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900" r:id="rId1"/>
  </p:sldMasterIdLst>
  <p:notesMasterIdLst>
    <p:notesMasterId r:id="rId26"/>
  </p:notesMasterIdLst>
  <p:handoutMasterIdLst>
    <p:handoutMasterId r:id="rId27"/>
  </p:handoutMasterIdLst>
  <p:sldIdLst>
    <p:sldId id="256" r:id="rId2"/>
    <p:sldId id="283" r:id="rId3"/>
    <p:sldId id="258" r:id="rId4"/>
    <p:sldId id="319" r:id="rId5"/>
    <p:sldId id="291" r:id="rId6"/>
    <p:sldId id="268" r:id="rId7"/>
    <p:sldId id="337" r:id="rId8"/>
    <p:sldId id="317" r:id="rId9"/>
    <p:sldId id="292" r:id="rId10"/>
    <p:sldId id="278" r:id="rId11"/>
    <p:sldId id="312" r:id="rId12"/>
    <p:sldId id="323" r:id="rId13"/>
    <p:sldId id="336" r:id="rId14"/>
    <p:sldId id="271" r:id="rId15"/>
    <p:sldId id="327" r:id="rId16"/>
    <p:sldId id="338" r:id="rId17"/>
    <p:sldId id="302" r:id="rId18"/>
    <p:sldId id="332" r:id="rId19"/>
    <p:sldId id="334" r:id="rId20"/>
    <p:sldId id="335" r:id="rId21"/>
    <p:sldId id="316" r:id="rId22"/>
    <p:sldId id="322" r:id="rId23"/>
    <p:sldId id="339" r:id="rId24"/>
    <p:sldId id="333" r:id="rId25"/>
  </p:sldIdLst>
  <p:sldSz cx="9144000" cy="6858000" type="screen4x3"/>
  <p:notesSz cx="6805613"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DF79"/>
    <a:srgbClr val="E2E2F6"/>
    <a:srgbClr val="FFCC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360" autoAdjust="0"/>
    <p:restoredTop sz="84712" autoAdjust="0"/>
  </p:normalViewPr>
  <p:slideViewPr>
    <p:cSldViewPr>
      <p:cViewPr varScale="1">
        <p:scale>
          <a:sx n="96" d="100"/>
          <a:sy n="96" d="100"/>
        </p:scale>
        <p:origin x="-936" y="-72"/>
      </p:cViewPr>
      <p:guideLst>
        <p:guide orient="horz" pos="2160"/>
        <p:guide pos="2880"/>
      </p:guideLst>
    </p:cSldViewPr>
  </p:slideViewPr>
  <p:outlineViewPr>
    <p:cViewPr>
      <p:scale>
        <a:sx n="33" d="100"/>
        <a:sy n="33" d="100"/>
      </p:scale>
      <p:origin x="0" y="30036"/>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oleObject" Target="file:///C:\Users\fortest\Desktop\jedit_analyze.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fortest\Desktop\argo_analize.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Users\fortest\Desktop\argo_analize.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5803990085182792"/>
          <c:y val="6.5827772371537988E-2"/>
          <c:w val="0.55050909604509568"/>
          <c:h val="0.8309087256950024"/>
        </c:manualLayout>
      </c:layout>
      <c:scatterChart>
        <c:scatterStyle val="lineMarker"/>
        <c:varyColors val="0"/>
        <c:ser>
          <c:idx val="0"/>
          <c:order val="0"/>
          <c:tx>
            <c:strRef>
              <c:f>全けし!$B$1</c:f>
              <c:strCache>
                <c:ptCount val="1"/>
                <c:pt idx="0">
                  <c:v>正解動詞</c:v>
                </c:pt>
              </c:strCache>
            </c:strRef>
          </c:tx>
          <c:spPr>
            <a:ln>
              <a:solidFill>
                <a:srgbClr val="0070C0"/>
              </a:solidFill>
            </a:ln>
          </c:spPr>
          <c:marker>
            <c:symbol val="none"/>
          </c:marker>
          <c:yVal>
            <c:numRef>
              <c:f>全けし!$B$2:$B$1843</c:f>
              <c:numCache>
                <c:formatCode>General</c:formatCode>
                <c:ptCount val="1842"/>
                <c:pt idx="0">
                  <c:v>1</c:v>
                </c:pt>
                <c:pt idx="1">
                  <c:v>1</c:v>
                </c:pt>
                <c:pt idx="2">
                  <c:v>1</c:v>
                </c:pt>
                <c:pt idx="3">
                  <c:v>1</c:v>
                </c:pt>
                <c:pt idx="4">
                  <c:v>1</c:v>
                </c:pt>
                <c:pt idx="5">
                  <c:v>1</c:v>
                </c:pt>
                <c:pt idx="6">
                  <c:v>1</c:v>
                </c:pt>
                <c:pt idx="7">
                  <c:v>1</c:v>
                </c:pt>
                <c:pt idx="8">
                  <c:v>1</c:v>
                </c:pt>
                <c:pt idx="9">
                  <c:v>1</c:v>
                </c:pt>
                <c:pt idx="10">
                  <c:v>1</c:v>
                </c:pt>
                <c:pt idx="11">
                  <c:v>1</c:v>
                </c:pt>
                <c:pt idx="12">
                  <c:v>1</c:v>
                </c:pt>
                <c:pt idx="13">
                  <c:v>1</c:v>
                </c:pt>
                <c:pt idx="14">
                  <c:v>1</c:v>
                </c:pt>
                <c:pt idx="15">
                  <c:v>1</c:v>
                </c:pt>
                <c:pt idx="16">
                  <c:v>1</c:v>
                </c:pt>
                <c:pt idx="17">
                  <c:v>1</c:v>
                </c:pt>
                <c:pt idx="18">
                  <c:v>1</c:v>
                </c:pt>
                <c:pt idx="19">
                  <c:v>1</c:v>
                </c:pt>
                <c:pt idx="20">
                  <c:v>1</c:v>
                </c:pt>
                <c:pt idx="21">
                  <c:v>1</c:v>
                </c:pt>
                <c:pt idx="22">
                  <c:v>1</c:v>
                </c:pt>
                <c:pt idx="23">
                  <c:v>1</c:v>
                </c:pt>
                <c:pt idx="24">
                  <c:v>1</c:v>
                </c:pt>
                <c:pt idx="25">
                  <c:v>1</c:v>
                </c:pt>
                <c:pt idx="26">
                  <c:v>1</c:v>
                </c:pt>
                <c:pt idx="27">
                  <c:v>1</c:v>
                </c:pt>
                <c:pt idx="28">
                  <c:v>1</c:v>
                </c:pt>
                <c:pt idx="29">
                  <c:v>1</c:v>
                </c:pt>
                <c:pt idx="30">
                  <c:v>1</c:v>
                </c:pt>
                <c:pt idx="31">
                  <c:v>1</c:v>
                </c:pt>
                <c:pt idx="32">
                  <c:v>1</c:v>
                </c:pt>
                <c:pt idx="33">
                  <c:v>1</c:v>
                </c:pt>
                <c:pt idx="34">
                  <c:v>1</c:v>
                </c:pt>
                <c:pt idx="35">
                  <c:v>1</c:v>
                </c:pt>
                <c:pt idx="36">
                  <c:v>1</c:v>
                </c:pt>
                <c:pt idx="37">
                  <c:v>1</c:v>
                </c:pt>
                <c:pt idx="38">
                  <c:v>1</c:v>
                </c:pt>
                <c:pt idx="39">
                  <c:v>1</c:v>
                </c:pt>
                <c:pt idx="40">
                  <c:v>1</c:v>
                </c:pt>
                <c:pt idx="41">
                  <c:v>1</c:v>
                </c:pt>
                <c:pt idx="42">
                  <c:v>1</c:v>
                </c:pt>
                <c:pt idx="43">
                  <c:v>1</c:v>
                </c:pt>
                <c:pt idx="44">
                  <c:v>1</c:v>
                </c:pt>
                <c:pt idx="45">
                  <c:v>1</c:v>
                </c:pt>
                <c:pt idx="46">
                  <c:v>1</c:v>
                </c:pt>
                <c:pt idx="47">
                  <c:v>1</c:v>
                </c:pt>
                <c:pt idx="48">
                  <c:v>1</c:v>
                </c:pt>
                <c:pt idx="49">
                  <c:v>1</c:v>
                </c:pt>
                <c:pt idx="50">
                  <c:v>1</c:v>
                </c:pt>
                <c:pt idx="51">
                  <c:v>1</c:v>
                </c:pt>
                <c:pt idx="52">
                  <c:v>1</c:v>
                </c:pt>
                <c:pt idx="53">
                  <c:v>1</c:v>
                </c:pt>
                <c:pt idx="54">
                  <c:v>1</c:v>
                </c:pt>
                <c:pt idx="55">
                  <c:v>1</c:v>
                </c:pt>
                <c:pt idx="56">
                  <c:v>1</c:v>
                </c:pt>
                <c:pt idx="57">
                  <c:v>1</c:v>
                </c:pt>
                <c:pt idx="58">
                  <c:v>1</c:v>
                </c:pt>
                <c:pt idx="59">
                  <c:v>1</c:v>
                </c:pt>
                <c:pt idx="60">
                  <c:v>1</c:v>
                </c:pt>
                <c:pt idx="61">
                  <c:v>1</c:v>
                </c:pt>
                <c:pt idx="62">
                  <c:v>1</c:v>
                </c:pt>
                <c:pt idx="63">
                  <c:v>2</c:v>
                </c:pt>
                <c:pt idx="64">
                  <c:v>2</c:v>
                </c:pt>
                <c:pt idx="65">
                  <c:v>2</c:v>
                </c:pt>
                <c:pt idx="66">
                  <c:v>2</c:v>
                </c:pt>
                <c:pt idx="67">
                  <c:v>2</c:v>
                </c:pt>
                <c:pt idx="68">
                  <c:v>2</c:v>
                </c:pt>
                <c:pt idx="69">
                  <c:v>2</c:v>
                </c:pt>
                <c:pt idx="70">
                  <c:v>2</c:v>
                </c:pt>
                <c:pt idx="71">
                  <c:v>2</c:v>
                </c:pt>
                <c:pt idx="72">
                  <c:v>2</c:v>
                </c:pt>
                <c:pt idx="73">
                  <c:v>2</c:v>
                </c:pt>
                <c:pt idx="74">
                  <c:v>2</c:v>
                </c:pt>
                <c:pt idx="75">
                  <c:v>2</c:v>
                </c:pt>
                <c:pt idx="76">
                  <c:v>2</c:v>
                </c:pt>
                <c:pt idx="77">
                  <c:v>2</c:v>
                </c:pt>
                <c:pt idx="78">
                  <c:v>2</c:v>
                </c:pt>
                <c:pt idx="79">
                  <c:v>2</c:v>
                </c:pt>
                <c:pt idx="80">
                  <c:v>2</c:v>
                </c:pt>
                <c:pt idx="81">
                  <c:v>2</c:v>
                </c:pt>
                <c:pt idx="82">
                  <c:v>2</c:v>
                </c:pt>
                <c:pt idx="83">
                  <c:v>2</c:v>
                </c:pt>
                <c:pt idx="84">
                  <c:v>2</c:v>
                </c:pt>
                <c:pt idx="85">
                  <c:v>2</c:v>
                </c:pt>
                <c:pt idx="86">
                  <c:v>2</c:v>
                </c:pt>
                <c:pt idx="87">
                  <c:v>2</c:v>
                </c:pt>
                <c:pt idx="88">
                  <c:v>2</c:v>
                </c:pt>
                <c:pt idx="89">
                  <c:v>2</c:v>
                </c:pt>
                <c:pt idx="90">
                  <c:v>2</c:v>
                </c:pt>
                <c:pt idx="91">
                  <c:v>2</c:v>
                </c:pt>
                <c:pt idx="92">
                  <c:v>2</c:v>
                </c:pt>
                <c:pt idx="93">
                  <c:v>2</c:v>
                </c:pt>
                <c:pt idx="94">
                  <c:v>2</c:v>
                </c:pt>
                <c:pt idx="95">
                  <c:v>2</c:v>
                </c:pt>
                <c:pt idx="96">
                  <c:v>2</c:v>
                </c:pt>
                <c:pt idx="97">
                  <c:v>2</c:v>
                </c:pt>
                <c:pt idx="98">
                  <c:v>2</c:v>
                </c:pt>
                <c:pt idx="99">
                  <c:v>2</c:v>
                </c:pt>
                <c:pt idx="100">
                  <c:v>2</c:v>
                </c:pt>
                <c:pt idx="101">
                  <c:v>2</c:v>
                </c:pt>
                <c:pt idx="102">
                  <c:v>2</c:v>
                </c:pt>
                <c:pt idx="103">
                  <c:v>2</c:v>
                </c:pt>
                <c:pt idx="104">
                  <c:v>2</c:v>
                </c:pt>
                <c:pt idx="105">
                  <c:v>2</c:v>
                </c:pt>
                <c:pt idx="106">
                  <c:v>2</c:v>
                </c:pt>
                <c:pt idx="107">
                  <c:v>2</c:v>
                </c:pt>
                <c:pt idx="108">
                  <c:v>2</c:v>
                </c:pt>
                <c:pt idx="109">
                  <c:v>2</c:v>
                </c:pt>
                <c:pt idx="110">
                  <c:v>2</c:v>
                </c:pt>
                <c:pt idx="111">
                  <c:v>2</c:v>
                </c:pt>
                <c:pt idx="112">
                  <c:v>2</c:v>
                </c:pt>
                <c:pt idx="113">
                  <c:v>2</c:v>
                </c:pt>
                <c:pt idx="114">
                  <c:v>2</c:v>
                </c:pt>
                <c:pt idx="115">
                  <c:v>2</c:v>
                </c:pt>
                <c:pt idx="116">
                  <c:v>2</c:v>
                </c:pt>
                <c:pt idx="117">
                  <c:v>3</c:v>
                </c:pt>
                <c:pt idx="118">
                  <c:v>3</c:v>
                </c:pt>
                <c:pt idx="119">
                  <c:v>3</c:v>
                </c:pt>
                <c:pt idx="120">
                  <c:v>3</c:v>
                </c:pt>
                <c:pt idx="121">
                  <c:v>3</c:v>
                </c:pt>
                <c:pt idx="122">
                  <c:v>3</c:v>
                </c:pt>
                <c:pt idx="123">
                  <c:v>3</c:v>
                </c:pt>
                <c:pt idx="124">
                  <c:v>3</c:v>
                </c:pt>
                <c:pt idx="125">
                  <c:v>3</c:v>
                </c:pt>
                <c:pt idx="126">
                  <c:v>3</c:v>
                </c:pt>
                <c:pt idx="127">
                  <c:v>3</c:v>
                </c:pt>
                <c:pt idx="128">
                  <c:v>3</c:v>
                </c:pt>
                <c:pt idx="129">
                  <c:v>3</c:v>
                </c:pt>
                <c:pt idx="130">
                  <c:v>3</c:v>
                </c:pt>
                <c:pt idx="131">
                  <c:v>3</c:v>
                </c:pt>
                <c:pt idx="132">
                  <c:v>3</c:v>
                </c:pt>
                <c:pt idx="133">
                  <c:v>3</c:v>
                </c:pt>
                <c:pt idx="134">
                  <c:v>3</c:v>
                </c:pt>
                <c:pt idx="135">
                  <c:v>3</c:v>
                </c:pt>
                <c:pt idx="136">
                  <c:v>3</c:v>
                </c:pt>
                <c:pt idx="137">
                  <c:v>3</c:v>
                </c:pt>
                <c:pt idx="138">
                  <c:v>3</c:v>
                </c:pt>
                <c:pt idx="139">
                  <c:v>3</c:v>
                </c:pt>
                <c:pt idx="140">
                  <c:v>3</c:v>
                </c:pt>
                <c:pt idx="141">
                  <c:v>3</c:v>
                </c:pt>
                <c:pt idx="142">
                  <c:v>3</c:v>
                </c:pt>
                <c:pt idx="143">
                  <c:v>3</c:v>
                </c:pt>
                <c:pt idx="144">
                  <c:v>3</c:v>
                </c:pt>
                <c:pt idx="145">
                  <c:v>3</c:v>
                </c:pt>
                <c:pt idx="146">
                  <c:v>3</c:v>
                </c:pt>
                <c:pt idx="147">
                  <c:v>3</c:v>
                </c:pt>
                <c:pt idx="148">
                  <c:v>3</c:v>
                </c:pt>
                <c:pt idx="149">
                  <c:v>3</c:v>
                </c:pt>
                <c:pt idx="150">
                  <c:v>3</c:v>
                </c:pt>
                <c:pt idx="151">
                  <c:v>3</c:v>
                </c:pt>
                <c:pt idx="152">
                  <c:v>4</c:v>
                </c:pt>
                <c:pt idx="153">
                  <c:v>4</c:v>
                </c:pt>
                <c:pt idx="154">
                  <c:v>4</c:v>
                </c:pt>
                <c:pt idx="155">
                  <c:v>4</c:v>
                </c:pt>
                <c:pt idx="156">
                  <c:v>4</c:v>
                </c:pt>
                <c:pt idx="157">
                  <c:v>4</c:v>
                </c:pt>
                <c:pt idx="158">
                  <c:v>4</c:v>
                </c:pt>
                <c:pt idx="159">
                  <c:v>4</c:v>
                </c:pt>
                <c:pt idx="160">
                  <c:v>4</c:v>
                </c:pt>
                <c:pt idx="161">
                  <c:v>4</c:v>
                </c:pt>
                <c:pt idx="162">
                  <c:v>4</c:v>
                </c:pt>
                <c:pt idx="163">
                  <c:v>4</c:v>
                </c:pt>
                <c:pt idx="164">
                  <c:v>4</c:v>
                </c:pt>
                <c:pt idx="165">
                  <c:v>4</c:v>
                </c:pt>
                <c:pt idx="166">
                  <c:v>4</c:v>
                </c:pt>
                <c:pt idx="167">
                  <c:v>5</c:v>
                </c:pt>
                <c:pt idx="168">
                  <c:v>5</c:v>
                </c:pt>
                <c:pt idx="169">
                  <c:v>5</c:v>
                </c:pt>
                <c:pt idx="170">
                  <c:v>5</c:v>
                </c:pt>
                <c:pt idx="171">
                  <c:v>5</c:v>
                </c:pt>
                <c:pt idx="172">
                  <c:v>5</c:v>
                </c:pt>
                <c:pt idx="173">
                  <c:v>5</c:v>
                </c:pt>
                <c:pt idx="174">
                  <c:v>5</c:v>
                </c:pt>
                <c:pt idx="175">
                  <c:v>5</c:v>
                </c:pt>
                <c:pt idx="176">
                  <c:v>5</c:v>
                </c:pt>
                <c:pt idx="177">
                  <c:v>5</c:v>
                </c:pt>
                <c:pt idx="178">
                  <c:v>5</c:v>
                </c:pt>
                <c:pt idx="179">
                  <c:v>6</c:v>
                </c:pt>
                <c:pt idx="180">
                  <c:v>6</c:v>
                </c:pt>
                <c:pt idx="181">
                  <c:v>6</c:v>
                </c:pt>
                <c:pt idx="182">
                  <c:v>6</c:v>
                </c:pt>
                <c:pt idx="183">
                  <c:v>6</c:v>
                </c:pt>
                <c:pt idx="184">
                  <c:v>6</c:v>
                </c:pt>
                <c:pt idx="185">
                  <c:v>6</c:v>
                </c:pt>
                <c:pt idx="186">
                  <c:v>6</c:v>
                </c:pt>
                <c:pt idx="187">
                  <c:v>6</c:v>
                </c:pt>
                <c:pt idx="188">
                  <c:v>6</c:v>
                </c:pt>
                <c:pt idx="189">
                  <c:v>6</c:v>
                </c:pt>
                <c:pt idx="190">
                  <c:v>6</c:v>
                </c:pt>
                <c:pt idx="191">
                  <c:v>6</c:v>
                </c:pt>
                <c:pt idx="192">
                  <c:v>6</c:v>
                </c:pt>
                <c:pt idx="193">
                  <c:v>7</c:v>
                </c:pt>
                <c:pt idx="194">
                  <c:v>7</c:v>
                </c:pt>
                <c:pt idx="195">
                  <c:v>7</c:v>
                </c:pt>
                <c:pt idx="196">
                  <c:v>7</c:v>
                </c:pt>
                <c:pt idx="197">
                  <c:v>7</c:v>
                </c:pt>
                <c:pt idx="198">
                  <c:v>7</c:v>
                </c:pt>
                <c:pt idx="199">
                  <c:v>7</c:v>
                </c:pt>
                <c:pt idx="200">
                  <c:v>7</c:v>
                </c:pt>
                <c:pt idx="201">
                  <c:v>7</c:v>
                </c:pt>
                <c:pt idx="202">
                  <c:v>7</c:v>
                </c:pt>
                <c:pt idx="203">
                  <c:v>7</c:v>
                </c:pt>
                <c:pt idx="204">
                  <c:v>7</c:v>
                </c:pt>
                <c:pt idx="205">
                  <c:v>7</c:v>
                </c:pt>
                <c:pt idx="206">
                  <c:v>7</c:v>
                </c:pt>
                <c:pt idx="207">
                  <c:v>7</c:v>
                </c:pt>
                <c:pt idx="208">
                  <c:v>7</c:v>
                </c:pt>
                <c:pt idx="209">
                  <c:v>7</c:v>
                </c:pt>
                <c:pt idx="210">
                  <c:v>7</c:v>
                </c:pt>
                <c:pt idx="211">
                  <c:v>8</c:v>
                </c:pt>
                <c:pt idx="212">
                  <c:v>8</c:v>
                </c:pt>
                <c:pt idx="213">
                  <c:v>8</c:v>
                </c:pt>
                <c:pt idx="214">
                  <c:v>8</c:v>
                </c:pt>
                <c:pt idx="215">
                  <c:v>8</c:v>
                </c:pt>
                <c:pt idx="216">
                  <c:v>8</c:v>
                </c:pt>
                <c:pt idx="217">
                  <c:v>8</c:v>
                </c:pt>
                <c:pt idx="218">
                  <c:v>8</c:v>
                </c:pt>
                <c:pt idx="219">
                  <c:v>8</c:v>
                </c:pt>
                <c:pt idx="220">
                  <c:v>8</c:v>
                </c:pt>
                <c:pt idx="221">
                  <c:v>8</c:v>
                </c:pt>
                <c:pt idx="222">
                  <c:v>8</c:v>
                </c:pt>
                <c:pt idx="223">
                  <c:v>8</c:v>
                </c:pt>
                <c:pt idx="224">
                  <c:v>8</c:v>
                </c:pt>
                <c:pt idx="225">
                  <c:v>8</c:v>
                </c:pt>
                <c:pt idx="226">
                  <c:v>8</c:v>
                </c:pt>
                <c:pt idx="227">
                  <c:v>8</c:v>
                </c:pt>
                <c:pt idx="228">
                  <c:v>8</c:v>
                </c:pt>
                <c:pt idx="229">
                  <c:v>9</c:v>
                </c:pt>
                <c:pt idx="230">
                  <c:v>9</c:v>
                </c:pt>
                <c:pt idx="231">
                  <c:v>9</c:v>
                </c:pt>
                <c:pt idx="232">
                  <c:v>9</c:v>
                </c:pt>
                <c:pt idx="233">
                  <c:v>9</c:v>
                </c:pt>
                <c:pt idx="234">
                  <c:v>9</c:v>
                </c:pt>
                <c:pt idx="235">
                  <c:v>9</c:v>
                </c:pt>
                <c:pt idx="236">
                  <c:v>9</c:v>
                </c:pt>
                <c:pt idx="237">
                  <c:v>9</c:v>
                </c:pt>
                <c:pt idx="238">
                  <c:v>9</c:v>
                </c:pt>
                <c:pt idx="239">
                  <c:v>9</c:v>
                </c:pt>
                <c:pt idx="240">
                  <c:v>9</c:v>
                </c:pt>
                <c:pt idx="241">
                  <c:v>9</c:v>
                </c:pt>
                <c:pt idx="242">
                  <c:v>9</c:v>
                </c:pt>
                <c:pt idx="243">
                  <c:v>9</c:v>
                </c:pt>
                <c:pt idx="244">
                  <c:v>9</c:v>
                </c:pt>
                <c:pt idx="245">
                  <c:v>9</c:v>
                </c:pt>
                <c:pt idx="246">
                  <c:v>9</c:v>
                </c:pt>
                <c:pt idx="247">
                  <c:v>10</c:v>
                </c:pt>
                <c:pt idx="248">
                  <c:v>10</c:v>
                </c:pt>
                <c:pt idx="249">
                  <c:v>10</c:v>
                </c:pt>
                <c:pt idx="250">
                  <c:v>10</c:v>
                </c:pt>
                <c:pt idx="251">
                  <c:v>10</c:v>
                </c:pt>
                <c:pt idx="252">
                  <c:v>10</c:v>
                </c:pt>
                <c:pt idx="253">
                  <c:v>10</c:v>
                </c:pt>
                <c:pt idx="254">
                  <c:v>10</c:v>
                </c:pt>
                <c:pt idx="255">
                  <c:v>10</c:v>
                </c:pt>
                <c:pt idx="256">
                  <c:v>10</c:v>
                </c:pt>
                <c:pt idx="257">
                  <c:v>10</c:v>
                </c:pt>
                <c:pt idx="258">
                  <c:v>10</c:v>
                </c:pt>
                <c:pt idx="259">
                  <c:v>10</c:v>
                </c:pt>
                <c:pt idx="260">
                  <c:v>10</c:v>
                </c:pt>
                <c:pt idx="261">
                  <c:v>10</c:v>
                </c:pt>
                <c:pt idx="262">
                  <c:v>10</c:v>
                </c:pt>
                <c:pt idx="263">
                  <c:v>10</c:v>
                </c:pt>
                <c:pt idx="264">
                  <c:v>11</c:v>
                </c:pt>
                <c:pt idx="265">
                  <c:v>11</c:v>
                </c:pt>
                <c:pt idx="266">
                  <c:v>11</c:v>
                </c:pt>
                <c:pt idx="267">
                  <c:v>11</c:v>
                </c:pt>
                <c:pt idx="268">
                  <c:v>11</c:v>
                </c:pt>
                <c:pt idx="269">
                  <c:v>11</c:v>
                </c:pt>
                <c:pt idx="270">
                  <c:v>11</c:v>
                </c:pt>
                <c:pt idx="271">
                  <c:v>11</c:v>
                </c:pt>
                <c:pt idx="272">
                  <c:v>11</c:v>
                </c:pt>
                <c:pt idx="273">
                  <c:v>11</c:v>
                </c:pt>
                <c:pt idx="274">
                  <c:v>11</c:v>
                </c:pt>
                <c:pt idx="275">
                  <c:v>11</c:v>
                </c:pt>
                <c:pt idx="276">
                  <c:v>11</c:v>
                </c:pt>
                <c:pt idx="277">
                  <c:v>11</c:v>
                </c:pt>
                <c:pt idx="278">
                  <c:v>11</c:v>
                </c:pt>
                <c:pt idx="279">
                  <c:v>12</c:v>
                </c:pt>
                <c:pt idx="280">
                  <c:v>12</c:v>
                </c:pt>
                <c:pt idx="281">
                  <c:v>12</c:v>
                </c:pt>
                <c:pt idx="282">
                  <c:v>12</c:v>
                </c:pt>
                <c:pt idx="283">
                  <c:v>12</c:v>
                </c:pt>
                <c:pt idx="284">
                  <c:v>12</c:v>
                </c:pt>
                <c:pt idx="285">
                  <c:v>12</c:v>
                </c:pt>
                <c:pt idx="286">
                  <c:v>12</c:v>
                </c:pt>
                <c:pt idx="287">
                  <c:v>12</c:v>
                </c:pt>
                <c:pt idx="288">
                  <c:v>13</c:v>
                </c:pt>
                <c:pt idx="289">
                  <c:v>13</c:v>
                </c:pt>
                <c:pt idx="290">
                  <c:v>13</c:v>
                </c:pt>
                <c:pt idx="291">
                  <c:v>13</c:v>
                </c:pt>
                <c:pt idx="292">
                  <c:v>13</c:v>
                </c:pt>
                <c:pt idx="293">
                  <c:v>14</c:v>
                </c:pt>
                <c:pt idx="294">
                  <c:v>14</c:v>
                </c:pt>
                <c:pt idx="295">
                  <c:v>14</c:v>
                </c:pt>
                <c:pt idx="296">
                  <c:v>14</c:v>
                </c:pt>
                <c:pt idx="297">
                  <c:v>14</c:v>
                </c:pt>
                <c:pt idx="298">
                  <c:v>14</c:v>
                </c:pt>
                <c:pt idx="299">
                  <c:v>14</c:v>
                </c:pt>
                <c:pt idx="300">
                  <c:v>14</c:v>
                </c:pt>
                <c:pt idx="301">
                  <c:v>14</c:v>
                </c:pt>
                <c:pt idx="302">
                  <c:v>14</c:v>
                </c:pt>
                <c:pt idx="303">
                  <c:v>14</c:v>
                </c:pt>
                <c:pt idx="304">
                  <c:v>14</c:v>
                </c:pt>
                <c:pt idx="305">
                  <c:v>14</c:v>
                </c:pt>
                <c:pt idx="306">
                  <c:v>14</c:v>
                </c:pt>
                <c:pt idx="307">
                  <c:v>14</c:v>
                </c:pt>
                <c:pt idx="308">
                  <c:v>15</c:v>
                </c:pt>
                <c:pt idx="309">
                  <c:v>15</c:v>
                </c:pt>
                <c:pt idx="310">
                  <c:v>15</c:v>
                </c:pt>
                <c:pt idx="311">
                  <c:v>15</c:v>
                </c:pt>
                <c:pt idx="312">
                  <c:v>15</c:v>
                </c:pt>
                <c:pt idx="313">
                  <c:v>15</c:v>
                </c:pt>
                <c:pt idx="314">
                  <c:v>15</c:v>
                </c:pt>
                <c:pt idx="315">
                  <c:v>15</c:v>
                </c:pt>
                <c:pt idx="316">
                  <c:v>15</c:v>
                </c:pt>
                <c:pt idx="317">
                  <c:v>15</c:v>
                </c:pt>
                <c:pt idx="318">
                  <c:v>15</c:v>
                </c:pt>
                <c:pt idx="319">
                  <c:v>16</c:v>
                </c:pt>
                <c:pt idx="320">
                  <c:v>16</c:v>
                </c:pt>
                <c:pt idx="321">
                  <c:v>16</c:v>
                </c:pt>
                <c:pt idx="322">
                  <c:v>16</c:v>
                </c:pt>
                <c:pt idx="323">
                  <c:v>16</c:v>
                </c:pt>
                <c:pt idx="324">
                  <c:v>16</c:v>
                </c:pt>
                <c:pt idx="325">
                  <c:v>16</c:v>
                </c:pt>
                <c:pt idx="326">
                  <c:v>16</c:v>
                </c:pt>
                <c:pt idx="327">
                  <c:v>16</c:v>
                </c:pt>
                <c:pt idx="328">
                  <c:v>16</c:v>
                </c:pt>
                <c:pt idx="329">
                  <c:v>16</c:v>
                </c:pt>
                <c:pt idx="330">
                  <c:v>16</c:v>
                </c:pt>
                <c:pt idx="331">
                  <c:v>16</c:v>
                </c:pt>
                <c:pt idx="332">
                  <c:v>16</c:v>
                </c:pt>
                <c:pt idx="333">
                  <c:v>16</c:v>
                </c:pt>
                <c:pt idx="334">
                  <c:v>16</c:v>
                </c:pt>
                <c:pt idx="335">
                  <c:v>16</c:v>
                </c:pt>
                <c:pt idx="336">
                  <c:v>16</c:v>
                </c:pt>
                <c:pt idx="337">
                  <c:v>16</c:v>
                </c:pt>
                <c:pt idx="338">
                  <c:v>16</c:v>
                </c:pt>
                <c:pt idx="339">
                  <c:v>16</c:v>
                </c:pt>
                <c:pt idx="340">
                  <c:v>16</c:v>
                </c:pt>
                <c:pt idx="341">
                  <c:v>17</c:v>
                </c:pt>
                <c:pt idx="342">
                  <c:v>17</c:v>
                </c:pt>
                <c:pt idx="343">
                  <c:v>17</c:v>
                </c:pt>
                <c:pt idx="344">
                  <c:v>17</c:v>
                </c:pt>
                <c:pt idx="345">
                  <c:v>17</c:v>
                </c:pt>
                <c:pt idx="346">
                  <c:v>17</c:v>
                </c:pt>
                <c:pt idx="347">
                  <c:v>17</c:v>
                </c:pt>
                <c:pt idx="348">
                  <c:v>17</c:v>
                </c:pt>
                <c:pt idx="349">
                  <c:v>18</c:v>
                </c:pt>
                <c:pt idx="350">
                  <c:v>18</c:v>
                </c:pt>
                <c:pt idx="351">
                  <c:v>18</c:v>
                </c:pt>
                <c:pt idx="352">
                  <c:v>18</c:v>
                </c:pt>
                <c:pt idx="353">
                  <c:v>18</c:v>
                </c:pt>
                <c:pt idx="354">
                  <c:v>18</c:v>
                </c:pt>
                <c:pt idx="355">
                  <c:v>19</c:v>
                </c:pt>
                <c:pt idx="356">
                  <c:v>19</c:v>
                </c:pt>
                <c:pt idx="357">
                  <c:v>19</c:v>
                </c:pt>
                <c:pt idx="358">
                  <c:v>19</c:v>
                </c:pt>
                <c:pt idx="359">
                  <c:v>19</c:v>
                </c:pt>
                <c:pt idx="360">
                  <c:v>19</c:v>
                </c:pt>
                <c:pt idx="361">
                  <c:v>19</c:v>
                </c:pt>
                <c:pt idx="362">
                  <c:v>20</c:v>
                </c:pt>
                <c:pt idx="363">
                  <c:v>20</c:v>
                </c:pt>
                <c:pt idx="364">
                  <c:v>20</c:v>
                </c:pt>
                <c:pt idx="365">
                  <c:v>20</c:v>
                </c:pt>
                <c:pt idx="366">
                  <c:v>20</c:v>
                </c:pt>
                <c:pt idx="367">
                  <c:v>20</c:v>
                </c:pt>
                <c:pt idx="368">
                  <c:v>20</c:v>
                </c:pt>
                <c:pt idx="369">
                  <c:v>20</c:v>
                </c:pt>
                <c:pt idx="370">
                  <c:v>20</c:v>
                </c:pt>
                <c:pt idx="371">
                  <c:v>20</c:v>
                </c:pt>
                <c:pt idx="372">
                  <c:v>20</c:v>
                </c:pt>
                <c:pt idx="373">
                  <c:v>21</c:v>
                </c:pt>
                <c:pt idx="374">
                  <c:v>21</c:v>
                </c:pt>
                <c:pt idx="375">
                  <c:v>21</c:v>
                </c:pt>
                <c:pt idx="376">
                  <c:v>21</c:v>
                </c:pt>
                <c:pt idx="377">
                  <c:v>21</c:v>
                </c:pt>
                <c:pt idx="378">
                  <c:v>21</c:v>
                </c:pt>
                <c:pt idx="379">
                  <c:v>21</c:v>
                </c:pt>
                <c:pt idx="380">
                  <c:v>22</c:v>
                </c:pt>
                <c:pt idx="381">
                  <c:v>22</c:v>
                </c:pt>
                <c:pt idx="382">
                  <c:v>22</c:v>
                </c:pt>
                <c:pt idx="383">
                  <c:v>22</c:v>
                </c:pt>
                <c:pt idx="384">
                  <c:v>22</c:v>
                </c:pt>
                <c:pt idx="385">
                  <c:v>22</c:v>
                </c:pt>
                <c:pt idx="386">
                  <c:v>22</c:v>
                </c:pt>
                <c:pt idx="387">
                  <c:v>22</c:v>
                </c:pt>
                <c:pt idx="388">
                  <c:v>22</c:v>
                </c:pt>
                <c:pt idx="389">
                  <c:v>22</c:v>
                </c:pt>
                <c:pt idx="390">
                  <c:v>22</c:v>
                </c:pt>
                <c:pt idx="391">
                  <c:v>22</c:v>
                </c:pt>
                <c:pt idx="392">
                  <c:v>22</c:v>
                </c:pt>
                <c:pt idx="393">
                  <c:v>22</c:v>
                </c:pt>
                <c:pt idx="394">
                  <c:v>22</c:v>
                </c:pt>
                <c:pt idx="395">
                  <c:v>22</c:v>
                </c:pt>
                <c:pt idx="396">
                  <c:v>22</c:v>
                </c:pt>
                <c:pt idx="397">
                  <c:v>22</c:v>
                </c:pt>
                <c:pt idx="398">
                  <c:v>22</c:v>
                </c:pt>
                <c:pt idx="399">
                  <c:v>22</c:v>
                </c:pt>
                <c:pt idx="400">
                  <c:v>22</c:v>
                </c:pt>
                <c:pt idx="401">
                  <c:v>22</c:v>
                </c:pt>
                <c:pt idx="402">
                  <c:v>22</c:v>
                </c:pt>
                <c:pt idx="403">
                  <c:v>22</c:v>
                </c:pt>
                <c:pt idx="404">
                  <c:v>22</c:v>
                </c:pt>
                <c:pt idx="405">
                  <c:v>22</c:v>
                </c:pt>
                <c:pt idx="406">
                  <c:v>23</c:v>
                </c:pt>
                <c:pt idx="407">
                  <c:v>23</c:v>
                </c:pt>
                <c:pt idx="408">
                  <c:v>23</c:v>
                </c:pt>
                <c:pt idx="409">
                  <c:v>23</c:v>
                </c:pt>
                <c:pt idx="410">
                  <c:v>23</c:v>
                </c:pt>
                <c:pt idx="411">
                  <c:v>23</c:v>
                </c:pt>
                <c:pt idx="412">
                  <c:v>23</c:v>
                </c:pt>
                <c:pt idx="413">
                  <c:v>23</c:v>
                </c:pt>
                <c:pt idx="414">
                  <c:v>23</c:v>
                </c:pt>
                <c:pt idx="415">
                  <c:v>24</c:v>
                </c:pt>
                <c:pt idx="416">
                  <c:v>24</c:v>
                </c:pt>
                <c:pt idx="417">
                  <c:v>24</c:v>
                </c:pt>
                <c:pt idx="418">
                  <c:v>24</c:v>
                </c:pt>
                <c:pt idx="419">
                  <c:v>25</c:v>
                </c:pt>
                <c:pt idx="420">
                  <c:v>25</c:v>
                </c:pt>
                <c:pt idx="421">
                  <c:v>25</c:v>
                </c:pt>
                <c:pt idx="422">
                  <c:v>25</c:v>
                </c:pt>
                <c:pt idx="423">
                  <c:v>25</c:v>
                </c:pt>
                <c:pt idx="424">
                  <c:v>25</c:v>
                </c:pt>
                <c:pt idx="425">
                  <c:v>25</c:v>
                </c:pt>
                <c:pt idx="426">
                  <c:v>25</c:v>
                </c:pt>
                <c:pt idx="427">
                  <c:v>25</c:v>
                </c:pt>
                <c:pt idx="428">
                  <c:v>25</c:v>
                </c:pt>
                <c:pt idx="429">
                  <c:v>25</c:v>
                </c:pt>
                <c:pt idx="430">
                  <c:v>25</c:v>
                </c:pt>
                <c:pt idx="431">
                  <c:v>25</c:v>
                </c:pt>
                <c:pt idx="432">
                  <c:v>25</c:v>
                </c:pt>
                <c:pt idx="433">
                  <c:v>25</c:v>
                </c:pt>
                <c:pt idx="434">
                  <c:v>25</c:v>
                </c:pt>
                <c:pt idx="435">
                  <c:v>25</c:v>
                </c:pt>
                <c:pt idx="436">
                  <c:v>25</c:v>
                </c:pt>
                <c:pt idx="437">
                  <c:v>25</c:v>
                </c:pt>
                <c:pt idx="438">
                  <c:v>25</c:v>
                </c:pt>
                <c:pt idx="439">
                  <c:v>25</c:v>
                </c:pt>
                <c:pt idx="440">
                  <c:v>26</c:v>
                </c:pt>
                <c:pt idx="441">
                  <c:v>26</c:v>
                </c:pt>
                <c:pt idx="442">
                  <c:v>26</c:v>
                </c:pt>
                <c:pt idx="443">
                  <c:v>26</c:v>
                </c:pt>
                <c:pt idx="444">
                  <c:v>26</c:v>
                </c:pt>
                <c:pt idx="445">
                  <c:v>26</c:v>
                </c:pt>
                <c:pt idx="446">
                  <c:v>26</c:v>
                </c:pt>
                <c:pt idx="447">
                  <c:v>26</c:v>
                </c:pt>
                <c:pt idx="448">
                  <c:v>26</c:v>
                </c:pt>
                <c:pt idx="449">
                  <c:v>26</c:v>
                </c:pt>
                <c:pt idx="450">
                  <c:v>26</c:v>
                </c:pt>
                <c:pt idx="451">
                  <c:v>26</c:v>
                </c:pt>
                <c:pt idx="452">
                  <c:v>26</c:v>
                </c:pt>
                <c:pt idx="453">
                  <c:v>26</c:v>
                </c:pt>
                <c:pt idx="454">
                  <c:v>26</c:v>
                </c:pt>
                <c:pt idx="455">
                  <c:v>26</c:v>
                </c:pt>
                <c:pt idx="456">
                  <c:v>27</c:v>
                </c:pt>
                <c:pt idx="457">
                  <c:v>27</c:v>
                </c:pt>
                <c:pt idx="458">
                  <c:v>27</c:v>
                </c:pt>
                <c:pt idx="459">
                  <c:v>27</c:v>
                </c:pt>
                <c:pt idx="460">
                  <c:v>27</c:v>
                </c:pt>
                <c:pt idx="461">
                  <c:v>27</c:v>
                </c:pt>
                <c:pt idx="462">
                  <c:v>27</c:v>
                </c:pt>
                <c:pt idx="463">
                  <c:v>27</c:v>
                </c:pt>
                <c:pt idx="464">
                  <c:v>27</c:v>
                </c:pt>
                <c:pt idx="465">
                  <c:v>27</c:v>
                </c:pt>
                <c:pt idx="466">
                  <c:v>28</c:v>
                </c:pt>
                <c:pt idx="467">
                  <c:v>28</c:v>
                </c:pt>
                <c:pt idx="468">
                  <c:v>28</c:v>
                </c:pt>
                <c:pt idx="469">
                  <c:v>28</c:v>
                </c:pt>
                <c:pt idx="470">
                  <c:v>28</c:v>
                </c:pt>
                <c:pt idx="471">
                  <c:v>28</c:v>
                </c:pt>
                <c:pt idx="472">
                  <c:v>28</c:v>
                </c:pt>
                <c:pt idx="473">
                  <c:v>29</c:v>
                </c:pt>
                <c:pt idx="474">
                  <c:v>29</c:v>
                </c:pt>
                <c:pt idx="475">
                  <c:v>29</c:v>
                </c:pt>
                <c:pt idx="476">
                  <c:v>29</c:v>
                </c:pt>
                <c:pt idx="477">
                  <c:v>29</c:v>
                </c:pt>
                <c:pt idx="478">
                  <c:v>30</c:v>
                </c:pt>
                <c:pt idx="479">
                  <c:v>30</c:v>
                </c:pt>
                <c:pt idx="480">
                  <c:v>30</c:v>
                </c:pt>
                <c:pt idx="481">
                  <c:v>30</c:v>
                </c:pt>
                <c:pt idx="482">
                  <c:v>30</c:v>
                </c:pt>
                <c:pt idx="483">
                  <c:v>30</c:v>
                </c:pt>
                <c:pt idx="484">
                  <c:v>30</c:v>
                </c:pt>
                <c:pt idx="485">
                  <c:v>30</c:v>
                </c:pt>
                <c:pt idx="486">
                  <c:v>30</c:v>
                </c:pt>
                <c:pt idx="487">
                  <c:v>30</c:v>
                </c:pt>
                <c:pt idx="488">
                  <c:v>31</c:v>
                </c:pt>
                <c:pt idx="489">
                  <c:v>31</c:v>
                </c:pt>
                <c:pt idx="490">
                  <c:v>31</c:v>
                </c:pt>
                <c:pt idx="491">
                  <c:v>31</c:v>
                </c:pt>
                <c:pt idx="492">
                  <c:v>31</c:v>
                </c:pt>
                <c:pt idx="493">
                  <c:v>31</c:v>
                </c:pt>
                <c:pt idx="494">
                  <c:v>32</c:v>
                </c:pt>
                <c:pt idx="495">
                  <c:v>32</c:v>
                </c:pt>
                <c:pt idx="496">
                  <c:v>32</c:v>
                </c:pt>
                <c:pt idx="497">
                  <c:v>32</c:v>
                </c:pt>
                <c:pt idx="498">
                  <c:v>32</c:v>
                </c:pt>
                <c:pt idx="499">
                  <c:v>32</c:v>
                </c:pt>
                <c:pt idx="500">
                  <c:v>32</c:v>
                </c:pt>
                <c:pt idx="501">
                  <c:v>32</c:v>
                </c:pt>
                <c:pt idx="502">
                  <c:v>32</c:v>
                </c:pt>
                <c:pt idx="503">
                  <c:v>32</c:v>
                </c:pt>
                <c:pt idx="504">
                  <c:v>32</c:v>
                </c:pt>
                <c:pt idx="505">
                  <c:v>32</c:v>
                </c:pt>
                <c:pt idx="506">
                  <c:v>32</c:v>
                </c:pt>
                <c:pt idx="507">
                  <c:v>33</c:v>
                </c:pt>
                <c:pt idx="508">
                  <c:v>33</c:v>
                </c:pt>
                <c:pt idx="509">
                  <c:v>33</c:v>
                </c:pt>
                <c:pt idx="510">
                  <c:v>33</c:v>
                </c:pt>
                <c:pt idx="511">
                  <c:v>33</c:v>
                </c:pt>
                <c:pt idx="512">
                  <c:v>34</c:v>
                </c:pt>
                <c:pt idx="513">
                  <c:v>34</c:v>
                </c:pt>
                <c:pt idx="514">
                  <c:v>34</c:v>
                </c:pt>
                <c:pt idx="515">
                  <c:v>34</c:v>
                </c:pt>
                <c:pt idx="516">
                  <c:v>35</c:v>
                </c:pt>
                <c:pt idx="517">
                  <c:v>35</c:v>
                </c:pt>
                <c:pt idx="518">
                  <c:v>35</c:v>
                </c:pt>
                <c:pt idx="519">
                  <c:v>35</c:v>
                </c:pt>
                <c:pt idx="520">
                  <c:v>35</c:v>
                </c:pt>
                <c:pt idx="521">
                  <c:v>35</c:v>
                </c:pt>
                <c:pt idx="522">
                  <c:v>35</c:v>
                </c:pt>
                <c:pt idx="523">
                  <c:v>35</c:v>
                </c:pt>
                <c:pt idx="524">
                  <c:v>35</c:v>
                </c:pt>
                <c:pt idx="525">
                  <c:v>35</c:v>
                </c:pt>
                <c:pt idx="526">
                  <c:v>35</c:v>
                </c:pt>
                <c:pt idx="527">
                  <c:v>35</c:v>
                </c:pt>
                <c:pt idx="528">
                  <c:v>35</c:v>
                </c:pt>
                <c:pt idx="529">
                  <c:v>36</c:v>
                </c:pt>
                <c:pt idx="530">
                  <c:v>36</c:v>
                </c:pt>
                <c:pt idx="531">
                  <c:v>36</c:v>
                </c:pt>
                <c:pt idx="532">
                  <c:v>36</c:v>
                </c:pt>
                <c:pt idx="533">
                  <c:v>36</c:v>
                </c:pt>
                <c:pt idx="534">
                  <c:v>37</c:v>
                </c:pt>
                <c:pt idx="535">
                  <c:v>37</c:v>
                </c:pt>
                <c:pt idx="536">
                  <c:v>37</c:v>
                </c:pt>
                <c:pt idx="537">
                  <c:v>37</c:v>
                </c:pt>
                <c:pt idx="538">
                  <c:v>37</c:v>
                </c:pt>
                <c:pt idx="539">
                  <c:v>37</c:v>
                </c:pt>
                <c:pt idx="540">
                  <c:v>37</c:v>
                </c:pt>
                <c:pt idx="541">
                  <c:v>37</c:v>
                </c:pt>
                <c:pt idx="542">
                  <c:v>37</c:v>
                </c:pt>
                <c:pt idx="543">
                  <c:v>37</c:v>
                </c:pt>
                <c:pt idx="544">
                  <c:v>37</c:v>
                </c:pt>
                <c:pt idx="545">
                  <c:v>37</c:v>
                </c:pt>
                <c:pt idx="546">
                  <c:v>38</c:v>
                </c:pt>
                <c:pt idx="547">
                  <c:v>38</c:v>
                </c:pt>
                <c:pt idx="548">
                  <c:v>38</c:v>
                </c:pt>
                <c:pt idx="549">
                  <c:v>38</c:v>
                </c:pt>
                <c:pt idx="550">
                  <c:v>38</c:v>
                </c:pt>
                <c:pt idx="551">
                  <c:v>39</c:v>
                </c:pt>
                <c:pt idx="552">
                  <c:v>39</c:v>
                </c:pt>
                <c:pt idx="553">
                  <c:v>39</c:v>
                </c:pt>
                <c:pt idx="554">
                  <c:v>39</c:v>
                </c:pt>
                <c:pt idx="555">
                  <c:v>39</c:v>
                </c:pt>
                <c:pt idx="556">
                  <c:v>39</c:v>
                </c:pt>
                <c:pt idx="557">
                  <c:v>39</c:v>
                </c:pt>
                <c:pt idx="558">
                  <c:v>40</c:v>
                </c:pt>
                <c:pt idx="559">
                  <c:v>40</c:v>
                </c:pt>
                <c:pt idx="560">
                  <c:v>40</c:v>
                </c:pt>
                <c:pt idx="561">
                  <c:v>40</c:v>
                </c:pt>
                <c:pt idx="562">
                  <c:v>40</c:v>
                </c:pt>
                <c:pt idx="563">
                  <c:v>40</c:v>
                </c:pt>
                <c:pt idx="564">
                  <c:v>41</c:v>
                </c:pt>
                <c:pt idx="565">
                  <c:v>41</c:v>
                </c:pt>
                <c:pt idx="566">
                  <c:v>41</c:v>
                </c:pt>
                <c:pt idx="567">
                  <c:v>41</c:v>
                </c:pt>
                <c:pt idx="568">
                  <c:v>41</c:v>
                </c:pt>
                <c:pt idx="569">
                  <c:v>41</c:v>
                </c:pt>
                <c:pt idx="570">
                  <c:v>41</c:v>
                </c:pt>
                <c:pt idx="571">
                  <c:v>41</c:v>
                </c:pt>
                <c:pt idx="572">
                  <c:v>41</c:v>
                </c:pt>
                <c:pt idx="573">
                  <c:v>41</c:v>
                </c:pt>
                <c:pt idx="574">
                  <c:v>41</c:v>
                </c:pt>
                <c:pt idx="575">
                  <c:v>41</c:v>
                </c:pt>
                <c:pt idx="576">
                  <c:v>42</c:v>
                </c:pt>
                <c:pt idx="577">
                  <c:v>42</c:v>
                </c:pt>
                <c:pt idx="578">
                  <c:v>42</c:v>
                </c:pt>
                <c:pt idx="579">
                  <c:v>42</c:v>
                </c:pt>
                <c:pt idx="580">
                  <c:v>42</c:v>
                </c:pt>
                <c:pt idx="581">
                  <c:v>42</c:v>
                </c:pt>
                <c:pt idx="582">
                  <c:v>42</c:v>
                </c:pt>
                <c:pt idx="583">
                  <c:v>42</c:v>
                </c:pt>
                <c:pt idx="584">
                  <c:v>42</c:v>
                </c:pt>
                <c:pt idx="585">
                  <c:v>42</c:v>
                </c:pt>
                <c:pt idx="586">
                  <c:v>42</c:v>
                </c:pt>
                <c:pt idx="587">
                  <c:v>42</c:v>
                </c:pt>
                <c:pt idx="588">
                  <c:v>42</c:v>
                </c:pt>
                <c:pt idx="589">
                  <c:v>42</c:v>
                </c:pt>
                <c:pt idx="590">
                  <c:v>42</c:v>
                </c:pt>
                <c:pt idx="591">
                  <c:v>42</c:v>
                </c:pt>
                <c:pt idx="592">
                  <c:v>42</c:v>
                </c:pt>
                <c:pt idx="593">
                  <c:v>42</c:v>
                </c:pt>
                <c:pt idx="594">
                  <c:v>42</c:v>
                </c:pt>
                <c:pt idx="595">
                  <c:v>42</c:v>
                </c:pt>
                <c:pt idx="596">
                  <c:v>42</c:v>
                </c:pt>
                <c:pt idx="597">
                  <c:v>42</c:v>
                </c:pt>
                <c:pt idx="598">
                  <c:v>42</c:v>
                </c:pt>
                <c:pt idx="599">
                  <c:v>42</c:v>
                </c:pt>
                <c:pt idx="600">
                  <c:v>42</c:v>
                </c:pt>
                <c:pt idx="601">
                  <c:v>42</c:v>
                </c:pt>
                <c:pt idx="602">
                  <c:v>42</c:v>
                </c:pt>
                <c:pt idx="603">
                  <c:v>42</c:v>
                </c:pt>
                <c:pt idx="604">
                  <c:v>42</c:v>
                </c:pt>
                <c:pt idx="605">
                  <c:v>42</c:v>
                </c:pt>
                <c:pt idx="606">
                  <c:v>42</c:v>
                </c:pt>
                <c:pt idx="607">
                  <c:v>42</c:v>
                </c:pt>
                <c:pt idx="608">
                  <c:v>42</c:v>
                </c:pt>
                <c:pt idx="609">
                  <c:v>42</c:v>
                </c:pt>
                <c:pt idx="610">
                  <c:v>42</c:v>
                </c:pt>
                <c:pt idx="611">
                  <c:v>42</c:v>
                </c:pt>
                <c:pt idx="612">
                  <c:v>42</c:v>
                </c:pt>
                <c:pt idx="613">
                  <c:v>42</c:v>
                </c:pt>
                <c:pt idx="614">
                  <c:v>42</c:v>
                </c:pt>
                <c:pt idx="615">
                  <c:v>42</c:v>
                </c:pt>
                <c:pt idx="616">
                  <c:v>42</c:v>
                </c:pt>
                <c:pt idx="617">
                  <c:v>42</c:v>
                </c:pt>
                <c:pt idx="618">
                  <c:v>42</c:v>
                </c:pt>
                <c:pt idx="619">
                  <c:v>42</c:v>
                </c:pt>
                <c:pt idx="620">
                  <c:v>42</c:v>
                </c:pt>
                <c:pt idx="621">
                  <c:v>42</c:v>
                </c:pt>
                <c:pt idx="622">
                  <c:v>42</c:v>
                </c:pt>
                <c:pt idx="623">
                  <c:v>42</c:v>
                </c:pt>
                <c:pt idx="624">
                  <c:v>42</c:v>
                </c:pt>
                <c:pt idx="625">
                  <c:v>42</c:v>
                </c:pt>
                <c:pt idx="626">
                  <c:v>42</c:v>
                </c:pt>
                <c:pt idx="627">
                  <c:v>42</c:v>
                </c:pt>
                <c:pt idx="628">
                  <c:v>43</c:v>
                </c:pt>
                <c:pt idx="629">
                  <c:v>43</c:v>
                </c:pt>
                <c:pt idx="630">
                  <c:v>43</c:v>
                </c:pt>
                <c:pt idx="631">
                  <c:v>43</c:v>
                </c:pt>
                <c:pt idx="632">
                  <c:v>43</c:v>
                </c:pt>
                <c:pt idx="633">
                  <c:v>44</c:v>
                </c:pt>
                <c:pt idx="634">
                  <c:v>44</c:v>
                </c:pt>
                <c:pt idx="635">
                  <c:v>44</c:v>
                </c:pt>
                <c:pt idx="636">
                  <c:v>44</c:v>
                </c:pt>
                <c:pt idx="637">
                  <c:v>44</c:v>
                </c:pt>
                <c:pt idx="638">
                  <c:v>44</c:v>
                </c:pt>
                <c:pt idx="639">
                  <c:v>44</c:v>
                </c:pt>
                <c:pt idx="640">
                  <c:v>44</c:v>
                </c:pt>
                <c:pt idx="641">
                  <c:v>44</c:v>
                </c:pt>
                <c:pt idx="642">
                  <c:v>44</c:v>
                </c:pt>
                <c:pt idx="643">
                  <c:v>44</c:v>
                </c:pt>
                <c:pt idx="644">
                  <c:v>44</c:v>
                </c:pt>
                <c:pt idx="645">
                  <c:v>44</c:v>
                </c:pt>
                <c:pt idx="646">
                  <c:v>45</c:v>
                </c:pt>
                <c:pt idx="647">
                  <c:v>45</c:v>
                </c:pt>
                <c:pt idx="648">
                  <c:v>45</c:v>
                </c:pt>
                <c:pt idx="649">
                  <c:v>45</c:v>
                </c:pt>
                <c:pt idx="650">
                  <c:v>45</c:v>
                </c:pt>
                <c:pt idx="651">
                  <c:v>45</c:v>
                </c:pt>
                <c:pt idx="652">
                  <c:v>45</c:v>
                </c:pt>
                <c:pt idx="653">
                  <c:v>45</c:v>
                </c:pt>
                <c:pt idx="654">
                  <c:v>46</c:v>
                </c:pt>
                <c:pt idx="655">
                  <c:v>46</c:v>
                </c:pt>
                <c:pt idx="656">
                  <c:v>46</c:v>
                </c:pt>
                <c:pt idx="657">
                  <c:v>46</c:v>
                </c:pt>
                <c:pt idx="658">
                  <c:v>46</c:v>
                </c:pt>
                <c:pt idx="659">
                  <c:v>46</c:v>
                </c:pt>
                <c:pt idx="660">
                  <c:v>47</c:v>
                </c:pt>
                <c:pt idx="661">
                  <c:v>47</c:v>
                </c:pt>
                <c:pt idx="662">
                  <c:v>47</c:v>
                </c:pt>
                <c:pt idx="663">
                  <c:v>48</c:v>
                </c:pt>
                <c:pt idx="664">
                  <c:v>48</c:v>
                </c:pt>
                <c:pt idx="665">
                  <c:v>48</c:v>
                </c:pt>
                <c:pt idx="666">
                  <c:v>48</c:v>
                </c:pt>
                <c:pt idx="667">
                  <c:v>48</c:v>
                </c:pt>
                <c:pt idx="668">
                  <c:v>48</c:v>
                </c:pt>
                <c:pt idx="669">
                  <c:v>48</c:v>
                </c:pt>
                <c:pt idx="670">
                  <c:v>48</c:v>
                </c:pt>
                <c:pt idx="671">
                  <c:v>48</c:v>
                </c:pt>
                <c:pt idx="672">
                  <c:v>48</c:v>
                </c:pt>
                <c:pt idx="673">
                  <c:v>48</c:v>
                </c:pt>
                <c:pt idx="674">
                  <c:v>49</c:v>
                </c:pt>
                <c:pt idx="675">
                  <c:v>49</c:v>
                </c:pt>
                <c:pt idx="676">
                  <c:v>49</c:v>
                </c:pt>
                <c:pt idx="677">
                  <c:v>49</c:v>
                </c:pt>
                <c:pt idx="678">
                  <c:v>49</c:v>
                </c:pt>
                <c:pt idx="679">
                  <c:v>50</c:v>
                </c:pt>
                <c:pt idx="680">
                  <c:v>50</c:v>
                </c:pt>
                <c:pt idx="681">
                  <c:v>50</c:v>
                </c:pt>
                <c:pt idx="682">
                  <c:v>50</c:v>
                </c:pt>
                <c:pt idx="683">
                  <c:v>51</c:v>
                </c:pt>
                <c:pt idx="684">
                  <c:v>51</c:v>
                </c:pt>
                <c:pt idx="685">
                  <c:v>51</c:v>
                </c:pt>
                <c:pt idx="686">
                  <c:v>51</c:v>
                </c:pt>
                <c:pt idx="687">
                  <c:v>51</c:v>
                </c:pt>
                <c:pt idx="688">
                  <c:v>51</c:v>
                </c:pt>
                <c:pt idx="689">
                  <c:v>51</c:v>
                </c:pt>
                <c:pt idx="690">
                  <c:v>51</c:v>
                </c:pt>
                <c:pt idx="691">
                  <c:v>51</c:v>
                </c:pt>
                <c:pt idx="692">
                  <c:v>52</c:v>
                </c:pt>
                <c:pt idx="693">
                  <c:v>52</c:v>
                </c:pt>
                <c:pt idx="694">
                  <c:v>52</c:v>
                </c:pt>
                <c:pt idx="695">
                  <c:v>52</c:v>
                </c:pt>
                <c:pt idx="696">
                  <c:v>52</c:v>
                </c:pt>
                <c:pt idx="697">
                  <c:v>52</c:v>
                </c:pt>
                <c:pt idx="698">
                  <c:v>52</c:v>
                </c:pt>
                <c:pt idx="699">
                  <c:v>53</c:v>
                </c:pt>
                <c:pt idx="700">
                  <c:v>53</c:v>
                </c:pt>
                <c:pt idx="701">
                  <c:v>53</c:v>
                </c:pt>
                <c:pt idx="702">
                  <c:v>54</c:v>
                </c:pt>
                <c:pt idx="703">
                  <c:v>54</c:v>
                </c:pt>
                <c:pt idx="704">
                  <c:v>54</c:v>
                </c:pt>
                <c:pt idx="705">
                  <c:v>54</c:v>
                </c:pt>
                <c:pt idx="706">
                  <c:v>54</c:v>
                </c:pt>
                <c:pt idx="707">
                  <c:v>54</c:v>
                </c:pt>
                <c:pt idx="708">
                  <c:v>54</c:v>
                </c:pt>
                <c:pt idx="709">
                  <c:v>54</c:v>
                </c:pt>
                <c:pt idx="710">
                  <c:v>54</c:v>
                </c:pt>
                <c:pt idx="711">
                  <c:v>55</c:v>
                </c:pt>
                <c:pt idx="712">
                  <c:v>55</c:v>
                </c:pt>
                <c:pt idx="713">
                  <c:v>56</c:v>
                </c:pt>
                <c:pt idx="714">
                  <c:v>56</c:v>
                </c:pt>
                <c:pt idx="715">
                  <c:v>56</c:v>
                </c:pt>
                <c:pt idx="716">
                  <c:v>56</c:v>
                </c:pt>
                <c:pt idx="717">
                  <c:v>56</c:v>
                </c:pt>
                <c:pt idx="718">
                  <c:v>56</c:v>
                </c:pt>
                <c:pt idx="719">
                  <c:v>56</c:v>
                </c:pt>
                <c:pt idx="720">
                  <c:v>56</c:v>
                </c:pt>
                <c:pt idx="721">
                  <c:v>56</c:v>
                </c:pt>
                <c:pt idx="722">
                  <c:v>56</c:v>
                </c:pt>
                <c:pt idx="723">
                  <c:v>56</c:v>
                </c:pt>
                <c:pt idx="724">
                  <c:v>57</c:v>
                </c:pt>
                <c:pt idx="725">
                  <c:v>58</c:v>
                </c:pt>
                <c:pt idx="726">
                  <c:v>58</c:v>
                </c:pt>
                <c:pt idx="727">
                  <c:v>58</c:v>
                </c:pt>
                <c:pt idx="728">
                  <c:v>58</c:v>
                </c:pt>
                <c:pt idx="729">
                  <c:v>58</c:v>
                </c:pt>
                <c:pt idx="730">
                  <c:v>58</c:v>
                </c:pt>
                <c:pt idx="731">
                  <c:v>58</c:v>
                </c:pt>
                <c:pt idx="732">
                  <c:v>58</c:v>
                </c:pt>
                <c:pt idx="733">
                  <c:v>59</c:v>
                </c:pt>
                <c:pt idx="734">
                  <c:v>59</c:v>
                </c:pt>
                <c:pt idx="735">
                  <c:v>59</c:v>
                </c:pt>
                <c:pt idx="736">
                  <c:v>59</c:v>
                </c:pt>
                <c:pt idx="737">
                  <c:v>59</c:v>
                </c:pt>
                <c:pt idx="738">
                  <c:v>59</c:v>
                </c:pt>
                <c:pt idx="739">
                  <c:v>59</c:v>
                </c:pt>
                <c:pt idx="740">
                  <c:v>59</c:v>
                </c:pt>
                <c:pt idx="741">
                  <c:v>59</c:v>
                </c:pt>
                <c:pt idx="742">
                  <c:v>59</c:v>
                </c:pt>
                <c:pt idx="743">
                  <c:v>59</c:v>
                </c:pt>
                <c:pt idx="744">
                  <c:v>59</c:v>
                </c:pt>
                <c:pt idx="745">
                  <c:v>59</c:v>
                </c:pt>
                <c:pt idx="746">
                  <c:v>59</c:v>
                </c:pt>
                <c:pt idx="747">
                  <c:v>59</c:v>
                </c:pt>
                <c:pt idx="748">
                  <c:v>59</c:v>
                </c:pt>
                <c:pt idx="749">
                  <c:v>59</c:v>
                </c:pt>
                <c:pt idx="750">
                  <c:v>59</c:v>
                </c:pt>
                <c:pt idx="751">
                  <c:v>59</c:v>
                </c:pt>
                <c:pt idx="752">
                  <c:v>59</c:v>
                </c:pt>
                <c:pt idx="753">
                  <c:v>60</c:v>
                </c:pt>
                <c:pt idx="754">
                  <c:v>60</c:v>
                </c:pt>
                <c:pt idx="755">
                  <c:v>60</c:v>
                </c:pt>
                <c:pt idx="756">
                  <c:v>61</c:v>
                </c:pt>
                <c:pt idx="757">
                  <c:v>61</c:v>
                </c:pt>
                <c:pt idx="758">
                  <c:v>61</c:v>
                </c:pt>
                <c:pt idx="759">
                  <c:v>61</c:v>
                </c:pt>
                <c:pt idx="760">
                  <c:v>62</c:v>
                </c:pt>
                <c:pt idx="761">
                  <c:v>62</c:v>
                </c:pt>
                <c:pt idx="762">
                  <c:v>62</c:v>
                </c:pt>
                <c:pt idx="763">
                  <c:v>62</c:v>
                </c:pt>
                <c:pt idx="764">
                  <c:v>63</c:v>
                </c:pt>
                <c:pt idx="765">
                  <c:v>63</c:v>
                </c:pt>
                <c:pt idx="766">
                  <c:v>63</c:v>
                </c:pt>
                <c:pt idx="767">
                  <c:v>63</c:v>
                </c:pt>
                <c:pt idx="768">
                  <c:v>63</c:v>
                </c:pt>
                <c:pt idx="769">
                  <c:v>63</c:v>
                </c:pt>
                <c:pt idx="770">
                  <c:v>63</c:v>
                </c:pt>
                <c:pt idx="771">
                  <c:v>63</c:v>
                </c:pt>
                <c:pt idx="772">
                  <c:v>63</c:v>
                </c:pt>
                <c:pt idx="773">
                  <c:v>63</c:v>
                </c:pt>
                <c:pt idx="774">
                  <c:v>63</c:v>
                </c:pt>
                <c:pt idx="775">
                  <c:v>63</c:v>
                </c:pt>
                <c:pt idx="776">
                  <c:v>64</c:v>
                </c:pt>
                <c:pt idx="777">
                  <c:v>64</c:v>
                </c:pt>
                <c:pt idx="778">
                  <c:v>64</c:v>
                </c:pt>
                <c:pt idx="779">
                  <c:v>64</c:v>
                </c:pt>
                <c:pt idx="780">
                  <c:v>64</c:v>
                </c:pt>
                <c:pt idx="781">
                  <c:v>65</c:v>
                </c:pt>
                <c:pt idx="782">
                  <c:v>65</c:v>
                </c:pt>
                <c:pt idx="783">
                  <c:v>66</c:v>
                </c:pt>
                <c:pt idx="784">
                  <c:v>66</c:v>
                </c:pt>
                <c:pt idx="785">
                  <c:v>66</c:v>
                </c:pt>
                <c:pt idx="786">
                  <c:v>66</c:v>
                </c:pt>
                <c:pt idx="787">
                  <c:v>66</c:v>
                </c:pt>
                <c:pt idx="788">
                  <c:v>66</c:v>
                </c:pt>
                <c:pt idx="789">
                  <c:v>66</c:v>
                </c:pt>
                <c:pt idx="790">
                  <c:v>66</c:v>
                </c:pt>
                <c:pt idx="791">
                  <c:v>66</c:v>
                </c:pt>
                <c:pt idx="792">
                  <c:v>66</c:v>
                </c:pt>
                <c:pt idx="793">
                  <c:v>67</c:v>
                </c:pt>
                <c:pt idx="794">
                  <c:v>67</c:v>
                </c:pt>
                <c:pt idx="795">
                  <c:v>67</c:v>
                </c:pt>
                <c:pt idx="796">
                  <c:v>67</c:v>
                </c:pt>
                <c:pt idx="797">
                  <c:v>67</c:v>
                </c:pt>
                <c:pt idx="798">
                  <c:v>68</c:v>
                </c:pt>
                <c:pt idx="799">
                  <c:v>68</c:v>
                </c:pt>
                <c:pt idx="800">
                  <c:v>68</c:v>
                </c:pt>
                <c:pt idx="801">
                  <c:v>68</c:v>
                </c:pt>
                <c:pt idx="802">
                  <c:v>68</c:v>
                </c:pt>
                <c:pt idx="803">
                  <c:v>68</c:v>
                </c:pt>
                <c:pt idx="804">
                  <c:v>68</c:v>
                </c:pt>
                <c:pt idx="805">
                  <c:v>68</c:v>
                </c:pt>
                <c:pt idx="806">
                  <c:v>68</c:v>
                </c:pt>
                <c:pt idx="807">
                  <c:v>68</c:v>
                </c:pt>
                <c:pt idx="808">
                  <c:v>68</c:v>
                </c:pt>
                <c:pt idx="809">
                  <c:v>68</c:v>
                </c:pt>
                <c:pt idx="810">
                  <c:v>68</c:v>
                </c:pt>
                <c:pt idx="811">
                  <c:v>69</c:v>
                </c:pt>
                <c:pt idx="812">
                  <c:v>69</c:v>
                </c:pt>
                <c:pt idx="813">
                  <c:v>69</c:v>
                </c:pt>
                <c:pt idx="814">
                  <c:v>69</c:v>
                </c:pt>
                <c:pt idx="815">
                  <c:v>69</c:v>
                </c:pt>
                <c:pt idx="816">
                  <c:v>69</c:v>
                </c:pt>
                <c:pt idx="817">
                  <c:v>69</c:v>
                </c:pt>
                <c:pt idx="818">
                  <c:v>69</c:v>
                </c:pt>
                <c:pt idx="819">
                  <c:v>69</c:v>
                </c:pt>
                <c:pt idx="820">
                  <c:v>69</c:v>
                </c:pt>
                <c:pt idx="821">
                  <c:v>69</c:v>
                </c:pt>
                <c:pt idx="822">
                  <c:v>69</c:v>
                </c:pt>
                <c:pt idx="823">
                  <c:v>69</c:v>
                </c:pt>
                <c:pt idx="824">
                  <c:v>69</c:v>
                </c:pt>
                <c:pt idx="825">
                  <c:v>69</c:v>
                </c:pt>
                <c:pt idx="826">
                  <c:v>70</c:v>
                </c:pt>
                <c:pt idx="827">
                  <c:v>71</c:v>
                </c:pt>
                <c:pt idx="828">
                  <c:v>71</c:v>
                </c:pt>
                <c:pt idx="829">
                  <c:v>71</c:v>
                </c:pt>
                <c:pt idx="830">
                  <c:v>72</c:v>
                </c:pt>
                <c:pt idx="831">
                  <c:v>72</c:v>
                </c:pt>
                <c:pt idx="832">
                  <c:v>72</c:v>
                </c:pt>
                <c:pt idx="833">
                  <c:v>72</c:v>
                </c:pt>
                <c:pt idx="834">
                  <c:v>73</c:v>
                </c:pt>
                <c:pt idx="835">
                  <c:v>73</c:v>
                </c:pt>
                <c:pt idx="836">
                  <c:v>73</c:v>
                </c:pt>
                <c:pt idx="837">
                  <c:v>73</c:v>
                </c:pt>
                <c:pt idx="838">
                  <c:v>74</c:v>
                </c:pt>
                <c:pt idx="839">
                  <c:v>74</c:v>
                </c:pt>
                <c:pt idx="840">
                  <c:v>75</c:v>
                </c:pt>
                <c:pt idx="841">
                  <c:v>75</c:v>
                </c:pt>
                <c:pt idx="842">
                  <c:v>75</c:v>
                </c:pt>
                <c:pt idx="843">
                  <c:v>75</c:v>
                </c:pt>
                <c:pt idx="844">
                  <c:v>76</c:v>
                </c:pt>
                <c:pt idx="845">
                  <c:v>76</c:v>
                </c:pt>
                <c:pt idx="846">
                  <c:v>76</c:v>
                </c:pt>
                <c:pt idx="847">
                  <c:v>76</c:v>
                </c:pt>
                <c:pt idx="848">
                  <c:v>76</c:v>
                </c:pt>
                <c:pt idx="849">
                  <c:v>76</c:v>
                </c:pt>
                <c:pt idx="850">
                  <c:v>77</c:v>
                </c:pt>
                <c:pt idx="851">
                  <c:v>77</c:v>
                </c:pt>
                <c:pt idx="852">
                  <c:v>77</c:v>
                </c:pt>
                <c:pt idx="853">
                  <c:v>77</c:v>
                </c:pt>
                <c:pt idx="854">
                  <c:v>78</c:v>
                </c:pt>
                <c:pt idx="855">
                  <c:v>78</c:v>
                </c:pt>
                <c:pt idx="856">
                  <c:v>78</c:v>
                </c:pt>
                <c:pt idx="857">
                  <c:v>79</c:v>
                </c:pt>
                <c:pt idx="858">
                  <c:v>79</c:v>
                </c:pt>
                <c:pt idx="859">
                  <c:v>79</c:v>
                </c:pt>
                <c:pt idx="860">
                  <c:v>79</c:v>
                </c:pt>
                <c:pt idx="861">
                  <c:v>80</c:v>
                </c:pt>
                <c:pt idx="862">
                  <c:v>80</c:v>
                </c:pt>
                <c:pt idx="863">
                  <c:v>81</c:v>
                </c:pt>
                <c:pt idx="864">
                  <c:v>81</c:v>
                </c:pt>
                <c:pt idx="865">
                  <c:v>81</c:v>
                </c:pt>
                <c:pt idx="866">
                  <c:v>81</c:v>
                </c:pt>
                <c:pt idx="867">
                  <c:v>81</c:v>
                </c:pt>
                <c:pt idx="868">
                  <c:v>82</c:v>
                </c:pt>
                <c:pt idx="869">
                  <c:v>82</c:v>
                </c:pt>
                <c:pt idx="870">
                  <c:v>82</c:v>
                </c:pt>
                <c:pt idx="871">
                  <c:v>82</c:v>
                </c:pt>
                <c:pt idx="872">
                  <c:v>82</c:v>
                </c:pt>
                <c:pt idx="873">
                  <c:v>82</c:v>
                </c:pt>
                <c:pt idx="874">
                  <c:v>82</c:v>
                </c:pt>
                <c:pt idx="875">
                  <c:v>82</c:v>
                </c:pt>
                <c:pt idx="876">
                  <c:v>83</c:v>
                </c:pt>
                <c:pt idx="877">
                  <c:v>83</c:v>
                </c:pt>
                <c:pt idx="878">
                  <c:v>83</c:v>
                </c:pt>
                <c:pt idx="879">
                  <c:v>83</c:v>
                </c:pt>
                <c:pt idx="880">
                  <c:v>83</c:v>
                </c:pt>
                <c:pt idx="881">
                  <c:v>83</c:v>
                </c:pt>
                <c:pt idx="882">
                  <c:v>83</c:v>
                </c:pt>
                <c:pt idx="883">
                  <c:v>83</c:v>
                </c:pt>
                <c:pt idx="884">
                  <c:v>83</c:v>
                </c:pt>
                <c:pt idx="885">
                  <c:v>84</c:v>
                </c:pt>
                <c:pt idx="886">
                  <c:v>85</c:v>
                </c:pt>
                <c:pt idx="887">
                  <c:v>85</c:v>
                </c:pt>
                <c:pt idx="888">
                  <c:v>85</c:v>
                </c:pt>
                <c:pt idx="889">
                  <c:v>85</c:v>
                </c:pt>
                <c:pt idx="890">
                  <c:v>85</c:v>
                </c:pt>
                <c:pt idx="891">
                  <c:v>85</c:v>
                </c:pt>
                <c:pt idx="892">
                  <c:v>86</c:v>
                </c:pt>
                <c:pt idx="893">
                  <c:v>86</c:v>
                </c:pt>
                <c:pt idx="894">
                  <c:v>86</c:v>
                </c:pt>
                <c:pt idx="895">
                  <c:v>87</c:v>
                </c:pt>
                <c:pt idx="896">
                  <c:v>87</c:v>
                </c:pt>
                <c:pt idx="897">
                  <c:v>87</c:v>
                </c:pt>
                <c:pt idx="898">
                  <c:v>87</c:v>
                </c:pt>
                <c:pt idx="899">
                  <c:v>87</c:v>
                </c:pt>
                <c:pt idx="900">
                  <c:v>87</c:v>
                </c:pt>
                <c:pt idx="901">
                  <c:v>88</c:v>
                </c:pt>
                <c:pt idx="902">
                  <c:v>88</c:v>
                </c:pt>
                <c:pt idx="903">
                  <c:v>89</c:v>
                </c:pt>
                <c:pt idx="904">
                  <c:v>89</c:v>
                </c:pt>
                <c:pt idx="905">
                  <c:v>89</c:v>
                </c:pt>
                <c:pt idx="906">
                  <c:v>89</c:v>
                </c:pt>
                <c:pt idx="907">
                  <c:v>89</c:v>
                </c:pt>
                <c:pt idx="908">
                  <c:v>90</c:v>
                </c:pt>
                <c:pt idx="909">
                  <c:v>90</c:v>
                </c:pt>
                <c:pt idx="910">
                  <c:v>91</c:v>
                </c:pt>
                <c:pt idx="911">
                  <c:v>91</c:v>
                </c:pt>
                <c:pt idx="912">
                  <c:v>91</c:v>
                </c:pt>
                <c:pt idx="913">
                  <c:v>91</c:v>
                </c:pt>
                <c:pt idx="914">
                  <c:v>92</c:v>
                </c:pt>
                <c:pt idx="915">
                  <c:v>92</c:v>
                </c:pt>
                <c:pt idx="916">
                  <c:v>92</c:v>
                </c:pt>
                <c:pt idx="917">
                  <c:v>92</c:v>
                </c:pt>
                <c:pt idx="918">
                  <c:v>92</c:v>
                </c:pt>
                <c:pt idx="919">
                  <c:v>92</c:v>
                </c:pt>
                <c:pt idx="920">
                  <c:v>93</c:v>
                </c:pt>
                <c:pt idx="921">
                  <c:v>93</c:v>
                </c:pt>
                <c:pt idx="922">
                  <c:v>93</c:v>
                </c:pt>
                <c:pt idx="923">
                  <c:v>93</c:v>
                </c:pt>
                <c:pt idx="924">
                  <c:v>93</c:v>
                </c:pt>
                <c:pt idx="925">
                  <c:v>93</c:v>
                </c:pt>
                <c:pt idx="926">
                  <c:v>94</c:v>
                </c:pt>
                <c:pt idx="927">
                  <c:v>94</c:v>
                </c:pt>
                <c:pt idx="928">
                  <c:v>94</c:v>
                </c:pt>
                <c:pt idx="929">
                  <c:v>94</c:v>
                </c:pt>
                <c:pt idx="930">
                  <c:v>94</c:v>
                </c:pt>
                <c:pt idx="931">
                  <c:v>94</c:v>
                </c:pt>
                <c:pt idx="932">
                  <c:v>94</c:v>
                </c:pt>
                <c:pt idx="933">
                  <c:v>95</c:v>
                </c:pt>
                <c:pt idx="934">
                  <c:v>95</c:v>
                </c:pt>
                <c:pt idx="935">
                  <c:v>95</c:v>
                </c:pt>
                <c:pt idx="936">
                  <c:v>95</c:v>
                </c:pt>
                <c:pt idx="937">
                  <c:v>95</c:v>
                </c:pt>
                <c:pt idx="938">
                  <c:v>95</c:v>
                </c:pt>
                <c:pt idx="939">
                  <c:v>96</c:v>
                </c:pt>
                <c:pt idx="940">
                  <c:v>96</c:v>
                </c:pt>
                <c:pt idx="941">
                  <c:v>96</c:v>
                </c:pt>
                <c:pt idx="942">
                  <c:v>96</c:v>
                </c:pt>
                <c:pt idx="943">
                  <c:v>96</c:v>
                </c:pt>
                <c:pt idx="944">
                  <c:v>96</c:v>
                </c:pt>
                <c:pt idx="945">
                  <c:v>96</c:v>
                </c:pt>
                <c:pt idx="946">
                  <c:v>97</c:v>
                </c:pt>
                <c:pt idx="947">
                  <c:v>98</c:v>
                </c:pt>
                <c:pt idx="948">
                  <c:v>99</c:v>
                </c:pt>
                <c:pt idx="949">
                  <c:v>99</c:v>
                </c:pt>
                <c:pt idx="950">
                  <c:v>99</c:v>
                </c:pt>
                <c:pt idx="951">
                  <c:v>99</c:v>
                </c:pt>
                <c:pt idx="952">
                  <c:v>100</c:v>
                </c:pt>
                <c:pt idx="953">
                  <c:v>101</c:v>
                </c:pt>
                <c:pt idx="954">
                  <c:v>101</c:v>
                </c:pt>
                <c:pt idx="955">
                  <c:v>101</c:v>
                </c:pt>
                <c:pt idx="956">
                  <c:v>101</c:v>
                </c:pt>
                <c:pt idx="957">
                  <c:v>102</c:v>
                </c:pt>
                <c:pt idx="958">
                  <c:v>102</c:v>
                </c:pt>
                <c:pt idx="959">
                  <c:v>102</c:v>
                </c:pt>
                <c:pt idx="960">
                  <c:v>102</c:v>
                </c:pt>
                <c:pt idx="961">
                  <c:v>103</c:v>
                </c:pt>
                <c:pt idx="962">
                  <c:v>103</c:v>
                </c:pt>
                <c:pt idx="963">
                  <c:v>104</c:v>
                </c:pt>
                <c:pt idx="964">
                  <c:v>104</c:v>
                </c:pt>
                <c:pt idx="965">
                  <c:v>104</c:v>
                </c:pt>
                <c:pt idx="966">
                  <c:v>104</c:v>
                </c:pt>
                <c:pt idx="967">
                  <c:v>104</c:v>
                </c:pt>
                <c:pt idx="968">
                  <c:v>105</c:v>
                </c:pt>
                <c:pt idx="969">
                  <c:v>105</c:v>
                </c:pt>
                <c:pt idx="970">
                  <c:v>105</c:v>
                </c:pt>
                <c:pt idx="971">
                  <c:v>105</c:v>
                </c:pt>
                <c:pt idx="972">
                  <c:v>105</c:v>
                </c:pt>
                <c:pt idx="973">
                  <c:v>105</c:v>
                </c:pt>
                <c:pt idx="974">
                  <c:v>105</c:v>
                </c:pt>
                <c:pt idx="975">
                  <c:v>105</c:v>
                </c:pt>
                <c:pt idx="976">
                  <c:v>105</c:v>
                </c:pt>
                <c:pt idx="977">
                  <c:v>106</c:v>
                </c:pt>
                <c:pt idx="978">
                  <c:v>106</c:v>
                </c:pt>
                <c:pt idx="979">
                  <c:v>107</c:v>
                </c:pt>
                <c:pt idx="980">
                  <c:v>107</c:v>
                </c:pt>
                <c:pt idx="981">
                  <c:v>107</c:v>
                </c:pt>
                <c:pt idx="982">
                  <c:v>107</c:v>
                </c:pt>
                <c:pt idx="983">
                  <c:v>107</c:v>
                </c:pt>
                <c:pt idx="984">
                  <c:v>108</c:v>
                </c:pt>
                <c:pt idx="985">
                  <c:v>108</c:v>
                </c:pt>
                <c:pt idx="986">
                  <c:v>108</c:v>
                </c:pt>
                <c:pt idx="987">
                  <c:v>109</c:v>
                </c:pt>
                <c:pt idx="988">
                  <c:v>109</c:v>
                </c:pt>
                <c:pt idx="989">
                  <c:v>111</c:v>
                </c:pt>
                <c:pt idx="990">
                  <c:v>111</c:v>
                </c:pt>
                <c:pt idx="991">
                  <c:v>111</c:v>
                </c:pt>
                <c:pt idx="992">
                  <c:v>111</c:v>
                </c:pt>
                <c:pt idx="993">
                  <c:v>112</c:v>
                </c:pt>
                <c:pt idx="994">
                  <c:v>112</c:v>
                </c:pt>
                <c:pt idx="995">
                  <c:v>112</c:v>
                </c:pt>
                <c:pt idx="996">
                  <c:v>112</c:v>
                </c:pt>
                <c:pt idx="997">
                  <c:v>112</c:v>
                </c:pt>
                <c:pt idx="998">
                  <c:v>113</c:v>
                </c:pt>
                <c:pt idx="999">
                  <c:v>113</c:v>
                </c:pt>
                <c:pt idx="1000">
                  <c:v>113</c:v>
                </c:pt>
                <c:pt idx="1001">
                  <c:v>113</c:v>
                </c:pt>
                <c:pt idx="1002">
                  <c:v>113</c:v>
                </c:pt>
                <c:pt idx="1003">
                  <c:v>113</c:v>
                </c:pt>
                <c:pt idx="1004">
                  <c:v>114</c:v>
                </c:pt>
                <c:pt idx="1005">
                  <c:v>114</c:v>
                </c:pt>
                <c:pt idx="1006">
                  <c:v>114</c:v>
                </c:pt>
                <c:pt idx="1007">
                  <c:v>114</c:v>
                </c:pt>
                <c:pt idx="1008">
                  <c:v>116</c:v>
                </c:pt>
                <c:pt idx="1009">
                  <c:v>116</c:v>
                </c:pt>
                <c:pt idx="1010">
                  <c:v>116</c:v>
                </c:pt>
                <c:pt idx="1011">
                  <c:v>116</c:v>
                </c:pt>
                <c:pt idx="1012">
                  <c:v>116</c:v>
                </c:pt>
                <c:pt idx="1013">
                  <c:v>117</c:v>
                </c:pt>
                <c:pt idx="1014">
                  <c:v>117</c:v>
                </c:pt>
                <c:pt idx="1015">
                  <c:v>117</c:v>
                </c:pt>
                <c:pt idx="1016">
                  <c:v>117</c:v>
                </c:pt>
                <c:pt idx="1017">
                  <c:v>118</c:v>
                </c:pt>
                <c:pt idx="1018">
                  <c:v>118</c:v>
                </c:pt>
                <c:pt idx="1019">
                  <c:v>118</c:v>
                </c:pt>
                <c:pt idx="1020">
                  <c:v>118</c:v>
                </c:pt>
                <c:pt idx="1021">
                  <c:v>118</c:v>
                </c:pt>
                <c:pt idx="1022">
                  <c:v>118</c:v>
                </c:pt>
                <c:pt idx="1023">
                  <c:v>118</c:v>
                </c:pt>
                <c:pt idx="1024">
                  <c:v>119</c:v>
                </c:pt>
                <c:pt idx="1025">
                  <c:v>120</c:v>
                </c:pt>
                <c:pt idx="1026">
                  <c:v>121</c:v>
                </c:pt>
                <c:pt idx="1027">
                  <c:v>121</c:v>
                </c:pt>
                <c:pt idx="1028">
                  <c:v>121</c:v>
                </c:pt>
                <c:pt idx="1029">
                  <c:v>121</c:v>
                </c:pt>
                <c:pt idx="1030">
                  <c:v>122</c:v>
                </c:pt>
                <c:pt idx="1031">
                  <c:v>122</c:v>
                </c:pt>
                <c:pt idx="1032">
                  <c:v>122</c:v>
                </c:pt>
                <c:pt idx="1033">
                  <c:v>122</c:v>
                </c:pt>
                <c:pt idx="1034">
                  <c:v>124</c:v>
                </c:pt>
                <c:pt idx="1035">
                  <c:v>124</c:v>
                </c:pt>
                <c:pt idx="1036">
                  <c:v>124</c:v>
                </c:pt>
                <c:pt idx="1037">
                  <c:v>125</c:v>
                </c:pt>
                <c:pt idx="1038">
                  <c:v>127</c:v>
                </c:pt>
                <c:pt idx="1039">
                  <c:v>127</c:v>
                </c:pt>
                <c:pt idx="1040">
                  <c:v>127</c:v>
                </c:pt>
                <c:pt idx="1041">
                  <c:v>128</c:v>
                </c:pt>
                <c:pt idx="1042">
                  <c:v>129</c:v>
                </c:pt>
                <c:pt idx="1043">
                  <c:v>129</c:v>
                </c:pt>
                <c:pt idx="1044">
                  <c:v>130</c:v>
                </c:pt>
                <c:pt idx="1045">
                  <c:v>130</c:v>
                </c:pt>
                <c:pt idx="1046">
                  <c:v>130</c:v>
                </c:pt>
                <c:pt idx="1047">
                  <c:v>131</c:v>
                </c:pt>
                <c:pt idx="1048">
                  <c:v>131</c:v>
                </c:pt>
                <c:pt idx="1049">
                  <c:v>131</c:v>
                </c:pt>
                <c:pt idx="1050">
                  <c:v>132</c:v>
                </c:pt>
                <c:pt idx="1051">
                  <c:v>133</c:v>
                </c:pt>
                <c:pt idx="1052">
                  <c:v>134</c:v>
                </c:pt>
                <c:pt idx="1053">
                  <c:v>134</c:v>
                </c:pt>
                <c:pt idx="1054">
                  <c:v>134</c:v>
                </c:pt>
                <c:pt idx="1055">
                  <c:v>135</c:v>
                </c:pt>
                <c:pt idx="1056">
                  <c:v>135</c:v>
                </c:pt>
                <c:pt idx="1057">
                  <c:v>135</c:v>
                </c:pt>
                <c:pt idx="1058">
                  <c:v>135</c:v>
                </c:pt>
                <c:pt idx="1059">
                  <c:v>136</c:v>
                </c:pt>
                <c:pt idx="1060">
                  <c:v>136</c:v>
                </c:pt>
                <c:pt idx="1061">
                  <c:v>136</c:v>
                </c:pt>
                <c:pt idx="1062">
                  <c:v>136</c:v>
                </c:pt>
                <c:pt idx="1063">
                  <c:v>136</c:v>
                </c:pt>
                <c:pt idx="1064">
                  <c:v>136</c:v>
                </c:pt>
                <c:pt idx="1065">
                  <c:v>136</c:v>
                </c:pt>
                <c:pt idx="1066">
                  <c:v>137</c:v>
                </c:pt>
                <c:pt idx="1067">
                  <c:v>137</c:v>
                </c:pt>
                <c:pt idx="1068">
                  <c:v>138</c:v>
                </c:pt>
                <c:pt idx="1069">
                  <c:v>139</c:v>
                </c:pt>
                <c:pt idx="1070">
                  <c:v>139</c:v>
                </c:pt>
                <c:pt idx="1071">
                  <c:v>139</c:v>
                </c:pt>
                <c:pt idx="1072">
                  <c:v>139</c:v>
                </c:pt>
                <c:pt idx="1073">
                  <c:v>139</c:v>
                </c:pt>
                <c:pt idx="1074">
                  <c:v>141</c:v>
                </c:pt>
                <c:pt idx="1075">
                  <c:v>142</c:v>
                </c:pt>
                <c:pt idx="1076">
                  <c:v>144</c:v>
                </c:pt>
                <c:pt idx="1077">
                  <c:v>144</c:v>
                </c:pt>
                <c:pt idx="1078">
                  <c:v>144</c:v>
                </c:pt>
                <c:pt idx="1079">
                  <c:v>145</c:v>
                </c:pt>
                <c:pt idx="1080">
                  <c:v>145</c:v>
                </c:pt>
                <c:pt idx="1081">
                  <c:v>145</c:v>
                </c:pt>
                <c:pt idx="1082">
                  <c:v>145</c:v>
                </c:pt>
                <c:pt idx="1083">
                  <c:v>145</c:v>
                </c:pt>
                <c:pt idx="1084">
                  <c:v>146</c:v>
                </c:pt>
                <c:pt idx="1085">
                  <c:v>146</c:v>
                </c:pt>
                <c:pt idx="1086">
                  <c:v>146</c:v>
                </c:pt>
                <c:pt idx="1087">
                  <c:v>147</c:v>
                </c:pt>
                <c:pt idx="1088">
                  <c:v>147</c:v>
                </c:pt>
                <c:pt idx="1089">
                  <c:v>147</c:v>
                </c:pt>
                <c:pt idx="1090">
                  <c:v>147</c:v>
                </c:pt>
                <c:pt idx="1091">
                  <c:v>148</c:v>
                </c:pt>
                <c:pt idx="1092">
                  <c:v>149</c:v>
                </c:pt>
                <c:pt idx="1093">
                  <c:v>149</c:v>
                </c:pt>
                <c:pt idx="1094">
                  <c:v>150</c:v>
                </c:pt>
                <c:pt idx="1095">
                  <c:v>151</c:v>
                </c:pt>
                <c:pt idx="1096">
                  <c:v>151</c:v>
                </c:pt>
                <c:pt idx="1097">
                  <c:v>152</c:v>
                </c:pt>
                <c:pt idx="1098">
                  <c:v>152</c:v>
                </c:pt>
                <c:pt idx="1099">
                  <c:v>152</c:v>
                </c:pt>
                <c:pt idx="1100">
                  <c:v>152</c:v>
                </c:pt>
                <c:pt idx="1101">
                  <c:v>152</c:v>
                </c:pt>
                <c:pt idx="1102">
                  <c:v>152</c:v>
                </c:pt>
                <c:pt idx="1103">
                  <c:v>152</c:v>
                </c:pt>
                <c:pt idx="1104">
                  <c:v>152</c:v>
                </c:pt>
                <c:pt idx="1105">
                  <c:v>153</c:v>
                </c:pt>
                <c:pt idx="1106">
                  <c:v>153</c:v>
                </c:pt>
                <c:pt idx="1107">
                  <c:v>153</c:v>
                </c:pt>
                <c:pt idx="1108">
                  <c:v>154</c:v>
                </c:pt>
                <c:pt idx="1109">
                  <c:v>155</c:v>
                </c:pt>
                <c:pt idx="1110">
                  <c:v>156</c:v>
                </c:pt>
                <c:pt idx="1111">
                  <c:v>156</c:v>
                </c:pt>
                <c:pt idx="1112">
                  <c:v>156</c:v>
                </c:pt>
                <c:pt idx="1113">
                  <c:v>157</c:v>
                </c:pt>
                <c:pt idx="1114">
                  <c:v>157</c:v>
                </c:pt>
                <c:pt idx="1115">
                  <c:v>157</c:v>
                </c:pt>
                <c:pt idx="1116">
                  <c:v>158</c:v>
                </c:pt>
                <c:pt idx="1117">
                  <c:v>158</c:v>
                </c:pt>
                <c:pt idx="1118">
                  <c:v>158</c:v>
                </c:pt>
                <c:pt idx="1119">
                  <c:v>158</c:v>
                </c:pt>
                <c:pt idx="1120">
                  <c:v>159</c:v>
                </c:pt>
                <c:pt idx="1121">
                  <c:v>161</c:v>
                </c:pt>
                <c:pt idx="1122">
                  <c:v>161</c:v>
                </c:pt>
                <c:pt idx="1123">
                  <c:v>162</c:v>
                </c:pt>
                <c:pt idx="1124">
                  <c:v>162</c:v>
                </c:pt>
                <c:pt idx="1125">
                  <c:v>162</c:v>
                </c:pt>
                <c:pt idx="1126">
                  <c:v>162</c:v>
                </c:pt>
                <c:pt idx="1127">
                  <c:v>162</c:v>
                </c:pt>
                <c:pt idx="1128">
                  <c:v>162</c:v>
                </c:pt>
                <c:pt idx="1129">
                  <c:v>164</c:v>
                </c:pt>
                <c:pt idx="1130">
                  <c:v>164</c:v>
                </c:pt>
                <c:pt idx="1131">
                  <c:v>164</c:v>
                </c:pt>
                <c:pt idx="1132">
                  <c:v>165</c:v>
                </c:pt>
                <c:pt idx="1133">
                  <c:v>165</c:v>
                </c:pt>
                <c:pt idx="1134">
                  <c:v>165</c:v>
                </c:pt>
                <c:pt idx="1135">
                  <c:v>165</c:v>
                </c:pt>
                <c:pt idx="1136">
                  <c:v>166</c:v>
                </c:pt>
                <c:pt idx="1137">
                  <c:v>166</c:v>
                </c:pt>
                <c:pt idx="1138">
                  <c:v>167</c:v>
                </c:pt>
                <c:pt idx="1139">
                  <c:v>168</c:v>
                </c:pt>
                <c:pt idx="1140">
                  <c:v>168</c:v>
                </c:pt>
                <c:pt idx="1141">
                  <c:v>168</c:v>
                </c:pt>
                <c:pt idx="1142">
                  <c:v>168</c:v>
                </c:pt>
                <c:pt idx="1143">
                  <c:v>169</c:v>
                </c:pt>
                <c:pt idx="1144">
                  <c:v>171</c:v>
                </c:pt>
                <c:pt idx="1145">
                  <c:v>171</c:v>
                </c:pt>
                <c:pt idx="1146">
                  <c:v>171</c:v>
                </c:pt>
                <c:pt idx="1147">
                  <c:v>171</c:v>
                </c:pt>
                <c:pt idx="1148">
                  <c:v>172</c:v>
                </c:pt>
                <c:pt idx="1149">
                  <c:v>172</c:v>
                </c:pt>
                <c:pt idx="1150">
                  <c:v>174</c:v>
                </c:pt>
                <c:pt idx="1151">
                  <c:v>174</c:v>
                </c:pt>
                <c:pt idx="1152">
                  <c:v>174</c:v>
                </c:pt>
                <c:pt idx="1153">
                  <c:v>176</c:v>
                </c:pt>
                <c:pt idx="1154">
                  <c:v>176</c:v>
                </c:pt>
                <c:pt idx="1155">
                  <c:v>178</c:v>
                </c:pt>
                <c:pt idx="1156">
                  <c:v>178</c:v>
                </c:pt>
                <c:pt idx="1157">
                  <c:v>180</c:v>
                </c:pt>
                <c:pt idx="1158">
                  <c:v>180</c:v>
                </c:pt>
                <c:pt idx="1159">
                  <c:v>183</c:v>
                </c:pt>
                <c:pt idx="1160">
                  <c:v>184</c:v>
                </c:pt>
                <c:pt idx="1161">
                  <c:v>184</c:v>
                </c:pt>
                <c:pt idx="1162">
                  <c:v>184</c:v>
                </c:pt>
                <c:pt idx="1163">
                  <c:v>185</c:v>
                </c:pt>
                <c:pt idx="1164">
                  <c:v>186</c:v>
                </c:pt>
                <c:pt idx="1165">
                  <c:v>186</c:v>
                </c:pt>
                <c:pt idx="1166">
                  <c:v>187</c:v>
                </c:pt>
                <c:pt idx="1167">
                  <c:v>188</c:v>
                </c:pt>
                <c:pt idx="1168">
                  <c:v>188</c:v>
                </c:pt>
                <c:pt idx="1169">
                  <c:v>188</c:v>
                </c:pt>
                <c:pt idx="1170">
                  <c:v>189</c:v>
                </c:pt>
                <c:pt idx="1171">
                  <c:v>189</c:v>
                </c:pt>
                <c:pt idx="1172">
                  <c:v>190</c:v>
                </c:pt>
                <c:pt idx="1173">
                  <c:v>192</c:v>
                </c:pt>
                <c:pt idx="1174">
                  <c:v>192</c:v>
                </c:pt>
                <c:pt idx="1175">
                  <c:v>192</c:v>
                </c:pt>
                <c:pt idx="1176">
                  <c:v>192</c:v>
                </c:pt>
                <c:pt idx="1177">
                  <c:v>193</c:v>
                </c:pt>
                <c:pt idx="1178">
                  <c:v>194</c:v>
                </c:pt>
                <c:pt idx="1179">
                  <c:v>194</c:v>
                </c:pt>
                <c:pt idx="1180">
                  <c:v>194</c:v>
                </c:pt>
                <c:pt idx="1181">
                  <c:v>195</c:v>
                </c:pt>
                <c:pt idx="1182">
                  <c:v>195</c:v>
                </c:pt>
                <c:pt idx="1183">
                  <c:v>196</c:v>
                </c:pt>
                <c:pt idx="1184">
                  <c:v>197</c:v>
                </c:pt>
                <c:pt idx="1185">
                  <c:v>197</c:v>
                </c:pt>
                <c:pt idx="1186">
                  <c:v>198</c:v>
                </c:pt>
                <c:pt idx="1187">
                  <c:v>198</c:v>
                </c:pt>
                <c:pt idx="1188">
                  <c:v>198</c:v>
                </c:pt>
                <c:pt idx="1189">
                  <c:v>198</c:v>
                </c:pt>
                <c:pt idx="1190">
                  <c:v>199</c:v>
                </c:pt>
                <c:pt idx="1191">
                  <c:v>199</c:v>
                </c:pt>
                <c:pt idx="1192">
                  <c:v>199</c:v>
                </c:pt>
                <c:pt idx="1193">
                  <c:v>200</c:v>
                </c:pt>
                <c:pt idx="1194">
                  <c:v>201</c:v>
                </c:pt>
                <c:pt idx="1195">
                  <c:v>202</c:v>
                </c:pt>
                <c:pt idx="1196">
                  <c:v>202</c:v>
                </c:pt>
                <c:pt idx="1197">
                  <c:v>202</c:v>
                </c:pt>
                <c:pt idx="1198">
                  <c:v>202</c:v>
                </c:pt>
                <c:pt idx="1199">
                  <c:v>204</c:v>
                </c:pt>
                <c:pt idx="1200">
                  <c:v>204</c:v>
                </c:pt>
                <c:pt idx="1201">
                  <c:v>204</c:v>
                </c:pt>
                <c:pt idx="1202">
                  <c:v>205</c:v>
                </c:pt>
                <c:pt idx="1203">
                  <c:v>205</c:v>
                </c:pt>
                <c:pt idx="1204">
                  <c:v>205</c:v>
                </c:pt>
                <c:pt idx="1205">
                  <c:v>206</c:v>
                </c:pt>
                <c:pt idx="1206">
                  <c:v>206</c:v>
                </c:pt>
                <c:pt idx="1207">
                  <c:v>206</c:v>
                </c:pt>
                <c:pt idx="1208">
                  <c:v>206</c:v>
                </c:pt>
                <c:pt idx="1209">
                  <c:v>206</c:v>
                </c:pt>
                <c:pt idx="1210">
                  <c:v>206</c:v>
                </c:pt>
                <c:pt idx="1211">
                  <c:v>207</c:v>
                </c:pt>
                <c:pt idx="1212">
                  <c:v>207</c:v>
                </c:pt>
                <c:pt idx="1213">
                  <c:v>207</c:v>
                </c:pt>
                <c:pt idx="1214">
                  <c:v>207</c:v>
                </c:pt>
                <c:pt idx="1215">
                  <c:v>207</c:v>
                </c:pt>
                <c:pt idx="1216">
                  <c:v>208</c:v>
                </c:pt>
                <c:pt idx="1217">
                  <c:v>209</c:v>
                </c:pt>
                <c:pt idx="1218">
                  <c:v>209</c:v>
                </c:pt>
                <c:pt idx="1219">
                  <c:v>209</c:v>
                </c:pt>
                <c:pt idx="1220">
                  <c:v>209</c:v>
                </c:pt>
                <c:pt idx="1221">
                  <c:v>211</c:v>
                </c:pt>
                <c:pt idx="1222">
                  <c:v>211</c:v>
                </c:pt>
                <c:pt idx="1223">
                  <c:v>211</c:v>
                </c:pt>
                <c:pt idx="1224">
                  <c:v>211</c:v>
                </c:pt>
                <c:pt idx="1225">
                  <c:v>212</c:v>
                </c:pt>
                <c:pt idx="1226">
                  <c:v>212</c:v>
                </c:pt>
                <c:pt idx="1227">
                  <c:v>213</c:v>
                </c:pt>
                <c:pt idx="1228">
                  <c:v>213</c:v>
                </c:pt>
                <c:pt idx="1229">
                  <c:v>213</c:v>
                </c:pt>
                <c:pt idx="1230">
                  <c:v>213</c:v>
                </c:pt>
                <c:pt idx="1231">
                  <c:v>214</c:v>
                </c:pt>
                <c:pt idx="1232">
                  <c:v>214</c:v>
                </c:pt>
                <c:pt idx="1233">
                  <c:v>215</c:v>
                </c:pt>
                <c:pt idx="1234">
                  <c:v>215</c:v>
                </c:pt>
                <c:pt idx="1235">
                  <c:v>216</c:v>
                </c:pt>
                <c:pt idx="1236">
                  <c:v>217</c:v>
                </c:pt>
                <c:pt idx="1237">
                  <c:v>217</c:v>
                </c:pt>
                <c:pt idx="1238">
                  <c:v>217</c:v>
                </c:pt>
                <c:pt idx="1239">
                  <c:v>218</c:v>
                </c:pt>
                <c:pt idx="1240">
                  <c:v>219</c:v>
                </c:pt>
                <c:pt idx="1241">
                  <c:v>219</c:v>
                </c:pt>
                <c:pt idx="1242">
                  <c:v>220</c:v>
                </c:pt>
                <c:pt idx="1243">
                  <c:v>220</c:v>
                </c:pt>
                <c:pt idx="1244">
                  <c:v>220</c:v>
                </c:pt>
                <c:pt idx="1245">
                  <c:v>220</c:v>
                </c:pt>
                <c:pt idx="1246">
                  <c:v>220</c:v>
                </c:pt>
                <c:pt idx="1247">
                  <c:v>221</c:v>
                </c:pt>
                <c:pt idx="1248">
                  <c:v>222</c:v>
                </c:pt>
                <c:pt idx="1249">
                  <c:v>222</c:v>
                </c:pt>
                <c:pt idx="1250">
                  <c:v>222</c:v>
                </c:pt>
                <c:pt idx="1251">
                  <c:v>222</c:v>
                </c:pt>
                <c:pt idx="1252">
                  <c:v>222</c:v>
                </c:pt>
                <c:pt idx="1253">
                  <c:v>222</c:v>
                </c:pt>
                <c:pt idx="1254">
                  <c:v>224</c:v>
                </c:pt>
                <c:pt idx="1255">
                  <c:v>224</c:v>
                </c:pt>
                <c:pt idx="1256">
                  <c:v>224</c:v>
                </c:pt>
                <c:pt idx="1257">
                  <c:v>224</c:v>
                </c:pt>
                <c:pt idx="1258">
                  <c:v>224</c:v>
                </c:pt>
                <c:pt idx="1259">
                  <c:v>224</c:v>
                </c:pt>
                <c:pt idx="1260">
                  <c:v>225</c:v>
                </c:pt>
                <c:pt idx="1261">
                  <c:v>225</c:v>
                </c:pt>
                <c:pt idx="1262">
                  <c:v>225</c:v>
                </c:pt>
                <c:pt idx="1263">
                  <c:v>226</c:v>
                </c:pt>
                <c:pt idx="1264">
                  <c:v>226</c:v>
                </c:pt>
                <c:pt idx="1265">
                  <c:v>226</c:v>
                </c:pt>
                <c:pt idx="1266">
                  <c:v>226</c:v>
                </c:pt>
                <c:pt idx="1267">
                  <c:v>226</c:v>
                </c:pt>
                <c:pt idx="1268">
                  <c:v>227</c:v>
                </c:pt>
                <c:pt idx="1269">
                  <c:v>228</c:v>
                </c:pt>
                <c:pt idx="1270">
                  <c:v>228</c:v>
                </c:pt>
                <c:pt idx="1271">
                  <c:v>228</c:v>
                </c:pt>
                <c:pt idx="1272">
                  <c:v>228</c:v>
                </c:pt>
                <c:pt idx="1273">
                  <c:v>228</c:v>
                </c:pt>
                <c:pt idx="1274">
                  <c:v>228</c:v>
                </c:pt>
                <c:pt idx="1275">
                  <c:v>228</c:v>
                </c:pt>
                <c:pt idx="1276">
                  <c:v>228</c:v>
                </c:pt>
                <c:pt idx="1277">
                  <c:v>228</c:v>
                </c:pt>
                <c:pt idx="1278">
                  <c:v>228</c:v>
                </c:pt>
                <c:pt idx="1279">
                  <c:v>228</c:v>
                </c:pt>
                <c:pt idx="1280">
                  <c:v>229</c:v>
                </c:pt>
                <c:pt idx="1281">
                  <c:v>229</c:v>
                </c:pt>
                <c:pt idx="1282">
                  <c:v>229</c:v>
                </c:pt>
                <c:pt idx="1283">
                  <c:v>229</c:v>
                </c:pt>
                <c:pt idx="1284">
                  <c:v>229</c:v>
                </c:pt>
                <c:pt idx="1285">
                  <c:v>230</c:v>
                </c:pt>
                <c:pt idx="1286">
                  <c:v>230</c:v>
                </c:pt>
                <c:pt idx="1287">
                  <c:v>230</c:v>
                </c:pt>
                <c:pt idx="1288">
                  <c:v>230</c:v>
                </c:pt>
                <c:pt idx="1289">
                  <c:v>232</c:v>
                </c:pt>
                <c:pt idx="1290">
                  <c:v>233</c:v>
                </c:pt>
                <c:pt idx="1291">
                  <c:v>233</c:v>
                </c:pt>
                <c:pt idx="1292">
                  <c:v>234</c:v>
                </c:pt>
                <c:pt idx="1293">
                  <c:v>234</c:v>
                </c:pt>
                <c:pt idx="1294">
                  <c:v>234</c:v>
                </c:pt>
                <c:pt idx="1295">
                  <c:v>234</c:v>
                </c:pt>
                <c:pt idx="1296">
                  <c:v>235</c:v>
                </c:pt>
                <c:pt idx="1297">
                  <c:v>236</c:v>
                </c:pt>
                <c:pt idx="1298">
                  <c:v>236</c:v>
                </c:pt>
                <c:pt idx="1299">
                  <c:v>236</c:v>
                </c:pt>
                <c:pt idx="1300">
                  <c:v>239</c:v>
                </c:pt>
                <c:pt idx="1301">
                  <c:v>240</c:v>
                </c:pt>
                <c:pt idx="1302">
                  <c:v>240</c:v>
                </c:pt>
                <c:pt idx="1303">
                  <c:v>240</c:v>
                </c:pt>
                <c:pt idx="1304">
                  <c:v>243</c:v>
                </c:pt>
                <c:pt idx="1305">
                  <c:v>243</c:v>
                </c:pt>
                <c:pt idx="1306">
                  <c:v>243</c:v>
                </c:pt>
                <c:pt idx="1307">
                  <c:v>244</c:v>
                </c:pt>
                <c:pt idx="1308">
                  <c:v>244</c:v>
                </c:pt>
                <c:pt idx="1309">
                  <c:v>245</c:v>
                </c:pt>
                <c:pt idx="1310">
                  <c:v>246</c:v>
                </c:pt>
                <c:pt idx="1311">
                  <c:v>246</c:v>
                </c:pt>
                <c:pt idx="1312">
                  <c:v>246</c:v>
                </c:pt>
                <c:pt idx="1313">
                  <c:v>246</c:v>
                </c:pt>
                <c:pt idx="1314">
                  <c:v>247</c:v>
                </c:pt>
                <c:pt idx="1315">
                  <c:v>247</c:v>
                </c:pt>
                <c:pt idx="1316">
                  <c:v>247</c:v>
                </c:pt>
                <c:pt idx="1317">
                  <c:v>247</c:v>
                </c:pt>
                <c:pt idx="1318">
                  <c:v>248</c:v>
                </c:pt>
                <c:pt idx="1319">
                  <c:v>250</c:v>
                </c:pt>
                <c:pt idx="1320">
                  <c:v>251</c:v>
                </c:pt>
                <c:pt idx="1321">
                  <c:v>252</c:v>
                </c:pt>
                <c:pt idx="1322">
                  <c:v>252</c:v>
                </c:pt>
                <c:pt idx="1323">
                  <c:v>253</c:v>
                </c:pt>
                <c:pt idx="1324">
                  <c:v>254</c:v>
                </c:pt>
                <c:pt idx="1325">
                  <c:v>254</c:v>
                </c:pt>
                <c:pt idx="1326">
                  <c:v>254</c:v>
                </c:pt>
                <c:pt idx="1327">
                  <c:v>254</c:v>
                </c:pt>
                <c:pt idx="1328">
                  <c:v>255</c:v>
                </c:pt>
                <c:pt idx="1329">
                  <c:v>255</c:v>
                </c:pt>
                <c:pt idx="1330">
                  <c:v>255</c:v>
                </c:pt>
                <c:pt idx="1331">
                  <c:v>256</c:v>
                </c:pt>
                <c:pt idx="1332">
                  <c:v>257</c:v>
                </c:pt>
                <c:pt idx="1333">
                  <c:v>257</c:v>
                </c:pt>
                <c:pt idx="1334">
                  <c:v>257</c:v>
                </c:pt>
                <c:pt idx="1335">
                  <c:v>258</c:v>
                </c:pt>
                <c:pt idx="1336">
                  <c:v>259</c:v>
                </c:pt>
                <c:pt idx="1337">
                  <c:v>259</c:v>
                </c:pt>
                <c:pt idx="1338">
                  <c:v>260</c:v>
                </c:pt>
                <c:pt idx="1339">
                  <c:v>260</c:v>
                </c:pt>
                <c:pt idx="1340">
                  <c:v>262</c:v>
                </c:pt>
                <c:pt idx="1341">
                  <c:v>262</c:v>
                </c:pt>
                <c:pt idx="1342">
                  <c:v>262</c:v>
                </c:pt>
                <c:pt idx="1343">
                  <c:v>262</c:v>
                </c:pt>
                <c:pt idx="1344">
                  <c:v>264</c:v>
                </c:pt>
                <c:pt idx="1345">
                  <c:v>266</c:v>
                </c:pt>
                <c:pt idx="1346">
                  <c:v>267</c:v>
                </c:pt>
                <c:pt idx="1347">
                  <c:v>267</c:v>
                </c:pt>
                <c:pt idx="1348">
                  <c:v>267</c:v>
                </c:pt>
                <c:pt idx="1349">
                  <c:v>268</c:v>
                </c:pt>
                <c:pt idx="1350">
                  <c:v>268</c:v>
                </c:pt>
                <c:pt idx="1351">
                  <c:v>269</c:v>
                </c:pt>
                <c:pt idx="1352">
                  <c:v>269</c:v>
                </c:pt>
                <c:pt idx="1353">
                  <c:v>269</c:v>
                </c:pt>
                <c:pt idx="1354">
                  <c:v>269</c:v>
                </c:pt>
                <c:pt idx="1355">
                  <c:v>269</c:v>
                </c:pt>
                <c:pt idx="1356">
                  <c:v>270</c:v>
                </c:pt>
                <c:pt idx="1357">
                  <c:v>271</c:v>
                </c:pt>
                <c:pt idx="1358">
                  <c:v>271</c:v>
                </c:pt>
                <c:pt idx="1359">
                  <c:v>271</c:v>
                </c:pt>
                <c:pt idx="1360">
                  <c:v>272</c:v>
                </c:pt>
                <c:pt idx="1361">
                  <c:v>272</c:v>
                </c:pt>
                <c:pt idx="1362">
                  <c:v>272</c:v>
                </c:pt>
                <c:pt idx="1363">
                  <c:v>272</c:v>
                </c:pt>
                <c:pt idx="1364">
                  <c:v>272</c:v>
                </c:pt>
                <c:pt idx="1365">
                  <c:v>272</c:v>
                </c:pt>
                <c:pt idx="1366">
                  <c:v>273</c:v>
                </c:pt>
                <c:pt idx="1367">
                  <c:v>273</c:v>
                </c:pt>
                <c:pt idx="1368">
                  <c:v>274</c:v>
                </c:pt>
                <c:pt idx="1369">
                  <c:v>274</c:v>
                </c:pt>
                <c:pt idx="1370">
                  <c:v>275</c:v>
                </c:pt>
                <c:pt idx="1371">
                  <c:v>275</c:v>
                </c:pt>
                <c:pt idx="1372">
                  <c:v>276</c:v>
                </c:pt>
                <c:pt idx="1373">
                  <c:v>276</c:v>
                </c:pt>
                <c:pt idx="1374">
                  <c:v>276</c:v>
                </c:pt>
                <c:pt idx="1375">
                  <c:v>276</c:v>
                </c:pt>
                <c:pt idx="1376">
                  <c:v>277</c:v>
                </c:pt>
                <c:pt idx="1377">
                  <c:v>277</c:v>
                </c:pt>
                <c:pt idx="1378">
                  <c:v>278</c:v>
                </c:pt>
                <c:pt idx="1379">
                  <c:v>278</c:v>
                </c:pt>
                <c:pt idx="1380">
                  <c:v>278</c:v>
                </c:pt>
                <c:pt idx="1381">
                  <c:v>278</c:v>
                </c:pt>
                <c:pt idx="1382">
                  <c:v>278</c:v>
                </c:pt>
                <c:pt idx="1383">
                  <c:v>279</c:v>
                </c:pt>
                <c:pt idx="1384">
                  <c:v>279</c:v>
                </c:pt>
                <c:pt idx="1385">
                  <c:v>280</c:v>
                </c:pt>
                <c:pt idx="1386">
                  <c:v>280</c:v>
                </c:pt>
                <c:pt idx="1387">
                  <c:v>280</c:v>
                </c:pt>
                <c:pt idx="1388">
                  <c:v>280</c:v>
                </c:pt>
                <c:pt idx="1389">
                  <c:v>280</c:v>
                </c:pt>
                <c:pt idx="1390">
                  <c:v>281</c:v>
                </c:pt>
                <c:pt idx="1391">
                  <c:v>281</c:v>
                </c:pt>
                <c:pt idx="1392">
                  <c:v>282</c:v>
                </c:pt>
                <c:pt idx="1393">
                  <c:v>282</c:v>
                </c:pt>
                <c:pt idx="1394">
                  <c:v>282</c:v>
                </c:pt>
                <c:pt idx="1395">
                  <c:v>282</c:v>
                </c:pt>
                <c:pt idx="1396">
                  <c:v>282</c:v>
                </c:pt>
                <c:pt idx="1397">
                  <c:v>283</c:v>
                </c:pt>
                <c:pt idx="1398">
                  <c:v>284</c:v>
                </c:pt>
                <c:pt idx="1399">
                  <c:v>285</c:v>
                </c:pt>
                <c:pt idx="1400">
                  <c:v>285</c:v>
                </c:pt>
                <c:pt idx="1401">
                  <c:v>285</c:v>
                </c:pt>
                <c:pt idx="1402">
                  <c:v>286</c:v>
                </c:pt>
                <c:pt idx="1403">
                  <c:v>286</c:v>
                </c:pt>
                <c:pt idx="1404">
                  <c:v>286</c:v>
                </c:pt>
                <c:pt idx="1405">
                  <c:v>287</c:v>
                </c:pt>
                <c:pt idx="1406">
                  <c:v>287</c:v>
                </c:pt>
                <c:pt idx="1407">
                  <c:v>288</c:v>
                </c:pt>
                <c:pt idx="1408">
                  <c:v>289</c:v>
                </c:pt>
                <c:pt idx="1409">
                  <c:v>289</c:v>
                </c:pt>
                <c:pt idx="1410">
                  <c:v>289</c:v>
                </c:pt>
                <c:pt idx="1411">
                  <c:v>290</c:v>
                </c:pt>
                <c:pt idx="1412">
                  <c:v>290</c:v>
                </c:pt>
                <c:pt idx="1413">
                  <c:v>291</c:v>
                </c:pt>
                <c:pt idx="1414">
                  <c:v>292</c:v>
                </c:pt>
                <c:pt idx="1415">
                  <c:v>292</c:v>
                </c:pt>
                <c:pt idx="1416">
                  <c:v>294</c:v>
                </c:pt>
                <c:pt idx="1417">
                  <c:v>294</c:v>
                </c:pt>
                <c:pt idx="1418">
                  <c:v>294</c:v>
                </c:pt>
                <c:pt idx="1419">
                  <c:v>295</c:v>
                </c:pt>
                <c:pt idx="1420">
                  <c:v>295</c:v>
                </c:pt>
                <c:pt idx="1421">
                  <c:v>295</c:v>
                </c:pt>
                <c:pt idx="1422">
                  <c:v>296</c:v>
                </c:pt>
                <c:pt idx="1423">
                  <c:v>297</c:v>
                </c:pt>
                <c:pt idx="1424">
                  <c:v>297</c:v>
                </c:pt>
                <c:pt idx="1425">
                  <c:v>297</c:v>
                </c:pt>
                <c:pt idx="1426">
                  <c:v>298</c:v>
                </c:pt>
                <c:pt idx="1427">
                  <c:v>298</c:v>
                </c:pt>
                <c:pt idx="1428">
                  <c:v>302</c:v>
                </c:pt>
                <c:pt idx="1429">
                  <c:v>303</c:v>
                </c:pt>
                <c:pt idx="1430">
                  <c:v>310</c:v>
                </c:pt>
                <c:pt idx="1431">
                  <c:v>311</c:v>
                </c:pt>
                <c:pt idx="1432">
                  <c:v>311</c:v>
                </c:pt>
                <c:pt idx="1433">
                  <c:v>311</c:v>
                </c:pt>
                <c:pt idx="1434">
                  <c:v>311</c:v>
                </c:pt>
                <c:pt idx="1435">
                  <c:v>311</c:v>
                </c:pt>
                <c:pt idx="1436">
                  <c:v>314</c:v>
                </c:pt>
                <c:pt idx="1437">
                  <c:v>314</c:v>
                </c:pt>
                <c:pt idx="1438">
                  <c:v>316</c:v>
                </c:pt>
                <c:pt idx="1439">
                  <c:v>317</c:v>
                </c:pt>
                <c:pt idx="1440">
                  <c:v>317</c:v>
                </c:pt>
                <c:pt idx="1441">
                  <c:v>322</c:v>
                </c:pt>
                <c:pt idx="1442">
                  <c:v>324</c:v>
                </c:pt>
                <c:pt idx="1443">
                  <c:v>325</c:v>
                </c:pt>
                <c:pt idx="1444">
                  <c:v>327</c:v>
                </c:pt>
                <c:pt idx="1445">
                  <c:v>327</c:v>
                </c:pt>
                <c:pt idx="1446">
                  <c:v>327</c:v>
                </c:pt>
                <c:pt idx="1447">
                  <c:v>327</c:v>
                </c:pt>
                <c:pt idx="1448">
                  <c:v>327</c:v>
                </c:pt>
                <c:pt idx="1449">
                  <c:v>327</c:v>
                </c:pt>
                <c:pt idx="1450">
                  <c:v>328</c:v>
                </c:pt>
                <c:pt idx="1451">
                  <c:v>328</c:v>
                </c:pt>
                <c:pt idx="1452">
                  <c:v>329</c:v>
                </c:pt>
                <c:pt idx="1453">
                  <c:v>329</c:v>
                </c:pt>
                <c:pt idx="1454">
                  <c:v>329</c:v>
                </c:pt>
                <c:pt idx="1455">
                  <c:v>329</c:v>
                </c:pt>
                <c:pt idx="1456">
                  <c:v>331</c:v>
                </c:pt>
                <c:pt idx="1457">
                  <c:v>332</c:v>
                </c:pt>
                <c:pt idx="1458">
                  <c:v>333</c:v>
                </c:pt>
                <c:pt idx="1459">
                  <c:v>333</c:v>
                </c:pt>
                <c:pt idx="1460">
                  <c:v>333</c:v>
                </c:pt>
                <c:pt idx="1461">
                  <c:v>333</c:v>
                </c:pt>
                <c:pt idx="1462">
                  <c:v>334</c:v>
                </c:pt>
                <c:pt idx="1463">
                  <c:v>334</c:v>
                </c:pt>
                <c:pt idx="1464">
                  <c:v>334</c:v>
                </c:pt>
                <c:pt idx="1465">
                  <c:v>335</c:v>
                </c:pt>
                <c:pt idx="1466">
                  <c:v>335</c:v>
                </c:pt>
                <c:pt idx="1467">
                  <c:v>335</c:v>
                </c:pt>
                <c:pt idx="1468">
                  <c:v>335</c:v>
                </c:pt>
                <c:pt idx="1469">
                  <c:v>337</c:v>
                </c:pt>
                <c:pt idx="1470">
                  <c:v>337</c:v>
                </c:pt>
                <c:pt idx="1471">
                  <c:v>337</c:v>
                </c:pt>
                <c:pt idx="1472">
                  <c:v>337</c:v>
                </c:pt>
                <c:pt idx="1473">
                  <c:v>337</c:v>
                </c:pt>
                <c:pt idx="1474">
                  <c:v>338</c:v>
                </c:pt>
                <c:pt idx="1475">
                  <c:v>338</c:v>
                </c:pt>
                <c:pt idx="1476">
                  <c:v>339</c:v>
                </c:pt>
                <c:pt idx="1477">
                  <c:v>339</c:v>
                </c:pt>
                <c:pt idx="1478">
                  <c:v>339</c:v>
                </c:pt>
                <c:pt idx="1479">
                  <c:v>339</c:v>
                </c:pt>
                <c:pt idx="1480">
                  <c:v>341</c:v>
                </c:pt>
                <c:pt idx="1481">
                  <c:v>342</c:v>
                </c:pt>
                <c:pt idx="1482">
                  <c:v>342</c:v>
                </c:pt>
                <c:pt idx="1483">
                  <c:v>343</c:v>
                </c:pt>
                <c:pt idx="1484">
                  <c:v>343</c:v>
                </c:pt>
                <c:pt idx="1485">
                  <c:v>344</c:v>
                </c:pt>
                <c:pt idx="1486">
                  <c:v>345</c:v>
                </c:pt>
                <c:pt idx="1487">
                  <c:v>345</c:v>
                </c:pt>
                <c:pt idx="1488">
                  <c:v>346</c:v>
                </c:pt>
                <c:pt idx="1489">
                  <c:v>346</c:v>
                </c:pt>
                <c:pt idx="1490">
                  <c:v>347</c:v>
                </c:pt>
                <c:pt idx="1491">
                  <c:v>348</c:v>
                </c:pt>
                <c:pt idx="1492">
                  <c:v>353</c:v>
                </c:pt>
                <c:pt idx="1493">
                  <c:v>353</c:v>
                </c:pt>
                <c:pt idx="1494">
                  <c:v>354</c:v>
                </c:pt>
                <c:pt idx="1495">
                  <c:v>355</c:v>
                </c:pt>
                <c:pt idx="1496">
                  <c:v>355</c:v>
                </c:pt>
                <c:pt idx="1497">
                  <c:v>355</c:v>
                </c:pt>
                <c:pt idx="1498">
                  <c:v>356</c:v>
                </c:pt>
                <c:pt idx="1499">
                  <c:v>357</c:v>
                </c:pt>
                <c:pt idx="1500">
                  <c:v>357</c:v>
                </c:pt>
                <c:pt idx="1501">
                  <c:v>358</c:v>
                </c:pt>
                <c:pt idx="1502">
                  <c:v>359</c:v>
                </c:pt>
                <c:pt idx="1503">
                  <c:v>360</c:v>
                </c:pt>
                <c:pt idx="1504">
                  <c:v>361</c:v>
                </c:pt>
                <c:pt idx="1505">
                  <c:v>361</c:v>
                </c:pt>
                <c:pt idx="1506">
                  <c:v>362</c:v>
                </c:pt>
                <c:pt idx="1507">
                  <c:v>362</c:v>
                </c:pt>
                <c:pt idx="1508">
                  <c:v>363</c:v>
                </c:pt>
                <c:pt idx="1509">
                  <c:v>365</c:v>
                </c:pt>
                <c:pt idx="1510">
                  <c:v>366</c:v>
                </c:pt>
                <c:pt idx="1511">
                  <c:v>367</c:v>
                </c:pt>
                <c:pt idx="1512">
                  <c:v>372</c:v>
                </c:pt>
                <c:pt idx="1513">
                  <c:v>375</c:v>
                </c:pt>
                <c:pt idx="1514">
                  <c:v>376</c:v>
                </c:pt>
                <c:pt idx="1515">
                  <c:v>376</c:v>
                </c:pt>
                <c:pt idx="1516">
                  <c:v>378</c:v>
                </c:pt>
                <c:pt idx="1517">
                  <c:v>378</c:v>
                </c:pt>
                <c:pt idx="1518">
                  <c:v>381</c:v>
                </c:pt>
                <c:pt idx="1519">
                  <c:v>381</c:v>
                </c:pt>
                <c:pt idx="1520">
                  <c:v>381</c:v>
                </c:pt>
                <c:pt idx="1521">
                  <c:v>381</c:v>
                </c:pt>
                <c:pt idx="1522">
                  <c:v>383</c:v>
                </c:pt>
                <c:pt idx="1523">
                  <c:v>383</c:v>
                </c:pt>
                <c:pt idx="1524">
                  <c:v>383</c:v>
                </c:pt>
                <c:pt idx="1525">
                  <c:v>385</c:v>
                </c:pt>
                <c:pt idx="1526">
                  <c:v>385</c:v>
                </c:pt>
                <c:pt idx="1527">
                  <c:v>385</c:v>
                </c:pt>
                <c:pt idx="1528">
                  <c:v>385</c:v>
                </c:pt>
                <c:pt idx="1529">
                  <c:v>387</c:v>
                </c:pt>
                <c:pt idx="1530">
                  <c:v>387</c:v>
                </c:pt>
                <c:pt idx="1531">
                  <c:v>387</c:v>
                </c:pt>
                <c:pt idx="1532">
                  <c:v>388</c:v>
                </c:pt>
                <c:pt idx="1533">
                  <c:v>390</c:v>
                </c:pt>
                <c:pt idx="1534">
                  <c:v>393</c:v>
                </c:pt>
                <c:pt idx="1535">
                  <c:v>395</c:v>
                </c:pt>
                <c:pt idx="1536">
                  <c:v>396</c:v>
                </c:pt>
                <c:pt idx="1537">
                  <c:v>397</c:v>
                </c:pt>
                <c:pt idx="1538">
                  <c:v>397</c:v>
                </c:pt>
                <c:pt idx="1539">
                  <c:v>397</c:v>
                </c:pt>
                <c:pt idx="1540">
                  <c:v>398</c:v>
                </c:pt>
                <c:pt idx="1541">
                  <c:v>401</c:v>
                </c:pt>
                <c:pt idx="1542">
                  <c:v>401</c:v>
                </c:pt>
                <c:pt idx="1543">
                  <c:v>403</c:v>
                </c:pt>
                <c:pt idx="1544">
                  <c:v>403</c:v>
                </c:pt>
                <c:pt idx="1545">
                  <c:v>404</c:v>
                </c:pt>
                <c:pt idx="1546">
                  <c:v>404</c:v>
                </c:pt>
                <c:pt idx="1547">
                  <c:v>405</c:v>
                </c:pt>
                <c:pt idx="1548">
                  <c:v>405</c:v>
                </c:pt>
                <c:pt idx="1549">
                  <c:v>405</c:v>
                </c:pt>
                <c:pt idx="1550">
                  <c:v>407</c:v>
                </c:pt>
                <c:pt idx="1551">
                  <c:v>408</c:v>
                </c:pt>
                <c:pt idx="1552">
                  <c:v>408</c:v>
                </c:pt>
                <c:pt idx="1553">
                  <c:v>408</c:v>
                </c:pt>
                <c:pt idx="1554">
                  <c:v>409</c:v>
                </c:pt>
                <c:pt idx="1555">
                  <c:v>409</c:v>
                </c:pt>
                <c:pt idx="1556">
                  <c:v>411</c:v>
                </c:pt>
                <c:pt idx="1557">
                  <c:v>414</c:v>
                </c:pt>
                <c:pt idx="1558">
                  <c:v>418</c:v>
                </c:pt>
                <c:pt idx="1559">
                  <c:v>419</c:v>
                </c:pt>
                <c:pt idx="1560">
                  <c:v>420</c:v>
                </c:pt>
                <c:pt idx="1561">
                  <c:v>421</c:v>
                </c:pt>
                <c:pt idx="1562">
                  <c:v>422</c:v>
                </c:pt>
                <c:pt idx="1563">
                  <c:v>423</c:v>
                </c:pt>
                <c:pt idx="1564">
                  <c:v>425</c:v>
                </c:pt>
                <c:pt idx="1565">
                  <c:v>426</c:v>
                </c:pt>
                <c:pt idx="1566">
                  <c:v>426</c:v>
                </c:pt>
                <c:pt idx="1567">
                  <c:v>427</c:v>
                </c:pt>
                <c:pt idx="1568">
                  <c:v>427</c:v>
                </c:pt>
                <c:pt idx="1569">
                  <c:v>427</c:v>
                </c:pt>
                <c:pt idx="1570">
                  <c:v>427</c:v>
                </c:pt>
                <c:pt idx="1571">
                  <c:v>428</c:v>
                </c:pt>
                <c:pt idx="1572">
                  <c:v>428</c:v>
                </c:pt>
                <c:pt idx="1573">
                  <c:v>428</c:v>
                </c:pt>
                <c:pt idx="1574">
                  <c:v>429</c:v>
                </c:pt>
                <c:pt idx="1575">
                  <c:v>429</c:v>
                </c:pt>
                <c:pt idx="1576">
                  <c:v>429</c:v>
                </c:pt>
                <c:pt idx="1577">
                  <c:v>429</c:v>
                </c:pt>
                <c:pt idx="1578">
                  <c:v>429</c:v>
                </c:pt>
                <c:pt idx="1579">
                  <c:v>429</c:v>
                </c:pt>
                <c:pt idx="1580">
                  <c:v>429</c:v>
                </c:pt>
                <c:pt idx="1581">
                  <c:v>429</c:v>
                </c:pt>
                <c:pt idx="1582">
                  <c:v>430</c:v>
                </c:pt>
                <c:pt idx="1583">
                  <c:v>431</c:v>
                </c:pt>
                <c:pt idx="1584">
                  <c:v>431</c:v>
                </c:pt>
                <c:pt idx="1585">
                  <c:v>431</c:v>
                </c:pt>
                <c:pt idx="1586">
                  <c:v>431</c:v>
                </c:pt>
                <c:pt idx="1587">
                  <c:v>431</c:v>
                </c:pt>
                <c:pt idx="1588">
                  <c:v>433</c:v>
                </c:pt>
                <c:pt idx="1589">
                  <c:v>433</c:v>
                </c:pt>
                <c:pt idx="1590">
                  <c:v>433</c:v>
                </c:pt>
                <c:pt idx="1591">
                  <c:v>433</c:v>
                </c:pt>
                <c:pt idx="1592">
                  <c:v>434</c:v>
                </c:pt>
                <c:pt idx="1593">
                  <c:v>435</c:v>
                </c:pt>
                <c:pt idx="1594">
                  <c:v>435</c:v>
                </c:pt>
                <c:pt idx="1595">
                  <c:v>435</c:v>
                </c:pt>
                <c:pt idx="1596">
                  <c:v>435</c:v>
                </c:pt>
                <c:pt idx="1597">
                  <c:v>436</c:v>
                </c:pt>
                <c:pt idx="1598">
                  <c:v>437</c:v>
                </c:pt>
                <c:pt idx="1599">
                  <c:v>437</c:v>
                </c:pt>
                <c:pt idx="1600">
                  <c:v>437</c:v>
                </c:pt>
                <c:pt idx="1601">
                  <c:v>438</c:v>
                </c:pt>
                <c:pt idx="1602">
                  <c:v>438</c:v>
                </c:pt>
                <c:pt idx="1603">
                  <c:v>438</c:v>
                </c:pt>
                <c:pt idx="1604">
                  <c:v>439</c:v>
                </c:pt>
                <c:pt idx="1605">
                  <c:v>439</c:v>
                </c:pt>
                <c:pt idx="1606">
                  <c:v>439</c:v>
                </c:pt>
                <c:pt idx="1607">
                  <c:v>439</c:v>
                </c:pt>
                <c:pt idx="1608">
                  <c:v>439</c:v>
                </c:pt>
                <c:pt idx="1609">
                  <c:v>439</c:v>
                </c:pt>
                <c:pt idx="1610">
                  <c:v>439</c:v>
                </c:pt>
                <c:pt idx="1611">
                  <c:v>440</c:v>
                </c:pt>
                <c:pt idx="1612">
                  <c:v>441</c:v>
                </c:pt>
                <c:pt idx="1613">
                  <c:v>442</c:v>
                </c:pt>
                <c:pt idx="1614">
                  <c:v>442</c:v>
                </c:pt>
                <c:pt idx="1615">
                  <c:v>444</c:v>
                </c:pt>
                <c:pt idx="1616">
                  <c:v>445</c:v>
                </c:pt>
                <c:pt idx="1617">
                  <c:v>445</c:v>
                </c:pt>
                <c:pt idx="1618">
                  <c:v>445</c:v>
                </c:pt>
                <c:pt idx="1619">
                  <c:v>446</c:v>
                </c:pt>
                <c:pt idx="1620">
                  <c:v>448</c:v>
                </c:pt>
                <c:pt idx="1621">
                  <c:v>448</c:v>
                </c:pt>
                <c:pt idx="1622">
                  <c:v>449</c:v>
                </c:pt>
                <c:pt idx="1623">
                  <c:v>449</c:v>
                </c:pt>
                <c:pt idx="1624">
                  <c:v>451</c:v>
                </c:pt>
                <c:pt idx="1625">
                  <c:v>451</c:v>
                </c:pt>
                <c:pt idx="1626">
                  <c:v>451</c:v>
                </c:pt>
                <c:pt idx="1627">
                  <c:v>453</c:v>
                </c:pt>
                <c:pt idx="1628">
                  <c:v>457</c:v>
                </c:pt>
                <c:pt idx="1629">
                  <c:v>458</c:v>
                </c:pt>
                <c:pt idx="1630">
                  <c:v>461</c:v>
                </c:pt>
                <c:pt idx="1631">
                  <c:v>461</c:v>
                </c:pt>
                <c:pt idx="1632">
                  <c:v>461</c:v>
                </c:pt>
                <c:pt idx="1633">
                  <c:v>461</c:v>
                </c:pt>
                <c:pt idx="1634">
                  <c:v>462</c:v>
                </c:pt>
                <c:pt idx="1635">
                  <c:v>463</c:v>
                </c:pt>
                <c:pt idx="1636">
                  <c:v>463</c:v>
                </c:pt>
                <c:pt idx="1637">
                  <c:v>463</c:v>
                </c:pt>
                <c:pt idx="1638">
                  <c:v>463</c:v>
                </c:pt>
                <c:pt idx="1639">
                  <c:v>463</c:v>
                </c:pt>
                <c:pt idx="1640">
                  <c:v>466</c:v>
                </c:pt>
                <c:pt idx="1641">
                  <c:v>466</c:v>
                </c:pt>
                <c:pt idx="1642">
                  <c:v>467</c:v>
                </c:pt>
                <c:pt idx="1643">
                  <c:v>467</c:v>
                </c:pt>
                <c:pt idx="1644">
                  <c:v>468</c:v>
                </c:pt>
                <c:pt idx="1645">
                  <c:v>468</c:v>
                </c:pt>
                <c:pt idx="1646">
                  <c:v>469</c:v>
                </c:pt>
                <c:pt idx="1647">
                  <c:v>472</c:v>
                </c:pt>
                <c:pt idx="1648">
                  <c:v>472</c:v>
                </c:pt>
                <c:pt idx="1649">
                  <c:v>472</c:v>
                </c:pt>
                <c:pt idx="1650">
                  <c:v>473</c:v>
                </c:pt>
                <c:pt idx="1651">
                  <c:v>473</c:v>
                </c:pt>
                <c:pt idx="1652">
                  <c:v>473</c:v>
                </c:pt>
                <c:pt idx="1653">
                  <c:v>473</c:v>
                </c:pt>
                <c:pt idx="1654">
                  <c:v>475</c:v>
                </c:pt>
                <c:pt idx="1655">
                  <c:v>476</c:v>
                </c:pt>
                <c:pt idx="1656">
                  <c:v>478</c:v>
                </c:pt>
                <c:pt idx="1657">
                  <c:v>478</c:v>
                </c:pt>
                <c:pt idx="1658">
                  <c:v>478</c:v>
                </c:pt>
                <c:pt idx="1659">
                  <c:v>479</c:v>
                </c:pt>
                <c:pt idx="1660">
                  <c:v>480</c:v>
                </c:pt>
                <c:pt idx="1661">
                  <c:v>480</c:v>
                </c:pt>
                <c:pt idx="1662">
                  <c:v>481</c:v>
                </c:pt>
                <c:pt idx="1663">
                  <c:v>483</c:v>
                </c:pt>
                <c:pt idx="1664">
                  <c:v>483</c:v>
                </c:pt>
                <c:pt idx="1665">
                  <c:v>484</c:v>
                </c:pt>
                <c:pt idx="1666">
                  <c:v>484</c:v>
                </c:pt>
                <c:pt idx="1667">
                  <c:v>484</c:v>
                </c:pt>
                <c:pt idx="1668">
                  <c:v>485</c:v>
                </c:pt>
                <c:pt idx="1669">
                  <c:v>485</c:v>
                </c:pt>
                <c:pt idx="1670">
                  <c:v>486</c:v>
                </c:pt>
                <c:pt idx="1671">
                  <c:v>487</c:v>
                </c:pt>
                <c:pt idx="1672">
                  <c:v>487</c:v>
                </c:pt>
                <c:pt idx="1673">
                  <c:v>487</c:v>
                </c:pt>
                <c:pt idx="1674">
                  <c:v>487</c:v>
                </c:pt>
                <c:pt idx="1675">
                  <c:v>488</c:v>
                </c:pt>
                <c:pt idx="1676">
                  <c:v>489</c:v>
                </c:pt>
                <c:pt idx="1677">
                  <c:v>490</c:v>
                </c:pt>
                <c:pt idx="1678">
                  <c:v>490</c:v>
                </c:pt>
                <c:pt idx="1679">
                  <c:v>492</c:v>
                </c:pt>
                <c:pt idx="1680">
                  <c:v>493</c:v>
                </c:pt>
                <c:pt idx="1681">
                  <c:v>494</c:v>
                </c:pt>
                <c:pt idx="1682">
                  <c:v>494</c:v>
                </c:pt>
                <c:pt idx="1683">
                  <c:v>495</c:v>
                </c:pt>
                <c:pt idx="1684">
                  <c:v>495</c:v>
                </c:pt>
                <c:pt idx="1685">
                  <c:v>496</c:v>
                </c:pt>
                <c:pt idx="1686">
                  <c:v>497</c:v>
                </c:pt>
                <c:pt idx="1687">
                  <c:v>497</c:v>
                </c:pt>
                <c:pt idx="1688">
                  <c:v>497</c:v>
                </c:pt>
                <c:pt idx="1689">
                  <c:v>497</c:v>
                </c:pt>
                <c:pt idx="1690">
                  <c:v>497</c:v>
                </c:pt>
                <c:pt idx="1691">
                  <c:v>500</c:v>
                </c:pt>
                <c:pt idx="1692">
                  <c:v>500</c:v>
                </c:pt>
                <c:pt idx="1693">
                  <c:v>502</c:v>
                </c:pt>
                <c:pt idx="1694">
                  <c:v>503</c:v>
                </c:pt>
                <c:pt idx="1695">
                  <c:v>503</c:v>
                </c:pt>
                <c:pt idx="1696">
                  <c:v>503</c:v>
                </c:pt>
                <c:pt idx="1697">
                  <c:v>504</c:v>
                </c:pt>
                <c:pt idx="1698">
                  <c:v>505</c:v>
                </c:pt>
                <c:pt idx="1699">
                  <c:v>507</c:v>
                </c:pt>
                <c:pt idx="1700">
                  <c:v>508</c:v>
                </c:pt>
                <c:pt idx="1701">
                  <c:v>508</c:v>
                </c:pt>
                <c:pt idx="1702">
                  <c:v>508</c:v>
                </c:pt>
                <c:pt idx="1703">
                  <c:v>509</c:v>
                </c:pt>
                <c:pt idx="1704">
                  <c:v>509</c:v>
                </c:pt>
                <c:pt idx="1705">
                  <c:v>510</c:v>
                </c:pt>
                <c:pt idx="1706">
                  <c:v>510</c:v>
                </c:pt>
                <c:pt idx="1707">
                  <c:v>510</c:v>
                </c:pt>
                <c:pt idx="1708">
                  <c:v>511</c:v>
                </c:pt>
                <c:pt idx="1709">
                  <c:v>511</c:v>
                </c:pt>
                <c:pt idx="1710">
                  <c:v>513</c:v>
                </c:pt>
                <c:pt idx="1711">
                  <c:v>513</c:v>
                </c:pt>
                <c:pt idx="1712">
                  <c:v>513</c:v>
                </c:pt>
                <c:pt idx="1713">
                  <c:v>515</c:v>
                </c:pt>
                <c:pt idx="1714">
                  <c:v>517</c:v>
                </c:pt>
                <c:pt idx="1715">
                  <c:v>517</c:v>
                </c:pt>
                <c:pt idx="1716">
                  <c:v>518</c:v>
                </c:pt>
                <c:pt idx="1717">
                  <c:v>519</c:v>
                </c:pt>
                <c:pt idx="1718">
                  <c:v>521</c:v>
                </c:pt>
                <c:pt idx="1719">
                  <c:v>521</c:v>
                </c:pt>
                <c:pt idx="1720">
                  <c:v>521</c:v>
                </c:pt>
                <c:pt idx="1721">
                  <c:v>521</c:v>
                </c:pt>
                <c:pt idx="1722">
                  <c:v>521</c:v>
                </c:pt>
                <c:pt idx="1723">
                  <c:v>523</c:v>
                </c:pt>
                <c:pt idx="1724">
                  <c:v>523</c:v>
                </c:pt>
                <c:pt idx="1725">
                  <c:v>523</c:v>
                </c:pt>
                <c:pt idx="1726">
                  <c:v>523</c:v>
                </c:pt>
                <c:pt idx="1727">
                  <c:v>526</c:v>
                </c:pt>
                <c:pt idx="1728">
                  <c:v>526</c:v>
                </c:pt>
                <c:pt idx="1729">
                  <c:v>531</c:v>
                </c:pt>
                <c:pt idx="1730">
                  <c:v>531</c:v>
                </c:pt>
                <c:pt idx="1731">
                  <c:v>531</c:v>
                </c:pt>
                <c:pt idx="1732">
                  <c:v>531</c:v>
                </c:pt>
                <c:pt idx="1733">
                  <c:v>532</c:v>
                </c:pt>
                <c:pt idx="1734">
                  <c:v>534</c:v>
                </c:pt>
                <c:pt idx="1735">
                  <c:v>534</c:v>
                </c:pt>
                <c:pt idx="1736">
                  <c:v>534</c:v>
                </c:pt>
                <c:pt idx="1737">
                  <c:v>535</c:v>
                </c:pt>
                <c:pt idx="1738">
                  <c:v>536</c:v>
                </c:pt>
                <c:pt idx="1739">
                  <c:v>537</c:v>
                </c:pt>
                <c:pt idx="1740">
                  <c:v>538</c:v>
                </c:pt>
                <c:pt idx="1741">
                  <c:v>538</c:v>
                </c:pt>
                <c:pt idx="1742">
                  <c:v>538</c:v>
                </c:pt>
                <c:pt idx="1743">
                  <c:v>540</c:v>
                </c:pt>
                <c:pt idx="1744">
                  <c:v>541</c:v>
                </c:pt>
                <c:pt idx="1745">
                  <c:v>549</c:v>
                </c:pt>
                <c:pt idx="1746">
                  <c:v>555</c:v>
                </c:pt>
                <c:pt idx="1747">
                  <c:v>568</c:v>
                </c:pt>
                <c:pt idx="1748">
                  <c:v>570</c:v>
                </c:pt>
                <c:pt idx="1749">
                  <c:v>584</c:v>
                </c:pt>
                <c:pt idx="1750">
                  <c:v>585</c:v>
                </c:pt>
                <c:pt idx="1751">
                  <c:v>586</c:v>
                </c:pt>
                <c:pt idx="1752">
                  <c:v>586</c:v>
                </c:pt>
                <c:pt idx="1753">
                  <c:v>590</c:v>
                </c:pt>
                <c:pt idx="1754">
                  <c:v>590</c:v>
                </c:pt>
                <c:pt idx="1755">
                  <c:v>597</c:v>
                </c:pt>
                <c:pt idx="1756">
                  <c:v>598</c:v>
                </c:pt>
                <c:pt idx="1757">
                  <c:v>603</c:v>
                </c:pt>
                <c:pt idx="1758">
                  <c:v>606</c:v>
                </c:pt>
                <c:pt idx="1759">
                  <c:v>607</c:v>
                </c:pt>
                <c:pt idx="1760">
                  <c:v>608</c:v>
                </c:pt>
                <c:pt idx="1761">
                  <c:v>611</c:v>
                </c:pt>
                <c:pt idx="1762">
                  <c:v>614</c:v>
                </c:pt>
                <c:pt idx="1763">
                  <c:v>616</c:v>
                </c:pt>
                <c:pt idx="1764">
                  <c:v>616</c:v>
                </c:pt>
                <c:pt idx="1765">
                  <c:v>617</c:v>
                </c:pt>
                <c:pt idx="1766">
                  <c:v>618</c:v>
                </c:pt>
                <c:pt idx="1767">
                  <c:v>619</c:v>
                </c:pt>
                <c:pt idx="1768">
                  <c:v>632</c:v>
                </c:pt>
                <c:pt idx="1769">
                  <c:v>632</c:v>
                </c:pt>
                <c:pt idx="1770">
                  <c:v>634</c:v>
                </c:pt>
                <c:pt idx="1771">
                  <c:v>636</c:v>
                </c:pt>
                <c:pt idx="1772">
                  <c:v>646</c:v>
                </c:pt>
                <c:pt idx="1773">
                  <c:v>647</c:v>
                </c:pt>
                <c:pt idx="1774">
                  <c:v>650</c:v>
                </c:pt>
                <c:pt idx="1775">
                  <c:v>651</c:v>
                </c:pt>
                <c:pt idx="1776">
                  <c:v>651</c:v>
                </c:pt>
                <c:pt idx="1777">
                  <c:v>652</c:v>
                </c:pt>
                <c:pt idx="1778">
                  <c:v>664</c:v>
                </c:pt>
                <c:pt idx="1779">
                  <c:v>668</c:v>
                </c:pt>
                <c:pt idx="1780">
                  <c:v>669</c:v>
                </c:pt>
                <c:pt idx="1781">
                  <c:v>674</c:v>
                </c:pt>
                <c:pt idx="1782">
                  <c:v>675</c:v>
                </c:pt>
                <c:pt idx="1783">
                  <c:v>677</c:v>
                </c:pt>
                <c:pt idx="1784">
                  <c:v>687</c:v>
                </c:pt>
                <c:pt idx="1785">
                  <c:v>687</c:v>
                </c:pt>
                <c:pt idx="1786">
                  <c:v>691</c:v>
                </c:pt>
                <c:pt idx="1787">
                  <c:v>696</c:v>
                </c:pt>
                <c:pt idx="1788">
                  <c:v>704</c:v>
                </c:pt>
                <c:pt idx="1789">
                  <c:v>719</c:v>
                </c:pt>
                <c:pt idx="1790">
                  <c:v>738</c:v>
                </c:pt>
                <c:pt idx="1791">
                  <c:v>773</c:v>
                </c:pt>
                <c:pt idx="1792">
                  <c:v>780</c:v>
                </c:pt>
                <c:pt idx="1793">
                  <c:v>786</c:v>
                </c:pt>
                <c:pt idx="1794">
                  <c:v>787</c:v>
                </c:pt>
                <c:pt idx="1795">
                  <c:v>790</c:v>
                </c:pt>
                <c:pt idx="1796">
                  <c:v>816</c:v>
                </c:pt>
                <c:pt idx="1797">
                  <c:v>858</c:v>
                </c:pt>
                <c:pt idx="1798">
                  <c:v>918</c:v>
                </c:pt>
                <c:pt idx="1799">
                  <c:v>922</c:v>
                </c:pt>
                <c:pt idx="1800">
                  <c:v>938</c:v>
                </c:pt>
                <c:pt idx="1801">
                  <c:v>1018</c:v>
                </c:pt>
                <c:pt idx="1802">
                  <c:v>1148</c:v>
                </c:pt>
                <c:pt idx="1803">
                  <c:v>1376</c:v>
                </c:pt>
                <c:pt idx="1804">
                  <c:v>2942</c:v>
                </c:pt>
                <c:pt idx="1805">
                  <c:v>3457</c:v>
                </c:pt>
                <c:pt idx="1806">
                  <c:v>3470</c:v>
                </c:pt>
                <c:pt idx="1807">
                  <c:v>3585</c:v>
                </c:pt>
                <c:pt idx="1808">
                  <c:v>5821</c:v>
                </c:pt>
                <c:pt idx="1809">
                  <c:v>7432</c:v>
                </c:pt>
                <c:pt idx="1810">
                  <c:v>7652</c:v>
                </c:pt>
                <c:pt idx="1811">
                  <c:v>9014</c:v>
                </c:pt>
                <c:pt idx="1812">
                  <c:v>17812</c:v>
                </c:pt>
                <c:pt idx="1813">
                  <c:v>18040</c:v>
                </c:pt>
                <c:pt idx="1814">
                  <c:v>18040</c:v>
                </c:pt>
                <c:pt idx="1815">
                  <c:v>18410</c:v>
                </c:pt>
                <c:pt idx="1816">
                  <c:v>18410</c:v>
                </c:pt>
                <c:pt idx="1817">
                  <c:v>19296</c:v>
                </c:pt>
                <c:pt idx="1818">
                  <c:v>19366</c:v>
                </c:pt>
                <c:pt idx="1819">
                  <c:v>21089</c:v>
                </c:pt>
                <c:pt idx="1820">
                  <c:v>21375</c:v>
                </c:pt>
                <c:pt idx="1821">
                  <c:v>21923</c:v>
                </c:pt>
                <c:pt idx="1822">
                  <c:v>21934</c:v>
                </c:pt>
                <c:pt idx="1823">
                  <c:v>22699</c:v>
                </c:pt>
                <c:pt idx="1824">
                  <c:v>37925</c:v>
                </c:pt>
                <c:pt idx="1825">
                  <c:v>40963</c:v>
                </c:pt>
                <c:pt idx="1826">
                  <c:v>41558</c:v>
                </c:pt>
                <c:pt idx="1827">
                  <c:v>41612</c:v>
                </c:pt>
                <c:pt idx="1828">
                  <c:v>42842</c:v>
                </c:pt>
                <c:pt idx="1829">
                  <c:v>49367</c:v>
                </c:pt>
                <c:pt idx="1830">
                  <c:v>51757</c:v>
                </c:pt>
                <c:pt idx="1831">
                  <c:v>61874</c:v>
                </c:pt>
                <c:pt idx="1832">
                  <c:v>62887</c:v>
                </c:pt>
                <c:pt idx="1833">
                  <c:v>63456</c:v>
                </c:pt>
                <c:pt idx="1834">
                  <c:v>70224</c:v>
                </c:pt>
                <c:pt idx="1835">
                  <c:v>130583</c:v>
                </c:pt>
                <c:pt idx="1836">
                  <c:v>137900</c:v>
                </c:pt>
                <c:pt idx="1837">
                  <c:v>139514</c:v>
                </c:pt>
                <c:pt idx="1838">
                  <c:v>142881</c:v>
                </c:pt>
                <c:pt idx="1839">
                  <c:v>194491</c:v>
                </c:pt>
                <c:pt idx="1840">
                  <c:v>199757</c:v>
                </c:pt>
                <c:pt idx="1841">
                  <c:v>288172</c:v>
                </c:pt>
              </c:numCache>
            </c:numRef>
          </c:yVal>
          <c:smooth val="0"/>
        </c:ser>
        <c:ser>
          <c:idx val="1"/>
          <c:order val="1"/>
          <c:tx>
            <c:strRef>
              <c:f>全けし!$C$1</c:f>
              <c:strCache>
                <c:ptCount val="1"/>
                <c:pt idx="0">
                  <c:v>正解目的語</c:v>
                </c:pt>
              </c:strCache>
            </c:strRef>
          </c:tx>
          <c:spPr>
            <a:ln>
              <a:solidFill>
                <a:srgbClr val="FF0000"/>
              </a:solidFill>
            </a:ln>
          </c:spPr>
          <c:marker>
            <c:symbol val="none"/>
          </c:marker>
          <c:yVal>
            <c:numRef>
              <c:f>全けし!$C$2:$C$1843</c:f>
              <c:numCache>
                <c:formatCode>General</c:formatCode>
                <c:ptCount val="1842"/>
                <c:pt idx="0">
                  <c:v>1</c:v>
                </c:pt>
                <c:pt idx="1">
                  <c:v>1</c:v>
                </c:pt>
                <c:pt idx="2">
                  <c:v>1</c:v>
                </c:pt>
                <c:pt idx="3">
                  <c:v>1</c:v>
                </c:pt>
                <c:pt idx="4">
                  <c:v>1</c:v>
                </c:pt>
                <c:pt idx="5">
                  <c:v>1</c:v>
                </c:pt>
                <c:pt idx="6">
                  <c:v>3</c:v>
                </c:pt>
                <c:pt idx="7">
                  <c:v>3</c:v>
                </c:pt>
                <c:pt idx="8">
                  <c:v>3</c:v>
                </c:pt>
                <c:pt idx="9">
                  <c:v>3</c:v>
                </c:pt>
                <c:pt idx="10">
                  <c:v>3</c:v>
                </c:pt>
                <c:pt idx="11">
                  <c:v>3</c:v>
                </c:pt>
                <c:pt idx="12">
                  <c:v>3</c:v>
                </c:pt>
                <c:pt idx="13">
                  <c:v>3</c:v>
                </c:pt>
                <c:pt idx="14">
                  <c:v>3</c:v>
                </c:pt>
                <c:pt idx="15">
                  <c:v>3</c:v>
                </c:pt>
                <c:pt idx="16">
                  <c:v>3</c:v>
                </c:pt>
                <c:pt idx="17">
                  <c:v>3</c:v>
                </c:pt>
                <c:pt idx="18">
                  <c:v>4</c:v>
                </c:pt>
                <c:pt idx="19">
                  <c:v>4</c:v>
                </c:pt>
                <c:pt idx="20">
                  <c:v>4</c:v>
                </c:pt>
                <c:pt idx="21">
                  <c:v>4</c:v>
                </c:pt>
                <c:pt idx="22">
                  <c:v>4</c:v>
                </c:pt>
                <c:pt idx="23">
                  <c:v>4</c:v>
                </c:pt>
                <c:pt idx="24">
                  <c:v>4</c:v>
                </c:pt>
                <c:pt idx="25">
                  <c:v>4</c:v>
                </c:pt>
                <c:pt idx="26">
                  <c:v>4</c:v>
                </c:pt>
                <c:pt idx="27">
                  <c:v>4</c:v>
                </c:pt>
                <c:pt idx="28">
                  <c:v>4</c:v>
                </c:pt>
                <c:pt idx="29">
                  <c:v>4</c:v>
                </c:pt>
                <c:pt idx="30">
                  <c:v>4</c:v>
                </c:pt>
                <c:pt idx="31">
                  <c:v>4</c:v>
                </c:pt>
                <c:pt idx="32">
                  <c:v>4</c:v>
                </c:pt>
                <c:pt idx="33">
                  <c:v>4</c:v>
                </c:pt>
                <c:pt idx="34">
                  <c:v>5</c:v>
                </c:pt>
                <c:pt idx="35">
                  <c:v>5</c:v>
                </c:pt>
                <c:pt idx="36">
                  <c:v>5</c:v>
                </c:pt>
                <c:pt idx="37">
                  <c:v>5</c:v>
                </c:pt>
                <c:pt idx="38">
                  <c:v>6</c:v>
                </c:pt>
                <c:pt idx="39">
                  <c:v>6</c:v>
                </c:pt>
                <c:pt idx="40">
                  <c:v>7</c:v>
                </c:pt>
                <c:pt idx="41">
                  <c:v>7</c:v>
                </c:pt>
                <c:pt idx="42">
                  <c:v>7</c:v>
                </c:pt>
                <c:pt idx="43">
                  <c:v>8</c:v>
                </c:pt>
                <c:pt idx="44">
                  <c:v>8</c:v>
                </c:pt>
                <c:pt idx="45">
                  <c:v>8</c:v>
                </c:pt>
                <c:pt idx="46">
                  <c:v>8</c:v>
                </c:pt>
                <c:pt idx="47">
                  <c:v>8</c:v>
                </c:pt>
                <c:pt idx="48">
                  <c:v>8</c:v>
                </c:pt>
                <c:pt idx="49">
                  <c:v>8</c:v>
                </c:pt>
                <c:pt idx="50">
                  <c:v>8</c:v>
                </c:pt>
                <c:pt idx="51">
                  <c:v>9</c:v>
                </c:pt>
                <c:pt idx="52">
                  <c:v>9</c:v>
                </c:pt>
                <c:pt idx="53">
                  <c:v>9</c:v>
                </c:pt>
                <c:pt idx="54">
                  <c:v>9</c:v>
                </c:pt>
                <c:pt idx="55">
                  <c:v>9</c:v>
                </c:pt>
                <c:pt idx="56">
                  <c:v>9</c:v>
                </c:pt>
                <c:pt idx="57">
                  <c:v>9</c:v>
                </c:pt>
                <c:pt idx="58">
                  <c:v>10</c:v>
                </c:pt>
                <c:pt idx="59">
                  <c:v>10</c:v>
                </c:pt>
                <c:pt idx="60">
                  <c:v>10</c:v>
                </c:pt>
                <c:pt idx="61">
                  <c:v>10</c:v>
                </c:pt>
                <c:pt idx="62">
                  <c:v>10</c:v>
                </c:pt>
                <c:pt idx="63">
                  <c:v>10</c:v>
                </c:pt>
                <c:pt idx="64">
                  <c:v>10</c:v>
                </c:pt>
                <c:pt idx="65">
                  <c:v>10</c:v>
                </c:pt>
                <c:pt idx="66">
                  <c:v>10</c:v>
                </c:pt>
                <c:pt idx="67">
                  <c:v>10</c:v>
                </c:pt>
                <c:pt idx="68">
                  <c:v>10</c:v>
                </c:pt>
                <c:pt idx="69">
                  <c:v>10</c:v>
                </c:pt>
                <c:pt idx="70">
                  <c:v>10</c:v>
                </c:pt>
                <c:pt idx="71">
                  <c:v>10</c:v>
                </c:pt>
                <c:pt idx="72">
                  <c:v>10</c:v>
                </c:pt>
                <c:pt idx="73">
                  <c:v>10</c:v>
                </c:pt>
                <c:pt idx="74">
                  <c:v>10</c:v>
                </c:pt>
                <c:pt idx="75">
                  <c:v>10</c:v>
                </c:pt>
                <c:pt idx="76">
                  <c:v>10</c:v>
                </c:pt>
                <c:pt idx="77">
                  <c:v>10</c:v>
                </c:pt>
                <c:pt idx="78">
                  <c:v>10</c:v>
                </c:pt>
                <c:pt idx="79">
                  <c:v>10</c:v>
                </c:pt>
                <c:pt idx="80">
                  <c:v>10</c:v>
                </c:pt>
                <c:pt idx="81">
                  <c:v>11</c:v>
                </c:pt>
                <c:pt idx="82">
                  <c:v>11</c:v>
                </c:pt>
                <c:pt idx="83">
                  <c:v>11</c:v>
                </c:pt>
                <c:pt idx="84">
                  <c:v>11</c:v>
                </c:pt>
                <c:pt idx="85">
                  <c:v>11</c:v>
                </c:pt>
                <c:pt idx="86">
                  <c:v>11</c:v>
                </c:pt>
                <c:pt idx="87">
                  <c:v>11</c:v>
                </c:pt>
                <c:pt idx="88">
                  <c:v>11</c:v>
                </c:pt>
                <c:pt idx="89">
                  <c:v>11</c:v>
                </c:pt>
                <c:pt idx="90">
                  <c:v>11</c:v>
                </c:pt>
                <c:pt idx="91">
                  <c:v>11</c:v>
                </c:pt>
                <c:pt idx="92">
                  <c:v>11</c:v>
                </c:pt>
                <c:pt idx="93">
                  <c:v>11</c:v>
                </c:pt>
                <c:pt idx="94">
                  <c:v>11</c:v>
                </c:pt>
                <c:pt idx="95">
                  <c:v>11</c:v>
                </c:pt>
                <c:pt idx="96">
                  <c:v>11</c:v>
                </c:pt>
                <c:pt idx="97">
                  <c:v>11</c:v>
                </c:pt>
                <c:pt idx="98">
                  <c:v>11</c:v>
                </c:pt>
                <c:pt idx="99">
                  <c:v>11</c:v>
                </c:pt>
                <c:pt idx="100">
                  <c:v>11</c:v>
                </c:pt>
                <c:pt idx="101">
                  <c:v>12</c:v>
                </c:pt>
                <c:pt idx="102">
                  <c:v>12</c:v>
                </c:pt>
                <c:pt idx="103">
                  <c:v>12</c:v>
                </c:pt>
                <c:pt idx="104">
                  <c:v>12</c:v>
                </c:pt>
                <c:pt idx="105">
                  <c:v>12</c:v>
                </c:pt>
                <c:pt idx="106">
                  <c:v>12</c:v>
                </c:pt>
                <c:pt idx="107">
                  <c:v>12</c:v>
                </c:pt>
                <c:pt idx="108">
                  <c:v>13</c:v>
                </c:pt>
                <c:pt idx="109">
                  <c:v>13</c:v>
                </c:pt>
                <c:pt idx="110">
                  <c:v>13</c:v>
                </c:pt>
                <c:pt idx="111">
                  <c:v>13</c:v>
                </c:pt>
                <c:pt idx="112">
                  <c:v>13</c:v>
                </c:pt>
                <c:pt idx="113">
                  <c:v>13</c:v>
                </c:pt>
                <c:pt idx="114">
                  <c:v>13</c:v>
                </c:pt>
                <c:pt idx="115">
                  <c:v>13</c:v>
                </c:pt>
                <c:pt idx="116">
                  <c:v>13</c:v>
                </c:pt>
                <c:pt idx="117">
                  <c:v>13</c:v>
                </c:pt>
                <c:pt idx="118">
                  <c:v>13</c:v>
                </c:pt>
                <c:pt idx="119">
                  <c:v>13</c:v>
                </c:pt>
                <c:pt idx="120">
                  <c:v>14</c:v>
                </c:pt>
                <c:pt idx="121">
                  <c:v>14</c:v>
                </c:pt>
                <c:pt idx="122">
                  <c:v>14</c:v>
                </c:pt>
                <c:pt idx="123">
                  <c:v>14</c:v>
                </c:pt>
                <c:pt idx="124">
                  <c:v>14</c:v>
                </c:pt>
                <c:pt idx="125">
                  <c:v>14</c:v>
                </c:pt>
                <c:pt idx="126">
                  <c:v>14</c:v>
                </c:pt>
                <c:pt idx="127">
                  <c:v>14</c:v>
                </c:pt>
                <c:pt idx="128">
                  <c:v>14</c:v>
                </c:pt>
                <c:pt idx="129">
                  <c:v>14</c:v>
                </c:pt>
                <c:pt idx="130">
                  <c:v>14</c:v>
                </c:pt>
                <c:pt idx="131">
                  <c:v>14</c:v>
                </c:pt>
                <c:pt idx="132">
                  <c:v>14</c:v>
                </c:pt>
                <c:pt idx="133">
                  <c:v>14</c:v>
                </c:pt>
                <c:pt idx="134">
                  <c:v>15</c:v>
                </c:pt>
                <c:pt idx="135">
                  <c:v>15</c:v>
                </c:pt>
                <c:pt idx="136">
                  <c:v>15</c:v>
                </c:pt>
                <c:pt idx="137">
                  <c:v>15</c:v>
                </c:pt>
                <c:pt idx="138">
                  <c:v>15</c:v>
                </c:pt>
                <c:pt idx="139">
                  <c:v>15</c:v>
                </c:pt>
                <c:pt idx="140">
                  <c:v>15</c:v>
                </c:pt>
                <c:pt idx="141">
                  <c:v>16</c:v>
                </c:pt>
                <c:pt idx="142">
                  <c:v>17</c:v>
                </c:pt>
                <c:pt idx="143">
                  <c:v>18</c:v>
                </c:pt>
                <c:pt idx="144">
                  <c:v>18</c:v>
                </c:pt>
                <c:pt idx="145">
                  <c:v>18</c:v>
                </c:pt>
                <c:pt idx="146">
                  <c:v>19</c:v>
                </c:pt>
                <c:pt idx="147">
                  <c:v>19</c:v>
                </c:pt>
                <c:pt idx="148">
                  <c:v>19</c:v>
                </c:pt>
                <c:pt idx="149">
                  <c:v>19</c:v>
                </c:pt>
                <c:pt idx="150">
                  <c:v>19</c:v>
                </c:pt>
                <c:pt idx="151">
                  <c:v>19</c:v>
                </c:pt>
                <c:pt idx="152">
                  <c:v>19</c:v>
                </c:pt>
                <c:pt idx="153">
                  <c:v>19</c:v>
                </c:pt>
                <c:pt idx="154">
                  <c:v>19</c:v>
                </c:pt>
                <c:pt idx="155">
                  <c:v>19</c:v>
                </c:pt>
                <c:pt idx="156">
                  <c:v>19</c:v>
                </c:pt>
                <c:pt idx="157">
                  <c:v>20</c:v>
                </c:pt>
                <c:pt idx="158">
                  <c:v>20</c:v>
                </c:pt>
                <c:pt idx="159">
                  <c:v>20</c:v>
                </c:pt>
                <c:pt idx="160">
                  <c:v>20</c:v>
                </c:pt>
                <c:pt idx="161">
                  <c:v>21</c:v>
                </c:pt>
                <c:pt idx="162">
                  <c:v>22</c:v>
                </c:pt>
                <c:pt idx="163">
                  <c:v>22</c:v>
                </c:pt>
                <c:pt idx="164">
                  <c:v>22</c:v>
                </c:pt>
                <c:pt idx="165">
                  <c:v>22</c:v>
                </c:pt>
                <c:pt idx="166">
                  <c:v>23</c:v>
                </c:pt>
                <c:pt idx="167">
                  <c:v>23</c:v>
                </c:pt>
                <c:pt idx="168">
                  <c:v>23</c:v>
                </c:pt>
                <c:pt idx="169">
                  <c:v>24</c:v>
                </c:pt>
                <c:pt idx="170">
                  <c:v>24</c:v>
                </c:pt>
                <c:pt idx="171">
                  <c:v>24</c:v>
                </c:pt>
                <c:pt idx="172">
                  <c:v>25</c:v>
                </c:pt>
                <c:pt idx="173">
                  <c:v>26</c:v>
                </c:pt>
                <c:pt idx="174">
                  <c:v>26</c:v>
                </c:pt>
                <c:pt idx="175">
                  <c:v>26</c:v>
                </c:pt>
                <c:pt idx="176">
                  <c:v>26</c:v>
                </c:pt>
                <c:pt idx="177">
                  <c:v>26</c:v>
                </c:pt>
                <c:pt idx="178">
                  <c:v>26</c:v>
                </c:pt>
                <c:pt idx="179">
                  <c:v>27</c:v>
                </c:pt>
                <c:pt idx="180">
                  <c:v>27</c:v>
                </c:pt>
                <c:pt idx="181">
                  <c:v>28</c:v>
                </c:pt>
                <c:pt idx="182">
                  <c:v>28</c:v>
                </c:pt>
                <c:pt idx="183">
                  <c:v>28</c:v>
                </c:pt>
                <c:pt idx="184">
                  <c:v>28</c:v>
                </c:pt>
                <c:pt idx="185">
                  <c:v>28</c:v>
                </c:pt>
                <c:pt idx="186">
                  <c:v>29</c:v>
                </c:pt>
                <c:pt idx="187">
                  <c:v>29</c:v>
                </c:pt>
                <c:pt idx="188">
                  <c:v>29</c:v>
                </c:pt>
                <c:pt idx="189">
                  <c:v>29</c:v>
                </c:pt>
                <c:pt idx="190">
                  <c:v>29</c:v>
                </c:pt>
                <c:pt idx="191">
                  <c:v>29</c:v>
                </c:pt>
                <c:pt idx="192">
                  <c:v>29</c:v>
                </c:pt>
                <c:pt idx="193">
                  <c:v>29</c:v>
                </c:pt>
                <c:pt idx="194">
                  <c:v>30</c:v>
                </c:pt>
                <c:pt idx="195">
                  <c:v>30</c:v>
                </c:pt>
                <c:pt idx="196">
                  <c:v>30</c:v>
                </c:pt>
                <c:pt idx="197">
                  <c:v>30</c:v>
                </c:pt>
                <c:pt idx="198">
                  <c:v>31</c:v>
                </c:pt>
                <c:pt idx="199">
                  <c:v>31</c:v>
                </c:pt>
                <c:pt idx="200">
                  <c:v>32</c:v>
                </c:pt>
                <c:pt idx="201">
                  <c:v>32</c:v>
                </c:pt>
                <c:pt idx="202">
                  <c:v>32</c:v>
                </c:pt>
                <c:pt idx="203">
                  <c:v>33</c:v>
                </c:pt>
                <c:pt idx="204">
                  <c:v>33</c:v>
                </c:pt>
                <c:pt idx="205">
                  <c:v>33</c:v>
                </c:pt>
                <c:pt idx="206">
                  <c:v>35</c:v>
                </c:pt>
                <c:pt idx="207">
                  <c:v>35</c:v>
                </c:pt>
                <c:pt idx="208">
                  <c:v>35</c:v>
                </c:pt>
                <c:pt idx="209">
                  <c:v>35</c:v>
                </c:pt>
                <c:pt idx="210">
                  <c:v>36</c:v>
                </c:pt>
                <c:pt idx="211">
                  <c:v>36</c:v>
                </c:pt>
                <c:pt idx="212">
                  <c:v>36</c:v>
                </c:pt>
                <c:pt idx="213">
                  <c:v>36</c:v>
                </c:pt>
                <c:pt idx="214">
                  <c:v>37</c:v>
                </c:pt>
                <c:pt idx="215">
                  <c:v>37</c:v>
                </c:pt>
                <c:pt idx="216">
                  <c:v>39</c:v>
                </c:pt>
                <c:pt idx="217">
                  <c:v>39</c:v>
                </c:pt>
                <c:pt idx="218">
                  <c:v>39</c:v>
                </c:pt>
                <c:pt idx="219">
                  <c:v>39</c:v>
                </c:pt>
                <c:pt idx="220">
                  <c:v>39</c:v>
                </c:pt>
                <c:pt idx="221">
                  <c:v>39</c:v>
                </c:pt>
                <c:pt idx="222">
                  <c:v>39</c:v>
                </c:pt>
                <c:pt idx="223">
                  <c:v>40</c:v>
                </c:pt>
                <c:pt idx="224">
                  <c:v>41</c:v>
                </c:pt>
                <c:pt idx="225">
                  <c:v>41</c:v>
                </c:pt>
                <c:pt idx="226">
                  <c:v>41</c:v>
                </c:pt>
                <c:pt idx="227">
                  <c:v>42</c:v>
                </c:pt>
                <c:pt idx="228">
                  <c:v>43</c:v>
                </c:pt>
                <c:pt idx="229">
                  <c:v>43</c:v>
                </c:pt>
                <c:pt idx="230">
                  <c:v>44</c:v>
                </c:pt>
                <c:pt idx="231">
                  <c:v>44</c:v>
                </c:pt>
                <c:pt idx="232">
                  <c:v>44</c:v>
                </c:pt>
                <c:pt idx="233">
                  <c:v>45</c:v>
                </c:pt>
                <c:pt idx="234">
                  <c:v>45</c:v>
                </c:pt>
                <c:pt idx="235">
                  <c:v>46</c:v>
                </c:pt>
                <c:pt idx="236">
                  <c:v>46</c:v>
                </c:pt>
                <c:pt idx="237">
                  <c:v>47</c:v>
                </c:pt>
                <c:pt idx="238">
                  <c:v>48</c:v>
                </c:pt>
                <c:pt idx="239">
                  <c:v>48</c:v>
                </c:pt>
                <c:pt idx="240">
                  <c:v>49</c:v>
                </c:pt>
                <c:pt idx="241">
                  <c:v>50</c:v>
                </c:pt>
                <c:pt idx="242">
                  <c:v>50</c:v>
                </c:pt>
                <c:pt idx="243">
                  <c:v>51</c:v>
                </c:pt>
                <c:pt idx="244">
                  <c:v>52</c:v>
                </c:pt>
                <c:pt idx="245">
                  <c:v>52</c:v>
                </c:pt>
                <c:pt idx="246">
                  <c:v>53</c:v>
                </c:pt>
                <c:pt idx="247">
                  <c:v>53</c:v>
                </c:pt>
                <c:pt idx="248">
                  <c:v>54</c:v>
                </c:pt>
                <c:pt idx="249">
                  <c:v>54</c:v>
                </c:pt>
                <c:pt idx="250">
                  <c:v>54</c:v>
                </c:pt>
                <c:pt idx="251">
                  <c:v>54</c:v>
                </c:pt>
                <c:pt idx="252">
                  <c:v>54</c:v>
                </c:pt>
                <c:pt idx="253">
                  <c:v>55</c:v>
                </c:pt>
                <c:pt idx="254">
                  <c:v>55</c:v>
                </c:pt>
                <c:pt idx="255">
                  <c:v>55</c:v>
                </c:pt>
                <c:pt idx="256">
                  <c:v>56</c:v>
                </c:pt>
                <c:pt idx="257">
                  <c:v>56</c:v>
                </c:pt>
                <c:pt idx="258">
                  <c:v>56</c:v>
                </c:pt>
                <c:pt idx="259">
                  <c:v>56</c:v>
                </c:pt>
                <c:pt idx="260">
                  <c:v>57</c:v>
                </c:pt>
                <c:pt idx="261">
                  <c:v>58</c:v>
                </c:pt>
                <c:pt idx="262">
                  <c:v>58</c:v>
                </c:pt>
                <c:pt idx="263">
                  <c:v>59</c:v>
                </c:pt>
                <c:pt idx="264">
                  <c:v>59</c:v>
                </c:pt>
                <c:pt idx="265">
                  <c:v>59</c:v>
                </c:pt>
                <c:pt idx="266">
                  <c:v>59</c:v>
                </c:pt>
                <c:pt idx="267">
                  <c:v>60</c:v>
                </c:pt>
                <c:pt idx="268">
                  <c:v>60</c:v>
                </c:pt>
                <c:pt idx="269">
                  <c:v>60</c:v>
                </c:pt>
                <c:pt idx="270">
                  <c:v>60</c:v>
                </c:pt>
                <c:pt idx="271">
                  <c:v>60</c:v>
                </c:pt>
                <c:pt idx="272">
                  <c:v>60</c:v>
                </c:pt>
                <c:pt idx="273">
                  <c:v>61</c:v>
                </c:pt>
                <c:pt idx="274">
                  <c:v>62</c:v>
                </c:pt>
                <c:pt idx="275">
                  <c:v>62</c:v>
                </c:pt>
                <c:pt idx="276">
                  <c:v>63</c:v>
                </c:pt>
                <c:pt idx="277">
                  <c:v>68</c:v>
                </c:pt>
                <c:pt idx="278">
                  <c:v>70</c:v>
                </c:pt>
                <c:pt idx="279">
                  <c:v>72</c:v>
                </c:pt>
                <c:pt idx="280">
                  <c:v>72</c:v>
                </c:pt>
                <c:pt idx="281">
                  <c:v>72</c:v>
                </c:pt>
                <c:pt idx="282">
                  <c:v>72</c:v>
                </c:pt>
                <c:pt idx="283">
                  <c:v>73</c:v>
                </c:pt>
                <c:pt idx="284">
                  <c:v>73</c:v>
                </c:pt>
                <c:pt idx="285">
                  <c:v>74</c:v>
                </c:pt>
                <c:pt idx="286">
                  <c:v>74</c:v>
                </c:pt>
                <c:pt idx="287">
                  <c:v>74</c:v>
                </c:pt>
                <c:pt idx="288">
                  <c:v>74</c:v>
                </c:pt>
                <c:pt idx="289">
                  <c:v>74</c:v>
                </c:pt>
                <c:pt idx="290">
                  <c:v>76</c:v>
                </c:pt>
                <c:pt idx="291">
                  <c:v>76</c:v>
                </c:pt>
                <c:pt idx="292">
                  <c:v>76</c:v>
                </c:pt>
                <c:pt idx="293">
                  <c:v>77</c:v>
                </c:pt>
                <c:pt idx="294">
                  <c:v>77</c:v>
                </c:pt>
                <c:pt idx="295">
                  <c:v>77</c:v>
                </c:pt>
                <c:pt idx="296">
                  <c:v>78</c:v>
                </c:pt>
                <c:pt idx="297">
                  <c:v>78</c:v>
                </c:pt>
                <c:pt idx="298">
                  <c:v>78</c:v>
                </c:pt>
                <c:pt idx="299">
                  <c:v>79</c:v>
                </c:pt>
                <c:pt idx="300">
                  <c:v>79</c:v>
                </c:pt>
                <c:pt idx="301">
                  <c:v>80</c:v>
                </c:pt>
                <c:pt idx="302">
                  <c:v>80</c:v>
                </c:pt>
                <c:pt idx="303">
                  <c:v>81</c:v>
                </c:pt>
                <c:pt idx="304">
                  <c:v>82</c:v>
                </c:pt>
                <c:pt idx="305">
                  <c:v>83</c:v>
                </c:pt>
                <c:pt idx="306">
                  <c:v>84</c:v>
                </c:pt>
                <c:pt idx="307">
                  <c:v>86</c:v>
                </c:pt>
                <c:pt idx="308">
                  <c:v>89</c:v>
                </c:pt>
                <c:pt idx="309">
                  <c:v>90</c:v>
                </c:pt>
                <c:pt idx="310">
                  <c:v>90</c:v>
                </c:pt>
                <c:pt idx="311">
                  <c:v>91</c:v>
                </c:pt>
                <c:pt idx="312">
                  <c:v>91</c:v>
                </c:pt>
                <c:pt idx="313">
                  <c:v>91</c:v>
                </c:pt>
                <c:pt idx="314">
                  <c:v>93</c:v>
                </c:pt>
                <c:pt idx="315">
                  <c:v>94</c:v>
                </c:pt>
                <c:pt idx="316">
                  <c:v>95</c:v>
                </c:pt>
                <c:pt idx="317">
                  <c:v>95</c:v>
                </c:pt>
                <c:pt idx="318">
                  <c:v>95</c:v>
                </c:pt>
                <c:pt idx="319">
                  <c:v>96</c:v>
                </c:pt>
                <c:pt idx="320">
                  <c:v>96</c:v>
                </c:pt>
                <c:pt idx="321">
                  <c:v>97</c:v>
                </c:pt>
                <c:pt idx="322">
                  <c:v>98</c:v>
                </c:pt>
                <c:pt idx="323">
                  <c:v>98</c:v>
                </c:pt>
                <c:pt idx="324">
                  <c:v>99</c:v>
                </c:pt>
                <c:pt idx="325">
                  <c:v>99</c:v>
                </c:pt>
                <c:pt idx="326">
                  <c:v>99</c:v>
                </c:pt>
                <c:pt idx="327">
                  <c:v>99</c:v>
                </c:pt>
                <c:pt idx="328">
                  <c:v>99</c:v>
                </c:pt>
                <c:pt idx="329">
                  <c:v>99</c:v>
                </c:pt>
                <c:pt idx="330">
                  <c:v>101</c:v>
                </c:pt>
                <c:pt idx="331">
                  <c:v>101</c:v>
                </c:pt>
                <c:pt idx="332">
                  <c:v>102</c:v>
                </c:pt>
                <c:pt idx="333">
                  <c:v>102</c:v>
                </c:pt>
                <c:pt idx="334">
                  <c:v>102</c:v>
                </c:pt>
                <c:pt idx="335">
                  <c:v>103</c:v>
                </c:pt>
                <c:pt idx="336">
                  <c:v>103</c:v>
                </c:pt>
                <c:pt idx="337">
                  <c:v>104</c:v>
                </c:pt>
                <c:pt idx="338">
                  <c:v>104</c:v>
                </c:pt>
                <c:pt idx="339">
                  <c:v>104</c:v>
                </c:pt>
                <c:pt idx="340">
                  <c:v>104</c:v>
                </c:pt>
                <c:pt idx="341">
                  <c:v>104</c:v>
                </c:pt>
                <c:pt idx="342">
                  <c:v>104</c:v>
                </c:pt>
                <c:pt idx="343">
                  <c:v>105</c:v>
                </c:pt>
                <c:pt idx="344">
                  <c:v>105</c:v>
                </c:pt>
                <c:pt idx="345">
                  <c:v>106</c:v>
                </c:pt>
                <c:pt idx="346">
                  <c:v>106</c:v>
                </c:pt>
                <c:pt idx="347">
                  <c:v>106</c:v>
                </c:pt>
                <c:pt idx="348">
                  <c:v>106</c:v>
                </c:pt>
                <c:pt idx="349">
                  <c:v>107</c:v>
                </c:pt>
                <c:pt idx="350">
                  <c:v>108</c:v>
                </c:pt>
                <c:pt idx="351">
                  <c:v>110</c:v>
                </c:pt>
                <c:pt idx="352">
                  <c:v>113</c:v>
                </c:pt>
                <c:pt idx="353">
                  <c:v>113</c:v>
                </c:pt>
                <c:pt idx="354">
                  <c:v>114</c:v>
                </c:pt>
                <c:pt idx="355">
                  <c:v>114</c:v>
                </c:pt>
                <c:pt idx="356">
                  <c:v>116</c:v>
                </c:pt>
                <c:pt idx="357">
                  <c:v>116</c:v>
                </c:pt>
                <c:pt idx="358">
                  <c:v>119</c:v>
                </c:pt>
                <c:pt idx="359">
                  <c:v>120</c:v>
                </c:pt>
                <c:pt idx="360">
                  <c:v>121</c:v>
                </c:pt>
                <c:pt idx="361">
                  <c:v>121</c:v>
                </c:pt>
                <c:pt idx="362">
                  <c:v>122</c:v>
                </c:pt>
                <c:pt idx="363">
                  <c:v>123</c:v>
                </c:pt>
                <c:pt idx="364">
                  <c:v>124</c:v>
                </c:pt>
                <c:pt idx="365">
                  <c:v>127</c:v>
                </c:pt>
                <c:pt idx="366">
                  <c:v>127</c:v>
                </c:pt>
                <c:pt idx="367">
                  <c:v>127</c:v>
                </c:pt>
                <c:pt idx="368">
                  <c:v>127</c:v>
                </c:pt>
                <c:pt idx="369">
                  <c:v>129</c:v>
                </c:pt>
                <c:pt idx="370">
                  <c:v>129</c:v>
                </c:pt>
                <c:pt idx="371">
                  <c:v>131</c:v>
                </c:pt>
                <c:pt idx="372">
                  <c:v>131</c:v>
                </c:pt>
                <c:pt idx="373">
                  <c:v>131</c:v>
                </c:pt>
                <c:pt idx="374">
                  <c:v>132</c:v>
                </c:pt>
                <c:pt idx="375">
                  <c:v>132</c:v>
                </c:pt>
                <c:pt idx="376">
                  <c:v>133</c:v>
                </c:pt>
                <c:pt idx="377">
                  <c:v>134</c:v>
                </c:pt>
                <c:pt idx="378">
                  <c:v>136</c:v>
                </c:pt>
                <c:pt idx="379">
                  <c:v>136</c:v>
                </c:pt>
                <c:pt idx="380">
                  <c:v>137</c:v>
                </c:pt>
                <c:pt idx="381">
                  <c:v>137</c:v>
                </c:pt>
                <c:pt idx="382">
                  <c:v>137</c:v>
                </c:pt>
                <c:pt idx="383">
                  <c:v>137</c:v>
                </c:pt>
                <c:pt idx="384">
                  <c:v>138</c:v>
                </c:pt>
                <c:pt idx="385">
                  <c:v>139</c:v>
                </c:pt>
                <c:pt idx="386">
                  <c:v>139</c:v>
                </c:pt>
                <c:pt idx="387">
                  <c:v>139</c:v>
                </c:pt>
                <c:pt idx="388">
                  <c:v>141</c:v>
                </c:pt>
                <c:pt idx="389">
                  <c:v>141</c:v>
                </c:pt>
                <c:pt idx="390">
                  <c:v>141</c:v>
                </c:pt>
                <c:pt idx="391">
                  <c:v>141</c:v>
                </c:pt>
                <c:pt idx="392">
                  <c:v>142</c:v>
                </c:pt>
                <c:pt idx="393">
                  <c:v>142</c:v>
                </c:pt>
                <c:pt idx="394">
                  <c:v>142</c:v>
                </c:pt>
                <c:pt idx="395">
                  <c:v>142</c:v>
                </c:pt>
                <c:pt idx="396">
                  <c:v>143</c:v>
                </c:pt>
                <c:pt idx="397">
                  <c:v>143</c:v>
                </c:pt>
                <c:pt idx="398">
                  <c:v>143</c:v>
                </c:pt>
                <c:pt idx="399">
                  <c:v>144</c:v>
                </c:pt>
                <c:pt idx="400">
                  <c:v>145</c:v>
                </c:pt>
                <c:pt idx="401">
                  <c:v>145</c:v>
                </c:pt>
                <c:pt idx="402">
                  <c:v>145</c:v>
                </c:pt>
                <c:pt idx="403">
                  <c:v>147</c:v>
                </c:pt>
                <c:pt idx="404">
                  <c:v>148</c:v>
                </c:pt>
                <c:pt idx="405">
                  <c:v>148</c:v>
                </c:pt>
                <c:pt idx="406">
                  <c:v>149</c:v>
                </c:pt>
                <c:pt idx="407">
                  <c:v>149</c:v>
                </c:pt>
                <c:pt idx="408">
                  <c:v>150</c:v>
                </c:pt>
                <c:pt idx="409">
                  <c:v>150</c:v>
                </c:pt>
                <c:pt idx="410">
                  <c:v>150</c:v>
                </c:pt>
                <c:pt idx="411">
                  <c:v>150</c:v>
                </c:pt>
                <c:pt idx="412">
                  <c:v>153</c:v>
                </c:pt>
                <c:pt idx="413">
                  <c:v>155</c:v>
                </c:pt>
                <c:pt idx="414">
                  <c:v>155</c:v>
                </c:pt>
                <c:pt idx="415">
                  <c:v>159</c:v>
                </c:pt>
                <c:pt idx="416">
                  <c:v>159</c:v>
                </c:pt>
                <c:pt idx="417">
                  <c:v>159</c:v>
                </c:pt>
                <c:pt idx="418">
                  <c:v>159</c:v>
                </c:pt>
                <c:pt idx="419">
                  <c:v>161</c:v>
                </c:pt>
                <c:pt idx="420">
                  <c:v>163</c:v>
                </c:pt>
                <c:pt idx="421">
                  <c:v>165</c:v>
                </c:pt>
                <c:pt idx="422">
                  <c:v>167</c:v>
                </c:pt>
                <c:pt idx="423">
                  <c:v>172</c:v>
                </c:pt>
                <c:pt idx="424">
                  <c:v>175</c:v>
                </c:pt>
                <c:pt idx="425">
                  <c:v>175</c:v>
                </c:pt>
                <c:pt idx="426">
                  <c:v>178</c:v>
                </c:pt>
                <c:pt idx="427">
                  <c:v>178</c:v>
                </c:pt>
                <c:pt idx="428">
                  <c:v>178</c:v>
                </c:pt>
                <c:pt idx="429">
                  <c:v>179</c:v>
                </c:pt>
                <c:pt idx="430">
                  <c:v>179</c:v>
                </c:pt>
                <c:pt idx="431">
                  <c:v>180</c:v>
                </c:pt>
                <c:pt idx="432">
                  <c:v>180</c:v>
                </c:pt>
                <c:pt idx="433">
                  <c:v>180</c:v>
                </c:pt>
                <c:pt idx="434">
                  <c:v>182</c:v>
                </c:pt>
                <c:pt idx="435">
                  <c:v>184</c:v>
                </c:pt>
                <c:pt idx="436">
                  <c:v>186</c:v>
                </c:pt>
                <c:pt idx="437">
                  <c:v>186</c:v>
                </c:pt>
                <c:pt idx="438">
                  <c:v>187</c:v>
                </c:pt>
                <c:pt idx="439">
                  <c:v>192</c:v>
                </c:pt>
                <c:pt idx="440">
                  <c:v>195</c:v>
                </c:pt>
                <c:pt idx="441">
                  <c:v>199</c:v>
                </c:pt>
                <c:pt idx="442">
                  <c:v>199</c:v>
                </c:pt>
                <c:pt idx="443">
                  <c:v>201</c:v>
                </c:pt>
                <c:pt idx="444">
                  <c:v>201</c:v>
                </c:pt>
                <c:pt idx="445">
                  <c:v>202</c:v>
                </c:pt>
                <c:pt idx="446">
                  <c:v>203</c:v>
                </c:pt>
                <c:pt idx="447">
                  <c:v>203</c:v>
                </c:pt>
                <c:pt idx="448">
                  <c:v>203</c:v>
                </c:pt>
                <c:pt idx="449">
                  <c:v>203</c:v>
                </c:pt>
                <c:pt idx="450">
                  <c:v>205</c:v>
                </c:pt>
                <c:pt idx="451">
                  <c:v>206</c:v>
                </c:pt>
                <c:pt idx="452">
                  <c:v>206</c:v>
                </c:pt>
                <c:pt idx="453">
                  <c:v>211</c:v>
                </c:pt>
                <c:pt idx="454">
                  <c:v>212</c:v>
                </c:pt>
                <c:pt idx="455">
                  <c:v>217</c:v>
                </c:pt>
                <c:pt idx="456">
                  <c:v>217</c:v>
                </c:pt>
                <c:pt idx="457">
                  <c:v>219</c:v>
                </c:pt>
                <c:pt idx="458">
                  <c:v>222</c:v>
                </c:pt>
                <c:pt idx="459">
                  <c:v>224</c:v>
                </c:pt>
                <c:pt idx="460">
                  <c:v>225</c:v>
                </c:pt>
                <c:pt idx="461">
                  <c:v>227</c:v>
                </c:pt>
                <c:pt idx="462">
                  <c:v>228</c:v>
                </c:pt>
                <c:pt idx="463">
                  <c:v>228</c:v>
                </c:pt>
                <c:pt idx="464">
                  <c:v>230</c:v>
                </c:pt>
                <c:pt idx="465">
                  <c:v>231</c:v>
                </c:pt>
                <c:pt idx="466">
                  <c:v>231</c:v>
                </c:pt>
                <c:pt idx="467">
                  <c:v>240</c:v>
                </c:pt>
                <c:pt idx="468">
                  <c:v>242</c:v>
                </c:pt>
                <c:pt idx="469">
                  <c:v>243</c:v>
                </c:pt>
                <c:pt idx="470">
                  <c:v>244</c:v>
                </c:pt>
                <c:pt idx="471">
                  <c:v>246</c:v>
                </c:pt>
                <c:pt idx="472">
                  <c:v>254</c:v>
                </c:pt>
                <c:pt idx="473">
                  <c:v>261</c:v>
                </c:pt>
                <c:pt idx="474">
                  <c:v>262</c:v>
                </c:pt>
                <c:pt idx="475">
                  <c:v>265</c:v>
                </c:pt>
                <c:pt idx="476">
                  <c:v>266</c:v>
                </c:pt>
                <c:pt idx="477">
                  <c:v>266</c:v>
                </c:pt>
                <c:pt idx="478">
                  <c:v>271</c:v>
                </c:pt>
                <c:pt idx="479">
                  <c:v>271</c:v>
                </c:pt>
                <c:pt idx="480">
                  <c:v>271</c:v>
                </c:pt>
                <c:pt idx="481">
                  <c:v>275</c:v>
                </c:pt>
                <c:pt idx="482">
                  <c:v>275</c:v>
                </c:pt>
                <c:pt idx="483">
                  <c:v>275</c:v>
                </c:pt>
                <c:pt idx="484">
                  <c:v>280</c:v>
                </c:pt>
                <c:pt idx="485">
                  <c:v>281</c:v>
                </c:pt>
                <c:pt idx="486">
                  <c:v>283</c:v>
                </c:pt>
                <c:pt idx="487">
                  <c:v>284</c:v>
                </c:pt>
                <c:pt idx="488">
                  <c:v>285</c:v>
                </c:pt>
                <c:pt idx="489">
                  <c:v>285</c:v>
                </c:pt>
                <c:pt idx="490">
                  <c:v>286</c:v>
                </c:pt>
                <c:pt idx="491">
                  <c:v>290</c:v>
                </c:pt>
                <c:pt idx="492">
                  <c:v>290</c:v>
                </c:pt>
                <c:pt idx="493">
                  <c:v>293</c:v>
                </c:pt>
                <c:pt idx="494">
                  <c:v>295</c:v>
                </c:pt>
                <c:pt idx="495">
                  <c:v>295</c:v>
                </c:pt>
                <c:pt idx="496">
                  <c:v>296</c:v>
                </c:pt>
                <c:pt idx="497">
                  <c:v>299</c:v>
                </c:pt>
                <c:pt idx="498">
                  <c:v>303</c:v>
                </c:pt>
                <c:pt idx="499">
                  <c:v>304</c:v>
                </c:pt>
                <c:pt idx="500">
                  <c:v>305</c:v>
                </c:pt>
                <c:pt idx="501">
                  <c:v>308</c:v>
                </c:pt>
                <c:pt idx="502">
                  <c:v>309</c:v>
                </c:pt>
                <c:pt idx="503">
                  <c:v>311</c:v>
                </c:pt>
                <c:pt idx="504">
                  <c:v>313</c:v>
                </c:pt>
                <c:pt idx="505">
                  <c:v>314</c:v>
                </c:pt>
                <c:pt idx="506">
                  <c:v>315</c:v>
                </c:pt>
                <c:pt idx="507">
                  <c:v>316</c:v>
                </c:pt>
                <c:pt idx="508">
                  <c:v>316</c:v>
                </c:pt>
                <c:pt idx="509">
                  <c:v>320</c:v>
                </c:pt>
                <c:pt idx="510">
                  <c:v>320</c:v>
                </c:pt>
                <c:pt idx="511">
                  <c:v>320</c:v>
                </c:pt>
                <c:pt idx="512">
                  <c:v>324</c:v>
                </c:pt>
                <c:pt idx="513">
                  <c:v>324</c:v>
                </c:pt>
                <c:pt idx="514">
                  <c:v>324</c:v>
                </c:pt>
                <c:pt idx="515">
                  <c:v>324</c:v>
                </c:pt>
                <c:pt idx="516">
                  <c:v>324</c:v>
                </c:pt>
                <c:pt idx="517">
                  <c:v>327</c:v>
                </c:pt>
                <c:pt idx="518">
                  <c:v>328</c:v>
                </c:pt>
                <c:pt idx="519">
                  <c:v>332</c:v>
                </c:pt>
                <c:pt idx="520">
                  <c:v>334</c:v>
                </c:pt>
                <c:pt idx="521">
                  <c:v>336</c:v>
                </c:pt>
                <c:pt idx="522">
                  <c:v>336</c:v>
                </c:pt>
                <c:pt idx="523">
                  <c:v>338</c:v>
                </c:pt>
                <c:pt idx="524">
                  <c:v>339</c:v>
                </c:pt>
                <c:pt idx="525">
                  <c:v>344</c:v>
                </c:pt>
                <c:pt idx="526">
                  <c:v>350</c:v>
                </c:pt>
                <c:pt idx="527">
                  <c:v>352</c:v>
                </c:pt>
                <c:pt idx="528">
                  <c:v>356</c:v>
                </c:pt>
                <c:pt idx="529">
                  <c:v>357</c:v>
                </c:pt>
                <c:pt idx="530">
                  <c:v>358</c:v>
                </c:pt>
                <c:pt idx="531">
                  <c:v>360</c:v>
                </c:pt>
                <c:pt idx="532">
                  <c:v>360</c:v>
                </c:pt>
                <c:pt idx="533">
                  <c:v>361</c:v>
                </c:pt>
                <c:pt idx="534">
                  <c:v>362</c:v>
                </c:pt>
                <c:pt idx="535">
                  <c:v>363</c:v>
                </c:pt>
                <c:pt idx="536">
                  <c:v>367</c:v>
                </c:pt>
                <c:pt idx="537">
                  <c:v>368</c:v>
                </c:pt>
                <c:pt idx="538">
                  <c:v>368</c:v>
                </c:pt>
                <c:pt idx="539">
                  <c:v>368</c:v>
                </c:pt>
                <c:pt idx="540">
                  <c:v>368</c:v>
                </c:pt>
                <c:pt idx="541">
                  <c:v>368</c:v>
                </c:pt>
                <c:pt idx="542">
                  <c:v>368</c:v>
                </c:pt>
                <c:pt idx="543">
                  <c:v>371</c:v>
                </c:pt>
                <c:pt idx="544">
                  <c:v>379</c:v>
                </c:pt>
                <c:pt idx="545">
                  <c:v>382</c:v>
                </c:pt>
                <c:pt idx="546">
                  <c:v>382</c:v>
                </c:pt>
                <c:pt idx="547">
                  <c:v>391</c:v>
                </c:pt>
                <c:pt idx="548">
                  <c:v>393</c:v>
                </c:pt>
                <c:pt idx="549">
                  <c:v>393</c:v>
                </c:pt>
                <c:pt idx="550">
                  <c:v>395</c:v>
                </c:pt>
                <c:pt idx="551">
                  <c:v>396</c:v>
                </c:pt>
                <c:pt idx="552">
                  <c:v>398</c:v>
                </c:pt>
                <c:pt idx="553">
                  <c:v>398</c:v>
                </c:pt>
                <c:pt idx="554">
                  <c:v>401</c:v>
                </c:pt>
                <c:pt idx="555">
                  <c:v>404</c:v>
                </c:pt>
                <c:pt idx="556">
                  <c:v>409</c:v>
                </c:pt>
                <c:pt idx="557">
                  <c:v>412</c:v>
                </c:pt>
                <c:pt idx="558">
                  <c:v>417</c:v>
                </c:pt>
                <c:pt idx="559">
                  <c:v>426</c:v>
                </c:pt>
                <c:pt idx="560">
                  <c:v>428</c:v>
                </c:pt>
                <c:pt idx="561">
                  <c:v>428</c:v>
                </c:pt>
                <c:pt idx="562">
                  <c:v>428</c:v>
                </c:pt>
                <c:pt idx="563">
                  <c:v>434</c:v>
                </c:pt>
                <c:pt idx="564">
                  <c:v>435</c:v>
                </c:pt>
                <c:pt idx="565">
                  <c:v>440</c:v>
                </c:pt>
                <c:pt idx="566">
                  <c:v>449</c:v>
                </c:pt>
                <c:pt idx="567">
                  <c:v>454</c:v>
                </c:pt>
                <c:pt idx="568">
                  <c:v>455</c:v>
                </c:pt>
                <c:pt idx="569">
                  <c:v>460</c:v>
                </c:pt>
                <c:pt idx="570">
                  <c:v>461</c:v>
                </c:pt>
                <c:pt idx="571">
                  <c:v>463</c:v>
                </c:pt>
                <c:pt idx="572">
                  <c:v>465</c:v>
                </c:pt>
                <c:pt idx="573">
                  <c:v>466</c:v>
                </c:pt>
                <c:pt idx="574">
                  <c:v>472</c:v>
                </c:pt>
                <c:pt idx="575">
                  <c:v>474</c:v>
                </c:pt>
                <c:pt idx="576">
                  <c:v>475</c:v>
                </c:pt>
                <c:pt idx="577">
                  <c:v>476</c:v>
                </c:pt>
                <c:pt idx="578">
                  <c:v>484</c:v>
                </c:pt>
                <c:pt idx="579">
                  <c:v>489</c:v>
                </c:pt>
                <c:pt idx="580">
                  <c:v>491</c:v>
                </c:pt>
                <c:pt idx="581">
                  <c:v>497</c:v>
                </c:pt>
                <c:pt idx="582">
                  <c:v>499</c:v>
                </c:pt>
                <c:pt idx="583">
                  <c:v>500</c:v>
                </c:pt>
                <c:pt idx="584">
                  <c:v>501</c:v>
                </c:pt>
                <c:pt idx="585">
                  <c:v>504</c:v>
                </c:pt>
                <c:pt idx="586">
                  <c:v>504</c:v>
                </c:pt>
                <c:pt idx="587">
                  <c:v>510</c:v>
                </c:pt>
                <c:pt idx="588">
                  <c:v>514</c:v>
                </c:pt>
                <c:pt idx="589">
                  <c:v>516</c:v>
                </c:pt>
                <c:pt idx="590">
                  <c:v>517</c:v>
                </c:pt>
                <c:pt idx="591">
                  <c:v>517</c:v>
                </c:pt>
                <c:pt idx="592">
                  <c:v>517</c:v>
                </c:pt>
                <c:pt idx="593">
                  <c:v>517</c:v>
                </c:pt>
                <c:pt idx="594">
                  <c:v>518</c:v>
                </c:pt>
                <c:pt idx="595">
                  <c:v>518</c:v>
                </c:pt>
                <c:pt idx="596">
                  <c:v>518</c:v>
                </c:pt>
                <c:pt idx="597">
                  <c:v>518</c:v>
                </c:pt>
                <c:pt idx="598">
                  <c:v>525</c:v>
                </c:pt>
                <c:pt idx="599">
                  <c:v>530</c:v>
                </c:pt>
                <c:pt idx="600">
                  <c:v>530</c:v>
                </c:pt>
                <c:pt idx="601">
                  <c:v>531</c:v>
                </c:pt>
                <c:pt idx="602">
                  <c:v>533</c:v>
                </c:pt>
                <c:pt idx="603">
                  <c:v>537</c:v>
                </c:pt>
                <c:pt idx="604">
                  <c:v>540</c:v>
                </c:pt>
                <c:pt idx="605">
                  <c:v>544</c:v>
                </c:pt>
                <c:pt idx="606">
                  <c:v>547</c:v>
                </c:pt>
                <c:pt idx="607">
                  <c:v>550</c:v>
                </c:pt>
                <c:pt idx="608">
                  <c:v>550</c:v>
                </c:pt>
                <c:pt idx="609">
                  <c:v>562</c:v>
                </c:pt>
                <c:pt idx="610">
                  <c:v>581</c:v>
                </c:pt>
                <c:pt idx="611">
                  <c:v>581</c:v>
                </c:pt>
                <c:pt idx="612">
                  <c:v>594</c:v>
                </c:pt>
                <c:pt idx="613">
                  <c:v>600</c:v>
                </c:pt>
                <c:pt idx="614">
                  <c:v>639</c:v>
                </c:pt>
                <c:pt idx="615">
                  <c:v>639</c:v>
                </c:pt>
                <c:pt idx="616">
                  <c:v>639</c:v>
                </c:pt>
                <c:pt idx="617">
                  <c:v>645</c:v>
                </c:pt>
                <c:pt idx="618">
                  <c:v>656</c:v>
                </c:pt>
                <c:pt idx="619">
                  <c:v>661</c:v>
                </c:pt>
                <c:pt idx="620">
                  <c:v>688</c:v>
                </c:pt>
                <c:pt idx="621">
                  <c:v>704</c:v>
                </c:pt>
                <c:pt idx="622">
                  <c:v>712</c:v>
                </c:pt>
                <c:pt idx="623">
                  <c:v>739</c:v>
                </c:pt>
                <c:pt idx="624">
                  <c:v>824</c:v>
                </c:pt>
                <c:pt idx="625">
                  <c:v>850</c:v>
                </c:pt>
                <c:pt idx="626">
                  <c:v>852</c:v>
                </c:pt>
                <c:pt idx="627">
                  <c:v>932</c:v>
                </c:pt>
                <c:pt idx="628">
                  <c:v>940</c:v>
                </c:pt>
                <c:pt idx="629">
                  <c:v>1000</c:v>
                </c:pt>
                <c:pt idx="630">
                  <c:v>2851</c:v>
                </c:pt>
                <c:pt idx="631">
                  <c:v>2962</c:v>
                </c:pt>
                <c:pt idx="632">
                  <c:v>10231</c:v>
                </c:pt>
                <c:pt idx="633">
                  <c:v>10231</c:v>
                </c:pt>
                <c:pt idx="634">
                  <c:v>13918</c:v>
                </c:pt>
                <c:pt idx="635">
                  <c:v>79638</c:v>
                </c:pt>
                <c:pt idx="636">
                  <c:v>240439</c:v>
                </c:pt>
              </c:numCache>
            </c:numRef>
          </c:yVal>
          <c:smooth val="0"/>
        </c:ser>
        <c:ser>
          <c:idx val="2"/>
          <c:order val="2"/>
          <c:tx>
            <c:strRef>
              <c:f>全けし!$A$1</c:f>
              <c:strCache>
                <c:ptCount val="1"/>
                <c:pt idx="0">
                  <c:v>正解メソッド名</c:v>
                </c:pt>
              </c:strCache>
            </c:strRef>
          </c:tx>
          <c:spPr>
            <a:ln>
              <a:solidFill>
                <a:srgbClr val="00B050"/>
              </a:solidFill>
            </a:ln>
          </c:spPr>
          <c:marker>
            <c:symbol val="none"/>
          </c:marker>
          <c:yVal>
            <c:numRef>
              <c:f>全けし!$A$2:$A$1843</c:f>
              <c:numCache>
                <c:formatCode>General</c:formatCode>
                <c:ptCount val="1842"/>
                <c:pt idx="0">
                  <c:v>116</c:v>
                </c:pt>
                <c:pt idx="1">
                  <c:v>130</c:v>
                </c:pt>
                <c:pt idx="2">
                  <c:v>188</c:v>
                </c:pt>
                <c:pt idx="3">
                  <c:v>354</c:v>
                </c:pt>
                <c:pt idx="4">
                  <c:v>387</c:v>
                </c:pt>
                <c:pt idx="5">
                  <c:v>429</c:v>
                </c:pt>
                <c:pt idx="6">
                  <c:v>429</c:v>
                </c:pt>
                <c:pt idx="7">
                  <c:v>429</c:v>
                </c:pt>
                <c:pt idx="8">
                  <c:v>429</c:v>
                </c:pt>
                <c:pt idx="9">
                  <c:v>510</c:v>
                </c:pt>
                <c:pt idx="10">
                  <c:v>510</c:v>
                </c:pt>
                <c:pt idx="11">
                  <c:v>510</c:v>
                </c:pt>
                <c:pt idx="12">
                  <c:v>510</c:v>
                </c:pt>
                <c:pt idx="13">
                  <c:v>510</c:v>
                </c:pt>
                <c:pt idx="14">
                  <c:v>510</c:v>
                </c:pt>
                <c:pt idx="15">
                  <c:v>510</c:v>
                </c:pt>
                <c:pt idx="16">
                  <c:v>510</c:v>
                </c:pt>
                <c:pt idx="17">
                  <c:v>510</c:v>
                </c:pt>
                <c:pt idx="18">
                  <c:v>510</c:v>
                </c:pt>
                <c:pt idx="19">
                  <c:v>510</c:v>
                </c:pt>
                <c:pt idx="20">
                  <c:v>510</c:v>
                </c:pt>
                <c:pt idx="21">
                  <c:v>510</c:v>
                </c:pt>
                <c:pt idx="22">
                  <c:v>510</c:v>
                </c:pt>
                <c:pt idx="23">
                  <c:v>510</c:v>
                </c:pt>
                <c:pt idx="24">
                  <c:v>510</c:v>
                </c:pt>
                <c:pt idx="25">
                  <c:v>510</c:v>
                </c:pt>
                <c:pt idx="26">
                  <c:v>511</c:v>
                </c:pt>
                <c:pt idx="27">
                  <c:v>525</c:v>
                </c:pt>
                <c:pt idx="28">
                  <c:v>526</c:v>
                </c:pt>
                <c:pt idx="29">
                  <c:v>530</c:v>
                </c:pt>
                <c:pt idx="30">
                  <c:v>537</c:v>
                </c:pt>
                <c:pt idx="31">
                  <c:v>540</c:v>
                </c:pt>
                <c:pt idx="32">
                  <c:v>550</c:v>
                </c:pt>
                <c:pt idx="33">
                  <c:v>559</c:v>
                </c:pt>
                <c:pt idx="34">
                  <c:v>559</c:v>
                </c:pt>
                <c:pt idx="35">
                  <c:v>559</c:v>
                </c:pt>
                <c:pt idx="36">
                  <c:v>560</c:v>
                </c:pt>
                <c:pt idx="37">
                  <c:v>569</c:v>
                </c:pt>
                <c:pt idx="38">
                  <c:v>570</c:v>
                </c:pt>
                <c:pt idx="39">
                  <c:v>597</c:v>
                </c:pt>
                <c:pt idx="40">
                  <c:v>624</c:v>
                </c:pt>
                <c:pt idx="41">
                  <c:v>638</c:v>
                </c:pt>
                <c:pt idx="42">
                  <c:v>638</c:v>
                </c:pt>
                <c:pt idx="43">
                  <c:v>638</c:v>
                </c:pt>
                <c:pt idx="44">
                  <c:v>638</c:v>
                </c:pt>
                <c:pt idx="45">
                  <c:v>641</c:v>
                </c:pt>
                <c:pt idx="46">
                  <c:v>649</c:v>
                </c:pt>
                <c:pt idx="47">
                  <c:v>651</c:v>
                </c:pt>
                <c:pt idx="48">
                  <c:v>658</c:v>
                </c:pt>
                <c:pt idx="49">
                  <c:v>658</c:v>
                </c:pt>
                <c:pt idx="50">
                  <c:v>658</c:v>
                </c:pt>
                <c:pt idx="51">
                  <c:v>678</c:v>
                </c:pt>
                <c:pt idx="52">
                  <c:v>678</c:v>
                </c:pt>
                <c:pt idx="53">
                  <c:v>678</c:v>
                </c:pt>
                <c:pt idx="54">
                  <c:v>678</c:v>
                </c:pt>
                <c:pt idx="55">
                  <c:v>696</c:v>
                </c:pt>
                <c:pt idx="56">
                  <c:v>781</c:v>
                </c:pt>
                <c:pt idx="57">
                  <c:v>983</c:v>
                </c:pt>
                <c:pt idx="58">
                  <c:v>1157</c:v>
                </c:pt>
                <c:pt idx="59">
                  <c:v>1188</c:v>
                </c:pt>
                <c:pt idx="60">
                  <c:v>1277</c:v>
                </c:pt>
                <c:pt idx="61">
                  <c:v>1317</c:v>
                </c:pt>
                <c:pt idx="62">
                  <c:v>1342</c:v>
                </c:pt>
                <c:pt idx="63">
                  <c:v>1368</c:v>
                </c:pt>
                <c:pt idx="64">
                  <c:v>1405</c:v>
                </c:pt>
                <c:pt idx="65">
                  <c:v>1435</c:v>
                </c:pt>
                <c:pt idx="66">
                  <c:v>1435</c:v>
                </c:pt>
                <c:pt idx="67">
                  <c:v>1435</c:v>
                </c:pt>
                <c:pt idx="68">
                  <c:v>1544</c:v>
                </c:pt>
                <c:pt idx="69">
                  <c:v>1589</c:v>
                </c:pt>
                <c:pt idx="70">
                  <c:v>1740</c:v>
                </c:pt>
                <c:pt idx="71">
                  <c:v>1901</c:v>
                </c:pt>
                <c:pt idx="72">
                  <c:v>1909</c:v>
                </c:pt>
                <c:pt idx="73">
                  <c:v>2043</c:v>
                </c:pt>
                <c:pt idx="74">
                  <c:v>2258</c:v>
                </c:pt>
                <c:pt idx="75">
                  <c:v>2427</c:v>
                </c:pt>
                <c:pt idx="76">
                  <c:v>2456</c:v>
                </c:pt>
                <c:pt idx="77">
                  <c:v>2457</c:v>
                </c:pt>
                <c:pt idx="78">
                  <c:v>2495</c:v>
                </c:pt>
                <c:pt idx="79">
                  <c:v>2495</c:v>
                </c:pt>
                <c:pt idx="80">
                  <c:v>2505</c:v>
                </c:pt>
                <c:pt idx="81">
                  <c:v>2509</c:v>
                </c:pt>
                <c:pt idx="82">
                  <c:v>2546</c:v>
                </c:pt>
                <c:pt idx="83">
                  <c:v>2546</c:v>
                </c:pt>
                <c:pt idx="84">
                  <c:v>2562</c:v>
                </c:pt>
                <c:pt idx="85">
                  <c:v>2570</c:v>
                </c:pt>
                <c:pt idx="86">
                  <c:v>2579</c:v>
                </c:pt>
                <c:pt idx="87">
                  <c:v>2579</c:v>
                </c:pt>
                <c:pt idx="88">
                  <c:v>2579</c:v>
                </c:pt>
                <c:pt idx="89">
                  <c:v>2594</c:v>
                </c:pt>
                <c:pt idx="90">
                  <c:v>2598</c:v>
                </c:pt>
                <c:pt idx="91">
                  <c:v>2621</c:v>
                </c:pt>
                <c:pt idx="92">
                  <c:v>2700</c:v>
                </c:pt>
                <c:pt idx="93">
                  <c:v>2838</c:v>
                </c:pt>
                <c:pt idx="94">
                  <c:v>2851</c:v>
                </c:pt>
                <c:pt idx="95">
                  <c:v>2859</c:v>
                </c:pt>
                <c:pt idx="96">
                  <c:v>2882</c:v>
                </c:pt>
                <c:pt idx="97">
                  <c:v>2918</c:v>
                </c:pt>
                <c:pt idx="98">
                  <c:v>2919</c:v>
                </c:pt>
                <c:pt idx="99">
                  <c:v>2937</c:v>
                </c:pt>
                <c:pt idx="100">
                  <c:v>2949</c:v>
                </c:pt>
                <c:pt idx="101">
                  <c:v>2957</c:v>
                </c:pt>
                <c:pt idx="102">
                  <c:v>2963</c:v>
                </c:pt>
                <c:pt idx="103">
                  <c:v>2976</c:v>
                </c:pt>
                <c:pt idx="104">
                  <c:v>2998</c:v>
                </c:pt>
                <c:pt idx="105">
                  <c:v>3114</c:v>
                </c:pt>
                <c:pt idx="106">
                  <c:v>3170</c:v>
                </c:pt>
                <c:pt idx="107">
                  <c:v>3525</c:v>
                </c:pt>
                <c:pt idx="108">
                  <c:v>3803</c:v>
                </c:pt>
                <c:pt idx="109">
                  <c:v>3910</c:v>
                </c:pt>
                <c:pt idx="110">
                  <c:v>4233</c:v>
                </c:pt>
                <c:pt idx="111">
                  <c:v>4344</c:v>
                </c:pt>
                <c:pt idx="112">
                  <c:v>4537</c:v>
                </c:pt>
                <c:pt idx="113">
                  <c:v>4585</c:v>
                </c:pt>
                <c:pt idx="114">
                  <c:v>4721</c:v>
                </c:pt>
                <c:pt idx="115">
                  <c:v>4805</c:v>
                </c:pt>
                <c:pt idx="116">
                  <c:v>4906</c:v>
                </c:pt>
                <c:pt idx="117">
                  <c:v>5338</c:v>
                </c:pt>
                <c:pt idx="118">
                  <c:v>5360</c:v>
                </c:pt>
                <c:pt idx="119">
                  <c:v>5630</c:v>
                </c:pt>
                <c:pt idx="120">
                  <c:v>5677</c:v>
                </c:pt>
                <c:pt idx="121">
                  <c:v>5731</c:v>
                </c:pt>
                <c:pt idx="122">
                  <c:v>6006</c:v>
                </c:pt>
                <c:pt idx="123">
                  <c:v>6088</c:v>
                </c:pt>
                <c:pt idx="124">
                  <c:v>6323</c:v>
                </c:pt>
                <c:pt idx="125">
                  <c:v>6585</c:v>
                </c:pt>
                <c:pt idx="126">
                  <c:v>6714</c:v>
                </c:pt>
                <c:pt idx="127">
                  <c:v>6777</c:v>
                </c:pt>
                <c:pt idx="128">
                  <c:v>7085</c:v>
                </c:pt>
                <c:pt idx="129">
                  <c:v>7294</c:v>
                </c:pt>
                <c:pt idx="130">
                  <c:v>7331</c:v>
                </c:pt>
                <c:pt idx="131">
                  <c:v>7331</c:v>
                </c:pt>
                <c:pt idx="132">
                  <c:v>7993</c:v>
                </c:pt>
                <c:pt idx="133">
                  <c:v>8084</c:v>
                </c:pt>
                <c:pt idx="134">
                  <c:v>8219</c:v>
                </c:pt>
                <c:pt idx="135">
                  <c:v>8401</c:v>
                </c:pt>
                <c:pt idx="136">
                  <c:v>8525</c:v>
                </c:pt>
                <c:pt idx="137">
                  <c:v>9463</c:v>
                </c:pt>
                <c:pt idx="138">
                  <c:v>9472</c:v>
                </c:pt>
                <c:pt idx="139">
                  <c:v>9792</c:v>
                </c:pt>
                <c:pt idx="140">
                  <c:v>9842</c:v>
                </c:pt>
                <c:pt idx="141">
                  <c:v>10231</c:v>
                </c:pt>
                <c:pt idx="142">
                  <c:v>10231</c:v>
                </c:pt>
                <c:pt idx="143">
                  <c:v>10284</c:v>
                </c:pt>
                <c:pt idx="144">
                  <c:v>10325</c:v>
                </c:pt>
                <c:pt idx="145">
                  <c:v>10449</c:v>
                </c:pt>
                <c:pt idx="146">
                  <c:v>11419</c:v>
                </c:pt>
                <c:pt idx="147">
                  <c:v>11464</c:v>
                </c:pt>
                <c:pt idx="148">
                  <c:v>11510</c:v>
                </c:pt>
                <c:pt idx="149">
                  <c:v>11510</c:v>
                </c:pt>
                <c:pt idx="150">
                  <c:v>11516</c:v>
                </c:pt>
                <c:pt idx="151">
                  <c:v>12194</c:v>
                </c:pt>
                <c:pt idx="152">
                  <c:v>12265</c:v>
                </c:pt>
                <c:pt idx="153">
                  <c:v>12316</c:v>
                </c:pt>
                <c:pt idx="154">
                  <c:v>13071</c:v>
                </c:pt>
                <c:pt idx="155">
                  <c:v>13113</c:v>
                </c:pt>
                <c:pt idx="156">
                  <c:v>13212</c:v>
                </c:pt>
                <c:pt idx="157">
                  <c:v>13474</c:v>
                </c:pt>
                <c:pt idx="158">
                  <c:v>13784</c:v>
                </c:pt>
                <c:pt idx="159">
                  <c:v>13918</c:v>
                </c:pt>
                <c:pt idx="160">
                  <c:v>14024</c:v>
                </c:pt>
                <c:pt idx="161">
                  <c:v>14097</c:v>
                </c:pt>
                <c:pt idx="162">
                  <c:v>14218</c:v>
                </c:pt>
                <c:pt idx="163">
                  <c:v>14415</c:v>
                </c:pt>
                <c:pt idx="164">
                  <c:v>14581</c:v>
                </c:pt>
                <c:pt idx="165">
                  <c:v>14590</c:v>
                </c:pt>
                <c:pt idx="166">
                  <c:v>14737</c:v>
                </c:pt>
                <c:pt idx="167">
                  <c:v>15369</c:v>
                </c:pt>
                <c:pt idx="168">
                  <c:v>15466</c:v>
                </c:pt>
                <c:pt idx="169">
                  <c:v>16140</c:v>
                </c:pt>
                <c:pt idx="170">
                  <c:v>16225</c:v>
                </c:pt>
                <c:pt idx="171">
                  <c:v>16518</c:v>
                </c:pt>
                <c:pt idx="172">
                  <c:v>16587</c:v>
                </c:pt>
                <c:pt idx="173">
                  <c:v>16597</c:v>
                </c:pt>
                <c:pt idx="174">
                  <c:v>16728</c:v>
                </c:pt>
                <c:pt idx="175">
                  <c:v>16739</c:v>
                </c:pt>
                <c:pt idx="176">
                  <c:v>16901</c:v>
                </c:pt>
                <c:pt idx="177">
                  <c:v>17258</c:v>
                </c:pt>
                <c:pt idx="178">
                  <c:v>17378</c:v>
                </c:pt>
                <c:pt idx="179">
                  <c:v>17487</c:v>
                </c:pt>
                <c:pt idx="180">
                  <c:v>18009</c:v>
                </c:pt>
                <c:pt idx="181">
                  <c:v>18335</c:v>
                </c:pt>
                <c:pt idx="182">
                  <c:v>18645</c:v>
                </c:pt>
                <c:pt idx="183">
                  <c:v>18888</c:v>
                </c:pt>
                <c:pt idx="184">
                  <c:v>19008</c:v>
                </c:pt>
                <c:pt idx="185">
                  <c:v>19211</c:v>
                </c:pt>
                <c:pt idx="186">
                  <c:v>19598</c:v>
                </c:pt>
                <c:pt idx="187">
                  <c:v>19609</c:v>
                </c:pt>
                <c:pt idx="188">
                  <c:v>19994</c:v>
                </c:pt>
                <c:pt idx="189">
                  <c:v>19994</c:v>
                </c:pt>
                <c:pt idx="190">
                  <c:v>20106</c:v>
                </c:pt>
                <c:pt idx="191">
                  <c:v>20341</c:v>
                </c:pt>
                <c:pt idx="192">
                  <c:v>20344</c:v>
                </c:pt>
                <c:pt idx="193">
                  <c:v>20345</c:v>
                </c:pt>
                <c:pt idx="194">
                  <c:v>20438</c:v>
                </c:pt>
                <c:pt idx="195">
                  <c:v>20438</c:v>
                </c:pt>
                <c:pt idx="196">
                  <c:v>21305</c:v>
                </c:pt>
                <c:pt idx="197">
                  <c:v>21967</c:v>
                </c:pt>
                <c:pt idx="198">
                  <c:v>22060</c:v>
                </c:pt>
                <c:pt idx="199">
                  <c:v>23054</c:v>
                </c:pt>
                <c:pt idx="200">
                  <c:v>23797</c:v>
                </c:pt>
                <c:pt idx="201">
                  <c:v>23815</c:v>
                </c:pt>
                <c:pt idx="202">
                  <c:v>23815</c:v>
                </c:pt>
                <c:pt idx="203">
                  <c:v>24178</c:v>
                </c:pt>
                <c:pt idx="204">
                  <c:v>24570</c:v>
                </c:pt>
                <c:pt idx="205">
                  <c:v>24841</c:v>
                </c:pt>
                <c:pt idx="206">
                  <c:v>25464</c:v>
                </c:pt>
                <c:pt idx="207">
                  <c:v>25551</c:v>
                </c:pt>
                <c:pt idx="208">
                  <c:v>26192</c:v>
                </c:pt>
                <c:pt idx="209">
                  <c:v>26254</c:v>
                </c:pt>
                <c:pt idx="210">
                  <c:v>26329</c:v>
                </c:pt>
                <c:pt idx="211">
                  <c:v>26434</c:v>
                </c:pt>
                <c:pt idx="212">
                  <c:v>26682</c:v>
                </c:pt>
                <c:pt idx="213">
                  <c:v>26705</c:v>
                </c:pt>
                <c:pt idx="214">
                  <c:v>27889</c:v>
                </c:pt>
                <c:pt idx="215">
                  <c:v>29273</c:v>
                </c:pt>
                <c:pt idx="216">
                  <c:v>29522</c:v>
                </c:pt>
                <c:pt idx="217">
                  <c:v>30219</c:v>
                </c:pt>
                <c:pt idx="218">
                  <c:v>31303</c:v>
                </c:pt>
                <c:pt idx="219">
                  <c:v>31551</c:v>
                </c:pt>
                <c:pt idx="220">
                  <c:v>31850</c:v>
                </c:pt>
                <c:pt idx="221">
                  <c:v>32109</c:v>
                </c:pt>
                <c:pt idx="222">
                  <c:v>32370</c:v>
                </c:pt>
                <c:pt idx="223">
                  <c:v>32487</c:v>
                </c:pt>
                <c:pt idx="224">
                  <c:v>32517</c:v>
                </c:pt>
                <c:pt idx="225">
                  <c:v>32622</c:v>
                </c:pt>
                <c:pt idx="226">
                  <c:v>32841</c:v>
                </c:pt>
                <c:pt idx="227">
                  <c:v>32948</c:v>
                </c:pt>
                <c:pt idx="228">
                  <c:v>33015</c:v>
                </c:pt>
                <c:pt idx="229">
                  <c:v>33186</c:v>
                </c:pt>
                <c:pt idx="230">
                  <c:v>33216</c:v>
                </c:pt>
                <c:pt idx="231">
                  <c:v>33263</c:v>
                </c:pt>
                <c:pt idx="232">
                  <c:v>34022</c:v>
                </c:pt>
                <c:pt idx="233">
                  <c:v>34675</c:v>
                </c:pt>
                <c:pt idx="234">
                  <c:v>35773</c:v>
                </c:pt>
                <c:pt idx="235">
                  <c:v>36232</c:v>
                </c:pt>
                <c:pt idx="236">
                  <c:v>37381</c:v>
                </c:pt>
                <c:pt idx="237">
                  <c:v>37410</c:v>
                </c:pt>
                <c:pt idx="238">
                  <c:v>37452</c:v>
                </c:pt>
                <c:pt idx="239">
                  <c:v>37454</c:v>
                </c:pt>
                <c:pt idx="240">
                  <c:v>37506</c:v>
                </c:pt>
                <c:pt idx="241">
                  <c:v>37577</c:v>
                </c:pt>
                <c:pt idx="242">
                  <c:v>39265</c:v>
                </c:pt>
                <c:pt idx="243">
                  <c:v>39265</c:v>
                </c:pt>
                <c:pt idx="244">
                  <c:v>40213</c:v>
                </c:pt>
                <c:pt idx="245">
                  <c:v>41163</c:v>
                </c:pt>
                <c:pt idx="246">
                  <c:v>41430</c:v>
                </c:pt>
                <c:pt idx="247">
                  <c:v>41746</c:v>
                </c:pt>
                <c:pt idx="248">
                  <c:v>41811</c:v>
                </c:pt>
                <c:pt idx="249">
                  <c:v>41877</c:v>
                </c:pt>
                <c:pt idx="250">
                  <c:v>42406</c:v>
                </c:pt>
                <c:pt idx="251">
                  <c:v>42568</c:v>
                </c:pt>
                <c:pt idx="252">
                  <c:v>43021</c:v>
                </c:pt>
                <c:pt idx="253">
                  <c:v>43065</c:v>
                </c:pt>
                <c:pt idx="254">
                  <c:v>43568</c:v>
                </c:pt>
                <c:pt idx="255">
                  <c:v>43584</c:v>
                </c:pt>
                <c:pt idx="256">
                  <c:v>43640</c:v>
                </c:pt>
                <c:pt idx="257">
                  <c:v>43938</c:v>
                </c:pt>
                <c:pt idx="258">
                  <c:v>43980</c:v>
                </c:pt>
                <c:pt idx="259">
                  <c:v>44067</c:v>
                </c:pt>
                <c:pt idx="260">
                  <c:v>44150</c:v>
                </c:pt>
                <c:pt idx="261">
                  <c:v>44286</c:v>
                </c:pt>
                <c:pt idx="262">
                  <c:v>44436</c:v>
                </c:pt>
                <c:pt idx="263">
                  <c:v>44514</c:v>
                </c:pt>
                <c:pt idx="264">
                  <c:v>44614</c:v>
                </c:pt>
                <c:pt idx="265">
                  <c:v>44631</c:v>
                </c:pt>
                <c:pt idx="266">
                  <c:v>44666</c:v>
                </c:pt>
                <c:pt idx="267">
                  <c:v>44774</c:v>
                </c:pt>
                <c:pt idx="268">
                  <c:v>45016</c:v>
                </c:pt>
                <c:pt idx="269">
                  <c:v>45316</c:v>
                </c:pt>
                <c:pt idx="270">
                  <c:v>45316</c:v>
                </c:pt>
                <c:pt idx="271">
                  <c:v>45330</c:v>
                </c:pt>
                <c:pt idx="272">
                  <c:v>45464</c:v>
                </c:pt>
                <c:pt idx="273">
                  <c:v>45689</c:v>
                </c:pt>
                <c:pt idx="274">
                  <c:v>45689</c:v>
                </c:pt>
                <c:pt idx="275">
                  <c:v>45724</c:v>
                </c:pt>
                <c:pt idx="276">
                  <c:v>46454</c:v>
                </c:pt>
                <c:pt idx="277">
                  <c:v>47353</c:v>
                </c:pt>
                <c:pt idx="278">
                  <c:v>47369</c:v>
                </c:pt>
                <c:pt idx="279">
                  <c:v>47468</c:v>
                </c:pt>
                <c:pt idx="280">
                  <c:v>47680</c:v>
                </c:pt>
                <c:pt idx="281">
                  <c:v>48079</c:v>
                </c:pt>
                <c:pt idx="282">
                  <c:v>48315</c:v>
                </c:pt>
                <c:pt idx="283">
                  <c:v>48506</c:v>
                </c:pt>
                <c:pt idx="284">
                  <c:v>48889</c:v>
                </c:pt>
                <c:pt idx="285">
                  <c:v>49099</c:v>
                </c:pt>
                <c:pt idx="286">
                  <c:v>49814</c:v>
                </c:pt>
                <c:pt idx="287">
                  <c:v>50049</c:v>
                </c:pt>
                <c:pt idx="288">
                  <c:v>50090</c:v>
                </c:pt>
                <c:pt idx="289">
                  <c:v>50547</c:v>
                </c:pt>
                <c:pt idx="290">
                  <c:v>50650</c:v>
                </c:pt>
                <c:pt idx="291">
                  <c:v>51002</c:v>
                </c:pt>
                <c:pt idx="292">
                  <c:v>51784</c:v>
                </c:pt>
                <c:pt idx="293">
                  <c:v>51993</c:v>
                </c:pt>
                <c:pt idx="294">
                  <c:v>52778</c:v>
                </c:pt>
                <c:pt idx="295">
                  <c:v>52993</c:v>
                </c:pt>
                <c:pt idx="296">
                  <c:v>53128</c:v>
                </c:pt>
                <c:pt idx="297">
                  <c:v>53784</c:v>
                </c:pt>
                <c:pt idx="298">
                  <c:v>53927</c:v>
                </c:pt>
                <c:pt idx="299">
                  <c:v>54150</c:v>
                </c:pt>
                <c:pt idx="300">
                  <c:v>54421</c:v>
                </c:pt>
                <c:pt idx="301">
                  <c:v>54780</c:v>
                </c:pt>
                <c:pt idx="302">
                  <c:v>55057</c:v>
                </c:pt>
                <c:pt idx="303">
                  <c:v>55098</c:v>
                </c:pt>
                <c:pt idx="304">
                  <c:v>55185</c:v>
                </c:pt>
                <c:pt idx="305">
                  <c:v>55330</c:v>
                </c:pt>
                <c:pt idx="306">
                  <c:v>55371</c:v>
                </c:pt>
                <c:pt idx="307">
                  <c:v>55535</c:v>
                </c:pt>
                <c:pt idx="308">
                  <c:v>55594</c:v>
                </c:pt>
                <c:pt idx="309">
                  <c:v>55795</c:v>
                </c:pt>
                <c:pt idx="310">
                  <c:v>55915</c:v>
                </c:pt>
                <c:pt idx="311">
                  <c:v>56229</c:v>
                </c:pt>
                <c:pt idx="312">
                  <c:v>56229</c:v>
                </c:pt>
                <c:pt idx="313">
                  <c:v>56345</c:v>
                </c:pt>
                <c:pt idx="314">
                  <c:v>56575</c:v>
                </c:pt>
                <c:pt idx="315">
                  <c:v>56797</c:v>
                </c:pt>
                <c:pt idx="316">
                  <c:v>56980</c:v>
                </c:pt>
                <c:pt idx="317">
                  <c:v>56980</c:v>
                </c:pt>
                <c:pt idx="318">
                  <c:v>57241</c:v>
                </c:pt>
                <c:pt idx="319">
                  <c:v>58881</c:v>
                </c:pt>
                <c:pt idx="320">
                  <c:v>59083</c:v>
                </c:pt>
                <c:pt idx="321">
                  <c:v>59626</c:v>
                </c:pt>
                <c:pt idx="322">
                  <c:v>59693</c:v>
                </c:pt>
                <c:pt idx="323">
                  <c:v>60043</c:v>
                </c:pt>
                <c:pt idx="324">
                  <c:v>60043</c:v>
                </c:pt>
                <c:pt idx="325">
                  <c:v>60515</c:v>
                </c:pt>
                <c:pt idx="326">
                  <c:v>60554</c:v>
                </c:pt>
                <c:pt idx="327">
                  <c:v>60563</c:v>
                </c:pt>
                <c:pt idx="328">
                  <c:v>60941</c:v>
                </c:pt>
                <c:pt idx="329">
                  <c:v>60980</c:v>
                </c:pt>
                <c:pt idx="330">
                  <c:v>61327</c:v>
                </c:pt>
                <c:pt idx="331">
                  <c:v>61846</c:v>
                </c:pt>
                <c:pt idx="332">
                  <c:v>62033</c:v>
                </c:pt>
                <c:pt idx="333">
                  <c:v>62041</c:v>
                </c:pt>
                <c:pt idx="334">
                  <c:v>62043</c:v>
                </c:pt>
                <c:pt idx="335">
                  <c:v>62064</c:v>
                </c:pt>
                <c:pt idx="336">
                  <c:v>62375</c:v>
                </c:pt>
                <c:pt idx="337">
                  <c:v>62653</c:v>
                </c:pt>
                <c:pt idx="338">
                  <c:v>62662</c:v>
                </c:pt>
                <c:pt idx="339">
                  <c:v>62782</c:v>
                </c:pt>
                <c:pt idx="340">
                  <c:v>62849</c:v>
                </c:pt>
                <c:pt idx="341">
                  <c:v>63051</c:v>
                </c:pt>
                <c:pt idx="342">
                  <c:v>63354</c:v>
                </c:pt>
                <c:pt idx="343">
                  <c:v>63357</c:v>
                </c:pt>
                <c:pt idx="344">
                  <c:v>63405</c:v>
                </c:pt>
                <c:pt idx="345">
                  <c:v>63436</c:v>
                </c:pt>
                <c:pt idx="346">
                  <c:v>63445</c:v>
                </c:pt>
                <c:pt idx="347">
                  <c:v>63485</c:v>
                </c:pt>
                <c:pt idx="348">
                  <c:v>63657</c:v>
                </c:pt>
                <c:pt idx="349">
                  <c:v>63660</c:v>
                </c:pt>
                <c:pt idx="350">
                  <c:v>63663</c:v>
                </c:pt>
                <c:pt idx="351">
                  <c:v>63679</c:v>
                </c:pt>
                <c:pt idx="352">
                  <c:v>63767</c:v>
                </c:pt>
                <c:pt idx="353">
                  <c:v>63794</c:v>
                </c:pt>
                <c:pt idx="354">
                  <c:v>63837</c:v>
                </c:pt>
                <c:pt idx="355">
                  <c:v>63969</c:v>
                </c:pt>
                <c:pt idx="356">
                  <c:v>64207</c:v>
                </c:pt>
                <c:pt idx="357">
                  <c:v>64212</c:v>
                </c:pt>
                <c:pt idx="358">
                  <c:v>64327</c:v>
                </c:pt>
                <c:pt idx="359">
                  <c:v>64329</c:v>
                </c:pt>
                <c:pt idx="360">
                  <c:v>64474</c:v>
                </c:pt>
                <c:pt idx="361">
                  <c:v>64592</c:v>
                </c:pt>
                <c:pt idx="362">
                  <c:v>64641</c:v>
                </c:pt>
                <c:pt idx="363">
                  <c:v>64693</c:v>
                </c:pt>
                <c:pt idx="364">
                  <c:v>64705</c:v>
                </c:pt>
                <c:pt idx="365">
                  <c:v>64856</c:v>
                </c:pt>
                <c:pt idx="366">
                  <c:v>65050</c:v>
                </c:pt>
                <c:pt idx="367">
                  <c:v>65180</c:v>
                </c:pt>
                <c:pt idx="368">
                  <c:v>65271</c:v>
                </c:pt>
                <c:pt idx="369">
                  <c:v>65291</c:v>
                </c:pt>
                <c:pt idx="370">
                  <c:v>65319</c:v>
                </c:pt>
                <c:pt idx="371">
                  <c:v>65319</c:v>
                </c:pt>
                <c:pt idx="372">
                  <c:v>65320</c:v>
                </c:pt>
                <c:pt idx="373">
                  <c:v>65348</c:v>
                </c:pt>
                <c:pt idx="374">
                  <c:v>65587</c:v>
                </c:pt>
                <c:pt idx="375">
                  <c:v>65588</c:v>
                </c:pt>
                <c:pt idx="376">
                  <c:v>65680</c:v>
                </c:pt>
                <c:pt idx="377">
                  <c:v>65680</c:v>
                </c:pt>
                <c:pt idx="378">
                  <c:v>65785</c:v>
                </c:pt>
                <c:pt idx="379">
                  <c:v>65802</c:v>
                </c:pt>
                <c:pt idx="380">
                  <c:v>65915</c:v>
                </c:pt>
                <c:pt idx="381">
                  <c:v>66171</c:v>
                </c:pt>
                <c:pt idx="382">
                  <c:v>66325</c:v>
                </c:pt>
                <c:pt idx="383">
                  <c:v>66375</c:v>
                </c:pt>
                <c:pt idx="384">
                  <c:v>66683</c:v>
                </c:pt>
                <c:pt idx="385">
                  <c:v>66943</c:v>
                </c:pt>
                <c:pt idx="386">
                  <c:v>67549</c:v>
                </c:pt>
                <c:pt idx="387">
                  <c:v>67570</c:v>
                </c:pt>
                <c:pt idx="388">
                  <c:v>67675</c:v>
                </c:pt>
                <c:pt idx="389">
                  <c:v>68089</c:v>
                </c:pt>
                <c:pt idx="390">
                  <c:v>68419</c:v>
                </c:pt>
                <c:pt idx="391">
                  <c:v>68431</c:v>
                </c:pt>
                <c:pt idx="392">
                  <c:v>68490</c:v>
                </c:pt>
                <c:pt idx="393">
                  <c:v>68836</c:v>
                </c:pt>
                <c:pt idx="394">
                  <c:v>68962</c:v>
                </c:pt>
                <c:pt idx="395">
                  <c:v>69257</c:v>
                </c:pt>
                <c:pt idx="396">
                  <c:v>69853</c:v>
                </c:pt>
                <c:pt idx="397">
                  <c:v>70052</c:v>
                </c:pt>
                <c:pt idx="398">
                  <c:v>70129</c:v>
                </c:pt>
                <c:pt idx="399">
                  <c:v>70147</c:v>
                </c:pt>
                <c:pt idx="400">
                  <c:v>70168</c:v>
                </c:pt>
                <c:pt idx="401">
                  <c:v>70351</c:v>
                </c:pt>
                <c:pt idx="402">
                  <c:v>70353</c:v>
                </c:pt>
                <c:pt idx="403">
                  <c:v>70928</c:v>
                </c:pt>
                <c:pt idx="404">
                  <c:v>71408</c:v>
                </c:pt>
                <c:pt idx="405">
                  <c:v>71478</c:v>
                </c:pt>
                <c:pt idx="406">
                  <c:v>72702</c:v>
                </c:pt>
                <c:pt idx="407">
                  <c:v>72813</c:v>
                </c:pt>
                <c:pt idx="408">
                  <c:v>73861</c:v>
                </c:pt>
                <c:pt idx="409">
                  <c:v>75358</c:v>
                </c:pt>
                <c:pt idx="410">
                  <c:v>75742</c:v>
                </c:pt>
                <c:pt idx="411">
                  <c:v>76060</c:v>
                </c:pt>
                <c:pt idx="412">
                  <c:v>76918</c:v>
                </c:pt>
                <c:pt idx="413">
                  <c:v>77801</c:v>
                </c:pt>
                <c:pt idx="414">
                  <c:v>77960</c:v>
                </c:pt>
                <c:pt idx="415">
                  <c:v>77972</c:v>
                </c:pt>
                <c:pt idx="416">
                  <c:v>78230</c:v>
                </c:pt>
                <c:pt idx="417">
                  <c:v>78245</c:v>
                </c:pt>
                <c:pt idx="418">
                  <c:v>79154</c:v>
                </c:pt>
                <c:pt idx="419">
                  <c:v>80104</c:v>
                </c:pt>
                <c:pt idx="420">
                  <c:v>81355</c:v>
                </c:pt>
                <c:pt idx="421">
                  <c:v>82436</c:v>
                </c:pt>
                <c:pt idx="422">
                  <c:v>82605</c:v>
                </c:pt>
                <c:pt idx="423">
                  <c:v>82692</c:v>
                </c:pt>
                <c:pt idx="424">
                  <c:v>82849</c:v>
                </c:pt>
                <c:pt idx="425">
                  <c:v>83977</c:v>
                </c:pt>
                <c:pt idx="426">
                  <c:v>84425</c:v>
                </c:pt>
                <c:pt idx="427">
                  <c:v>85067</c:v>
                </c:pt>
                <c:pt idx="428">
                  <c:v>85393</c:v>
                </c:pt>
                <c:pt idx="429">
                  <c:v>86600</c:v>
                </c:pt>
                <c:pt idx="430">
                  <c:v>87424</c:v>
                </c:pt>
                <c:pt idx="431">
                  <c:v>88312</c:v>
                </c:pt>
                <c:pt idx="432">
                  <c:v>93631</c:v>
                </c:pt>
                <c:pt idx="433">
                  <c:v>94848</c:v>
                </c:pt>
                <c:pt idx="434">
                  <c:v>95188</c:v>
                </c:pt>
                <c:pt idx="435">
                  <c:v>95242</c:v>
                </c:pt>
                <c:pt idx="436">
                  <c:v>95351</c:v>
                </c:pt>
                <c:pt idx="437">
                  <c:v>95701</c:v>
                </c:pt>
                <c:pt idx="438">
                  <c:v>95817</c:v>
                </c:pt>
                <c:pt idx="439">
                  <c:v>96263</c:v>
                </c:pt>
                <c:pt idx="440">
                  <c:v>97532</c:v>
                </c:pt>
                <c:pt idx="441">
                  <c:v>99055</c:v>
                </c:pt>
                <c:pt idx="442">
                  <c:v>99873</c:v>
                </c:pt>
                <c:pt idx="443">
                  <c:v>100179</c:v>
                </c:pt>
                <c:pt idx="444">
                  <c:v>101711</c:v>
                </c:pt>
                <c:pt idx="445">
                  <c:v>102127</c:v>
                </c:pt>
                <c:pt idx="446">
                  <c:v>103075</c:v>
                </c:pt>
                <c:pt idx="447">
                  <c:v>104009</c:v>
                </c:pt>
                <c:pt idx="448">
                  <c:v>104836</c:v>
                </c:pt>
                <c:pt idx="449">
                  <c:v>105219</c:v>
                </c:pt>
                <c:pt idx="450">
                  <c:v>108050</c:v>
                </c:pt>
                <c:pt idx="451">
                  <c:v>108383</c:v>
                </c:pt>
                <c:pt idx="452">
                  <c:v>109721</c:v>
                </c:pt>
                <c:pt idx="453">
                  <c:v>110402</c:v>
                </c:pt>
                <c:pt idx="454">
                  <c:v>111585</c:v>
                </c:pt>
                <c:pt idx="455">
                  <c:v>111812</c:v>
                </c:pt>
                <c:pt idx="456">
                  <c:v>113152</c:v>
                </c:pt>
                <c:pt idx="457">
                  <c:v>113668</c:v>
                </c:pt>
                <c:pt idx="458">
                  <c:v>113801</c:v>
                </c:pt>
                <c:pt idx="459">
                  <c:v>116244</c:v>
                </c:pt>
                <c:pt idx="460">
                  <c:v>116312</c:v>
                </c:pt>
                <c:pt idx="461">
                  <c:v>116893</c:v>
                </c:pt>
                <c:pt idx="462">
                  <c:v>117351</c:v>
                </c:pt>
                <c:pt idx="463">
                  <c:v>117818</c:v>
                </c:pt>
                <c:pt idx="464">
                  <c:v>117948</c:v>
                </c:pt>
                <c:pt idx="465">
                  <c:v>118708</c:v>
                </c:pt>
                <c:pt idx="466">
                  <c:v>121959</c:v>
                </c:pt>
                <c:pt idx="467">
                  <c:v>121959</c:v>
                </c:pt>
                <c:pt idx="468">
                  <c:v>124820</c:v>
                </c:pt>
                <c:pt idx="469">
                  <c:v>126842</c:v>
                </c:pt>
                <c:pt idx="470">
                  <c:v>127585</c:v>
                </c:pt>
                <c:pt idx="471">
                  <c:v>129470</c:v>
                </c:pt>
                <c:pt idx="472">
                  <c:v>130331</c:v>
                </c:pt>
                <c:pt idx="473">
                  <c:v>132043</c:v>
                </c:pt>
                <c:pt idx="474">
                  <c:v>132377</c:v>
                </c:pt>
                <c:pt idx="475">
                  <c:v>133486</c:v>
                </c:pt>
                <c:pt idx="476">
                  <c:v>135410</c:v>
                </c:pt>
                <c:pt idx="477">
                  <c:v>136870</c:v>
                </c:pt>
                <c:pt idx="478">
                  <c:v>138931</c:v>
                </c:pt>
                <c:pt idx="479">
                  <c:v>140054</c:v>
                </c:pt>
                <c:pt idx="480">
                  <c:v>140582</c:v>
                </c:pt>
                <c:pt idx="481">
                  <c:v>145045</c:v>
                </c:pt>
                <c:pt idx="482">
                  <c:v>145195</c:v>
                </c:pt>
                <c:pt idx="483">
                  <c:v>146692</c:v>
                </c:pt>
                <c:pt idx="484">
                  <c:v>150014</c:v>
                </c:pt>
                <c:pt idx="485">
                  <c:v>151141</c:v>
                </c:pt>
                <c:pt idx="486">
                  <c:v>155025</c:v>
                </c:pt>
                <c:pt idx="487">
                  <c:v>158210</c:v>
                </c:pt>
                <c:pt idx="488">
                  <c:v>158381</c:v>
                </c:pt>
                <c:pt idx="489">
                  <c:v>158899</c:v>
                </c:pt>
                <c:pt idx="490">
                  <c:v>159555</c:v>
                </c:pt>
                <c:pt idx="491">
                  <c:v>162090</c:v>
                </c:pt>
                <c:pt idx="492">
                  <c:v>162238</c:v>
                </c:pt>
                <c:pt idx="493">
                  <c:v>162657</c:v>
                </c:pt>
                <c:pt idx="494">
                  <c:v>163147</c:v>
                </c:pt>
                <c:pt idx="495">
                  <c:v>163221</c:v>
                </c:pt>
                <c:pt idx="496">
                  <c:v>163332</c:v>
                </c:pt>
                <c:pt idx="497">
                  <c:v>166790</c:v>
                </c:pt>
                <c:pt idx="498">
                  <c:v>166868</c:v>
                </c:pt>
                <c:pt idx="499">
                  <c:v>168142</c:v>
                </c:pt>
                <c:pt idx="500">
                  <c:v>168193</c:v>
                </c:pt>
                <c:pt idx="501">
                  <c:v>174229</c:v>
                </c:pt>
                <c:pt idx="502">
                  <c:v>177051</c:v>
                </c:pt>
                <c:pt idx="503">
                  <c:v>177107</c:v>
                </c:pt>
                <c:pt idx="504">
                  <c:v>177352</c:v>
                </c:pt>
                <c:pt idx="505">
                  <c:v>179323</c:v>
                </c:pt>
                <c:pt idx="506">
                  <c:v>179363</c:v>
                </c:pt>
                <c:pt idx="507">
                  <c:v>186595</c:v>
                </c:pt>
                <c:pt idx="508">
                  <c:v>186939</c:v>
                </c:pt>
                <c:pt idx="509">
                  <c:v>187935</c:v>
                </c:pt>
                <c:pt idx="510">
                  <c:v>190008</c:v>
                </c:pt>
                <c:pt idx="511">
                  <c:v>194345</c:v>
                </c:pt>
                <c:pt idx="512">
                  <c:v>197748</c:v>
                </c:pt>
                <c:pt idx="513">
                  <c:v>197934</c:v>
                </c:pt>
                <c:pt idx="514">
                  <c:v>201121</c:v>
                </c:pt>
                <c:pt idx="515">
                  <c:v>203998</c:v>
                </c:pt>
                <c:pt idx="516">
                  <c:v>209311</c:v>
                </c:pt>
                <c:pt idx="517">
                  <c:v>209776</c:v>
                </c:pt>
                <c:pt idx="518">
                  <c:v>210660</c:v>
                </c:pt>
                <c:pt idx="519">
                  <c:v>210736</c:v>
                </c:pt>
                <c:pt idx="520">
                  <c:v>216187</c:v>
                </c:pt>
                <c:pt idx="521">
                  <c:v>216809</c:v>
                </c:pt>
                <c:pt idx="522">
                  <c:v>217151</c:v>
                </c:pt>
                <c:pt idx="523">
                  <c:v>218693</c:v>
                </c:pt>
                <c:pt idx="524">
                  <c:v>219629</c:v>
                </c:pt>
                <c:pt idx="525">
                  <c:v>221130</c:v>
                </c:pt>
                <c:pt idx="526">
                  <c:v>222522</c:v>
                </c:pt>
                <c:pt idx="527">
                  <c:v>222568</c:v>
                </c:pt>
                <c:pt idx="528">
                  <c:v>224367</c:v>
                </c:pt>
                <c:pt idx="529">
                  <c:v>226487</c:v>
                </c:pt>
                <c:pt idx="530">
                  <c:v>229979</c:v>
                </c:pt>
                <c:pt idx="531">
                  <c:v>238611</c:v>
                </c:pt>
                <c:pt idx="532">
                  <c:v>239277</c:v>
                </c:pt>
                <c:pt idx="533">
                  <c:v>245651</c:v>
                </c:pt>
                <c:pt idx="534">
                  <c:v>260822</c:v>
                </c:pt>
                <c:pt idx="535">
                  <c:v>262251</c:v>
                </c:pt>
                <c:pt idx="536">
                  <c:v>272128</c:v>
                </c:pt>
                <c:pt idx="537">
                  <c:v>303844</c:v>
                </c:pt>
                <c:pt idx="538">
                  <c:v>477196</c:v>
                </c:pt>
              </c:numCache>
            </c:numRef>
          </c:yVal>
          <c:smooth val="0"/>
        </c:ser>
        <c:dLbls>
          <c:showLegendKey val="0"/>
          <c:showVal val="0"/>
          <c:showCatName val="0"/>
          <c:showSerName val="0"/>
          <c:showPercent val="0"/>
          <c:showBubbleSize val="0"/>
        </c:dLbls>
        <c:axId val="93411520"/>
        <c:axId val="93412096"/>
      </c:scatterChart>
      <c:valAx>
        <c:axId val="93411520"/>
        <c:scaling>
          <c:orientation val="minMax"/>
          <c:max val="2500"/>
          <c:min val="0"/>
        </c:scaling>
        <c:delete val="0"/>
        <c:axPos val="b"/>
        <c:numFmt formatCode="General" sourceLinked="1"/>
        <c:majorTickMark val="out"/>
        <c:minorTickMark val="none"/>
        <c:tickLblPos val="nextTo"/>
        <c:txPr>
          <a:bodyPr/>
          <a:lstStyle/>
          <a:p>
            <a:pPr>
              <a:defRPr sz="1600"/>
            </a:pPr>
            <a:endParaRPr lang="ja-JP"/>
          </a:p>
        </c:txPr>
        <c:crossAx val="93412096"/>
        <c:crosses val="autoZero"/>
        <c:crossBetween val="midCat"/>
      </c:valAx>
      <c:valAx>
        <c:axId val="93412096"/>
        <c:scaling>
          <c:logBase val="10"/>
          <c:orientation val="minMax"/>
        </c:scaling>
        <c:delete val="0"/>
        <c:axPos val="l"/>
        <c:majorGridlines/>
        <c:numFmt formatCode="General" sourceLinked="1"/>
        <c:majorTickMark val="out"/>
        <c:minorTickMark val="none"/>
        <c:tickLblPos val="nextTo"/>
        <c:txPr>
          <a:bodyPr/>
          <a:lstStyle/>
          <a:p>
            <a:pPr>
              <a:defRPr sz="1600"/>
            </a:pPr>
            <a:endParaRPr lang="ja-JP"/>
          </a:p>
        </c:txPr>
        <c:crossAx val="93411520"/>
        <c:crosses val="autoZero"/>
        <c:crossBetween val="midCat"/>
      </c:valAx>
    </c:plotArea>
    <c:legend>
      <c:legendPos val="r"/>
      <c:layout>
        <c:manualLayout>
          <c:xMode val="edge"/>
          <c:yMode val="edge"/>
          <c:x val="0.71190678130815377"/>
          <c:y val="0.30463468869811722"/>
          <c:w val="0.26905889442907038"/>
          <c:h val="0.31883952353809369"/>
        </c:manualLayout>
      </c:layout>
      <c:overlay val="0"/>
      <c:txPr>
        <a:bodyPr/>
        <a:lstStyle/>
        <a:p>
          <a:pPr>
            <a:defRPr sz="1800"/>
          </a:pPr>
          <a:endParaRPr lang="ja-JP"/>
        </a:p>
      </c:txPr>
    </c:legend>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scatterChart>
        <c:scatterStyle val="lineMarker"/>
        <c:varyColors val="0"/>
        <c:ser>
          <c:idx val="0"/>
          <c:order val="0"/>
          <c:tx>
            <c:strRef>
              <c:f>動詞けし!$B$1</c:f>
              <c:strCache>
                <c:ptCount val="1"/>
                <c:pt idx="0">
                  <c:v>正解動詞</c:v>
                </c:pt>
              </c:strCache>
            </c:strRef>
          </c:tx>
          <c:spPr>
            <a:ln>
              <a:solidFill>
                <a:srgbClr val="0070C0"/>
              </a:solidFill>
            </a:ln>
          </c:spPr>
          <c:marker>
            <c:symbol val="none"/>
          </c:marker>
          <c:yVal>
            <c:numRef>
              <c:f>動詞けし!$B$2:$B$6205</c:f>
              <c:numCache>
                <c:formatCode>General</c:formatCode>
                <c:ptCount val="6204"/>
                <c:pt idx="0">
                  <c:v>1</c:v>
                </c:pt>
                <c:pt idx="1">
                  <c:v>1</c:v>
                </c:pt>
                <c:pt idx="2">
                  <c:v>1</c:v>
                </c:pt>
                <c:pt idx="3">
                  <c:v>1</c:v>
                </c:pt>
                <c:pt idx="4">
                  <c:v>1</c:v>
                </c:pt>
                <c:pt idx="5">
                  <c:v>1</c:v>
                </c:pt>
                <c:pt idx="6">
                  <c:v>1</c:v>
                </c:pt>
                <c:pt idx="7">
                  <c:v>1</c:v>
                </c:pt>
                <c:pt idx="8">
                  <c:v>1</c:v>
                </c:pt>
                <c:pt idx="9">
                  <c:v>1</c:v>
                </c:pt>
                <c:pt idx="10">
                  <c:v>1</c:v>
                </c:pt>
                <c:pt idx="11">
                  <c:v>1</c:v>
                </c:pt>
                <c:pt idx="12">
                  <c:v>1</c:v>
                </c:pt>
                <c:pt idx="13">
                  <c:v>1</c:v>
                </c:pt>
                <c:pt idx="14">
                  <c:v>1</c:v>
                </c:pt>
                <c:pt idx="15">
                  <c:v>1</c:v>
                </c:pt>
                <c:pt idx="16">
                  <c:v>1</c:v>
                </c:pt>
                <c:pt idx="17">
                  <c:v>1</c:v>
                </c:pt>
                <c:pt idx="18">
                  <c:v>1</c:v>
                </c:pt>
                <c:pt idx="19">
                  <c:v>1</c:v>
                </c:pt>
                <c:pt idx="20">
                  <c:v>1</c:v>
                </c:pt>
                <c:pt idx="21">
                  <c:v>1</c:v>
                </c:pt>
                <c:pt idx="22">
                  <c:v>1</c:v>
                </c:pt>
                <c:pt idx="23">
                  <c:v>1</c:v>
                </c:pt>
                <c:pt idx="24">
                  <c:v>1</c:v>
                </c:pt>
                <c:pt idx="25">
                  <c:v>1</c:v>
                </c:pt>
                <c:pt idx="26">
                  <c:v>1</c:v>
                </c:pt>
                <c:pt idx="27">
                  <c:v>1</c:v>
                </c:pt>
                <c:pt idx="28">
                  <c:v>1</c:v>
                </c:pt>
                <c:pt idx="29">
                  <c:v>1</c:v>
                </c:pt>
                <c:pt idx="30">
                  <c:v>1</c:v>
                </c:pt>
                <c:pt idx="31">
                  <c:v>1</c:v>
                </c:pt>
                <c:pt idx="32">
                  <c:v>1</c:v>
                </c:pt>
                <c:pt idx="33">
                  <c:v>1</c:v>
                </c:pt>
                <c:pt idx="34">
                  <c:v>1</c:v>
                </c:pt>
                <c:pt idx="35">
                  <c:v>1</c:v>
                </c:pt>
                <c:pt idx="36">
                  <c:v>1</c:v>
                </c:pt>
                <c:pt idx="37">
                  <c:v>1</c:v>
                </c:pt>
                <c:pt idx="38">
                  <c:v>1</c:v>
                </c:pt>
                <c:pt idx="39">
                  <c:v>1</c:v>
                </c:pt>
                <c:pt idx="40">
                  <c:v>1</c:v>
                </c:pt>
                <c:pt idx="41">
                  <c:v>1</c:v>
                </c:pt>
                <c:pt idx="42">
                  <c:v>1</c:v>
                </c:pt>
                <c:pt idx="43">
                  <c:v>1</c:v>
                </c:pt>
                <c:pt idx="44">
                  <c:v>1</c:v>
                </c:pt>
                <c:pt idx="45">
                  <c:v>1</c:v>
                </c:pt>
                <c:pt idx="46">
                  <c:v>1</c:v>
                </c:pt>
                <c:pt idx="47">
                  <c:v>1</c:v>
                </c:pt>
                <c:pt idx="48">
                  <c:v>1</c:v>
                </c:pt>
                <c:pt idx="49">
                  <c:v>1</c:v>
                </c:pt>
                <c:pt idx="50">
                  <c:v>1</c:v>
                </c:pt>
                <c:pt idx="51">
                  <c:v>1</c:v>
                </c:pt>
                <c:pt idx="52">
                  <c:v>1</c:v>
                </c:pt>
                <c:pt idx="53">
                  <c:v>1</c:v>
                </c:pt>
                <c:pt idx="54">
                  <c:v>1</c:v>
                </c:pt>
                <c:pt idx="55">
                  <c:v>1</c:v>
                </c:pt>
                <c:pt idx="56">
                  <c:v>1</c:v>
                </c:pt>
                <c:pt idx="57">
                  <c:v>1</c:v>
                </c:pt>
                <c:pt idx="58">
                  <c:v>1</c:v>
                </c:pt>
                <c:pt idx="59">
                  <c:v>1</c:v>
                </c:pt>
                <c:pt idx="60">
                  <c:v>1</c:v>
                </c:pt>
                <c:pt idx="61">
                  <c:v>1</c:v>
                </c:pt>
                <c:pt idx="62">
                  <c:v>1</c:v>
                </c:pt>
                <c:pt idx="63">
                  <c:v>1</c:v>
                </c:pt>
                <c:pt idx="64">
                  <c:v>1</c:v>
                </c:pt>
                <c:pt idx="65">
                  <c:v>1</c:v>
                </c:pt>
                <c:pt idx="66">
                  <c:v>1</c:v>
                </c:pt>
                <c:pt idx="67">
                  <c:v>1</c:v>
                </c:pt>
                <c:pt idx="68">
                  <c:v>1</c:v>
                </c:pt>
                <c:pt idx="69">
                  <c:v>1</c:v>
                </c:pt>
                <c:pt idx="70">
                  <c:v>1</c:v>
                </c:pt>
                <c:pt idx="71">
                  <c:v>1</c:v>
                </c:pt>
                <c:pt idx="72">
                  <c:v>1</c:v>
                </c:pt>
                <c:pt idx="73">
                  <c:v>1</c:v>
                </c:pt>
                <c:pt idx="74">
                  <c:v>1</c:v>
                </c:pt>
                <c:pt idx="75">
                  <c:v>1</c:v>
                </c:pt>
                <c:pt idx="76">
                  <c:v>1</c:v>
                </c:pt>
                <c:pt idx="77">
                  <c:v>1</c:v>
                </c:pt>
                <c:pt idx="78">
                  <c:v>1</c:v>
                </c:pt>
                <c:pt idx="79">
                  <c:v>1</c:v>
                </c:pt>
                <c:pt idx="80">
                  <c:v>1</c:v>
                </c:pt>
                <c:pt idx="81">
                  <c:v>1</c:v>
                </c:pt>
                <c:pt idx="82">
                  <c:v>1</c:v>
                </c:pt>
                <c:pt idx="83">
                  <c:v>1</c:v>
                </c:pt>
                <c:pt idx="84">
                  <c:v>1</c:v>
                </c:pt>
                <c:pt idx="85">
                  <c:v>1</c:v>
                </c:pt>
                <c:pt idx="86">
                  <c:v>1</c:v>
                </c:pt>
                <c:pt idx="87">
                  <c:v>1</c:v>
                </c:pt>
                <c:pt idx="88">
                  <c:v>1</c:v>
                </c:pt>
                <c:pt idx="89">
                  <c:v>1</c:v>
                </c:pt>
                <c:pt idx="90">
                  <c:v>1</c:v>
                </c:pt>
                <c:pt idx="91">
                  <c:v>1</c:v>
                </c:pt>
                <c:pt idx="92">
                  <c:v>1</c:v>
                </c:pt>
                <c:pt idx="93">
                  <c:v>1</c:v>
                </c:pt>
                <c:pt idx="94">
                  <c:v>2</c:v>
                </c:pt>
                <c:pt idx="95">
                  <c:v>2</c:v>
                </c:pt>
                <c:pt idx="96">
                  <c:v>2</c:v>
                </c:pt>
                <c:pt idx="97">
                  <c:v>2</c:v>
                </c:pt>
                <c:pt idx="98">
                  <c:v>2</c:v>
                </c:pt>
                <c:pt idx="99">
                  <c:v>2</c:v>
                </c:pt>
                <c:pt idx="100">
                  <c:v>2</c:v>
                </c:pt>
                <c:pt idx="101">
                  <c:v>2</c:v>
                </c:pt>
                <c:pt idx="102">
                  <c:v>2</c:v>
                </c:pt>
                <c:pt idx="103">
                  <c:v>2</c:v>
                </c:pt>
                <c:pt idx="104">
                  <c:v>2</c:v>
                </c:pt>
                <c:pt idx="105">
                  <c:v>2</c:v>
                </c:pt>
                <c:pt idx="106">
                  <c:v>2</c:v>
                </c:pt>
                <c:pt idx="107">
                  <c:v>2</c:v>
                </c:pt>
                <c:pt idx="108">
                  <c:v>2</c:v>
                </c:pt>
                <c:pt idx="109">
                  <c:v>2</c:v>
                </c:pt>
                <c:pt idx="110">
                  <c:v>2</c:v>
                </c:pt>
                <c:pt idx="111">
                  <c:v>2</c:v>
                </c:pt>
                <c:pt idx="112">
                  <c:v>2</c:v>
                </c:pt>
                <c:pt idx="113">
                  <c:v>2</c:v>
                </c:pt>
                <c:pt idx="114">
                  <c:v>2</c:v>
                </c:pt>
                <c:pt idx="115">
                  <c:v>2</c:v>
                </c:pt>
                <c:pt idx="116">
                  <c:v>2</c:v>
                </c:pt>
                <c:pt idx="117">
                  <c:v>2</c:v>
                </c:pt>
                <c:pt idx="118">
                  <c:v>2</c:v>
                </c:pt>
                <c:pt idx="119">
                  <c:v>2</c:v>
                </c:pt>
                <c:pt idx="120">
                  <c:v>2</c:v>
                </c:pt>
                <c:pt idx="121">
                  <c:v>2</c:v>
                </c:pt>
                <c:pt idx="122">
                  <c:v>2</c:v>
                </c:pt>
                <c:pt idx="123">
                  <c:v>2</c:v>
                </c:pt>
                <c:pt idx="124">
                  <c:v>2</c:v>
                </c:pt>
                <c:pt idx="125">
                  <c:v>2</c:v>
                </c:pt>
                <c:pt idx="126">
                  <c:v>2</c:v>
                </c:pt>
                <c:pt idx="127">
                  <c:v>2</c:v>
                </c:pt>
                <c:pt idx="128">
                  <c:v>2</c:v>
                </c:pt>
                <c:pt idx="129">
                  <c:v>2</c:v>
                </c:pt>
                <c:pt idx="130">
                  <c:v>2</c:v>
                </c:pt>
                <c:pt idx="131">
                  <c:v>2</c:v>
                </c:pt>
                <c:pt idx="132">
                  <c:v>2</c:v>
                </c:pt>
                <c:pt idx="133">
                  <c:v>2</c:v>
                </c:pt>
                <c:pt idx="134">
                  <c:v>2</c:v>
                </c:pt>
                <c:pt idx="135">
                  <c:v>2</c:v>
                </c:pt>
                <c:pt idx="136">
                  <c:v>2</c:v>
                </c:pt>
                <c:pt idx="137">
                  <c:v>2</c:v>
                </c:pt>
                <c:pt idx="138">
                  <c:v>2</c:v>
                </c:pt>
                <c:pt idx="139">
                  <c:v>2</c:v>
                </c:pt>
                <c:pt idx="140">
                  <c:v>2</c:v>
                </c:pt>
                <c:pt idx="141">
                  <c:v>2</c:v>
                </c:pt>
                <c:pt idx="142">
                  <c:v>2</c:v>
                </c:pt>
                <c:pt idx="143">
                  <c:v>2</c:v>
                </c:pt>
                <c:pt idx="144">
                  <c:v>2</c:v>
                </c:pt>
                <c:pt idx="145">
                  <c:v>2</c:v>
                </c:pt>
                <c:pt idx="146">
                  <c:v>2</c:v>
                </c:pt>
                <c:pt idx="147">
                  <c:v>2</c:v>
                </c:pt>
                <c:pt idx="148">
                  <c:v>2</c:v>
                </c:pt>
                <c:pt idx="149">
                  <c:v>2</c:v>
                </c:pt>
                <c:pt idx="150">
                  <c:v>2</c:v>
                </c:pt>
                <c:pt idx="151">
                  <c:v>2</c:v>
                </c:pt>
                <c:pt idx="152">
                  <c:v>2</c:v>
                </c:pt>
                <c:pt idx="153">
                  <c:v>2</c:v>
                </c:pt>
                <c:pt idx="154">
                  <c:v>2</c:v>
                </c:pt>
                <c:pt idx="155">
                  <c:v>2</c:v>
                </c:pt>
                <c:pt idx="156">
                  <c:v>2</c:v>
                </c:pt>
                <c:pt idx="157">
                  <c:v>2</c:v>
                </c:pt>
                <c:pt idx="158">
                  <c:v>2</c:v>
                </c:pt>
                <c:pt idx="159">
                  <c:v>2</c:v>
                </c:pt>
                <c:pt idx="160">
                  <c:v>2</c:v>
                </c:pt>
                <c:pt idx="161">
                  <c:v>2</c:v>
                </c:pt>
                <c:pt idx="162">
                  <c:v>2</c:v>
                </c:pt>
                <c:pt idx="163">
                  <c:v>2</c:v>
                </c:pt>
                <c:pt idx="164">
                  <c:v>2</c:v>
                </c:pt>
                <c:pt idx="165">
                  <c:v>2</c:v>
                </c:pt>
                <c:pt idx="166">
                  <c:v>2</c:v>
                </c:pt>
                <c:pt idx="167">
                  <c:v>2</c:v>
                </c:pt>
                <c:pt idx="168">
                  <c:v>2</c:v>
                </c:pt>
                <c:pt idx="169">
                  <c:v>2</c:v>
                </c:pt>
                <c:pt idx="170">
                  <c:v>2</c:v>
                </c:pt>
                <c:pt idx="171">
                  <c:v>2</c:v>
                </c:pt>
                <c:pt idx="172">
                  <c:v>2</c:v>
                </c:pt>
                <c:pt idx="173">
                  <c:v>2</c:v>
                </c:pt>
                <c:pt idx="174">
                  <c:v>2</c:v>
                </c:pt>
                <c:pt idx="175">
                  <c:v>2</c:v>
                </c:pt>
                <c:pt idx="176">
                  <c:v>2</c:v>
                </c:pt>
                <c:pt idx="177">
                  <c:v>2</c:v>
                </c:pt>
                <c:pt idx="178">
                  <c:v>2</c:v>
                </c:pt>
                <c:pt idx="179">
                  <c:v>2</c:v>
                </c:pt>
                <c:pt idx="180">
                  <c:v>2</c:v>
                </c:pt>
                <c:pt idx="181">
                  <c:v>2</c:v>
                </c:pt>
                <c:pt idx="182">
                  <c:v>2</c:v>
                </c:pt>
                <c:pt idx="183">
                  <c:v>2</c:v>
                </c:pt>
                <c:pt idx="184">
                  <c:v>2</c:v>
                </c:pt>
                <c:pt idx="185">
                  <c:v>2</c:v>
                </c:pt>
                <c:pt idx="186">
                  <c:v>2</c:v>
                </c:pt>
                <c:pt idx="187">
                  <c:v>2</c:v>
                </c:pt>
                <c:pt idx="188">
                  <c:v>3</c:v>
                </c:pt>
                <c:pt idx="189">
                  <c:v>3</c:v>
                </c:pt>
                <c:pt idx="190">
                  <c:v>3</c:v>
                </c:pt>
                <c:pt idx="191">
                  <c:v>3</c:v>
                </c:pt>
                <c:pt idx="192">
                  <c:v>3</c:v>
                </c:pt>
                <c:pt idx="193">
                  <c:v>3</c:v>
                </c:pt>
                <c:pt idx="194">
                  <c:v>3</c:v>
                </c:pt>
                <c:pt idx="195">
                  <c:v>3</c:v>
                </c:pt>
                <c:pt idx="196">
                  <c:v>3</c:v>
                </c:pt>
                <c:pt idx="197">
                  <c:v>3</c:v>
                </c:pt>
                <c:pt idx="198">
                  <c:v>3</c:v>
                </c:pt>
                <c:pt idx="199">
                  <c:v>3</c:v>
                </c:pt>
                <c:pt idx="200">
                  <c:v>3</c:v>
                </c:pt>
                <c:pt idx="201">
                  <c:v>3</c:v>
                </c:pt>
                <c:pt idx="202">
                  <c:v>3</c:v>
                </c:pt>
                <c:pt idx="203">
                  <c:v>3</c:v>
                </c:pt>
                <c:pt idx="204">
                  <c:v>3</c:v>
                </c:pt>
                <c:pt idx="205">
                  <c:v>3</c:v>
                </c:pt>
                <c:pt idx="206">
                  <c:v>3</c:v>
                </c:pt>
                <c:pt idx="207">
                  <c:v>3</c:v>
                </c:pt>
                <c:pt idx="208">
                  <c:v>3</c:v>
                </c:pt>
                <c:pt idx="209">
                  <c:v>3</c:v>
                </c:pt>
                <c:pt idx="210">
                  <c:v>3</c:v>
                </c:pt>
                <c:pt idx="211">
                  <c:v>3</c:v>
                </c:pt>
                <c:pt idx="212">
                  <c:v>3</c:v>
                </c:pt>
                <c:pt idx="213">
                  <c:v>3</c:v>
                </c:pt>
                <c:pt idx="214">
                  <c:v>3</c:v>
                </c:pt>
                <c:pt idx="215">
                  <c:v>3</c:v>
                </c:pt>
                <c:pt idx="216">
                  <c:v>3</c:v>
                </c:pt>
                <c:pt idx="217">
                  <c:v>3</c:v>
                </c:pt>
                <c:pt idx="218">
                  <c:v>3</c:v>
                </c:pt>
                <c:pt idx="219">
                  <c:v>3</c:v>
                </c:pt>
                <c:pt idx="220">
                  <c:v>3</c:v>
                </c:pt>
                <c:pt idx="221">
                  <c:v>3</c:v>
                </c:pt>
                <c:pt idx="222">
                  <c:v>3</c:v>
                </c:pt>
                <c:pt idx="223">
                  <c:v>3</c:v>
                </c:pt>
                <c:pt idx="224">
                  <c:v>3</c:v>
                </c:pt>
                <c:pt idx="225">
                  <c:v>3</c:v>
                </c:pt>
                <c:pt idx="226">
                  <c:v>3</c:v>
                </c:pt>
                <c:pt idx="227">
                  <c:v>3</c:v>
                </c:pt>
                <c:pt idx="228">
                  <c:v>3</c:v>
                </c:pt>
                <c:pt idx="229">
                  <c:v>3</c:v>
                </c:pt>
                <c:pt idx="230">
                  <c:v>3</c:v>
                </c:pt>
                <c:pt idx="231">
                  <c:v>3</c:v>
                </c:pt>
                <c:pt idx="232">
                  <c:v>3</c:v>
                </c:pt>
                <c:pt idx="233">
                  <c:v>3</c:v>
                </c:pt>
                <c:pt idx="234">
                  <c:v>3</c:v>
                </c:pt>
                <c:pt idx="235">
                  <c:v>3</c:v>
                </c:pt>
                <c:pt idx="236">
                  <c:v>3</c:v>
                </c:pt>
                <c:pt idx="237">
                  <c:v>3</c:v>
                </c:pt>
                <c:pt idx="238">
                  <c:v>3</c:v>
                </c:pt>
                <c:pt idx="239">
                  <c:v>3</c:v>
                </c:pt>
                <c:pt idx="240">
                  <c:v>3</c:v>
                </c:pt>
                <c:pt idx="241">
                  <c:v>3</c:v>
                </c:pt>
                <c:pt idx="242">
                  <c:v>3</c:v>
                </c:pt>
                <c:pt idx="243">
                  <c:v>3</c:v>
                </c:pt>
                <c:pt idx="244">
                  <c:v>3</c:v>
                </c:pt>
                <c:pt idx="245">
                  <c:v>3</c:v>
                </c:pt>
                <c:pt idx="246">
                  <c:v>3</c:v>
                </c:pt>
                <c:pt idx="247">
                  <c:v>3</c:v>
                </c:pt>
                <c:pt idx="248">
                  <c:v>3</c:v>
                </c:pt>
                <c:pt idx="249">
                  <c:v>3</c:v>
                </c:pt>
                <c:pt idx="250">
                  <c:v>3</c:v>
                </c:pt>
                <c:pt idx="251">
                  <c:v>4</c:v>
                </c:pt>
                <c:pt idx="252">
                  <c:v>4</c:v>
                </c:pt>
                <c:pt idx="253">
                  <c:v>4</c:v>
                </c:pt>
                <c:pt idx="254">
                  <c:v>4</c:v>
                </c:pt>
                <c:pt idx="255">
                  <c:v>4</c:v>
                </c:pt>
                <c:pt idx="256">
                  <c:v>4</c:v>
                </c:pt>
                <c:pt idx="257">
                  <c:v>4</c:v>
                </c:pt>
                <c:pt idx="258">
                  <c:v>4</c:v>
                </c:pt>
                <c:pt idx="259">
                  <c:v>4</c:v>
                </c:pt>
                <c:pt idx="260">
                  <c:v>4</c:v>
                </c:pt>
                <c:pt idx="261">
                  <c:v>4</c:v>
                </c:pt>
                <c:pt idx="262">
                  <c:v>4</c:v>
                </c:pt>
                <c:pt idx="263">
                  <c:v>4</c:v>
                </c:pt>
                <c:pt idx="264">
                  <c:v>4</c:v>
                </c:pt>
                <c:pt idx="265">
                  <c:v>4</c:v>
                </c:pt>
                <c:pt idx="266">
                  <c:v>4</c:v>
                </c:pt>
                <c:pt idx="267">
                  <c:v>4</c:v>
                </c:pt>
                <c:pt idx="268">
                  <c:v>4</c:v>
                </c:pt>
                <c:pt idx="269">
                  <c:v>4</c:v>
                </c:pt>
                <c:pt idx="270">
                  <c:v>4</c:v>
                </c:pt>
                <c:pt idx="271">
                  <c:v>4</c:v>
                </c:pt>
                <c:pt idx="272">
                  <c:v>4</c:v>
                </c:pt>
                <c:pt idx="273">
                  <c:v>4</c:v>
                </c:pt>
                <c:pt idx="274">
                  <c:v>4</c:v>
                </c:pt>
                <c:pt idx="275">
                  <c:v>4</c:v>
                </c:pt>
                <c:pt idx="276">
                  <c:v>4</c:v>
                </c:pt>
                <c:pt idx="277">
                  <c:v>4</c:v>
                </c:pt>
                <c:pt idx="278">
                  <c:v>4</c:v>
                </c:pt>
                <c:pt idx="279">
                  <c:v>4</c:v>
                </c:pt>
                <c:pt idx="280">
                  <c:v>4</c:v>
                </c:pt>
                <c:pt idx="281">
                  <c:v>4</c:v>
                </c:pt>
                <c:pt idx="282">
                  <c:v>4</c:v>
                </c:pt>
                <c:pt idx="283">
                  <c:v>4</c:v>
                </c:pt>
                <c:pt idx="284">
                  <c:v>4</c:v>
                </c:pt>
                <c:pt idx="285">
                  <c:v>4</c:v>
                </c:pt>
                <c:pt idx="286">
                  <c:v>4</c:v>
                </c:pt>
                <c:pt idx="287">
                  <c:v>4</c:v>
                </c:pt>
                <c:pt idx="288">
                  <c:v>4</c:v>
                </c:pt>
                <c:pt idx="289">
                  <c:v>4</c:v>
                </c:pt>
                <c:pt idx="290">
                  <c:v>4</c:v>
                </c:pt>
                <c:pt idx="291">
                  <c:v>4</c:v>
                </c:pt>
                <c:pt idx="292">
                  <c:v>4</c:v>
                </c:pt>
                <c:pt idx="293">
                  <c:v>4</c:v>
                </c:pt>
                <c:pt idx="294">
                  <c:v>4</c:v>
                </c:pt>
                <c:pt idx="295">
                  <c:v>4</c:v>
                </c:pt>
                <c:pt idx="296">
                  <c:v>4</c:v>
                </c:pt>
                <c:pt idx="297">
                  <c:v>4</c:v>
                </c:pt>
                <c:pt idx="298">
                  <c:v>4</c:v>
                </c:pt>
                <c:pt idx="299">
                  <c:v>5</c:v>
                </c:pt>
                <c:pt idx="300">
                  <c:v>5</c:v>
                </c:pt>
                <c:pt idx="301">
                  <c:v>5</c:v>
                </c:pt>
                <c:pt idx="302">
                  <c:v>5</c:v>
                </c:pt>
                <c:pt idx="303">
                  <c:v>5</c:v>
                </c:pt>
                <c:pt idx="304">
                  <c:v>5</c:v>
                </c:pt>
                <c:pt idx="305">
                  <c:v>5</c:v>
                </c:pt>
                <c:pt idx="306">
                  <c:v>5</c:v>
                </c:pt>
                <c:pt idx="307">
                  <c:v>5</c:v>
                </c:pt>
                <c:pt idx="308">
                  <c:v>5</c:v>
                </c:pt>
                <c:pt idx="309">
                  <c:v>5</c:v>
                </c:pt>
                <c:pt idx="310">
                  <c:v>5</c:v>
                </c:pt>
                <c:pt idx="311">
                  <c:v>5</c:v>
                </c:pt>
                <c:pt idx="312">
                  <c:v>5</c:v>
                </c:pt>
                <c:pt idx="313">
                  <c:v>5</c:v>
                </c:pt>
                <c:pt idx="314">
                  <c:v>5</c:v>
                </c:pt>
                <c:pt idx="315">
                  <c:v>5</c:v>
                </c:pt>
                <c:pt idx="316">
                  <c:v>5</c:v>
                </c:pt>
                <c:pt idx="317">
                  <c:v>5</c:v>
                </c:pt>
                <c:pt idx="318">
                  <c:v>5</c:v>
                </c:pt>
                <c:pt idx="319">
                  <c:v>5</c:v>
                </c:pt>
                <c:pt idx="320">
                  <c:v>5</c:v>
                </c:pt>
                <c:pt idx="321">
                  <c:v>5</c:v>
                </c:pt>
                <c:pt idx="322">
                  <c:v>5</c:v>
                </c:pt>
                <c:pt idx="323">
                  <c:v>5</c:v>
                </c:pt>
                <c:pt idx="324">
                  <c:v>5</c:v>
                </c:pt>
                <c:pt idx="325">
                  <c:v>5</c:v>
                </c:pt>
                <c:pt idx="326">
                  <c:v>5</c:v>
                </c:pt>
                <c:pt idx="327">
                  <c:v>5</c:v>
                </c:pt>
                <c:pt idx="328">
                  <c:v>5</c:v>
                </c:pt>
                <c:pt idx="329">
                  <c:v>5</c:v>
                </c:pt>
                <c:pt idx="330">
                  <c:v>5</c:v>
                </c:pt>
                <c:pt idx="331">
                  <c:v>5</c:v>
                </c:pt>
                <c:pt idx="332">
                  <c:v>5</c:v>
                </c:pt>
                <c:pt idx="333">
                  <c:v>5</c:v>
                </c:pt>
                <c:pt idx="334">
                  <c:v>5</c:v>
                </c:pt>
                <c:pt idx="335">
                  <c:v>5</c:v>
                </c:pt>
                <c:pt idx="336">
                  <c:v>5</c:v>
                </c:pt>
                <c:pt idx="337">
                  <c:v>5</c:v>
                </c:pt>
                <c:pt idx="338">
                  <c:v>5</c:v>
                </c:pt>
                <c:pt idx="339">
                  <c:v>5</c:v>
                </c:pt>
                <c:pt idx="340">
                  <c:v>5</c:v>
                </c:pt>
                <c:pt idx="341">
                  <c:v>5</c:v>
                </c:pt>
                <c:pt idx="342">
                  <c:v>5</c:v>
                </c:pt>
                <c:pt idx="343">
                  <c:v>5</c:v>
                </c:pt>
                <c:pt idx="344">
                  <c:v>5</c:v>
                </c:pt>
                <c:pt idx="345">
                  <c:v>5</c:v>
                </c:pt>
                <c:pt idx="346">
                  <c:v>5</c:v>
                </c:pt>
                <c:pt idx="347">
                  <c:v>5</c:v>
                </c:pt>
                <c:pt idx="348">
                  <c:v>5</c:v>
                </c:pt>
                <c:pt idx="349">
                  <c:v>5</c:v>
                </c:pt>
                <c:pt idx="350">
                  <c:v>5</c:v>
                </c:pt>
                <c:pt idx="351">
                  <c:v>5</c:v>
                </c:pt>
                <c:pt idx="352">
                  <c:v>5</c:v>
                </c:pt>
                <c:pt idx="353">
                  <c:v>5</c:v>
                </c:pt>
                <c:pt idx="354">
                  <c:v>5</c:v>
                </c:pt>
                <c:pt idx="355">
                  <c:v>5</c:v>
                </c:pt>
                <c:pt idx="356">
                  <c:v>5</c:v>
                </c:pt>
                <c:pt idx="357">
                  <c:v>5</c:v>
                </c:pt>
                <c:pt idx="358">
                  <c:v>5</c:v>
                </c:pt>
                <c:pt idx="359">
                  <c:v>5</c:v>
                </c:pt>
                <c:pt idx="360">
                  <c:v>5</c:v>
                </c:pt>
                <c:pt idx="361">
                  <c:v>5</c:v>
                </c:pt>
                <c:pt idx="362">
                  <c:v>5</c:v>
                </c:pt>
                <c:pt idx="363">
                  <c:v>5</c:v>
                </c:pt>
                <c:pt idx="364">
                  <c:v>5</c:v>
                </c:pt>
                <c:pt idx="365">
                  <c:v>5</c:v>
                </c:pt>
                <c:pt idx="366">
                  <c:v>5</c:v>
                </c:pt>
                <c:pt idx="367">
                  <c:v>5</c:v>
                </c:pt>
                <c:pt idx="368">
                  <c:v>5</c:v>
                </c:pt>
                <c:pt idx="369">
                  <c:v>5</c:v>
                </c:pt>
                <c:pt idx="370">
                  <c:v>5</c:v>
                </c:pt>
                <c:pt idx="371">
                  <c:v>5</c:v>
                </c:pt>
                <c:pt idx="372">
                  <c:v>5</c:v>
                </c:pt>
                <c:pt idx="373">
                  <c:v>5</c:v>
                </c:pt>
                <c:pt idx="374">
                  <c:v>5</c:v>
                </c:pt>
                <c:pt idx="375">
                  <c:v>5</c:v>
                </c:pt>
                <c:pt idx="376">
                  <c:v>5</c:v>
                </c:pt>
                <c:pt idx="377">
                  <c:v>5</c:v>
                </c:pt>
                <c:pt idx="378">
                  <c:v>5</c:v>
                </c:pt>
                <c:pt idx="379">
                  <c:v>5</c:v>
                </c:pt>
                <c:pt idx="380">
                  <c:v>5</c:v>
                </c:pt>
                <c:pt idx="381">
                  <c:v>5</c:v>
                </c:pt>
                <c:pt idx="382">
                  <c:v>5</c:v>
                </c:pt>
                <c:pt idx="383">
                  <c:v>5</c:v>
                </c:pt>
                <c:pt idx="384">
                  <c:v>5</c:v>
                </c:pt>
                <c:pt idx="385">
                  <c:v>5</c:v>
                </c:pt>
                <c:pt idx="386">
                  <c:v>5</c:v>
                </c:pt>
                <c:pt idx="387">
                  <c:v>5</c:v>
                </c:pt>
                <c:pt idx="388">
                  <c:v>5</c:v>
                </c:pt>
                <c:pt idx="389">
                  <c:v>5</c:v>
                </c:pt>
                <c:pt idx="390">
                  <c:v>6</c:v>
                </c:pt>
                <c:pt idx="391">
                  <c:v>6</c:v>
                </c:pt>
                <c:pt idx="392">
                  <c:v>6</c:v>
                </c:pt>
                <c:pt idx="393">
                  <c:v>6</c:v>
                </c:pt>
                <c:pt idx="394">
                  <c:v>6</c:v>
                </c:pt>
                <c:pt idx="395">
                  <c:v>6</c:v>
                </c:pt>
                <c:pt idx="396">
                  <c:v>6</c:v>
                </c:pt>
                <c:pt idx="397">
                  <c:v>6</c:v>
                </c:pt>
                <c:pt idx="398">
                  <c:v>6</c:v>
                </c:pt>
                <c:pt idx="399">
                  <c:v>6</c:v>
                </c:pt>
                <c:pt idx="400">
                  <c:v>6</c:v>
                </c:pt>
                <c:pt idx="401">
                  <c:v>6</c:v>
                </c:pt>
                <c:pt idx="402">
                  <c:v>6</c:v>
                </c:pt>
                <c:pt idx="403">
                  <c:v>6</c:v>
                </c:pt>
                <c:pt idx="404">
                  <c:v>6</c:v>
                </c:pt>
                <c:pt idx="405">
                  <c:v>6</c:v>
                </c:pt>
                <c:pt idx="406">
                  <c:v>6</c:v>
                </c:pt>
                <c:pt idx="407">
                  <c:v>6</c:v>
                </c:pt>
                <c:pt idx="408">
                  <c:v>6</c:v>
                </c:pt>
                <c:pt idx="409">
                  <c:v>6</c:v>
                </c:pt>
                <c:pt idx="410">
                  <c:v>6</c:v>
                </c:pt>
                <c:pt idx="411">
                  <c:v>6</c:v>
                </c:pt>
                <c:pt idx="412">
                  <c:v>6</c:v>
                </c:pt>
                <c:pt idx="413">
                  <c:v>6</c:v>
                </c:pt>
                <c:pt idx="414">
                  <c:v>6</c:v>
                </c:pt>
                <c:pt idx="415">
                  <c:v>6</c:v>
                </c:pt>
                <c:pt idx="416">
                  <c:v>6</c:v>
                </c:pt>
                <c:pt idx="417">
                  <c:v>6</c:v>
                </c:pt>
                <c:pt idx="418">
                  <c:v>6</c:v>
                </c:pt>
                <c:pt idx="419">
                  <c:v>6</c:v>
                </c:pt>
                <c:pt idx="420">
                  <c:v>6</c:v>
                </c:pt>
                <c:pt idx="421">
                  <c:v>6</c:v>
                </c:pt>
                <c:pt idx="422">
                  <c:v>6</c:v>
                </c:pt>
                <c:pt idx="423">
                  <c:v>6</c:v>
                </c:pt>
                <c:pt idx="424">
                  <c:v>6</c:v>
                </c:pt>
                <c:pt idx="425">
                  <c:v>6</c:v>
                </c:pt>
                <c:pt idx="426">
                  <c:v>6</c:v>
                </c:pt>
                <c:pt idx="427">
                  <c:v>6</c:v>
                </c:pt>
                <c:pt idx="428">
                  <c:v>6</c:v>
                </c:pt>
                <c:pt idx="429">
                  <c:v>6</c:v>
                </c:pt>
                <c:pt idx="430">
                  <c:v>6</c:v>
                </c:pt>
                <c:pt idx="431">
                  <c:v>6</c:v>
                </c:pt>
                <c:pt idx="432">
                  <c:v>6</c:v>
                </c:pt>
                <c:pt idx="433">
                  <c:v>6</c:v>
                </c:pt>
                <c:pt idx="434">
                  <c:v>7</c:v>
                </c:pt>
                <c:pt idx="435">
                  <c:v>7</c:v>
                </c:pt>
                <c:pt idx="436">
                  <c:v>7</c:v>
                </c:pt>
                <c:pt idx="437">
                  <c:v>7</c:v>
                </c:pt>
                <c:pt idx="438">
                  <c:v>7</c:v>
                </c:pt>
                <c:pt idx="439">
                  <c:v>7</c:v>
                </c:pt>
                <c:pt idx="440">
                  <c:v>7</c:v>
                </c:pt>
                <c:pt idx="441">
                  <c:v>7</c:v>
                </c:pt>
                <c:pt idx="442">
                  <c:v>7</c:v>
                </c:pt>
                <c:pt idx="443">
                  <c:v>7</c:v>
                </c:pt>
                <c:pt idx="444">
                  <c:v>7</c:v>
                </c:pt>
                <c:pt idx="445">
                  <c:v>7</c:v>
                </c:pt>
                <c:pt idx="446">
                  <c:v>7</c:v>
                </c:pt>
                <c:pt idx="447">
                  <c:v>7</c:v>
                </c:pt>
                <c:pt idx="448">
                  <c:v>7</c:v>
                </c:pt>
                <c:pt idx="449">
                  <c:v>7</c:v>
                </c:pt>
                <c:pt idx="450">
                  <c:v>7</c:v>
                </c:pt>
                <c:pt idx="451">
                  <c:v>7</c:v>
                </c:pt>
                <c:pt idx="452">
                  <c:v>7</c:v>
                </c:pt>
                <c:pt idx="453">
                  <c:v>7</c:v>
                </c:pt>
                <c:pt idx="454">
                  <c:v>7</c:v>
                </c:pt>
                <c:pt idx="455">
                  <c:v>7</c:v>
                </c:pt>
                <c:pt idx="456">
                  <c:v>7</c:v>
                </c:pt>
                <c:pt idx="457">
                  <c:v>7</c:v>
                </c:pt>
                <c:pt idx="458">
                  <c:v>7</c:v>
                </c:pt>
                <c:pt idx="459">
                  <c:v>8</c:v>
                </c:pt>
                <c:pt idx="460">
                  <c:v>8</c:v>
                </c:pt>
                <c:pt idx="461">
                  <c:v>8</c:v>
                </c:pt>
                <c:pt idx="462">
                  <c:v>8</c:v>
                </c:pt>
                <c:pt idx="463">
                  <c:v>8</c:v>
                </c:pt>
                <c:pt idx="464">
                  <c:v>8</c:v>
                </c:pt>
                <c:pt idx="465">
                  <c:v>8</c:v>
                </c:pt>
                <c:pt idx="466">
                  <c:v>8</c:v>
                </c:pt>
                <c:pt idx="467">
                  <c:v>8</c:v>
                </c:pt>
                <c:pt idx="468">
                  <c:v>8</c:v>
                </c:pt>
                <c:pt idx="469">
                  <c:v>8</c:v>
                </c:pt>
                <c:pt idx="470">
                  <c:v>8</c:v>
                </c:pt>
                <c:pt idx="471">
                  <c:v>8</c:v>
                </c:pt>
                <c:pt idx="472">
                  <c:v>8</c:v>
                </c:pt>
                <c:pt idx="473">
                  <c:v>8</c:v>
                </c:pt>
                <c:pt idx="474">
                  <c:v>8</c:v>
                </c:pt>
                <c:pt idx="475">
                  <c:v>8</c:v>
                </c:pt>
                <c:pt idx="476">
                  <c:v>8</c:v>
                </c:pt>
                <c:pt idx="477">
                  <c:v>8</c:v>
                </c:pt>
                <c:pt idx="478">
                  <c:v>8</c:v>
                </c:pt>
                <c:pt idx="479">
                  <c:v>8</c:v>
                </c:pt>
                <c:pt idx="480">
                  <c:v>8</c:v>
                </c:pt>
                <c:pt idx="481">
                  <c:v>8</c:v>
                </c:pt>
                <c:pt idx="482">
                  <c:v>8</c:v>
                </c:pt>
                <c:pt idx="483">
                  <c:v>8</c:v>
                </c:pt>
                <c:pt idx="484">
                  <c:v>8</c:v>
                </c:pt>
                <c:pt idx="485">
                  <c:v>8</c:v>
                </c:pt>
                <c:pt idx="486">
                  <c:v>8</c:v>
                </c:pt>
                <c:pt idx="487">
                  <c:v>8</c:v>
                </c:pt>
                <c:pt idx="488">
                  <c:v>8</c:v>
                </c:pt>
                <c:pt idx="489">
                  <c:v>8</c:v>
                </c:pt>
                <c:pt idx="490">
                  <c:v>8</c:v>
                </c:pt>
                <c:pt idx="491">
                  <c:v>8</c:v>
                </c:pt>
                <c:pt idx="492">
                  <c:v>8</c:v>
                </c:pt>
                <c:pt idx="493">
                  <c:v>8</c:v>
                </c:pt>
                <c:pt idx="494">
                  <c:v>8</c:v>
                </c:pt>
                <c:pt idx="495">
                  <c:v>8</c:v>
                </c:pt>
                <c:pt idx="496">
                  <c:v>8</c:v>
                </c:pt>
                <c:pt idx="497">
                  <c:v>8</c:v>
                </c:pt>
                <c:pt idx="498">
                  <c:v>8</c:v>
                </c:pt>
                <c:pt idx="499">
                  <c:v>8</c:v>
                </c:pt>
                <c:pt idx="500">
                  <c:v>8</c:v>
                </c:pt>
                <c:pt idx="501">
                  <c:v>8</c:v>
                </c:pt>
                <c:pt idx="502">
                  <c:v>8</c:v>
                </c:pt>
                <c:pt idx="503">
                  <c:v>8</c:v>
                </c:pt>
                <c:pt idx="504">
                  <c:v>8</c:v>
                </c:pt>
                <c:pt idx="505">
                  <c:v>8</c:v>
                </c:pt>
                <c:pt idx="506">
                  <c:v>8</c:v>
                </c:pt>
                <c:pt idx="507">
                  <c:v>8</c:v>
                </c:pt>
                <c:pt idx="508">
                  <c:v>8</c:v>
                </c:pt>
                <c:pt idx="509">
                  <c:v>8</c:v>
                </c:pt>
                <c:pt idx="510">
                  <c:v>8</c:v>
                </c:pt>
                <c:pt idx="511">
                  <c:v>8</c:v>
                </c:pt>
                <c:pt idx="512">
                  <c:v>8</c:v>
                </c:pt>
                <c:pt idx="513">
                  <c:v>8</c:v>
                </c:pt>
                <c:pt idx="514">
                  <c:v>8</c:v>
                </c:pt>
                <c:pt idx="515">
                  <c:v>8</c:v>
                </c:pt>
                <c:pt idx="516">
                  <c:v>8</c:v>
                </c:pt>
                <c:pt idx="517">
                  <c:v>8</c:v>
                </c:pt>
                <c:pt idx="518">
                  <c:v>8</c:v>
                </c:pt>
                <c:pt idx="519">
                  <c:v>8</c:v>
                </c:pt>
                <c:pt idx="520">
                  <c:v>8</c:v>
                </c:pt>
                <c:pt idx="521">
                  <c:v>8</c:v>
                </c:pt>
                <c:pt idx="522">
                  <c:v>8</c:v>
                </c:pt>
                <c:pt idx="523">
                  <c:v>8</c:v>
                </c:pt>
                <c:pt idx="524">
                  <c:v>8</c:v>
                </c:pt>
                <c:pt idx="525">
                  <c:v>8</c:v>
                </c:pt>
                <c:pt idx="526">
                  <c:v>8</c:v>
                </c:pt>
                <c:pt idx="527">
                  <c:v>8</c:v>
                </c:pt>
                <c:pt idx="528">
                  <c:v>8</c:v>
                </c:pt>
                <c:pt idx="529">
                  <c:v>8</c:v>
                </c:pt>
                <c:pt idx="530">
                  <c:v>8</c:v>
                </c:pt>
                <c:pt idx="531">
                  <c:v>8</c:v>
                </c:pt>
                <c:pt idx="532">
                  <c:v>8</c:v>
                </c:pt>
                <c:pt idx="533">
                  <c:v>8</c:v>
                </c:pt>
                <c:pt idx="534">
                  <c:v>8</c:v>
                </c:pt>
                <c:pt idx="535">
                  <c:v>8</c:v>
                </c:pt>
                <c:pt idx="536">
                  <c:v>8</c:v>
                </c:pt>
                <c:pt idx="537">
                  <c:v>8</c:v>
                </c:pt>
                <c:pt idx="538">
                  <c:v>8</c:v>
                </c:pt>
                <c:pt idx="539">
                  <c:v>8</c:v>
                </c:pt>
                <c:pt idx="540">
                  <c:v>8</c:v>
                </c:pt>
                <c:pt idx="541">
                  <c:v>8</c:v>
                </c:pt>
                <c:pt idx="542">
                  <c:v>8</c:v>
                </c:pt>
                <c:pt idx="543">
                  <c:v>8</c:v>
                </c:pt>
                <c:pt idx="544">
                  <c:v>8</c:v>
                </c:pt>
                <c:pt idx="545">
                  <c:v>8</c:v>
                </c:pt>
                <c:pt idx="546">
                  <c:v>8</c:v>
                </c:pt>
                <c:pt idx="547">
                  <c:v>8</c:v>
                </c:pt>
                <c:pt idx="548">
                  <c:v>8</c:v>
                </c:pt>
                <c:pt idx="549">
                  <c:v>8</c:v>
                </c:pt>
                <c:pt idx="550">
                  <c:v>8</c:v>
                </c:pt>
                <c:pt idx="551">
                  <c:v>8</c:v>
                </c:pt>
                <c:pt idx="552">
                  <c:v>8</c:v>
                </c:pt>
                <c:pt idx="553">
                  <c:v>8</c:v>
                </c:pt>
                <c:pt idx="554">
                  <c:v>8</c:v>
                </c:pt>
                <c:pt idx="555">
                  <c:v>8</c:v>
                </c:pt>
                <c:pt idx="556">
                  <c:v>8</c:v>
                </c:pt>
                <c:pt idx="557">
                  <c:v>8</c:v>
                </c:pt>
                <c:pt idx="558">
                  <c:v>8</c:v>
                </c:pt>
                <c:pt idx="559">
                  <c:v>8</c:v>
                </c:pt>
                <c:pt idx="560">
                  <c:v>8</c:v>
                </c:pt>
                <c:pt idx="561">
                  <c:v>8</c:v>
                </c:pt>
                <c:pt idx="562">
                  <c:v>8</c:v>
                </c:pt>
                <c:pt idx="563">
                  <c:v>8</c:v>
                </c:pt>
                <c:pt idx="564">
                  <c:v>8</c:v>
                </c:pt>
                <c:pt idx="565">
                  <c:v>8</c:v>
                </c:pt>
                <c:pt idx="566">
                  <c:v>8</c:v>
                </c:pt>
                <c:pt idx="567">
                  <c:v>8</c:v>
                </c:pt>
                <c:pt idx="568">
                  <c:v>8</c:v>
                </c:pt>
                <c:pt idx="569">
                  <c:v>8</c:v>
                </c:pt>
                <c:pt idx="570">
                  <c:v>8</c:v>
                </c:pt>
                <c:pt idx="571">
                  <c:v>8</c:v>
                </c:pt>
                <c:pt idx="572">
                  <c:v>8</c:v>
                </c:pt>
                <c:pt idx="573">
                  <c:v>8</c:v>
                </c:pt>
                <c:pt idx="574">
                  <c:v>8</c:v>
                </c:pt>
                <c:pt idx="575">
                  <c:v>8</c:v>
                </c:pt>
                <c:pt idx="576">
                  <c:v>8</c:v>
                </c:pt>
                <c:pt idx="577">
                  <c:v>8</c:v>
                </c:pt>
                <c:pt idx="578">
                  <c:v>8</c:v>
                </c:pt>
                <c:pt idx="579">
                  <c:v>8</c:v>
                </c:pt>
                <c:pt idx="580">
                  <c:v>8</c:v>
                </c:pt>
                <c:pt idx="581">
                  <c:v>8</c:v>
                </c:pt>
                <c:pt idx="582">
                  <c:v>8</c:v>
                </c:pt>
                <c:pt idx="583">
                  <c:v>8</c:v>
                </c:pt>
                <c:pt idx="584">
                  <c:v>8</c:v>
                </c:pt>
                <c:pt idx="585">
                  <c:v>8</c:v>
                </c:pt>
                <c:pt idx="586">
                  <c:v>8</c:v>
                </c:pt>
                <c:pt idx="587">
                  <c:v>8</c:v>
                </c:pt>
                <c:pt idx="588">
                  <c:v>8</c:v>
                </c:pt>
                <c:pt idx="589">
                  <c:v>8</c:v>
                </c:pt>
                <c:pt idx="590">
                  <c:v>8</c:v>
                </c:pt>
                <c:pt idx="591">
                  <c:v>8</c:v>
                </c:pt>
                <c:pt idx="592">
                  <c:v>8</c:v>
                </c:pt>
                <c:pt idx="593">
                  <c:v>8</c:v>
                </c:pt>
                <c:pt idx="594">
                  <c:v>8</c:v>
                </c:pt>
                <c:pt idx="595">
                  <c:v>8</c:v>
                </c:pt>
                <c:pt idx="596">
                  <c:v>8</c:v>
                </c:pt>
                <c:pt idx="597">
                  <c:v>8</c:v>
                </c:pt>
                <c:pt idx="598">
                  <c:v>8</c:v>
                </c:pt>
                <c:pt idx="599">
                  <c:v>8</c:v>
                </c:pt>
                <c:pt idx="600">
                  <c:v>8</c:v>
                </c:pt>
                <c:pt idx="601">
                  <c:v>8</c:v>
                </c:pt>
                <c:pt idx="602">
                  <c:v>8</c:v>
                </c:pt>
                <c:pt idx="603">
                  <c:v>8</c:v>
                </c:pt>
                <c:pt idx="604">
                  <c:v>8</c:v>
                </c:pt>
                <c:pt idx="605">
                  <c:v>8</c:v>
                </c:pt>
                <c:pt idx="606">
                  <c:v>8</c:v>
                </c:pt>
                <c:pt idx="607">
                  <c:v>8</c:v>
                </c:pt>
                <c:pt idx="608">
                  <c:v>8</c:v>
                </c:pt>
                <c:pt idx="609">
                  <c:v>8</c:v>
                </c:pt>
                <c:pt idx="610">
                  <c:v>8</c:v>
                </c:pt>
                <c:pt idx="611">
                  <c:v>8</c:v>
                </c:pt>
                <c:pt idx="612">
                  <c:v>8</c:v>
                </c:pt>
                <c:pt idx="613">
                  <c:v>8</c:v>
                </c:pt>
                <c:pt idx="614">
                  <c:v>8</c:v>
                </c:pt>
                <c:pt idx="615">
                  <c:v>8</c:v>
                </c:pt>
                <c:pt idx="616">
                  <c:v>8</c:v>
                </c:pt>
                <c:pt idx="617">
                  <c:v>8</c:v>
                </c:pt>
                <c:pt idx="618">
                  <c:v>8</c:v>
                </c:pt>
                <c:pt idx="619">
                  <c:v>8</c:v>
                </c:pt>
                <c:pt idx="620">
                  <c:v>8</c:v>
                </c:pt>
                <c:pt idx="621">
                  <c:v>8</c:v>
                </c:pt>
                <c:pt idx="622">
                  <c:v>8</c:v>
                </c:pt>
                <c:pt idx="623">
                  <c:v>8</c:v>
                </c:pt>
                <c:pt idx="624">
                  <c:v>8</c:v>
                </c:pt>
                <c:pt idx="625">
                  <c:v>8</c:v>
                </c:pt>
                <c:pt idx="626">
                  <c:v>8</c:v>
                </c:pt>
                <c:pt idx="627">
                  <c:v>8</c:v>
                </c:pt>
                <c:pt idx="628">
                  <c:v>8</c:v>
                </c:pt>
                <c:pt idx="629">
                  <c:v>8</c:v>
                </c:pt>
                <c:pt idx="630">
                  <c:v>8</c:v>
                </c:pt>
                <c:pt idx="631">
                  <c:v>8</c:v>
                </c:pt>
                <c:pt idx="632">
                  <c:v>8</c:v>
                </c:pt>
                <c:pt idx="633">
                  <c:v>8</c:v>
                </c:pt>
                <c:pt idx="634">
                  <c:v>8</c:v>
                </c:pt>
                <c:pt idx="635">
                  <c:v>8</c:v>
                </c:pt>
                <c:pt idx="636">
                  <c:v>8</c:v>
                </c:pt>
                <c:pt idx="637">
                  <c:v>8</c:v>
                </c:pt>
                <c:pt idx="638">
                  <c:v>8</c:v>
                </c:pt>
                <c:pt idx="639">
                  <c:v>8</c:v>
                </c:pt>
                <c:pt idx="640">
                  <c:v>8</c:v>
                </c:pt>
                <c:pt idx="641">
                  <c:v>8</c:v>
                </c:pt>
                <c:pt idx="642">
                  <c:v>8</c:v>
                </c:pt>
                <c:pt idx="643">
                  <c:v>8</c:v>
                </c:pt>
                <c:pt idx="644">
                  <c:v>8</c:v>
                </c:pt>
                <c:pt idx="645">
                  <c:v>8</c:v>
                </c:pt>
                <c:pt idx="646">
                  <c:v>8</c:v>
                </c:pt>
                <c:pt idx="647">
                  <c:v>8</c:v>
                </c:pt>
                <c:pt idx="648">
                  <c:v>8</c:v>
                </c:pt>
                <c:pt idx="649">
                  <c:v>8</c:v>
                </c:pt>
                <c:pt idx="650">
                  <c:v>8</c:v>
                </c:pt>
                <c:pt idx="651">
                  <c:v>8</c:v>
                </c:pt>
                <c:pt idx="652">
                  <c:v>8</c:v>
                </c:pt>
                <c:pt idx="653">
                  <c:v>8</c:v>
                </c:pt>
                <c:pt idx="654">
                  <c:v>8</c:v>
                </c:pt>
                <c:pt idx="655">
                  <c:v>8</c:v>
                </c:pt>
                <c:pt idx="656">
                  <c:v>8</c:v>
                </c:pt>
                <c:pt idx="657">
                  <c:v>8</c:v>
                </c:pt>
                <c:pt idx="658">
                  <c:v>8</c:v>
                </c:pt>
                <c:pt idx="659">
                  <c:v>8</c:v>
                </c:pt>
                <c:pt idx="660">
                  <c:v>8</c:v>
                </c:pt>
                <c:pt idx="661">
                  <c:v>8</c:v>
                </c:pt>
                <c:pt idx="662">
                  <c:v>8</c:v>
                </c:pt>
                <c:pt idx="663">
                  <c:v>8</c:v>
                </c:pt>
                <c:pt idx="664">
                  <c:v>8</c:v>
                </c:pt>
                <c:pt idx="665">
                  <c:v>8</c:v>
                </c:pt>
                <c:pt idx="666">
                  <c:v>8</c:v>
                </c:pt>
                <c:pt idx="667">
                  <c:v>8</c:v>
                </c:pt>
                <c:pt idx="668">
                  <c:v>8</c:v>
                </c:pt>
                <c:pt idx="669">
                  <c:v>8</c:v>
                </c:pt>
                <c:pt idx="670">
                  <c:v>8</c:v>
                </c:pt>
                <c:pt idx="671">
                  <c:v>8</c:v>
                </c:pt>
                <c:pt idx="672">
                  <c:v>8</c:v>
                </c:pt>
                <c:pt idx="673">
                  <c:v>8</c:v>
                </c:pt>
                <c:pt idx="674">
                  <c:v>8</c:v>
                </c:pt>
                <c:pt idx="675">
                  <c:v>8</c:v>
                </c:pt>
                <c:pt idx="676">
                  <c:v>8</c:v>
                </c:pt>
                <c:pt idx="677">
                  <c:v>8</c:v>
                </c:pt>
                <c:pt idx="678">
                  <c:v>8</c:v>
                </c:pt>
                <c:pt idx="679">
                  <c:v>8</c:v>
                </c:pt>
                <c:pt idx="680">
                  <c:v>8</c:v>
                </c:pt>
                <c:pt idx="681">
                  <c:v>8</c:v>
                </c:pt>
                <c:pt idx="682">
                  <c:v>8</c:v>
                </c:pt>
                <c:pt idx="683">
                  <c:v>8</c:v>
                </c:pt>
                <c:pt idx="684">
                  <c:v>8</c:v>
                </c:pt>
                <c:pt idx="685">
                  <c:v>8</c:v>
                </c:pt>
                <c:pt idx="686">
                  <c:v>8</c:v>
                </c:pt>
                <c:pt idx="687">
                  <c:v>8</c:v>
                </c:pt>
                <c:pt idx="688">
                  <c:v>8</c:v>
                </c:pt>
                <c:pt idx="689">
                  <c:v>8</c:v>
                </c:pt>
                <c:pt idx="690">
                  <c:v>8</c:v>
                </c:pt>
                <c:pt idx="691">
                  <c:v>8</c:v>
                </c:pt>
                <c:pt idx="692">
                  <c:v>8</c:v>
                </c:pt>
                <c:pt idx="693">
                  <c:v>8</c:v>
                </c:pt>
                <c:pt idx="694">
                  <c:v>8</c:v>
                </c:pt>
                <c:pt idx="695">
                  <c:v>8</c:v>
                </c:pt>
                <c:pt idx="696">
                  <c:v>8</c:v>
                </c:pt>
                <c:pt idx="697">
                  <c:v>8</c:v>
                </c:pt>
                <c:pt idx="698">
                  <c:v>8</c:v>
                </c:pt>
                <c:pt idx="699">
                  <c:v>8</c:v>
                </c:pt>
                <c:pt idx="700">
                  <c:v>8</c:v>
                </c:pt>
                <c:pt idx="701">
                  <c:v>8</c:v>
                </c:pt>
                <c:pt idx="702">
                  <c:v>8</c:v>
                </c:pt>
                <c:pt idx="703">
                  <c:v>8</c:v>
                </c:pt>
                <c:pt idx="704">
                  <c:v>8</c:v>
                </c:pt>
                <c:pt idx="705">
                  <c:v>8</c:v>
                </c:pt>
                <c:pt idx="706">
                  <c:v>8</c:v>
                </c:pt>
                <c:pt idx="707">
                  <c:v>8</c:v>
                </c:pt>
                <c:pt idx="708">
                  <c:v>8</c:v>
                </c:pt>
                <c:pt idx="709">
                  <c:v>8</c:v>
                </c:pt>
                <c:pt idx="710">
                  <c:v>8</c:v>
                </c:pt>
                <c:pt idx="711">
                  <c:v>8</c:v>
                </c:pt>
                <c:pt idx="712">
                  <c:v>8</c:v>
                </c:pt>
                <c:pt idx="713">
                  <c:v>8</c:v>
                </c:pt>
                <c:pt idx="714">
                  <c:v>8</c:v>
                </c:pt>
                <c:pt idx="715">
                  <c:v>8</c:v>
                </c:pt>
                <c:pt idx="716">
                  <c:v>8</c:v>
                </c:pt>
                <c:pt idx="717">
                  <c:v>8</c:v>
                </c:pt>
                <c:pt idx="718">
                  <c:v>8</c:v>
                </c:pt>
                <c:pt idx="719">
                  <c:v>8</c:v>
                </c:pt>
                <c:pt idx="720">
                  <c:v>8</c:v>
                </c:pt>
                <c:pt idx="721">
                  <c:v>8</c:v>
                </c:pt>
                <c:pt idx="722">
                  <c:v>8</c:v>
                </c:pt>
                <c:pt idx="723">
                  <c:v>8</c:v>
                </c:pt>
                <c:pt idx="724">
                  <c:v>8</c:v>
                </c:pt>
                <c:pt idx="725">
                  <c:v>8</c:v>
                </c:pt>
                <c:pt idx="726">
                  <c:v>8</c:v>
                </c:pt>
                <c:pt idx="727">
                  <c:v>8</c:v>
                </c:pt>
                <c:pt idx="728">
                  <c:v>8</c:v>
                </c:pt>
                <c:pt idx="729">
                  <c:v>8</c:v>
                </c:pt>
                <c:pt idx="730">
                  <c:v>8</c:v>
                </c:pt>
                <c:pt idx="731">
                  <c:v>8</c:v>
                </c:pt>
                <c:pt idx="732">
                  <c:v>8</c:v>
                </c:pt>
                <c:pt idx="733">
                  <c:v>8</c:v>
                </c:pt>
                <c:pt idx="734">
                  <c:v>8</c:v>
                </c:pt>
                <c:pt idx="735">
                  <c:v>8</c:v>
                </c:pt>
                <c:pt idx="736">
                  <c:v>8</c:v>
                </c:pt>
                <c:pt idx="737">
                  <c:v>8</c:v>
                </c:pt>
                <c:pt idx="738">
                  <c:v>8</c:v>
                </c:pt>
                <c:pt idx="739">
                  <c:v>8</c:v>
                </c:pt>
                <c:pt idx="740">
                  <c:v>8</c:v>
                </c:pt>
                <c:pt idx="741">
                  <c:v>8</c:v>
                </c:pt>
                <c:pt idx="742">
                  <c:v>8</c:v>
                </c:pt>
                <c:pt idx="743">
                  <c:v>8</c:v>
                </c:pt>
                <c:pt idx="744">
                  <c:v>8</c:v>
                </c:pt>
                <c:pt idx="745">
                  <c:v>8</c:v>
                </c:pt>
                <c:pt idx="746">
                  <c:v>8</c:v>
                </c:pt>
                <c:pt idx="747">
                  <c:v>8</c:v>
                </c:pt>
                <c:pt idx="748">
                  <c:v>8</c:v>
                </c:pt>
                <c:pt idx="749">
                  <c:v>8</c:v>
                </c:pt>
                <c:pt idx="750">
                  <c:v>8</c:v>
                </c:pt>
                <c:pt idx="751">
                  <c:v>8</c:v>
                </c:pt>
                <c:pt idx="752">
                  <c:v>8</c:v>
                </c:pt>
                <c:pt idx="753">
                  <c:v>8</c:v>
                </c:pt>
                <c:pt idx="754">
                  <c:v>8</c:v>
                </c:pt>
                <c:pt idx="755">
                  <c:v>8</c:v>
                </c:pt>
                <c:pt idx="756">
                  <c:v>8</c:v>
                </c:pt>
                <c:pt idx="757">
                  <c:v>8</c:v>
                </c:pt>
                <c:pt idx="758">
                  <c:v>8</c:v>
                </c:pt>
                <c:pt idx="759">
                  <c:v>8</c:v>
                </c:pt>
                <c:pt idx="760">
                  <c:v>8</c:v>
                </c:pt>
                <c:pt idx="761">
                  <c:v>8</c:v>
                </c:pt>
                <c:pt idx="762">
                  <c:v>8</c:v>
                </c:pt>
                <c:pt idx="763">
                  <c:v>8</c:v>
                </c:pt>
                <c:pt idx="764">
                  <c:v>8</c:v>
                </c:pt>
                <c:pt idx="765">
                  <c:v>8</c:v>
                </c:pt>
                <c:pt idx="766">
                  <c:v>8</c:v>
                </c:pt>
                <c:pt idx="767">
                  <c:v>8</c:v>
                </c:pt>
                <c:pt idx="768">
                  <c:v>8</c:v>
                </c:pt>
                <c:pt idx="769">
                  <c:v>8</c:v>
                </c:pt>
                <c:pt idx="770">
                  <c:v>8</c:v>
                </c:pt>
                <c:pt idx="771">
                  <c:v>8</c:v>
                </c:pt>
                <c:pt idx="772">
                  <c:v>8</c:v>
                </c:pt>
                <c:pt idx="773">
                  <c:v>8</c:v>
                </c:pt>
                <c:pt idx="774">
                  <c:v>8</c:v>
                </c:pt>
                <c:pt idx="775">
                  <c:v>8</c:v>
                </c:pt>
                <c:pt idx="776">
                  <c:v>8</c:v>
                </c:pt>
                <c:pt idx="777">
                  <c:v>8</c:v>
                </c:pt>
                <c:pt idx="778">
                  <c:v>8</c:v>
                </c:pt>
                <c:pt idx="779">
                  <c:v>8</c:v>
                </c:pt>
                <c:pt idx="780">
                  <c:v>8</c:v>
                </c:pt>
                <c:pt idx="781">
                  <c:v>8</c:v>
                </c:pt>
                <c:pt idx="782">
                  <c:v>8</c:v>
                </c:pt>
                <c:pt idx="783">
                  <c:v>8</c:v>
                </c:pt>
                <c:pt idx="784">
                  <c:v>8</c:v>
                </c:pt>
                <c:pt idx="785">
                  <c:v>8</c:v>
                </c:pt>
                <c:pt idx="786">
                  <c:v>8</c:v>
                </c:pt>
                <c:pt idx="787">
                  <c:v>8</c:v>
                </c:pt>
                <c:pt idx="788">
                  <c:v>8</c:v>
                </c:pt>
                <c:pt idx="789">
                  <c:v>8</c:v>
                </c:pt>
                <c:pt idx="790">
                  <c:v>8</c:v>
                </c:pt>
                <c:pt idx="791">
                  <c:v>8</c:v>
                </c:pt>
                <c:pt idx="792">
                  <c:v>8</c:v>
                </c:pt>
                <c:pt idx="793">
                  <c:v>8</c:v>
                </c:pt>
                <c:pt idx="794">
                  <c:v>8</c:v>
                </c:pt>
                <c:pt idx="795">
                  <c:v>8</c:v>
                </c:pt>
                <c:pt idx="796">
                  <c:v>8</c:v>
                </c:pt>
                <c:pt idx="797">
                  <c:v>8</c:v>
                </c:pt>
                <c:pt idx="798">
                  <c:v>8</c:v>
                </c:pt>
                <c:pt idx="799">
                  <c:v>8</c:v>
                </c:pt>
                <c:pt idx="800">
                  <c:v>8</c:v>
                </c:pt>
                <c:pt idx="801">
                  <c:v>8</c:v>
                </c:pt>
                <c:pt idx="802">
                  <c:v>8</c:v>
                </c:pt>
                <c:pt idx="803">
                  <c:v>8</c:v>
                </c:pt>
                <c:pt idx="804">
                  <c:v>8</c:v>
                </c:pt>
                <c:pt idx="805">
                  <c:v>8</c:v>
                </c:pt>
                <c:pt idx="806">
                  <c:v>8</c:v>
                </c:pt>
                <c:pt idx="807">
                  <c:v>8</c:v>
                </c:pt>
                <c:pt idx="808">
                  <c:v>9</c:v>
                </c:pt>
                <c:pt idx="809">
                  <c:v>9</c:v>
                </c:pt>
                <c:pt idx="810">
                  <c:v>9</c:v>
                </c:pt>
                <c:pt idx="811">
                  <c:v>9</c:v>
                </c:pt>
                <c:pt idx="812">
                  <c:v>9</c:v>
                </c:pt>
                <c:pt idx="813">
                  <c:v>9</c:v>
                </c:pt>
                <c:pt idx="814">
                  <c:v>9</c:v>
                </c:pt>
                <c:pt idx="815">
                  <c:v>9</c:v>
                </c:pt>
                <c:pt idx="816">
                  <c:v>9</c:v>
                </c:pt>
                <c:pt idx="817">
                  <c:v>9</c:v>
                </c:pt>
                <c:pt idx="818">
                  <c:v>9</c:v>
                </c:pt>
                <c:pt idx="819">
                  <c:v>9</c:v>
                </c:pt>
                <c:pt idx="820">
                  <c:v>9</c:v>
                </c:pt>
                <c:pt idx="821">
                  <c:v>9</c:v>
                </c:pt>
                <c:pt idx="822">
                  <c:v>9</c:v>
                </c:pt>
                <c:pt idx="823">
                  <c:v>9</c:v>
                </c:pt>
                <c:pt idx="824">
                  <c:v>9</c:v>
                </c:pt>
                <c:pt idx="825">
                  <c:v>9</c:v>
                </c:pt>
                <c:pt idx="826">
                  <c:v>9</c:v>
                </c:pt>
                <c:pt idx="827">
                  <c:v>9</c:v>
                </c:pt>
                <c:pt idx="828">
                  <c:v>9</c:v>
                </c:pt>
                <c:pt idx="829">
                  <c:v>9</c:v>
                </c:pt>
                <c:pt idx="830">
                  <c:v>9</c:v>
                </c:pt>
                <c:pt idx="831">
                  <c:v>9</c:v>
                </c:pt>
                <c:pt idx="832">
                  <c:v>9</c:v>
                </c:pt>
                <c:pt idx="833">
                  <c:v>9</c:v>
                </c:pt>
                <c:pt idx="834">
                  <c:v>9</c:v>
                </c:pt>
                <c:pt idx="835">
                  <c:v>9</c:v>
                </c:pt>
                <c:pt idx="836">
                  <c:v>9</c:v>
                </c:pt>
                <c:pt idx="837">
                  <c:v>9</c:v>
                </c:pt>
                <c:pt idx="838">
                  <c:v>9</c:v>
                </c:pt>
                <c:pt idx="839">
                  <c:v>9</c:v>
                </c:pt>
                <c:pt idx="840">
                  <c:v>9</c:v>
                </c:pt>
                <c:pt idx="841">
                  <c:v>9</c:v>
                </c:pt>
                <c:pt idx="842">
                  <c:v>9</c:v>
                </c:pt>
                <c:pt idx="843">
                  <c:v>9</c:v>
                </c:pt>
                <c:pt idx="844">
                  <c:v>9</c:v>
                </c:pt>
                <c:pt idx="845">
                  <c:v>10</c:v>
                </c:pt>
                <c:pt idx="846">
                  <c:v>10</c:v>
                </c:pt>
                <c:pt idx="847">
                  <c:v>10</c:v>
                </c:pt>
                <c:pt idx="848">
                  <c:v>10</c:v>
                </c:pt>
                <c:pt idx="849">
                  <c:v>10</c:v>
                </c:pt>
                <c:pt idx="850">
                  <c:v>10</c:v>
                </c:pt>
                <c:pt idx="851">
                  <c:v>10</c:v>
                </c:pt>
                <c:pt idx="852">
                  <c:v>10</c:v>
                </c:pt>
                <c:pt idx="853">
                  <c:v>10</c:v>
                </c:pt>
                <c:pt idx="854">
                  <c:v>10</c:v>
                </c:pt>
                <c:pt idx="855">
                  <c:v>10</c:v>
                </c:pt>
                <c:pt idx="856">
                  <c:v>10</c:v>
                </c:pt>
                <c:pt idx="857">
                  <c:v>10</c:v>
                </c:pt>
                <c:pt idx="858">
                  <c:v>10</c:v>
                </c:pt>
                <c:pt idx="859">
                  <c:v>10</c:v>
                </c:pt>
                <c:pt idx="860">
                  <c:v>10</c:v>
                </c:pt>
                <c:pt idx="861">
                  <c:v>10</c:v>
                </c:pt>
                <c:pt idx="862">
                  <c:v>10</c:v>
                </c:pt>
                <c:pt idx="863">
                  <c:v>10</c:v>
                </c:pt>
                <c:pt idx="864">
                  <c:v>10</c:v>
                </c:pt>
                <c:pt idx="865">
                  <c:v>10</c:v>
                </c:pt>
                <c:pt idx="866">
                  <c:v>10</c:v>
                </c:pt>
                <c:pt idx="867">
                  <c:v>10</c:v>
                </c:pt>
                <c:pt idx="868">
                  <c:v>10</c:v>
                </c:pt>
                <c:pt idx="869">
                  <c:v>10</c:v>
                </c:pt>
                <c:pt idx="870">
                  <c:v>10</c:v>
                </c:pt>
                <c:pt idx="871">
                  <c:v>10</c:v>
                </c:pt>
                <c:pt idx="872">
                  <c:v>10</c:v>
                </c:pt>
                <c:pt idx="873">
                  <c:v>10</c:v>
                </c:pt>
                <c:pt idx="874">
                  <c:v>10</c:v>
                </c:pt>
                <c:pt idx="875">
                  <c:v>10</c:v>
                </c:pt>
                <c:pt idx="876">
                  <c:v>10</c:v>
                </c:pt>
                <c:pt idx="877">
                  <c:v>10</c:v>
                </c:pt>
                <c:pt idx="878">
                  <c:v>10</c:v>
                </c:pt>
                <c:pt idx="879">
                  <c:v>10</c:v>
                </c:pt>
                <c:pt idx="880">
                  <c:v>10</c:v>
                </c:pt>
                <c:pt idx="881">
                  <c:v>10</c:v>
                </c:pt>
                <c:pt idx="882">
                  <c:v>10</c:v>
                </c:pt>
                <c:pt idx="883">
                  <c:v>10</c:v>
                </c:pt>
                <c:pt idx="884">
                  <c:v>10</c:v>
                </c:pt>
                <c:pt idx="885">
                  <c:v>10</c:v>
                </c:pt>
                <c:pt idx="886">
                  <c:v>10</c:v>
                </c:pt>
                <c:pt idx="887">
                  <c:v>10</c:v>
                </c:pt>
                <c:pt idx="888">
                  <c:v>10</c:v>
                </c:pt>
                <c:pt idx="889">
                  <c:v>10</c:v>
                </c:pt>
                <c:pt idx="890">
                  <c:v>10</c:v>
                </c:pt>
                <c:pt idx="891">
                  <c:v>10</c:v>
                </c:pt>
                <c:pt idx="892">
                  <c:v>10</c:v>
                </c:pt>
                <c:pt idx="893">
                  <c:v>10</c:v>
                </c:pt>
                <c:pt idx="894">
                  <c:v>10</c:v>
                </c:pt>
                <c:pt idx="895">
                  <c:v>10</c:v>
                </c:pt>
                <c:pt idx="896">
                  <c:v>10</c:v>
                </c:pt>
                <c:pt idx="897">
                  <c:v>10</c:v>
                </c:pt>
                <c:pt idx="898">
                  <c:v>10</c:v>
                </c:pt>
                <c:pt idx="899">
                  <c:v>10</c:v>
                </c:pt>
                <c:pt idx="900">
                  <c:v>10</c:v>
                </c:pt>
                <c:pt idx="901">
                  <c:v>10</c:v>
                </c:pt>
                <c:pt idx="902">
                  <c:v>10</c:v>
                </c:pt>
                <c:pt idx="903">
                  <c:v>10</c:v>
                </c:pt>
                <c:pt idx="904">
                  <c:v>11</c:v>
                </c:pt>
                <c:pt idx="905">
                  <c:v>11</c:v>
                </c:pt>
                <c:pt idx="906">
                  <c:v>11</c:v>
                </c:pt>
                <c:pt idx="907">
                  <c:v>11</c:v>
                </c:pt>
                <c:pt idx="908">
                  <c:v>11</c:v>
                </c:pt>
                <c:pt idx="909">
                  <c:v>11</c:v>
                </c:pt>
                <c:pt idx="910">
                  <c:v>11</c:v>
                </c:pt>
                <c:pt idx="911">
                  <c:v>11</c:v>
                </c:pt>
                <c:pt idx="912">
                  <c:v>11</c:v>
                </c:pt>
                <c:pt idx="913">
                  <c:v>11</c:v>
                </c:pt>
                <c:pt idx="914">
                  <c:v>11</c:v>
                </c:pt>
                <c:pt idx="915">
                  <c:v>11</c:v>
                </c:pt>
                <c:pt idx="916">
                  <c:v>11</c:v>
                </c:pt>
                <c:pt idx="917">
                  <c:v>11</c:v>
                </c:pt>
                <c:pt idx="918">
                  <c:v>11</c:v>
                </c:pt>
                <c:pt idx="919">
                  <c:v>11</c:v>
                </c:pt>
                <c:pt idx="920">
                  <c:v>11</c:v>
                </c:pt>
                <c:pt idx="921">
                  <c:v>11</c:v>
                </c:pt>
                <c:pt idx="922">
                  <c:v>11</c:v>
                </c:pt>
                <c:pt idx="923">
                  <c:v>11</c:v>
                </c:pt>
                <c:pt idx="924">
                  <c:v>11</c:v>
                </c:pt>
                <c:pt idx="925">
                  <c:v>11</c:v>
                </c:pt>
                <c:pt idx="926">
                  <c:v>11</c:v>
                </c:pt>
                <c:pt idx="927">
                  <c:v>11</c:v>
                </c:pt>
                <c:pt idx="928">
                  <c:v>11</c:v>
                </c:pt>
                <c:pt idx="929">
                  <c:v>11</c:v>
                </c:pt>
                <c:pt idx="930">
                  <c:v>11</c:v>
                </c:pt>
                <c:pt idx="931">
                  <c:v>11</c:v>
                </c:pt>
                <c:pt idx="932">
                  <c:v>11</c:v>
                </c:pt>
                <c:pt idx="933">
                  <c:v>11</c:v>
                </c:pt>
                <c:pt idx="934">
                  <c:v>11</c:v>
                </c:pt>
                <c:pt idx="935">
                  <c:v>11</c:v>
                </c:pt>
                <c:pt idx="936">
                  <c:v>11</c:v>
                </c:pt>
                <c:pt idx="937">
                  <c:v>11</c:v>
                </c:pt>
                <c:pt idx="938">
                  <c:v>11</c:v>
                </c:pt>
                <c:pt idx="939">
                  <c:v>11</c:v>
                </c:pt>
                <c:pt idx="940">
                  <c:v>11</c:v>
                </c:pt>
                <c:pt idx="941">
                  <c:v>11</c:v>
                </c:pt>
                <c:pt idx="942">
                  <c:v>11</c:v>
                </c:pt>
                <c:pt idx="943">
                  <c:v>11</c:v>
                </c:pt>
                <c:pt idx="944">
                  <c:v>11</c:v>
                </c:pt>
                <c:pt idx="945">
                  <c:v>11</c:v>
                </c:pt>
                <c:pt idx="946">
                  <c:v>11</c:v>
                </c:pt>
                <c:pt idx="947">
                  <c:v>11</c:v>
                </c:pt>
                <c:pt idx="948">
                  <c:v>11</c:v>
                </c:pt>
                <c:pt idx="949">
                  <c:v>11</c:v>
                </c:pt>
                <c:pt idx="950">
                  <c:v>11</c:v>
                </c:pt>
                <c:pt idx="951">
                  <c:v>11</c:v>
                </c:pt>
                <c:pt idx="952">
                  <c:v>11</c:v>
                </c:pt>
                <c:pt idx="953">
                  <c:v>11</c:v>
                </c:pt>
                <c:pt idx="954">
                  <c:v>11</c:v>
                </c:pt>
                <c:pt idx="955">
                  <c:v>11</c:v>
                </c:pt>
                <c:pt idx="956">
                  <c:v>11</c:v>
                </c:pt>
                <c:pt idx="957">
                  <c:v>11</c:v>
                </c:pt>
                <c:pt idx="958">
                  <c:v>11</c:v>
                </c:pt>
                <c:pt idx="959">
                  <c:v>11</c:v>
                </c:pt>
                <c:pt idx="960">
                  <c:v>11</c:v>
                </c:pt>
                <c:pt idx="961">
                  <c:v>11</c:v>
                </c:pt>
                <c:pt idx="962">
                  <c:v>11</c:v>
                </c:pt>
                <c:pt idx="963">
                  <c:v>11</c:v>
                </c:pt>
                <c:pt idx="964">
                  <c:v>11</c:v>
                </c:pt>
                <c:pt idx="965">
                  <c:v>11</c:v>
                </c:pt>
                <c:pt idx="966">
                  <c:v>11</c:v>
                </c:pt>
                <c:pt idx="967">
                  <c:v>11</c:v>
                </c:pt>
                <c:pt idx="968">
                  <c:v>11</c:v>
                </c:pt>
                <c:pt idx="969">
                  <c:v>11</c:v>
                </c:pt>
                <c:pt idx="970">
                  <c:v>11</c:v>
                </c:pt>
                <c:pt idx="971">
                  <c:v>11</c:v>
                </c:pt>
                <c:pt idx="972">
                  <c:v>11</c:v>
                </c:pt>
                <c:pt idx="973">
                  <c:v>11</c:v>
                </c:pt>
                <c:pt idx="974">
                  <c:v>11</c:v>
                </c:pt>
                <c:pt idx="975">
                  <c:v>11</c:v>
                </c:pt>
                <c:pt idx="976">
                  <c:v>11</c:v>
                </c:pt>
                <c:pt idx="977">
                  <c:v>11</c:v>
                </c:pt>
                <c:pt idx="978">
                  <c:v>11</c:v>
                </c:pt>
                <c:pt idx="979">
                  <c:v>11</c:v>
                </c:pt>
                <c:pt idx="980">
                  <c:v>11</c:v>
                </c:pt>
                <c:pt idx="981">
                  <c:v>11</c:v>
                </c:pt>
                <c:pt idx="982">
                  <c:v>11</c:v>
                </c:pt>
                <c:pt idx="983">
                  <c:v>11</c:v>
                </c:pt>
                <c:pt idx="984">
                  <c:v>11</c:v>
                </c:pt>
                <c:pt idx="985">
                  <c:v>11</c:v>
                </c:pt>
                <c:pt idx="986">
                  <c:v>11</c:v>
                </c:pt>
                <c:pt idx="987">
                  <c:v>11</c:v>
                </c:pt>
                <c:pt idx="988">
                  <c:v>11</c:v>
                </c:pt>
                <c:pt idx="989">
                  <c:v>11</c:v>
                </c:pt>
                <c:pt idx="990">
                  <c:v>11</c:v>
                </c:pt>
                <c:pt idx="991">
                  <c:v>11</c:v>
                </c:pt>
                <c:pt idx="992">
                  <c:v>11</c:v>
                </c:pt>
                <c:pt idx="993">
                  <c:v>11</c:v>
                </c:pt>
                <c:pt idx="994">
                  <c:v>11</c:v>
                </c:pt>
                <c:pt idx="995">
                  <c:v>11</c:v>
                </c:pt>
                <c:pt idx="996">
                  <c:v>11</c:v>
                </c:pt>
                <c:pt idx="997">
                  <c:v>11</c:v>
                </c:pt>
                <c:pt idx="998">
                  <c:v>11</c:v>
                </c:pt>
                <c:pt idx="999">
                  <c:v>11</c:v>
                </c:pt>
                <c:pt idx="1000">
                  <c:v>11</c:v>
                </c:pt>
                <c:pt idx="1001">
                  <c:v>11</c:v>
                </c:pt>
                <c:pt idx="1002">
                  <c:v>11</c:v>
                </c:pt>
                <c:pt idx="1003">
                  <c:v>11</c:v>
                </c:pt>
                <c:pt idx="1004">
                  <c:v>11</c:v>
                </c:pt>
                <c:pt idx="1005">
                  <c:v>11</c:v>
                </c:pt>
                <c:pt idx="1006">
                  <c:v>11</c:v>
                </c:pt>
                <c:pt idx="1007">
                  <c:v>11</c:v>
                </c:pt>
                <c:pt idx="1008">
                  <c:v>11</c:v>
                </c:pt>
                <c:pt idx="1009">
                  <c:v>11</c:v>
                </c:pt>
                <c:pt idx="1010">
                  <c:v>11</c:v>
                </c:pt>
                <c:pt idx="1011">
                  <c:v>11</c:v>
                </c:pt>
                <c:pt idx="1012">
                  <c:v>11</c:v>
                </c:pt>
                <c:pt idx="1013">
                  <c:v>11</c:v>
                </c:pt>
                <c:pt idx="1014">
                  <c:v>11</c:v>
                </c:pt>
                <c:pt idx="1015">
                  <c:v>11</c:v>
                </c:pt>
                <c:pt idx="1016">
                  <c:v>11</c:v>
                </c:pt>
                <c:pt idx="1017">
                  <c:v>11</c:v>
                </c:pt>
                <c:pt idx="1018">
                  <c:v>11</c:v>
                </c:pt>
                <c:pt idx="1019">
                  <c:v>11</c:v>
                </c:pt>
                <c:pt idx="1020">
                  <c:v>11</c:v>
                </c:pt>
                <c:pt idx="1021">
                  <c:v>11</c:v>
                </c:pt>
                <c:pt idx="1022">
                  <c:v>11</c:v>
                </c:pt>
                <c:pt idx="1023">
                  <c:v>11</c:v>
                </c:pt>
                <c:pt idx="1024">
                  <c:v>11</c:v>
                </c:pt>
                <c:pt idx="1025">
                  <c:v>11</c:v>
                </c:pt>
                <c:pt idx="1026">
                  <c:v>11</c:v>
                </c:pt>
                <c:pt idx="1027">
                  <c:v>11</c:v>
                </c:pt>
                <c:pt idx="1028">
                  <c:v>11</c:v>
                </c:pt>
                <c:pt idx="1029">
                  <c:v>11</c:v>
                </c:pt>
                <c:pt idx="1030">
                  <c:v>11</c:v>
                </c:pt>
                <c:pt idx="1031">
                  <c:v>11</c:v>
                </c:pt>
                <c:pt idx="1032">
                  <c:v>11</c:v>
                </c:pt>
                <c:pt idx="1033">
                  <c:v>11</c:v>
                </c:pt>
                <c:pt idx="1034">
                  <c:v>11</c:v>
                </c:pt>
                <c:pt idx="1035">
                  <c:v>11</c:v>
                </c:pt>
                <c:pt idx="1036">
                  <c:v>11</c:v>
                </c:pt>
                <c:pt idx="1037">
                  <c:v>11</c:v>
                </c:pt>
                <c:pt idx="1038">
                  <c:v>11</c:v>
                </c:pt>
                <c:pt idx="1039">
                  <c:v>11</c:v>
                </c:pt>
                <c:pt idx="1040">
                  <c:v>11</c:v>
                </c:pt>
                <c:pt idx="1041">
                  <c:v>11</c:v>
                </c:pt>
                <c:pt idx="1042">
                  <c:v>11</c:v>
                </c:pt>
                <c:pt idx="1043">
                  <c:v>11</c:v>
                </c:pt>
                <c:pt idx="1044">
                  <c:v>11</c:v>
                </c:pt>
                <c:pt idx="1045">
                  <c:v>11</c:v>
                </c:pt>
                <c:pt idx="1046">
                  <c:v>11</c:v>
                </c:pt>
                <c:pt idx="1047">
                  <c:v>11</c:v>
                </c:pt>
                <c:pt idx="1048">
                  <c:v>11</c:v>
                </c:pt>
                <c:pt idx="1049">
                  <c:v>11</c:v>
                </c:pt>
                <c:pt idx="1050">
                  <c:v>11</c:v>
                </c:pt>
                <c:pt idx="1051">
                  <c:v>11</c:v>
                </c:pt>
                <c:pt idx="1052">
                  <c:v>12</c:v>
                </c:pt>
                <c:pt idx="1053">
                  <c:v>12</c:v>
                </c:pt>
                <c:pt idx="1054">
                  <c:v>12</c:v>
                </c:pt>
                <c:pt idx="1055">
                  <c:v>12</c:v>
                </c:pt>
                <c:pt idx="1056">
                  <c:v>12</c:v>
                </c:pt>
                <c:pt idx="1057">
                  <c:v>12</c:v>
                </c:pt>
                <c:pt idx="1058">
                  <c:v>12</c:v>
                </c:pt>
                <c:pt idx="1059">
                  <c:v>12</c:v>
                </c:pt>
                <c:pt idx="1060">
                  <c:v>12</c:v>
                </c:pt>
                <c:pt idx="1061">
                  <c:v>12</c:v>
                </c:pt>
                <c:pt idx="1062">
                  <c:v>12</c:v>
                </c:pt>
                <c:pt idx="1063">
                  <c:v>12</c:v>
                </c:pt>
                <c:pt idx="1064">
                  <c:v>12</c:v>
                </c:pt>
                <c:pt idx="1065">
                  <c:v>12</c:v>
                </c:pt>
                <c:pt idx="1066">
                  <c:v>12</c:v>
                </c:pt>
                <c:pt idx="1067">
                  <c:v>12</c:v>
                </c:pt>
                <c:pt idx="1068">
                  <c:v>12</c:v>
                </c:pt>
                <c:pt idx="1069">
                  <c:v>12</c:v>
                </c:pt>
                <c:pt idx="1070">
                  <c:v>12</c:v>
                </c:pt>
                <c:pt idx="1071">
                  <c:v>13</c:v>
                </c:pt>
                <c:pt idx="1072">
                  <c:v>13</c:v>
                </c:pt>
                <c:pt idx="1073">
                  <c:v>13</c:v>
                </c:pt>
                <c:pt idx="1074">
                  <c:v>13</c:v>
                </c:pt>
                <c:pt idx="1075">
                  <c:v>13</c:v>
                </c:pt>
                <c:pt idx="1076">
                  <c:v>13</c:v>
                </c:pt>
                <c:pt idx="1077">
                  <c:v>13</c:v>
                </c:pt>
                <c:pt idx="1078">
                  <c:v>13</c:v>
                </c:pt>
                <c:pt idx="1079">
                  <c:v>13</c:v>
                </c:pt>
                <c:pt idx="1080">
                  <c:v>13</c:v>
                </c:pt>
                <c:pt idx="1081">
                  <c:v>13</c:v>
                </c:pt>
                <c:pt idx="1082">
                  <c:v>13</c:v>
                </c:pt>
                <c:pt idx="1083">
                  <c:v>13</c:v>
                </c:pt>
                <c:pt idx="1084">
                  <c:v>13</c:v>
                </c:pt>
                <c:pt idx="1085">
                  <c:v>13</c:v>
                </c:pt>
                <c:pt idx="1086">
                  <c:v>13</c:v>
                </c:pt>
                <c:pt idx="1087">
                  <c:v>13</c:v>
                </c:pt>
                <c:pt idx="1088">
                  <c:v>13</c:v>
                </c:pt>
                <c:pt idx="1089">
                  <c:v>13</c:v>
                </c:pt>
                <c:pt idx="1090">
                  <c:v>13</c:v>
                </c:pt>
                <c:pt idx="1091">
                  <c:v>13</c:v>
                </c:pt>
                <c:pt idx="1092">
                  <c:v>13</c:v>
                </c:pt>
                <c:pt idx="1093">
                  <c:v>13</c:v>
                </c:pt>
                <c:pt idx="1094">
                  <c:v>13</c:v>
                </c:pt>
                <c:pt idx="1095">
                  <c:v>13</c:v>
                </c:pt>
                <c:pt idx="1096">
                  <c:v>13</c:v>
                </c:pt>
                <c:pt idx="1097">
                  <c:v>13</c:v>
                </c:pt>
                <c:pt idx="1098">
                  <c:v>13</c:v>
                </c:pt>
                <c:pt idx="1099">
                  <c:v>13</c:v>
                </c:pt>
                <c:pt idx="1100">
                  <c:v>14</c:v>
                </c:pt>
                <c:pt idx="1101">
                  <c:v>14</c:v>
                </c:pt>
                <c:pt idx="1102">
                  <c:v>14</c:v>
                </c:pt>
                <c:pt idx="1103">
                  <c:v>14</c:v>
                </c:pt>
                <c:pt idx="1104">
                  <c:v>14</c:v>
                </c:pt>
                <c:pt idx="1105">
                  <c:v>14</c:v>
                </c:pt>
                <c:pt idx="1106">
                  <c:v>14</c:v>
                </c:pt>
                <c:pt idx="1107">
                  <c:v>14</c:v>
                </c:pt>
                <c:pt idx="1108">
                  <c:v>14</c:v>
                </c:pt>
                <c:pt idx="1109">
                  <c:v>14</c:v>
                </c:pt>
                <c:pt idx="1110">
                  <c:v>14</c:v>
                </c:pt>
                <c:pt idx="1111">
                  <c:v>14</c:v>
                </c:pt>
                <c:pt idx="1112">
                  <c:v>14</c:v>
                </c:pt>
                <c:pt idx="1113">
                  <c:v>14</c:v>
                </c:pt>
                <c:pt idx="1114">
                  <c:v>14</c:v>
                </c:pt>
                <c:pt idx="1115">
                  <c:v>14</c:v>
                </c:pt>
                <c:pt idx="1116">
                  <c:v>14</c:v>
                </c:pt>
                <c:pt idx="1117">
                  <c:v>14</c:v>
                </c:pt>
                <c:pt idx="1118">
                  <c:v>14</c:v>
                </c:pt>
                <c:pt idx="1119">
                  <c:v>14</c:v>
                </c:pt>
                <c:pt idx="1120">
                  <c:v>14</c:v>
                </c:pt>
                <c:pt idx="1121">
                  <c:v>14</c:v>
                </c:pt>
                <c:pt idx="1122">
                  <c:v>14</c:v>
                </c:pt>
                <c:pt idx="1123">
                  <c:v>14</c:v>
                </c:pt>
                <c:pt idx="1124">
                  <c:v>14</c:v>
                </c:pt>
                <c:pt idx="1125">
                  <c:v>14</c:v>
                </c:pt>
                <c:pt idx="1126">
                  <c:v>14</c:v>
                </c:pt>
                <c:pt idx="1127">
                  <c:v>14</c:v>
                </c:pt>
                <c:pt idx="1128">
                  <c:v>14</c:v>
                </c:pt>
                <c:pt idx="1129">
                  <c:v>14</c:v>
                </c:pt>
                <c:pt idx="1130">
                  <c:v>14</c:v>
                </c:pt>
                <c:pt idx="1131">
                  <c:v>14</c:v>
                </c:pt>
                <c:pt idx="1132">
                  <c:v>14</c:v>
                </c:pt>
                <c:pt idx="1133">
                  <c:v>14</c:v>
                </c:pt>
                <c:pt idx="1134">
                  <c:v>14</c:v>
                </c:pt>
                <c:pt idx="1135">
                  <c:v>14</c:v>
                </c:pt>
                <c:pt idx="1136">
                  <c:v>14</c:v>
                </c:pt>
                <c:pt idx="1137">
                  <c:v>14</c:v>
                </c:pt>
                <c:pt idx="1138">
                  <c:v>14</c:v>
                </c:pt>
                <c:pt idx="1139">
                  <c:v>14</c:v>
                </c:pt>
                <c:pt idx="1140">
                  <c:v>14</c:v>
                </c:pt>
                <c:pt idx="1141">
                  <c:v>14</c:v>
                </c:pt>
                <c:pt idx="1142">
                  <c:v>14</c:v>
                </c:pt>
                <c:pt idx="1143">
                  <c:v>14</c:v>
                </c:pt>
                <c:pt idx="1144">
                  <c:v>15</c:v>
                </c:pt>
                <c:pt idx="1145">
                  <c:v>15</c:v>
                </c:pt>
                <c:pt idx="1146">
                  <c:v>15</c:v>
                </c:pt>
                <c:pt idx="1147">
                  <c:v>15</c:v>
                </c:pt>
                <c:pt idx="1148">
                  <c:v>15</c:v>
                </c:pt>
                <c:pt idx="1149">
                  <c:v>15</c:v>
                </c:pt>
                <c:pt idx="1150">
                  <c:v>15</c:v>
                </c:pt>
                <c:pt idx="1151">
                  <c:v>15</c:v>
                </c:pt>
                <c:pt idx="1152">
                  <c:v>15</c:v>
                </c:pt>
                <c:pt idx="1153">
                  <c:v>15</c:v>
                </c:pt>
                <c:pt idx="1154">
                  <c:v>15</c:v>
                </c:pt>
                <c:pt idx="1155">
                  <c:v>15</c:v>
                </c:pt>
                <c:pt idx="1156">
                  <c:v>15</c:v>
                </c:pt>
                <c:pt idx="1157">
                  <c:v>15</c:v>
                </c:pt>
                <c:pt idx="1158">
                  <c:v>15</c:v>
                </c:pt>
                <c:pt idx="1159">
                  <c:v>15</c:v>
                </c:pt>
                <c:pt idx="1160">
                  <c:v>15</c:v>
                </c:pt>
                <c:pt idx="1161">
                  <c:v>15</c:v>
                </c:pt>
                <c:pt idx="1162">
                  <c:v>15</c:v>
                </c:pt>
                <c:pt idx="1163">
                  <c:v>15</c:v>
                </c:pt>
                <c:pt idx="1164">
                  <c:v>15</c:v>
                </c:pt>
                <c:pt idx="1165">
                  <c:v>15</c:v>
                </c:pt>
                <c:pt idx="1166">
                  <c:v>15</c:v>
                </c:pt>
                <c:pt idx="1167">
                  <c:v>15</c:v>
                </c:pt>
                <c:pt idx="1168">
                  <c:v>15</c:v>
                </c:pt>
                <c:pt idx="1169">
                  <c:v>15</c:v>
                </c:pt>
                <c:pt idx="1170">
                  <c:v>15</c:v>
                </c:pt>
                <c:pt idx="1171">
                  <c:v>15</c:v>
                </c:pt>
                <c:pt idx="1172">
                  <c:v>15</c:v>
                </c:pt>
                <c:pt idx="1173">
                  <c:v>15</c:v>
                </c:pt>
                <c:pt idx="1174">
                  <c:v>16</c:v>
                </c:pt>
                <c:pt idx="1175">
                  <c:v>16</c:v>
                </c:pt>
                <c:pt idx="1176">
                  <c:v>16</c:v>
                </c:pt>
                <c:pt idx="1177">
                  <c:v>16</c:v>
                </c:pt>
                <c:pt idx="1178">
                  <c:v>16</c:v>
                </c:pt>
                <c:pt idx="1179">
                  <c:v>16</c:v>
                </c:pt>
                <c:pt idx="1180">
                  <c:v>16</c:v>
                </c:pt>
                <c:pt idx="1181">
                  <c:v>16</c:v>
                </c:pt>
                <c:pt idx="1182">
                  <c:v>16</c:v>
                </c:pt>
                <c:pt idx="1183">
                  <c:v>16</c:v>
                </c:pt>
                <c:pt idx="1184">
                  <c:v>16</c:v>
                </c:pt>
                <c:pt idx="1185">
                  <c:v>16</c:v>
                </c:pt>
                <c:pt idx="1186">
                  <c:v>16</c:v>
                </c:pt>
                <c:pt idx="1187">
                  <c:v>16</c:v>
                </c:pt>
                <c:pt idx="1188">
                  <c:v>16</c:v>
                </c:pt>
                <c:pt idx="1189">
                  <c:v>16</c:v>
                </c:pt>
                <c:pt idx="1190">
                  <c:v>16</c:v>
                </c:pt>
                <c:pt idx="1191">
                  <c:v>16</c:v>
                </c:pt>
                <c:pt idx="1192">
                  <c:v>16</c:v>
                </c:pt>
                <c:pt idx="1193">
                  <c:v>16</c:v>
                </c:pt>
                <c:pt idx="1194">
                  <c:v>16</c:v>
                </c:pt>
                <c:pt idx="1195">
                  <c:v>16</c:v>
                </c:pt>
                <c:pt idx="1196">
                  <c:v>16</c:v>
                </c:pt>
                <c:pt idx="1197">
                  <c:v>16</c:v>
                </c:pt>
                <c:pt idx="1198">
                  <c:v>16</c:v>
                </c:pt>
                <c:pt idx="1199">
                  <c:v>16</c:v>
                </c:pt>
                <c:pt idx="1200">
                  <c:v>16</c:v>
                </c:pt>
                <c:pt idx="1201">
                  <c:v>16</c:v>
                </c:pt>
                <c:pt idx="1202">
                  <c:v>17</c:v>
                </c:pt>
                <c:pt idx="1203">
                  <c:v>17</c:v>
                </c:pt>
                <c:pt idx="1204">
                  <c:v>17</c:v>
                </c:pt>
                <c:pt idx="1205">
                  <c:v>17</c:v>
                </c:pt>
                <c:pt idx="1206">
                  <c:v>17</c:v>
                </c:pt>
                <c:pt idx="1207">
                  <c:v>17</c:v>
                </c:pt>
                <c:pt idx="1208">
                  <c:v>17</c:v>
                </c:pt>
                <c:pt idx="1209">
                  <c:v>17</c:v>
                </c:pt>
                <c:pt idx="1210">
                  <c:v>17</c:v>
                </c:pt>
                <c:pt idx="1211">
                  <c:v>17</c:v>
                </c:pt>
                <c:pt idx="1212">
                  <c:v>17</c:v>
                </c:pt>
                <c:pt idx="1213">
                  <c:v>17</c:v>
                </c:pt>
                <c:pt idx="1214">
                  <c:v>17</c:v>
                </c:pt>
                <c:pt idx="1215">
                  <c:v>17</c:v>
                </c:pt>
                <c:pt idx="1216">
                  <c:v>18</c:v>
                </c:pt>
                <c:pt idx="1217">
                  <c:v>18</c:v>
                </c:pt>
                <c:pt idx="1218">
                  <c:v>18</c:v>
                </c:pt>
                <c:pt idx="1219">
                  <c:v>18</c:v>
                </c:pt>
                <c:pt idx="1220">
                  <c:v>18</c:v>
                </c:pt>
                <c:pt idx="1221">
                  <c:v>18</c:v>
                </c:pt>
                <c:pt idx="1222">
                  <c:v>18</c:v>
                </c:pt>
                <c:pt idx="1223">
                  <c:v>18</c:v>
                </c:pt>
                <c:pt idx="1224">
                  <c:v>18</c:v>
                </c:pt>
                <c:pt idx="1225">
                  <c:v>18</c:v>
                </c:pt>
                <c:pt idx="1226">
                  <c:v>18</c:v>
                </c:pt>
                <c:pt idx="1227">
                  <c:v>18</c:v>
                </c:pt>
                <c:pt idx="1228">
                  <c:v>18</c:v>
                </c:pt>
                <c:pt idx="1229">
                  <c:v>18</c:v>
                </c:pt>
                <c:pt idx="1230">
                  <c:v>18</c:v>
                </c:pt>
                <c:pt idx="1231">
                  <c:v>18</c:v>
                </c:pt>
                <c:pt idx="1232">
                  <c:v>18</c:v>
                </c:pt>
                <c:pt idx="1233">
                  <c:v>18</c:v>
                </c:pt>
                <c:pt idx="1234">
                  <c:v>18</c:v>
                </c:pt>
                <c:pt idx="1235">
                  <c:v>18</c:v>
                </c:pt>
                <c:pt idx="1236">
                  <c:v>18</c:v>
                </c:pt>
                <c:pt idx="1237">
                  <c:v>18</c:v>
                </c:pt>
                <c:pt idx="1238">
                  <c:v>18</c:v>
                </c:pt>
                <c:pt idx="1239">
                  <c:v>18</c:v>
                </c:pt>
                <c:pt idx="1240">
                  <c:v>18</c:v>
                </c:pt>
                <c:pt idx="1241">
                  <c:v>18</c:v>
                </c:pt>
                <c:pt idx="1242">
                  <c:v>18</c:v>
                </c:pt>
                <c:pt idx="1243">
                  <c:v>19</c:v>
                </c:pt>
                <c:pt idx="1244">
                  <c:v>19</c:v>
                </c:pt>
                <c:pt idx="1245">
                  <c:v>19</c:v>
                </c:pt>
                <c:pt idx="1246">
                  <c:v>19</c:v>
                </c:pt>
                <c:pt idx="1247">
                  <c:v>19</c:v>
                </c:pt>
                <c:pt idx="1248">
                  <c:v>19</c:v>
                </c:pt>
                <c:pt idx="1249">
                  <c:v>19</c:v>
                </c:pt>
                <c:pt idx="1250">
                  <c:v>19</c:v>
                </c:pt>
                <c:pt idx="1251">
                  <c:v>19</c:v>
                </c:pt>
                <c:pt idx="1252">
                  <c:v>19</c:v>
                </c:pt>
                <c:pt idx="1253">
                  <c:v>19</c:v>
                </c:pt>
                <c:pt idx="1254">
                  <c:v>19</c:v>
                </c:pt>
                <c:pt idx="1255">
                  <c:v>19</c:v>
                </c:pt>
                <c:pt idx="1256">
                  <c:v>19</c:v>
                </c:pt>
                <c:pt idx="1257">
                  <c:v>19</c:v>
                </c:pt>
                <c:pt idx="1258">
                  <c:v>20</c:v>
                </c:pt>
                <c:pt idx="1259">
                  <c:v>20</c:v>
                </c:pt>
                <c:pt idx="1260">
                  <c:v>20</c:v>
                </c:pt>
                <c:pt idx="1261">
                  <c:v>20</c:v>
                </c:pt>
                <c:pt idx="1262">
                  <c:v>20</c:v>
                </c:pt>
                <c:pt idx="1263">
                  <c:v>20</c:v>
                </c:pt>
                <c:pt idx="1264">
                  <c:v>20</c:v>
                </c:pt>
                <c:pt idx="1265">
                  <c:v>21</c:v>
                </c:pt>
                <c:pt idx="1266">
                  <c:v>21</c:v>
                </c:pt>
                <c:pt idx="1267">
                  <c:v>21</c:v>
                </c:pt>
                <c:pt idx="1268">
                  <c:v>21</c:v>
                </c:pt>
                <c:pt idx="1269">
                  <c:v>21</c:v>
                </c:pt>
                <c:pt idx="1270">
                  <c:v>21</c:v>
                </c:pt>
                <c:pt idx="1271">
                  <c:v>21</c:v>
                </c:pt>
                <c:pt idx="1272">
                  <c:v>21</c:v>
                </c:pt>
                <c:pt idx="1273">
                  <c:v>21</c:v>
                </c:pt>
                <c:pt idx="1274">
                  <c:v>21</c:v>
                </c:pt>
                <c:pt idx="1275">
                  <c:v>21</c:v>
                </c:pt>
                <c:pt idx="1276">
                  <c:v>21</c:v>
                </c:pt>
                <c:pt idx="1277">
                  <c:v>21</c:v>
                </c:pt>
                <c:pt idx="1278">
                  <c:v>21</c:v>
                </c:pt>
                <c:pt idx="1279">
                  <c:v>21</c:v>
                </c:pt>
                <c:pt idx="1280">
                  <c:v>21</c:v>
                </c:pt>
                <c:pt idx="1281">
                  <c:v>21</c:v>
                </c:pt>
                <c:pt idx="1282">
                  <c:v>21</c:v>
                </c:pt>
                <c:pt idx="1283">
                  <c:v>21</c:v>
                </c:pt>
                <c:pt idx="1284">
                  <c:v>21</c:v>
                </c:pt>
                <c:pt idx="1285">
                  <c:v>21</c:v>
                </c:pt>
                <c:pt idx="1286">
                  <c:v>21</c:v>
                </c:pt>
                <c:pt idx="1287">
                  <c:v>21</c:v>
                </c:pt>
                <c:pt idx="1288">
                  <c:v>22</c:v>
                </c:pt>
                <c:pt idx="1289">
                  <c:v>22</c:v>
                </c:pt>
                <c:pt idx="1290">
                  <c:v>22</c:v>
                </c:pt>
                <c:pt idx="1291">
                  <c:v>22</c:v>
                </c:pt>
                <c:pt idx="1292">
                  <c:v>22</c:v>
                </c:pt>
                <c:pt idx="1293">
                  <c:v>22</c:v>
                </c:pt>
                <c:pt idx="1294">
                  <c:v>22</c:v>
                </c:pt>
                <c:pt idx="1295">
                  <c:v>22</c:v>
                </c:pt>
                <c:pt idx="1296">
                  <c:v>22</c:v>
                </c:pt>
                <c:pt idx="1297">
                  <c:v>22</c:v>
                </c:pt>
                <c:pt idx="1298">
                  <c:v>22</c:v>
                </c:pt>
                <c:pt idx="1299">
                  <c:v>22</c:v>
                </c:pt>
                <c:pt idx="1300">
                  <c:v>22</c:v>
                </c:pt>
                <c:pt idx="1301">
                  <c:v>22</c:v>
                </c:pt>
                <c:pt idx="1302">
                  <c:v>22</c:v>
                </c:pt>
                <c:pt idx="1303">
                  <c:v>22</c:v>
                </c:pt>
                <c:pt idx="1304">
                  <c:v>22</c:v>
                </c:pt>
                <c:pt idx="1305">
                  <c:v>22</c:v>
                </c:pt>
                <c:pt idx="1306">
                  <c:v>22</c:v>
                </c:pt>
                <c:pt idx="1307">
                  <c:v>22</c:v>
                </c:pt>
                <c:pt idx="1308">
                  <c:v>22</c:v>
                </c:pt>
                <c:pt idx="1309">
                  <c:v>22</c:v>
                </c:pt>
                <c:pt idx="1310">
                  <c:v>22</c:v>
                </c:pt>
                <c:pt idx="1311">
                  <c:v>22</c:v>
                </c:pt>
                <c:pt idx="1312">
                  <c:v>22</c:v>
                </c:pt>
                <c:pt idx="1313">
                  <c:v>22</c:v>
                </c:pt>
                <c:pt idx="1314">
                  <c:v>22</c:v>
                </c:pt>
                <c:pt idx="1315">
                  <c:v>22</c:v>
                </c:pt>
                <c:pt idx="1316">
                  <c:v>22</c:v>
                </c:pt>
                <c:pt idx="1317">
                  <c:v>22</c:v>
                </c:pt>
                <c:pt idx="1318">
                  <c:v>22</c:v>
                </c:pt>
                <c:pt idx="1319">
                  <c:v>22</c:v>
                </c:pt>
                <c:pt idx="1320">
                  <c:v>22</c:v>
                </c:pt>
                <c:pt idx="1321">
                  <c:v>23</c:v>
                </c:pt>
                <c:pt idx="1322">
                  <c:v>23</c:v>
                </c:pt>
                <c:pt idx="1323">
                  <c:v>23</c:v>
                </c:pt>
                <c:pt idx="1324">
                  <c:v>23</c:v>
                </c:pt>
                <c:pt idx="1325">
                  <c:v>23</c:v>
                </c:pt>
                <c:pt idx="1326">
                  <c:v>23</c:v>
                </c:pt>
                <c:pt idx="1327">
                  <c:v>24</c:v>
                </c:pt>
                <c:pt idx="1328">
                  <c:v>24</c:v>
                </c:pt>
                <c:pt idx="1329">
                  <c:v>24</c:v>
                </c:pt>
                <c:pt idx="1330">
                  <c:v>24</c:v>
                </c:pt>
                <c:pt idx="1331">
                  <c:v>24</c:v>
                </c:pt>
                <c:pt idx="1332">
                  <c:v>24</c:v>
                </c:pt>
                <c:pt idx="1333">
                  <c:v>24</c:v>
                </c:pt>
                <c:pt idx="1334">
                  <c:v>24</c:v>
                </c:pt>
                <c:pt idx="1335">
                  <c:v>24</c:v>
                </c:pt>
                <c:pt idx="1336">
                  <c:v>24</c:v>
                </c:pt>
                <c:pt idx="1337">
                  <c:v>24</c:v>
                </c:pt>
                <c:pt idx="1338">
                  <c:v>24</c:v>
                </c:pt>
                <c:pt idx="1339">
                  <c:v>24</c:v>
                </c:pt>
                <c:pt idx="1340">
                  <c:v>24</c:v>
                </c:pt>
                <c:pt idx="1341">
                  <c:v>24</c:v>
                </c:pt>
                <c:pt idx="1342">
                  <c:v>24</c:v>
                </c:pt>
                <c:pt idx="1343">
                  <c:v>24</c:v>
                </c:pt>
                <c:pt idx="1344">
                  <c:v>24</c:v>
                </c:pt>
                <c:pt idx="1345">
                  <c:v>24</c:v>
                </c:pt>
                <c:pt idx="1346">
                  <c:v>24</c:v>
                </c:pt>
                <c:pt idx="1347">
                  <c:v>24</c:v>
                </c:pt>
                <c:pt idx="1348">
                  <c:v>24</c:v>
                </c:pt>
                <c:pt idx="1349">
                  <c:v>24</c:v>
                </c:pt>
                <c:pt idx="1350">
                  <c:v>24</c:v>
                </c:pt>
                <c:pt idx="1351">
                  <c:v>24</c:v>
                </c:pt>
                <c:pt idx="1352">
                  <c:v>24</c:v>
                </c:pt>
                <c:pt idx="1353">
                  <c:v>24</c:v>
                </c:pt>
                <c:pt idx="1354">
                  <c:v>24</c:v>
                </c:pt>
                <c:pt idx="1355">
                  <c:v>24</c:v>
                </c:pt>
                <c:pt idx="1356">
                  <c:v>25</c:v>
                </c:pt>
                <c:pt idx="1357">
                  <c:v>25</c:v>
                </c:pt>
                <c:pt idx="1358">
                  <c:v>25</c:v>
                </c:pt>
                <c:pt idx="1359">
                  <c:v>25</c:v>
                </c:pt>
                <c:pt idx="1360">
                  <c:v>25</c:v>
                </c:pt>
                <c:pt idx="1361">
                  <c:v>25</c:v>
                </c:pt>
                <c:pt idx="1362">
                  <c:v>25</c:v>
                </c:pt>
                <c:pt idx="1363">
                  <c:v>25</c:v>
                </c:pt>
                <c:pt idx="1364">
                  <c:v>25</c:v>
                </c:pt>
                <c:pt idx="1365">
                  <c:v>25</c:v>
                </c:pt>
                <c:pt idx="1366">
                  <c:v>25</c:v>
                </c:pt>
                <c:pt idx="1367">
                  <c:v>25</c:v>
                </c:pt>
                <c:pt idx="1368">
                  <c:v>25</c:v>
                </c:pt>
                <c:pt idx="1369">
                  <c:v>25</c:v>
                </c:pt>
                <c:pt idx="1370">
                  <c:v>25</c:v>
                </c:pt>
                <c:pt idx="1371">
                  <c:v>25</c:v>
                </c:pt>
                <c:pt idx="1372">
                  <c:v>25</c:v>
                </c:pt>
                <c:pt idx="1373">
                  <c:v>25</c:v>
                </c:pt>
                <c:pt idx="1374">
                  <c:v>25</c:v>
                </c:pt>
                <c:pt idx="1375">
                  <c:v>25</c:v>
                </c:pt>
                <c:pt idx="1376">
                  <c:v>25</c:v>
                </c:pt>
                <c:pt idx="1377">
                  <c:v>25</c:v>
                </c:pt>
                <c:pt idx="1378">
                  <c:v>25</c:v>
                </c:pt>
                <c:pt idx="1379">
                  <c:v>25</c:v>
                </c:pt>
                <c:pt idx="1380">
                  <c:v>25</c:v>
                </c:pt>
                <c:pt idx="1381">
                  <c:v>25</c:v>
                </c:pt>
                <c:pt idx="1382">
                  <c:v>26</c:v>
                </c:pt>
                <c:pt idx="1383">
                  <c:v>26</c:v>
                </c:pt>
                <c:pt idx="1384">
                  <c:v>26</c:v>
                </c:pt>
                <c:pt idx="1385">
                  <c:v>26</c:v>
                </c:pt>
                <c:pt idx="1386">
                  <c:v>26</c:v>
                </c:pt>
                <c:pt idx="1387">
                  <c:v>26</c:v>
                </c:pt>
                <c:pt idx="1388">
                  <c:v>26</c:v>
                </c:pt>
                <c:pt idx="1389">
                  <c:v>26</c:v>
                </c:pt>
                <c:pt idx="1390">
                  <c:v>26</c:v>
                </c:pt>
                <c:pt idx="1391">
                  <c:v>26</c:v>
                </c:pt>
                <c:pt idx="1392">
                  <c:v>26</c:v>
                </c:pt>
                <c:pt idx="1393">
                  <c:v>26</c:v>
                </c:pt>
                <c:pt idx="1394">
                  <c:v>26</c:v>
                </c:pt>
                <c:pt idx="1395">
                  <c:v>26</c:v>
                </c:pt>
                <c:pt idx="1396">
                  <c:v>26</c:v>
                </c:pt>
                <c:pt idx="1397">
                  <c:v>26</c:v>
                </c:pt>
                <c:pt idx="1398">
                  <c:v>26</c:v>
                </c:pt>
                <c:pt idx="1399">
                  <c:v>26</c:v>
                </c:pt>
                <c:pt idx="1400">
                  <c:v>26</c:v>
                </c:pt>
                <c:pt idx="1401">
                  <c:v>26</c:v>
                </c:pt>
                <c:pt idx="1402">
                  <c:v>26</c:v>
                </c:pt>
                <c:pt idx="1403">
                  <c:v>26</c:v>
                </c:pt>
                <c:pt idx="1404">
                  <c:v>26</c:v>
                </c:pt>
                <c:pt idx="1405">
                  <c:v>26</c:v>
                </c:pt>
                <c:pt idx="1406">
                  <c:v>26</c:v>
                </c:pt>
                <c:pt idx="1407">
                  <c:v>26</c:v>
                </c:pt>
                <c:pt idx="1408">
                  <c:v>26</c:v>
                </c:pt>
                <c:pt idx="1409">
                  <c:v>26</c:v>
                </c:pt>
                <c:pt idx="1410">
                  <c:v>27</c:v>
                </c:pt>
                <c:pt idx="1411">
                  <c:v>27</c:v>
                </c:pt>
                <c:pt idx="1412">
                  <c:v>27</c:v>
                </c:pt>
                <c:pt idx="1413">
                  <c:v>27</c:v>
                </c:pt>
                <c:pt idx="1414">
                  <c:v>27</c:v>
                </c:pt>
                <c:pt idx="1415">
                  <c:v>27</c:v>
                </c:pt>
                <c:pt idx="1416">
                  <c:v>27</c:v>
                </c:pt>
                <c:pt idx="1417">
                  <c:v>27</c:v>
                </c:pt>
                <c:pt idx="1418">
                  <c:v>27</c:v>
                </c:pt>
                <c:pt idx="1419">
                  <c:v>27</c:v>
                </c:pt>
                <c:pt idx="1420">
                  <c:v>27</c:v>
                </c:pt>
                <c:pt idx="1421">
                  <c:v>27</c:v>
                </c:pt>
                <c:pt idx="1422">
                  <c:v>27</c:v>
                </c:pt>
                <c:pt idx="1423">
                  <c:v>27</c:v>
                </c:pt>
                <c:pt idx="1424">
                  <c:v>28</c:v>
                </c:pt>
                <c:pt idx="1425">
                  <c:v>28</c:v>
                </c:pt>
                <c:pt idx="1426">
                  <c:v>28</c:v>
                </c:pt>
                <c:pt idx="1427">
                  <c:v>28</c:v>
                </c:pt>
                <c:pt idx="1428">
                  <c:v>28</c:v>
                </c:pt>
                <c:pt idx="1429">
                  <c:v>28</c:v>
                </c:pt>
                <c:pt idx="1430">
                  <c:v>28</c:v>
                </c:pt>
                <c:pt idx="1431">
                  <c:v>28</c:v>
                </c:pt>
                <c:pt idx="1432">
                  <c:v>28</c:v>
                </c:pt>
                <c:pt idx="1433">
                  <c:v>28</c:v>
                </c:pt>
                <c:pt idx="1434">
                  <c:v>28</c:v>
                </c:pt>
                <c:pt idx="1435">
                  <c:v>28</c:v>
                </c:pt>
                <c:pt idx="1436">
                  <c:v>28</c:v>
                </c:pt>
                <c:pt idx="1437">
                  <c:v>28</c:v>
                </c:pt>
                <c:pt idx="1438">
                  <c:v>28</c:v>
                </c:pt>
                <c:pt idx="1439">
                  <c:v>28</c:v>
                </c:pt>
                <c:pt idx="1440">
                  <c:v>28</c:v>
                </c:pt>
                <c:pt idx="1441">
                  <c:v>28</c:v>
                </c:pt>
                <c:pt idx="1442">
                  <c:v>28</c:v>
                </c:pt>
                <c:pt idx="1443">
                  <c:v>28</c:v>
                </c:pt>
                <c:pt idx="1444">
                  <c:v>28</c:v>
                </c:pt>
                <c:pt idx="1445">
                  <c:v>28</c:v>
                </c:pt>
                <c:pt idx="1446">
                  <c:v>28</c:v>
                </c:pt>
                <c:pt idx="1447">
                  <c:v>28</c:v>
                </c:pt>
                <c:pt idx="1448">
                  <c:v>28</c:v>
                </c:pt>
                <c:pt idx="1449">
                  <c:v>28</c:v>
                </c:pt>
                <c:pt idx="1450">
                  <c:v>28</c:v>
                </c:pt>
                <c:pt idx="1451">
                  <c:v>28</c:v>
                </c:pt>
                <c:pt idx="1452">
                  <c:v>28</c:v>
                </c:pt>
                <c:pt idx="1453">
                  <c:v>28</c:v>
                </c:pt>
                <c:pt idx="1454">
                  <c:v>28</c:v>
                </c:pt>
                <c:pt idx="1455">
                  <c:v>28</c:v>
                </c:pt>
                <c:pt idx="1456">
                  <c:v>28</c:v>
                </c:pt>
                <c:pt idx="1457">
                  <c:v>28</c:v>
                </c:pt>
                <c:pt idx="1458">
                  <c:v>28</c:v>
                </c:pt>
                <c:pt idx="1459">
                  <c:v>28</c:v>
                </c:pt>
                <c:pt idx="1460">
                  <c:v>28</c:v>
                </c:pt>
                <c:pt idx="1461">
                  <c:v>28</c:v>
                </c:pt>
                <c:pt idx="1462">
                  <c:v>28</c:v>
                </c:pt>
                <c:pt idx="1463">
                  <c:v>28</c:v>
                </c:pt>
                <c:pt idx="1464">
                  <c:v>28</c:v>
                </c:pt>
                <c:pt idx="1465">
                  <c:v>28</c:v>
                </c:pt>
                <c:pt idx="1466">
                  <c:v>28</c:v>
                </c:pt>
                <c:pt idx="1467">
                  <c:v>28</c:v>
                </c:pt>
                <c:pt idx="1468">
                  <c:v>28</c:v>
                </c:pt>
                <c:pt idx="1469">
                  <c:v>28</c:v>
                </c:pt>
                <c:pt idx="1470">
                  <c:v>28</c:v>
                </c:pt>
                <c:pt idx="1471">
                  <c:v>28</c:v>
                </c:pt>
                <c:pt idx="1472">
                  <c:v>28</c:v>
                </c:pt>
                <c:pt idx="1473">
                  <c:v>28</c:v>
                </c:pt>
                <c:pt idx="1474">
                  <c:v>28</c:v>
                </c:pt>
                <c:pt idx="1475">
                  <c:v>28</c:v>
                </c:pt>
                <c:pt idx="1476">
                  <c:v>28</c:v>
                </c:pt>
                <c:pt idx="1477">
                  <c:v>28</c:v>
                </c:pt>
                <c:pt idx="1478">
                  <c:v>28</c:v>
                </c:pt>
                <c:pt idx="1479">
                  <c:v>28</c:v>
                </c:pt>
                <c:pt idx="1480">
                  <c:v>28</c:v>
                </c:pt>
                <c:pt idx="1481">
                  <c:v>28</c:v>
                </c:pt>
                <c:pt idx="1482">
                  <c:v>28</c:v>
                </c:pt>
                <c:pt idx="1483">
                  <c:v>28</c:v>
                </c:pt>
                <c:pt idx="1484">
                  <c:v>28</c:v>
                </c:pt>
                <c:pt idx="1485">
                  <c:v>28</c:v>
                </c:pt>
                <c:pt idx="1486">
                  <c:v>28</c:v>
                </c:pt>
                <c:pt idx="1487">
                  <c:v>28</c:v>
                </c:pt>
                <c:pt idx="1488">
                  <c:v>28</c:v>
                </c:pt>
                <c:pt idx="1489">
                  <c:v>28</c:v>
                </c:pt>
                <c:pt idx="1490">
                  <c:v>28</c:v>
                </c:pt>
                <c:pt idx="1491">
                  <c:v>28</c:v>
                </c:pt>
                <c:pt idx="1492">
                  <c:v>28</c:v>
                </c:pt>
                <c:pt idx="1493">
                  <c:v>28</c:v>
                </c:pt>
                <c:pt idx="1494">
                  <c:v>28</c:v>
                </c:pt>
                <c:pt idx="1495">
                  <c:v>28</c:v>
                </c:pt>
                <c:pt idx="1496">
                  <c:v>28</c:v>
                </c:pt>
                <c:pt idx="1497">
                  <c:v>28</c:v>
                </c:pt>
                <c:pt idx="1498">
                  <c:v>28</c:v>
                </c:pt>
                <c:pt idx="1499">
                  <c:v>28</c:v>
                </c:pt>
                <c:pt idx="1500">
                  <c:v>28</c:v>
                </c:pt>
                <c:pt idx="1501">
                  <c:v>28</c:v>
                </c:pt>
                <c:pt idx="1502">
                  <c:v>28</c:v>
                </c:pt>
                <c:pt idx="1503">
                  <c:v>28</c:v>
                </c:pt>
                <c:pt idx="1504">
                  <c:v>28</c:v>
                </c:pt>
                <c:pt idx="1505">
                  <c:v>28</c:v>
                </c:pt>
                <c:pt idx="1506">
                  <c:v>28</c:v>
                </c:pt>
                <c:pt idx="1507">
                  <c:v>28</c:v>
                </c:pt>
                <c:pt idx="1508">
                  <c:v>28</c:v>
                </c:pt>
                <c:pt idx="1509">
                  <c:v>28</c:v>
                </c:pt>
                <c:pt idx="1510">
                  <c:v>28</c:v>
                </c:pt>
                <c:pt idx="1511">
                  <c:v>28</c:v>
                </c:pt>
                <c:pt idx="1512">
                  <c:v>28</c:v>
                </c:pt>
                <c:pt idx="1513">
                  <c:v>28</c:v>
                </c:pt>
                <c:pt idx="1514">
                  <c:v>28</c:v>
                </c:pt>
                <c:pt idx="1515">
                  <c:v>28</c:v>
                </c:pt>
                <c:pt idx="1516">
                  <c:v>28</c:v>
                </c:pt>
                <c:pt idx="1517">
                  <c:v>28</c:v>
                </c:pt>
                <c:pt idx="1518">
                  <c:v>28</c:v>
                </c:pt>
                <c:pt idx="1519">
                  <c:v>28</c:v>
                </c:pt>
                <c:pt idx="1520">
                  <c:v>28</c:v>
                </c:pt>
                <c:pt idx="1521">
                  <c:v>28</c:v>
                </c:pt>
                <c:pt idx="1522">
                  <c:v>28</c:v>
                </c:pt>
                <c:pt idx="1523">
                  <c:v>28</c:v>
                </c:pt>
                <c:pt idx="1524">
                  <c:v>28</c:v>
                </c:pt>
                <c:pt idx="1525">
                  <c:v>28</c:v>
                </c:pt>
                <c:pt idx="1526">
                  <c:v>28</c:v>
                </c:pt>
                <c:pt idx="1527">
                  <c:v>28</c:v>
                </c:pt>
                <c:pt idx="1528">
                  <c:v>28</c:v>
                </c:pt>
                <c:pt idx="1529">
                  <c:v>28</c:v>
                </c:pt>
                <c:pt idx="1530">
                  <c:v>28</c:v>
                </c:pt>
                <c:pt idx="1531">
                  <c:v>28</c:v>
                </c:pt>
                <c:pt idx="1532">
                  <c:v>28</c:v>
                </c:pt>
                <c:pt idx="1533">
                  <c:v>28</c:v>
                </c:pt>
                <c:pt idx="1534">
                  <c:v>28</c:v>
                </c:pt>
                <c:pt idx="1535">
                  <c:v>28</c:v>
                </c:pt>
                <c:pt idx="1536">
                  <c:v>28</c:v>
                </c:pt>
                <c:pt idx="1537">
                  <c:v>28</c:v>
                </c:pt>
                <c:pt idx="1538">
                  <c:v>28</c:v>
                </c:pt>
                <c:pt idx="1539">
                  <c:v>28</c:v>
                </c:pt>
                <c:pt idx="1540">
                  <c:v>28</c:v>
                </c:pt>
                <c:pt idx="1541">
                  <c:v>28</c:v>
                </c:pt>
                <c:pt idx="1542">
                  <c:v>28</c:v>
                </c:pt>
                <c:pt idx="1543">
                  <c:v>28</c:v>
                </c:pt>
                <c:pt idx="1544">
                  <c:v>28</c:v>
                </c:pt>
                <c:pt idx="1545">
                  <c:v>28</c:v>
                </c:pt>
                <c:pt idx="1546">
                  <c:v>28</c:v>
                </c:pt>
                <c:pt idx="1547">
                  <c:v>28</c:v>
                </c:pt>
                <c:pt idx="1548">
                  <c:v>28</c:v>
                </c:pt>
                <c:pt idx="1549">
                  <c:v>28</c:v>
                </c:pt>
                <c:pt idx="1550">
                  <c:v>28</c:v>
                </c:pt>
                <c:pt idx="1551">
                  <c:v>28</c:v>
                </c:pt>
                <c:pt idx="1552">
                  <c:v>28</c:v>
                </c:pt>
                <c:pt idx="1553">
                  <c:v>28</c:v>
                </c:pt>
                <c:pt idx="1554">
                  <c:v>28</c:v>
                </c:pt>
                <c:pt idx="1555">
                  <c:v>28</c:v>
                </c:pt>
                <c:pt idx="1556">
                  <c:v>28</c:v>
                </c:pt>
                <c:pt idx="1557">
                  <c:v>28</c:v>
                </c:pt>
                <c:pt idx="1558">
                  <c:v>28</c:v>
                </c:pt>
                <c:pt idx="1559">
                  <c:v>28</c:v>
                </c:pt>
                <c:pt idx="1560">
                  <c:v>28</c:v>
                </c:pt>
                <c:pt idx="1561">
                  <c:v>28</c:v>
                </c:pt>
                <c:pt idx="1562">
                  <c:v>28</c:v>
                </c:pt>
                <c:pt idx="1563">
                  <c:v>28</c:v>
                </c:pt>
                <c:pt idx="1564">
                  <c:v>28</c:v>
                </c:pt>
                <c:pt idx="1565">
                  <c:v>28</c:v>
                </c:pt>
                <c:pt idx="1566">
                  <c:v>28</c:v>
                </c:pt>
                <c:pt idx="1567">
                  <c:v>28</c:v>
                </c:pt>
                <c:pt idx="1568">
                  <c:v>28</c:v>
                </c:pt>
                <c:pt idx="1569">
                  <c:v>28</c:v>
                </c:pt>
                <c:pt idx="1570">
                  <c:v>28</c:v>
                </c:pt>
                <c:pt idx="1571">
                  <c:v>28</c:v>
                </c:pt>
                <c:pt idx="1572">
                  <c:v>28</c:v>
                </c:pt>
                <c:pt idx="1573">
                  <c:v>28</c:v>
                </c:pt>
                <c:pt idx="1574">
                  <c:v>28</c:v>
                </c:pt>
                <c:pt idx="1575">
                  <c:v>28</c:v>
                </c:pt>
                <c:pt idx="1576">
                  <c:v>28</c:v>
                </c:pt>
                <c:pt idx="1577">
                  <c:v>28</c:v>
                </c:pt>
                <c:pt idx="1578">
                  <c:v>28</c:v>
                </c:pt>
                <c:pt idx="1579">
                  <c:v>28</c:v>
                </c:pt>
                <c:pt idx="1580">
                  <c:v>28</c:v>
                </c:pt>
                <c:pt idx="1581">
                  <c:v>28</c:v>
                </c:pt>
                <c:pt idx="1582">
                  <c:v>28</c:v>
                </c:pt>
                <c:pt idx="1583">
                  <c:v>28</c:v>
                </c:pt>
                <c:pt idx="1584">
                  <c:v>28</c:v>
                </c:pt>
                <c:pt idx="1585">
                  <c:v>28</c:v>
                </c:pt>
                <c:pt idx="1586">
                  <c:v>28</c:v>
                </c:pt>
                <c:pt idx="1587">
                  <c:v>29</c:v>
                </c:pt>
                <c:pt idx="1588">
                  <c:v>29</c:v>
                </c:pt>
                <c:pt idx="1589">
                  <c:v>29</c:v>
                </c:pt>
                <c:pt idx="1590">
                  <c:v>29</c:v>
                </c:pt>
                <c:pt idx="1591">
                  <c:v>29</c:v>
                </c:pt>
                <c:pt idx="1592">
                  <c:v>29</c:v>
                </c:pt>
                <c:pt idx="1593">
                  <c:v>29</c:v>
                </c:pt>
                <c:pt idx="1594">
                  <c:v>29</c:v>
                </c:pt>
                <c:pt idx="1595">
                  <c:v>29</c:v>
                </c:pt>
                <c:pt idx="1596">
                  <c:v>29</c:v>
                </c:pt>
                <c:pt idx="1597">
                  <c:v>29</c:v>
                </c:pt>
                <c:pt idx="1598">
                  <c:v>29</c:v>
                </c:pt>
                <c:pt idx="1599">
                  <c:v>29</c:v>
                </c:pt>
                <c:pt idx="1600">
                  <c:v>29</c:v>
                </c:pt>
                <c:pt idx="1601">
                  <c:v>29</c:v>
                </c:pt>
                <c:pt idx="1602">
                  <c:v>29</c:v>
                </c:pt>
                <c:pt idx="1603">
                  <c:v>29</c:v>
                </c:pt>
                <c:pt idx="1604">
                  <c:v>29</c:v>
                </c:pt>
                <c:pt idx="1605">
                  <c:v>29</c:v>
                </c:pt>
                <c:pt idx="1606">
                  <c:v>30</c:v>
                </c:pt>
                <c:pt idx="1607">
                  <c:v>30</c:v>
                </c:pt>
                <c:pt idx="1608">
                  <c:v>30</c:v>
                </c:pt>
                <c:pt idx="1609">
                  <c:v>30</c:v>
                </c:pt>
                <c:pt idx="1610">
                  <c:v>30</c:v>
                </c:pt>
                <c:pt idx="1611">
                  <c:v>30</c:v>
                </c:pt>
                <c:pt idx="1612">
                  <c:v>30</c:v>
                </c:pt>
                <c:pt idx="1613">
                  <c:v>30</c:v>
                </c:pt>
                <c:pt idx="1614">
                  <c:v>30</c:v>
                </c:pt>
                <c:pt idx="1615">
                  <c:v>30</c:v>
                </c:pt>
                <c:pt idx="1616">
                  <c:v>30</c:v>
                </c:pt>
                <c:pt idx="1617">
                  <c:v>30</c:v>
                </c:pt>
                <c:pt idx="1618">
                  <c:v>30</c:v>
                </c:pt>
                <c:pt idx="1619">
                  <c:v>30</c:v>
                </c:pt>
                <c:pt idx="1620">
                  <c:v>30</c:v>
                </c:pt>
                <c:pt idx="1621">
                  <c:v>30</c:v>
                </c:pt>
                <c:pt idx="1622">
                  <c:v>30</c:v>
                </c:pt>
                <c:pt idx="1623">
                  <c:v>31</c:v>
                </c:pt>
                <c:pt idx="1624">
                  <c:v>31</c:v>
                </c:pt>
                <c:pt idx="1625">
                  <c:v>31</c:v>
                </c:pt>
                <c:pt idx="1626">
                  <c:v>31</c:v>
                </c:pt>
                <c:pt idx="1627">
                  <c:v>31</c:v>
                </c:pt>
                <c:pt idx="1628">
                  <c:v>31</c:v>
                </c:pt>
                <c:pt idx="1629">
                  <c:v>31</c:v>
                </c:pt>
                <c:pt idx="1630">
                  <c:v>31</c:v>
                </c:pt>
                <c:pt idx="1631">
                  <c:v>31</c:v>
                </c:pt>
                <c:pt idx="1632">
                  <c:v>31</c:v>
                </c:pt>
                <c:pt idx="1633">
                  <c:v>31</c:v>
                </c:pt>
                <c:pt idx="1634">
                  <c:v>31</c:v>
                </c:pt>
                <c:pt idx="1635">
                  <c:v>31</c:v>
                </c:pt>
                <c:pt idx="1636">
                  <c:v>31</c:v>
                </c:pt>
                <c:pt idx="1637">
                  <c:v>31</c:v>
                </c:pt>
                <c:pt idx="1638">
                  <c:v>31</c:v>
                </c:pt>
                <c:pt idx="1639">
                  <c:v>31</c:v>
                </c:pt>
                <c:pt idx="1640">
                  <c:v>31</c:v>
                </c:pt>
                <c:pt idx="1641">
                  <c:v>31</c:v>
                </c:pt>
                <c:pt idx="1642">
                  <c:v>31</c:v>
                </c:pt>
                <c:pt idx="1643">
                  <c:v>31</c:v>
                </c:pt>
                <c:pt idx="1644">
                  <c:v>31</c:v>
                </c:pt>
                <c:pt idx="1645">
                  <c:v>31</c:v>
                </c:pt>
                <c:pt idx="1646">
                  <c:v>31</c:v>
                </c:pt>
                <c:pt idx="1647">
                  <c:v>31</c:v>
                </c:pt>
                <c:pt idx="1648">
                  <c:v>31</c:v>
                </c:pt>
                <c:pt idx="1649">
                  <c:v>32</c:v>
                </c:pt>
                <c:pt idx="1650">
                  <c:v>32</c:v>
                </c:pt>
                <c:pt idx="1651">
                  <c:v>32</c:v>
                </c:pt>
                <c:pt idx="1652">
                  <c:v>32</c:v>
                </c:pt>
                <c:pt idx="1653">
                  <c:v>32</c:v>
                </c:pt>
                <c:pt idx="1654">
                  <c:v>32</c:v>
                </c:pt>
                <c:pt idx="1655">
                  <c:v>32</c:v>
                </c:pt>
                <c:pt idx="1656">
                  <c:v>32</c:v>
                </c:pt>
                <c:pt idx="1657">
                  <c:v>32</c:v>
                </c:pt>
                <c:pt idx="1658">
                  <c:v>32</c:v>
                </c:pt>
                <c:pt idx="1659">
                  <c:v>32</c:v>
                </c:pt>
                <c:pt idx="1660">
                  <c:v>32</c:v>
                </c:pt>
                <c:pt idx="1661">
                  <c:v>32</c:v>
                </c:pt>
                <c:pt idx="1662">
                  <c:v>32</c:v>
                </c:pt>
                <c:pt idx="1663">
                  <c:v>32</c:v>
                </c:pt>
                <c:pt idx="1664">
                  <c:v>32</c:v>
                </c:pt>
                <c:pt idx="1665">
                  <c:v>32</c:v>
                </c:pt>
                <c:pt idx="1666">
                  <c:v>32</c:v>
                </c:pt>
                <c:pt idx="1667">
                  <c:v>32</c:v>
                </c:pt>
                <c:pt idx="1668">
                  <c:v>32</c:v>
                </c:pt>
                <c:pt idx="1669">
                  <c:v>32</c:v>
                </c:pt>
                <c:pt idx="1670">
                  <c:v>33</c:v>
                </c:pt>
                <c:pt idx="1671">
                  <c:v>33</c:v>
                </c:pt>
                <c:pt idx="1672">
                  <c:v>33</c:v>
                </c:pt>
                <c:pt idx="1673">
                  <c:v>33</c:v>
                </c:pt>
                <c:pt idx="1674">
                  <c:v>33</c:v>
                </c:pt>
                <c:pt idx="1675">
                  <c:v>33</c:v>
                </c:pt>
                <c:pt idx="1676">
                  <c:v>33</c:v>
                </c:pt>
                <c:pt idx="1677">
                  <c:v>33</c:v>
                </c:pt>
                <c:pt idx="1678">
                  <c:v>33</c:v>
                </c:pt>
                <c:pt idx="1679">
                  <c:v>33</c:v>
                </c:pt>
                <c:pt idx="1680">
                  <c:v>33</c:v>
                </c:pt>
                <c:pt idx="1681">
                  <c:v>33</c:v>
                </c:pt>
                <c:pt idx="1682">
                  <c:v>33</c:v>
                </c:pt>
                <c:pt idx="1683">
                  <c:v>33</c:v>
                </c:pt>
                <c:pt idx="1684">
                  <c:v>33</c:v>
                </c:pt>
                <c:pt idx="1685">
                  <c:v>33</c:v>
                </c:pt>
                <c:pt idx="1686">
                  <c:v>33</c:v>
                </c:pt>
                <c:pt idx="1687">
                  <c:v>33</c:v>
                </c:pt>
                <c:pt idx="1688">
                  <c:v>33</c:v>
                </c:pt>
                <c:pt idx="1689">
                  <c:v>33</c:v>
                </c:pt>
                <c:pt idx="1690">
                  <c:v>34</c:v>
                </c:pt>
                <c:pt idx="1691">
                  <c:v>34</c:v>
                </c:pt>
                <c:pt idx="1692">
                  <c:v>34</c:v>
                </c:pt>
                <c:pt idx="1693">
                  <c:v>34</c:v>
                </c:pt>
                <c:pt idx="1694">
                  <c:v>34</c:v>
                </c:pt>
                <c:pt idx="1695">
                  <c:v>34</c:v>
                </c:pt>
                <c:pt idx="1696">
                  <c:v>34</c:v>
                </c:pt>
                <c:pt idx="1697">
                  <c:v>34</c:v>
                </c:pt>
                <c:pt idx="1698">
                  <c:v>34</c:v>
                </c:pt>
                <c:pt idx="1699">
                  <c:v>34</c:v>
                </c:pt>
                <c:pt idx="1700">
                  <c:v>34</c:v>
                </c:pt>
                <c:pt idx="1701">
                  <c:v>34</c:v>
                </c:pt>
                <c:pt idx="1702">
                  <c:v>34</c:v>
                </c:pt>
                <c:pt idx="1703">
                  <c:v>35</c:v>
                </c:pt>
                <c:pt idx="1704">
                  <c:v>35</c:v>
                </c:pt>
                <c:pt idx="1705">
                  <c:v>35</c:v>
                </c:pt>
                <c:pt idx="1706">
                  <c:v>35</c:v>
                </c:pt>
                <c:pt idx="1707">
                  <c:v>35</c:v>
                </c:pt>
                <c:pt idx="1708">
                  <c:v>35</c:v>
                </c:pt>
                <c:pt idx="1709">
                  <c:v>35</c:v>
                </c:pt>
                <c:pt idx="1710">
                  <c:v>35</c:v>
                </c:pt>
                <c:pt idx="1711">
                  <c:v>35</c:v>
                </c:pt>
                <c:pt idx="1712">
                  <c:v>35</c:v>
                </c:pt>
                <c:pt idx="1713">
                  <c:v>35</c:v>
                </c:pt>
                <c:pt idx="1714">
                  <c:v>35</c:v>
                </c:pt>
                <c:pt idx="1715">
                  <c:v>35</c:v>
                </c:pt>
                <c:pt idx="1716">
                  <c:v>35</c:v>
                </c:pt>
                <c:pt idx="1717">
                  <c:v>35</c:v>
                </c:pt>
                <c:pt idx="1718">
                  <c:v>36</c:v>
                </c:pt>
                <c:pt idx="1719">
                  <c:v>36</c:v>
                </c:pt>
                <c:pt idx="1720">
                  <c:v>36</c:v>
                </c:pt>
                <c:pt idx="1721">
                  <c:v>36</c:v>
                </c:pt>
                <c:pt idx="1722">
                  <c:v>36</c:v>
                </c:pt>
                <c:pt idx="1723">
                  <c:v>36</c:v>
                </c:pt>
                <c:pt idx="1724">
                  <c:v>36</c:v>
                </c:pt>
                <c:pt idx="1725">
                  <c:v>36</c:v>
                </c:pt>
                <c:pt idx="1726">
                  <c:v>36</c:v>
                </c:pt>
                <c:pt idx="1727">
                  <c:v>36</c:v>
                </c:pt>
                <c:pt idx="1728">
                  <c:v>36</c:v>
                </c:pt>
                <c:pt idx="1729">
                  <c:v>36</c:v>
                </c:pt>
                <c:pt idx="1730">
                  <c:v>36</c:v>
                </c:pt>
                <c:pt idx="1731">
                  <c:v>36</c:v>
                </c:pt>
                <c:pt idx="1732">
                  <c:v>36</c:v>
                </c:pt>
                <c:pt idx="1733">
                  <c:v>36</c:v>
                </c:pt>
                <c:pt idx="1734">
                  <c:v>36</c:v>
                </c:pt>
                <c:pt idx="1735">
                  <c:v>37</c:v>
                </c:pt>
                <c:pt idx="1736">
                  <c:v>37</c:v>
                </c:pt>
                <c:pt idx="1737">
                  <c:v>37</c:v>
                </c:pt>
                <c:pt idx="1738">
                  <c:v>37</c:v>
                </c:pt>
                <c:pt idx="1739">
                  <c:v>37</c:v>
                </c:pt>
                <c:pt idx="1740">
                  <c:v>37</c:v>
                </c:pt>
                <c:pt idx="1741">
                  <c:v>37</c:v>
                </c:pt>
                <c:pt idx="1742">
                  <c:v>37</c:v>
                </c:pt>
                <c:pt idx="1743">
                  <c:v>37</c:v>
                </c:pt>
                <c:pt idx="1744">
                  <c:v>37</c:v>
                </c:pt>
                <c:pt idx="1745">
                  <c:v>37</c:v>
                </c:pt>
                <c:pt idx="1746">
                  <c:v>37</c:v>
                </c:pt>
                <c:pt idx="1747">
                  <c:v>37</c:v>
                </c:pt>
                <c:pt idx="1748">
                  <c:v>38</c:v>
                </c:pt>
                <c:pt idx="1749">
                  <c:v>38</c:v>
                </c:pt>
                <c:pt idx="1750">
                  <c:v>38</c:v>
                </c:pt>
                <c:pt idx="1751">
                  <c:v>38</c:v>
                </c:pt>
                <c:pt idx="1752">
                  <c:v>38</c:v>
                </c:pt>
                <c:pt idx="1753">
                  <c:v>38</c:v>
                </c:pt>
                <c:pt idx="1754">
                  <c:v>38</c:v>
                </c:pt>
                <c:pt idx="1755">
                  <c:v>38</c:v>
                </c:pt>
                <c:pt idx="1756">
                  <c:v>38</c:v>
                </c:pt>
                <c:pt idx="1757">
                  <c:v>38</c:v>
                </c:pt>
                <c:pt idx="1758">
                  <c:v>38</c:v>
                </c:pt>
                <c:pt idx="1759">
                  <c:v>38</c:v>
                </c:pt>
                <c:pt idx="1760">
                  <c:v>38</c:v>
                </c:pt>
                <c:pt idx="1761">
                  <c:v>38</c:v>
                </c:pt>
                <c:pt idx="1762">
                  <c:v>38</c:v>
                </c:pt>
                <c:pt idx="1763">
                  <c:v>38</c:v>
                </c:pt>
                <c:pt idx="1764">
                  <c:v>38</c:v>
                </c:pt>
                <c:pt idx="1765">
                  <c:v>38</c:v>
                </c:pt>
                <c:pt idx="1766">
                  <c:v>38</c:v>
                </c:pt>
                <c:pt idx="1767">
                  <c:v>38</c:v>
                </c:pt>
                <c:pt idx="1768">
                  <c:v>38</c:v>
                </c:pt>
                <c:pt idx="1769">
                  <c:v>38</c:v>
                </c:pt>
                <c:pt idx="1770">
                  <c:v>38</c:v>
                </c:pt>
                <c:pt idx="1771">
                  <c:v>38</c:v>
                </c:pt>
                <c:pt idx="1772">
                  <c:v>38</c:v>
                </c:pt>
                <c:pt idx="1773">
                  <c:v>38</c:v>
                </c:pt>
                <c:pt idx="1774">
                  <c:v>38</c:v>
                </c:pt>
                <c:pt idx="1775">
                  <c:v>38</c:v>
                </c:pt>
                <c:pt idx="1776">
                  <c:v>38</c:v>
                </c:pt>
                <c:pt idx="1777">
                  <c:v>38</c:v>
                </c:pt>
                <c:pt idx="1778">
                  <c:v>38</c:v>
                </c:pt>
                <c:pt idx="1779">
                  <c:v>38</c:v>
                </c:pt>
                <c:pt idx="1780">
                  <c:v>38</c:v>
                </c:pt>
                <c:pt idx="1781">
                  <c:v>38</c:v>
                </c:pt>
                <c:pt idx="1782">
                  <c:v>38</c:v>
                </c:pt>
                <c:pt idx="1783">
                  <c:v>38</c:v>
                </c:pt>
                <c:pt idx="1784">
                  <c:v>38</c:v>
                </c:pt>
                <c:pt idx="1785">
                  <c:v>38</c:v>
                </c:pt>
                <c:pt idx="1786">
                  <c:v>38</c:v>
                </c:pt>
                <c:pt idx="1787">
                  <c:v>38</c:v>
                </c:pt>
                <c:pt idx="1788">
                  <c:v>39</c:v>
                </c:pt>
                <c:pt idx="1789">
                  <c:v>39</c:v>
                </c:pt>
                <c:pt idx="1790">
                  <c:v>39</c:v>
                </c:pt>
                <c:pt idx="1791">
                  <c:v>39</c:v>
                </c:pt>
                <c:pt idx="1792">
                  <c:v>39</c:v>
                </c:pt>
                <c:pt idx="1793">
                  <c:v>39</c:v>
                </c:pt>
                <c:pt idx="1794">
                  <c:v>39</c:v>
                </c:pt>
                <c:pt idx="1795">
                  <c:v>39</c:v>
                </c:pt>
                <c:pt idx="1796">
                  <c:v>39</c:v>
                </c:pt>
                <c:pt idx="1797">
                  <c:v>39</c:v>
                </c:pt>
                <c:pt idx="1798">
                  <c:v>39</c:v>
                </c:pt>
                <c:pt idx="1799">
                  <c:v>39</c:v>
                </c:pt>
                <c:pt idx="1800">
                  <c:v>39</c:v>
                </c:pt>
                <c:pt idx="1801">
                  <c:v>39</c:v>
                </c:pt>
                <c:pt idx="1802">
                  <c:v>39</c:v>
                </c:pt>
                <c:pt idx="1803">
                  <c:v>39</c:v>
                </c:pt>
                <c:pt idx="1804">
                  <c:v>39</c:v>
                </c:pt>
                <c:pt idx="1805">
                  <c:v>39</c:v>
                </c:pt>
                <c:pt idx="1806">
                  <c:v>39</c:v>
                </c:pt>
                <c:pt idx="1807">
                  <c:v>39</c:v>
                </c:pt>
                <c:pt idx="1808">
                  <c:v>39</c:v>
                </c:pt>
                <c:pt idx="1809">
                  <c:v>39</c:v>
                </c:pt>
                <c:pt idx="1810">
                  <c:v>40</c:v>
                </c:pt>
                <c:pt idx="1811">
                  <c:v>40</c:v>
                </c:pt>
                <c:pt idx="1812">
                  <c:v>40</c:v>
                </c:pt>
                <c:pt idx="1813">
                  <c:v>40</c:v>
                </c:pt>
                <c:pt idx="1814">
                  <c:v>40</c:v>
                </c:pt>
                <c:pt idx="1815">
                  <c:v>40</c:v>
                </c:pt>
                <c:pt idx="1816">
                  <c:v>40</c:v>
                </c:pt>
                <c:pt idx="1817">
                  <c:v>40</c:v>
                </c:pt>
                <c:pt idx="1818">
                  <c:v>40</c:v>
                </c:pt>
                <c:pt idx="1819">
                  <c:v>40</c:v>
                </c:pt>
                <c:pt idx="1820">
                  <c:v>40</c:v>
                </c:pt>
                <c:pt idx="1821">
                  <c:v>40</c:v>
                </c:pt>
                <c:pt idx="1822">
                  <c:v>40</c:v>
                </c:pt>
                <c:pt idx="1823">
                  <c:v>40</c:v>
                </c:pt>
                <c:pt idx="1824">
                  <c:v>40</c:v>
                </c:pt>
                <c:pt idx="1825">
                  <c:v>40</c:v>
                </c:pt>
                <c:pt idx="1826">
                  <c:v>40</c:v>
                </c:pt>
                <c:pt idx="1827">
                  <c:v>40</c:v>
                </c:pt>
                <c:pt idx="1828">
                  <c:v>40</c:v>
                </c:pt>
                <c:pt idx="1829">
                  <c:v>40</c:v>
                </c:pt>
                <c:pt idx="1830">
                  <c:v>40</c:v>
                </c:pt>
                <c:pt idx="1831">
                  <c:v>40</c:v>
                </c:pt>
                <c:pt idx="1832">
                  <c:v>40</c:v>
                </c:pt>
                <c:pt idx="1833">
                  <c:v>40</c:v>
                </c:pt>
                <c:pt idx="1834">
                  <c:v>40</c:v>
                </c:pt>
                <c:pt idx="1835">
                  <c:v>40</c:v>
                </c:pt>
                <c:pt idx="1836">
                  <c:v>40</c:v>
                </c:pt>
                <c:pt idx="1837">
                  <c:v>40</c:v>
                </c:pt>
                <c:pt idx="1838">
                  <c:v>40</c:v>
                </c:pt>
                <c:pt idx="1839">
                  <c:v>40</c:v>
                </c:pt>
                <c:pt idx="1840">
                  <c:v>40</c:v>
                </c:pt>
                <c:pt idx="1841">
                  <c:v>40</c:v>
                </c:pt>
                <c:pt idx="1842">
                  <c:v>40</c:v>
                </c:pt>
                <c:pt idx="1843">
                  <c:v>41</c:v>
                </c:pt>
                <c:pt idx="1844">
                  <c:v>41</c:v>
                </c:pt>
                <c:pt idx="1845">
                  <c:v>41</c:v>
                </c:pt>
                <c:pt idx="1846">
                  <c:v>41</c:v>
                </c:pt>
                <c:pt idx="1847">
                  <c:v>41</c:v>
                </c:pt>
                <c:pt idx="1848">
                  <c:v>41</c:v>
                </c:pt>
                <c:pt idx="1849">
                  <c:v>41</c:v>
                </c:pt>
                <c:pt idx="1850">
                  <c:v>41</c:v>
                </c:pt>
                <c:pt idx="1851">
                  <c:v>41</c:v>
                </c:pt>
                <c:pt idx="1852">
                  <c:v>41</c:v>
                </c:pt>
                <c:pt idx="1853">
                  <c:v>41</c:v>
                </c:pt>
                <c:pt idx="1854">
                  <c:v>41</c:v>
                </c:pt>
                <c:pt idx="1855">
                  <c:v>42</c:v>
                </c:pt>
                <c:pt idx="1856">
                  <c:v>42</c:v>
                </c:pt>
                <c:pt idx="1857">
                  <c:v>42</c:v>
                </c:pt>
                <c:pt idx="1858">
                  <c:v>42</c:v>
                </c:pt>
                <c:pt idx="1859">
                  <c:v>42</c:v>
                </c:pt>
                <c:pt idx="1860">
                  <c:v>42</c:v>
                </c:pt>
                <c:pt idx="1861">
                  <c:v>42</c:v>
                </c:pt>
                <c:pt idx="1862">
                  <c:v>42</c:v>
                </c:pt>
                <c:pt idx="1863">
                  <c:v>42</c:v>
                </c:pt>
                <c:pt idx="1864">
                  <c:v>42</c:v>
                </c:pt>
                <c:pt idx="1865">
                  <c:v>42</c:v>
                </c:pt>
                <c:pt idx="1866">
                  <c:v>42</c:v>
                </c:pt>
                <c:pt idx="1867">
                  <c:v>42</c:v>
                </c:pt>
                <c:pt idx="1868">
                  <c:v>42</c:v>
                </c:pt>
                <c:pt idx="1869">
                  <c:v>42</c:v>
                </c:pt>
                <c:pt idx="1870">
                  <c:v>42</c:v>
                </c:pt>
                <c:pt idx="1871">
                  <c:v>42</c:v>
                </c:pt>
                <c:pt idx="1872">
                  <c:v>42</c:v>
                </c:pt>
                <c:pt idx="1873">
                  <c:v>42</c:v>
                </c:pt>
                <c:pt idx="1874">
                  <c:v>42</c:v>
                </c:pt>
                <c:pt idx="1875">
                  <c:v>42</c:v>
                </c:pt>
                <c:pt idx="1876">
                  <c:v>42</c:v>
                </c:pt>
                <c:pt idx="1877">
                  <c:v>42</c:v>
                </c:pt>
                <c:pt idx="1878">
                  <c:v>42</c:v>
                </c:pt>
                <c:pt idx="1879">
                  <c:v>42</c:v>
                </c:pt>
                <c:pt idx="1880">
                  <c:v>42</c:v>
                </c:pt>
                <c:pt idx="1881">
                  <c:v>42</c:v>
                </c:pt>
                <c:pt idx="1882">
                  <c:v>42</c:v>
                </c:pt>
                <c:pt idx="1883">
                  <c:v>42</c:v>
                </c:pt>
                <c:pt idx="1884">
                  <c:v>42</c:v>
                </c:pt>
                <c:pt idx="1885">
                  <c:v>42</c:v>
                </c:pt>
                <c:pt idx="1886">
                  <c:v>42</c:v>
                </c:pt>
                <c:pt idx="1887">
                  <c:v>42</c:v>
                </c:pt>
                <c:pt idx="1888">
                  <c:v>42</c:v>
                </c:pt>
                <c:pt idx="1889">
                  <c:v>42</c:v>
                </c:pt>
                <c:pt idx="1890">
                  <c:v>42</c:v>
                </c:pt>
                <c:pt idx="1891">
                  <c:v>42</c:v>
                </c:pt>
                <c:pt idx="1892">
                  <c:v>42</c:v>
                </c:pt>
                <c:pt idx="1893">
                  <c:v>42</c:v>
                </c:pt>
                <c:pt idx="1894">
                  <c:v>42</c:v>
                </c:pt>
                <c:pt idx="1895">
                  <c:v>42</c:v>
                </c:pt>
                <c:pt idx="1896">
                  <c:v>42</c:v>
                </c:pt>
                <c:pt idx="1897">
                  <c:v>42</c:v>
                </c:pt>
                <c:pt idx="1898">
                  <c:v>42</c:v>
                </c:pt>
                <c:pt idx="1899">
                  <c:v>42</c:v>
                </c:pt>
                <c:pt idx="1900">
                  <c:v>42</c:v>
                </c:pt>
                <c:pt idx="1901">
                  <c:v>42</c:v>
                </c:pt>
                <c:pt idx="1902">
                  <c:v>42</c:v>
                </c:pt>
                <c:pt idx="1903">
                  <c:v>42</c:v>
                </c:pt>
                <c:pt idx="1904">
                  <c:v>42</c:v>
                </c:pt>
                <c:pt idx="1905">
                  <c:v>42</c:v>
                </c:pt>
                <c:pt idx="1906">
                  <c:v>42</c:v>
                </c:pt>
                <c:pt idx="1907">
                  <c:v>42</c:v>
                </c:pt>
                <c:pt idx="1908">
                  <c:v>42</c:v>
                </c:pt>
                <c:pt idx="1909">
                  <c:v>42</c:v>
                </c:pt>
                <c:pt idx="1910">
                  <c:v>42</c:v>
                </c:pt>
                <c:pt idx="1911">
                  <c:v>42</c:v>
                </c:pt>
                <c:pt idx="1912">
                  <c:v>42</c:v>
                </c:pt>
                <c:pt idx="1913">
                  <c:v>42</c:v>
                </c:pt>
                <c:pt idx="1914">
                  <c:v>42</c:v>
                </c:pt>
                <c:pt idx="1915">
                  <c:v>42</c:v>
                </c:pt>
                <c:pt idx="1916">
                  <c:v>42</c:v>
                </c:pt>
                <c:pt idx="1917">
                  <c:v>42</c:v>
                </c:pt>
                <c:pt idx="1918">
                  <c:v>42</c:v>
                </c:pt>
                <c:pt idx="1919">
                  <c:v>42</c:v>
                </c:pt>
                <c:pt idx="1920">
                  <c:v>42</c:v>
                </c:pt>
                <c:pt idx="1921">
                  <c:v>42</c:v>
                </c:pt>
                <c:pt idx="1922">
                  <c:v>42</c:v>
                </c:pt>
                <c:pt idx="1923">
                  <c:v>42</c:v>
                </c:pt>
                <c:pt idx="1924">
                  <c:v>42</c:v>
                </c:pt>
                <c:pt idx="1925">
                  <c:v>43</c:v>
                </c:pt>
                <c:pt idx="1926">
                  <c:v>43</c:v>
                </c:pt>
                <c:pt idx="1927">
                  <c:v>43</c:v>
                </c:pt>
                <c:pt idx="1928">
                  <c:v>43</c:v>
                </c:pt>
                <c:pt idx="1929">
                  <c:v>43</c:v>
                </c:pt>
                <c:pt idx="1930">
                  <c:v>43</c:v>
                </c:pt>
                <c:pt idx="1931">
                  <c:v>43</c:v>
                </c:pt>
                <c:pt idx="1932">
                  <c:v>43</c:v>
                </c:pt>
                <c:pt idx="1933">
                  <c:v>43</c:v>
                </c:pt>
                <c:pt idx="1934">
                  <c:v>43</c:v>
                </c:pt>
                <c:pt idx="1935">
                  <c:v>43</c:v>
                </c:pt>
                <c:pt idx="1936">
                  <c:v>43</c:v>
                </c:pt>
                <c:pt idx="1937">
                  <c:v>43</c:v>
                </c:pt>
                <c:pt idx="1938">
                  <c:v>43</c:v>
                </c:pt>
                <c:pt idx="1939">
                  <c:v>43</c:v>
                </c:pt>
                <c:pt idx="1940">
                  <c:v>43</c:v>
                </c:pt>
                <c:pt idx="1941">
                  <c:v>43</c:v>
                </c:pt>
                <c:pt idx="1942">
                  <c:v>43</c:v>
                </c:pt>
                <c:pt idx="1943">
                  <c:v>43</c:v>
                </c:pt>
                <c:pt idx="1944">
                  <c:v>43</c:v>
                </c:pt>
                <c:pt idx="1945">
                  <c:v>44</c:v>
                </c:pt>
                <c:pt idx="1946">
                  <c:v>44</c:v>
                </c:pt>
                <c:pt idx="1947">
                  <c:v>44</c:v>
                </c:pt>
                <c:pt idx="1948">
                  <c:v>44</c:v>
                </c:pt>
                <c:pt idx="1949">
                  <c:v>44</c:v>
                </c:pt>
                <c:pt idx="1950">
                  <c:v>44</c:v>
                </c:pt>
                <c:pt idx="1951">
                  <c:v>44</c:v>
                </c:pt>
                <c:pt idx="1952">
                  <c:v>44</c:v>
                </c:pt>
                <c:pt idx="1953">
                  <c:v>44</c:v>
                </c:pt>
                <c:pt idx="1954">
                  <c:v>44</c:v>
                </c:pt>
                <c:pt idx="1955">
                  <c:v>44</c:v>
                </c:pt>
                <c:pt idx="1956">
                  <c:v>44</c:v>
                </c:pt>
                <c:pt idx="1957">
                  <c:v>44</c:v>
                </c:pt>
                <c:pt idx="1958">
                  <c:v>44</c:v>
                </c:pt>
                <c:pt idx="1959">
                  <c:v>44</c:v>
                </c:pt>
                <c:pt idx="1960">
                  <c:v>44</c:v>
                </c:pt>
                <c:pt idx="1961">
                  <c:v>44</c:v>
                </c:pt>
                <c:pt idx="1962">
                  <c:v>44</c:v>
                </c:pt>
                <c:pt idx="1963">
                  <c:v>44</c:v>
                </c:pt>
                <c:pt idx="1964">
                  <c:v>44</c:v>
                </c:pt>
                <c:pt idx="1965">
                  <c:v>44</c:v>
                </c:pt>
                <c:pt idx="1966">
                  <c:v>45</c:v>
                </c:pt>
                <c:pt idx="1967">
                  <c:v>45</c:v>
                </c:pt>
                <c:pt idx="1968">
                  <c:v>45</c:v>
                </c:pt>
                <c:pt idx="1969">
                  <c:v>45</c:v>
                </c:pt>
                <c:pt idx="1970">
                  <c:v>45</c:v>
                </c:pt>
                <c:pt idx="1971">
                  <c:v>45</c:v>
                </c:pt>
                <c:pt idx="1972">
                  <c:v>45</c:v>
                </c:pt>
                <c:pt idx="1973">
                  <c:v>45</c:v>
                </c:pt>
                <c:pt idx="1974">
                  <c:v>45</c:v>
                </c:pt>
                <c:pt idx="1975">
                  <c:v>45</c:v>
                </c:pt>
                <c:pt idx="1976">
                  <c:v>45</c:v>
                </c:pt>
                <c:pt idx="1977">
                  <c:v>45</c:v>
                </c:pt>
                <c:pt idx="1978">
                  <c:v>45</c:v>
                </c:pt>
                <c:pt idx="1979">
                  <c:v>46</c:v>
                </c:pt>
                <c:pt idx="1980">
                  <c:v>46</c:v>
                </c:pt>
                <c:pt idx="1981">
                  <c:v>46</c:v>
                </c:pt>
                <c:pt idx="1982">
                  <c:v>46</c:v>
                </c:pt>
                <c:pt idx="1983">
                  <c:v>46</c:v>
                </c:pt>
                <c:pt idx="1984">
                  <c:v>46</c:v>
                </c:pt>
                <c:pt idx="1985">
                  <c:v>46</c:v>
                </c:pt>
                <c:pt idx="1986">
                  <c:v>46</c:v>
                </c:pt>
                <c:pt idx="1987">
                  <c:v>46</c:v>
                </c:pt>
                <c:pt idx="1988">
                  <c:v>46</c:v>
                </c:pt>
                <c:pt idx="1989">
                  <c:v>46</c:v>
                </c:pt>
                <c:pt idx="1990">
                  <c:v>46</c:v>
                </c:pt>
                <c:pt idx="1991">
                  <c:v>46</c:v>
                </c:pt>
                <c:pt idx="1992">
                  <c:v>46</c:v>
                </c:pt>
                <c:pt idx="1993">
                  <c:v>46</c:v>
                </c:pt>
                <c:pt idx="1994">
                  <c:v>46</c:v>
                </c:pt>
                <c:pt idx="1995">
                  <c:v>46</c:v>
                </c:pt>
                <c:pt idx="1996">
                  <c:v>46</c:v>
                </c:pt>
                <c:pt idx="1997">
                  <c:v>46</c:v>
                </c:pt>
                <c:pt idx="1998">
                  <c:v>46</c:v>
                </c:pt>
                <c:pt idx="1999">
                  <c:v>46</c:v>
                </c:pt>
                <c:pt idx="2000">
                  <c:v>47</c:v>
                </c:pt>
                <c:pt idx="2001">
                  <c:v>47</c:v>
                </c:pt>
                <c:pt idx="2002">
                  <c:v>47</c:v>
                </c:pt>
                <c:pt idx="2003">
                  <c:v>47</c:v>
                </c:pt>
                <c:pt idx="2004">
                  <c:v>47</c:v>
                </c:pt>
                <c:pt idx="2005">
                  <c:v>47</c:v>
                </c:pt>
                <c:pt idx="2006">
                  <c:v>47</c:v>
                </c:pt>
                <c:pt idx="2007">
                  <c:v>47</c:v>
                </c:pt>
                <c:pt idx="2008">
                  <c:v>48</c:v>
                </c:pt>
                <c:pt idx="2009">
                  <c:v>48</c:v>
                </c:pt>
                <c:pt idx="2010">
                  <c:v>48</c:v>
                </c:pt>
                <c:pt idx="2011">
                  <c:v>48</c:v>
                </c:pt>
                <c:pt idx="2012">
                  <c:v>48</c:v>
                </c:pt>
                <c:pt idx="2013">
                  <c:v>48</c:v>
                </c:pt>
                <c:pt idx="2014">
                  <c:v>48</c:v>
                </c:pt>
                <c:pt idx="2015">
                  <c:v>48</c:v>
                </c:pt>
                <c:pt idx="2016">
                  <c:v>48</c:v>
                </c:pt>
                <c:pt idx="2017">
                  <c:v>48</c:v>
                </c:pt>
                <c:pt idx="2018">
                  <c:v>48</c:v>
                </c:pt>
                <c:pt idx="2019">
                  <c:v>48</c:v>
                </c:pt>
                <c:pt idx="2020">
                  <c:v>48</c:v>
                </c:pt>
                <c:pt idx="2021">
                  <c:v>48</c:v>
                </c:pt>
                <c:pt idx="2022">
                  <c:v>48</c:v>
                </c:pt>
                <c:pt idx="2023">
                  <c:v>48</c:v>
                </c:pt>
                <c:pt idx="2024">
                  <c:v>48</c:v>
                </c:pt>
                <c:pt idx="2025">
                  <c:v>48</c:v>
                </c:pt>
                <c:pt idx="2026">
                  <c:v>48</c:v>
                </c:pt>
                <c:pt idx="2027">
                  <c:v>48</c:v>
                </c:pt>
                <c:pt idx="2028">
                  <c:v>48</c:v>
                </c:pt>
                <c:pt idx="2029">
                  <c:v>48</c:v>
                </c:pt>
                <c:pt idx="2030">
                  <c:v>48</c:v>
                </c:pt>
                <c:pt idx="2031">
                  <c:v>48</c:v>
                </c:pt>
                <c:pt idx="2032">
                  <c:v>48</c:v>
                </c:pt>
                <c:pt idx="2033">
                  <c:v>48</c:v>
                </c:pt>
                <c:pt idx="2034">
                  <c:v>48</c:v>
                </c:pt>
                <c:pt idx="2035">
                  <c:v>48</c:v>
                </c:pt>
                <c:pt idx="2036">
                  <c:v>48</c:v>
                </c:pt>
                <c:pt idx="2037">
                  <c:v>48</c:v>
                </c:pt>
                <c:pt idx="2038">
                  <c:v>48</c:v>
                </c:pt>
                <c:pt idx="2039">
                  <c:v>48</c:v>
                </c:pt>
                <c:pt idx="2040">
                  <c:v>48</c:v>
                </c:pt>
                <c:pt idx="2041">
                  <c:v>48</c:v>
                </c:pt>
                <c:pt idx="2042">
                  <c:v>48</c:v>
                </c:pt>
                <c:pt idx="2043">
                  <c:v>48</c:v>
                </c:pt>
                <c:pt idx="2044">
                  <c:v>48</c:v>
                </c:pt>
                <c:pt idx="2045">
                  <c:v>48</c:v>
                </c:pt>
                <c:pt idx="2046">
                  <c:v>48</c:v>
                </c:pt>
                <c:pt idx="2047">
                  <c:v>49</c:v>
                </c:pt>
                <c:pt idx="2048">
                  <c:v>49</c:v>
                </c:pt>
                <c:pt idx="2049">
                  <c:v>49</c:v>
                </c:pt>
                <c:pt idx="2050">
                  <c:v>49</c:v>
                </c:pt>
                <c:pt idx="2051">
                  <c:v>49</c:v>
                </c:pt>
                <c:pt idx="2052">
                  <c:v>49</c:v>
                </c:pt>
                <c:pt idx="2053">
                  <c:v>49</c:v>
                </c:pt>
                <c:pt idx="2054">
                  <c:v>49</c:v>
                </c:pt>
                <c:pt idx="2055">
                  <c:v>49</c:v>
                </c:pt>
                <c:pt idx="2056">
                  <c:v>49</c:v>
                </c:pt>
                <c:pt idx="2057">
                  <c:v>49</c:v>
                </c:pt>
                <c:pt idx="2058">
                  <c:v>49</c:v>
                </c:pt>
                <c:pt idx="2059">
                  <c:v>49</c:v>
                </c:pt>
                <c:pt idx="2060">
                  <c:v>49</c:v>
                </c:pt>
                <c:pt idx="2061">
                  <c:v>49</c:v>
                </c:pt>
                <c:pt idx="2062">
                  <c:v>49</c:v>
                </c:pt>
                <c:pt idx="2063">
                  <c:v>49</c:v>
                </c:pt>
                <c:pt idx="2064">
                  <c:v>49</c:v>
                </c:pt>
                <c:pt idx="2065">
                  <c:v>49</c:v>
                </c:pt>
                <c:pt idx="2066">
                  <c:v>49</c:v>
                </c:pt>
                <c:pt idx="2067">
                  <c:v>49</c:v>
                </c:pt>
                <c:pt idx="2068">
                  <c:v>49</c:v>
                </c:pt>
                <c:pt idx="2069">
                  <c:v>49</c:v>
                </c:pt>
                <c:pt idx="2070">
                  <c:v>49</c:v>
                </c:pt>
                <c:pt idx="2071">
                  <c:v>49</c:v>
                </c:pt>
                <c:pt idx="2072">
                  <c:v>49</c:v>
                </c:pt>
                <c:pt idx="2073">
                  <c:v>50</c:v>
                </c:pt>
                <c:pt idx="2074">
                  <c:v>50</c:v>
                </c:pt>
                <c:pt idx="2075">
                  <c:v>50</c:v>
                </c:pt>
                <c:pt idx="2076">
                  <c:v>50</c:v>
                </c:pt>
                <c:pt idx="2077">
                  <c:v>50</c:v>
                </c:pt>
                <c:pt idx="2078">
                  <c:v>50</c:v>
                </c:pt>
                <c:pt idx="2079">
                  <c:v>50</c:v>
                </c:pt>
                <c:pt idx="2080">
                  <c:v>50</c:v>
                </c:pt>
                <c:pt idx="2081">
                  <c:v>51</c:v>
                </c:pt>
                <c:pt idx="2082">
                  <c:v>51</c:v>
                </c:pt>
                <c:pt idx="2083">
                  <c:v>51</c:v>
                </c:pt>
                <c:pt idx="2084">
                  <c:v>51</c:v>
                </c:pt>
                <c:pt idx="2085">
                  <c:v>51</c:v>
                </c:pt>
                <c:pt idx="2086">
                  <c:v>51</c:v>
                </c:pt>
                <c:pt idx="2087">
                  <c:v>51</c:v>
                </c:pt>
                <c:pt idx="2088">
                  <c:v>51</c:v>
                </c:pt>
                <c:pt idx="2089">
                  <c:v>51</c:v>
                </c:pt>
                <c:pt idx="2090">
                  <c:v>51</c:v>
                </c:pt>
                <c:pt idx="2091">
                  <c:v>51</c:v>
                </c:pt>
                <c:pt idx="2092">
                  <c:v>51</c:v>
                </c:pt>
                <c:pt idx="2093">
                  <c:v>51</c:v>
                </c:pt>
                <c:pt idx="2094">
                  <c:v>51</c:v>
                </c:pt>
                <c:pt idx="2095">
                  <c:v>51</c:v>
                </c:pt>
                <c:pt idx="2096">
                  <c:v>52</c:v>
                </c:pt>
                <c:pt idx="2097">
                  <c:v>52</c:v>
                </c:pt>
                <c:pt idx="2098">
                  <c:v>52</c:v>
                </c:pt>
                <c:pt idx="2099">
                  <c:v>52</c:v>
                </c:pt>
                <c:pt idx="2100">
                  <c:v>52</c:v>
                </c:pt>
                <c:pt idx="2101">
                  <c:v>52</c:v>
                </c:pt>
                <c:pt idx="2102">
                  <c:v>52</c:v>
                </c:pt>
                <c:pt idx="2103">
                  <c:v>52</c:v>
                </c:pt>
                <c:pt idx="2104">
                  <c:v>52</c:v>
                </c:pt>
                <c:pt idx="2105">
                  <c:v>52</c:v>
                </c:pt>
                <c:pt idx="2106">
                  <c:v>52</c:v>
                </c:pt>
                <c:pt idx="2107">
                  <c:v>52</c:v>
                </c:pt>
                <c:pt idx="2108">
                  <c:v>52</c:v>
                </c:pt>
                <c:pt idx="2109">
                  <c:v>52</c:v>
                </c:pt>
                <c:pt idx="2110">
                  <c:v>52</c:v>
                </c:pt>
                <c:pt idx="2111">
                  <c:v>52</c:v>
                </c:pt>
                <c:pt idx="2112">
                  <c:v>52</c:v>
                </c:pt>
                <c:pt idx="2113">
                  <c:v>52</c:v>
                </c:pt>
                <c:pt idx="2114">
                  <c:v>52</c:v>
                </c:pt>
                <c:pt idx="2115">
                  <c:v>52</c:v>
                </c:pt>
                <c:pt idx="2116">
                  <c:v>52</c:v>
                </c:pt>
                <c:pt idx="2117">
                  <c:v>52</c:v>
                </c:pt>
                <c:pt idx="2118">
                  <c:v>52</c:v>
                </c:pt>
                <c:pt idx="2119">
                  <c:v>52</c:v>
                </c:pt>
                <c:pt idx="2120">
                  <c:v>52</c:v>
                </c:pt>
                <c:pt idx="2121">
                  <c:v>52</c:v>
                </c:pt>
                <c:pt idx="2122">
                  <c:v>52</c:v>
                </c:pt>
                <c:pt idx="2123">
                  <c:v>52</c:v>
                </c:pt>
                <c:pt idx="2124">
                  <c:v>52</c:v>
                </c:pt>
                <c:pt idx="2125">
                  <c:v>53</c:v>
                </c:pt>
                <c:pt idx="2126">
                  <c:v>53</c:v>
                </c:pt>
                <c:pt idx="2127">
                  <c:v>53</c:v>
                </c:pt>
                <c:pt idx="2128">
                  <c:v>53</c:v>
                </c:pt>
                <c:pt idx="2129">
                  <c:v>53</c:v>
                </c:pt>
                <c:pt idx="2130">
                  <c:v>53</c:v>
                </c:pt>
                <c:pt idx="2131">
                  <c:v>53</c:v>
                </c:pt>
                <c:pt idx="2132">
                  <c:v>53</c:v>
                </c:pt>
                <c:pt idx="2133">
                  <c:v>53</c:v>
                </c:pt>
                <c:pt idx="2134">
                  <c:v>53</c:v>
                </c:pt>
                <c:pt idx="2135">
                  <c:v>53</c:v>
                </c:pt>
                <c:pt idx="2136">
                  <c:v>53</c:v>
                </c:pt>
                <c:pt idx="2137">
                  <c:v>53</c:v>
                </c:pt>
                <c:pt idx="2138">
                  <c:v>54</c:v>
                </c:pt>
                <c:pt idx="2139">
                  <c:v>54</c:v>
                </c:pt>
                <c:pt idx="2140">
                  <c:v>54</c:v>
                </c:pt>
                <c:pt idx="2141">
                  <c:v>54</c:v>
                </c:pt>
                <c:pt idx="2142">
                  <c:v>54</c:v>
                </c:pt>
                <c:pt idx="2143">
                  <c:v>54</c:v>
                </c:pt>
                <c:pt idx="2144">
                  <c:v>54</c:v>
                </c:pt>
                <c:pt idx="2145">
                  <c:v>54</c:v>
                </c:pt>
                <c:pt idx="2146">
                  <c:v>54</c:v>
                </c:pt>
                <c:pt idx="2147">
                  <c:v>54</c:v>
                </c:pt>
                <c:pt idx="2148">
                  <c:v>54</c:v>
                </c:pt>
                <c:pt idx="2149">
                  <c:v>54</c:v>
                </c:pt>
                <c:pt idx="2150">
                  <c:v>54</c:v>
                </c:pt>
                <c:pt idx="2151">
                  <c:v>54</c:v>
                </c:pt>
                <c:pt idx="2152">
                  <c:v>54</c:v>
                </c:pt>
                <c:pt idx="2153">
                  <c:v>54</c:v>
                </c:pt>
                <c:pt idx="2154">
                  <c:v>55</c:v>
                </c:pt>
                <c:pt idx="2155">
                  <c:v>55</c:v>
                </c:pt>
                <c:pt idx="2156">
                  <c:v>55</c:v>
                </c:pt>
                <c:pt idx="2157">
                  <c:v>55</c:v>
                </c:pt>
                <c:pt idx="2158">
                  <c:v>55</c:v>
                </c:pt>
                <c:pt idx="2159">
                  <c:v>55</c:v>
                </c:pt>
                <c:pt idx="2160">
                  <c:v>55</c:v>
                </c:pt>
                <c:pt idx="2161">
                  <c:v>56</c:v>
                </c:pt>
                <c:pt idx="2162">
                  <c:v>56</c:v>
                </c:pt>
                <c:pt idx="2163">
                  <c:v>56</c:v>
                </c:pt>
                <c:pt idx="2164">
                  <c:v>56</c:v>
                </c:pt>
                <c:pt idx="2165">
                  <c:v>56</c:v>
                </c:pt>
                <c:pt idx="2166">
                  <c:v>56</c:v>
                </c:pt>
                <c:pt idx="2167">
                  <c:v>56</c:v>
                </c:pt>
                <c:pt idx="2168">
                  <c:v>57</c:v>
                </c:pt>
                <c:pt idx="2169">
                  <c:v>57</c:v>
                </c:pt>
                <c:pt idx="2170">
                  <c:v>57</c:v>
                </c:pt>
                <c:pt idx="2171">
                  <c:v>57</c:v>
                </c:pt>
                <c:pt idx="2172">
                  <c:v>57</c:v>
                </c:pt>
                <c:pt idx="2173">
                  <c:v>58</c:v>
                </c:pt>
                <c:pt idx="2174">
                  <c:v>58</c:v>
                </c:pt>
                <c:pt idx="2175">
                  <c:v>58</c:v>
                </c:pt>
                <c:pt idx="2176">
                  <c:v>58</c:v>
                </c:pt>
                <c:pt idx="2177">
                  <c:v>58</c:v>
                </c:pt>
                <c:pt idx="2178">
                  <c:v>58</c:v>
                </c:pt>
                <c:pt idx="2179">
                  <c:v>58</c:v>
                </c:pt>
                <c:pt idx="2180">
                  <c:v>58</c:v>
                </c:pt>
                <c:pt idx="2181">
                  <c:v>58</c:v>
                </c:pt>
                <c:pt idx="2182">
                  <c:v>58</c:v>
                </c:pt>
                <c:pt idx="2183">
                  <c:v>58</c:v>
                </c:pt>
                <c:pt idx="2184">
                  <c:v>58</c:v>
                </c:pt>
                <c:pt idx="2185">
                  <c:v>58</c:v>
                </c:pt>
                <c:pt idx="2186">
                  <c:v>58</c:v>
                </c:pt>
                <c:pt idx="2187">
                  <c:v>58</c:v>
                </c:pt>
                <c:pt idx="2188">
                  <c:v>58</c:v>
                </c:pt>
                <c:pt idx="2189">
                  <c:v>58</c:v>
                </c:pt>
                <c:pt idx="2190">
                  <c:v>59</c:v>
                </c:pt>
                <c:pt idx="2191">
                  <c:v>59</c:v>
                </c:pt>
                <c:pt idx="2192">
                  <c:v>59</c:v>
                </c:pt>
                <c:pt idx="2193">
                  <c:v>59</c:v>
                </c:pt>
                <c:pt idx="2194">
                  <c:v>59</c:v>
                </c:pt>
                <c:pt idx="2195">
                  <c:v>59</c:v>
                </c:pt>
                <c:pt idx="2196">
                  <c:v>59</c:v>
                </c:pt>
                <c:pt idx="2197">
                  <c:v>59</c:v>
                </c:pt>
                <c:pt idx="2198">
                  <c:v>59</c:v>
                </c:pt>
                <c:pt idx="2199">
                  <c:v>59</c:v>
                </c:pt>
                <c:pt idx="2200">
                  <c:v>59</c:v>
                </c:pt>
                <c:pt idx="2201">
                  <c:v>60</c:v>
                </c:pt>
                <c:pt idx="2202">
                  <c:v>60</c:v>
                </c:pt>
                <c:pt idx="2203">
                  <c:v>60</c:v>
                </c:pt>
                <c:pt idx="2204">
                  <c:v>60</c:v>
                </c:pt>
                <c:pt idx="2205">
                  <c:v>60</c:v>
                </c:pt>
                <c:pt idx="2206">
                  <c:v>60</c:v>
                </c:pt>
                <c:pt idx="2207">
                  <c:v>60</c:v>
                </c:pt>
                <c:pt idx="2208">
                  <c:v>60</c:v>
                </c:pt>
                <c:pt idx="2209">
                  <c:v>60</c:v>
                </c:pt>
                <c:pt idx="2210">
                  <c:v>60</c:v>
                </c:pt>
                <c:pt idx="2211">
                  <c:v>60</c:v>
                </c:pt>
                <c:pt idx="2212">
                  <c:v>60</c:v>
                </c:pt>
                <c:pt idx="2213">
                  <c:v>60</c:v>
                </c:pt>
                <c:pt idx="2214">
                  <c:v>60</c:v>
                </c:pt>
                <c:pt idx="2215">
                  <c:v>60</c:v>
                </c:pt>
                <c:pt idx="2216">
                  <c:v>60</c:v>
                </c:pt>
                <c:pt idx="2217">
                  <c:v>60</c:v>
                </c:pt>
                <c:pt idx="2218">
                  <c:v>60</c:v>
                </c:pt>
                <c:pt idx="2219">
                  <c:v>60</c:v>
                </c:pt>
                <c:pt idx="2220">
                  <c:v>60</c:v>
                </c:pt>
                <c:pt idx="2221">
                  <c:v>60</c:v>
                </c:pt>
                <c:pt idx="2222">
                  <c:v>60</c:v>
                </c:pt>
                <c:pt idx="2223">
                  <c:v>60</c:v>
                </c:pt>
                <c:pt idx="2224">
                  <c:v>60</c:v>
                </c:pt>
                <c:pt idx="2225">
                  <c:v>61</c:v>
                </c:pt>
                <c:pt idx="2226">
                  <c:v>61</c:v>
                </c:pt>
                <c:pt idx="2227">
                  <c:v>61</c:v>
                </c:pt>
                <c:pt idx="2228">
                  <c:v>61</c:v>
                </c:pt>
                <c:pt idx="2229">
                  <c:v>61</c:v>
                </c:pt>
                <c:pt idx="2230">
                  <c:v>61</c:v>
                </c:pt>
                <c:pt idx="2231">
                  <c:v>61</c:v>
                </c:pt>
                <c:pt idx="2232">
                  <c:v>61</c:v>
                </c:pt>
                <c:pt idx="2233">
                  <c:v>61</c:v>
                </c:pt>
                <c:pt idx="2234">
                  <c:v>61</c:v>
                </c:pt>
                <c:pt idx="2235">
                  <c:v>61</c:v>
                </c:pt>
                <c:pt idx="2236">
                  <c:v>61</c:v>
                </c:pt>
                <c:pt idx="2237">
                  <c:v>61</c:v>
                </c:pt>
                <c:pt idx="2238">
                  <c:v>62</c:v>
                </c:pt>
                <c:pt idx="2239">
                  <c:v>62</c:v>
                </c:pt>
                <c:pt idx="2240">
                  <c:v>62</c:v>
                </c:pt>
                <c:pt idx="2241">
                  <c:v>62</c:v>
                </c:pt>
                <c:pt idx="2242">
                  <c:v>62</c:v>
                </c:pt>
                <c:pt idx="2243">
                  <c:v>62</c:v>
                </c:pt>
                <c:pt idx="2244">
                  <c:v>62</c:v>
                </c:pt>
                <c:pt idx="2245">
                  <c:v>63</c:v>
                </c:pt>
                <c:pt idx="2246">
                  <c:v>63</c:v>
                </c:pt>
                <c:pt idx="2247">
                  <c:v>63</c:v>
                </c:pt>
                <c:pt idx="2248">
                  <c:v>63</c:v>
                </c:pt>
                <c:pt idx="2249">
                  <c:v>63</c:v>
                </c:pt>
                <c:pt idx="2250">
                  <c:v>64</c:v>
                </c:pt>
                <c:pt idx="2251">
                  <c:v>64</c:v>
                </c:pt>
                <c:pt idx="2252">
                  <c:v>64</c:v>
                </c:pt>
                <c:pt idx="2253">
                  <c:v>64</c:v>
                </c:pt>
                <c:pt idx="2254">
                  <c:v>64</c:v>
                </c:pt>
                <c:pt idx="2255">
                  <c:v>64</c:v>
                </c:pt>
                <c:pt idx="2256">
                  <c:v>64</c:v>
                </c:pt>
                <c:pt idx="2257">
                  <c:v>64</c:v>
                </c:pt>
                <c:pt idx="2258">
                  <c:v>64</c:v>
                </c:pt>
                <c:pt idx="2259">
                  <c:v>64</c:v>
                </c:pt>
                <c:pt idx="2260">
                  <c:v>64</c:v>
                </c:pt>
                <c:pt idx="2261">
                  <c:v>64</c:v>
                </c:pt>
                <c:pt idx="2262">
                  <c:v>65</c:v>
                </c:pt>
                <c:pt idx="2263">
                  <c:v>65</c:v>
                </c:pt>
                <c:pt idx="2264">
                  <c:v>65</c:v>
                </c:pt>
                <c:pt idx="2265">
                  <c:v>65</c:v>
                </c:pt>
                <c:pt idx="2266">
                  <c:v>65</c:v>
                </c:pt>
                <c:pt idx="2267">
                  <c:v>65</c:v>
                </c:pt>
                <c:pt idx="2268">
                  <c:v>65</c:v>
                </c:pt>
                <c:pt idx="2269">
                  <c:v>65</c:v>
                </c:pt>
                <c:pt idx="2270">
                  <c:v>65</c:v>
                </c:pt>
                <c:pt idx="2271">
                  <c:v>65</c:v>
                </c:pt>
                <c:pt idx="2272">
                  <c:v>65</c:v>
                </c:pt>
                <c:pt idx="2273">
                  <c:v>65</c:v>
                </c:pt>
                <c:pt idx="2274">
                  <c:v>65</c:v>
                </c:pt>
                <c:pt idx="2275">
                  <c:v>65</c:v>
                </c:pt>
                <c:pt idx="2276">
                  <c:v>65</c:v>
                </c:pt>
                <c:pt idx="2277">
                  <c:v>65</c:v>
                </c:pt>
                <c:pt idx="2278">
                  <c:v>66</c:v>
                </c:pt>
                <c:pt idx="2279">
                  <c:v>66</c:v>
                </c:pt>
                <c:pt idx="2280">
                  <c:v>66</c:v>
                </c:pt>
                <c:pt idx="2281">
                  <c:v>66</c:v>
                </c:pt>
                <c:pt idx="2282">
                  <c:v>66</c:v>
                </c:pt>
                <c:pt idx="2283">
                  <c:v>66</c:v>
                </c:pt>
                <c:pt idx="2284">
                  <c:v>66</c:v>
                </c:pt>
                <c:pt idx="2285">
                  <c:v>66</c:v>
                </c:pt>
                <c:pt idx="2286">
                  <c:v>66</c:v>
                </c:pt>
                <c:pt idx="2287">
                  <c:v>66</c:v>
                </c:pt>
                <c:pt idx="2288">
                  <c:v>66</c:v>
                </c:pt>
                <c:pt idx="2289">
                  <c:v>66</c:v>
                </c:pt>
                <c:pt idx="2290">
                  <c:v>66</c:v>
                </c:pt>
                <c:pt idx="2291">
                  <c:v>67</c:v>
                </c:pt>
                <c:pt idx="2292">
                  <c:v>67</c:v>
                </c:pt>
                <c:pt idx="2293">
                  <c:v>67</c:v>
                </c:pt>
                <c:pt idx="2294">
                  <c:v>67</c:v>
                </c:pt>
                <c:pt idx="2295">
                  <c:v>67</c:v>
                </c:pt>
                <c:pt idx="2296">
                  <c:v>67</c:v>
                </c:pt>
                <c:pt idx="2297">
                  <c:v>68</c:v>
                </c:pt>
                <c:pt idx="2298">
                  <c:v>68</c:v>
                </c:pt>
                <c:pt idx="2299">
                  <c:v>68</c:v>
                </c:pt>
                <c:pt idx="2300">
                  <c:v>68</c:v>
                </c:pt>
                <c:pt idx="2301">
                  <c:v>68</c:v>
                </c:pt>
                <c:pt idx="2302">
                  <c:v>68</c:v>
                </c:pt>
                <c:pt idx="2303">
                  <c:v>68</c:v>
                </c:pt>
                <c:pt idx="2304">
                  <c:v>68</c:v>
                </c:pt>
                <c:pt idx="2305">
                  <c:v>69</c:v>
                </c:pt>
                <c:pt idx="2306">
                  <c:v>69</c:v>
                </c:pt>
                <c:pt idx="2307">
                  <c:v>69</c:v>
                </c:pt>
                <c:pt idx="2308">
                  <c:v>69</c:v>
                </c:pt>
                <c:pt idx="2309">
                  <c:v>69</c:v>
                </c:pt>
                <c:pt idx="2310">
                  <c:v>69</c:v>
                </c:pt>
                <c:pt idx="2311">
                  <c:v>69</c:v>
                </c:pt>
                <c:pt idx="2312">
                  <c:v>69</c:v>
                </c:pt>
                <c:pt idx="2313">
                  <c:v>69</c:v>
                </c:pt>
                <c:pt idx="2314">
                  <c:v>69</c:v>
                </c:pt>
                <c:pt idx="2315">
                  <c:v>69</c:v>
                </c:pt>
                <c:pt idx="2316">
                  <c:v>69</c:v>
                </c:pt>
                <c:pt idx="2317">
                  <c:v>69</c:v>
                </c:pt>
                <c:pt idx="2318">
                  <c:v>69</c:v>
                </c:pt>
                <c:pt idx="2319">
                  <c:v>69</c:v>
                </c:pt>
                <c:pt idx="2320">
                  <c:v>69</c:v>
                </c:pt>
                <c:pt idx="2321">
                  <c:v>69</c:v>
                </c:pt>
                <c:pt idx="2322">
                  <c:v>69</c:v>
                </c:pt>
                <c:pt idx="2323">
                  <c:v>69</c:v>
                </c:pt>
                <c:pt idx="2324">
                  <c:v>69</c:v>
                </c:pt>
                <c:pt idx="2325">
                  <c:v>69</c:v>
                </c:pt>
                <c:pt idx="2326">
                  <c:v>69</c:v>
                </c:pt>
                <c:pt idx="2327">
                  <c:v>69</c:v>
                </c:pt>
                <c:pt idx="2328">
                  <c:v>69</c:v>
                </c:pt>
                <c:pt idx="2329">
                  <c:v>69</c:v>
                </c:pt>
                <c:pt idx="2330">
                  <c:v>69</c:v>
                </c:pt>
                <c:pt idx="2331">
                  <c:v>69</c:v>
                </c:pt>
                <c:pt idx="2332">
                  <c:v>69</c:v>
                </c:pt>
                <c:pt idx="2333">
                  <c:v>70</c:v>
                </c:pt>
                <c:pt idx="2334">
                  <c:v>70</c:v>
                </c:pt>
                <c:pt idx="2335">
                  <c:v>70</c:v>
                </c:pt>
                <c:pt idx="2336">
                  <c:v>70</c:v>
                </c:pt>
                <c:pt idx="2337">
                  <c:v>70</c:v>
                </c:pt>
                <c:pt idx="2338">
                  <c:v>70</c:v>
                </c:pt>
                <c:pt idx="2339">
                  <c:v>70</c:v>
                </c:pt>
                <c:pt idx="2340">
                  <c:v>71</c:v>
                </c:pt>
                <c:pt idx="2341">
                  <c:v>71</c:v>
                </c:pt>
                <c:pt idx="2342">
                  <c:v>71</c:v>
                </c:pt>
                <c:pt idx="2343">
                  <c:v>71</c:v>
                </c:pt>
                <c:pt idx="2344">
                  <c:v>71</c:v>
                </c:pt>
                <c:pt idx="2345">
                  <c:v>71</c:v>
                </c:pt>
                <c:pt idx="2346">
                  <c:v>71</c:v>
                </c:pt>
                <c:pt idx="2347">
                  <c:v>71</c:v>
                </c:pt>
                <c:pt idx="2348">
                  <c:v>71</c:v>
                </c:pt>
                <c:pt idx="2349">
                  <c:v>72</c:v>
                </c:pt>
                <c:pt idx="2350">
                  <c:v>72</c:v>
                </c:pt>
                <c:pt idx="2351">
                  <c:v>72</c:v>
                </c:pt>
                <c:pt idx="2352">
                  <c:v>72</c:v>
                </c:pt>
                <c:pt idx="2353">
                  <c:v>72</c:v>
                </c:pt>
                <c:pt idx="2354">
                  <c:v>72</c:v>
                </c:pt>
                <c:pt idx="2355">
                  <c:v>72</c:v>
                </c:pt>
                <c:pt idx="2356">
                  <c:v>72</c:v>
                </c:pt>
                <c:pt idx="2357">
                  <c:v>72</c:v>
                </c:pt>
                <c:pt idx="2358">
                  <c:v>72</c:v>
                </c:pt>
                <c:pt idx="2359">
                  <c:v>72</c:v>
                </c:pt>
                <c:pt idx="2360">
                  <c:v>72</c:v>
                </c:pt>
                <c:pt idx="2361">
                  <c:v>72</c:v>
                </c:pt>
                <c:pt idx="2362">
                  <c:v>73</c:v>
                </c:pt>
                <c:pt idx="2363">
                  <c:v>73</c:v>
                </c:pt>
                <c:pt idx="2364">
                  <c:v>73</c:v>
                </c:pt>
                <c:pt idx="2365">
                  <c:v>73</c:v>
                </c:pt>
                <c:pt idx="2366">
                  <c:v>73</c:v>
                </c:pt>
                <c:pt idx="2367">
                  <c:v>73</c:v>
                </c:pt>
                <c:pt idx="2368">
                  <c:v>73</c:v>
                </c:pt>
                <c:pt idx="2369">
                  <c:v>73</c:v>
                </c:pt>
                <c:pt idx="2370">
                  <c:v>73</c:v>
                </c:pt>
                <c:pt idx="2371">
                  <c:v>73</c:v>
                </c:pt>
                <c:pt idx="2372">
                  <c:v>73</c:v>
                </c:pt>
                <c:pt idx="2373">
                  <c:v>73</c:v>
                </c:pt>
                <c:pt idx="2374">
                  <c:v>74</c:v>
                </c:pt>
                <c:pt idx="2375">
                  <c:v>74</c:v>
                </c:pt>
                <c:pt idx="2376">
                  <c:v>74</c:v>
                </c:pt>
                <c:pt idx="2377">
                  <c:v>74</c:v>
                </c:pt>
                <c:pt idx="2378">
                  <c:v>74</c:v>
                </c:pt>
                <c:pt idx="2379">
                  <c:v>75</c:v>
                </c:pt>
                <c:pt idx="2380">
                  <c:v>75</c:v>
                </c:pt>
                <c:pt idx="2381">
                  <c:v>75</c:v>
                </c:pt>
                <c:pt idx="2382">
                  <c:v>76</c:v>
                </c:pt>
                <c:pt idx="2383">
                  <c:v>76</c:v>
                </c:pt>
                <c:pt idx="2384">
                  <c:v>76</c:v>
                </c:pt>
                <c:pt idx="2385">
                  <c:v>76</c:v>
                </c:pt>
                <c:pt idx="2386">
                  <c:v>76</c:v>
                </c:pt>
                <c:pt idx="2387">
                  <c:v>76</c:v>
                </c:pt>
                <c:pt idx="2388">
                  <c:v>76</c:v>
                </c:pt>
                <c:pt idx="2389">
                  <c:v>76</c:v>
                </c:pt>
                <c:pt idx="2390">
                  <c:v>76</c:v>
                </c:pt>
                <c:pt idx="2391">
                  <c:v>76</c:v>
                </c:pt>
                <c:pt idx="2392">
                  <c:v>76</c:v>
                </c:pt>
                <c:pt idx="2393">
                  <c:v>76</c:v>
                </c:pt>
                <c:pt idx="2394">
                  <c:v>77</c:v>
                </c:pt>
                <c:pt idx="2395">
                  <c:v>77</c:v>
                </c:pt>
                <c:pt idx="2396">
                  <c:v>77</c:v>
                </c:pt>
                <c:pt idx="2397">
                  <c:v>77</c:v>
                </c:pt>
                <c:pt idx="2398">
                  <c:v>77</c:v>
                </c:pt>
                <c:pt idx="2399">
                  <c:v>77</c:v>
                </c:pt>
                <c:pt idx="2400">
                  <c:v>77</c:v>
                </c:pt>
                <c:pt idx="2401">
                  <c:v>77</c:v>
                </c:pt>
                <c:pt idx="2402">
                  <c:v>77</c:v>
                </c:pt>
                <c:pt idx="2403">
                  <c:v>78</c:v>
                </c:pt>
                <c:pt idx="2404">
                  <c:v>78</c:v>
                </c:pt>
                <c:pt idx="2405">
                  <c:v>78</c:v>
                </c:pt>
                <c:pt idx="2406">
                  <c:v>78</c:v>
                </c:pt>
                <c:pt idx="2407">
                  <c:v>78</c:v>
                </c:pt>
                <c:pt idx="2408">
                  <c:v>78</c:v>
                </c:pt>
                <c:pt idx="2409">
                  <c:v>79</c:v>
                </c:pt>
                <c:pt idx="2410">
                  <c:v>79</c:v>
                </c:pt>
                <c:pt idx="2411">
                  <c:v>79</c:v>
                </c:pt>
                <c:pt idx="2412">
                  <c:v>79</c:v>
                </c:pt>
                <c:pt idx="2413">
                  <c:v>79</c:v>
                </c:pt>
                <c:pt idx="2414">
                  <c:v>79</c:v>
                </c:pt>
                <c:pt idx="2415">
                  <c:v>79</c:v>
                </c:pt>
                <c:pt idx="2416">
                  <c:v>79</c:v>
                </c:pt>
                <c:pt idx="2417">
                  <c:v>79</c:v>
                </c:pt>
                <c:pt idx="2418">
                  <c:v>79</c:v>
                </c:pt>
                <c:pt idx="2419">
                  <c:v>79</c:v>
                </c:pt>
                <c:pt idx="2420">
                  <c:v>79</c:v>
                </c:pt>
                <c:pt idx="2421">
                  <c:v>80</c:v>
                </c:pt>
                <c:pt idx="2422">
                  <c:v>80</c:v>
                </c:pt>
                <c:pt idx="2423">
                  <c:v>80</c:v>
                </c:pt>
                <c:pt idx="2424">
                  <c:v>80</c:v>
                </c:pt>
                <c:pt idx="2425">
                  <c:v>80</c:v>
                </c:pt>
                <c:pt idx="2426">
                  <c:v>80</c:v>
                </c:pt>
                <c:pt idx="2427">
                  <c:v>80</c:v>
                </c:pt>
                <c:pt idx="2428">
                  <c:v>80</c:v>
                </c:pt>
                <c:pt idx="2429">
                  <c:v>80</c:v>
                </c:pt>
                <c:pt idx="2430">
                  <c:v>80</c:v>
                </c:pt>
                <c:pt idx="2431">
                  <c:v>81</c:v>
                </c:pt>
                <c:pt idx="2432">
                  <c:v>81</c:v>
                </c:pt>
                <c:pt idx="2433">
                  <c:v>81</c:v>
                </c:pt>
                <c:pt idx="2434">
                  <c:v>81</c:v>
                </c:pt>
                <c:pt idx="2435">
                  <c:v>81</c:v>
                </c:pt>
                <c:pt idx="2436">
                  <c:v>82</c:v>
                </c:pt>
                <c:pt idx="2437">
                  <c:v>82</c:v>
                </c:pt>
                <c:pt idx="2438">
                  <c:v>82</c:v>
                </c:pt>
                <c:pt idx="2439">
                  <c:v>82</c:v>
                </c:pt>
                <c:pt idx="2440">
                  <c:v>82</c:v>
                </c:pt>
                <c:pt idx="2441">
                  <c:v>82</c:v>
                </c:pt>
                <c:pt idx="2442">
                  <c:v>82</c:v>
                </c:pt>
                <c:pt idx="2443">
                  <c:v>82</c:v>
                </c:pt>
                <c:pt idx="2444">
                  <c:v>82</c:v>
                </c:pt>
                <c:pt idx="2445">
                  <c:v>82</c:v>
                </c:pt>
                <c:pt idx="2446">
                  <c:v>82</c:v>
                </c:pt>
                <c:pt idx="2447">
                  <c:v>82</c:v>
                </c:pt>
                <c:pt idx="2448">
                  <c:v>82</c:v>
                </c:pt>
                <c:pt idx="2449">
                  <c:v>82</c:v>
                </c:pt>
                <c:pt idx="2450">
                  <c:v>83</c:v>
                </c:pt>
                <c:pt idx="2451">
                  <c:v>83</c:v>
                </c:pt>
                <c:pt idx="2452">
                  <c:v>83</c:v>
                </c:pt>
                <c:pt idx="2453">
                  <c:v>83</c:v>
                </c:pt>
                <c:pt idx="2454">
                  <c:v>83</c:v>
                </c:pt>
                <c:pt idx="2455">
                  <c:v>83</c:v>
                </c:pt>
                <c:pt idx="2456">
                  <c:v>84</c:v>
                </c:pt>
                <c:pt idx="2457">
                  <c:v>84</c:v>
                </c:pt>
                <c:pt idx="2458">
                  <c:v>84</c:v>
                </c:pt>
                <c:pt idx="2459">
                  <c:v>84</c:v>
                </c:pt>
                <c:pt idx="2460">
                  <c:v>84</c:v>
                </c:pt>
                <c:pt idx="2461">
                  <c:v>84</c:v>
                </c:pt>
                <c:pt idx="2462">
                  <c:v>84</c:v>
                </c:pt>
                <c:pt idx="2463">
                  <c:v>84</c:v>
                </c:pt>
                <c:pt idx="2464">
                  <c:v>84</c:v>
                </c:pt>
                <c:pt idx="2465">
                  <c:v>84</c:v>
                </c:pt>
                <c:pt idx="2466">
                  <c:v>85</c:v>
                </c:pt>
                <c:pt idx="2467">
                  <c:v>85</c:v>
                </c:pt>
                <c:pt idx="2468">
                  <c:v>85</c:v>
                </c:pt>
                <c:pt idx="2469">
                  <c:v>85</c:v>
                </c:pt>
                <c:pt idx="2470">
                  <c:v>85</c:v>
                </c:pt>
                <c:pt idx="2471">
                  <c:v>85</c:v>
                </c:pt>
                <c:pt idx="2472">
                  <c:v>85</c:v>
                </c:pt>
                <c:pt idx="2473">
                  <c:v>85</c:v>
                </c:pt>
                <c:pt idx="2474">
                  <c:v>85</c:v>
                </c:pt>
                <c:pt idx="2475">
                  <c:v>85</c:v>
                </c:pt>
                <c:pt idx="2476">
                  <c:v>86</c:v>
                </c:pt>
                <c:pt idx="2477">
                  <c:v>86</c:v>
                </c:pt>
                <c:pt idx="2478">
                  <c:v>86</c:v>
                </c:pt>
                <c:pt idx="2479">
                  <c:v>86</c:v>
                </c:pt>
                <c:pt idx="2480">
                  <c:v>86</c:v>
                </c:pt>
                <c:pt idx="2481">
                  <c:v>86</c:v>
                </c:pt>
                <c:pt idx="2482">
                  <c:v>86</c:v>
                </c:pt>
                <c:pt idx="2483">
                  <c:v>86</c:v>
                </c:pt>
                <c:pt idx="2484">
                  <c:v>86</c:v>
                </c:pt>
                <c:pt idx="2485">
                  <c:v>86</c:v>
                </c:pt>
                <c:pt idx="2486">
                  <c:v>86</c:v>
                </c:pt>
                <c:pt idx="2487">
                  <c:v>86</c:v>
                </c:pt>
                <c:pt idx="2488">
                  <c:v>86</c:v>
                </c:pt>
                <c:pt idx="2489">
                  <c:v>87</c:v>
                </c:pt>
                <c:pt idx="2490">
                  <c:v>87</c:v>
                </c:pt>
                <c:pt idx="2491">
                  <c:v>87</c:v>
                </c:pt>
                <c:pt idx="2492">
                  <c:v>87</c:v>
                </c:pt>
                <c:pt idx="2493">
                  <c:v>87</c:v>
                </c:pt>
                <c:pt idx="2494">
                  <c:v>87</c:v>
                </c:pt>
                <c:pt idx="2495">
                  <c:v>87</c:v>
                </c:pt>
                <c:pt idx="2496">
                  <c:v>87</c:v>
                </c:pt>
                <c:pt idx="2497">
                  <c:v>87</c:v>
                </c:pt>
                <c:pt idx="2498">
                  <c:v>87</c:v>
                </c:pt>
                <c:pt idx="2499">
                  <c:v>88</c:v>
                </c:pt>
                <c:pt idx="2500">
                  <c:v>88</c:v>
                </c:pt>
                <c:pt idx="2501">
                  <c:v>88</c:v>
                </c:pt>
                <c:pt idx="2502">
                  <c:v>88</c:v>
                </c:pt>
                <c:pt idx="2503">
                  <c:v>88</c:v>
                </c:pt>
                <c:pt idx="2504">
                  <c:v>88</c:v>
                </c:pt>
                <c:pt idx="2505">
                  <c:v>88</c:v>
                </c:pt>
                <c:pt idx="2506">
                  <c:v>88</c:v>
                </c:pt>
                <c:pt idx="2507">
                  <c:v>89</c:v>
                </c:pt>
                <c:pt idx="2508">
                  <c:v>89</c:v>
                </c:pt>
                <c:pt idx="2509">
                  <c:v>90</c:v>
                </c:pt>
                <c:pt idx="2510">
                  <c:v>90</c:v>
                </c:pt>
                <c:pt idx="2511">
                  <c:v>90</c:v>
                </c:pt>
                <c:pt idx="2512">
                  <c:v>90</c:v>
                </c:pt>
                <c:pt idx="2513">
                  <c:v>90</c:v>
                </c:pt>
                <c:pt idx="2514">
                  <c:v>90</c:v>
                </c:pt>
                <c:pt idx="2515">
                  <c:v>90</c:v>
                </c:pt>
                <c:pt idx="2516">
                  <c:v>90</c:v>
                </c:pt>
                <c:pt idx="2517">
                  <c:v>90</c:v>
                </c:pt>
                <c:pt idx="2518">
                  <c:v>90</c:v>
                </c:pt>
                <c:pt idx="2519">
                  <c:v>90</c:v>
                </c:pt>
                <c:pt idx="2520">
                  <c:v>91</c:v>
                </c:pt>
                <c:pt idx="2521">
                  <c:v>91</c:v>
                </c:pt>
                <c:pt idx="2522">
                  <c:v>91</c:v>
                </c:pt>
                <c:pt idx="2523">
                  <c:v>91</c:v>
                </c:pt>
                <c:pt idx="2524">
                  <c:v>91</c:v>
                </c:pt>
                <c:pt idx="2525">
                  <c:v>91</c:v>
                </c:pt>
                <c:pt idx="2526">
                  <c:v>91</c:v>
                </c:pt>
                <c:pt idx="2527">
                  <c:v>91</c:v>
                </c:pt>
                <c:pt idx="2528">
                  <c:v>91</c:v>
                </c:pt>
                <c:pt idx="2529">
                  <c:v>91</c:v>
                </c:pt>
                <c:pt idx="2530">
                  <c:v>92</c:v>
                </c:pt>
                <c:pt idx="2531">
                  <c:v>92</c:v>
                </c:pt>
                <c:pt idx="2532">
                  <c:v>92</c:v>
                </c:pt>
                <c:pt idx="2533">
                  <c:v>92</c:v>
                </c:pt>
                <c:pt idx="2534">
                  <c:v>92</c:v>
                </c:pt>
                <c:pt idx="2535">
                  <c:v>92</c:v>
                </c:pt>
                <c:pt idx="2536">
                  <c:v>92</c:v>
                </c:pt>
                <c:pt idx="2537">
                  <c:v>92</c:v>
                </c:pt>
                <c:pt idx="2538">
                  <c:v>92</c:v>
                </c:pt>
                <c:pt idx="2539">
                  <c:v>92</c:v>
                </c:pt>
                <c:pt idx="2540">
                  <c:v>92</c:v>
                </c:pt>
                <c:pt idx="2541">
                  <c:v>93</c:v>
                </c:pt>
                <c:pt idx="2542">
                  <c:v>94</c:v>
                </c:pt>
                <c:pt idx="2543">
                  <c:v>94</c:v>
                </c:pt>
                <c:pt idx="2544">
                  <c:v>94</c:v>
                </c:pt>
                <c:pt idx="2545">
                  <c:v>94</c:v>
                </c:pt>
                <c:pt idx="2546">
                  <c:v>94</c:v>
                </c:pt>
                <c:pt idx="2547">
                  <c:v>94</c:v>
                </c:pt>
                <c:pt idx="2548">
                  <c:v>94</c:v>
                </c:pt>
                <c:pt idx="2549">
                  <c:v>94</c:v>
                </c:pt>
                <c:pt idx="2550">
                  <c:v>95</c:v>
                </c:pt>
                <c:pt idx="2551">
                  <c:v>95</c:v>
                </c:pt>
                <c:pt idx="2552">
                  <c:v>95</c:v>
                </c:pt>
                <c:pt idx="2553">
                  <c:v>96</c:v>
                </c:pt>
                <c:pt idx="2554">
                  <c:v>96</c:v>
                </c:pt>
                <c:pt idx="2555">
                  <c:v>96</c:v>
                </c:pt>
                <c:pt idx="2556">
                  <c:v>96</c:v>
                </c:pt>
                <c:pt idx="2557">
                  <c:v>96</c:v>
                </c:pt>
                <c:pt idx="2558">
                  <c:v>96</c:v>
                </c:pt>
                <c:pt idx="2559">
                  <c:v>96</c:v>
                </c:pt>
                <c:pt idx="2560">
                  <c:v>96</c:v>
                </c:pt>
                <c:pt idx="2561">
                  <c:v>96</c:v>
                </c:pt>
                <c:pt idx="2562">
                  <c:v>96</c:v>
                </c:pt>
                <c:pt idx="2563">
                  <c:v>96</c:v>
                </c:pt>
                <c:pt idx="2564">
                  <c:v>97</c:v>
                </c:pt>
                <c:pt idx="2565">
                  <c:v>97</c:v>
                </c:pt>
                <c:pt idx="2566">
                  <c:v>97</c:v>
                </c:pt>
                <c:pt idx="2567">
                  <c:v>97</c:v>
                </c:pt>
                <c:pt idx="2568">
                  <c:v>97</c:v>
                </c:pt>
                <c:pt idx="2569">
                  <c:v>98</c:v>
                </c:pt>
                <c:pt idx="2570">
                  <c:v>98</c:v>
                </c:pt>
                <c:pt idx="2571">
                  <c:v>98</c:v>
                </c:pt>
                <c:pt idx="2572">
                  <c:v>98</c:v>
                </c:pt>
                <c:pt idx="2573">
                  <c:v>98</c:v>
                </c:pt>
                <c:pt idx="2574">
                  <c:v>98</c:v>
                </c:pt>
                <c:pt idx="2575">
                  <c:v>98</c:v>
                </c:pt>
                <c:pt idx="2576">
                  <c:v>98</c:v>
                </c:pt>
                <c:pt idx="2577">
                  <c:v>98</c:v>
                </c:pt>
                <c:pt idx="2578">
                  <c:v>98</c:v>
                </c:pt>
                <c:pt idx="2579">
                  <c:v>98</c:v>
                </c:pt>
                <c:pt idx="2580">
                  <c:v>98</c:v>
                </c:pt>
                <c:pt idx="2581">
                  <c:v>98</c:v>
                </c:pt>
                <c:pt idx="2582">
                  <c:v>98</c:v>
                </c:pt>
                <c:pt idx="2583">
                  <c:v>98</c:v>
                </c:pt>
                <c:pt idx="2584">
                  <c:v>98</c:v>
                </c:pt>
                <c:pt idx="2585">
                  <c:v>98</c:v>
                </c:pt>
                <c:pt idx="2586">
                  <c:v>98</c:v>
                </c:pt>
                <c:pt idx="2587">
                  <c:v>98</c:v>
                </c:pt>
                <c:pt idx="2588">
                  <c:v>98</c:v>
                </c:pt>
                <c:pt idx="2589">
                  <c:v>99</c:v>
                </c:pt>
                <c:pt idx="2590">
                  <c:v>99</c:v>
                </c:pt>
                <c:pt idx="2591">
                  <c:v>99</c:v>
                </c:pt>
                <c:pt idx="2592">
                  <c:v>99</c:v>
                </c:pt>
                <c:pt idx="2593">
                  <c:v>99</c:v>
                </c:pt>
                <c:pt idx="2594">
                  <c:v>99</c:v>
                </c:pt>
                <c:pt idx="2595">
                  <c:v>99</c:v>
                </c:pt>
                <c:pt idx="2596">
                  <c:v>100</c:v>
                </c:pt>
                <c:pt idx="2597">
                  <c:v>100</c:v>
                </c:pt>
                <c:pt idx="2598">
                  <c:v>100</c:v>
                </c:pt>
                <c:pt idx="2599">
                  <c:v>100</c:v>
                </c:pt>
                <c:pt idx="2600">
                  <c:v>100</c:v>
                </c:pt>
                <c:pt idx="2601">
                  <c:v>100</c:v>
                </c:pt>
                <c:pt idx="2602">
                  <c:v>100</c:v>
                </c:pt>
                <c:pt idx="2603">
                  <c:v>100</c:v>
                </c:pt>
                <c:pt idx="2604">
                  <c:v>100</c:v>
                </c:pt>
                <c:pt idx="2605">
                  <c:v>100</c:v>
                </c:pt>
                <c:pt idx="2606">
                  <c:v>100</c:v>
                </c:pt>
                <c:pt idx="2607">
                  <c:v>101</c:v>
                </c:pt>
                <c:pt idx="2608">
                  <c:v>101</c:v>
                </c:pt>
                <c:pt idx="2609">
                  <c:v>101</c:v>
                </c:pt>
                <c:pt idx="2610">
                  <c:v>101</c:v>
                </c:pt>
                <c:pt idx="2611">
                  <c:v>102</c:v>
                </c:pt>
                <c:pt idx="2612">
                  <c:v>102</c:v>
                </c:pt>
                <c:pt idx="2613">
                  <c:v>102</c:v>
                </c:pt>
                <c:pt idx="2614">
                  <c:v>102</c:v>
                </c:pt>
                <c:pt idx="2615">
                  <c:v>102</c:v>
                </c:pt>
                <c:pt idx="2616">
                  <c:v>103</c:v>
                </c:pt>
                <c:pt idx="2617">
                  <c:v>103</c:v>
                </c:pt>
                <c:pt idx="2618">
                  <c:v>103</c:v>
                </c:pt>
                <c:pt idx="2619">
                  <c:v>103</c:v>
                </c:pt>
                <c:pt idx="2620">
                  <c:v>103</c:v>
                </c:pt>
                <c:pt idx="2621">
                  <c:v>103</c:v>
                </c:pt>
                <c:pt idx="2622">
                  <c:v>103</c:v>
                </c:pt>
                <c:pt idx="2623">
                  <c:v>103</c:v>
                </c:pt>
                <c:pt idx="2624">
                  <c:v>103</c:v>
                </c:pt>
                <c:pt idx="2625">
                  <c:v>103</c:v>
                </c:pt>
                <c:pt idx="2626">
                  <c:v>103</c:v>
                </c:pt>
                <c:pt idx="2627">
                  <c:v>103</c:v>
                </c:pt>
                <c:pt idx="2628">
                  <c:v>103</c:v>
                </c:pt>
                <c:pt idx="2629">
                  <c:v>103</c:v>
                </c:pt>
                <c:pt idx="2630">
                  <c:v>103</c:v>
                </c:pt>
                <c:pt idx="2631">
                  <c:v>103</c:v>
                </c:pt>
                <c:pt idx="2632">
                  <c:v>104</c:v>
                </c:pt>
                <c:pt idx="2633">
                  <c:v>104</c:v>
                </c:pt>
                <c:pt idx="2634">
                  <c:v>104</c:v>
                </c:pt>
                <c:pt idx="2635">
                  <c:v>104</c:v>
                </c:pt>
                <c:pt idx="2636">
                  <c:v>104</c:v>
                </c:pt>
                <c:pt idx="2637">
                  <c:v>104</c:v>
                </c:pt>
                <c:pt idx="2638">
                  <c:v>104</c:v>
                </c:pt>
                <c:pt idx="2639">
                  <c:v>104</c:v>
                </c:pt>
                <c:pt idx="2640">
                  <c:v>104</c:v>
                </c:pt>
                <c:pt idx="2641">
                  <c:v>104</c:v>
                </c:pt>
                <c:pt idx="2642">
                  <c:v>104</c:v>
                </c:pt>
                <c:pt idx="2643">
                  <c:v>104</c:v>
                </c:pt>
                <c:pt idx="2644">
                  <c:v>104</c:v>
                </c:pt>
                <c:pt idx="2645">
                  <c:v>104</c:v>
                </c:pt>
                <c:pt idx="2646">
                  <c:v>104</c:v>
                </c:pt>
                <c:pt idx="2647">
                  <c:v>104</c:v>
                </c:pt>
                <c:pt idx="2648">
                  <c:v>105</c:v>
                </c:pt>
                <c:pt idx="2649">
                  <c:v>105</c:v>
                </c:pt>
                <c:pt idx="2650">
                  <c:v>105</c:v>
                </c:pt>
                <c:pt idx="2651">
                  <c:v>105</c:v>
                </c:pt>
                <c:pt idx="2652">
                  <c:v>105</c:v>
                </c:pt>
                <c:pt idx="2653">
                  <c:v>105</c:v>
                </c:pt>
                <c:pt idx="2654">
                  <c:v>105</c:v>
                </c:pt>
                <c:pt idx="2655">
                  <c:v>105</c:v>
                </c:pt>
                <c:pt idx="2656">
                  <c:v>105</c:v>
                </c:pt>
                <c:pt idx="2657">
                  <c:v>105</c:v>
                </c:pt>
                <c:pt idx="2658">
                  <c:v>105</c:v>
                </c:pt>
                <c:pt idx="2659">
                  <c:v>106</c:v>
                </c:pt>
                <c:pt idx="2660">
                  <c:v>106</c:v>
                </c:pt>
                <c:pt idx="2661">
                  <c:v>106</c:v>
                </c:pt>
                <c:pt idx="2662">
                  <c:v>106</c:v>
                </c:pt>
                <c:pt idx="2663">
                  <c:v>106</c:v>
                </c:pt>
                <c:pt idx="2664">
                  <c:v>106</c:v>
                </c:pt>
                <c:pt idx="2665">
                  <c:v>106</c:v>
                </c:pt>
                <c:pt idx="2666">
                  <c:v>106</c:v>
                </c:pt>
                <c:pt idx="2667">
                  <c:v>107</c:v>
                </c:pt>
                <c:pt idx="2668">
                  <c:v>107</c:v>
                </c:pt>
                <c:pt idx="2669">
                  <c:v>107</c:v>
                </c:pt>
                <c:pt idx="2670">
                  <c:v>107</c:v>
                </c:pt>
                <c:pt idx="2671">
                  <c:v>107</c:v>
                </c:pt>
                <c:pt idx="2672">
                  <c:v>107</c:v>
                </c:pt>
                <c:pt idx="2673">
                  <c:v>108</c:v>
                </c:pt>
                <c:pt idx="2674">
                  <c:v>108</c:v>
                </c:pt>
                <c:pt idx="2675">
                  <c:v>108</c:v>
                </c:pt>
                <c:pt idx="2676">
                  <c:v>108</c:v>
                </c:pt>
                <c:pt idx="2677">
                  <c:v>108</c:v>
                </c:pt>
                <c:pt idx="2678">
                  <c:v>108</c:v>
                </c:pt>
                <c:pt idx="2679">
                  <c:v>108</c:v>
                </c:pt>
                <c:pt idx="2680">
                  <c:v>108</c:v>
                </c:pt>
                <c:pt idx="2681">
                  <c:v>108</c:v>
                </c:pt>
                <c:pt idx="2682">
                  <c:v>108</c:v>
                </c:pt>
                <c:pt idx="2683">
                  <c:v>108</c:v>
                </c:pt>
                <c:pt idx="2684">
                  <c:v>108</c:v>
                </c:pt>
                <c:pt idx="2685">
                  <c:v>108</c:v>
                </c:pt>
                <c:pt idx="2686">
                  <c:v>108</c:v>
                </c:pt>
                <c:pt idx="2687">
                  <c:v>108</c:v>
                </c:pt>
                <c:pt idx="2688">
                  <c:v>108</c:v>
                </c:pt>
                <c:pt idx="2689">
                  <c:v>109</c:v>
                </c:pt>
                <c:pt idx="2690">
                  <c:v>109</c:v>
                </c:pt>
                <c:pt idx="2691">
                  <c:v>109</c:v>
                </c:pt>
                <c:pt idx="2692">
                  <c:v>109</c:v>
                </c:pt>
                <c:pt idx="2693">
                  <c:v>110</c:v>
                </c:pt>
                <c:pt idx="2694">
                  <c:v>110</c:v>
                </c:pt>
                <c:pt idx="2695">
                  <c:v>110</c:v>
                </c:pt>
                <c:pt idx="2696">
                  <c:v>110</c:v>
                </c:pt>
                <c:pt idx="2697">
                  <c:v>110</c:v>
                </c:pt>
                <c:pt idx="2698">
                  <c:v>110</c:v>
                </c:pt>
                <c:pt idx="2699">
                  <c:v>110</c:v>
                </c:pt>
                <c:pt idx="2700">
                  <c:v>110</c:v>
                </c:pt>
                <c:pt idx="2701">
                  <c:v>110</c:v>
                </c:pt>
                <c:pt idx="2702">
                  <c:v>111</c:v>
                </c:pt>
                <c:pt idx="2703">
                  <c:v>111</c:v>
                </c:pt>
                <c:pt idx="2704">
                  <c:v>111</c:v>
                </c:pt>
                <c:pt idx="2705">
                  <c:v>111</c:v>
                </c:pt>
                <c:pt idx="2706">
                  <c:v>111</c:v>
                </c:pt>
                <c:pt idx="2707">
                  <c:v>112</c:v>
                </c:pt>
                <c:pt idx="2708">
                  <c:v>112</c:v>
                </c:pt>
                <c:pt idx="2709">
                  <c:v>112</c:v>
                </c:pt>
                <c:pt idx="2710">
                  <c:v>112</c:v>
                </c:pt>
                <c:pt idx="2711">
                  <c:v>112</c:v>
                </c:pt>
                <c:pt idx="2712">
                  <c:v>112</c:v>
                </c:pt>
                <c:pt idx="2713">
                  <c:v>112</c:v>
                </c:pt>
                <c:pt idx="2714">
                  <c:v>113</c:v>
                </c:pt>
                <c:pt idx="2715">
                  <c:v>113</c:v>
                </c:pt>
                <c:pt idx="2716">
                  <c:v>113</c:v>
                </c:pt>
                <c:pt idx="2717">
                  <c:v>113</c:v>
                </c:pt>
                <c:pt idx="2718">
                  <c:v>113</c:v>
                </c:pt>
                <c:pt idx="2719">
                  <c:v>113</c:v>
                </c:pt>
                <c:pt idx="2720">
                  <c:v>113</c:v>
                </c:pt>
                <c:pt idx="2721">
                  <c:v>114</c:v>
                </c:pt>
                <c:pt idx="2722">
                  <c:v>115</c:v>
                </c:pt>
                <c:pt idx="2723">
                  <c:v>115</c:v>
                </c:pt>
                <c:pt idx="2724">
                  <c:v>116</c:v>
                </c:pt>
                <c:pt idx="2725">
                  <c:v>116</c:v>
                </c:pt>
                <c:pt idx="2726">
                  <c:v>116</c:v>
                </c:pt>
                <c:pt idx="2727">
                  <c:v>116</c:v>
                </c:pt>
                <c:pt idx="2728">
                  <c:v>116</c:v>
                </c:pt>
                <c:pt idx="2729">
                  <c:v>116</c:v>
                </c:pt>
                <c:pt idx="2730">
                  <c:v>117</c:v>
                </c:pt>
                <c:pt idx="2731">
                  <c:v>117</c:v>
                </c:pt>
                <c:pt idx="2732">
                  <c:v>117</c:v>
                </c:pt>
                <c:pt idx="2733">
                  <c:v>118</c:v>
                </c:pt>
                <c:pt idx="2734">
                  <c:v>118</c:v>
                </c:pt>
                <c:pt idx="2735">
                  <c:v>118</c:v>
                </c:pt>
                <c:pt idx="2736">
                  <c:v>118</c:v>
                </c:pt>
                <c:pt idx="2737">
                  <c:v>118</c:v>
                </c:pt>
                <c:pt idx="2738">
                  <c:v>118</c:v>
                </c:pt>
                <c:pt idx="2739">
                  <c:v>118</c:v>
                </c:pt>
                <c:pt idx="2740">
                  <c:v>118</c:v>
                </c:pt>
                <c:pt idx="2741">
                  <c:v>119</c:v>
                </c:pt>
                <c:pt idx="2742">
                  <c:v>119</c:v>
                </c:pt>
                <c:pt idx="2743">
                  <c:v>119</c:v>
                </c:pt>
                <c:pt idx="2744">
                  <c:v>120</c:v>
                </c:pt>
                <c:pt idx="2745">
                  <c:v>120</c:v>
                </c:pt>
                <c:pt idx="2746">
                  <c:v>120</c:v>
                </c:pt>
                <c:pt idx="2747">
                  <c:v>120</c:v>
                </c:pt>
                <c:pt idx="2748">
                  <c:v>120</c:v>
                </c:pt>
                <c:pt idx="2749">
                  <c:v>120</c:v>
                </c:pt>
                <c:pt idx="2750">
                  <c:v>121</c:v>
                </c:pt>
                <c:pt idx="2751">
                  <c:v>121</c:v>
                </c:pt>
                <c:pt idx="2752">
                  <c:v>121</c:v>
                </c:pt>
                <c:pt idx="2753">
                  <c:v>121</c:v>
                </c:pt>
                <c:pt idx="2754">
                  <c:v>121</c:v>
                </c:pt>
                <c:pt idx="2755">
                  <c:v>122</c:v>
                </c:pt>
                <c:pt idx="2756">
                  <c:v>122</c:v>
                </c:pt>
                <c:pt idx="2757">
                  <c:v>122</c:v>
                </c:pt>
                <c:pt idx="2758">
                  <c:v>122</c:v>
                </c:pt>
                <c:pt idx="2759">
                  <c:v>122</c:v>
                </c:pt>
                <c:pt idx="2760">
                  <c:v>123</c:v>
                </c:pt>
                <c:pt idx="2761">
                  <c:v>123</c:v>
                </c:pt>
                <c:pt idx="2762">
                  <c:v>123</c:v>
                </c:pt>
                <c:pt idx="2763">
                  <c:v>123</c:v>
                </c:pt>
                <c:pt idx="2764">
                  <c:v>123</c:v>
                </c:pt>
                <c:pt idx="2765">
                  <c:v>124</c:v>
                </c:pt>
                <c:pt idx="2766">
                  <c:v>124</c:v>
                </c:pt>
                <c:pt idx="2767">
                  <c:v>124</c:v>
                </c:pt>
                <c:pt idx="2768">
                  <c:v>124</c:v>
                </c:pt>
                <c:pt idx="2769">
                  <c:v>124</c:v>
                </c:pt>
                <c:pt idx="2770">
                  <c:v>124</c:v>
                </c:pt>
                <c:pt idx="2771">
                  <c:v>124</c:v>
                </c:pt>
                <c:pt idx="2772">
                  <c:v>124</c:v>
                </c:pt>
                <c:pt idx="2773">
                  <c:v>124</c:v>
                </c:pt>
                <c:pt idx="2774">
                  <c:v>124</c:v>
                </c:pt>
                <c:pt idx="2775">
                  <c:v>124</c:v>
                </c:pt>
                <c:pt idx="2776">
                  <c:v>124</c:v>
                </c:pt>
                <c:pt idx="2777">
                  <c:v>124</c:v>
                </c:pt>
                <c:pt idx="2778">
                  <c:v>124</c:v>
                </c:pt>
                <c:pt idx="2779">
                  <c:v>124</c:v>
                </c:pt>
                <c:pt idx="2780">
                  <c:v>125</c:v>
                </c:pt>
                <c:pt idx="2781">
                  <c:v>125</c:v>
                </c:pt>
                <c:pt idx="2782">
                  <c:v>126</c:v>
                </c:pt>
                <c:pt idx="2783">
                  <c:v>126</c:v>
                </c:pt>
                <c:pt idx="2784">
                  <c:v>126</c:v>
                </c:pt>
                <c:pt idx="2785">
                  <c:v>127</c:v>
                </c:pt>
                <c:pt idx="2786">
                  <c:v>127</c:v>
                </c:pt>
                <c:pt idx="2787">
                  <c:v>127</c:v>
                </c:pt>
                <c:pt idx="2788">
                  <c:v>128</c:v>
                </c:pt>
                <c:pt idx="2789">
                  <c:v>128</c:v>
                </c:pt>
                <c:pt idx="2790">
                  <c:v>128</c:v>
                </c:pt>
                <c:pt idx="2791">
                  <c:v>128</c:v>
                </c:pt>
                <c:pt idx="2792">
                  <c:v>128</c:v>
                </c:pt>
                <c:pt idx="2793">
                  <c:v>128</c:v>
                </c:pt>
                <c:pt idx="2794">
                  <c:v>128</c:v>
                </c:pt>
                <c:pt idx="2795">
                  <c:v>128</c:v>
                </c:pt>
                <c:pt idx="2796">
                  <c:v>128</c:v>
                </c:pt>
                <c:pt idx="2797">
                  <c:v>128</c:v>
                </c:pt>
                <c:pt idx="2798">
                  <c:v>128</c:v>
                </c:pt>
                <c:pt idx="2799">
                  <c:v>128</c:v>
                </c:pt>
                <c:pt idx="2800">
                  <c:v>129</c:v>
                </c:pt>
                <c:pt idx="2801">
                  <c:v>130</c:v>
                </c:pt>
                <c:pt idx="2802">
                  <c:v>130</c:v>
                </c:pt>
                <c:pt idx="2803">
                  <c:v>130</c:v>
                </c:pt>
                <c:pt idx="2804">
                  <c:v>131</c:v>
                </c:pt>
                <c:pt idx="2805">
                  <c:v>131</c:v>
                </c:pt>
                <c:pt idx="2806">
                  <c:v>131</c:v>
                </c:pt>
                <c:pt idx="2807">
                  <c:v>131</c:v>
                </c:pt>
                <c:pt idx="2808">
                  <c:v>131</c:v>
                </c:pt>
                <c:pt idx="2809">
                  <c:v>131</c:v>
                </c:pt>
                <c:pt idx="2810">
                  <c:v>132</c:v>
                </c:pt>
                <c:pt idx="2811">
                  <c:v>132</c:v>
                </c:pt>
                <c:pt idx="2812">
                  <c:v>133</c:v>
                </c:pt>
                <c:pt idx="2813">
                  <c:v>133</c:v>
                </c:pt>
                <c:pt idx="2814">
                  <c:v>134</c:v>
                </c:pt>
                <c:pt idx="2815">
                  <c:v>134</c:v>
                </c:pt>
                <c:pt idx="2816">
                  <c:v>134</c:v>
                </c:pt>
                <c:pt idx="2817">
                  <c:v>134</c:v>
                </c:pt>
                <c:pt idx="2818">
                  <c:v>135</c:v>
                </c:pt>
                <c:pt idx="2819">
                  <c:v>136</c:v>
                </c:pt>
                <c:pt idx="2820">
                  <c:v>136</c:v>
                </c:pt>
                <c:pt idx="2821">
                  <c:v>136</c:v>
                </c:pt>
                <c:pt idx="2822">
                  <c:v>137</c:v>
                </c:pt>
                <c:pt idx="2823">
                  <c:v>137</c:v>
                </c:pt>
                <c:pt idx="2824">
                  <c:v>137</c:v>
                </c:pt>
                <c:pt idx="2825">
                  <c:v>137</c:v>
                </c:pt>
                <c:pt idx="2826">
                  <c:v>137</c:v>
                </c:pt>
                <c:pt idx="2827">
                  <c:v>138</c:v>
                </c:pt>
                <c:pt idx="2828">
                  <c:v>138</c:v>
                </c:pt>
                <c:pt idx="2829">
                  <c:v>138</c:v>
                </c:pt>
                <c:pt idx="2830">
                  <c:v>138</c:v>
                </c:pt>
                <c:pt idx="2831">
                  <c:v>138</c:v>
                </c:pt>
                <c:pt idx="2832">
                  <c:v>138</c:v>
                </c:pt>
                <c:pt idx="2833">
                  <c:v>138</c:v>
                </c:pt>
                <c:pt idx="2834">
                  <c:v>138</c:v>
                </c:pt>
                <c:pt idx="2835">
                  <c:v>138</c:v>
                </c:pt>
                <c:pt idx="2836">
                  <c:v>139</c:v>
                </c:pt>
                <c:pt idx="2837">
                  <c:v>139</c:v>
                </c:pt>
                <c:pt idx="2838">
                  <c:v>139</c:v>
                </c:pt>
                <c:pt idx="2839">
                  <c:v>139</c:v>
                </c:pt>
                <c:pt idx="2840">
                  <c:v>139</c:v>
                </c:pt>
                <c:pt idx="2841">
                  <c:v>140</c:v>
                </c:pt>
                <c:pt idx="2842">
                  <c:v>140</c:v>
                </c:pt>
                <c:pt idx="2843">
                  <c:v>141</c:v>
                </c:pt>
                <c:pt idx="2844">
                  <c:v>141</c:v>
                </c:pt>
                <c:pt idx="2845">
                  <c:v>141</c:v>
                </c:pt>
                <c:pt idx="2846">
                  <c:v>141</c:v>
                </c:pt>
                <c:pt idx="2847">
                  <c:v>141</c:v>
                </c:pt>
                <c:pt idx="2848">
                  <c:v>141</c:v>
                </c:pt>
                <c:pt idx="2849">
                  <c:v>141</c:v>
                </c:pt>
                <c:pt idx="2850">
                  <c:v>142</c:v>
                </c:pt>
                <c:pt idx="2851">
                  <c:v>142</c:v>
                </c:pt>
                <c:pt idx="2852">
                  <c:v>142</c:v>
                </c:pt>
                <c:pt idx="2853">
                  <c:v>143</c:v>
                </c:pt>
                <c:pt idx="2854">
                  <c:v>143</c:v>
                </c:pt>
                <c:pt idx="2855">
                  <c:v>143</c:v>
                </c:pt>
                <c:pt idx="2856">
                  <c:v>143</c:v>
                </c:pt>
                <c:pt idx="2857">
                  <c:v>143</c:v>
                </c:pt>
                <c:pt idx="2858">
                  <c:v>143</c:v>
                </c:pt>
                <c:pt idx="2859">
                  <c:v>144</c:v>
                </c:pt>
                <c:pt idx="2860">
                  <c:v>144</c:v>
                </c:pt>
                <c:pt idx="2861">
                  <c:v>144</c:v>
                </c:pt>
                <c:pt idx="2862">
                  <c:v>144</c:v>
                </c:pt>
                <c:pt idx="2863">
                  <c:v>144</c:v>
                </c:pt>
                <c:pt idx="2864">
                  <c:v>144</c:v>
                </c:pt>
                <c:pt idx="2865">
                  <c:v>145</c:v>
                </c:pt>
                <c:pt idx="2866">
                  <c:v>145</c:v>
                </c:pt>
                <c:pt idx="2867">
                  <c:v>145</c:v>
                </c:pt>
                <c:pt idx="2868">
                  <c:v>145</c:v>
                </c:pt>
                <c:pt idx="2869">
                  <c:v>145</c:v>
                </c:pt>
                <c:pt idx="2870">
                  <c:v>145</c:v>
                </c:pt>
                <c:pt idx="2871">
                  <c:v>145</c:v>
                </c:pt>
                <c:pt idx="2872">
                  <c:v>145</c:v>
                </c:pt>
                <c:pt idx="2873">
                  <c:v>146</c:v>
                </c:pt>
                <c:pt idx="2874">
                  <c:v>146</c:v>
                </c:pt>
                <c:pt idx="2875">
                  <c:v>146</c:v>
                </c:pt>
                <c:pt idx="2876">
                  <c:v>146</c:v>
                </c:pt>
                <c:pt idx="2877">
                  <c:v>146</c:v>
                </c:pt>
                <c:pt idx="2878">
                  <c:v>146</c:v>
                </c:pt>
                <c:pt idx="2879">
                  <c:v>146</c:v>
                </c:pt>
                <c:pt idx="2880">
                  <c:v>147</c:v>
                </c:pt>
                <c:pt idx="2881">
                  <c:v>147</c:v>
                </c:pt>
                <c:pt idx="2882">
                  <c:v>147</c:v>
                </c:pt>
                <c:pt idx="2883">
                  <c:v>147</c:v>
                </c:pt>
                <c:pt idx="2884">
                  <c:v>148</c:v>
                </c:pt>
                <c:pt idx="2885">
                  <c:v>148</c:v>
                </c:pt>
                <c:pt idx="2886">
                  <c:v>148</c:v>
                </c:pt>
                <c:pt idx="2887">
                  <c:v>148</c:v>
                </c:pt>
                <c:pt idx="2888">
                  <c:v>148</c:v>
                </c:pt>
                <c:pt idx="2889">
                  <c:v>148</c:v>
                </c:pt>
                <c:pt idx="2890">
                  <c:v>148</c:v>
                </c:pt>
                <c:pt idx="2891">
                  <c:v>149</c:v>
                </c:pt>
                <c:pt idx="2892">
                  <c:v>149</c:v>
                </c:pt>
                <c:pt idx="2893">
                  <c:v>149</c:v>
                </c:pt>
                <c:pt idx="2894">
                  <c:v>150</c:v>
                </c:pt>
                <c:pt idx="2895">
                  <c:v>150</c:v>
                </c:pt>
                <c:pt idx="2896">
                  <c:v>150</c:v>
                </c:pt>
                <c:pt idx="2897">
                  <c:v>150</c:v>
                </c:pt>
                <c:pt idx="2898">
                  <c:v>150</c:v>
                </c:pt>
                <c:pt idx="2899">
                  <c:v>150</c:v>
                </c:pt>
                <c:pt idx="2900">
                  <c:v>150</c:v>
                </c:pt>
                <c:pt idx="2901">
                  <c:v>150</c:v>
                </c:pt>
                <c:pt idx="2902">
                  <c:v>151</c:v>
                </c:pt>
                <c:pt idx="2903">
                  <c:v>151</c:v>
                </c:pt>
                <c:pt idx="2904">
                  <c:v>151</c:v>
                </c:pt>
                <c:pt idx="2905">
                  <c:v>151</c:v>
                </c:pt>
                <c:pt idx="2906">
                  <c:v>151</c:v>
                </c:pt>
                <c:pt idx="2907">
                  <c:v>151</c:v>
                </c:pt>
                <c:pt idx="2908">
                  <c:v>151</c:v>
                </c:pt>
                <c:pt idx="2909">
                  <c:v>152</c:v>
                </c:pt>
                <c:pt idx="2910">
                  <c:v>152</c:v>
                </c:pt>
                <c:pt idx="2911">
                  <c:v>152</c:v>
                </c:pt>
                <c:pt idx="2912">
                  <c:v>152</c:v>
                </c:pt>
                <c:pt idx="2913">
                  <c:v>152</c:v>
                </c:pt>
                <c:pt idx="2914">
                  <c:v>152</c:v>
                </c:pt>
                <c:pt idx="2915">
                  <c:v>152</c:v>
                </c:pt>
                <c:pt idx="2916">
                  <c:v>152</c:v>
                </c:pt>
                <c:pt idx="2917">
                  <c:v>154</c:v>
                </c:pt>
                <c:pt idx="2918">
                  <c:v>154</c:v>
                </c:pt>
                <c:pt idx="2919">
                  <c:v>155</c:v>
                </c:pt>
                <c:pt idx="2920">
                  <c:v>155</c:v>
                </c:pt>
                <c:pt idx="2921">
                  <c:v>155</c:v>
                </c:pt>
                <c:pt idx="2922">
                  <c:v>155</c:v>
                </c:pt>
                <c:pt idx="2923">
                  <c:v>156</c:v>
                </c:pt>
                <c:pt idx="2924">
                  <c:v>156</c:v>
                </c:pt>
                <c:pt idx="2925">
                  <c:v>156</c:v>
                </c:pt>
                <c:pt idx="2926">
                  <c:v>156</c:v>
                </c:pt>
                <c:pt idx="2927">
                  <c:v>156</c:v>
                </c:pt>
                <c:pt idx="2928">
                  <c:v>156</c:v>
                </c:pt>
                <c:pt idx="2929">
                  <c:v>156</c:v>
                </c:pt>
                <c:pt idx="2930">
                  <c:v>157</c:v>
                </c:pt>
                <c:pt idx="2931">
                  <c:v>157</c:v>
                </c:pt>
                <c:pt idx="2932">
                  <c:v>157</c:v>
                </c:pt>
                <c:pt idx="2933">
                  <c:v>157</c:v>
                </c:pt>
                <c:pt idx="2934">
                  <c:v>157</c:v>
                </c:pt>
                <c:pt idx="2935">
                  <c:v>157</c:v>
                </c:pt>
                <c:pt idx="2936">
                  <c:v>157</c:v>
                </c:pt>
                <c:pt idx="2937">
                  <c:v>157</c:v>
                </c:pt>
                <c:pt idx="2938">
                  <c:v>157</c:v>
                </c:pt>
                <c:pt idx="2939">
                  <c:v>158</c:v>
                </c:pt>
                <c:pt idx="2940">
                  <c:v>158</c:v>
                </c:pt>
                <c:pt idx="2941">
                  <c:v>158</c:v>
                </c:pt>
                <c:pt idx="2942">
                  <c:v>159</c:v>
                </c:pt>
                <c:pt idx="2943">
                  <c:v>159</c:v>
                </c:pt>
                <c:pt idx="2944">
                  <c:v>159</c:v>
                </c:pt>
                <c:pt idx="2945">
                  <c:v>159</c:v>
                </c:pt>
                <c:pt idx="2946">
                  <c:v>160</c:v>
                </c:pt>
                <c:pt idx="2947">
                  <c:v>160</c:v>
                </c:pt>
                <c:pt idx="2948">
                  <c:v>161</c:v>
                </c:pt>
                <c:pt idx="2949">
                  <c:v>161</c:v>
                </c:pt>
                <c:pt idx="2950">
                  <c:v>161</c:v>
                </c:pt>
                <c:pt idx="2951">
                  <c:v>161</c:v>
                </c:pt>
                <c:pt idx="2952">
                  <c:v>161</c:v>
                </c:pt>
                <c:pt idx="2953">
                  <c:v>161</c:v>
                </c:pt>
                <c:pt idx="2954">
                  <c:v>162</c:v>
                </c:pt>
                <c:pt idx="2955">
                  <c:v>162</c:v>
                </c:pt>
                <c:pt idx="2956">
                  <c:v>162</c:v>
                </c:pt>
                <c:pt idx="2957">
                  <c:v>162</c:v>
                </c:pt>
                <c:pt idx="2958">
                  <c:v>162</c:v>
                </c:pt>
                <c:pt idx="2959">
                  <c:v>162</c:v>
                </c:pt>
                <c:pt idx="2960">
                  <c:v>162</c:v>
                </c:pt>
                <c:pt idx="2961">
                  <c:v>162</c:v>
                </c:pt>
                <c:pt idx="2962">
                  <c:v>162</c:v>
                </c:pt>
                <c:pt idx="2963">
                  <c:v>162</c:v>
                </c:pt>
                <c:pt idx="2964">
                  <c:v>162</c:v>
                </c:pt>
                <c:pt idx="2965">
                  <c:v>162</c:v>
                </c:pt>
                <c:pt idx="2966">
                  <c:v>162</c:v>
                </c:pt>
                <c:pt idx="2967">
                  <c:v>162</c:v>
                </c:pt>
                <c:pt idx="2968">
                  <c:v>162</c:v>
                </c:pt>
                <c:pt idx="2969">
                  <c:v>162</c:v>
                </c:pt>
                <c:pt idx="2970">
                  <c:v>162</c:v>
                </c:pt>
                <c:pt idx="2971">
                  <c:v>162</c:v>
                </c:pt>
                <c:pt idx="2972">
                  <c:v>162</c:v>
                </c:pt>
                <c:pt idx="2973">
                  <c:v>162</c:v>
                </c:pt>
                <c:pt idx="2974">
                  <c:v>162</c:v>
                </c:pt>
                <c:pt idx="2975">
                  <c:v>162</c:v>
                </c:pt>
                <c:pt idx="2976">
                  <c:v>163</c:v>
                </c:pt>
                <c:pt idx="2977">
                  <c:v>163</c:v>
                </c:pt>
                <c:pt idx="2978">
                  <c:v>163</c:v>
                </c:pt>
                <c:pt idx="2979">
                  <c:v>163</c:v>
                </c:pt>
                <c:pt idx="2980">
                  <c:v>163</c:v>
                </c:pt>
                <c:pt idx="2981">
                  <c:v>163</c:v>
                </c:pt>
                <c:pt idx="2982">
                  <c:v>163</c:v>
                </c:pt>
                <c:pt idx="2983">
                  <c:v>163</c:v>
                </c:pt>
                <c:pt idx="2984">
                  <c:v>164</c:v>
                </c:pt>
                <c:pt idx="2985">
                  <c:v>164</c:v>
                </c:pt>
                <c:pt idx="2986">
                  <c:v>164</c:v>
                </c:pt>
                <c:pt idx="2987">
                  <c:v>164</c:v>
                </c:pt>
                <c:pt idx="2988">
                  <c:v>164</c:v>
                </c:pt>
                <c:pt idx="2989">
                  <c:v>164</c:v>
                </c:pt>
                <c:pt idx="2990">
                  <c:v>164</c:v>
                </c:pt>
                <c:pt idx="2991">
                  <c:v>164</c:v>
                </c:pt>
                <c:pt idx="2992">
                  <c:v>165</c:v>
                </c:pt>
                <c:pt idx="2993">
                  <c:v>165</c:v>
                </c:pt>
                <c:pt idx="2994">
                  <c:v>165</c:v>
                </c:pt>
                <c:pt idx="2995">
                  <c:v>165</c:v>
                </c:pt>
                <c:pt idx="2996">
                  <c:v>165</c:v>
                </c:pt>
                <c:pt idx="2997">
                  <c:v>165</c:v>
                </c:pt>
                <c:pt idx="2998">
                  <c:v>165</c:v>
                </c:pt>
                <c:pt idx="2999">
                  <c:v>165</c:v>
                </c:pt>
                <c:pt idx="3000">
                  <c:v>166</c:v>
                </c:pt>
                <c:pt idx="3001">
                  <c:v>166</c:v>
                </c:pt>
                <c:pt idx="3002">
                  <c:v>166</c:v>
                </c:pt>
                <c:pt idx="3003">
                  <c:v>166</c:v>
                </c:pt>
                <c:pt idx="3004">
                  <c:v>166</c:v>
                </c:pt>
                <c:pt idx="3005">
                  <c:v>166</c:v>
                </c:pt>
                <c:pt idx="3006">
                  <c:v>166</c:v>
                </c:pt>
                <c:pt idx="3007">
                  <c:v>166</c:v>
                </c:pt>
                <c:pt idx="3008">
                  <c:v>166</c:v>
                </c:pt>
                <c:pt idx="3009">
                  <c:v>166</c:v>
                </c:pt>
                <c:pt idx="3010">
                  <c:v>166</c:v>
                </c:pt>
                <c:pt idx="3011">
                  <c:v>166</c:v>
                </c:pt>
                <c:pt idx="3012">
                  <c:v>166</c:v>
                </c:pt>
                <c:pt idx="3013">
                  <c:v>167</c:v>
                </c:pt>
                <c:pt idx="3014">
                  <c:v>167</c:v>
                </c:pt>
                <c:pt idx="3015">
                  <c:v>167</c:v>
                </c:pt>
                <c:pt idx="3016">
                  <c:v>167</c:v>
                </c:pt>
                <c:pt idx="3017">
                  <c:v>167</c:v>
                </c:pt>
                <c:pt idx="3018">
                  <c:v>168</c:v>
                </c:pt>
                <c:pt idx="3019">
                  <c:v>168</c:v>
                </c:pt>
                <c:pt idx="3020">
                  <c:v>168</c:v>
                </c:pt>
                <c:pt idx="3021">
                  <c:v>168</c:v>
                </c:pt>
                <c:pt idx="3022">
                  <c:v>168</c:v>
                </c:pt>
                <c:pt idx="3023">
                  <c:v>169</c:v>
                </c:pt>
                <c:pt idx="3024">
                  <c:v>169</c:v>
                </c:pt>
                <c:pt idx="3025">
                  <c:v>169</c:v>
                </c:pt>
                <c:pt idx="3026">
                  <c:v>170</c:v>
                </c:pt>
                <c:pt idx="3027">
                  <c:v>170</c:v>
                </c:pt>
                <c:pt idx="3028">
                  <c:v>170</c:v>
                </c:pt>
                <c:pt idx="3029">
                  <c:v>170</c:v>
                </c:pt>
                <c:pt idx="3030">
                  <c:v>170</c:v>
                </c:pt>
                <c:pt idx="3031">
                  <c:v>171</c:v>
                </c:pt>
                <c:pt idx="3032">
                  <c:v>171</c:v>
                </c:pt>
                <c:pt idx="3033">
                  <c:v>171</c:v>
                </c:pt>
                <c:pt idx="3034">
                  <c:v>171</c:v>
                </c:pt>
                <c:pt idx="3035">
                  <c:v>172</c:v>
                </c:pt>
                <c:pt idx="3036">
                  <c:v>172</c:v>
                </c:pt>
                <c:pt idx="3037">
                  <c:v>172</c:v>
                </c:pt>
                <c:pt idx="3038">
                  <c:v>172</c:v>
                </c:pt>
                <c:pt idx="3039">
                  <c:v>172</c:v>
                </c:pt>
                <c:pt idx="3040">
                  <c:v>172</c:v>
                </c:pt>
                <c:pt idx="3041">
                  <c:v>172</c:v>
                </c:pt>
                <c:pt idx="3042">
                  <c:v>172</c:v>
                </c:pt>
                <c:pt idx="3043">
                  <c:v>172</c:v>
                </c:pt>
                <c:pt idx="3044">
                  <c:v>172</c:v>
                </c:pt>
                <c:pt idx="3045">
                  <c:v>173</c:v>
                </c:pt>
                <c:pt idx="3046">
                  <c:v>173</c:v>
                </c:pt>
                <c:pt idx="3047">
                  <c:v>173</c:v>
                </c:pt>
                <c:pt idx="3048">
                  <c:v>173</c:v>
                </c:pt>
                <c:pt idx="3049">
                  <c:v>173</c:v>
                </c:pt>
                <c:pt idx="3050">
                  <c:v>173</c:v>
                </c:pt>
                <c:pt idx="3051">
                  <c:v>173</c:v>
                </c:pt>
                <c:pt idx="3052">
                  <c:v>173</c:v>
                </c:pt>
                <c:pt idx="3053">
                  <c:v>174</c:v>
                </c:pt>
                <c:pt idx="3054">
                  <c:v>174</c:v>
                </c:pt>
                <c:pt idx="3055">
                  <c:v>174</c:v>
                </c:pt>
                <c:pt idx="3056">
                  <c:v>174</c:v>
                </c:pt>
                <c:pt idx="3057">
                  <c:v>174</c:v>
                </c:pt>
                <c:pt idx="3058">
                  <c:v>174</c:v>
                </c:pt>
                <c:pt idx="3059">
                  <c:v>174</c:v>
                </c:pt>
                <c:pt idx="3060">
                  <c:v>174</c:v>
                </c:pt>
                <c:pt idx="3061">
                  <c:v>174</c:v>
                </c:pt>
                <c:pt idx="3062">
                  <c:v>174</c:v>
                </c:pt>
                <c:pt idx="3063">
                  <c:v>174</c:v>
                </c:pt>
                <c:pt idx="3064">
                  <c:v>174</c:v>
                </c:pt>
                <c:pt idx="3065">
                  <c:v>175</c:v>
                </c:pt>
                <c:pt idx="3066">
                  <c:v>175</c:v>
                </c:pt>
                <c:pt idx="3067">
                  <c:v>175</c:v>
                </c:pt>
                <c:pt idx="3068">
                  <c:v>175</c:v>
                </c:pt>
                <c:pt idx="3069">
                  <c:v>175</c:v>
                </c:pt>
                <c:pt idx="3070">
                  <c:v>176</c:v>
                </c:pt>
                <c:pt idx="3071">
                  <c:v>176</c:v>
                </c:pt>
                <c:pt idx="3072">
                  <c:v>176</c:v>
                </c:pt>
                <c:pt idx="3073">
                  <c:v>177</c:v>
                </c:pt>
                <c:pt idx="3074">
                  <c:v>177</c:v>
                </c:pt>
                <c:pt idx="3075">
                  <c:v>177</c:v>
                </c:pt>
                <c:pt idx="3076">
                  <c:v>177</c:v>
                </c:pt>
                <c:pt idx="3077">
                  <c:v>177</c:v>
                </c:pt>
                <c:pt idx="3078">
                  <c:v>177</c:v>
                </c:pt>
                <c:pt idx="3079">
                  <c:v>177</c:v>
                </c:pt>
                <c:pt idx="3080">
                  <c:v>178</c:v>
                </c:pt>
                <c:pt idx="3081">
                  <c:v>178</c:v>
                </c:pt>
                <c:pt idx="3082">
                  <c:v>178</c:v>
                </c:pt>
                <c:pt idx="3083">
                  <c:v>178</c:v>
                </c:pt>
                <c:pt idx="3084">
                  <c:v>178</c:v>
                </c:pt>
                <c:pt idx="3085">
                  <c:v>178</c:v>
                </c:pt>
                <c:pt idx="3086">
                  <c:v>178</c:v>
                </c:pt>
                <c:pt idx="3087">
                  <c:v>178</c:v>
                </c:pt>
                <c:pt idx="3088">
                  <c:v>179</c:v>
                </c:pt>
                <c:pt idx="3089">
                  <c:v>180</c:v>
                </c:pt>
                <c:pt idx="3090">
                  <c:v>180</c:v>
                </c:pt>
                <c:pt idx="3091">
                  <c:v>180</c:v>
                </c:pt>
                <c:pt idx="3092">
                  <c:v>180</c:v>
                </c:pt>
                <c:pt idx="3093">
                  <c:v>180</c:v>
                </c:pt>
                <c:pt idx="3094">
                  <c:v>181</c:v>
                </c:pt>
                <c:pt idx="3095">
                  <c:v>181</c:v>
                </c:pt>
                <c:pt idx="3096">
                  <c:v>181</c:v>
                </c:pt>
                <c:pt idx="3097">
                  <c:v>181</c:v>
                </c:pt>
                <c:pt idx="3098">
                  <c:v>181</c:v>
                </c:pt>
                <c:pt idx="3099">
                  <c:v>181</c:v>
                </c:pt>
                <c:pt idx="3100">
                  <c:v>181</c:v>
                </c:pt>
                <c:pt idx="3101">
                  <c:v>181</c:v>
                </c:pt>
                <c:pt idx="3102">
                  <c:v>181</c:v>
                </c:pt>
                <c:pt idx="3103">
                  <c:v>182</c:v>
                </c:pt>
                <c:pt idx="3104">
                  <c:v>182</c:v>
                </c:pt>
                <c:pt idx="3105">
                  <c:v>182</c:v>
                </c:pt>
                <c:pt idx="3106">
                  <c:v>182</c:v>
                </c:pt>
                <c:pt idx="3107">
                  <c:v>182</c:v>
                </c:pt>
                <c:pt idx="3108">
                  <c:v>182</c:v>
                </c:pt>
                <c:pt idx="3109">
                  <c:v>183</c:v>
                </c:pt>
                <c:pt idx="3110">
                  <c:v>183</c:v>
                </c:pt>
                <c:pt idx="3111">
                  <c:v>183</c:v>
                </c:pt>
                <c:pt idx="3112">
                  <c:v>183</c:v>
                </c:pt>
                <c:pt idx="3113">
                  <c:v>183</c:v>
                </c:pt>
                <c:pt idx="3114">
                  <c:v>183</c:v>
                </c:pt>
                <c:pt idx="3115">
                  <c:v>183</c:v>
                </c:pt>
                <c:pt idx="3116">
                  <c:v>183</c:v>
                </c:pt>
                <c:pt idx="3117">
                  <c:v>183</c:v>
                </c:pt>
                <c:pt idx="3118">
                  <c:v>183</c:v>
                </c:pt>
                <c:pt idx="3119">
                  <c:v>183</c:v>
                </c:pt>
                <c:pt idx="3120">
                  <c:v>183</c:v>
                </c:pt>
                <c:pt idx="3121">
                  <c:v>183</c:v>
                </c:pt>
                <c:pt idx="3122">
                  <c:v>183</c:v>
                </c:pt>
                <c:pt idx="3123">
                  <c:v>183</c:v>
                </c:pt>
                <c:pt idx="3124">
                  <c:v>184</c:v>
                </c:pt>
                <c:pt idx="3125">
                  <c:v>184</c:v>
                </c:pt>
                <c:pt idx="3126">
                  <c:v>185</c:v>
                </c:pt>
                <c:pt idx="3127">
                  <c:v>185</c:v>
                </c:pt>
                <c:pt idx="3128">
                  <c:v>185</c:v>
                </c:pt>
                <c:pt idx="3129">
                  <c:v>185</c:v>
                </c:pt>
                <c:pt idx="3130">
                  <c:v>185</c:v>
                </c:pt>
                <c:pt idx="3131">
                  <c:v>185</c:v>
                </c:pt>
                <c:pt idx="3132">
                  <c:v>185</c:v>
                </c:pt>
                <c:pt idx="3133">
                  <c:v>185</c:v>
                </c:pt>
                <c:pt idx="3134">
                  <c:v>185</c:v>
                </c:pt>
                <c:pt idx="3135">
                  <c:v>185</c:v>
                </c:pt>
                <c:pt idx="3136">
                  <c:v>185</c:v>
                </c:pt>
                <c:pt idx="3137">
                  <c:v>185</c:v>
                </c:pt>
                <c:pt idx="3138">
                  <c:v>185</c:v>
                </c:pt>
                <c:pt idx="3139">
                  <c:v>186</c:v>
                </c:pt>
                <c:pt idx="3140">
                  <c:v>186</c:v>
                </c:pt>
                <c:pt idx="3141">
                  <c:v>186</c:v>
                </c:pt>
                <c:pt idx="3142">
                  <c:v>186</c:v>
                </c:pt>
                <c:pt idx="3143">
                  <c:v>186</c:v>
                </c:pt>
                <c:pt idx="3144">
                  <c:v>186</c:v>
                </c:pt>
                <c:pt idx="3145">
                  <c:v>186</c:v>
                </c:pt>
                <c:pt idx="3146">
                  <c:v>186</c:v>
                </c:pt>
                <c:pt idx="3147">
                  <c:v>187</c:v>
                </c:pt>
                <c:pt idx="3148">
                  <c:v>187</c:v>
                </c:pt>
                <c:pt idx="3149">
                  <c:v>187</c:v>
                </c:pt>
                <c:pt idx="3150">
                  <c:v>187</c:v>
                </c:pt>
                <c:pt idx="3151">
                  <c:v>187</c:v>
                </c:pt>
                <c:pt idx="3152">
                  <c:v>187</c:v>
                </c:pt>
                <c:pt idx="3153">
                  <c:v>188</c:v>
                </c:pt>
                <c:pt idx="3154">
                  <c:v>188</c:v>
                </c:pt>
                <c:pt idx="3155">
                  <c:v>188</c:v>
                </c:pt>
                <c:pt idx="3156">
                  <c:v>188</c:v>
                </c:pt>
                <c:pt idx="3157">
                  <c:v>188</c:v>
                </c:pt>
                <c:pt idx="3158">
                  <c:v>189</c:v>
                </c:pt>
                <c:pt idx="3159">
                  <c:v>189</c:v>
                </c:pt>
                <c:pt idx="3160">
                  <c:v>189</c:v>
                </c:pt>
                <c:pt idx="3161">
                  <c:v>189</c:v>
                </c:pt>
                <c:pt idx="3162">
                  <c:v>189</c:v>
                </c:pt>
                <c:pt idx="3163">
                  <c:v>189</c:v>
                </c:pt>
                <c:pt idx="3164">
                  <c:v>189</c:v>
                </c:pt>
                <c:pt idx="3165">
                  <c:v>189</c:v>
                </c:pt>
                <c:pt idx="3166">
                  <c:v>189</c:v>
                </c:pt>
                <c:pt idx="3167">
                  <c:v>189</c:v>
                </c:pt>
                <c:pt idx="3168">
                  <c:v>190</c:v>
                </c:pt>
                <c:pt idx="3169">
                  <c:v>190</c:v>
                </c:pt>
                <c:pt idx="3170">
                  <c:v>190</c:v>
                </c:pt>
                <c:pt idx="3171">
                  <c:v>191</c:v>
                </c:pt>
                <c:pt idx="3172">
                  <c:v>191</c:v>
                </c:pt>
                <c:pt idx="3173">
                  <c:v>191</c:v>
                </c:pt>
                <c:pt idx="3174">
                  <c:v>191</c:v>
                </c:pt>
                <c:pt idx="3175">
                  <c:v>192</c:v>
                </c:pt>
                <c:pt idx="3176">
                  <c:v>192</c:v>
                </c:pt>
                <c:pt idx="3177">
                  <c:v>192</c:v>
                </c:pt>
                <c:pt idx="3178">
                  <c:v>192</c:v>
                </c:pt>
                <c:pt idx="3179">
                  <c:v>193</c:v>
                </c:pt>
                <c:pt idx="3180">
                  <c:v>193</c:v>
                </c:pt>
                <c:pt idx="3181">
                  <c:v>193</c:v>
                </c:pt>
                <c:pt idx="3182">
                  <c:v>193</c:v>
                </c:pt>
                <c:pt idx="3183">
                  <c:v>193</c:v>
                </c:pt>
                <c:pt idx="3184">
                  <c:v>194</c:v>
                </c:pt>
                <c:pt idx="3185">
                  <c:v>194</c:v>
                </c:pt>
                <c:pt idx="3186">
                  <c:v>194</c:v>
                </c:pt>
                <c:pt idx="3187">
                  <c:v>194</c:v>
                </c:pt>
                <c:pt idx="3188">
                  <c:v>194</c:v>
                </c:pt>
                <c:pt idx="3189">
                  <c:v>194</c:v>
                </c:pt>
                <c:pt idx="3190">
                  <c:v>194</c:v>
                </c:pt>
                <c:pt idx="3191">
                  <c:v>194</c:v>
                </c:pt>
                <c:pt idx="3192">
                  <c:v>194</c:v>
                </c:pt>
                <c:pt idx="3193">
                  <c:v>194</c:v>
                </c:pt>
                <c:pt idx="3194">
                  <c:v>194</c:v>
                </c:pt>
                <c:pt idx="3195">
                  <c:v>194</c:v>
                </c:pt>
                <c:pt idx="3196">
                  <c:v>194</c:v>
                </c:pt>
                <c:pt idx="3197">
                  <c:v>194</c:v>
                </c:pt>
                <c:pt idx="3198">
                  <c:v>194</c:v>
                </c:pt>
                <c:pt idx="3199">
                  <c:v>194</c:v>
                </c:pt>
                <c:pt idx="3200">
                  <c:v>195</c:v>
                </c:pt>
                <c:pt idx="3201">
                  <c:v>195</c:v>
                </c:pt>
                <c:pt idx="3202">
                  <c:v>195</c:v>
                </c:pt>
                <c:pt idx="3203">
                  <c:v>195</c:v>
                </c:pt>
                <c:pt idx="3204">
                  <c:v>195</c:v>
                </c:pt>
                <c:pt idx="3205">
                  <c:v>195</c:v>
                </c:pt>
                <c:pt idx="3206">
                  <c:v>195</c:v>
                </c:pt>
                <c:pt idx="3207">
                  <c:v>195</c:v>
                </c:pt>
                <c:pt idx="3208">
                  <c:v>195</c:v>
                </c:pt>
                <c:pt idx="3209">
                  <c:v>195</c:v>
                </c:pt>
                <c:pt idx="3210">
                  <c:v>195</c:v>
                </c:pt>
                <c:pt idx="3211">
                  <c:v>195</c:v>
                </c:pt>
                <c:pt idx="3212">
                  <c:v>195</c:v>
                </c:pt>
                <c:pt idx="3213">
                  <c:v>195</c:v>
                </c:pt>
                <c:pt idx="3214">
                  <c:v>195</c:v>
                </c:pt>
                <c:pt idx="3215">
                  <c:v>195</c:v>
                </c:pt>
                <c:pt idx="3216">
                  <c:v>195</c:v>
                </c:pt>
                <c:pt idx="3217">
                  <c:v>196</c:v>
                </c:pt>
                <c:pt idx="3218">
                  <c:v>196</c:v>
                </c:pt>
                <c:pt idx="3219">
                  <c:v>196</c:v>
                </c:pt>
                <c:pt idx="3220">
                  <c:v>196</c:v>
                </c:pt>
                <c:pt idx="3221">
                  <c:v>196</c:v>
                </c:pt>
                <c:pt idx="3222">
                  <c:v>196</c:v>
                </c:pt>
                <c:pt idx="3223">
                  <c:v>196</c:v>
                </c:pt>
                <c:pt idx="3224">
                  <c:v>196</c:v>
                </c:pt>
                <c:pt idx="3225">
                  <c:v>196</c:v>
                </c:pt>
                <c:pt idx="3226">
                  <c:v>196</c:v>
                </c:pt>
                <c:pt idx="3227">
                  <c:v>196</c:v>
                </c:pt>
                <c:pt idx="3228">
                  <c:v>197</c:v>
                </c:pt>
                <c:pt idx="3229">
                  <c:v>197</c:v>
                </c:pt>
                <c:pt idx="3230">
                  <c:v>197</c:v>
                </c:pt>
                <c:pt idx="3231">
                  <c:v>197</c:v>
                </c:pt>
                <c:pt idx="3232">
                  <c:v>197</c:v>
                </c:pt>
                <c:pt idx="3233">
                  <c:v>197</c:v>
                </c:pt>
                <c:pt idx="3234">
                  <c:v>197</c:v>
                </c:pt>
                <c:pt idx="3235">
                  <c:v>197</c:v>
                </c:pt>
                <c:pt idx="3236">
                  <c:v>197</c:v>
                </c:pt>
                <c:pt idx="3237">
                  <c:v>197</c:v>
                </c:pt>
                <c:pt idx="3238">
                  <c:v>197</c:v>
                </c:pt>
                <c:pt idx="3239">
                  <c:v>197</c:v>
                </c:pt>
                <c:pt idx="3240">
                  <c:v>197</c:v>
                </c:pt>
                <c:pt idx="3241">
                  <c:v>197</c:v>
                </c:pt>
                <c:pt idx="3242">
                  <c:v>198</c:v>
                </c:pt>
                <c:pt idx="3243">
                  <c:v>198</c:v>
                </c:pt>
                <c:pt idx="3244">
                  <c:v>198</c:v>
                </c:pt>
                <c:pt idx="3245">
                  <c:v>198</c:v>
                </c:pt>
                <c:pt idx="3246">
                  <c:v>198</c:v>
                </c:pt>
                <c:pt idx="3247">
                  <c:v>198</c:v>
                </c:pt>
                <c:pt idx="3248">
                  <c:v>198</c:v>
                </c:pt>
                <c:pt idx="3249">
                  <c:v>198</c:v>
                </c:pt>
                <c:pt idx="3250">
                  <c:v>198</c:v>
                </c:pt>
                <c:pt idx="3251">
                  <c:v>198</c:v>
                </c:pt>
                <c:pt idx="3252">
                  <c:v>198</c:v>
                </c:pt>
                <c:pt idx="3253">
                  <c:v>198</c:v>
                </c:pt>
                <c:pt idx="3254">
                  <c:v>198</c:v>
                </c:pt>
                <c:pt idx="3255">
                  <c:v>198</c:v>
                </c:pt>
                <c:pt idx="3256">
                  <c:v>198</c:v>
                </c:pt>
                <c:pt idx="3257">
                  <c:v>198</c:v>
                </c:pt>
                <c:pt idx="3258">
                  <c:v>198</c:v>
                </c:pt>
                <c:pt idx="3259">
                  <c:v>198</c:v>
                </c:pt>
                <c:pt idx="3260">
                  <c:v>198</c:v>
                </c:pt>
                <c:pt idx="3261">
                  <c:v>198</c:v>
                </c:pt>
                <c:pt idx="3262">
                  <c:v>198</c:v>
                </c:pt>
                <c:pt idx="3263">
                  <c:v>199</c:v>
                </c:pt>
                <c:pt idx="3264">
                  <c:v>199</c:v>
                </c:pt>
                <c:pt idx="3265">
                  <c:v>199</c:v>
                </c:pt>
                <c:pt idx="3266">
                  <c:v>199</c:v>
                </c:pt>
                <c:pt idx="3267">
                  <c:v>199</c:v>
                </c:pt>
                <c:pt idx="3268">
                  <c:v>199</c:v>
                </c:pt>
                <c:pt idx="3269">
                  <c:v>199</c:v>
                </c:pt>
                <c:pt idx="3270">
                  <c:v>199</c:v>
                </c:pt>
                <c:pt idx="3271">
                  <c:v>199</c:v>
                </c:pt>
                <c:pt idx="3272">
                  <c:v>199</c:v>
                </c:pt>
                <c:pt idx="3273">
                  <c:v>200</c:v>
                </c:pt>
                <c:pt idx="3274">
                  <c:v>200</c:v>
                </c:pt>
                <c:pt idx="3275">
                  <c:v>200</c:v>
                </c:pt>
                <c:pt idx="3276">
                  <c:v>200</c:v>
                </c:pt>
                <c:pt idx="3277">
                  <c:v>200</c:v>
                </c:pt>
                <c:pt idx="3278">
                  <c:v>200</c:v>
                </c:pt>
                <c:pt idx="3279">
                  <c:v>200</c:v>
                </c:pt>
                <c:pt idx="3280">
                  <c:v>200</c:v>
                </c:pt>
                <c:pt idx="3281">
                  <c:v>200</c:v>
                </c:pt>
                <c:pt idx="3282">
                  <c:v>200</c:v>
                </c:pt>
                <c:pt idx="3283">
                  <c:v>200</c:v>
                </c:pt>
                <c:pt idx="3284">
                  <c:v>201</c:v>
                </c:pt>
                <c:pt idx="3285">
                  <c:v>201</c:v>
                </c:pt>
                <c:pt idx="3286">
                  <c:v>201</c:v>
                </c:pt>
                <c:pt idx="3287">
                  <c:v>201</c:v>
                </c:pt>
                <c:pt idx="3288">
                  <c:v>201</c:v>
                </c:pt>
                <c:pt idx="3289">
                  <c:v>201</c:v>
                </c:pt>
                <c:pt idx="3290">
                  <c:v>201</c:v>
                </c:pt>
                <c:pt idx="3291">
                  <c:v>201</c:v>
                </c:pt>
                <c:pt idx="3292">
                  <c:v>201</c:v>
                </c:pt>
                <c:pt idx="3293">
                  <c:v>201</c:v>
                </c:pt>
                <c:pt idx="3294">
                  <c:v>201</c:v>
                </c:pt>
                <c:pt idx="3295">
                  <c:v>201</c:v>
                </c:pt>
                <c:pt idx="3296">
                  <c:v>201</c:v>
                </c:pt>
                <c:pt idx="3297">
                  <c:v>201</c:v>
                </c:pt>
                <c:pt idx="3298">
                  <c:v>202</c:v>
                </c:pt>
                <c:pt idx="3299">
                  <c:v>202</c:v>
                </c:pt>
                <c:pt idx="3300">
                  <c:v>202</c:v>
                </c:pt>
                <c:pt idx="3301">
                  <c:v>202</c:v>
                </c:pt>
                <c:pt idx="3302">
                  <c:v>203</c:v>
                </c:pt>
                <c:pt idx="3303">
                  <c:v>203</c:v>
                </c:pt>
                <c:pt idx="3304">
                  <c:v>203</c:v>
                </c:pt>
                <c:pt idx="3305">
                  <c:v>203</c:v>
                </c:pt>
                <c:pt idx="3306">
                  <c:v>203</c:v>
                </c:pt>
                <c:pt idx="3307">
                  <c:v>203</c:v>
                </c:pt>
                <c:pt idx="3308">
                  <c:v>203</c:v>
                </c:pt>
                <c:pt idx="3309">
                  <c:v>203</c:v>
                </c:pt>
                <c:pt idx="3310">
                  <c:v>204</c:v>
                </c:pt>
                <c:pt idx="3311">
                  <c:v>204</c:v>
                </c:pt>
                <c:pt idx="3312">
                  <c:v>204</c:v>
                </c:pt>
                <c:pt idx="3313">
                  <c:v>204</c:v>
                </c:pt>
                <c:pt idx="3314">
                  <c:v>204</c:v>
                </c:pt>
                <c:pt idx="3315">
                  <c:v>204</c:v>
                </c:pt>
                <c:pt idx="3316">
                  <c:v>204</c:v>
                </c:pt>
                <c:pt idx="3317">
                  <c:v>204</c:v>
                </c:pt>
                <c:pt idx="3318">
                  <c:v>204</c:v>
                </c:pt>
                <c:pt idx="3319">
                  <c:v>204</c:v>
                </c:pt>
                <c:pt idx="3320">
                  <c:v>204</c:v>
                </c:pt>
                <c:pt idx="3321">
                  <c:v>204</c:v>
                </c:pt>
                <c:pt idx="3322">
                  <c:v>204</c:v>
                </c:pt>
                <c:pt idx="3323">
                  <c:v>204</c:v>
                </c:pt>
                <c:pt idx="3324">
                  <c:v>204</c:v>
                </c:pt>
                <c:pt idx="3325">
                  <c:v>204</c:v>
                </c:pt>
                <c:pt idx="3326">
                  <c:v>204</c:v>
                </c:pt>
                <c:pt idx="3327">
                  <c:v>204</c:v>
                </c:pt>
                <c:pt idx="3328">
                  <c:v>204</c:v>
                </c:pt>
                <c:pt idx="3329">
                  <c:v>204</c:v>
                </c:pt>
                <c:pt idx="3330">
                  <c:v>205</c:v>
                </c:pt>
                <c:pt idx="3331">
                  <c:v>205</c:v>
                </c:pt>
                <c:pt idx="3332">
                  <c:v>205</c:v>
                </c:pt>
                <c:pt idx="3333">
                  <c:v>205</c:v>
                </c:pt>
                <c:pt idx="3334">
                  <c:v>205</c:v>
                </c:pt>
                <c:pt idx="3335">
                  <c:v>205</c:v>
                </c:pt>
                <c:pt idx="3336">
                  <c:v>205</c:v>
                </c:pt>
                <c:pt idx="3337">
                  <c:v>205</c:v>
                </c:pt>
                <c:pt idx="3338">
                  <c:v>205</c:v>
                </c:pt>
                <c:pt idx="3339">
                  <c:v>205</c:v>
                </c:pt>
                <c:pt idx="3340">
                  <c:v>205</c:v>
                </c:pt>
                <c:pt idx="3341">
                  <c:v>205</c:v>
                </c:pt>
                <c:pt idx="3342">
                  <c:v>205</c:v>
                </c:pt>
                <c:pt idx="3343">
                  <c:v>205</c:v>
                </c:pt>
                <c:pt idx="3344">
                  <c:v>205</c:v>
                </c:pt>
                <c:pt idx="3345">
                  <c:v>205</c:v>
                </c:pt>
                <c:pt idx="3346">
                  <c:v>205</c:v>
                </c:pt>
                <c:pt idx="3347">
                  <c:v>205</c:v>
                </c:pt>
                <c:pt idx="3348">
                  <c:v>205</c:v>
                </c:pt>
                <c:pt idx="3349">
                  <c:v>205</c:v>
                </c:pt>
                <c:pt idx="3350">
                  <c:v>205</c:v>
                </c:pt>
                <c:pt idx="3351">
                  <c:v>205</c:v>
                </c:pt>
                <c:pt idx="3352">
                  <c:v>206</c:v>
                </c:pt>
                <c:pt idx="3353">
                  <c:v>206</c:v>
                </c:pt>
                <c:pt idx="3354">
                  <c:v>206</c:v>
                </c:pt>
                <c:pt idx="3355">
                  <c:v>206</c:v>
                </c:pt>
                <c:pt idx="3356">
                  <c:v>206</c:v>
                </c:pt>
                <c:pt idx="3357">
                  <c:v>206</c:v>
                </c:pt>
                <c:pt idx="3358">
                  <c:v>206</c:v>
                </c:pt>
                <c:pt idx="3359">
                  <c:v>206</c:v>
                </c:pt>
                <c:pt idx="3360">
                  <c:v>206</c:v>
                </c:pt>
                <c:pt idx="3361">
                  <c:v>206</c:v>
                </c:pt>
                <c:pt idx="3362">
                  <c:v>206</c:v>
                </c:pt>
                <c:pt idx="3363">
                  <c:v>206</c:v>
                </c:pt>
                <c:pt idx="3364">
                  <c:v>206</c:v>
                </c:pt>
                <c:pt idx="3365">
                  <c:v>206</c:v>
                </c:pt>
                <c:pt idx="3366">
                  <c:v>206</c:v>
                </c:pt>
                <c:pt idx="3367">
                  <c:v>206</c:v>
                </c:pt>
                <c:pt idx="3368">
                  <c:v>206</c:v>
                </c:pt>
                <c:pt idx="3369">
                  <c:v>206</c:v>
                </c:pt>
                <c:pt idx="3370">
                  <c:v>206</c:v>
                </c:pt>
                <c:pt idx="3371">
                  <c:v>206</c:v>
                </c:pt>
                <c:pt idx="3372">
                  <c:v>206</c:v>
                </c:pt>
                <c:pt idx="3373">
                  <c:v>206</c:v>
                </c:pt>
                <c:pt idx="3374">
                  <c:v>207</c:v>
                </c:pt>
                <c:pt idx="3375">
                  <c:v>207</c:v>
                </c:pt>
                <c:pt idx="3376">
                  <c:v>207</c:v>
                </c:pt>
                <c:pt idx="3377">
                  <c:v>207</c:v>
                </c:pt>
                <c:pt idx="3378">
                  <c:v>207</c:v>
                </c:pt>
                <c:pt idx="3379">
                  <c:v>207</c:v>
                </c:pt>
                <c:pt idx="3380">
                  <c:v>207</c:v>
                </c:pt>
                <c:pt idx="3381">
                  <c:v>207</c:v>
                </c:pt>
                <c:pt idx="3382">
                  <c:v>207</c:v>
                </c:pt>
                <c:pt idx="3383">
                  <c:v>207</c:v>
                </c:pt>
                <c:pt idx="3384">
                  <c:v>207</c:v>
                </c:pt>
                <c:pt idx="3385">
                  <c:v>207</c:v>
                </c:pt>
                <c:pt idx="3386">
                  <c:v>207</c:v>
                </c:pt>
                <c:pt idx="3387">
                  <c:v>207</c:v>
                </c:pt>
                <c:pt idx="3388">
                  <c:v>207</c:v>
                </c:pt>
                <c:pt idx="3389">
                  <c:v>207</c:v>
                </c:pt>
                <c:pt idx="3390">
                  <c:v>208</c:v>
                </c:pt>
                <c:pt idx="3391">
                  <c:v>208</c:v>
                </c:pt>
                <c:pt idx="3392">
                  <c:v>208</c:v>
                </c:pt>
                <c:pt idx="3393">
                  <c:v>208</c:v>
                </c:pt>
                <c:pt idx="3394">
                  <c:v>208</c:v>
                </c:pt>
                <c:pt idx="3395">
                  <c:v>208</c:v>
                </c:pt>
                <c:pt idx="3396">
                  <c:v>208</c:v>
                </c:pt>
                <c:pt idx="3397">
                  <c:v>208</c:v>
                </c:pt>
                <c:pt idx="3398">
                  <c:v>208</c:v>
                </c:pt>
                <c:pt idx="3399">
                  <c:v>208</c:v>
                </c:pt>
                <c:pt idx="3400">
                  <c:v>208</c:v>
                </c:pt>
                <c:pt idx="3401">
                  <c:v>208</c:v>
                </c:pt>
                <c:pt idx="3402">
                  <c:v>208</c:v>
                </c:pt>
                <c:pt idx="3403">
                  <c:v>208</c:v>
                </c:pt>
                <c:pt idx="3404">
                  <c:v>208</c:v>
                </c:pt>
                <c:pt idx="3405">
                  <c:v>209</c:v>
                </c:pt>
                <c:pt idx="3406">
                  <c:v>209</c:v>
                </c:pt>
                <c:pt idx="3407">
                  <c:v>209</c:v>
                </c:pt>
                <c:pt idx="3408">
                  <c:v>209</c:v>
                </c:pt>
                <c:pt idx="3409">
                  <c:v>209</c:v>
                </c:pt>
                <c:pt idx="3410">
                  <c:v>209</c:v>
                </c:pt>
                <c:pt idx="3411">
                  <c:v>209</c:v>
                </c:pt>
                <c:pt idx="3412">
                  <c:v>209</c:v>
                </c:pt>
                <c:pt idx="3413">
                  <c:v>209</c:v>
                </c:pt>
                <c:pt idx="3414">
                  <c:v>210</c:v>
                </c:pt>
                <c:pt idx="3415">
                  <c:v>210</c:v>
                </c:pt>
                <c:pt idx="3416">
                  <c:v>210</c:v>
                </c:pt>
                <c:pt idx="3417">
                  <c:v>210</c:v>
                </c:pt>
                <c:pt idx="3418">
                  <c:v>210</c:v>
                </c:pt>
                <c:pt idx="3419">
                  <c:v>210</c:v>
                </c:pt>
                <c:pt idx="3420">
                  <c:v>210</c:v>
                </c:pt>
                <c:pt idx="3421">
                  <c:v>210</c:v>
                </c:pt>
                <c:pt idx="3422">
                  <c:v>210</c:v>
                </c:pt>
                <c:pt idx="3423">
                  <c:v>210</c:v>
                </c:pt>
                <c:pt idx="3424">
                  <c:v>210</c:v>
                </c:pt>
                <c:pt idx="3425">
                  <c:v>210</c:v>
                </c:pt>
                <c:pt idx="3426">
                  <c:v>210</c:v>
                </c:pt>
                <c:pt idx="3427">
                  <c:v>210</c:v>
                </c:pt>
                <c:pt idx="3428">
                  <c:v>210</c:v>
                </c:pt>
                <c:pt idx="3429">
                  <c:v>210</c:v>
                </c:pt>
                <c:pt idx="3430">
                  <c:v>210</c:v>
                </c:pt>
                <c:pt idx="3431">
                  <c:v>210</c:v>
                </c:pt>
                <c:pt idx="3432">
                  <c:v>210</c:v>
                </c:pt>
                <c:pt idx="3433">
                  <c:v>210</c:v>
                </c:pt>
                <c:pt idx="3434">
                  <c:v>210</c:v>
                </c:pt>
                <c:pt idx="3435">
                  <c:v>210</c:v>
                </c:pt>
                <c:pt idx="3436">
                  <c:v>211</c:v>
                </c:pt>
                <c:pt idx="3437">
                  <c:v>211</c:v>
                </c:pt>
                <c:pt idx="3438">
                  <c:v>211</c:v>
                </c:pt>
                <c:pt idx="3439">
                  <c:v>211</c:v>
                </c:pt>
                <c:pt idx="3440">
                  <c:v>211</c:v>
                </c:pt>
                <c:pt idx="3441">
                  <c:v>211</c:v>
                </c:pt>
                <c:pt idx="3442">
                  <c:v>212</c:v>
                </c:pt>
                <c:pt idx="3443">
                  <c:v>212</c:v>
                </c:pt>
                <c:pt idx="3444">
                  <c:v>212</c:v>
                </c:pt>
                <c:pt idx="3445">
                  <c:v>212</c:v>
                </c:pt>
                <c:pt idx="3446">
                  <c:v>212</c:v>
                </c:pt>
                <c:pt idx="3447">
                  <c:v>212</c:v>
                </c:pt>
                <c:pt idx="3448">
                  <c:v>212</c:v>
                </c:pt>
                <c:pt idx="3449">
                  <c:v>212</c:v>
                </c:pt>
                <c:pt idx="3450">
                  <c:v>212</c:v>
                </c:pt>
                <c:pt idx="3451">
                  <c:v>212</c:v>
                </c:pt>
                <c:pt idx="3452">
                  <c:v>212</c:v>
                </c:pt>
                <c:pt idx="3453">
                  <c:v>212</c:v>
                </c:pt>
                <c:pt idx="3454">
                  <c:v>213</c:v>
                </c:pt>
                <c:pt idx="3455">
                  <c:v>213</c:v>
                </c:pt>
                <c:pt idx="3456">
                  <c:v>214</c:v>
                </c:pt>
                <c:pt idx="3457">
                  <c:v>214</c:v>
                </c:pt>
                <c:pt idx="3458">
                  <c:v>214</c:v>
                </c:pt>
                <c:pt idx="3459">
                  <c:v>214</c:v>
                </c:pt>
                <c:pt idx="3460">
                  <c:v>214</c:v>
                </c:pt>
                <c:pt idx="3461">
                  <c:v>214</c:v>
                </c:pt>
                <c:pt idx="3462">
                  <c:v>214</c:v>
                </c:pt>
                <c:pt idx="3463">
                  <c:v>214</c:v>
                </c:pt>
                <c:pt idx="3464">
                  <c:v>214</c:v>
                </c:pt>
                <c:pt idx="3465">
                  <c:v>214</c:v>
                </c:pt>
                <c:pt idx="3466">
                  <c:v>214</c:v>
                </c:pt>
                <c:pt idx="3467">
                  <c:v>214</c:v>
                </c:pt>
                <c:pt idx="3468">
                  <c:v>214</c:v>
                </c:pt>
                <c:pt idx="3469">
                  <c:v>214</c:v>
                </c:pt>
                <c:pt idx="3470">
                  <c:v>214</c:v>
                </c:pt>
                <c:pt idx="3471">
                  <c:v>214</c:v>
                </c:pt>
                <c:pt idx="3472">
                  <c:v>214</c:v>
                </c:pt>
                <c:pt idx="3473">
                  <c:v>215</c:v>
                </c:pt>
                <c:pt idx="3474">
                  <c:v>215</c:v>
                </c:pt>
                <c:pt idx="3475">
                  <c:v>215</c:v>
                </c:pt>
                <c:pt idx="3476">
                  <c:v>215</c:v>
                </c:pt>
                <c:pt idx="3477">
                  <c:v>215</c:v>
                </c:pt>
                <c:pt idx="3478">
                  <c:v>215</c:v>
                </c:pt>
                <c:pt idx="3479">
                  <c:v>216</c:v>
                </c:pt>
                <c:pt idx="3480">
                  <c:v>216</c:v>
                </c:pt>
                <c:pt idx="3481">
                  <c:v>216</c:v>
                </c:pt>
                <c:pt idx="3482">
                  <c:v>216</c:v>
                </c:pt>
                <c:pt idx="3483">
                  <c:v>216</c:v>
                </c:pt>
                <c:pt idx="3484">
                  <c:v>216</c:v>
                </c:pt>
                <c:pt idx="3485">
                  <c:v>216</c:v>
                </c:pt>
                <c:pt idx="3486">
                  <c:v>216</c:v>
                </c:pt>
                <c:pt idx="3487">
                  <c:v>216</c:v>
                </c:pt>
                <c:pt idx="3488">
                  <c:v>216</c:v>
                </c:pt>
                <c:pt idx="3489">
                  <c:v>216</c:v>
                </c:pt>
                <c:pt idx="3490">
                  <c:v>216</c:v>
                </c:pt>
                <c:pt idx="3491">
                  <c:v>216</c:v>
                </c:pt>
                <c:pt idx="3492">
                  <c:v>216</c:v>
                </c:pt>
                <c:pt idx="3493">
                  <c:v>217</c:v>
                </c:pt>
                <c:pt idx="3494">
                  <c:v>217</c:v>
                </c:pt>
                <c:pt idx="3495">
                  <c:v>217</c:v>
                </c:pt>
                <c:pt idx="3496">
                  <c:v>217</c:v>
                </c:pt>
                <c:pt idx="3497">
                  <c:v>217</c:v>
                </c:pt>
                <c:pt idx="3498">
                  <c:v>217</c:v>
                </c:pt>
                <c:pt idx="3499">
                  <c:v>217</c:v>
                </c:pt>
                <c:pt idx="3500">
                  <c:v>217</c:v>
                </c:pt>
                <c:pt idx="3501">
                  <c:v>217</c:v>
                </c:pt>
                <c:pt idx="3502">
                  <c:v>217</c:v>
                </c:pt>
                <c:pt idx="3503">
                  <c:v>217</c:v>
                </c:pt>
                <c:pt idx="3504">
                  <c:v>217</c:v>
                </c:pt>
                <c:pt idx="3505">
                  <c:v>218</c:v>
                </c:pt>
                <c:pt idx="3506">
                  <c:v>218</c:v>
                </c:pt>
                <c:pt idx="3507">
                  <c:v>218</c:v>
                </c:pt>
                <c:pt idx="3508">
                  <c:v>218</c:v>
                </c:pt>
                <c:pt idx="3509">
                  <c:v>218</c:v>
                </c:pt>
                <c:pt idx="3510">
                  <c:v>218</c:v>
                </c:pt>
                <c:pt idx="3511">
                  <c:v>218</c:v>
                </c:pt>
                <c:pt idx="3512">
                  <c:v>218</c:v>
                </c:pt>
                <c:pt idx="3513">
                  <c:v>218</c:v>
                </c:pt>
                <c:pt idx="3514">
                  <c:v>218</c:v>
                </c:pt>
                <c:pt idx="3515">
                  <c:v>218</c:v>
                </c:pt>
                <c:pt idx="3516">
                  <c:v>218</c:v>
                </c:pt>
                <c:pt idx="3517">
                  <c:v>219</c:v>
                </c:pt>
                <c:pt idx="3518">
                  <c:v>219</c:v>
                </c:pt>
                <c:pt idx="3519">
                  <c:v>219</c:v>
                </c:pt>
                <c:pt idx="3520">
                  <c:v>219</c:v>
                </c:pt>
                <c:pt idx="3521">
                  <c:v>219</c:v>
                </c:pt>
                <c:pt idx="3522">
                  <c:v>220</c:v>
                </c:pt>
                <c:pt idx="3523">
                  <c:v>220</c:v>
                </c:pt>
                <c:pt idx="3524">
                  <c:v>220</c:v>
                </c:pt>
                <c:pt idx="3525">
                  <c:v>220</c:v>
                </c:pt>
                <c:pt idx="3526">
                  <c:v>220</c:v>
                </c:pt>
                <c:pt idx="3527">
                  <c:v>221</c:v>
                </c:pt>
                <c:pt idx="3528">
                  <c:v>221</c:v>
                </c:pt>
                <c:pt idx="3529">
                  <c:v>221</c:v>
                </c:pt>
                <c:pt idx="3530">
                  <c:v>221</c:v>
                </c:pt>
                <c:pt idx="3531">
                  <c:v>221</c:v>
                </c:pt>
                <c:pt idx="3532">
                  <c:v>221</c:v>
                </c:pt>
                <c:pt idx="3533">
                  <c:v>222</c:v>
                </c:pt>
                <c:pt idx="3534">
                  <c:v>222</c:v>
                </c:pt>
                <c:pt idx="3535">
                  <c:v>222</c:v>
                </c:pt>
                <c:pt idx="3536">
                  <c:v>222</c:v>
                </c:pt>
                <c:pt idx="3537">
                  <c:v>222</c:v>
                </c:pt>
                <c:pt idx="3538">
                  <c:v>222</c:v>
                </c:pt>
                <c:pt idx="3539">
                  <c:v>222</c:v>
                </c:pt>
                <c:pt idx="3540">
                  <c:v>223</c:v>
                </c:pt>
                <c:pt idx="3541">
                  <c:v>223</c:v>
                </c:pt>
                <c:pt idx="3542">
                  <c:v>223</c:v>
                </c:pt>
                <c:pt idx="3543">
                  <c:v>223</c:v>
                </c:pt>
                <c:pt idx="3544">
                  <c:v>223</c:v>
                </c:pt>
                <c:pt idx="3545">
                  <c:v>223</c:v>
                </c:pt>
                <c:pt idx="3546">
                  <c:v>223</c:v>
                </c:pt>
                <c:pt idx="3547">
                  <c:v>223</c:v>
                </c:pt>
                <c:pt idx="3548">
                  <c:v>223</c:v>
                </c:pt>
                <c:pt idx="3549">
                  <c:v>223</c:v>
                </c:pt>
                <c:pt idx="3550">
                  <c:v>223</c:v>
                </c:pt>
                <c:pt idx="3551">
                  <c:v>224</c:v>
                </c:pt>
                <c:pt idx="3552">
                  <c:v>224</c:v>
                </c:pt>
                <c:pt idx="3553">
                  <c:v>224</c:v>
                </c:pt>
                <c:pt idx="3554">
                  <c:v>224</c:v>
                </c:pt>
                <c:pt idx="3555">
                  <c:v>224</c:v>
                </c:pt>
                <c:pt idx="3556">
                  <c:v>224</c:v>
                </c:pt>
                <c:pt idx="3557">
                  <c:v>224</c:v>
                </c:pt>
                <c:pt idx="3558">
                  <c:v>224</c:v>
                </c:pt>
                <c:pt idx="3559">
                  <c:v>225</c:v>
                </c:pt>
                <c:pt idx="3560">
                  <c:v>225</c:v>
                </c:pt>
                <c:pt idx="3561">
                  <c:v>225</c:v>
                </c:pt>
                <c:pt idx="3562">
                  <c:v>225</c:v>
                </c:pt>
                <c:pt idx="3563">
                  <c:v>225</c:v>
                </c:pt>
                <c:pt idx="3564">
                  <c:v>226</c:v>
                </c:pt>
                <c:pt idx="3565">
                  <c:v>226</c:v>
                </c:pt>
                <c:pt idx="3566">
                  <c:v>226</c:v>
                </c:pt>
                <c:pt idx="3567">
                  <c:v>226</c:v>
                </c:pt>
                <c:pt idx="3568">
                  <c:v>226</c:v>
                </c:pt>
                <c:pt idx="3569">
                  <c:v>226</c:v>
                </c:pt>
                <c:pt idx="3570">
                  <c:v>226</c:v>
                </c:pt>
                <c:pt idx="3571">
                  <c:v>226</c:v>
                </c:pt>
                <c:pt idx="3572">
                  <c:v>226</c:v>
                </c:pt>
                <c:pt idx="3573">
                  <c:v>226</c:v>
                </c:pt>
                <c:pt idx="3574">
                  <c:v>226</c:v>
                </c:pt>
                <c:pt idx="3575">
                  <c:v>226</c:v>
                </c:pt>
                <c:pt idx="3576">
                  <c:v>227</c:v>
                </c:pt>
                <c:pt idx="3577">
                  <c:v>227</c:v>
                </c:pt>
                <c:pt idx="3578">
                  <c:v>227</c:v>
                </c:pt>
                <c:pt idx="3579">
                  <c:v>227</c:v>
                </c:pt>
                <c:pt idx="3580">
                  <c:v>227</c:v>
                </c:pt>
                <c:pt idx="3581">
                  <c:v>227</c:v>
                </c:pt>
                <c:pt idx="3582">
                  <c:v>227</c:v>
                </c:pt>
                <c:pt idx="3583">
                  <c:v>227</c:v>
                </c:pt>
                <c:pt idx="3584">
                  <c:v>227</c:v>
                </c:pt>
                <c:pt idx="3585">
                  <c:v>228</c:v>
                </c:pt>
                <c:pt idx="3586">
                  <c:v>228</c:v>
                </c:pt>
                <c:pt idx="3587">
                  <c:v>228</c:v>
                </c:pt>
                <c:pt idx="3588">
                  <c:v>228</c:v>
                </c:pt>
                <c:pt idx="3589">
                  <c:v>228</c:v>
                </c:pt>
                <c:pt idx="3590">
                  <c:v>228</c:v>
                </c:pt>
                <c:pt idx="3591">
                  <c:v>228</c:v>
                </c:pt>
                <c:pt idx="3592">
                  <c:v>228</c:v>
                </c:pt>
                <c:pt idx="3593">
                  <c:v>228</c:v>
                </c:pt>
                <c:pt idx="3594">
                  <c:v>228</c:v>
                </c:pt>
                <c:pt idx="3595">
                  <c:v>229</c:v>
                </c:pt>
                <c:pt idx="3596">
                  <c:v>229</c:v>
                </c:pt>
                <c:pt idx="3597">
                  <c:v>229</c:v>
                </c:pt>
                <c:pt idx="3598">
                  <c:v>229</c:v>
                </c:pt>
                <c:pt idx="3599">
                  <c:v>229</c:v>
                </c:pt>
                <c:pt idx="3600">
                  <c:v>229</c:v>
                </c:pt>
                <c:pt idx="3601">
                  <c:v>229</c:v>
                </c:pt>
                <c:pt idx="3602">
                  <c:v>229</c:v>
                </c:pt>
                <c:pt idx="3603">
                  <c:v>229</c:v>
                </c:pt>
                <c:pt idx="3604">
                  <c:v>230</c:v>
                </c:pt>
                <c:pt idx="3605">
                  <c:v>230</c:v>
                </c:pt>
                <c:pt idx="3606">
                  <c:v>230</c:v>
                </c:pt>
                <c:pt idx="3607">
                  <c:v>230</c:v>
                </c:pt>
                <c:pt idx="3608">
                  <c:v>230</c:v>
                </c:pt>
                <c:pt idx="3609">
                  <c:v>230</c:v>
                </c:pt>
                <c:pt idx="3610">
                  <c:v>230</c:v>
                </c:pt>
                <c:pt idx="3611">
                  <c:v>230</c:v>
                </c:pt>
                <c:pt idx="3612">
                  <c:v>230</c:v>
                </c:pt>
                <c:pt idx="3613">
                  <c:v>230</c:v>
                </c:pt>
                <c:pt idx="3614">
                  <c:v>230</c:v>
                </c:pt>
                <c:pt idx="3615">
                  <c:v>230</c:v>
                </c:pt>
                <c:pt idx="3616">
                  <c:v>230</c:v>
                </c:pt>
                <c:pt idx="3617">
                  <c:v>231</c:v>
                </c:pt>
                <c:pt idx="3618">
                  <c:v>231</c:v>
                </c:pt>
                <c:pt idx="3619">
                  <c:v>231</c:v>
                </c:pt>
                <c:pt idx="3620">
                  <c:v>231</c:v>
                </c:pt>
                <c:pt idx="3621">
                  <c:v>231</c:v>
                </c:pt>
                <c:pt idx="3622">
                  <c:v>231</c:v>
                </c:pt>
                <c:pt idx="3623">
                  <c:v>231</c:v>
                </c:pt>
                <c:pt idx="3624">
                  <c:v>231</c:v>
                </c:pt>
                <c:pt idx="3625">
                  <c:v>231</c:v>
                </c:pt>
                <c:pt idx="3626">
                  <c:v>231</c:v>
                </c:pt>
                <c:pt idx="3627">
                  <c:v>231</c:v>
                </c:pt>
                <c:pt idx="3628">
                  <c:v>232</c:v>
                </c:pt>
                <c:pt idx="3629">
                  <c:v>232</c:v>
                </c:pt>
                <c:pt idx="3630">
                  <c:v>232</c:v>
                </c:pt>
                <c:pt idx="3631">
                  <c:v>232</c:v>
                </c:pt>
                <c:pt idx="3632">
                  <c:v>232</c:v>
                </c:pt>
                <c:pt idx="3633">
                  <c:v>232</c:v>
                </c:pt>
                <c:pt idx="3634">
                  <c:v>232</c:v>
                </c:pt>
                <c:pt idx="3635">
                  <c:v>232</c:v>
                </c:pt>
                <c:pt idx="3636">
                  <c:v>232</c:v>
                </c:pt>
                <c:pt idx="3637">
                  <c:v>232</c:v>
                </c:pt>
                <c:pt idx="3638">
                  <c:v>232</c:v>
                </c:pt>
                <c:pt idx="3639">
                  <c:v>232</c:v>
                </c:pt>
                <c:pt idx="3640">
                  <c:v>232</c:v>
                </c:pt>
                <c:pt idx="3641">
                  <c:v>232</c:v>
                </c:pt>
                <c:pt idx="3642">
                  <c:v>232</c:v>
                </c:pt>
                <c:pt idx="3643">
                  <c:v>232</c:v>
                </c:pt>
                <c:pt idx="3644">
                  <c:v>232</c:v>
                </c:pt>
                <c:pt idx="3645">
                  <c:v>232</c:v>
                </c:pt>
                <c:pt idx="3646">
                  <c:v>232</c:v>
                </c:pt>
                <c:pt idx="3647">
                  <c:v>232</c:v>
                </c:pt>
                <c:pt idx="3648">
                  <c:v>232</c:v>
                </c:pt>
                <c:pt idx="3649">
                  <c:v>233</c:v>
                </c:pt>
                <c:pt idx="3650">
                  <c:v>233</c:v>
                </c:pt>
                <c:pt idx="3651">
                  <c:v>233</c:v>
                </c:pt>
                <c:pt idx="3652">
                  <c:v>233</c:v>
                </c:pt>
                <c:pt idx="3653">
                  <c:v>233</c:v>
                </c:pt>
                <c:pt idx="3654">
                  <c:v>234</c:v>
                </c:pt>
                <c:pt idx="3655">
                  <c:v>234</c:v>
                </c:pt>
                <c:pt idx="3656">
                  <c:v>234</c:v>
                </c:pt>
                <c:pt idx="3657">
                  <c:v>234</c:v>
                </c:pt>
                <c:pt idx="3658">
                  <c:v>234</c:v>
                </c:pt>
                <c:pt idx="3659">
                  <c:v>234</c:v>
                </c:pt>
                <c:pt idx="3660">
                  <c:v>234</c:v>
                </c:pt>
                <c:pt idx="3661">
                  <c:v>234</c:v>
                </c:pt>
                <c:pt idx="3662">
                  <c:v>234</c:v>
                </c:pt>
                <c:pt idx="3663">
                  <c:v>234</c:v>
                </c:pt>
                <c:pt idx="3664">
                  <c:v>234</c:v>
                </c:pt>
                <c:pt idx="3665">
                  <c:v>234</c:v>
                </c:pt>
                <c:pt idx="3666">
                  <c:v>234</c:v>
                </c:pt>
                <c:pt idx="3667">
                  <c:v>235</c:v>
                </c:pt>
                <c:pt idx="3668">
                  <c:v>235</c:v>
                </c:pt>
                <c:pt idx="3669">
                  <c:v>235</c:v>
                </c:pt>
                <c:pt idx="3670">
                  <c:v>235</c:v>
                </c:pt>
                <c:pt idx="3671">
                  <c:v>235</c:v>
                </c:pt>
                <c:pt idx="3672">
                  <c:v>235</c:v>
                </c:pt>
                <c:pt idx="3673">
                  <c:v>235</c:v>
                </c:pt>
                <c:pt idx="3674">
                  <c:v>236</c:v>
                </c:pt>
                <c:pt idx="3675">
                  <c:v>236</c:v>
                </c:pt>
                <c:pt idx="3676">
                  <c:v>236</c:v>
                </c:pt>
                <c:pt idx="3677">
                  <c:v>236</c:v>
                </c:pt>
                <c:pt idx="3678">
                  <c:v>236</c:v>
                </c:pt>
                <c:pt idx="3679">
                  <c:v>236</c:v>
                </c:pt>
                <c:pt idx="3680">
                  <c:v>236</c:v>
                </c:pt>
                <c:pt idx="3681">
                  <c:v>237</c:v>
                </c:pt>
                <c:pt idx="3682">
                  <c:v>237</c:v>
                </c:pt>
                <c:pt idx="3683">
                  <c:v>237</c:v>
                </c:pt>
                <c:pt idx="3684">
                  <c:v>237</c:v>
                </c:pt>
                <c:pt idx="3685">
                  <c:v>237</c:v>
                </c:pt>
                <c:pt idx="3686">
                  <c:v>237</c:v>
                </c:pt>
                <c:pt idx="3687">
                  <c:v>237</c:v>
                </c:pt>
                <c:pt idx="3688">
                  <c:v>237</c:v>
                </c:pt>
                <c:pt idx="3689">
                  <c:v>238</c:v>
                </c:pt>
                <c:pt idx="3690">
                  <c:v>239</c:v>
                </c:pt>
                <c:pt idx="3691">
                  <c:v>239</c:v>
                </c:pt>
                <c:pt idx="3692">
                  <c:v>239</c:v>
                </c:pt>
                <c:pt idx="3693">
                  <c:v>240</c:v>
                </c:pt>
                <c:pt idx="3694">
                  <c:v>240</c:v>
                </c:pt>
                <c:pt idx="3695">
                  <c:v>240</c:v>
                </c:pt>
                <c:pt idx="3696">
                  <c:v>240</c:v>
                </c:pt>
                <c:pt idx="3697">
                  <c:v>241</c:v>
                </c:pt>
                <c:pt idx="3698">
                  <c:v>241</c:v>
                </c:pt>
                <c:pt idx="3699">
                  <c:v>241</c:v>
                </c:pt>
                <c:pt idx="3700">
                  <c:v>242</c:v>
                </c:pt>
                <c:pt idx="3701">
                  <c:v>242</c:v>
                </c:pt>
                <c:pt idx="3702">
                  <c:v>242</c:v>
                </c:pt>
                <c:pt idx="3703">
                  <c:v>242</c:v>
                </c:pt>
                <c:pt idx="3704">
                  <c:v>242</c:v>
                </c:pt>
                <c:pt idx="3705">
                  <c:v>243</c:v>
                </c:pt>
                <c:pt idx="3706">
                  <c:v>243</c:v>
                </c:pt>
                <c:pt idx="3707">
                  <c:v>243</c:v>
                </c:pt>
                <c:pt idx="3708">
                  <c:v>243</c:v>
                </c:pt>
                <c:pt idx="3709">
                  <c:v>243</c:v>
                </c:pt>
                <c:pt idx="3710">
                  <c:v>243</c:v>
                </c:pt>
                <c:pt idx="3711">
                  <c:v>244</c:v>
                </c:pt>
                <c:pt idx="3712">
                  <c:v>244</c:v>
                </c:pt>
                <c:pt idx="3713">
                  <c:v>244</c:v>
                </c:pt>
                <c:pt idx="3714">
                  <c:v>244</c:v>
                </c:pt>
                <c:pt idx="3715">
                  <c:v>244</c:v>
                </c:pt>
                <c:pt idx="3716">
                  <c:v>245</c:v>
                </c:pt>
                <c:pt idx="3717">
                  <c:v>245</c:v>
                </c:pt>
                <c:pt idx="3718">
                  <c:v>245</c:v>
                </c:pt>
                <c:pt idx="3719">
                  <c:v>245</c:v>
                </c:pt>
                <c:pt idx="3720">
                  <c:v>245</c:v>
                </c:pt>
                <c:pt idx="3721">
                  <c:v>245</c:v>
                </c:pt>
                <c:pt idx="3722">
                  <c:v>246</c:v>
                </c:pt>
                <c:pt idx="3723">
                  <c:v>246</c:v>
                </c:pt>
                <c:pt idx="3724">
                  <c:v>246</c:v>
                </c:pt>
                <c:pt idx="3725">
                  <c:v>246</c:v>
                </c:pt>
                <c:pt idx="3726">
                  <c:v>246</c:v>
                </c:pt>
                <c:pt idx="3727">
                  <c:v>247</c:v>
                </c:pt>
                <c:pt idx="3728">
                  <c:v>247</c:v>
                </c:pt>
                <c:pt idx="3729">
                  <c:v>247</c:v>
                </c:pt>
                <c:pt idx="3730">
                  <c:v>247</c:v>
                </c:pt>
                <c:pt idx="3731">
                  <c:v>247</c:v>
                </c:pt>
                <c:pt idx="3732">
                  <c:v>247</c:v>
                </c:pt>
                <c:pt idx="3733">
                  <c:v>247</c:v>
                </c:pt>
                <c:pt idx="3734">
                  <c:v>247</c:v>
                </c:pt>
                <c:pt idx="3735">
                  <c:v>247</c:v>
                </c:pt>
                <c:pt idx="3736">
                  <c:v>247</c:v>
                </c:pt>
                <c:pt idx="3737">
                  <c:v>247</c:v>
                </c:pt>
                <c:pt idx="3738">
                  <c:v>247</c:v>
                </c:pt>
                <c:pt idx="3739">
                  <c:v>247</c:v>
                </c:pt>
                <c:pt idx="3740">
                  <c:v>247</c:v>
                </c:pt>
                <c:pt idx="3741">
                  <c:v>247</c:v>
                </c:pt>
                <c:pt idx="3742">
                  <c:v>247</c:v>
                </c:pt>
                <c:pt idx="3743">
                  <c:v>247</c:v>
                </c:pt>
                <c:pt idx="3744">
                  <c:v>247</c:v>
                </c:pt>
                <c:pt idx="3745">
                  <c:v>247</c:v>
                </c:pt>
                <c:pt idx="3746">
                  <c:v>247</c:v>
                </c:pt>
                <c:pt idx="3747">
                  <c:v>248</c:v>
                </c:pt>
                <c:pt idx="3748">
                  <c:v>248</c:v>
                </c:pt>
                <c:pt idx="3749">
                  <c:v>248</c:v>
                </c:pt>
                <c:pt idx="3750">
                  <c:v>248</c:v>
                </c:pt>
                <c:pt idx="3751">
                  <c:v>248</c:v>
                </c:pt>
                <c:pt idx="3752">
                  <c:v>248</c:v>
                </c:pt>
                <c:pt idx="3753">
                  <c:v>248</c:v>
                </c:pt>
                <c:pt idx="3754">
                  <c:v>248</c:v>
                </c:pt>
                <c:pt idx="3755">
                  <c:v>248</c:v>
                </c:pt>
                <c:pt idx="3756">
                  <c:v>248</c:v>
                </c:pt>
                <c:pt idx="3757">
                  <c:v>248</c:v>
                </c:pt>
                <c:pt idx="3758">
                  <c:v>248</c:v>
                </c:pt>
                <c:pt idx="3759">
                  <c:v>248</c:v>
                </c:pt>
                <c:pt idx="3760">
                  <c:v>248</c:v>
                </c:pt>
                <c:pt idx="3761">
                  <c:v>248</c:v>
                </c:pt>
                <c:pt idx="3762">
                  <c:v>248</c:v>
                </c:pt>
                <c:pt idx="3763">
                  <c:v>248</c:v>
                </c:pt>
                <c:pt idx="3764">
                  <c:v>248</c:v>
                </c:pt>
                <c:pt idx="3765">
                  <c:v>248</c:v>
                </c:pt>
                <c:pt idx="3766">
                  <c:v>248</c:v>
                </c:pt>
                <c:pt idx="3767">
                  <c:v>248</c:v>
                </c:pt>
                <c:pt idx="3768">
                  <c:v>248</c:v>
                </c:pt>
                <c:pt idx="3769">
                  <c:v>248</c:v>
                </c:pt>
                <c:pt idx="3770">
                  <c:v>248</c:v>
                </c:pt>
                <c:pt idx="3771">
                  <c:v>248</c:v>
                </c:pt>
                <c:pt idx="3772">
                  <c:v>248</c:v>
                </c:pt>
                <c:pt idx="3773">
                  <c:v>248</c:v>
                </c:pt>
                <c:pt idx="3774">
                  <c:v>248</c:v>
                </c:pt>
                <c:pt idx="3775">
                  <c:v>248</c:v>
                </c:pt>
                <c:pt idx="3776">
                  <c:v>248</c:v>
                </c:pt>
                <c:pt idx="3777">
                  <c:v>248</c:v>
                </c:pt>
                <c:pt idx="3778">
                  <c:v>248</c:v>
                </c:pt>
                <c:pt idx="3779">
                  <c:v>248</c:v>
                </c:pt>
                <c:pt idx="3780">
                  <c:v>248</c:v>
                </c:pt>
                <c:pt idx="3781">
                  <c:v>248</c:v>
                </c:pt>
                <c:pt idx="3782">
                  <c:v>248</c:v>
                </c:pt>
                <c:pt idx="3783">
                  <c:v>248</c:v>
                </c:pt>
                <c:pt idx="3784">
                  <c:v>248</c:v>
                </c:pt>
                <c:pt idx="3785">
                  <c:v>248</c:v>
                </c:pt>
                <c:pt idx="3786">
                  <c:v>248</c:v>
                </c:pt>
                <c:pt idx="3787">
                  <c:v>248</c:v>
                </c:pt>
                <c:pt idx="3788">
                  <c:v>248</c:v>
                </c:pt>
                <c:pt idx="3789">
                  <c:v>248</c:v>
                </c:pt>
                <c:pt idx="3790">
                  <c:v>248</c:v>
                </c:pt>
                <c:pt idx="3791">
                  <c:v>248</c:v>
                </c:pt>
                <c:pt idx="3792">
                  <c:v>248</c:v>
                </c:pt>
                <c:pt idx="3793">
                  <c:v>248</c:v>
                </c:pt>
                <c:pt idx="3794">
                  <c:v>248</c:v>
                </c:pt>
                <c:pt idx="3795">
                  <c:v>248</c:v>
                </c:pt>
                <c:pt idx="3796">
                  <c:v>248</c:v>
                </c:pt>
                <c:pt idx="3797">
                  <c:v>248</c:v>
                </c:pt>
                <c:pt idx="3798">
                  <c:v>248</c:v>
                </c:pt>
                <c:pt idx="3799">
                  <c:v>248</c:v>
                </c:pt>
                <c:pt idx="3800">
                  <c:v>248</c:v>
                </c:pt>
                <c:pt idx="3801">
                  <c:v>248</c:v>
                </c:pt>
                <c:pt idx="3802">
                  <c:v>248</c:v>
                </c:pt>
                <c:pt idx="3803">
                  <c:v>248</c:v>
                </c:pt>
                <c:pt idx="3804">
                  <c:v>248</c:v>
                </c:pt>
                <c:pt idx="3805">
                  <c:v>248</c:v>
                </c:pt>
                <c:pt idx="3806">
                  <c:v>248</c:v>
                </c:pt>
                <c:pt idx="3807">
                  <c:v>248</c:v>
                </c:pt>
                <c:pt idx="3808">
                  <c:v>248</c:v>
                </c:pt>
                <c:pt idx="3809">
                  <c:v>248</c:v>
                </c:pt>
                <c:pt idx="3810">
                  <c:v>248</c:v>
                </c:pt>
                <c:pt idx="3811">
                  <c:v>249</c:v>
                </c:pt>
                <c:pt idx="3812">
                  <c:v>249</c:v>
                </c:pt>
                <c:pt idx="3813">
                  <c:v>249</c:v>
                </c:pt>
                <c:pt idx="3814">
                  <c:v>249</c:v>
                </c:pt>
                <c:pt idx="3815">
                  <c:v>249</c:v>
                </c:pt>
                <c:pt idx="3816">
                  <c:v>249</c:v>
                </c:pt>
                <c:pt idx="3817">
                  <c:v>249</c:v>
                </c:pt>
                <c:pt idx="3818">
                  <c:v>250</c:v>
                </c:pt>
                <c:pt idx="3819">
                  <c:v>250</c:v>
                </c:pt>
                <c:pt idx="3820">
                  <c:v>250</c:v>
                </c:pt>
                <c:pt idx="3821">
                  <c:v>250</c:v>
                </c:pt>
                <c:pt idx="3822">
                  <c:v>250</c:v>
                </c:pt>
                <c:pt idx="3823">
                  <c:v>250</c:v>
                </c:pt>
                <c:pt idx="3824">
                  <c:v>250</c:v>
                </c:pt>
                <c:pt idx="3825">
                  <c:v>250</c:v>
                </c:pt>
                <c:pt idx="3826">
                  <c:v>250</c:v>
                </c:pt>
                <c:pt idx="3827">
                  <c:v>250</c:v>
                </c:pt>
                <c:pt idx="3828">
                  <c:v>250</c:v>
                </c:pt>
                <c:pt idx="3829">
                  <c:v>250</c:v>
                </c:pt>
                <c:pt idx="3830">
                  <c:v>250</c:v>
                </c:pt>
                <c:pt idx="3831">
                  <c:v>250</c:v>
                </c:pt>
                <c:pt idx="3832">
                  <c:v>250</c:v>
                </c:pt>
                <c:pt idx="3833">
                  <c:v>250</c:v>
                </c:pt>
                <c:pt idx="3834">
                  <c:v>250</c:v>
                </c:pt>
                <c:pt idx="3835">
                  <c:v>251</c:v>
                </c:pt>
                <c:pt idx="3836">
                  <c:v>251</c:v>
                </c:pt>
                <c:pt idx="3837">
                  <c:v>251</c:v>
                </c:pt>
                <c:pt idx="3838">
                  <c:v>251</c:v>
                </c:pt>
                <c:pt idx="3839">
                  <c:v>251</c:v>
                </c:pt>
                <c:pt idx="3840">
                  <c:v>251</c:v>
                </c:pt>
                <c:pt idx="3841">
                  <c:v>251</c:v>
                </c:pt>
                <c:pt idx="3842">
                  <c:v>251</c:v>
                </c:pt>
                <c:pt idx="3843">
                  <c:v>251</c:v>
                </c:pt>
                <c:pt idx="3844">
                  <c:v>251</c:v>
                </c:pt>
                <c:pt idx="3845">
                  <c:v>251</c:v>
                </c:pt>
                <c:pt idx="3846">
                  <c:v>251</c:v>
                </c:pt>
                <c:pt idx="3847">
                  <c:v>251</c:v>
                </c:pt>
                <c:pt idx="3848">
                  <c:v>251</c:v>
                </c:pt>
                <c:pt idx="3849">
                  <c:v>251</c:v>
                </c:pt>
                <c:pt idx="3850">
                  <c:v>251</c:v>
                </c:pt>
                <c:pt idx="3851">
                  <c:v>251</c:v>
                </c:pt>
                <c:pt idx="3852">
                  <c:v>251</c:v>
                </c:pt>
                <c:pt idx="3853">
                  <c:v>251</c:v>
                </c:pt>
                <c:pt idx="3854">
                  <c:v>251</c:v>
                </c:pt>
                <c:pt idx="3855">
                  <c:v>251</c:v>
                </c:pt>
                <c:pt idx="3856">
                  <c:v>252</c:v>
                </c:pt>
                <c:pt idx="3857">
                  <c:v>252</c:v>
                </c:pt>
                <c:pt idx="3858">
                  <c:v>252</c:v>
                </c:pt>
                <c:pt idx="3859">
                  <c:v>252</c:v>
                </c:pt>
                <c:pt idx="3860">
                  <c:v>252</c:v>
                </c:pt>
                <c:pt idx="3861">
                  <c:v>252</c:v>
                </c:pt>
                <c:pt idx="3862">
                  <c:v>252</c:v>
                </c:pt>
                <c:pt idx="3863">
                  <c:v>252</c:v>
                </c:pt>
                <c:pt idx="3864">
                  <c:v>252</c:v>
                </c:pt>
                <c:pt idx="3865">
                  <c:v>252</c:v>
                </c:pt>
                <c:pt idx="3866">
                  <c:v>252</c:v>
                </c:pt>
                <c:pt idx="3867">
                  <c:v>252</c:v>
                </c:pt>
                <c:pt idx="3868">
                  <c:v>252</c:v>
                </c:pt>
                <c:pt idx="3869">
                  <c:v>252</c:v>
                </c:pt>
                <c:pt idx="3870">
                  <c:v>252</c:v>
                </c:pt>
                <c:pt idx="3871">
                  <c:v>252</c:v>
                </c:pt>
                <c:pt idx="3872">
                  <c:v>252</c:v>
                </c:pt>
                <c:pt idx="3873">
                  <c:v>252</c:v>
                </c:pt>
                <c:pt idx="3874">
                  <c:v>252</c:v>
                </c:pt>
                <c:pt idx="3875">
                  <c:v>252</c:v>
                </c:pt>
                <c:pt idx="3876">
                  <c:v>252</c:v>
                </c:pt>
                <c:pt idx="3877">
                  <c:v>252</c:v>
                </c:pt>
                <c:pt idx="3878">
                  <c:v>252</c:v>
                </c:pt>
                <c:pt idx="3879">
                  <c:v>252</c:v>
                </c:pt>
                <c:pt idx="3880">
                  <c:v>252</c:v>
                </c:pt>
                <c:pt idx="3881">
                  <c:v>252</c:v>
                </c:pt>
                <c:pt idx="3882">
                  <c:v>252</c:v>
                </c:pt>
                <c:pt idx="3883">
                  <c:v>252</c:v>
                </c:pt>
                <c:pt idx="3884">
                  <c:v>252</c:v>
                </c:pt>
                <c:pt idx="3885">
                  <c:v>252</c:v>
                </c:pt>
                <c:pt idx="3886">
                  <c:v>252</c:v>
                </c:pt>
                <c:pt idx="3887">
                  <c:v>252</c:v>
                </c:pt>
                <c:pt idx="3888">
                  <c:v>252</c:v>
                </c:pt>
                <c:pt idx="3889">
                  <c:v>252</c:v>
                </c:pt>
                <c:pt idx="3890">
                  <c:v>252</c:v>
                </c:pt>
                <c:pt idx="3891">
                  <c:v>252</c:v>
                </c:pt>
                <c:pt idx="3892">
                  <c:v>252</c:v>
                </c:pt>
                <c:pt idx="3893">
                  <c:v>252</c:v>
                </c:pt>
                <c:pt idx="3894">
                  <c:v>252</c:v>
                </c:pt>
                <c:pt idx="3895">
                  <c:v>252</c:v>
                </c:pt>
                <c:pt idx="3896">
                  <c:v>252</c:v>
                </c:pt>
                <c:pt idx="3897">
                  <c:v>252</c:v>
                </c:pt>
                <c:pt idx="3898">
                  <c:v>252</c:v>
                </c:pt>
                <c:pt idx="3899">
                  <c:v>252</c:v>
                </c:pt>
                <c:pt idx="3900">
                  <c:v>252</c:v>
                </c:pt>
                <c:pt idx="3901">
                  <c:v>252</c:v>
                </c:pt>
                <c:pt idx="3902">
                  <c:v>252</c:v>
                </c:pt>
                <c:pt idx="3903">
                  <c:v>252</c:v>
                </c:pt>
                <c:pt idx="3904">
                  <c:v>252</c:v>
                </c:pt>
                <c:pt idx="3905">
                  <c:v>252</c:v>
                </c:pt>
                <c:pt idx="3906">
                  <c:v>252</c:v>
                </c:pt>
                <c:pt idx="3907">
                  <c:v>252</c:v>
                </c:pt>
                <c:pt idx="3908">
                  <c:v>253</c:v>
                </c:pt>
                <c:pt idx="3909">
                  <c:v>253</c:v>
                </c:pt>
                <c:pt idx="3910">
                  <c:v>253</c:v>
                </c:pt>
                <c:pt idx="3911">
                  <c:v>253</c:v>
                </c:pt>
                <c:pt idx="3912">
                  <c:v>253</c:v>
                </c:pt>
                <c:pt idx="3913">
                  <c:v>253</c:v>
                </c:pt>
                <c:pt idx="3914">
                  <c:v>253</c:v>
                </c:pt>
                <c:pt idx="3915">
                  <c:v>253</c:v>
                </c:pt>
                <c:pt idx="3916">
                  <c:v>253</c:v>
                </c:pt>
                <c:pt idx="3917">
                  <c:v>253</c:v>
                </c:pt>
                <c:pt idx="3918">
                  <c:v>253</c:v>
                </c:pt>
                <c:pt idx="3919">
                  <c:v>253</c:v>
                </c:pt>
                <c:pt idx="3920">
                  <c:v>253</c:v>
                </c:pt>
                <c:pt idx="3921">
                  <c:v>253</c:v>
                </c:pt>
                <c:pt idx="3922">
                  <c:v>253</c:v>
                </c:pt>
                <c:pt idx="3923">
                  <c:v>253</c:v>
                </c:pt>
                <c:pt idx="3924">
                  <c:v>253</c:v>
                </c:pt>
                <c:pt idx="3925">
                  <c:v>253</c:v>
                </c:pt>
                <c:pt idx="3926">
                  <c:v>253</c:v>
                </c:pt>
                <c:pt idx="3927">
                  <c:v>253</c:v>
                </c:pt>
                <c:pt idx="3928">
                  <c:v>253</c:v>
                </c:pt>
                <c:pt idx="3929">
                  <c:v>253</c:v>
                </c:pt>
                <c:pt idx="3930">
                  <c:v>253</c:v>
                </c:pt>
                <c:pt idx="3931">
                  <c:v>253</c:v>
                </c:pt>
                <c:pt idx="3932">
                  <c:v>254</c:v>
                </c:pt>
                <c:pt idx="3933">
                  <c:v>254</c:v>
                </c:pt>
                <c:pt idx="3934">
                  <c:v>254</c:v>
                </c:pt>
                <c:pt idx="3935">
                  <c:v>254</c:v>
                </c:pt>
                <c:pt idx="3936">
                  <c:v>254</c:v>
                </c:pt>
                <c:pt idx="3937">
                  <c:v>254</c:v>
                </c:pt>
                <c:pt idx="3938">
                  <c:v>254</c:v>
                </c:pt>
                <c:pt idx="3939">
                  <c:v>254</c:v>
                </c:pt>
                <c:pt idx="3940">
                  <c:v>254</c:v>
                </c:pt>
                <c:pt idx="3941">
                  <c:v>254</c:v>
                </c:pt>
                <c:pt idx="3942">
                  <c:v>254</c:v>
                </c:pt>
                <c:pt idx="3943">
                  <c:v>254</c:v>
                </c:pt>
                <c:pt idx="3944">
                  <c:v>254</c:v>
                </c:pt>
                <c:pt idx="3945">
                  <c:v>254</c:v>
                </c:pt>
                <c:pt idx="3946">
                  <c:v>254</c:v>
                </c:pt>
                <c:pt idx="3947">
                  <c:v>254</c:v>
                </c:pt>
                <c:pt idx="3948">
                  <c:v>254</c:v>
                </c:pt>
                <c:pt idx="3949">
                  <c:v>254</c:v>
                </c:pt>
                <c:pt idx="3950">
                  <c:v>254</c:v>
                </c:pt>
                <c:pt idx="3951">
                  <c:v>255</c:v>
                </c:pt>
                <c:pt idx="3952">
                  <c:v>255</c:v>
                </c:pt>
                <c:pt idx="3953">
                  <c:v>255</c:v>
                </c:pt>
                <c:pt idx="3954">
                  <c:v>255</c:v>
                </c:pt>
                <c:pt idx="3955">
                  <c:v>255</c:v>
                </c:pt>
                <c:pt idx="3956">
                  <c:v>255</c:v>
                </c:pt>
                <c:pt idx="3957">
                  <c:v>255</c:v>
                </c:pt>
                <c:pt idx="3958">
                  <c:v>255</c:v>
                </c:pt>
                <c:pt idx="3959">
                  <c:v>255</c:v>
                </c:pt>
                <c:pt idx="3960">
                  <c:v>255</c:v>
                </c:pt>
                <c:pt idx="3961">
                  <c:v>255</c:v>
                </c:pt>
                <c:pt idx="3962">
                  <c:v>255</c:v>
                </c:pt>
                <c:pt idx="3963">
                  <c:v>255</c:v>
                </c:pt>
                <c:pt idx="3964">
                  <c:v>255</c:v>
                </c:pt>
                <c:pt idx="3965">
                  <c:v>255</c:v>
                </c:pt>
                <c:pt idx="3966">
                  <c:v>255</c:v>
                </c:pt>
                <c:pt idx="3967">
                  <c:v>255</c:v>
                </c:pt>
                <c:pt idx="3968">
                  <c:v>255</c:v>
                </c:pt>
                <c:pt idx="3969">
                  <c:v>255</c:v>
                </c:pt>
                <c:pt idx="3970">
                  <c:v>255</c:v>
                </c:pt>
                <c:pt idx="3971">
                  <c:v>255</c:v>
                </c:pt>
                <c:pt idx="3972">
                  <c:v>255</c:v>
                </c:pt>
                <c:pt idx="3973">
                  <c:v>255</c:v>
                </c:pt>
                <c:pt idx="3974">
                  <c:v>256</c:v>
                </c:pt>
                <c:pt idx="3975">
                  <c:v>256</c:v>
                </c:pt>
                <c:pt idx="3976">
                  <c:v>256</c:v>
                </c:pt>
                <c:pt idx="3977">
                  <c:v>256</c:v>
                </c:pt>
                <c:pt idx="3978">
                  <c:v>256</c:v>
                </c:pt>
                <c:pt idx="3979">
                  <c:v>256</c:v>
                </c:pt>
                <c:pt idx="3980">
                  <c:v>256</c:v>
                </c:pt>
                <c:pt idx="3981">
                  <c:v>256</c:v>
                </c:pt>
                <c:pt idx="3982">
                  <c:v>256</c:v>
                </c:pt>
                <c:pt idx="3983">
                  <c:v>256</c:v>
                </c:pt>
                <c:pt idx="3984">
                  <c:v>256</c:v>
                </c:pt>
                <c:pt idx="3985">
                  <c:v>257</c:v>
                </c:pt>
                <c:pt idx="3986">
                  <c:v>257</c:v>
                </c:pt>
                <c:pt idx="3987">
                  <c:v>257</c:v>
                </c:pt>
                <c:pt idx="3988">
                  <c:v>257</c:v>
                </c:pt>
                <c:pt idx="3989">
                  <c:v>257</c:v>
                </c:pt>
                <c:pt idx="3990">
                  <c:v>257</c:v>
                </c:pt>
                <c:pt idx="3991">
                  <c:v>257</c:v>
                </c:pt>
                <c:pt idx="3992">
                  <c:v>257</c:v>
                </c:pt>
                <c:pt idx="3993">
                  <c:v>258</c:v>
                </c:pt>
                <c:pt idx="3994">
                  <c:v>258</c:v>
                </c:pt>
                <c:pt idx="3995">
                  <c:v>258</c:v>
                </c:pt>
                <c:pt idx="3996">
                  <c:v>258</c:v>
                </c:pt>
                <c:pt idx="3997">
                  <c:v>258</c:v>
                </c:pt>
                <c:pt idx="3998">
                  <c:v>258</c:v>
                </c:pt>
                <c:pt idx="3999">
                  <c:v>259</c:v>
                </c:pt>
                <c:pt idx="4000">
                  <c:v>259</c:v>
                </c:pt>
                <c:pt idx="4001">
                  <c:v>259</c:v>
                </c:pt>
                <c:pt idx="4002">
                  <c:v>259</c:v>
                </c:pt>
                <c:pt idx="4003">
                  <c:v>259</c:v>
                </c:pt>
                <c:pt idx="4004">
                  <c:v>259</c:v>
                </c:pt>
                <c:pt idx="4005">
                  <c:v>260</c:v>
                </c:pt>
                <c:pt idx="4006">
                  <c:v>260</c:v>
                </c:pt>
                <c:pt idx="4007">
                  <c:v>260</c:v>
                </c:pt>
                <c:pt idx="4008">
                  <c:v>260</c:v>
                </c:pt>
                <c:pt idx="4009">
                  <c:v>260</c:v>
                </c:pt>
                <c:pt idx="4010">
                  <c:v>261</c:v>
                </c:pt>
                <c:pt idx="4011">
                  <c:v>261</c:v>
                </c:pt>
                <c:pt idx="4012">
                  <c:v>261</c:v>
                </c:pt>
                <c:pt idx="4013">
                  <c:v>261</c:v>
                </c:pt>
                <c:pt idx="4014">
                  <c:v>261</c:v>
                </c:pt>
                <c:pt idx="4015">
                  <c:v>261</c:v>
                </c:pt>
                <c:pt idx="4016">
                  <c:v>261</c:v>
                </c:pt>
                <c:pt idx="4017">
                  <c:v>262</c:v>
                </c:pt>
                <c:pt idx="4018">
                  <c:v>262</c:v>
                </c:pt>
                <c:pt idx="4019">
                  <c:v>263</c:v>
                </c:pt>
                <c:pt idx="4020">
                  <c:v>263</c:v>
                </c:pt>
                <c:pt idx="4021">
                  <c:v>263</c:v>
                </c:pt>
                <c:pt idx="4022">
                  <c:v>263</c:v>
                </c:pt>
                <c:pt idx="4023">
                  <c:v>263</c:v>
                </c:pt>
                <c:pt idx="4024">
                  <c:v>263</c:v>
                </c:pt>
                <c:pt idx="4025">
                  <c:v>264</c:v>
                </c:pt>
                <c:pt idx="4026">
                  <c:v>264</c:v>
                </c:pt>
                <c:pt idx="4027">
                  <c:v>266</c:v>
                </c:pt>
                <c:pt idx="4028">
                  <c:v>266</c:v>
                </c:pt>
                <c:pt idx="4029">
                  <c:v>267</c:v>
                </c:pt>
                <c:pt idx="4030">
                  <c:v>267</c:v>
                </c:pt>
                <c:pt idx="4031">
                  <c:v>267</c:v>
                </c:pt>
                <c:pt idx="4032">
                  <c:v>267</c:v>
                </c:pt>
                <c:pt idx="4033">
                  <c:v>267</c:v>
                </c:pt>
                <c:pt idx="4034">
                  <c:v>268</c:v>
                </c:pt>
                <c:pt idx="4035">
                  <c:v>268</c:v>
                </c:pt>
                <c:pt idx="4036">
                  <c:v>268</c:v>
                </c:pt>
                <c:pt idx="4037">
                  <c:v>268</c:v>
                </c:pt>
                <c:pt idx="4038">
                  <c:v>269</c:v>
                </c:pt>
                <c:pt idx="4039">
                  <c:v>269</c:v>
                </c:pt>
                <c:pt idx="4040">
                  <c:v>270</c:v>
                </c:pt>
                <c:pt idx="4041">
                  <c:v>270</c:v>
                </c:pt>
                <c:pt idx="4042">
                  <c:v>271</c:v>
                </c:pt>
                <c:pt idx="4043">
                  <c:v>271</c:v>
                </c:pt>
                <c:pt idx="4044">
                  <c:v>271</c:v>
                </c:pt>
                <c:pt idx="4045">
                  <c:v>272</c:v>
                </c:pt>
                <c:pt idx="4046">
                  <c:v>272</c:v>
                </c:pt>
                <c:pt idx="4047">
                  <c:v>272</c:v>
                </c:pt>
                <c:pt idx="4048">
                  <c:v>272</c:v>
                </c:pt>
                <c:pt idx="4049">
                  <c:v>273</c:v>
                </c:pt>
                <c:pt idx="4050">
                  <c:v>273</c:v>
                </c:pt>
                <c:pt idx="4051">
                  <c:v>273</c:v>
                </c:pt>
                <c:pt idx="4052">
                  <c:v>274</c:v>
                </c:pt>
                <c:pt idx="4053">
                  <c:v>274</c:v>
                </c:pt>
                <c:pt idx="4054">
                  <c:v>274</c:v>
                </c:pt>
                <c:pt idx="4055">
                  <c:v>275</c:v>
                </c:pt>
                <c:pt idx="4056">
                  <c:v>276</c:v>
                </c:pt>
                <c:pt idx="4057">
                  <c:v>279</c:v>
                </c:pt>
                <c:pt idx="4058">
                  <c:v>281</c:v>
                </c:pt>
                <c:pt idx="4059">
                  <c:v>285</c:v>
                </c:pt>
                <c:pt idx="4060">
                  <c:v>286</c:v>
                </c:pt>
                <c:pt idx="4061">
                  <c:v>287</c:v>
                </c:pt>
                <c:pt idx="4062">
                  <c:v>288</c:v>
                </c:pt>
                <c:pt idx="4063">
                  <c:v>288</c:v>
                </c:pt>
                <c:pt idx="4064">
                  <c:v>289</c:v>
                </c:pt>
                <c:pt idx="4065">
                  <c:v>289</c:v>
                </c:pt>
                <c:pt idx="4066">
                  <c:v>292</c:v>
                </c:pt>
                <c:pt idx="4067">
                  <c:v>292</c:v>
                </c:pt>
                <c:pt idx="4068">
                  <c:v>292</c:v>
                </c:pt>
                <c:pt idx="4069">
                  <c:v>292</c:v>
                </c:pt>
                <c:pt idx="4070">
                  <c:v>292</c:v>
                </c:pt>
                <c:pt idx="4071">
                  <c:v>293</c:v>
                </c:pt>
                <c:pt idx="4072">
                  <c:v>293</c:v>
                </c:pt>
                <c:pt idx="4073">
                  <c:v>293</c:v>
                </c:pt>
                <c:pt idx="4074">
                  <c:v>293</c:v>
                </c:pt>
                <c:pt idx="4075">
                  <c:v>294</c:v>
                </c:pt>
                <c:pt idx="4076">
                  <c:v>294</c:v>
                </c:pt>
                <c:pt idx="4077">
                  <c:v>294</c:v>
                </c:pt>
                <c:pt idx="4078">
                  <c:v>294</c:v>
                </c:pt>
                <c:pt idx="4079">
                  <c:v>295</c:v>
                </c:pt>
                <c:pt idx="4080">
                  <c:v>295</c:v>
                </c:pt>
                <c:pt idx="4081">
                  <c:v>295</c:v>
                </c:pt>
                <c:pt idx="4082">
                  <c:v>295</c:v>
                </c:pt>
                <c:pt idx="4083">
                  <c:v>297</c:v>
                </c:pt>
                <c:pt idx="4084">
                  <c:v>297</c:v>
                </c:pt>
                <c:pt idx="4085">
                  <c:v>297</c:v>
                </c:pt>
                <c:pt idx="4086">
                  <c:v>299</c:v>
                </c:pt>
                <c:pt idx="4087">
                  <c:v>299</c:v>
                </c:pt>
                <c:pt idx="4088">
                  <c:v>300</c:v>
                </c:pt>
                <c:pt idx="4089">
                  <c:v>302</c:v>
                </c:pt>
                <c:pt idx="4090">
                  <c:v>302</c:v>
                </c:pt>
                <c:pt idx="4091">
                  <c:v>302</c:v>
                </c:pt>
                <c:pt idx="4092">
                  <c:v>303</c:v>
                </c:pt>
                <c:pt idx="4093">
                  <c:v>305</c:v>
                </c:pt>
                <c:pt idx="4094">
                  <c:v>306</c:v>
                </c:pt>
                <c:pt idx="4095">
                  <c:v>307</c:v>
                </c:pt>
                <c:pt idx="4096">
                  <c:v>308</c:v>
                </c:pt>
                <c:pt idx="4097">
                  <c:v>309</c:v>
                </c:pt>
                <c:pt idx="4098">
                  <c:v>310</c:v>
                </c:pt>
                <c:pt idx="4099">
                  <c:v>311</c:v>
                </c:pt>
                <c:pt idx="4100">
                  <c:v>312</c:v>
                </c:pt>
                <c:pt idx="4101">
                  <c:v>313</c:v>
                </c:pt>
                <c:pt idx="4102">
                  <c:v>313</c:v>
                </c:pt>
                <c:pt idx="4103">
                  <c:v>313</c:v>
                </c:pt>
                <c:pt idx="4104">
                  <c:v>313</c:v>
                </c:pt>
                <c:pt idx="4105">
                  <c:v>314</c:v>
                </c:pt>
                <c:pt idx="4106">
                  <c:v>314</c:v>
                </c:pt>
                <c:pt idx="4107">
                  <c:v>315</c:v>
                </c:pt>
                <c:pt idx="4108">
                  <c:v>317</c:v>
                </c:pt>
                <c:pt idx="4109">
                  <c:v>317</c:v>
                </c:pt>
                <c:pt idx="4110">
                  <c:v>318</c:v>
                </c:pt>
                <c:pt idx="4111">
                  <c:v>318</c:v>
                </c:pt>
                <c:pt idx="4112">
                  <c:v>318</c:v>
                </c:pt>
                <c:pt idx="4113">
                  <c:v>318</c:v>
                </c:pt>
                <c:pt idx="4114">
                  <c:v>319</c:v>
                </c:pt>
                <c:pt idx="4115">
                  <c:v>319</c:v>
                </c:pt>
                <c:pt idx="4116">
                  <c:v>320</c:v>
                </c:pt>
                <c:pt idx="4117">
                  <c:v>320</c:v>
                </c:pt>
                <c:pt idx="4118">
                  <c:v>321</c:v>
                </c:pt>
                <c:pt idx="4119">
                  <c:v>321</c:v>
                </c:pt>
                <c:pt idx="4120">
                  <c:v>321</c:v>
                </c:pt>
                <c:pt idx="4121">
                  <c:v>322</c:v>
                </c:pt>
                <c:pt idx="4122">
                  <c:v>323</c:v>
                </c:pt>
                <c:pt idx="4123">
                  <c:v>323</c:v>
                </c:pt>
                <c:pt idx="4124">
                  <c:v>324</c:v>
                </c:pt>
                <c:pt idx="4125">
                  <c:v>324</c:v>
                </c:pt>
                <c:pt idx="4126">
                  <c:v>325</c:v>
                </c:pt>
                <c:pt idx="4127">
                  <c:v>325</c:v>
                </c:pt>
                <c:pt idx="4128">
                  <c:v>325</c:v>
                </c:pt>
                <c:pt idx="4129">
                  <c:v>326</c:v>
                </c:pt>
                <c:pt idx="4130">
                  <c:v>326</c:v>
                </c:pt>
                <c:pt idx="4131">
                  <c:v>326</c:v>
                </c:pt>
                <c:pt idx="4132">
                  <c:v>327</c:v>
                </c:pt>
                <c:pt idx="4133">
                  <c:v>327</c:v>
                </c:pt>
                <c:pt idx="4134">
                  <c:v>327</c:v>
                </c:pt>
                <c:pt idx="4135">
                  <c:v>327</c:v>
                </c:pt>
                <c:pt idx="4136">
                  <c:v>328</c:v>
                </c:pt>
                <c:pt idx="4137">
                  <c:v>329</c:v>
                </c:pt>
                <c:pt idx="4138">
                  <c:v>330</c:v>
                </c:pt>
                <c:pt idx="4139">
                  <c:v>331</c:v>
                </c:pt>
                <c:pt idx="4140">
                  <c:v>331</c:v>
                </c:pt>
                <c:pt idx="4141">
                  <c:v>331</c:v>
                </c:pt>
                <c:pt idx="4142">
                  <c:v>331</c:v>
                </c:pt>
                <c:pt idx="4143">
                  <c:v>332</c:v>
                </c:pt>
                <c:pt idx="4144">
                  <c:v>333</c:v>
                </c:pt>
                <c:pt idx="4145">
                  <c:v>333</c:v>
                </c:pt>
                <c:pt idx="4146">
                  <c:v>333</c:v>
                </c:pt>
                <c:pt idx="4147">
                  <c:v>333</c:v>
                </c:pt>
                <c:pt idx="4148">
                  <c:v>334</c:v>
                </c:pt>
                <c:pt idx="4149">
                  <c:v>335</c:v>
                </c:pt>
                <c:pt idx="4150">
                  <c:v>336</c:v>
                </c:pt>
                <c:pt idx="4151">
                  <c:v>338</c:v>
                </c:pt>
                <c:pt idx="4152">
                  <c:v>339</c:v>
                </c:pt>
                <c:pt idx="4153">
                  <c:v>339</c:v>
                </c:pt>
                <c:pt idx="4154">
                  <c:v>339</c:v>
                </c:pt>
                <c:pt idx="4155">
                  <c:v>339</c:v>
                </c:pt>
                <c:pt idx="4156">
                  <c:v>339</c:v>
                </c:pt>
                <c:pt idx="4157">
                  <c:v>340</c:v>
                </c:pt>
                <c:pt idx="4158">
                  <c:v>340</c:v>
                </c:pt>
                <c:pt idx="4159">
                  <c:v>341</c:v>
                </c:pt>
                <c:pt idx="4160">
                  <c:v>341</c:v>
                </c:pt>
                <c:pt idx="4161">
                  <c:v>341</c:v>
                </c:pt>
                <c:pt idx="4162">
                  <c:v>342</c:v>
                </c:pt>
                <c:pt idx="4163">
                  <c:v>342</c:v>
                </c:pt>
                <c:pt idx="4164">
                  <c:v>342</c:v>
                </c:pt>
                <c:pt idx="4165">
                  <c:v>342</c:v>
                </c:pt>
                <c:pt idx="4166">
                  <c:v>344</c:v>
                </c:pt>
                <c:pt idx="4167">
                  <c:v>344</c:v>
                </c:pt>
                <c:pt idx="4168">
                  <c:v>345</c:v>
                </c:pt>
                <c:pt idx="4169">
                  <c:v>345</c:v>
                </c:pt>
                <c:pt idx="4170">
                  <c:v>346</c:v>
                </c:pt>
                <c:pt idx="4171">
                  <c:v>346</c:v>
                </c:pt>
                <c:pt idx="4172">
                  <c:v>346</c:v>
                </c:pt>
                <c:pt idx="4173">
                  <c:v>346</c:v>
                </c:pt>
                <c:pt idx="4174">
                  <c:v>346</c:v>
                </c:pt>
                <c:pt idx="4175">
                  <c:v>346</c:v>
                </c:pt>
                <c:pt idx="4176">
                  <c:v>346</c:v>
                </c:pt>
                <c:pt idx="4177">
                  <c:v>346</c:v>
                </c:pt>
                <c:pt idx="4178">
                  <c:v>346</c:v>
                </c:pt>
                <c:pt idx="4179">
                  <c:v>346</c:v>
                </c:pt>
                <c:pt idx="4180">
                  <c:v>346</c:v>
                </c:pt>
                <c:pt idx="4181">
                  <c:v>346</c:v>
                </c:pt>
                <c:pt idx="4182">
                  <c:v>346</c:v>
                </c:pt>
                <c:pt idx="4183">
                  <c:v>346</c:v>
                </c:pt>
                <c:pt idx="4184">
                  <c:v>346</c:v>
                </c:pt>
                <c:pt idx="4185">
                  <c:v>346</c:v>
                </c:pt>
                <c:pt idx="4186">
                  <c:v>346</c:v>
                </c:pt>
                <c:pt idx="4187">
                  <c:v>346</c:v>
                </c:pt>
                <c:pt idx="4188">
                  <c:v>346</c:v>
                </c:pt>
                <c:pt idx="4189">
                  <c:v>346</c:v>
                </c:pt>
                <c:pt idx="4190">
                  <c:v>346</c:v>
                </c:pt>
                <c:pt idx="4191">
                  <c:v>346</c:v>
                </c:pt>
                <c:pt idx="4192">
                  <c:v>346</c:v>
                </c:pt>
                <c:pt idx="4193">
                  <c:v>346</c:v>
                </c:pt>
                <c:pt idx="4194">
                  <c:v>346</c:v>
                </c:pt>
                <c:pt idx="4195">
                  <c:v>346</c:v>
                </c:pt>
                <c:pt idx="4196">
                  <c:v>346</c:v>
                </c:pt>
                <c:pt idx="4197">
                  <c:v>346</c:v>
                </c:pt>
                <c:pt idx="4198">
                  <c:v>346</c:v>
                </c:pt>
                <c:pt idx="4199">
                  <c:v>346</c:v>
                </c:pt>
                <c:pt idx="4200">
                  <c:v>346</c:v>
                </c:pt>
                <c:pt idx="4201">
                  <c:v>346</c:v>
                </c:pt>
                <c:pt idx="4202">
                  <c:v>346</c:v>
                </c:pt>
                <c:pt idx="4203">
                  <c:v>346</c:v>
                </c:pt>
                <c:pt idx="4204">
                  <c:v>346</c:v>
                </c:pt>
                <c:pt idx="4205">
                  <c:v>346</c:v>
                </c:pt>
                <c:pt idx="4206">
                  <c:v>346</c:v>
                </c:pt>
                <c:pt idx="4207">
                  <c:v>346</c:v>
                </c:pt>
                <c:pt idx="4208">
                  <c:v>346</c:v>
                </c:pt>
                <c:pt idx="4209">
                  <c:v>346</c:v>
                </c:pt>
                <c:pt idx="4210">
                  <c:v>346</c:v>
                </c:pt>
                <c:pt idx="4211">
                  <c:v>346</c:v>
                </c:pt>
                <c:pt idx="4212">
                  <c:v>346</c:v>
                </c:pt>
                <c:pt idx="4213">
                  <c:v>346</c:v>
                </c:pt>
                <c:pt idx="4214">
                  <c:v>346</c:v>
                </c:pt>
                <c:pt idx="4215">
                  <c:v>346</c:v>
                </c:pt>
                <c:pt idx="4216">
                  <c:v>346</c:v>
                </c:pt>
                <c:pt idx="4217">
                  <c:v>346</c:v>
                </c:pt>
                <c:pt idx="4218">
                  <c:v>346</c:v>
                </c:pt>
                <c:pt idx="4219">
                  <c:v>346</c:v>
                </c:pt>
                <c:pt idx="4220">
                  <c:v>346</c:v>
                </c:pt>
                <c:pt idx="4221">
                  <c:v>346</c:v>
                </c:pt>
                <c:pt idx="4222">
                  <c:v>347</c:v>
                </c:pt>
                <c:pt idx="4223">
                  <c:v>347</c:v>
                </c:pt>
                <c:pt idx="4224">
                  <c:v>347</c:v>
                </c:pt>
                <c:pt idx="4225">
                  <c:v>348</c:v>
                </c:pt>
                <c:pt idx="4226">
                  <c:v>348</c:v>
                </c:pt>
                <c:pt idx="4227">
                  <c:v>348</c:v>
                </c:pt>
                <c:pt idx="4228">
                  <c:v>348</c:v>
                </c:pt>
                <c:pt idx="4229">
                  <c:v>348</c:v>
                </c:pt>
                <c:pt idx="4230">
                  <c:v>348</c:v>
                </c:pt>
                <c:pt idx="4231">
                  <c:v>348</c:v>
                </c:pt>
                <c:pt idx="4232">
                  <c:v>348</c:v>
                </c:pt>
                <c:pt idx="4233">
                  <c:v>348</c:v>
                </c:pt>
                <c:pt idx="4234">
                  <c:v>348</c:v>
                </c:pt>
                <c:pt idx="4235">
                  <c:v>348</c:v>
                </c:pt>
                <c:pt idx="4236">
                  <c:v>348</c:v>
                </c:pt>
                <c:pt idx="4237">
                  <c:v>348</c:v>
                </c:pt>
                <c:pt idx="4238">
                  <c:v>348</c:v>
                </c:pt>
                <c:pt idx="4239">
                  <c:v>348</c:v>
                </c:pt>
                <c:pt idx="4240">
                  <c:v>348</c:v>
                </c:pt>
                <c:pt idx="4241">
                  <c:v>348</c:v>
                </c:pt>
                <c:pt idx="4242">
                  <c:v>348</c:v>
                </c:pt>
                <c:pt idx="4243">
                  <c:v>348</c:v>
                </c:pt>
                <c:pt idx="4244">
                  <c:v>349</c:v>
                </c:pt>
                <c:pt idx="4245">
                  <c:v>349</c:v>
                </c:pt>
                <c:pt idx="4246">
                  <c:v>349</c:v>
                </c:pt>
                <c:pt idx="4247">
                  <c:v>350</c:v>
                </c:pt>
                <c:pt idx="4248">
                  <c:v>350</c:v>
                </c:pt>
                <c:pt idx="4249">
                  <c:v>350</c:v>
                </c:pt>
                <c:pt idx="4250">
                  <c:v>350</c:v>
                </c:pt>
                <c:pt idx="4251">
                  <c:v>350</c:v>
                </c:pt>
                <c:pt idx="4252">
                  <c:v>350</c:v>
                </c:pt>
                <c:pt idx="4253">
                  <c:v>350</c:v>
                </c:pt>
                <c:pt idx="4254">
                  <c:v>350</c:v>
                </c:pt>
                <c:pt idx="4255">
                  <c:v>350</c:v>
                </c:pt>
                <c:pt idx="4256">
                  <c:v>350</c:v>
                </c:pt>
                <c:pt idx="4257">
                  <c:v>350</c:v>
                </c:pt>
                <c:pt idx="4258">
                  <c:v>350</c:v>
                </c:pt>
                <c:pt idx="4259">
                  <c:v>350</c:v>
                </c:pt>
                <c:pt idx="4260">
                  <c:v>350</c:v>
                </c:pt>
                <c:pt idx="4261">
                  <c:v>350</c:v>
                </c:pt>
                <c:pt idx="4262">
                  <c:v>350</c:v>
                </c:pt>
                <c:pt idx="4263">
                  <c:v>350</c:v>
                </c:pt>
                <c:pt idx="4264">
                  <c:v>350</c:v>
                </c:pt>
                <c:pt idx="4265">
                  <c:v>350</c:v>
                </c:pt>
                <c:pt idx="4266">
                  <c:v>350</c:v>
                </c:pt>
                <c:pt idx="4267">
                  <c:v>350</c:v>
                </c:pt>
                <c:pt idx="4268">
                  <c:v>350</c:v>
                </c:pt>
                <c:pt idx="4269">
                  <c:v>350</c:v>
                </c:pt>
                <c:pt idx="4270">
                  <c:v>350</c:v>
                </c:pt>
                <c:pt idx="4271">
                  <c:v>350</c:v>
                </c:pt>
                <c:pt idx="4272">
                  <c:v>350</c:v>
                </c:pt>
                <c:pt idx="4273">
                  <c:v>350</c:v>
                </c:pt>
                <c:pt idx="4274">
                  <c:v>350</c:v>
                </c:pt>
                <c:pt idx="4275">
                  <c:v>350</c:v>
                </c:pt>
                <c:pt idx="4276">
                  <c:v>350</c:v>
                </c:pt>
                <c:pt idx="4277">
                  <c:v>350</c:v>
                </c:pt>
                <c:pt idx="4278">
                  <c:v>350</c:v>
                </c:pt>
                <c:pt idx="4279">
                  <c:v>350</c:v>
                </c:pt>
                <c:pt idx="4280">
                  <c:v>350</c:v>
                </c:pt>
                <c:pt idx="4281">
                  <c:v>350</c:v>
                </c:pt>
                <c:pt idx="4282">
                  <c:v>350</c:v>
                </c:pt>
                <c:pt idx="4283">
                  <c:v>350</c:v>
                </c:pt>
                <c:pt idx="4284">
                  <c:v>350</c:v>
                </c:pt>
                <c:pt idx="4285">
                  <c:v>350</c:v>
                </c:pt>
                <c:pt idx="4286">
                  <c:v>350</c:v>
                </c:pt>
                <c:pt idx="4287">
                  <c:v>350</c:v>
                </c:pt>
                <c:pt idx="4288">
                  <c:v>350</c:v>
                </c:pt>
                <c:pt idx="4289">
                  <c:v>350</c:v>
                </c:pt>
                <c:pt idx="4290">
                  <c:v>350</c:v>
                </c:pt>
                <c:pt idx="4291">
                  <c:v>350</c:v>
                </c:pt>
                <c:pt idx="4292">
                  <c:v>350</c:v>
                </c:pt>
                <c:pt idx="4293">
                  <c:v>350</c:v>
                </c:pt>
                <c:pt idx="4294">
                  <c:v>350</c:v>
                </c:pt>
                <c:pt idx="4295">
                  <c:v>350</c:v>
                </c:pt>
                <c:pt idx="4296">
                  <c:v>350</c:v>
                </c:pt>
                <c:pt idx="4297">
                  <c:v>350</c:v>
                </c:pt>
                <c:pt idx="4298">
                  <c:v>350</c:v>
                </c:pt>
                <c:pt idx="4299">
                  <c:v>351</c:v>
                </c:pt>
                <c:pt idx="4300">
                  <c:v>351</c:v>
                </c:pt>
                <c:pt idx="4301">
                  <c:v>351</c:v>
                </c:pt>
                <c:pt idx="4302">
                  <c:v>351</c:v>
                </c:pt>
                <c:pt idx="4303">
                  <c:v>352</c:v>
                </c:pt>
                <c:pt idx="4304">
                  <c:v>352</c:v>
                </c:pt>
                <c:pt idx="4305">
                  <c:v>352</c:v>
                </c:pt>
                <c:pt idx="4306">
                  <c:v>352</c:v>
                </c:pt>
                <c:pt idx="4307">
                  <c:v>352</c:v>
                </c:pt>
                <c:pt idx="4308">
                  <c:v>352</c:v>
                </c:pt>
                <c:pt idx="4309">
                  <c:v>352</c:v>
                </c:pt>
                <c:pt idx="4310">
                  <c:v>352</c:v>
                </c:pt>
                <c:pt idx="4311">
                  <c:v>352</c:v>
                </c:pt>
                <c:pt idx="4312">
                  <c:v>352</c:v>
                </c:pt>
                <c:pt idx="4313">
                  <c:v>352</c:v>
                </c:pt>
                <c:pt idx="4314">
                  <c:v>352</c:v>
                </c:pt>
                <c:pt idx="4315">
                  <c:v>352</c:v>
                </c:pt>
                <c:pt idx="4316">
                  <c:v>352</c:v>
                </c:pt>
                <c:pt idx="4317">
                  <c:v>352</c:v>
                </c:pt>
                <c:pt idx="4318">
                  <c:v>352</c:v>
                </c:pt>
                <c:pt idx="4319">
                  <c:v>352</c:v>
                </c:pt>
                <c:pt idx="4320">
                  <c:v>353</c:v>
                </c:pt>
                <c:pt idx="4321">
                  <c:v>353</c:v>
                </c:pt>
                <c:pt idx="4322">
                  <c:v>353</c:v>
                </c:pt>
                <c:pt idx="4323">
                  <c:v>354</c:v>
                </c:pt>
                <c:pt idx="4324">
                  <c:v>354</c:v>
                </c:pt>
                <c:pt idx="4325">
                  <c:v>354</c:v>
                </c:pt>
                <c:pt idx="4326">
                  <c:v>354</c:v>
                </c:pt>
                <c:pt idx="4327">
                  <c:v>354</c:v>
                </c:pt>
                <c:pt idx="4328">
                  <c:v>354</c:v>
                </c:pt>
                <c:pt idx="4329">
                  <c:v>355</c:v>
                </c:pt>
                <c:pt idx="4330">
                  <c:v>355</c:v>
                </c:pt>
                <c:pt idx="4331">
                  <c:v>355</c:v>
                </c:pt>
                <c:pt idx="4332">
                  <c:v>355</c:v>
                </c:pt>
                <c:pt idx="4333">
                  <c:v>355</c:v>
                </c:pt>
                <c:pt idx="4334">
                  <c:v>355</c:v>
                </c:pt>
                <c:pt idx="4335">
                  <c:v>355</c:v>
                </c:pt>
                <c:pt idx="4336">
                  <c:v>355</c:v>
                </c:pt>
                <c:pt idx="4337">
                  <c:v>355</c:v>
                </c:pt>
                <c:pt idx="4338">
                  <c:v>355</c:v>
                </c:pt>
                <c:pt idx="4339">
                  <c:v>355</c:v>
                </c:pt>
                <c:pt idx="4340">
                  <c:v>355</c:v>
                </c:pt>
                <c:pt idx="4341">
                  <c:v>355</c:v>
                </c:pt>
                <c:pt idx="4342">
                  <c:v>355</c:v>
                </c:pt>
                <c:pt idx="4343">
                  <c:v>355</c:v>
                </c:pt>
                <c:pt idx="4344">
                  <c:v>355</c:v>
                </c:pt>
                <c:pt idx="4345">
                  <c:v>355</c:v>
                </c:pt>
                <c:pt idx="4346">
                  <c:v>355</c:v>
                </c:pt>
                <c:pt idx="4347">
                  <c:v>355</c:v>
                </c:pt>
                <c:pt idx="4348">
                  <c:v>355</c:v>
                </c:pt>
                <c:pt idx="4349">
                  <c:v>355</c:v>
                </c:pt>
                <c:pt idx="4350">
                  <c:v>355</c:v>
                </c:pt>
                <c:pt idx="4351">
                  <c:v>355</c:v>
                </c:pt>
                <c:pt idx="4352">
                  <c:v>357</c:v>
                </c:pt>
                <c:pt idx="4353">
                  <c:v>357</c:v>
                </c:pt>
                <c:pt idx="4354">
                  <c:v>358</c:v>
                </c:pt>
                <c:pt idx="4355">
                  <c:v>359</c:v>
                </c:pt>
                <c:pt idx="4356">
                  <c:v>359</c:v>
                </c:pt>
                <c:pt idx="4357">
                  <c:v>361</c:v>
                </c:pt>
                <c:pt idx="4358">
                  <c:v>361</c:v>
                </c:pt>
                <c:pt idx="4359">
                  <c:v>361</c:v>
                </c:pt>
                <c:pt idx="4360">
                  <c:v>361</c:v>
                </c:pt>
                <c:pt idx="4361">
                  <c:v>361</c:v>
                </c:pt>
                <c:pt idx="4362">
                  <c:v>361</c:v>
                </c:pt>
                <c:pt idx="4363">
                  <c:v>363</c:v>
                </c:pt>
                <c:pt idx="4364">
                  <c:v>363</c:v>
                </c:pt>
                <c:pt idx="4365">
                  <c:v>366</c:v>
                </c:pt>
                <c:pt idx="4366">
                  <c:v>366</c:v>
                </c:pt>
                <c:pt idx="4367">
                  <c:v>367</c:v>
                </c:pt>
                <c:pt idx="4368">
                  <c:v>367</c:v>
                </c:pt>
                <c:pt idx="4369">
                  <c:v>368</c:v>
                </c:pt>
                <c:pt idx="4370">
                  <c:v>368</c:v>
                </c:pt>
                <c:pt idx="4371">
                  <c:v>368</c:v>
                </c:pt>
                <c:pt idx="4372">
                  <c:v>369</c:v>
                </c:pt>
                <c:pt idx="4373">
                  <c:v>370</c:v>
                </c:pt>
                <c:pt idx="4374">
                  <c:v>371</c:v>
                </c:pt>
                <c:pt idx="4375">
                  <c:v>371</c:v>
                </c:pt>
                <c:pt idx="4376">
                  <c:v>373</c:v>
                </c:pt>
                <c:pt idx="4377">
                  <c:v>373</c:v>
                </c:pt>
                <c:pt idx="4378">
                  <c:v>373</c:v>
                </c:pt>
                <c:pt idx="4379">
                  <c:v>373</c:v>
                </c:pt>
                <c:pt idx="4380">
                  <c:v>374</c:v>
                </c:pt>
                <c:pt idx="4381">
                  <c:v>374</c:v>
                </c:pt>
                <c:pt idx="4382">
                  <c:v>375</c:v>
                </c:pt>
                <c:pt idx="4383">
                  <c:v>375</c:v>
                </c:pt>
                <c:pt idx="4384">
                  <c:v>377</c:v>
                </c:pt>
                <c:pt idx="4385">
                  <c:v>378</c:v>
                </c:pt>
                <c:pt idx="4386">
                  <c:v>378</c:v>
                </c:pt>
                <c:pt idx="4387">
                  <c:v>379</c:v>
                </c:pt>
                <c:pt idx="4388">
                  <c:v>379</c:v>
                </c:pt>
                <c:pt idx="4389">
                  <c:v>379</c:v>
                </c:pt>
                <c:pt idx="4390">
                  <c:v>379</c:v>
                </c:pt>
                <c:pt idx="4391">
                  <c:v>379</c:v>
                </c:pt>
                <c:pt idx="4392">
                  <c:v>379</c:v>
                </c:pt>
                <c:pt idx="4393">
                  <c:v>379</c:v>
                </c:pt>
                <c:pt idx="4394">
                  <c:v>379</c:v>
                </c:pt>
                <c:pt idx="4395">
                  <c:v>379</c:v>
                </c:pt>
                <c:pt idx="4396">
                  <c:v>380</c:v>
                </c:pt>
                <c:pt idx="4397">
                  <c:v>380</c:v>
                </c:pt>
                <c:pt idx="4398">
                  <c:v>380</c:v>
                </c:pt>
                <c:pt idx="4399">
                  <c:v>380</c:v>
                </c:pt>
                <c:pt idx="4400">
                  <c:v>380</c:v>
                </c:pt>
                <c:pt idx="4401">
                  <c:v>380</c:v>
                </c:pt>
                <c:pt idx="4402">
                  <c:v>381</c:v>
                </c:pt>
                <c:pt idx="4403">
                  <c:v>381</c:v>
                </c:pt>
                <c:pt idx="4404">
                  <c:v>381</c:v>
                </c:pt>
                <c:pt idx="4405">
                  <c:v>381</c:v>
                </c:pt>
                <c:pt idx="4406">
                  <c:v>381</c:v>
                </c:pt>
                <c:pt idx="4407">
                  <c:v>381</c:v>
                </c:pt>
                <c:pt idx="4408">
                  <c:v>381</c:v>
                </c:pt>
                <c:pt idx="4409">
                  <c:v>381</c:v>
                </c:pt>
                <c:pt idx="4410">
                  <c:v>381</c:v>
                </c:pt>
                <c:pt idx="4411">
                  <c:v>381</c:v>
                </c:pt>
                <c:pt idx="4412">
                  <c:v>381</c:v>
                </c:pt>
                <c:pt idx="4413">
                  <c:v>381</c:v>
                </c:pt>
                <c:pt idx="4414">
                  <c:v>381</c:v>
                </c:pt>
                <c:pt idx="4415">
                  <c:v>381</c:v>
                </c:pt>
                <c:pt idx="4416">
                  <c:v>381</c:v>
                </c:pt>
                <c:pt idx="4417">
                  <c:v>381</c:v>
                </c:pt>
                <c:pt idx="4418">
                  <c:v>381</c:v>
                </c:pt>
                <c:pt idx="4419">
                  <c:v>381</c:v>
                </c:pt>
                <c:pt idx="4420">
                  <c:v>381</c:v>
                </c:pt>
                <c:pt idx="4421">
                  <c:v>381</c:v>
                </c:pt>
                <c:pt idx="4422">
                  <c:v>381</c:v>
                </c:pt>
                <c:pt idx="4423">
                  <c:v>381</c:v>
                </c:pt>
                <c:pt idx="4424">
                  <c:v>381</c:v>
                </c:pt>
                <c:pt idx="4425">
                  <c:v>382</c:v>
                </c:pt>
                <c:pt idx="4426">
                  <c:v>382</c:v>
                </c:pt>
                <c:pt idx="4427">
                  <c:v>382</c:v>
                </c:pt>
                <c:pt idx="4428">
                  <c:v>382</c:v>
                </c:pt>
                <c:pt idx="4429">
                  <c:v>382</c:v>
                </c:pt>
                <c:pt idx="4430">
                  <c:v>382</c:v>
                </c:pt>
                <c:pt idx="4431">
                  <c:v>382</c:v>
                </c:pt>
                <c:pt idx="4432">
                  <c:v>382</c:v>
                </c:pt>
                <c:pt idx="4433">
                  <c:v>382</c:v>
                </c:pt>
                <c:pt idx="4434">
                  <c:v>382</c:v>
                </c:pt>
                <c:pt idx="4435">
                  <c:v>382</c:v>
                </c:pt>
                <c:pt idx="4436">
                  <c:v>382</c:v>
                </c:pt>
                <c:pt idx="4437">
                  <c:v>382</c:v>
                </c:pt>
                <c:pt idx="4438">
                  <c:v>382</c:v>
                </c:pt>
                <c:pt idx="4439">
                  <c:v>382</c:v>
                </c:pt>
                <c:pt idx="4440">
                  <c:v>382</c:v>
                </c:pt>
                <c:pt idx="4441">
                  <c:v>382</c:v>
                </c:pt>
                <c:pt idx="4442">
                  <c:v>382</c:v>
                </c:pt>
                <c:pt idx="4443">
                  <c:v>382</c:v>
                </c:pt>
                <c:pt idx="4444">
                  <c:v>382</c:v>
                </c:pt>
                <c:pt idx="4445">
                  <c:v>383</c:v>
                </c:pt>
                <c:pt idx="4446">
                  <c:v>383</c:v>
                </c:pt>
                <c:pt idx="4447">
                  <c:v>383</c:v>
                </c:pt>
                <c:pt idx="4448">
                  <c:v>383</c:v>
                </c:pt>
                <c:pt idx="4449">
                  <c:v>383</c:v>
                </c:pt>
                <c:pt idx="4450">
                  <c:v>383</c:v>
                </c:pt>
                <c:pt idx="4451">
                  <c:v>383</c:v>
                </c:pt>
                <c:pt idx="4452">
                  <c:v>383</c:v>
                </c:pt>
                <c:pt idx="4453">
                  <c:v>383</c:v>
                </c:pt>
                <c:pt idx="4454">
                  <c:v>383</c:v>
                </c:pt>
                <c:pt idx="4455">
                  <c:v>383</c:v>
                </c:pt>
                <c:pt idx="4456">
                  <c:v>383</c:v>
                </c:pt>
                <c:pt idx="4457">
                  <c:v>383</c:v>
                </c:pt>
                <c:pt idx="4458">
                  <c:v>383</c:v>
                </c:pt>
                <c:pt idx="4459">
                  <c:v>383</c:v>
                </c:pt>
                <c:pt idx="4460">
                  <c:v>384</c:v>
                </c:pt>
                <c:pt idx="4461">
                  <c:v>384</c:v>
                </c:pt>
                <c:pt idx="4462">
                  <c:v>384</c:v>
                </c:pt>
                <c:pt idx="4463">
                  <c:v>384</c:v>
                </c:pt>
                <c:pt idx="4464">
                  <c:v>384</c:v>
                </c:pt>
                <c:pt idx="4465">
                  <c:v>384</c:v>
                </c:pt>
                <c:pt idx="4466">
                  <c:v>384</c:v>
                </c:pt>
                <c:pt idx="4467">
                  <c:v>384</c:v>
                </c:pt>
                <c:pt idx="4468">
                  <c:v>384</c:v>
                </c:pt>
                <c:pt idx="4469">
                  <c:v>384</c:v>
                </c:pt>
                <c:pt idx="4470">
                  <c:v>384</c:v>
                </c:pt>
                <c:pt idx="4471">
                  <c:v>385</c:v>
                </c:pt>
                <c:pt idx="4472">
                  <c:v>385</c:v>
                </c:pt>
                <c:pt idx="4473">
                  <c:v>385</c:v>
                </c:pt>
                <c:pt idx="4474">
                  <c:v>385</c:v>
                </c:pt>
                <c:pt idx="4475">
                  <c:v>385</c:v>
                </c:pt>
                <c:pt idx="4476">
                  <c:v>385</c:v>
                </c:pt>
                <c:pt idx="4477">
                  <c:v>385</c:v>
                </c:pt>
                <c:pt idx="4478">
                  <c:v>385</c:v>
                </c:pt>
                <c:pt idx="4479">
                  <c:v>385</c:v>
                </c:pt>
                <c:pt idx="4480">
                  <c:v>385</c:v>
                </c:pt>
                <c:pt idx="4481">
                  <c:v>385</c:v>
                </c:pt>
                <c:pt idx="4482">
                  <c:v>385</c:v>
                </c:pt>
                <c:pt idx="4483">
                  <c:v>385</c:v>
                </c:pt>
                <c:pt idx="4484">
                  <c:v>385</c:v>
                </c:pt>
                <c:pt idx="4485">
                  <c:v>385</c:v>
                </c:pt>
                <c:pt idx="4486">
                  <c:v>385</c:v>
                </c:pt>
                <c:pt idx="4487">
                  <c:v>385</c:v>
                </c:pt>
                <c:pt idx="4488">
                  <c:v>385</c:v>
                </c:pt>
                <c:pt idx="4489">
                  <c:v>385</c:v>
                </c:pt>
                <c:pt idx="4490">
                  <c:v>385</c:v>
                </c:pt>
                <c:pt idx="4491">
                  <c:v>385</c:v>
                </c:pt>
                <c:pt idx="4492">
                  <c:v>385</c:v>
                </c:pt>
                <c:pt idx="4493">
                  <c:v>385</c:v>
                </c:pt>
                <c:pt idx="4494">
                  <c:v>386</c:v>
                </c:pt>
                <c:pt idx="4495">
                  <c:v>386</c:v>
                </c:pt>
                <c:pt idx="4496">
                  <c:v>386</c:v>
                </c:pt>
                <c:pt idx="4497">
                  <c:v>386</c:v>
                </c:pt>
                <c:pt idx="4498">
                  <c:v>386</c:v>
                </c:pt>
                <c:pt idx="4499">
                  <c:v>386</c:v>
                </c:pt>
                <c:pt idx="4500">
                  <c:v>386</c:v>
                </c:pt>
                <c:pt idx="4501">
                  <c:v>386</c:v>
                </c:pt>
                <c:pt idx="4502">
                  <c:v>386</c:v>
                </c:pt>
                <c:pt idx="4503">
                  <c:v>386</c:v>
                </c:pt>
                <c:pt idx="4504">
                  <c:v>386</c:v>
                </c:pt>
                <c:pt idx="4505">
                  <c:v>387</c:v>
                </c:pt>
                <c:pt idx="4506">
                  <c:v>387</c:v>
                </c:pt>
                <c:pt idx="4507">
                  <c:v>387</c:v>
                </c:pt>
                <c:pt idx="4508">
                  <c:v>387</c:v>
                </c:pt>
                <c:pt idx="4509">
                  <c:v>387</c:v>
                </c:pt>
                <c:pt idx="4510">
                  <c:v>387</c:v>
                </c:pt>
                <c:pt idx="4511">
                  <c:v>387</c:v>
                </c:pt>
                <c:pt idx="4512">
                  <c:v>387</c:v>
                </c:pt>
                <c:pt idx="4513">
                  <c:v>387</c:v>
                </c:pt>
                <c:pt idx="4514">
                  <c:v>387</c:v>
                </c:pt>
                <c:pt idx="4515">
                  <c:v>387</c:v>
                </c:pt>
                <c:pt idx="4516">
                  <c:v>387</c:v>
                </c:pt>
                <c:pt idx="4517">
                  <c:v>387</c:v>
                </c:pt>
                <c:pt idx="4518">
                  <c:v>387</c:v>
                </c:pt>
                <c:pt idx="4519">
                  <c:v>387</c:v>
                </c:pt>
                <c:pt idx="4520">
                  <c:v>387</c:v>
                </c:pt>
                <c:pt idx="4521">
                  <c:v>387</c:v>
                </c:pt>
                <c:pt idx="4522">
                  <c:v>387</c:v>
                </c:pt>
                <c:pt idx="4523">
                  <c:v>387</c:v>
                </c:pt>
                <c:pt idx="4524">
                  <c:v>387</c:v>
                </c:pt>
                <c:pt idx="4525">
                  <c:v>387</c:v>
                </c:pt>
                <c:pt idx="4526">
                  <c:v>387</c:v>
                </c:pt>
                <c:pt idx="4527">
                  <c:v>387</c:v>
                </c:pt>
                <c:pt idx="4528">
                  <c:v>387</c:v>
                </c:pt>
                <c:pt idx="4529">
                  <c:v>388</c:v>
                </c:pt>
                <c:pt idx="4530">
                  <c:v>388</c:v>
                </c:pt>
                <c:pt idx="4531">
                  <c:v>388</c:v>
                </c:pt>
                <c:pt idx="4532">
                  <c:v>388</c:v>
                </c:pt>
                <c:pt idx="4533">
                  <c:v>388</c:v>
                </c:pt>
                <c:pt idx="4534">
                  <c:v>388</c:v>
                </c:pt>
                <c:pt idx="4535">
                  <c:v>388</c:v>
                </c:pt>
                <c:pt idx="4536">
                  <c:v>388</c:v>
                </c:pt>
                <c:pt idx="4537">
                  <c:v>388</c:v>
                </c:pt>
                <c:pt idx="4538">
                  <c:v>388</c:v>
                </c:pt>
                <c:pt idx="4539">
                  <c:v>388</c:v>
                </c:pt>
                <c:pt idx="4540">
                  <c:v>388</c:v>
                </c:pt>
                <c:pt idx="4541">
                  <c:v>388</c:v>
                </c:pt>
                <c:pt idx="4542">
                  <c:v>388</c:v>
                </c:pt>
                <c:pt idx="4543">
                  <c:v>388</c:v>
                </c:pt>
                <c:pt idx="4544">
                  <c:v>388</c:v>
                </c:pt>
                <c:pt idx="4545">
                  <c:v>388</c:v>
                </c:pt>
                <c:pt idx="4546">
                  <c:v>388</c:v>
                </c:pt>
                <c:pt idx="4547">
                  <c:v>388</c:v>
                </c:pt>
                <c:pt idx="4548">
                  <c:v>388</c:v>
                </c:pt>
                <c:pt idx="4549">
                  <c:v>389</c:v>
                </c:pt>
                <c:pt idx="4550">
                  <c:v>389</c:v>
                </c:pt>
                <c:pt idx="4551">
                  <c:v>389</c:v>
                </c:pt>
                <c:pt idx="4552">
                  <c:v>389</c:v>
                </c:pt>
                <c:pt idx="4553">
                  <c:v>389</c:v>
                </c:pt>
                <c:pt idx="4554">
                  <c:v>389</c:v>
                </c:pt>
                <c:pt idx="4555">
                  <c:v>389</c:v>
                </c:pt>
                <c:pt idx="4556">
                  <c:v>389</c:v>
                </c:pt>
                <c:pt idx="4557">
                  <c:v>389</c:v>
                </c:pt>
                <c:pt idx="4558">
                  <c:v>389</c:v>
                </c:pt>
                <c:pt idx="4559">
                  <c:v>389</c:v>
                </c:pt>
                <c:pt idx="4560">
                  <c:v>389</c:v>
                </c:pt>
                <c:pt idx="4561">
                  <c:v>389</c:v>
                </c:pt>
                <c:pt idx="4562">
                  <c:v>389</c:v>
                </c:pt>
                <c:pt idx="4563">
                  <c:v>389</c:v>
                </c:pt>
                <c:pt idx="4564">
                  <c:v>390</c:v>
                </c:pt>
                <c:pt idx="4565">
                  <c:v>390</c:v>
                </c:pt>
                <c:pt idx="4566">
                  <c:v>390</c:v>
                </c:pt>
                <c:pt idx="4567">
                  <c:v>392</c:v>
                </c:pt>
                <c:pt idx="4568">
                  <c:v>392</c:v>
                </c:pt>
                <c:pt idx="4569">
                  <c:v>392</c:v>
                </c:pt>
                <c:pt idx="4570">
                  <c:v>393</c:v>
                </c:pt>
                <c:pt idx="4571">
                  <c:v>393</c:v>
                </c:pt>
                <c:pt idx="4572">
                  <c:v>394</c:v>
                </c:pt>
                <c:pt idx="4573">
                  <c:v>394</c:v>
                </c:pt>
                <c:pt idx="4574">
                  <c:v>394</c:v>
                </c:pt>
                <c:pt idx="4575">
                  <c:v>394</c:v>
                </c:pt>
                <c:pt idx="4576">
                  <c:v>395</c:v>
                </c:pt>
                <c:pt idx="4577">
                  <c:v>395</c:v>
                </c:pt>
                <c:pt idx="4578">
                  <c:v>396</c:v>
                </c:pt>
                <c:pt idx="4579">
                  <c:v>396</c:v>
                </c:pt>
                <c:pt idx="4580">
                  <c:v>397</c:v>
                </c:pt>
                <c:pt idx="4581">
                  <c:v>397</c:v>
                </c:pt>
                <c:pt idx="4582">
                  <c:v>398</c:v>
                </c:pt>
                <c:pt idx="4583">
                  <c:v>399</c:v>
                </c:pt>
                <c:pt idx="4584">
                  <c:v>399</c:v>
                </c:pt>
                <c:pt idx="4585">
                  <c:v>400</c:v>
                </c:pt>
                <c:pt idx="4586">
                  <c:v>401</c:v>
                </c:pt>
                <c:pt idx="4587">
                  <c:v>401</c:v>
                </c:pt>
                <c:pt idx="4588">
                  <c:v>402</c:v>
                </c:pt>
                <c:pt idx="4589">
                  <c:v>402</c:v>
                </c:pt>
                <c:pt idx="4590">
                  <c:v>403</c:v>
                </c:pt>
                <c:pt idx="4591">
                  <c:v>404</c:v>
                </c:pt>
                <c:pt idx="4592">
                  <c:v>404</c:v>
                </c:pt>
                <c:pt idx="4593">
                  <c:v>404</c:v>
                </c:pt>
                <c:pt idx="4594">
                  <c:v>404</c:v>
                </c:pt>
                <c:pt idx="4595">
                  <c:v>404</c:v>
                </c:pt>
                <c:pt idx="4596">
                  <c:v>404</c:v>
                </c:pt>
                <c:pt idx="4597">
                  <c:v>404</c:v>
                </c:pt>
                <c:pt idx="4598">
                  <c:v>404</c:v>
                </c:pt>
                <c:pt idx="4599">
                  <c:v>406</c:v>
                </c:pt>
                <c:pt idx="4600">
                  <c:v>411</c:v>
                </c:pt>
                <c:pt idx="4601">
                  <c:v>411</c:v>
                </c:pt>
                <c:pt idx="4602">
                  <c:v>412</c:v>
                </c:pt>
                <c:pt idx="4603">
                  <c:v>412</c:v>
                </c:pt>
                <c:pt idx="4604">
                  <c:v>415</c:v>
                </c:pt>
                <c:pt idx="4605">
                  <c:v>415</c:v>
                </c:pt>
                <c:pt idx="4606">
                  <c:v>416</c:v>
                </c:pt>
                <c:pt idx="4607">
                  <c:v>416</c:v>
                </c:pt>
                <c:pt idx="4608">
                  <c:v>418</c:v>
                </c:pt>
                <c:pt idx="4609">
                  <c:v>418</c:v>
                </c:pt>
                <c:pt idx="4610">
                  <c:v>418</c:v>
                </c:pt>
                <c:pt idx="4611">
                  <c:v>418</c:v>
                </c:pt>
                <c:pt idx="4612">
                  <c:v>420</c:v>
                </c:pt>
                <c:pt idx="4613">
                  <c:v>420</c:v>
                </c:pt>
                <c:pt idx="4614">
                  <c:v>420</c:v>
                </c:pt>
                <c:pt idx="4615">
                  <c:v>420</c:v>
                </c:pt>
                <c:pt idx="4616">
                  <c:v>420</c:v>
                </c:pt>
                <c:pt idx="4617">
                  <c:v>422</c:v>
                </c:pt>
                <c:pt idx="4618">
                  <c:v>424</c:v>
                </c:pt>
                <c:pt idx="4619">
                  <c:v>425</c:v>
                </c:pt>
                <c:pt idx="4620">
                  <c:v>426</c:v>
                </c:pt>
                <c:pt idx="4621">
                  <c:v>427</c:v>
                </c:pt>
                <c:pt idx="4622">
                  <c:v>427</c:v>
                </c:pt>
                <c:pt idx="4623">
                  <c:v>429</c:v>
                </c:pt>
                <c:pt idx="4624">
                  <c:v>430</c:v>
                </c:pt>
                <c:pt idx="4625">
                  <c:v>431</c:v>
                </c:pt>
                <c:pt idx="4626">
                  <c:v>432</c:v>
                </c:pt>
                <c:pt idx="4627">
                  <c:v>432</c:v>
                </c:pt>
                <c:pt idx="4628">
                  <c:v>432</c:v>
                </c:pt>
                <c:pt idx="4629">
                  <c:v>432</c:v>
                </c:pt>
                <c:pt idx="4630">
                  <c:v>433</c:v>
                </c:pt>
                <c:pt idx="4631">
                  <c:v>433</c:v>
                </c:pt>
                <c:pt idx="4632">
                  <c:v>435</c:v>
                </c:pt>
                <c:pt idx="4633">
                  <c:v>435</c:v>
                </c:pt>
                <c:pt idx="4634">
                  <c:v>439</c:v>
                </c:pt>
                <c:pt idx="4635">
                  <c:v>439</c:v>
                </c:pt>
                <c:pt idx="4636">
                  <c:v>440</c:v>
                </c:pt>
                <c:pt idx="4637">
                  <c:v>441</c:v>
                </c:pt>
                <c:pt idx="4638">
                  <c:v>441</c:v>
                </c:pt>
                <c:pt idx="4639">
                  <c:v>442</c:v>
                </c:pt>
                <c:pt idx="4640">
                  <c:v>442</c:v>
                </c:pt>
                <c:pt idx="4641">
                  <c:v>446</c:v>
                </c:pt>
                <c:pt idx="4642">
                  <c:v>446</c:v>
                </c:pt>
                <c:pt idx="4643">
                  <c:v>446</c:v>
                </c:pt>
                <c:pt idx="4644">
                  <c:v>446</c:v>
                </c:pt>
                <c:pt idx="4645">
                  <c:v>447</c:v>
                </c:pt>
                <c:pt idx="4646">
                  <c:v>448</c:v>
                </c:pt>
                <c:pt idx="4647">
                  <c:v>449</c:v>
                </c:pt>
                <c:pt idx="4648">
                  <c:v>450</c:v>
                </c:pt>
                <c:pt idx="4649">
                  <c:v>451</c:v>
                </c:pt>
                <c:pt idx="4650">
                  <c:v>451</c:v>
                </c:pt>
                <c:pt idx="4651">
                  <c:v>452</c:v>
                </c:pt>
                <c:pt idx="4652">
                  <c:v>453</c:v>
                </c:pt>
                <c:pt idx="4653">
                  <c:v>453</c:v>
                </c:pt>
                <c:pt idx="4654">
                  <c:v>453</c:v>
                </c:pt>
                <c:pt idx="4655">
                  <c:v>453</c:v>
                </c:pt>
                <c:pt idx="4656">
                  <c:v>453</c:v>
                </c:pt>
                <c:pt idx="4657">
                  <c:v>455</c:v>
                </c:pt>
                <c:pt idx="4658">
                  <c:v>456</c:v>
                </c:pt>
                <c:pt idx="4659">
                  <c:v>457</c:v>
                </c:pt>
                <c:pt idx="4660">
                  <c:v>457</c:v>
                </c:pt>
                <c:pt idx="4661">
                  <c:v>459</c:v>
                </c:pt>
                <c:pt idx="4662">
                  <c:v>459</c:v>
                </c:pt>
                <c:pt idx="4663">
                  <c:v>463</c:v>
                </c:pt>
                <c:pt idx="4664">
                  <c:v>463</c:v>
                </c:pt>
                <c:pt idx="4665">
                  <c:v>463</c:v>
                </c:pt>
                <c:pt idx="4666">
                  <c:v>463</c:v>
                </c:pt>
                <c:pt idx="4667">
                  <c:v>463</c:v>
                </c:pt>
                <c:pt idx="4668">
                  <c:v>463</c:v>
                </c:pt>
                <c:pt idx="4669">
                  <c:v>465</c:v>
                </c:pt>
                <c:pt idx="4670">
                  <c:v>466</c:v>
                </c:pt>
                <c:pt idx="4671">
                  <c:v>466</c:v>
                </c:pt>
                <c:pt idx="4672">
                  <c:v>467</c:v>
                </c:pt>
                <c:pt idx="4673">
                  <c:v>467</c:v>
                </c:pt>
                <c:pt idx="4674">
                  <c:v>468</c:v>
                </c:pt>
                <c:pt idx="4675">
                  <c:v>469</c:v>
                </c:pt>
                <c:pt idx="4676">
                  <c:v>470</c:v>
                </c:pt>
                <c:pt idx="4677">
                  <c:v>475</c:v>
                </c:pt>
                <c:pt idx="4678">
                  <c:v>475</c:v>
                </c:pt>
                <c:pt idx="4679">
                  <c:v>480</c:v>
                </c:pt>
                <c:pt idx="4680">
                  <c:v>480</c:v>
                </c:pt>
                <c:pt idx="4681">
                  <c:v>481</c:v>
                </c:pt>
                <c:pt idx="4682">
                  <c:v>481</c:v>
                </c:pt>
                <c:pt idx="4683">
                  <c:v>484</c:v>
                </c:pt>
                <c:pt idx="4684">
                  <c:v>485</c:v>
                </c:pt>
                <c:pt idx="4685">
                  <c:v>488</c:v>
                </c:pt>
                <c:pt idx="4686">
                  <c:v>488</c:v>
                </c:pt>
                <c:pt idx="4687">
                  <c:v>489</c:v>
                </c:pt>
                <c:pt idx="4688">
                  <c:v>491</c:v>
                </c:pt>
                <c:pt idx="4689">
                  <c:v>491</c:v>
                </c:pt>
                <c:pt idx="4690">
                  <c:v>491</c:v>
                </c:pt>
                <c:pt idx="4691">
                  <c:v>491</c:v>
                </c:pt>
                <c:pt idx="4692">
                  <c:v>492</c:v>
                </c:pt>
                <c:pt idx="4693">
                  <c:v>493</c:v>
                </c:pt>
                <c:pt idx="4694">
                  <c:v>498</c:v>
                </c:pt>
                <c:pt idx="4695">
                  <c:v>501</c:v>
                </c:pt>
                <c:pt idx="4696">
                  <c:v>502</c:v>
                </c:pt>
                <c:pt idx="4697">
                  <c:v>503</c:v>
                </c:pt>
                <c:pt idx="4698">
                  <c:v>503</c:v>
                </c:pt>
                <c:pt idx="4699">
                  <c:v>504</c:v>
                </c:pt>
                <c:pt idx="4700">
                  <c:v>504</c:v>
                </c:pt>
                <c:pt idx="4701">
                  <c:v>505</c:v>
                </c:pt>
                <c:pt idx="4702">
                  <c:v>505</c:v>
                </c:pt>
                <c:pt idx="4703">
                  <c:v>505</c:v>
                </c:pt>
                <c:pt idx="4704">
                  <c:v>505</c:v>
                </c:pt>
                <c:pt idx="4705">
                  <c:v>506</c:v>
                </c:pt>
                <c:pt idx="4706">
                  <c:v>508</c:v>
                </c:pt>
                <c:pt idx="4707">
                  <c:v>512</c:v>
                </c:pt>
                <c:pt idx="4708">
                  <c:v>512</c:v>
                </c:pt>
                <c:pt idx="4709">
                  <c:v>514</c:v>
                </c:pt>
                <c:pt idx="4710">
                  <c:v>514</c:v>
                </c:pt>
                <c:pt idx="4711">
                  <c:v>515</c:v>
                </c:pt>
                <c:pt idx="4712">
                  <c:v>515</c:v>
                </c:pt>
                <c:pt idx="4713">
                  <c:v>516</c:v>
                </c:pt>
                <c:pt idx="4714">
                  <c:v>519</c:v>
                </c:pt>
                <c:pt idx="4715">
                  <c:v>519</c:v>
                </c:pt>
                <c:pt idx="4716">
                  <c:v>519</c:v>
                </c:pt>
                <c:pt idx="4717">
                  <c:v>519</c:v>
                </c:pt>
                <c:pt idx="4718">
                  <c:v>519</c:v>
                </c:pt>
                <c:pt idx="4719">
                  <c:v>519</c:v>
                </c:pt>
                <c:pt idx="4720">
                  <c:v>519</c:v>
                </c:pt>
                <c:pt idx="4721">
                  <c:v>519</c:v>
                </c:pt>
                <c:pt idx="4722">
                  <c:v>519</c:v>
                </c:pt>
                <c:pt idx="4723">
                  <c:v>519</c:v>
                </c:pt>
                <c:pt idx="4724">
                  <c:v>519</c:v>
                </c:pt>
                <c:pt idx="4725">
                  <c:v>519</c:v>
                </c:pt>
                <c:pt idx="4726">
                  <c:v>519</c:v>
                </c:pt>
                <c:pt idx="4727">
                  <c:v>519</c:v>
                </c:pt>
                <c:pt idx="4728">
                  <c:v>519</c:v>
                </c:pt>
                <c:pt idx="4729">
                  <c:v>521</c:v>
                </c:pt>
                <c:pt idx="4730">
                  <c:v>521</c:v>
                </c:pt>
                <c:pt idx="4731">
                  <c:v>522</c:v>
                </c:pt>
                <c:pt idx="4732">
                  <c:v>523</c:v>
                </c:pt>
                <c:pt idx="4733">
                  <c:v>524</c:v>
                </c:pt>
                <c:pt idx="4734">
                  <c:v>524</c:v>
                </c:pt>
                <c:pt idx="4735">
                  <c:v>526</c:v>
                </c:pt>
                <c:pt idx="4736">
                  <c:v>526</c:v>
                </c:pt>
                <c:pt idx="4737">
                  <c:v>527</c:v>
                </c:pt>
                <c:pt idx="4738">
                  <c:v>527</c:v>
                </c:pt>
                <c:pt idx="4739">
                  <c:v>528</c:v>
                </c:pt>
                <c:pt idx="4740">
                  <c:v>528</c:v>
                </c:pt>
                <c:pt idx="4741">
                  <c:v>529</c:v>
                </c:pt>
                <c:pt idx="4742">
                  <c:v>529</c:v>
                </c:pt>
                <c:pt idx="4743">
                  <c:v>530</c:v>
                </c:pt>
                <c:pt idx="4744">
                  <c:v>530</c:v>
                </c:pt>
                <c:pt idx="4745">
                  <c:v>532</c:v>
                </c:pt>
                <c:pt idx="4746">
                  <c:v>533</c:v>
                </c:pt>
                <c:pt idx="4747">
                  <c:v>535</c:v>
                </c:pt>
                <c:pt idx="4748">
                  <c:v>536</c:v>
                </c:pt>
                <c:pt idx="4749">
                  <c:v>536</c:v>
                </c:pt>
                <c:pt idx="4750">
                  <c:v>536</c:v>
                </c:pt>
                <c:pt idx="4751">
                  <c:v>538</c:v>
                </c:pt>
                <c:pt idx="4752">
                  <c:v>538</c:v>
                </c:pt>
                <c:pt idx="4753">
                  <c:v>540</c:v>
                </c:pt>
                <c:pt idx="4754">
                  <c:v>540</c:v>
                </c:pt>
                <c:pt idx="4755">
                  <c:v>540</c:v>
                </c:pt>
                <c:pt idx="4756">
                  <c:v>540</c:v>
                </c:pt>
                <c:pt idx="4757">
                  <c:v>540</c:v>
                </c:pt>
                <c:pt idx="4758">
                  <c:v>540</c:v>
                </c:pt>
                <c:pt idx="4759">
                  <c:v>540</c:v>
                </c:pt>
                <c:pt idx="4760">
                  <c:v>542</c:v>
                </c:pt>
                <c:pt idx="4761">
                  <c:v>542</c:v>
                </c:pt>
                <c:pt idx="4762">
                  <c:v>543</c:v>
                </c:pt>
                <c:pt idx="4763">
                  <c:v>544</c:v>
                </c:pt>
                <c:pt idx="4764">
                  <c:v>544</c:v>
                </c:pt>
                <c:pt idx="4765">
                  <c:v>545</c:v>
                </c:pt>
                <c:pt idx="4766">
                  <c:v>546</c:v>
                </c:pt>
                <c:pt idx="4767">
                  <c:v>547</c:v>
                </c:pt>
                <c:pt idx="4768">
                  <c:v>549</c:v>
                </c:pt>
                <c:pt idx="4769">
                  <c:v>556</c:v>
                </c:pt>
                <c:pt idx="4770">
                  <c:v>557</c:v>
                </c:pt>
                <c:pt idx="4771">
                  <c:v>558</c:v>
                </c:pt>
                <c:pt idx="4772">
                  <c:v>558</c:v>
                </c:pt>
                <c:pt idx="4773">
                  <c:v>558</c:v>
                </c:pt>
                <c:pt idx="4774">
                  <c:v>558</c:v>
                </c:pt>
                <c:pt idx="4775">
                  <c:v>558</c:v>
                </c:pt>
                <c:pt idx="4776">
                  <c:v>559</c:v>
                </c:pt>
                <c:pt idx="4777">
                  <c:v>561</c:v>
                </c:pt>
                <c:pt idx="4778">
                  <c:v>563</c:v>
                </c:pt>
                <c:pt idx="4779">
                  <c:v>563</c:v>
                </c:pt>
                <c:pt idx="4780">
                  <c:v>565</c:v>
                </c:pt>
                <c:pt idx="4781">
                  <c:v>565</c:v>
                </c:pt>
                <c:pt idx="4782">
                  <c:v>572</c:v>
                </c:pt>
                <c:pt idx="4783">
                  <c:v>576</c:v>
                </c:pt>
                <c:pt idx="4784">
                  <c:v>577</c:v>
                </c:pt>
                <c:pt idx="4785">
                  <c:v>579</c:v>
                </c:pt>
                <c:pt idx="4786">
                  <c:v>586</c:v>
                </c:pt>
                <c:pt idx="4787">
                  <c:v>586</c:v>
                </c:pt>
                <c:pt idx="4788">
                  <c:v>589</c:v>
                </c:pt>
                <c:pt idx="4789">
                  <c:v>590</c:v>
                </c:pt>
                <c:pt idx="4790">
                  <c:v>594</c:v>
                </c:pt>
                <c:pt idx="4791">
                  <c:v>594</c:v>
                </c:pt>
                <c:pt idx="4792">
                  <c:v>596</c:v>
                </c:pt>
                <c:pt idx="4793">
                  <c:v>596</c:v>
                </c:pt>
                <c:pt idx="4794">
                  <c:v>597</c:v>
                </c:pt>
                <c:pt idx="4795">
                  <c:v>598</c:v>
                </c:pt>
                <c:pt idx="4796">
                  <c:v>602</c:v>
                </c:pt>
                <c:pt idx="4797">
                  <c:v>604</c:v>
                </c:pt>
                <c:pt idx="4798">
                  <c:v>605</c:v>
                </c:pt>
                <c:pt idx="4799">
                  <c:v>610</c:v>
                </c:pt>
                <c:pt idx="4800">
                  <c:v>622</c:v>
                </c:pt>
                <c:pt idx="4801">
                  <c:v>624</c:v>
                </c:pt>
                <c:pt idx="4802">
                  <c:v>631</c:v>
                </c:pt>
                <c:pt idx="4803">
                  <c:v>631</c:v>
                </c:pt>
                <c:pt idx="4804">
                  <c:v>635</c:v>
                </c:pt>
                <c:pt idx="4805">
                  <c:v>635</c:v>
                </c:pt>
                <c:pt idx="4806">
                  <c:v>641</c:v>
                </c:pt>
                <c:pt idx="4807">
                  <c:v>643</c:v>
                </c:pt>
                <c:pt idx="4808">
                  <c:v>647</c:v>
                </c:pt>
                <c:pt idx="4809">
                  <c:v>647</c:v>
                </c:pt>
                <c:pt idx="4810">
                  <c:v>647</c:v>
                </c:pt>
                <c:pt idx="4811">
                  <c:v>648</c:v>
                </c:pt>
                <c:pt idx="4812">
                  <c:v>648</c:v>
                </c:pt>
                <c:pt idx="4813">
                  <c:v>648</c:v>
                </c:pt>
                <c:pt idx="4814">
                  <c:v>648</c:v>
                </c:pt>
                <c:pt idx="4815">
                  <c:v>649</c:v>
                </c:pt>
                <c:pt idx="4816">
                  <c:v>653</c:v>
                </c:pt>
                <c:pt idx="4817">
                  <c:v>655</c:v>
                </c:pt>
                <c:pt idx="4818">
                  <c:v>656</c:v>
                </c:pt>
                <c:pt idx="4819">
                  <c:v>658</c:v>
                </c:pt>
                <c:pt idx="4820">
                  <c:v>659</c:v>
                </c:pt>
                <c:pt idx="4821">
                  <c:v>661</c:v>
                </c:pt>
                <c:pt idx="4822">
                  <c:v>664</c:v>
                </c:pt>
                <c:pt idx="4823">
                  <c:v>666</c:v>
                </c:pt>
                <c:pt idx="4824">
                  <c:v>675</c:v>
                </c:pt>
                <c:pt idx="4825">
                  <c:v>677</c:v>
                </c:pt>
                <c:pt idx="4826">
                  <c:v>679</c:v>
                </c:pt>
                <c:pt idx="4827">
                  <c:v>686</c:v>
                </c:pt>
                <c:pt idx="4828">
                  <c:v>686</c:v>
                </c:pt>
                <c:pt idx="4829">
                  <c:v>687</c:v>
                </c:pt>
                <c:pt idx="4830">
                  <c:v>687</c:v>
                </c:pt>
                <c:pt idx="4831">
                  <c:v>691</c:v>
                </c:pt>
                <c:pt idx="4832">
                  <c:v>691</c:v>
                </c:pt>
                <c:pt idx="4833">
                  <c:v>691</c:v>
                </c:pt>
                <c:pt idx="4834">
                  <c:v>703</c:v>
                </c:pt>
                <c:pt idx="4835">
                  <c:v>705</c:v>
                </c:pt>
                <c:pt idx="4836">
                  <c:v>707</c:v>
                </c:pt>
                <c:pt idx="4837">
                  <c:v>707</c:v>
                </c:pt>
                <c:pt idx="4838">
                  <c:v>715</c:v>
                </c:pt>
                <c:pt idx="4839">
                  <c:v>717</c:v>
                </c:pt>
                <c:pt idx="4840">
                  <c:v>721</c:v>
                </c:pt>
                <c:pt idx="4841">
                  <c:v>728</c:v>
                </c:pt>
                <c:pt idx="4842">
                  <c:v>736</c:v>
                </c:pt>
                <c:pt idx="4843">
                  <c:v>739</c:v>
                </c:pt>
                <c:pt idx="4844">
                  <c:v>739</c:v>
                </c:pt>
                <c:pt idx="4845">
                  <c:v>743</c:v>
                </c:pt>
                <c:pt idx="4846">
                  <c:v>744</c:v>
                </c:pt>
                <c:pt idx="4847">
                  <c:v>744</c:v>
                </c:pt>
                <c:pt idx="4848">
                  <c:v>748</c:v>
                </c:pt>
                <c:pt idx="4849">
                  <c:v>750</c:v>
                </c:pt>
                <c:pt idx="4850">
                  <c:v>750</c:v>
                </c:pt>
                <c:pt idx="4851">
                  <c:v>770</c:v>
                </c:pt>
                <c:pt idx="4852">
                  <c:v>771</c:v>
                </c:pt>
                <c:pt idx="4853">
                  <c:v>780</c:v>
                </c:pt>
                <c:pt idx="4854">
                  <c:v>781</c:v>
                </c:pt>
                <c:pt idx="4855">
                  <c:v>783</c:v>
                </c:pt>
                <c:pt idx="4856">
                  <c:v>783</c:v>
                </c:pt>
                <c:pt idx="4857">
                  <c:v>786</c:v>
                </c:pt>
                <c:pt idx="4858">
                  <c:v>787</c:v>
                </c:pt>
                <c:pt idx="4859">
                  <c:v>793</c:v>
                </c:pt>
                <c:pt idx="4860">
                  <c:v>793</c:v>
                </c:pt>
                <c:pt idx="4861">
                  <c:v>797</c:v>
                </c:pt>
                <c:pt idx="4862">
                  <c:v>797</c:v>
                </c:pt>
                <c:pt idx="4863">
                  <c:v>797</c:v>
                </c:pt>
                <c:pt idx="4864">
                  <c:v>797</c:v>
                </c:pt>
                <c:pt idx="4865">
                  <c:v>797</c:v>
                </c:pt>
                <c:pt idx="4866">
                  <c:v>799</c:v>
                </c:pt>
                <c:pt idx="4867">
                  <c:v>801</c:v>
                </c:pt>
                <c:pt idx="4868">
                  <c:v>805</c:v>
                </c:pt>
                <c:pt idx="4869">
                  <c:v>815</c:v>
                </c:pt>
                <c:pt idx="4870">
                  <c:v>819</c:v>
                </c:pt>
                <c:pt idx="4871">
                  <c:v>837</c:v>
                </c:pt>
                <c:pt idx="4872">
                  <c:v>838</c:v>
                </c:pt>
                <c:pt idx="4873">
                  <c:v>840</c:v>
                </c:pt>
                <c:pt idx="4874">
                  <c:v>845</c:v>
                </c:pt>
                <c:pt idx="4875">
                  <c:v>847</c:v>
                </c:pt>
                <c:pt idx="4876">
                  <c:v>847</c:v>
                </c:pt>
                <c:pt idx="4877">
                  <c:v>847</c:v>
                </c:pt>
                <c:pt idx="4878">
                  <c:v>847</c:v>
                </c:pt>
                <c:pt idx="4879">
                  <c:v>847</c:v>
                </c:pt>
                <c:pt idx="4880">
                  <c:v>847</c:v>
                </c:pt>
                <c:pt idx="4881">
                  <c:v>847</c:v>
                </c:pt>
                <c:pt idx="4882">
                  <c:v>847</c:v>
                </c:pt>
                <c:pt idx="4883">
                  <c:v>847</c:v>
                </c:pt>
                <c:pt idx="4884">
                  <c:v>851</c:v>
                </c:pt>
                <c:pt idx="4885">
                  <c:v>852</c:v>
                </c:pt>
                <c:pt idx="4886">
                  <c:v>871</c:v>
                </c:pt>
                <c:pt idx="4887">
                  <c:v>874</c:v>
                </c:pt>
                <c:pt idx="4888">
                  <c:v>889</c:v>
                </c:pt>
                <c:pt idx="4889">
                  <c:v>894</c:v>
                </c:pt>
                <c:pt idx="4890">
                  <c:v>898</c:v>
                </c:pt>
                <c:pt idx="4891">
                  <c:v>898</c:v>
                </c:pt>
                <c:pt idx="4892">
                  <c:v>898</c:v>
                </c:pt>
                <c:pt idx="4893">
                  <c:v>898</c:v>
                </c:pt>
                <c:pt idx="4894">
                  <c:v>911</c:v>
                </c:pt>
                <c:pt idx="4895">
                  <c:v>925</c:v>
                </c:pt>
                <c:pt idx="4896">
                  <c:v>934</c:v>
                </c:pt>
                <c:pt idx="4897">
                  <c:v>978</c:v>
                </c:pt>
                <c:pt idx="4898">
                  <c:v>1010</c:v>
                </c:pt>
                <c:pt idx="4899">
                  <c:v>1012</c:v>
                </c:pt>
                <c:pt idx="4900">
                  <c:v>1021</c:v>
                </c:pt>
                <c:pt idx="4901">
                  <c:v>1037</c:v>
                </c:pt>
                <c:pt idx="4902">
                  <c:v>1037</c:v>
                </c:pt>
                <c:pt idx="4903">
                  <c:v>1043</c:v>
                </c:pt>
                <c:pt idx="4904">
                  <c:v>1069</c:v>
                </c:pt>
                <c:pt idx="4905">
                  <c:v>1069</c:v>
                </c:pt>
                <c:pt idx="4906">
                  <c:v>1117</c:v>
                </c:pt>
                <c:pt idx="4907">
                  <c:v>1132</c:v>
                </c:pt>
                <c:pt idx="4908">
                  <c:v>1134</c:v>
                </c:pt>
                <c:pt idx="4909">
                  <c:v>1145</c:v>
                </c:pt>
                <c:pt idx="4910">
                  <c:v>1177</c:v>
                </c:pt>
                <c:pt idx="4911">
                  <c:v>1240</c:v>
                </c:pt>
                <c:pt idx="4912">
                  <c:v>1262</c:v>
                </c:pt>
                <c:pt idx="4913">
                  <c:v>1326</c:v>
                </c:pt>
                <c:pt idx="4914">
                  <c:v>1367</c:v>
                </c:pt>
                <c:pt idx="4915">
                  <c:v>1468</c:v>
                </c:pt>
                <c:pt idx="4916">
                  <c:v>1505</c:v>
                </c:pt>
                <c:pt idx="4917">
                  <c:v>1523</c:v>
                </c:pt>
                <c:pt idx="4918">
                  <c:v>1544</c:v>
                </c:pt>
                <c:pt idx="4919">
                  <c:v>1555</c:v>
                </c:pt>
                <c:pt idx="4920">
                  <c:v>1630</c:v>
                </c:pt>
                <c:pt idx="4921">
                  <c:v>1641</c:v>
                </c:pt>
                <c:pt idx="4922">
                  <c:v>1763</c:v>
                </c:pt>
                <c:pt idx="4923">
                  <c:v>1770</c:v>
                </c:pt>
                <c:pt idx="4924">
                  <c:v>1770</c:v>
                </c:pt>
                <c:pt idx="4925">
                  <c:v>1773</c:v>
                </c:pt>
                <c:pt idx="4926">
                  <c:v>1800</c:v>
                </c:pt>
                <c:pt idx="4927">
                  <c:v>1804</c:v>
                </c:pt>
                <c:pt idx="4928">
                  <c:v>1866</c:v>
                </c:pt>
                <c:pt idx="4929">
                  <c:v>1932</c:v>
                </c:pt>
                <c:pt idx="4930">
                  <c:v>1959</c:v>
                </c:pt>
                <c:pt idx="4931">
                  <c:v>1961</c:v>
                </c:pt>
                <c:pt idx="4932">
                  <c:v>1961</c:v>
                </c:pt>
                <c:pt idx="4933">
                  <c:v>2068</c:v>
                </c:pt>
                <c:pt idx="4934">
                  <c:v>2082</c:v>
                </c:pt>
                <c:pt idx="4935">
                  <c:v>2124</c:v>
                </c:pt>
                <c:pt idx="4936">
                  <c:v>2169</c:v>
                </c:pt>
                <c:pt idx="4937">
                  <c:v>2204</c:v>
                </c:pt>
                <c:pt idx="4938">
                  <c:v>2297</c:v>
                </c:pt>
                <c:pt idx="4939">
                  <c:v>2430</c:v>
                </c:pt>
                <c:pt idx="4940">
                  <c:v>2488</c:v>
                </c:pt>
                <c:pt idx="4941">
                  <c:v>2520</c:v>
                </c:pt>
                <c:pt idx="4942">
                  <c:v>2537</c:v>
                </c:pt>
                <c:pt idx="4943">
                  <c:v>2602</c:v>
                </c:pt>
                <c:pt idx="4944">
                  <c:v>2627</c:v>
                </c:pt>
                <c:pt idx="4945">
                  <c:v>2631</c:v>
                </c:pt>
                <c:pt idx="4946">
                  <c:v>2639</c:v>
                </c:pt>
                <c:pt idx="4947">
                  <c:v>2718</c:v>
                </c:pt>
                <c:pt idx="4948">
                  <c:v>2719</c:v>
                </c:pt>
                <c:pt idx="4949">
                  <c:v>2758</c:v>
                </c:pt>
                <c:pt idx="4950">
                  <c:v>2771</c:v>
                </c:pt>
                <c:pt idx="4951">
                  <c:v>2864</c:v>
                </c:pt>
                <c:pt idx="4952">
                  <c:v>2870</c:v>
                </c:pt>
                <c:pt idx="4953">
                  <c:v>2895</c:v>
                </c:pt>
                <c:pt idx="4954">
                  <c:v>3008</c:v>
                </c:pt>
                <c:pt idx="4955">
                  <c:v>3032</c:v>
                </c:pt>
                <c:pt idx="4956">
                  <c:v>3035</c:v>
                </c:pt>
                <c:pt idx="4957">
                  <c:v>3037</c:v>
                </c:pt>
                <c:pt idx="4958">
                  <c:v>3065</c:v>
                </c:pt>
                <c:pt idx="4959">
                  <c:v>3127</c:v>
                </c:pt>
                <c:pt idx="4960">
                  <c:v>3206</c:v>
                </c:pt>
                <c:pt idx="4961">
                  <c:v>3206</c:v>
                </c:pt>
                <c:pt idx="4962">
                  <c:v>3341</c:v>
                </c:pt>
                <c:pt idx="4963">
                  <c:v>3388</c:v>
                </c:pt>
                <c:pt idx="4964">
                  <c:v>3388</c:v>
                </c:pt>
                <c:pt idx="4965">
                  <c:v>3625</c:v>
                </c:pt>
                <c:pt idx="4966">
                  <c:v>3668</c:v>
                </c:pt>
                <c:pt idx="4967">
                  <c:v>3686</c:v>
                </c:pt>
                <c:pt idx="4968">
                  <c:v>3944</c:v>
                </c:pt>
                <c:pt idx="4969">
                  <c:v>4039</c:v>
                </c:pt>
                <c:pt idx="4970">
                  <c:v>4232</c:v>
                </c:pt>
                <c:pt idx="4971">
                  <c:v>4262</c:v>
                </c:pt>
                <c:pt idx="4972">
                  <c:v>4271</c:v>
                </c:pt>
                <c:pt idx="4973">
                  <c:v>4358</c:v>
                </c:pt>
                <c:pt idx="4974">
                  <c:v>4672</c:v>
                </c:pt>
                <c:pt idx="4975">
                  <c:v>4712</c:v>
                </c:pt>
                <c:pt idx="4976">
                  <c:v>4760</c:v>
                </c:pt>
                <c:pt idx="4977">
                  <c:v>4913</c:v>
                </c:pt>
                <c:pt idx="4978">
                  <c:v>5096</c:v>
                </c:pt>
                <c:pt idx="4979">
                  <c:v>5143</c:v>
                </c:pt>
                <c:pt idx="4980">
                  <c:v>5181</c:v>
                </c:pt>
                <c:pt idx="4981">
                  <c:v>5190</c:v>
                </c:pt>
                <c:pt idx="4982">
                  <c:v>5234</c:v>
                </c:pt>
                <c:pt idx="4983">
                  <c:v>5245</c:v>
                </c:pt>
                <c:pt idx="4984">
                  <c:v>5245</c:v>
                </c:pt>
                <c:pt idx="4985">
                  <c:v>5386</c:v>
                </c:pt>
                <c:pt idx="4986">
                  <c:v>5421</c:v>
                </c:pt>
                <c:pt idx="4987">
                  <c:v>5440</c:v>
                </c:pt>
                <c:pt idx="4988">
                  <c:v>5440</c:v>
                </c:pt>
                <c:pt idx="4989">
                  <c:v>5466</c:v>
                </c:pt>
                <c:pt idx="4990">
                  <c:v>5500</c:v>
                </c:pt>
                <c:pt idx="4991">
                  <c:v>5504</c:v>
                </c:pt>
                <c:pt idx="4992">
                  <c:v>5700</c:v>
                </c:pt>
                <c:pt idx="4993">
                  <c:v>5866</c:v>
                </c:pt>
                <c:pt idx="4994">
                  <c:v>5872</c:v>
                </c:pt>
                <c:pt idx="4995">
                  <c:v>6094</c:v>
                </c:pt>
                <c:pt idx="4996">
                  <c:v>6102</c:v>
                </c:pt>
                <c:pt idx="4997">
                  <c:v>6127</c:v>
                </c:pt>
                <c:pt idx="4998">
                  <c:v>6187</c:v>
                </c:pt>
                <c:pt idx="4999">
                  <c:v>6193</c:v>
                </c:pt>
                <c:pt idx="5000">
                  <c:v>6451</c:v>
                </c:pt>
                <c:pt idx="5001">
                  <c:v>6483</c:v>
                </c:pt>
                <c:pt idx="5002">
                  <c:v>6706</c:v>
                </c:pt>
                <c:pt idx="5003">
                  <c:v>6866</c:v>
                </c:pt>
                <c:pt idx="5004">
                  <c:v>7022</c:v>
                </c:pt>
                <c:pt idx="5005">
                  <c:v>7094</c:v>
                </c:pt>
                <c:pt idx="5006">
                  <c:v>8032</c:v>
                </c:pt>
                <c:pt idx="5007">
                  <c:v>8045</c:v>
                </c:pt>
                <c:pt idx="5008">
                  <c:v>8049</c:v>
                </c:pt>
                <c:pt idx="5009">
                  <c:v>8086</c:v>
                </c:pt>
                <c:pt idx="5010">
                  <c:v>8177</c:v>
                </c:pt>
                <c:pt idx="5011">
                  <c:v>8317</c:v>
                </c:pt>
                <c:pt idx="5012">
                  <c:v>8332</c:v>
                </c:pt>
                <c:pt idx="5013">
                  <c:v>8378</c:v>
                </c:pt>
                <c:pt idx="5014">
                  <c:v>8442</c:v>
                </c:pt>
                <c:pt idx="5015">
                  <c:v>8491</c:v>
                </c:pt>
                <c:pt idx="5016">
                  <c:v>8543</c:v>
                </c:pt>
                <c:pt idx="5017">
                  <c:v>8804</c:v>
                </c:pt>
                <c:pt idx="5018">
                  <c:v>8807</c:v>
                </c:pt>
                <c:pt idx="5019">
                  <c:v>9600</c:v>
                </c:pt>
                <c:pt idx="5020">
                  <c:v>9663</c:v>
                </c:pt>
                <c:pt idx="5021">
                  <c:v>9922</c:v>
                </c:pt>
                <c:pt idx="5022">
                  <c:v>9980</c:v>
                </c:pt>
                <c:pt idx="5023">
                  <c:v>10330</c:v>
                </c:pt>
                <c:pt idx="5024">
                  <c:v>11238</c:v>
                </c:pt>
                <c:pt idx="5025">
                  <c:v>11815</c:v>
                </c:pt>
                <c:pt idx="5026">
                  <c:v>12279</c:v>
                </c:pt>
                <c:pt idx="5027">
                  <c:v>12531</c:v>
                </c:pt>
                <c:pt idx="5028">
                  <c:v>12581</c:v>
                </c:pt>
                <c:pt idx="5029">
                  <c:v>12599</c:v>
                </c:pt>
                <c:pt idx="5030">
                  <c:v>12879</c:v>
                </c:pt>
                <c:pt idx="5031">
                  <c:v>13167</c:v>
                </c:pt>
                <c:pt idx="5032">
                  <c:v>13356</c:v>
                </c:pt>
                <c:pt idx="5033">
                  <c:v>13483</c:v>
                </c:pt>
                <c:pt idx="5034">
                  <c:v>13496</c:v>
                </c:pt>
                <c:pt idx="5035">
                  <c:v>13498</c:v>
                </c:pt>
                <c:pt idx="5036">
                  <c:v>13783</c:v>
                </c:pt>
                <c:pt idx="5037">
                  <c:v>13963</c:v>
                </c:pt>
                <c:pt idx="5038">
                  <c:v>14312</c:v>
                </c:pt>
                <c:pt idx="5039">
                  <c:v>14941</c:v>
                </c:pt>
                <c:pt idx="5040">
                  <c:v>15150</c:v>
                </c:pt>
                <c:pt idx="5041">
                  <c:v>15404</c:v>
                </c:pt>
                <c:pt idx="5042">
                  <c:v>15407</c:v>
                </c:pt>
                <c:pt idx="5043">
                  <c:v>15637</c:v>
                </c:pt>
                <c:pt idx="5044">
                  <c:v>15700</c:v>
                </c:pt>
                <c:pt idx="5045">
                  <c:v>15700</c:v>
                </c:pt>
                <c:pt idx="5046">
                  <c:v>15700</c:v>
                </c:pt>
                <c:pt idx="5047">
                  <c:v>15892</c:v>
                </c:pt>
                <c:pt idx="5048">
                  <c:v>15936</c:v>
                </c:pt>
                <c:pt idx="5049">
                  <c:v>15959</c:v>
                </c:pt>
                <c:pt idx="5050">
                  <c:v>16571</c:v>
                </c:pt>
                <c:pt idx="5051">
                  <c:v>16819</c:v>
                </c:pt>
                <c:pt idx="5052">
                  <c:v>16867</c:v>
                </c:pt>
                <c:pt idx="5053">
                  <c:v>16932</c:v>
                </c:pt>
                <c:pt idx="5054">
                  <c:v>17100</c:v>
                </c:pt>
                <c:pt idx="5055">
                  <c:v>17520</c:v>
                </c:pt>
                <c:pt idx="5056">
                  <c:v>17959</c:v>
                </c:pt>
                <c:pt idx="5057">
                  <c:v>17960</c:v>
                </c:pt>
                <c:pt idx="5058">
                  <c:v>18423</c:v>
                </c:pt>
                <c:pt idx="5059">
                  <c:v>18446</c:v>
                </c:pt>
                <c:pt idx="5060">
                  <c:v>18880</c:v>
                </c:pt>
                <c:pt idx="5061">
                  <c:v>18949</c:v>
                </c:pt>
                <c:pt idx="5062">
                  <c:v>19868</c:v>
                </c:pt>
                <c:pt idx="5063">
                  <c:v>20261</c:v>
                </c:pt>
                <c:pt idx="5064">
                  <c:v>20347</c:v>
                </c:pt>
                <c:pt idx="5065">
                  <c:v>20369</c:v>
                </c:pt>
                <c:pt idx="5066">
                  <c:v>20909</c:v>
                </c:pt>
                <c:pt idx="5067">
                  <c:v>21236</c:v>
                </c:pt>
                <c:pt idx="5068">
                  <c:v>21627</c:v>
                </c:pt>
                <c:pt idx="5069">
                  <c:v>23259</c:v>
                </c:pt>
                <c:pt idx="5070">
                  <c:v>23825</c:v>
                </c:pt>
                <c:pt idx="5071">
                  <c:v>23870</c:v>
                </c:pt>
                <c:pt idx="5072">
                  <c:v>23878</c:v>
                </c:pt>
                <c:pt idx="5073">
                  <c:v>23888</c:v>
                </c:pt>
                <c:pt idx="5074">
                  <c:v>23899</c:v>
                </c:pt>
                <c:pt idx="5075">
                  <c:v>23901</c:v>
                </c:pt>
                <c:pt idx="5076">
                  <c:v>23901</c:v>
                </c:pt>
                <c:pt idx="5077">
                  <c:v>23901</c:v>
                </c:pt>
                <c:pt idx="5078">
                  <c:v>23901</c:v>
                </c:pt>
                <c:pt idx="5079">
                  <c:v>23901</c:v>
                </c:pt>
                <c:pt idx="5080">
                  <c:v>23905</c:v>
                </c:pt>
                <c:pt idx="5081">
                  <c:v>23914</c:v>
                </c:pt>
                <c:pt idx="5082">
                  <c:v>23930</c:v>
                </c:pt>
                <c:pt idx="5083">
                  <c:v>23987</c:v>
                </c:pt>
                <c:pt idx="5084">
                  <c:v>24000</c:v>
                </c:pt>
                <c:pt idx="5085">
                  <c:v>24058</c:v>
                </c:pt>
                <c:pt idx="5086">
                  <c:v>24060</c:v>
                </c:pt>
                <c:pt idx="5087">
                  <c:v>24060</c:v>
                </c:pt>
                <c:pt idx="5088">
                  <c:v>24060</c:v>
                </c:pt>
                <c:pt idx="5089">
                  <c:v>24060</c:v>
                </c:pt>
                <c:pt idx="5090">
                  <c:v>24099</c:v>
                </c:pt>
                <c:pt idx="5091">
                  <c:v>24231</c:v>
                </c:pt>
                <c:pt idx="5092">
                  <c:v>24624</c:v>
                </c:pt>
                <c:pt idx="5093">
                  <c:v>24754</c:v>
                </c:pt>
                <c:pt idx="5094">
                  <c:v>24941</c:v>
                </c:pt>
                <c:pt idx="5095">
                  <c:v>25623</c:v>
                </c:pt>
                <c:pt idx="5096">
                  <c:v>26014</c:v>
                </c:pt>
                <c:pt idx="5097">
                  <c:v>26694</c:v>
                </c:pt>
                <c:pt idx="5098">
                  <c:v>26986</c:v>
                </c:pt>
                <c:pt idx="5099">
                  <c:v>27040</c:v>
                </c:pt>
                <c:pt idx="5100">
                  <c:v>27246</c:v>
                </c:pt>
                <c:pt idx="5101">
                  <c:v>27344</c:v>
                </c:pt>
                <c:pt idx="5102">
                  <c:v>27599</c:v>
                </c:pt>
                <c:pt idx="5103">
                  <c:v>27840</c:v>
                </c:pt>
                <c:pt idx="5104">
                  <c:v>28155</c:v>
                </c:pt>
                <c:pt idx="5105">
                  <c:v>28983</c:v>
                </c:pt>
                <c:pt idx="5106">
                  <c:v>29103</c:v>
                </c:pt>
                <c:pt idx="5107">
                  <c:v>29298</c:v>
                </c:pt>
                <c:pt idx="5108">
                  <c:v>29390</c:v>
                </c:pt>
                <c:pt idx="5109">
                  <c:v>29795</c:v>
                </c:pt>
                <c:pt idx="5110">
                  <c:v>29855</c:v>
                </c:pt>
                <c:pt idx="5111">
                  <c:v>29858</c:v>
                </c:pt>
                <c:pt idx="5112">
                  <c:v>29862</c:v>
                </c:pt>
                <c:pt idx="5113">
                  <c:v>29998</c:v>
                </c:pt>
                <c:pt idx="5114">
                  <c:v>30049</c:v>
                </c:pt>
                <c:pt idx="5115">
                  <c:v>30129</c:v>
                </c:pt>
                <c:pt idx="5116">
                  <c:v>30452</c:v>
                </c:pt>
                <c:pt idx="5117">
                  <c:v>32387</c:v>
                </c:pt>
                <c:pt idx="5118">
                  <c:v>32492</c:v>
                </c:pt>
                <c:pt idx="5119">
                  <c:v>32672</c:v>
                </c:pt>
                <c:pt idx="5120">
                  <c:v>32738</c:v>
                </c:pt>
                <c:pt idx="5121">
                  <c:v>32804</c:v>
                </c:pt>
                <c:pt idx="5122">
                  <c:v>32845</c:v>
                </c:pt>
                <c:pt idx="5123">
                  <c:v>32972</c:v>
                </c:pt>
                <c:pt idx="5124">
                  <c:v>33229</c:v>
                </c:pt>
                <c:pt idx="5125">
                  <c:v>33238</c:v>
                </c:pt>
                <c:pt idx="5126">
                  <c:v>33313</c:v>
                </c:pt>
                <c:pt idx="5127">
                  <c:v>33379</c:v>
                </c:pt>
                <c:pt idx="5128">
                  <c:v>33659</c:v>
                </c:pt>
                <c:pt idx="5129">
                  <c:v>33766</c:v>
                </c:pt>
                <c:pt idx="5130">
                  <c:v>33783</c:v>
                </c:pt>
                <c:pt idx="5131">
                  <c:v>33965</c:v>
                </c:pt>
                <c:pt idx="5132">
                  <c:v>34015</c:v>
                </c:pt>
                <c:pt idx="5133">
                  <c:v>34564</c:v>
                </c:pt>
                <c:pt idx="5134">
                  <c:v>34711</c:v>
                </c:pt>
                <c:pt idx="5135">
                  <c:v>35847</c:v>
                </c:pt>
                <c:pt idx="5136">
                  <c:v>35881</c:v>
                </c:pt>
                <c:pt idx="5137">
                  <c:v>35881</c:v>
                </c:pt>
                <c:pt idx="5138">
                  <c:v>36373</c:v>
                </c:pt>
                <c:pt idx="5139">
                  <c:v>36422</c:v>
                </c:pt>
                <c:pt idx="5140">
                  <c:v>37027</c:v>
                </c:pt>
                <c:pt idx="5141">
                  <c:v>37288</c:v>
                </c:pt>
                <c:pt idx="5142">
                  <c:v>37314</c:v>
                </c:pt>
                <c:pt idx="5143">
                  <c:v>37565</c:v>
                </c:pt>
                <c:pt idx="5144">
                  <c:v>38102</c:v>
                </c:pt>
                <c:pt idx="5145">
                  <c:v>38158</c:v>
                </c:pt>
                <c:pt idx="5146">
                  <c:v>39097</c:v>
                </c:pt>
                <c:pt idx="5147">
                  <c:v>39160</c:v>
                </c:pt>
                <c:pt idx="5148">
                  <c:v>39321</c:v>
                </c:pt>
                <c:pt idx="5149">
                  <c:v>40307</c:v>
                </c:pt>
                <c:pt idx="5150">
                  <c:v>41426</c:v>
                </c:pt>
                <c:pt idx="5151">
                  <c:v>42183</c:v>
                </c:pt>
                <c:pt idx="5152">
                  <c:v>42220</c:v>
                </c:pt>
                <c:pt idx="5153">
                  <c:v>42392</c:v>
                </c:pt>
                <c:pt idx="5154">
                  <c:v>42516</c:v>
                </c:pt>
                <c:pt idx="5155">
                  <c:v>42636</c:v>
                </c:pt>
                <c:pt idx="5156">
                  <c:v>42664</c:v>
                </c:pt>
                <c:pt idx="5157">
                  <c:v>42723</c:v>
                </c:pt>
                <c:pt idx="5158">
                  <c:v>42791</c:v>
                </c:pt>
                <c:pt idx="5159">
                  <c:v>42799</c:v>
                </c:pt>
                <c:pt idx="5160">
                  <c:v>42867</c:v>
                </c:pt>
                <c:pt idx="5161">
                  <c:v>42896</c:v>
                </c:pt>
                <c:pt idx="5162">
                  <c:v>42930</c:v>
                </c:pt>
                <c:pt idx="5163">
                  <c:v>42999</c:v>
                </c:pt>
                <c:pt idx="5164">
                  <c:v>43003</c:v>
                </c:pt>
                <c:pt idx="5165">
                  <c:v>43003</c:v>
                </c:pt>
                <c:pt idx="5166">
                  <c:v>43150</c:v>
                </c:pt>
                <c:pt idx="5167">
                  <c:v>43165</c:v>
                </c:pt>
                <c:pt idx="5168">
                  <c:v>43171</c:v>
                </c:pt>
                <c:pt idx="5169">
                  <c:v>43188</c:v>
                </c:pt>
                <c:pt idx="5170">
                  <c:v>43200</c:v>
                </c:pt>
                <c:pt idx="5171">
                  <c:v>43209</c:v>
                </c:pt>
                <c:pt idx="5172">
                  <c:v>43226</c:v>
                </c:pt>
                <c:pt idx="5173">
                  <c:v>43226</c:v>
                </c:pt>
                <c:pt idx="5174">
                  <c:v>43235</c:v>
                </c:pt>
                <c:pt idx="5175">
                  <c:v>43241</c:v>
                </c:pt>
                <c:pt idx="5176">
                  <c:v>43272</c:v>
                </c:pt>
                <c:pt idx="5177">
                  <c:v>43518</c:v>
                </c:pt>
                <c:pt idx="5178">
                  <c:v>43729</c:v>
                </c:pt>
                <c:pt idx="5179">
                  <c:v>43884</c:v>
                </c:pt>
                <c:pt idx="5180">
                  <c:v>43925</c:v>
                </c:pt>
                <c:pt idx="5181">
                  <c:v>44130</c:v>
                </c:pt>
                <c:pt idx="5182">
                  <c:v>44419</c:v>
                </c:pt>
                <c:pt idx="5183">
                  <c:v>44467</c:v>
                </c:pt>
                <c:pt idx="5184">
                  <c:v>44812</c:v>
                </c:pt>
                <c:pt idx="5185">
                  <c:v>45185</c:v>
                </c:pt>
                <c:pt idx="5186">
                  <c:v>45832</c:v>
                </c:pt>
                <c:pt idx="5187">
                  <c:v>45883</c:v>
                </c:pt>
                <c:pt idx="5188">
                  <c:v>45887</c:v>
                </c:pt>
                <c:pt idx="5189">
                  <c:v>45887</c:v>
                </c:pt>
                <c:pt idx="5190">
                  <c:v>45887</c:v>
                </c:pt>
                <c:pt idx="5191">
                  <c:v>45938</c:v>
                </c:pt>
                <c:pt idx="5192">
                  <c:v>46039</c:v>
                </c:pt>
                <c:pt idx="5193">
                  <c:v>46523</c:v>
                </c:pt>
                <c:pt idx="5194">
                  <c:v>46591</c:v>
                </c:pt>
                <c:pt idx="5195">
                  <c:v>47138</c:v>
                </c:pt>
                <c:pt idx="5196">
                  <c:v>47148</c:v>
                </c:pt>
                <c:pt idx="5197">
                  <c:v>48227</c:v>
                </c:pt>
                <c:pt idx="5198">
                  <c:v>49893</c:v>
                </c:pt>
                <c:pt idx="5199">
                  <c:v>50191</c:v>
                </c:pt>
                <c:pt idx="5200">
                  <c:v>50519</c:v>
                </c:pt>
                <c:pt idx="5201">
                  <c:v>50599</c:v>
                </c:pt>
                <c:pt idx="5202">
                  <c:v>50927</c:v>
                </c:pt>
                <c:pt idx="5203">
                  <c:v>52041</c:v>
                </c:pt>
                <c:pt idx="5204">
                  <c:v>52042</c:v>
                </c:pt>
                <c:pt idx="5205">
                  <c:v>52626</c:v>
                </c:pt>
                <c:pt idx="5206">
                  <c:v>52898</c:v>
                </c:pt>
                <c:pt idx="5207">
                  <c:v>53292</c:v>
                </c:pt>
                <c:pt idx="5208">
                  <c:v>54519</c:v>
                </c:pt>
                <c:pt idx="5209">
                  <c:v>54578</c:v>
                </c:pt>
                <c:pt idx="5210">
                  <c:v>54606</c:v>
                </c:pt>
                <c:pt idx="5211">
                  <c:v>54614</c:v>
                </c:pt>
                <c:pt idx="5212">
                  <c:v>54653</c:v>
                </c:pt>
                <c:pt idx="5213">
                  <c:v>54697</c:v>
                </c:pt>
                <c:pt idx="5214">
                  <c:v>54754</c:v>
                </c:pt>
                <c:pt idx="5215">
                  <c:v>54977</c:v>
                </c:pt>
                <c:pt idx="5216">
                  <c:v>55627</c:v>
                </c:pt>
                <c:pt idx="5217">
                  <c:v>56175</c:v>
                </c:pt>
                <c:pt idx="5218">
                  <c:v>57216</c:v>
                </c:pt>
                <c:pt idx="5219">
                  <c:v>58849</c:v>
                </c:pt>
                <c:pt idx="5220">
                  <c:v>58855</c:v>
                </c:pt>
                <c:pt idx="5221">
                  <c:v>58904</c:v>
                </c:pt>
                <c:pt idx="5222">
                  <c:v>59322</c:v>
                </c:pt>
                <c:pt idx="5223">
                  <c:v>59573</c:v>
                </c:pt>
                <c:pt idx="5224">
                  <c:v>59791</c:v>
                </c:pt>
                <c:pt idx="5225">
                  <c:v>59838</c:v>
                </c:pt>
                <c:pt idx="5226">
                  <c:v>60490</c:v>
                </c:pt>
                <c:pt idx="5227">
                  <c:v>60710</c:v>
                </c:pt>
                <c:pt idx="5228">
                  <c:v>60845</c:v>
                </c:pt>
                <c:pt idx="5229">
                  <c:v>63522</c:v>
                </c:pt>
                <c:pt idx="5230">
                  <c:v>63731</c:v>
                </c:pt>
                <c:pt idx="5231">
                  <c:v>64002</c:v>
                </c:pt>
                <c:pt idx="5232">
                  <c:v>64002</c:v>
                </c:pt>
                <c:pt idx="5233">
                  <c:v>64977</c:v>
                </c:pt>
                <c:pt idx="5234">
                  <c:v>65241</c:v>
                </c:pt>
                <c:pt idx="5235">
                  <c:v>65619</c:v>
                </c:pt>
                <c:pt idx="5236">
                  <c:v>66436</c:v>
                </c:pt>
                <c:pt idx="5237">
                  <c:v>66562</c:v>
                </c:pt>
                <c:pt idx="5238">
                  <c:v>67645</c:v>
                </c:pt>
                <c:pt idx="5239">
                  <c:v>67863</c:v>
                </c:pt>
                <c:pt idx="5240">
                  <c:v>68279</c:v>
                </c:pt>
                <c:pt idx="5241">
                  <c:v>68329</c:v>
                </c:pt>
                <c:pt idx="5242">
                  <c:v>68422</c:v>
                </c:pt>
                <c:pt idx="5243">
                  <c:v>68506</c:v>
                </c:pt>
                <c:pt idx="5244">
                  <c:v>70656</c:v>
                </c:pt>
                <c:pt idx="5245">
                  <c:v>70843</c:v>
                </c:pt>
                <c:pt idx="5246">
                  <c:v>71633</c:v>
                </c:pt>
                <c:pt idx="5247">
                  <c:v>72301</c:v>
                </c:pt>
                <c:pt idx="5248">
                  <c:v>73026</c:v>
                </c:pt>
                <c:pt idx="5249">
                  <c:v>73462</c:v>
                </c:pt>
                <c:pt idx="5250">
                  <c:v>74517</c:v>
                </c:pt>
                <c:pt idx="5251">
                  <c:v>76450</c:v>
                </c:pt>
                <c:pt idx="5252">
                  <c:v>77694</c:v>
                </c:pt>
                <c:pt idx="5253">
                  <c:v>79791</c:v>
                </c:pt>
                <c:pt idx="5254">
                  <c:v>80542</c:v>
                </c:pt>
                <c:pt idx="5255">
                  <c:v>81951</c:v>
                </c:pt>
                <c:pt idx="5256">
                  <c:v>82248</c:v>
                </c:pt>
                <c:pt idx="5257">
                  <c:v>83054</c:v>
                </c:pt>
                <c:pt idx="5258">
                  <c:v>83170</c:v>
                </c:pt>
                <c:pt idx="5259">
                  <c:v>85375</c:v>
                </c:pt>
                <c:pt idx="5260">
                  <c:v>88731</c:v>
                </c:pt>
                <c:pt idx="5261">
                  <c:v>90181</c:v>
                </c:pt>
                <c:pt idx="5262">
                  <c:v>90789</c:v>
                </c:pt>
                <c:pt idx="5263">
                  <c:v>91478</c:v>
                </c:pt>
                <c:pt idx="5264">
                  <c:v>91964</c:v>
                </c:pt>
                <c:pt idx="5265">
                  <c:v>92435</c:v>
                </c:pt>
                <c:pt idx="5266">
                  <c:v>93843</c:v>
                </c:pt>
                <c:pt idx="5267">
                  <c:v>96177</c:v>
                </c:pt>
                <c:pt idx="5268">
                  <c:v>96447</c:v>
                </c:pt>
                <c:pt idx="5269">
                  <c:v>96516</c:v>
                </c:pt>
                <c:pt idx="5270">
                  <c:v>96524</c:v>
                </c:pt>
                <c:pt idx="5271">
                  <c:v>96604</c:v>
                </c:pt>
                <c:pt idx="5272">
                  <c:v>96604</c:v>
                </c:pt>
                <c:pt idx="5273">
                  <c:v>96633</c:v>
                </c:pt>
                <c:pt idx="5274">
                  <c:v>96874</c:v>
                </c:pt>
                <c:pt idx="5275">
                  <c:v>96874</c:v>
                </c:pt>
                <c:pt idx="5276">
                  <c:v>96874</c:v>
                </c:pt>
                <c:pt idx="5277">
                  <c:v>96874</c:v>
                </c:pt>
                <c:pt idx="5278">
                  <c:v>96885</c:v>
                </c:pt>
                <c:pt idx="5279">
                  <c:v>97100</c:v>
                </c:pt>
                <c:pt idx="5280">
                  <c:v>97275</c:v>
                </c:pt>
                <c:pt idx="5281">
                  <c:v>97317</c:v>
                </c:pt>
                <c:pt idx="5282">
                  <c:v>97437</c:v>
                </c:pt>
                <c:pt idx="5283">
                  <c:v>98072</c:v>
                </c:pt>
                <c:pt idx="5284">
                  <c:v>99437</c:v>
                </c:pt>
                <c:pt idx="5285">
                  <c:v>100355</c:v>
                </c:pt>
                <c:pt idx="5286">
                  <c:v>103373</c:v>
                </c:pt>
                <c:pt idx="5287">
                  <c:v>103374</c:v>
                </c:pt>
                <c:pt idx="5288">
                  <c:v>103953</c:v>
                </c:pt>
                <c:pt idx="5289">
                  <c:v>106941</c:v>
                </c:pt>
                <c:pt idx="5290">
                  <c:v>110699</c:v>
                </c:pt>
                <c:pt idx="5291">
                  <c:v>110879</c:v>
                </c:pt>
                <c:pt idx="5292">
                  <c:v>110906</c:v>
                </c:pt>
                <c:pt idx="5293">
                  <c:v>111035</c:v>
                </c:pt>
                <c:pt idx="5294">
                  <c:v>111170</c:v>
                </c:pt>
                <c:pt idx="5295">
                  <c:v>113642</c:v>
                </c:pt>
                <c:pt idx="5296">
                  <c:v>114141</c:v>
                </c:pt>
                <c:pt idx="5297">
                  <c:v>114453</c:v>
                </c:pt>
                <c:pt idx="5298">
                  <c:v>114901</c:v>
                </c:pt>
                <c:pt idx="5299">
                  <c:v>115274</c:v>
                </c:pt>
                <c:pt idx="5300">
                  <c:v>117477</c:v>
                </c:pt>
                <c:pt idx="5301">
                  <c:v>119683</c:v>
                </c:pt>
                <c:pt idx="5302">
                  <c:v>122326</c:v>
                </c:pt>
                <c:pt idx="5303">
                  <c:v>124688</c:v>
                </c:pt>
                <c:pt idx="5304">
                  <c:v>132577</c:v>
                </c:pt>
                <c:pt idx="5305">
                  <c:v>132651</c:v>
                </c:pt>
                <c:pt idx="5306">
                  <c:v>132654</c:v>
                </c:pt>
                <c:pt idx="5307">
                  <c:v>132884</c:v>
                </c:pt>
                <c:pt idx="5308">
                  <c:v>132909</c:v>
                </c:pt>
                <c:pt idx="5309">
                  <c:v>142488</c:v>
                </c:pt>
                <c:pt idx="5310">
                  <c:v>152414</c:v>
                </c:pt>
                <c:pt idx="5311">
                  <c:v>165585</c:v>
                </c:pt>
                <c:pt idx="5312">
                  <c:v>187659</c:v>
                </c:pt>
                <c:pt idx="5313">
                  <c:v>188330</c:v>
                </c:pt>
                <c:pt idx="5314">
                  <c:v>193055</c:v>
                </c:pt>
                <c:pt idx="5315">
                  <c:v>216016</c:v>
                </c:pt>
                <c:pt idx="5316">
                  <c:v>397880</c:v>
                </c:pt>
                <c:pt idx="5317">
                  <c:v>464673</c:v>
                </c:pt>
              </c:numCache>
            </c:numRef>
          </c:yVal>
          <c:smooth val="0"/>
        </c:ser>
        <c:ser>
          <c:idx val="1"/>
          <c:order val="1"/>
          <c:tx>
            <c:strRef>
              <c:f>動詞けし!$C$1</c:f>
              <c:strCache>
                <c:ptCount val="1"/>
                <c:pt idx="0">
                  <c:v>正解目的語</c:v>
                </c:pt>
              </c:strCache>
            </c:strRef>
          </c:tx>
          <c:spPr>
            <a:ln>
              <a:solidFill>
                <a:srgbClr val="FF0000"/>
              </a:solidFill>
            </a:ln>
          </c:spPr>
          <c:marker>
            <c:symbol val="none"/>
          </c:marker>
          <c:yVal>
            <c:numRef>
              <c:f>動詞けし!$C$2:$C$6205</c:f>
              <c:numCache>
                <c:formatCode>General</c:formatCode>
                <c:ptCount val="6204"/>
                <c:pt idx="0">
                  <c:v>1</c:v>
                </c:pt>
                <c:pt idx="1">
                  <c:v>1</c:v>
                </c:pt>
                <c:pt idx="2">
                  <c:v>1</c:v>
                </c:pt>
                <c:pt idx="3">
                  <c:v>1</c:v>
                </c:pt>
                <c:pt idx="4">
                  <c:v>1</c:v>
                </c:pt>
                <c:pt idx="5">
                  <c:v>1</c:v>
                </c:pt>
                <c:pt idx="6">
                  <c:v>1</c:v>
                </c:pt>
                <c:pt idx="7">
                  <c:v>1</c:v>
                </c:pt>
                <c:pt idx="8">
                  <c:v>1</c:v>
                </c:pt>
                <c:pt idx="9">
                  <c:v>1</c:v>
                </c:pt>
                <c:pt idx="10">
                  <c:v>1</c:v>
                </c:pt>
                <c:pt idx="11">
                  <c:v>1</c:v>
                </c:pt>
                <c:pt idx="12">
                  <c:v>1</c:v>
                </c:pt>
                <c:pt idx="13">
                  <c:v>1</c:v>
                </c:pt>
                <c:pt idx="14">
                  <c:v>1</c:v>
                </c:pt>
                <c:pt idx="15">
                  <c:v>1</c:v>
                </c:pt>
                <c:pt idx="16">
                  <c:v>1</c:v>
                </c:pt>
                <c:pt idx="17">
                  <c:v>1</c:v>
                </c:pt>
                <c:pt idx="18">
                  <c:v>1</c:v>
                </c:pt>
                <c:pt idx="19">
                  <c:v>1</c:v>
                </c:pt>
                <c:pt idx="20">
                  <c:v>1</c:v>
                </c:pt>
                <c:pt idx="21">
                  <c:v>1</c:v>
                </c:pt>
                <c:pt idx="22">
                  <c:v>1</c:v>
                </c:pt>
                <c:pt idx="23">
                  <c:v>1</c:v>
                </c:pt>
                <c:pt idx="24">
                  <c:v>1</c:v>
                </c:pt>
                <c:pt idx="25">
                  <c:v>1</c:v>
                </c:pt>
                <c:pt idx="26">
                  <c:v>1</c:v>
                </c:pt>
                <c:pt idx="27">
                  <c:v>1</c:v>
                </c:pt>
                <c:pt idx="28">
                  <c:v>1</c:v>
                </c:pt>
                <c:pt idx="29">
                  <c:v>1</c:v>
                </c:pt>
                <c:pt idx="30">
                  <c:v>1</c:v>
                </c:pt>
                <c:pt idx="31">
                  <c:v>1</c:v>
                </c:pt>
                <c:pt idx="32">
                  <c:v>1</c:v>
                </c:pt>
                <c:pt idx="33">
                  <c:v>1</c:v>
                </c:pt>
                <c:pt idx="34">
                  <c:v>1</c:v>
                </c:pt>
                <c:pt idx="35">
                  <c:v>1</c:v>
                </c:pt>
                <c:pt idx="36">
                  <c:v>1</c:v>
                </c:pt>
                <c:pt idx="37">
                  <c:v>1</c:v>
                </c:pt>
                <c:pt idx="38">
                  <c:v>1</c:v>
                </c:pt>
                <c:pt idx="39">
                  <c:v>1</c:v>
                </c:pt>
                <c:pt idx="40">
                  <c:v>1</c:v>
                </c:pt>
                <c:pt idx="41">
                  <c:v>1</c:v>
                </c:pt>
                <c:pt idx="42">
                  <c:v>1</c:v>
                </c:pt>
                <c:pt idx="43">
                  <c:v>1</c:v>
                </c:pt>
                <c:pt idx="44">
                  <c:v>1</c:v>
                </c:pt>
                <c:pt idx="45">
                  <c:v>1</c:v>
                </c:pt>
                <c:pt idx="46">
                  <c:v>1</c:v>
                </c:pt>
                <c:pt idx="47">
                  <c:v>1</c:v>
                </c:pt>
                <c:pt idx="48">
                  <c:v>1</c:v>
                </c:pt>
                <c:pt idx="49">
                  <c:v>1</c:v>
                </c:pt>
                <c:pt idx="50">
                  <c:v>1</c:v>
                </c:pt>
                <c:pt idx="51">
                  <c:v>1</c:v>
                </c:pt>
                <c:pt idx="52">
                  <c:v>1</c:v>
                </c:pt>
                <c:pt idx="53">
                  <c:v>1</c:v>
                </c:pt>
                <c:pt idx="54">
                  <c:v>1</c:v>
                </c:pt>
                <c:pt idx="55">
                  <c:v>1</c:v>
                </c:pt>
                <c:pt idx="56">
                  <c:v>1</c:v>
                </c:pt>
                <c:pt idx="57">
                  <c:v>1</c:v>
                </c:pt>
                <c:pt idx="58">
                  <c:v>1</c:v>
                </c:pt>
                <c:pt idx="59">
                  <c:v>1</c:v>
                </c:pt>
                <c:pt idx="60">
                  <c:v>1</c:v>
                </c:pt>
                <c:pt idx="61">
                  <c:v>1</c:v>
                </c:pt>
                <c:pt idx="62">
                  <c:v>1</c:v>
                </c:pt>
                <c:pt idx="63">
                  <c:v>1</c:v>
                </c:pt>
                <c:pt idx="64">
                  <c:v>1</c:v>
                </c:pt>
                <c:pt idx="65">
                  <c:v>1</c:v>
                </c:pt>
                <c:pt idx="66">
                  <c:v>1</c:v>
                </c:pt>
                <c:pt idx="67">
                  <c:v>1</c:v>
                </c:pt>
                <c:pt idx="68">
                  <c:v>1</c:v>
                </c:pt>
                <c:pt idx="69">
                  <c:v>1</c:v>
                </c:pt>
                <c:pt idx="70">
                  <c:v>1</c:v>
                </c:pt>
                <c:pt idx="71">
                  <c:v>1</c:v>
                </c:pt>
                <c:pt idx="72">
                  <c:v>1</c:v>
                </c:pt>
                <c:pt idx="73">
                  <c:v>1</c:v>
                </c:pt>
                <c:pt idx="74">
                  <c:v>1</c:v>
                </c:pt>
                <c:pt idx="75">
                  <c:v>1</c:v>
                </c:pt>
                <c:pt idx="76">
                  <c:v>1</c:v>
                </c:pt>
                <c:pt idx="77">
                  <c:v>1</c:v>
                </c:pt>
                <c:pt idx="78">
                  <c:v>1</c:v>
                </c:pt>
                <c:pt idx="79">
                  <c:v>1</c:v>
                </c:pt>
                <c:pt idx="80">
                  <c:v>1</c:v>
                </c:pt>
                <c:pt idx="81">
                  <c:v>1</c:v>
                </c:pt>
                <c:pt idx="82">
                  <c:v>1</c:v>
                </c:pt>
                <c:pt idx="83">
                  <c:v>1</c:v>
                </c:pt>
                <c:pt idx="84">
                  <c:v>1</c:v>
                </c:pt>
                <c:pt idx="85">
                  <c:v>1</c:v>
                </c:pt>
                <c:pt idx="86">
                  <c:v>1</c:v>
                </c:pt>
                <c:pt idx="87">
                  <c:v>1</c:v>
                </c:pt>
                <c:pt idx="88">
                  <c:v>1</c:v>
                </c:pt>
                <c:pt idx="89">
                  <c:v>1</c:v>
                </c:pt>
                <c:pt idx="90">
                  <c:v>1</c:v>
                </c:pt>
                <c:pt idx="91">
                  <c:v>1</c:v>
                </c:pt>
                <c:pt idx="92">
                  <c:v>1</c:v>
                </c:pt>
                <c:pt idx="93">
                  <c:v>1</c:v>
                </c:pt>
                <c:pt idx="94">
                  <c:v>1</c:v>
                </c:pt>
                <c:pt idx="95">
                  <c:v>1</c:v>
                </c:pt>
                <c:pt idx="96">
                  <c:v>1</c:v>
                </c:pt>
                <c:pt idx="97">
                  <c:v>1</c:v>
                </c:pt>
                <c:pt idx="98">
                  <c:v>1</c:v>
                </c:pt>
                <c:pt idx="99">
                  <c:v>1</c:v>
                </c:pt>
                <c:pt idx="100">
                  <c:v>1</c:v>
                </c:pt>
                <c:pt idx="101">
                  <c:v>1</c:v>
                </c:pt>
                <c:pt idx="102">
                  <c:v>1</c:v>
                </c:pt>
                <c:pt idx="103">
                  <c:v>1</c:v>
                </c:pt>
                <c:pt idx="104">
                  <c:v>1</c:v>
                </c:pt>
                <c:pt idx="105">
                  <c:v>1</c:v>
                </c:pt>
                <c:pt idx="106">
                  <c:v>1</c:v>
                </c:pt>
                <c:pt idx="107">
                  <c:v>1</c:v>
                </c:pt>
                <c:pt idx="108">
                  <c:v>1</c:v>
                </c:pt>
                <c:pt idx="109">
                  <c:v>1</c:v>
                </c:pt>
                <c:pt idx="110">
                  <c:v>1</c:v>
                </c:pt>
                <c:pt idx="111">
                  <c:v>1</c:v>
                </c:pt>
                <c:pt idx="112">
                  <c:v>1</c:v>
                </c:pt>
                <c:pt idx="113">
                  <c:v>1</c:v>
                </c:pt>
                <c:pt idx="114">
                  <c:v>1</c:v>
                </c:pt>
                <c:pt idx="115">
                  <c:v>1</c:v>
                </c:pt>
                <c:pt idx="116">
                  <c:v>1</c:v>
                </c:pt>
                <c:pt idx="117">
                  <c:v>1</c:v>
                </c:pt>
                <c:pt idx="118">
                  <c:v>1</c:v>
                </c:pt>
                <c:pt idx="119">
                  <c:v>1</c:v>
                </c:pt>
                <c:pt idx="120">
                  <c:v>1</c:v>
                </c:pt>
                <c:pt idx="121">
                  <c:v>1</c:v>
                </c:pt>
                <c:pt idx="122">
                  <c:v>1</c:v>
                </c:pt>
                <c:pt idx="123">
                  <c:v>1</c:v>
                </c:pt>
                <c:pt idx="124">
                  <c:v>1</c:v>
                </c:pt>
                <c:pt idx="125">
                  <c:v>1</c:v>
                </c:pt>
                <c:pt idx="126">
                  <c:v>1</c:v>
                </c:pt>
                <c:pt idx="127">
                  <c:v>1</c:v>
                </c:pt>
                <c:pt idx="128">
                  <c:v>1</c:v>
                </c:pt>
                <c:pt idx="129">
                  <c:v>1</c:v>
                </c:pt>
                <c:pt idx="130">
                  <c:v>1</c:v>
                </c:pt>
                <c:pt idx="131">
                  <c:v>1</c:v>
                </c:pt>
                <c:pt idx="132">
                  <c:v>1</c:v>
                </c:pt>
                <c:pt idx="133">
                  <c:v>1</c:v>
                </c:pt>
                <c:pt idx="134">
                  <c:v>1</c:v>
                </c:pt>
                <c:pt idx="135">
                  <c:v>1</c:v>
                </c:pt>
                <c:pt idx="136">
                  <c:v>1</c:v>
                </c:pt>
                <c:pt idx="137">
                  <c:v>1</c:v>
                </c:pt>
                <c:pt idx="138">
                  <c:v>1</c:v>
                </c:pt>
                <c:pt idx="139">
                  <c:v>1</c:v>
                </c:pt>
                <c:pt idx="140">
                  <c:v>1</c:v>
                </c:pt>
                <c:pt idx="141">
                  <c:v>1</c:v>
                </c:pt>
                <c:pt idx="142">
                  <c:v>1</c:v>
                </c:pt>
                <c:pt idx="143">
                  <c:v>1</c:v>
                </c:pt>
                <c:pt idx="144">
                  <c:v>1</c:v>
                </c:pt>
                <c:pt idx="145">
                  <c:v>1</c:v>
                </c:pt>
                <c:pt idx="146">
                  <c:v>1</c:v>
                </c:pt>
                <c:pt idx="147">
                  <c:v>1</c:v>
                </c:pt>
                <c:pt idx="148">
                  <c:v>1</c:v>
                </c:pt>
                <c:pt idx="149">
                  <c:v>1</c:v>
                </c:pt>
                <c:pt idx="150">
                  <c:v>1</c:v>
                </c:pt>
                <c:pt idx="151">
                  <c:v>1</c:v>
                </c:pt>
                <c:pt idx="152">
                  <c:v>1</c:v>
                </c:pt>
                <c:pt idx="153">
                  <c:v>1</c:v>
                </c:pt>
                <c:pt idx="154">
                  <c:v>1</c:v>
                </c:pt>
                <c:pt idx="155">
                  <c:v>1</c:v>
                </c:pt>
                <c:pt idx="156">
                  <c:v>1</c:v>
                </c:pt>
                <c:pt idx="157">
                  <c:v>1</c:v>
                </c:pt>
                <c:pt idx="158">
                  <c:v>1</c:v>
                </c:pt>
                <c:pt idx="159">
                  <c:v>1</c:v>
                </c:pt>
                <c:pt idx="160">
                  <c:v>1</c:v>
                </c:pt>
                <c:pt idx="161">
                  <c:v>1</c:v>
                </c:pt>
                <c:pt idx="162">
                  <c:v>1</c:v>
                </c:pt>
                <c:pt idx="163">
                  <c:v>1</c:v>
                </c:pt>
                <c:pt idx="164">
                  <c:v>1</c:v>
                </c:pt>
                <c:pt idx="165">
                  <c:v>1</c:v>
                </c:pt>
                <c:pt idx="166">
                  <c:v>1</c:v>
                </c:pt>
                <c:pt idx="167">
                  <c:v>1</c:v>
                </c:pt>
                <c:pt idx="168">
                  <c:v>1</c:v>
                </c:pt>
                <c:pt idx="169">
                  <c:v>1</c:v>
                </c:pt>
                <c:pt idx="170">
                  <c:v>1</c:v>
                </c:pt>
                <c:pt idx="171">
                  <c:v>1</c:v>
                </c:pt>
                <c:pt idx="172">
                  <c:v>1</c:v>
                </c:pt>
                <c:pt idx="173">
                  <c:v>1</c:v>
                </c:pt>
                <c:pt idx="174">
                  <c:v>1</c:v>
                </c:pt>
                <c:pt idx="175">
                  <c:v>1</c:v>
                </c:pt>
                <c:pt idx="176">
                  <c:v>1</c:v>
                </c:pt>
                <c:pt idx="177">
                  <c:v>1</c:v>
                </c:pt>
                <c:pt idx="178">
                  <c:v>1</c:v>
                </c:pt>
                <c:pt idx="179">
                  <c:v>1</c:v>
                </c:pt>
                <c:pt idx="180">
                  <c:v>1</c:v>
                </c:pt>
                <c:pt idx="181">
                  <c:v>1</c:v>
                </c:pt>
                <c:pt idx="182">
                  <c:v>1</c:v>
                </c:pt>
                <c:pt idx="183">
                  <c:v>1</c:v>
                </c:pt>
                <c:pt idx="184">
                  <c:v>1</c:v>
                </c:pt>
                <c:pt idx="185">
                  <c:v>1</c:v>
                </c:pt>
                <c:pt idx="186">
                  <c:v>1</c:v>
                </c:pt>
                <c:pt idx="187">
                  <c:v>1</c:v>
                </c:pt>
                <c:pt idx="188">
                  <c:v>1</c:v>
                </c:pt>
                <c:pt idx="189">
                  <c:v>1</c:v>
                </c:pt>
                <c:pt idx="190">
                  <c:v>1</c:v>
                </c:pt>
                <c:pt idx="191">
                  <c:v>1</c:v>
                </c:pt>
                <c:pt idx="192">
                  <c:v>1</c:v>
                </c:pt>
                <c:pt idx="193">
                  <c:v>1</c:v>
                </c:pt>
                <c:pt idx="194">
                  <c:v>1</c:v>
                </c:pt>
                <c:pt idx="195">
                  <c:v>1</c:v>
                </c:pt>
                <c:pt idx="196">
                  <c:v>1</c:v>
                </c:pt>
                <c:pt idx="197">
                  <c:v>1</c:v>
                </c:pt>
                <c:pt idx="198">
                  <c:v>1</c:v>
                </c:pt>
                <c:pt idx="199">
                  <c:v>1</c:v>
                </c:pt>
                <c:pt idx="200">
                  <c:v>1</c:v>
                </c:pt>
                <c:pt idx="201">
                  <c:v>1</c:v>
                </c:pt>
                <c:pt idx="202">
                  <c:v>1</c:v>
                </c:pt>
                <c:pt idx="203">
                  <c:v>1</c:v>
                </c:pt>
                <c:pt idx="204">
                  <c:v>1</c:v>
                </c:pt>
                <c:pt idx="205">
                  <c:v>1</c:v>
                </c:pt>
                <c:pt idx="206">
                  <c:v>1</c:v>
                </c:pt>
                <c:pt idx="207">
                  <c:v>1</c:v>
                </c:pt>
                <c:pt idx="208">
                  <c:v>1</c:v>
                </c:pt>
                <c:pt idx="209">
                  <c:v>1</c:v>
                </c:pt>
                <c:pt idx="210">
                  <c:v>1</c:v>
                </c:pt>
                <c:pt idx="211">
                  <c:v>1</c:v>
                </c:pt>
                <c:pt idx="212">
                  <c:v>1</c:v>
                </c:pt>
                <c:pt idx="213">
                  <c:v>1</c:v>
                </c:pt>
                <c:pt idx="214">
                  <c:v>1</c:v>
                </c:pt>
                <c:pt idx="215">
                  <c:v>1</c:v>
                </c:pt>
                <c:pt idx="216">
                  <c:v>1</c:v>
                </c:pt>
                <c:pt idx="217">
                  <c:v>1</c:v>
                </c:pt>
                <c:pt idx="218">
                  <c:v>1</c:v>
                </c:pt>
                <c:pt idx="219">
                  <c:v>1</c:v>
                </c:pt>
                <c:pt idx="220">
                  <c:v>1</c:v>
                </c:pt>
                <c:pt idx="221">
                  <c:v>1</c:v>
                </c:pt>
                <c:pt idx="222">
                  <c:v>1</c:v>
                </c:pt>
                <c:pt idx="223">
                  <c:v>1</c:v>
                </c:pt>
                <c:pt idx="224">
                  <c:v>1</c:v>
                </c:pt>
                <c:pt idx="225">
                  <c:v>1</c:v>
                </c:pt>
                <c:pt idx="226">
                  <c:v>1</c:v>
                </c:pt>
                <c:pt idx="227">
                  <c:v>1</c:v>
                </c:pt>
                <c:pt idx="228">
                  <c:v>1</c:v>
                </c:pt>
                <c:pt idx="229">
                  <c:v>1</c:v>
                </c:pt>
                <c:pt idx="230">
                  <c:v>1</c:v>
                </c:pt>
                <c:pt idx="231">
                  <c:v>1</c:v>
                </c:pt>
                <c:pt idx="232">
                  <c:v>1</c:v>
                </c:pt>
                <c:pt idx="233">
                  <c:v>1</c:v>
                </c:pt>
                <c:pt idx="234">
                  <c:v>1</c:v>
                </c:pt>
                <c:pt idx="235">
                  <c:v>1</c:v>
                </c:pt>
                <c:pt idx="236">
                  <c:v>1</c:v>
                </c:pt>
                <c:pt idx="237">
                  <c:v>1</c:v>
                </c:pt>
                <c:pt idx="238">
                  <c:v>1</c:v>
                </c:pt>
                <c:pt idx="239">
                  <c:v>1</c:v>
                </c:pt>
                <c:pt idx="240">
                  <c:v>1</c:v>
                </c:pt>
                <c:pt idx="241">
                  <c:v>1</c:v>
                </c:pt>
                <c:pt idx="242">
                  <c:v>1</c:v>
                </c:pt>
                <c:pt idx="243">
                  <c:v>1</c:v>
                </c:pt>
                <c:pt idx="244">
                  <c:v>1</c:v>
                </c:pt>
                <c:pt idx="245">
                  <c:v>1</c:v>
                </c:pt>
                <c:pt idx="246">
                  <c:v>1</c:v>
                </c:pt>
                <c:pt idx="247">
                  <c:v>1</c:v>
                </c:pt>
                <c:pt idx="248">
                  <c:v>1</c:v>
                </c:pt>
                <c:pt idx="249">
                  <c:v>1</c:v>
                </c:pt>
                <c:pt idx="250">
                  <c:v>1</c:v>
                </c:pt>
                <c:pt idx="251">
                  <c:v>1</c:v>
                </c:pt>
                <c:pt idx="252">
                  <c:v>1</c:v>
                </c:pt>
                <c:pt idx="253">
                  <c:v>1</c:v>
                </c:pt>
                <c:pt idx="254">
                  <c:v>1</c:v>
                </c:pt>
                <c:pt idx="255">
                  <c:v>1</c:v>
                </c:pt>
                <c:pt idx="256">
                  <c:v>1</c:v>
                </c:pt>
                <c:pt idx="257">
                  <c:v>1</c:v>
                </c:pt>
                <c:pt idx="258">
                  <c:v>1</c:v>
                </c:pt>
                <c:pt idx="259">
                  <c:v>1</c:v>
                </c:pt>
                <c:pt idx="260">
                  <c:v>1</c:v>
                </c:pt>
                <c:pt idx="261">
                  <c:v>1</c:v>
                </c:pt>
                <c:pt idx="262">
                  <c:v>1</c:v>
                </c:pt>
                <c:pt idx="263">
                  <c:v>1</c:v>
                </c:pt>
                <c:pt idx="264">
                  <c:v>1</c:v>
                </c:pt>
                <c:pt idx="265">
                  <c:v>1</c:v>
                </c:pt>
                <c:pt idx="266">
                  <c:v>1</c:v>
                </c:pt>
                <c:pt idx="267">
                  <c:v>1</c:v>
                </c:pt>
                <c:pt idx="268">
                  <c:v>1</c:v>
                </c:pt>
                <c:pt idx="269">
                  <c:v>1</c:v>
                </c:pt>
                <c:pt idx="270">
                  <c:v>1</c:v>
                </c:pt>
                <c:pt idx="271">
                  <c:v>1</c:v>
                </c:pt>
                <c:pt idx="272">
                  <c:v>1</c:v>
                </c:pt>
                <c:pt idx="273">
                  <c:v>1</c:v>
                </c:pt>
                <c:pt idx="274">
                  <c:v>1</c:v>
                </c:pt>
                <c:pt idx="275">
                  <c:v>1</c:v>
                </c:pt>
                <c:pt idx="276">
                  <c:v>1</c:v>
                </c:pt>
                <c:pt idx="277">
                  <c:v>1</c:v>
                </c:pt>
                <c:pt idx="278">
                  <c:v>1</c:v>
                </c:pt>
                <c:pt idx="279">
                  <c:v>1</c:v>
                </c:pt>
                <c:pt idx="280">
                  <c:v>1</c:v>
                </c:pt>
                <c:pt idx="281">
                  <c:v>1</c:v>
                </c:pt>
                <c:pt idx="282">
                  <c:v>1</c:v>
                </c:pt>
                <c:pt idx="283">
                  <c:v>1</c:v>
                </c:pt>
                <c:pt idx="284">
                  <c:v>1</c:v>
                </c:pt>
                <c:pt idx="285">
                  <c:v>1</c:v>
                </c:pt>
                <c:pt idx="286">
                  <c:v>1</c:v>
                </c:pt>
                <c:pt idx="287">
                  <c:v>1</c:v>
                </c:pt>
                <c:pt idx="288">
                  <c:v>1</c:v>
                </c:pt>
                <c:pt idx="289">
                  <c:v>1</c:v>
                </c:pt>
                <c:pt idx="290">
                  <c:v>1</c:v>
                </c:pt>
                <c:pt idx="291">
                  <c:v>1</c:v>
                </c:pt>
                <c:pt idx="292">
                  <c:v>1</c:v>
                </c:pt>
                <c:pt idx="293">
                  <c:v>1</c:v>
                </c:pt>
                <c:pt idx="294">
                  <c:v>1</c:v>
                </c:pt>
                <c:pt idx="295">
                  <c:v>1</c:v>
                </c:pt>
                <c:pt idx="296">
                  <c:v>1</c:v>
                </c:pt>
                <c:pt idx="297">
                  <c:v>1</c:v>
                </c:pt>
                <c:pt idx="298">
                  <c:v>1</c:v>
                </c:pt>
                <c:pt idx="299">
                  <c:v>1</c:v>
                </c:pt>
                <c:pt idx="300">
                  <c:v>1</c:v>
                </c:pt>
                <c:pt idx="301">
                  <c:v>1</c:v>
                </c:pt>
                <c:pt idx="302">
                  <c:v>1</c:v>
                </c:pt>
                <c:pt idx="303">
                  <c:v>1</c:v>
                </c:pt>
                <c:pt idx="304">
                  <c:v>1</c:v>
                </c:pt>
                <c:pt idx="305">
                  <c:v>1</c:v>
                </c:pt>
                <c:pt idx="306">
                  <c:v>1</c:v>
                </c:pt>
                <c:pt idx="307">
                  <c:v>1</c:v>
                </c:pt>
                <c:pt idx="308">
                  <c:v>1</c:v>
                </c:pt>
                <c:pt idx="309">
                  <c:v>1</c:v>
                </c:pt>
                <c:pt idx="310">
                  <c:v>1</c:v>
                </c:pt>
                <c:pt idx="311">
                  <c:v>1</c:v>
                </c:pt>
                <c:pt idx="312">
                  <c:v>1</c:v>
                </c:pt>
                <c:pt idx="313">
                  <c:v>1</c:v>
                </c:pt>
                <c:pt idx="314">
                  <c:v>1</c:v>
                </c:pt>
                <c:pt idx="315">
                  <c:v>1</c:v>
                </c:pt>
                <c:pt idx="316">
                  <c:v>1</c:v>
                </c:pt>
                <c:pt idx="317">
                  <c:v>1</c:v>
                </c:pt>
                <c:pt idx="318">
                  <c:v>1</c:v>
                </c:pt>
                <c:pt idx="319">
                  <c:v>1</c:v>
                </c:pt>
                <c:pt idx="320">
                  <c:v>1</c:v>
                </c:pt>
                <c:pt idx="321">
                  <c:v>1</c:v>
                </c:pt>
                <c:pt idx="322">
                  <c:v>1</c:v>
                </c:pt>
                <c:pt idx="323">
                  <c:v>1</c:v>
                </c:pt>
                <c:pt idx="324">
                  <c:v>1</c:v>
                </c:pt>
                <c:pt idx="325">
                  <c:v>1</c:v>
                </c:pt>
                <c:pt idx="326">
                  <c:v>1</c:v>
                </c:pt>
                <c:pt idx="327">
                  <c:v>1</c:v>
                </c:pt>
                <c:pt idx="328">
                  <c:v>1</c:v>
                </c:pt>
                <c:pt idx="329">
                  <c:v>1</c:v>
                </c:pt>
                <c:pt idx="330">
                  <c:v>1</c:v>
                </c:pt>
                <c:pt idx="331">
                  <c:v>1</c:v>
                </c:pt>
                <c:pt idx="332">
                  <c:v>1</c:v>
                </c:pt>
                <c:pt idx="333">
                  <c:v>1</c:v>
                </c:pt>
                <c:pt idx="334">
                  <c:v>1</c:v>
                </c:pt>
                <c:pt idx="335">
                  <c:v>1</c:v>
                </c:pt>
                <c:pt idx="336">
                  <c:v>1</c:v>
                </c:pt>
                <c:pt idx="337">
                  <c:v>1</c:v>
                </c:pt>
                <c:pt idx="338">
                  <c:v>1</c:v>
                </c:pt>
                <c:pt idx="339">
                  <c:v>1</c:v>
                </c:pt>
                <c:pt idx="340">
                  <c:v>1</c:v>
                </c:pt>
                <c:pt idx="341">
                  <c:v>1</c:v>
                </c:pt>
                <c:pt idx="342">
                  <c:v>1</c:v>
                </c:pt>
                <c:pt idx="343">
                  <c:v>1</c:v>
                </c:pt>
                <c:pt idx="344">
                  <c:v>1</c:v>
                </c:pt>
                <c:pt idx="345">
                  <c:v>1</c:v>
                </c:pt>
                <c:pt idx="346">
                  <c:v>1</c:v>
                </c:pt>
                <c:pt idx="347">
                  <c:v>1</c:v>
                </c:pt>
                <c:pt idx="348">
                  <c:v>1</c:v>
                </c:pt>
                <c:pt idx="349">
                  <c:v>1</c:v>
                </c:pt>
                <c:pt idx="350">
                  <c:v>1</c:v>
                </c:pt>
                <c:pt idx="351">
                  <c:v>1</c:v>
                </c:pt>
                <c:pt idx="352">
                  <c:v>1</c:v>
                </c:pt>
                <c:pt idx="353">
                  <c:v>1</c:v>
                </c:pt>
                <c:pt idx="354">
                  <c:v>1</c:v>
                </c:pt>
                <c:pt idx="355">
                  <c:v>1</c:v>
                </c:pt>
                <c:pt idx="356">
                  <c:v>1</c:v>
                </c:pt>
                <c:pt idx="357">
                  <c:v>1</c:v>
                </c:pt>
                <c:pt idx="358">
                  <c:v>1</c:v>
                </c:pt>
                <c:pt idx="359">
                  <c:v>1</c:v>
                </c:pt>
                <c:pt idx="360">
                  <c:v>1</c:v>
                </c:pt>
                <c:pt idx="361">
                  <c:v>1</c:v>
                </c:pt>
                <c:pt idx="362">
                  <c:v>1</c:v>
                </c:pt>
                <c:pt idx="363">
                  <c:v>1</c:v>
                </c:pt>
                <c:pt idx="364">
                  <c:v>1</c:v>
                </c:pt>
                <c:pt idx="365">
                  <c:v>1</c:v>
                </c:pt>
                <c:pt idx="366">
                  <c:v>1</c:v>
                </c:pt>
                <c:pt idx="367">
                  <c:v>1</c:v>
                </c:pt>
                <c:pt idx="368">
                  <c:v>1</c:v>
                </c:pt>
                <c:pt idx="369">
                  <c:v>1</c:v>
                </c:pt>
                <c:pt idx="370">
                  <c:v>1</c:v>
                </c:pt>
                <c:pt idx="371">
                  <c:v>1</c:v>
                </c:pt>
                <c:pt idx="372">
                  <c:v>1</c:v>
                </c:pt>
                <c:pt idx="373">
                  <c:v>1</c:v>
                </c:pt>
                <c:pt idx="374">
                  <c:v>1</c:v>
                </c:pt>
                <c:pt idx="375">
                  <c:v>1</c:v>
                </c:pt>
                <c:pt idx="376">
                  <c:v>1</c:v>
                </c:pt>
                <c:pt idx="377">
                  <c:v>1</c:v>
                </c:pt>
                <c:pt idx="378">
                  <c:v>1</c:v>
                </c:pt>
                <c:pt idx="379">
                  <c:v>1</c:v>
                </c:pt>
                <c:pt idx="380">
                  <c:v>1</c:v>
                </c:pt>
                <c:pt idx="381">
                  <c:v>1</c:v>
                </c:pt>
                <c:pt idx="382">
                  <c:v>1</c:v>
                </c:pt>
                <c:pt idx="383">
                  <c:v>1</c:v>
                </c:pt>
                <c:pt idx="384">
                  <c:v>1</c:v>
                </c:pt>
                <c:pt idx="385">
                  <c:v>1</c:v>
                </c:pt>
                <c:pt idx="386">
                  <c:v>1</c:v>
                </c:pt>
                <c:pt idx="387">
                  <c:v>1</c:v>
                </c:pt>
                <c:pt idx="388">
                  <c:v>1</c:v>
                </c:pt>
                <c:pt idx="389">
                  <c:v>1</c:v>
                </c:pt>
                <c:pt idx="390">
                  <c:v>1</c:v>
                </c:pt>
                <c:pt idx="391">
                  <c:v>1</c:v>
                </c:pt>
                <c:pt idx="392">
                  <c:v>1</c:v>
                </c:pt>
                <c:pt idx="393">
                  <c:v>1</c:v>
                </c:pt>
                <c:pt idx="394">
                  <c:v>1</c:v>
                </c:pt>
                <c:pt idx="395">
                  <c:v>1</c:v>
                </c:pt>
                <c:pt idx="396">
                  <c:v>1</c:v>
                </c:pt>
                <c:pt idx="397">
                  <c:v>1</c:v>
                </c:pt>
                <c:pt idx="398">
                  <c:v>1</c:v>
                </c:pt>
                <c:pt idx="399">
                  <c:v>1</c:v>
                </c:pt>
                <c:pt idx="400">
                  <c:v>1</c:v>
                </c:pt>
                <c:pt idx="401">
                  <c:v>1</c:v>
                </c:pt>
                <c:pt idx="402">
                  <c:v>1</c:v>
                </c:pt>
                <c:pt idx="403">
                  <c:v>1</c:v>
                </c:pt>
                <c:pt idx="404">
                  <c:v>1</c:v>
                </c:pt>
                <c:pt idx="405">
                  <c:v>1</c:v>
                </c:pt>
                <c:pt idx="406">
                  <c:v>1</c:v>
                </c:pt>
                <c:pt idx="407">
                  <c:v>1</c:v>
                </c:pt>
                <c:pt idx="408">
                  <c:v>1</c:v>
                </c:pt>
                <c:pt idx="409">
                  <c:v>1</c:v>
                </c:pt>
                <c:pt idx="410">
                  <c:v>1</c:v>
                </c:pt>
                <c:pt idx="411">
                  <c:v>1</c:v>
                </c:pt>
                <c:pt idx="412">
                  <c:v>1</c:v>
                </c:pt>
                <c:pt idx="413">
                  <c:v>1</c:v>
                </c:pt>
                <c:pt idx="414">
                  <c:v>1</c:v>
                </c:pt>
                <c:pt idx="415">
                  <c:v>1</c:v>
                </c:pt>
                <c:pt idx="416">
                  <c:v>1</c:v>
                </c:pt>
                <c:pt idx="417">
                  <c:v>1</c:v>
                </c:pt>
                <c:pt idx="418">
                  <c:v>1</c:v>
                </c:pt>
                <c:pt idx="419">
                  <c:v>1</c:v>
                </c:pt>
                <c:pt idx="420">
                  <c:v>1</c:v>
                </c:pt>
                <c:pt idx="421">
                  <c:v>1</c:v>
                </c:pt>
                <c:pt idx="422">
                  <c:v>1</c:v>
                </c:pt>
                <c:pt idx="423">
                  <c:v>1</c:v>
                </c:pt>
                <c:pt idx="424">
                  <c:v>1</c:v>
                </c:pt>
                <c:pt idx="425">
                  <c:v>1</c:v>
                </c:pt>
                <c:pt idx="426">
                  <c:v>1</c:v>
                </c:pt>
                <c:pt idx="427">
                  <c:v>1</c:v>
                </c:pt>
                <c:pt idx="428">
                  <c:v>1</c:v>
                </c:pt>
                <c:pt idx="429">
                  <c:v>1</c:v>
                </c:pt>
                <c:pt idx="430">
                  <c:v>1</c:v>
                </c:pt>
                <c:pt idx="431">
                  <c:v>1</c:v>
                </c:pt>
                <c:pt idx="432">
                  <c:v>1</c:v>
                </c:pt>
                <c:pt idx="433">
                  <c:v>1</c:v>
                </c:pt>
                <c:pt idx="434">
                  <c:v>1</c:v>
                </c:pt>
                <c:pt idx="435">
                  <c:v>1</c:v>
                </c:pt>
                <c:pt idx="436">
                  <c:v>1</c:v>
                </c:pt>
                <c:pt idx="437">
                  <c:v>1</c:v>
                </c:pt>
                <c:pt idx="438">
                  <c:v>1</c:v>
                </c:pt>
                <c:pt idx="439">
                  <c:v>1</c:v>
                </c:pt>
                <c:pt idx="440">
                  <c:v>1</c:v>
                </c:pt>
                <c:pt idx="441">
                  <c:v>1</c:v>
                </c:pt>
                <c:pt idx="442">
                  <c:v>1</c:v>
                </c:pt>
                <c:pt idx="443">
                  <c:v>1</c:v>
                </c:pt>
                <c:pt idx="444">
                  <c:v>1</c:v>
                </c:pt>
                <c:pt idx="445">
                  <c:v>1</c:v>
                </c:pt>
                <c:pt idx="446">
                  <c:v>1</c:v>
                </c:pt>
                <c:pt idx="447">
                  <c:v>1</c:v>
                </c:pt>
                <c:pt idx="448">
                  <c:v>1</c:v>
                </c:pt>
                <c:pt idx="449">
                  <c:v>1</c:v>
                </c:pt>
                <c:pt idx="450">
                  <c:v>1</c:v>
                </c:pt>
                <c:pt idx="451">
                  <c:v>1</c:v>
                </c:pt>
                <c:pt idx="452">
                  <c:v>1</c:v>
                </c:pt>
                <c:pt idx="453">
                  <c:v>1</c:v>
                </c:pt>
                <c:pt idx="454">
                  <c:v>1</c:v>
                </c:pt>
                <c:pt idx="455">
                  <c:v>1</c:v>
                </c:pt>
                <c:pt idx="456">
                  <c:v>1</c:v>
                </c:pt>
                <c:pt idx="457">
                  <c:v>1</c:v>
                </c:pt>
                <c:pt idx="458">
                  <c:v>1</c:v>
                </c:pt>
                <c:pt idx="459">
                  <c:v>1</c:v>
                </c:pt>
                <c:pt idx="460">
                  <c:v>1</c:v>
                </c:pt>
                <c:pt idx="461">
                  <c:v>1</c:v>
                </c:pt>
                <c:pt idx="462">
                  <c:v>1</c:v>
                </c:pt>
                <c:pt idx="463">
                  <c:v>1</c:v>
                </c:pt>
                <c:pt idx="464">
                  <c:v>1</c:v>
                </c:pt>
                <c:pt idx="465">
                  <c:v>1</c:v>
                </c:pt>
                <c:pt idx="466">
                  <c:v>1</c:v>
                </c:pt>
                <c:pt idx="467">
                  <c:v>1</c:v>
                </c:pt>
                <c:pt idx="468">
                  <c:v>1</c:v>
                </c:pt>
                <c:pt idx="469">
                  <c:v>1</c:v>
                </c:pt>
                <c:pt idx="470">
                  <c:v>1</c:v>
                </c:pt>
                <c:pt idx="471">
                  <c:v>1</c:v>
                </c:pt>
                <c:pt idx="472">
                  <c:v>1</c:v>
                </c:pt>
                <c:pt idx="473">
                  <c:v>1</c:v>
                </c:pt>
                <c:pt idx="474">
                  <c:v>1</c:v>
                </c:pt>
                <c:pt idx="475">
                  <c:v>1</c:v>
                </c:pt>
                <c:pt idx="476">
                  <c:v>1</c:v>
                </c:pt>
                <c:pt idx="477">
                  <c:v>1</c:v>
                </c:pt>
                <c:pt idx="478">
                  <c:v>1</c:v>
                </c:pt>
                <c:pt idx="479">
                  <c:v>1</c:v>
                </c:pt>
                <c:pt idx="480">
                  <c:v>1</c:v>
                </c:pt>
                <c:pt idx="481">
                  <c:v>1</c:v>
                </c:pt>
                <c:pt idx="482">
                  <c:v>1</c:v>
                </c:pt>
                <c:pt idx="483">
                  <c:v>1</c:v>
                </c:pt>
                <c:pt idx="484">
                  <c:v>1</c:v>
                </c:pt>
                <c:pt idx="485">
                  <c:v>1</c:v>
                </c:pt>
                <c:pt idx="486">
                  <c:v>1</c:v>
                </c:pt>
                <c:pt idx="487">
                  <c:v>1</c:v>
                </c:pt>
                <c:pt idx="488">
                  <c:v>1</c:v>
                </c:pt>
                <c:pt idx="489">
                  <c:v>1</c:v>
                </c:pt>
                <c:pt idx="490">
                  <c:v>1</c:v>
                </c:pt>
                <c:pt idx="491">
                  <c:v>1</c:v>
                </c:pt>
                <c:pt idx="492">
                  <c:v>1</c:v>
                </c:pt>
                <c:pt idx="493">
                  <c:v>1</c:v>
                </c:pt>
                <c:pt idx="494">
                  <c:v>1</c:v>
                </c:pt>
                <c:pt idx="495">
                  <c:v>1</c:v>
                </c:pt>
                <c:pt idx="496">
                  <c:v>1</c:v>
                </c:pt>
                <c:pt idx="497">
                  <c:v>1</c:v>
                </c:pt>
                <c:pt idx="498">
                  <c:v>1</c:v>
                </c:pt>
                <c:pt idx="499">
                  <c:v>1</c:v>
                </c:pt>
                <c:pt idx="500">
                  <c:v>1</c:v>
                </c:pt>
                <c:pt idx="501">
                  <c:v>1</c:v>
                </c:pt>
                <c:pt idx="502">
                  <c:v>1</c:v>
                </c:pt>
                <c:pt idx="503">
                  <c:v>1</c:v>
                </c:pt>
                <c:pt idx="504">
                  <c:v>1</c:v>
                </c:pt>
                <c:pt idx="505">
                  <c:v>1</c:v>
                </c:pt>
                <c:pt idx="506">
                  <c:v>1</c:v>
                </c:pt>
                <c:pt idx="507">
                  <c:v>1</c:v>
                </c:pt>
                <c:pt idx="508">
                  <c:v>1</c:v>
                </c:pt>
                <c:pt idx="509">
                  <c:v>1</c:v>
                </c:pt>
                <c:pt idx="510">
                  <c:v>1</c:v>
                </c:pt>
                <c:pt idx="511">
                  <c:v>1</c:v>
                </c:pt>
                <c:pt idx="512">
                  <c:v>1</c:v>
                </c:pt>
                <c:pt idx="513">
                  <c:v>1</c:v>
                </c:pt>
                <c:pt idx="514">
                  <c:v>1</c:v>
                </c:pt>
                <c:pt idx="515">
                  <c:v>1</c:v>
                </c:pt>
                <c:pt idx="516">
                  <c:v>1</c:v>
                </c:pt>
                <c:pt idx="517">
                  <c:v>1</c:v>
                </c:pt>
                <c:pt idx="518">
                  <c:v>1</c:v>
                </c:pt>
                <c:pt idx="519">
                  <c:v>1</c:v>
                </c:pt>
                <c:pt idx="520">
                  <c:v>1</c:v>
                </c:pt>
                <c:pt idx="521">
                  <c:v>1</c:v>
                </c:pt>
                <c:pt idx="522">
                  <c:v>1</c:v>
                </c:pt>
                <c:pt idx="523">
                  <c:v>1</c:v>
                </c:pt>
                <c:pt idx="524">
                  <c:v>1</c:v>
                </c:pt>
                <c:pt idx="525">
                  <c:v>1</c:v>
                </c:pt>
                <c:pt idx="526">
                  <c:v>1</c:v>
                </c:pt>
                <c:pt idx="527">
                  <c:v>1</c:v>
                </c:pt>
                <c:pt idx="528">
                  <c:v>1</c:v>
                </c:pt>
                <c:pt idx="529">
                  <c:v>1</c:v>
                </c:pt>
                <c:pt idx="530">
                  <c:v>1</c:v>
                </c:pt>
                <c:pt idx="531">
                  <c:v>1</c:v>
                </c:pt>
                <c:pt idx="532">
                  <c:v>1</c:v>
                </c:pt>
                <c:pt idx="533">
                  <c:v>1</c:v>
                </c:pt>
                <c:pt idx="534">
                  <c:v>1</c:v>
                </c:pt>
                <c:pt idx="535">
                  <c:v>1</c:v>
                </c:pt>
                <c:pt idx="536">
                  <c:v>1</c:v>
                </c:pt>
                <c:pt idx="537">
                  <c:v>1</c:v>
                </c:pt>
                <c:pt idx="538">
                  <c:v>1</c:v>
                </c:pt>
                <c:pt idx="539">
                  <c:v>1</c:v>
                </c:pt>
                <c:pt idx="540">
                  <c:v>1</c:v>
                </c:pt>
                <c:pt idx="541">
                  <c:v>1</c:v>
                </c:pt>
                <c:pt idx="542">
                  <c:v>1</c:v>
                </c:pt>
                <c:pt idx="543">
                  <c:v>1</c:v>
                </c:pt>
                <c:pt idx="544">
                  <c:v>1</c:v>
                </c:pt>
                <c:pt idx="545">
                  <c:v>1</c:v>
                </c:pt>
                <c:pt idx="546">
                  <c:v>1</c:v>
                </c:pt>
                <c:pt idx="547">
                  <c:v>1</c:v>
                </c:pt>
                <c:pt idx="548">
                  <c:v>1</c:v>
                </c:pt>
                <c:pt idx="549">
                  <c:v>1</c:v>
                </c:pt>
                <c:pt idx="550">
                  <c:v>1</c:v>
                </c:pt>
                <c:pt idx="551">
                  <c:v>1</c:v>
                </c:pt>
                <c:pt idx="552">
                  <c:v>1</c:v>
                </c:pt>
                <c:pt idx="553">
                  <c:v>1</c:v>
                </c:pt>
                <c:pt idx="554">
                  <c:v>1</c:v>
                </c:pt>
                <c:pt idx="555">
                  <c:v>1</c:v>
                </c:pt>
                <c:pt idx="556">
                  <c:v>1</c:v>
                </c:pt>
                <c:pt idx="557">
                  <c:v>1</c:v>
                </c:pt>
                <c:pt idx="558">
                  <c:v>1</c:v>
                </c:pt>
                <c:pt idx="559">
                  <c:v>1</c:v>
                </c:pt>
                <c:pt idx="560">
                  <c:v>1</c:v>
                </c:pt>
                <c:pt idx="561">
                  <c:v>1</c:v>
                </c:pt>
                <c:pt idx="562">
                  <c:v>1</c:v>
                </c:pt>
                <c:pt idx="563">
                  <c:v>1</c:v>
                </c:pt>
                <c:pt idx="564">
                  <c:v>1</c:v>
                </c:pt>
                <c:pt idx="565">
                  <c:v>1</c:v>
                </c:pt>
                <c:pt idx="566">
                  <c:v>1</c:v>
                </c:pt>
                <c:pt idx="567">
                  <c:v>1</c:v>
                </c:pt>
                <c:pt idx="568">
                  <c:v>1</c:v>
                </c:pt>
                <c:pt idx="569">
                  <c:v>1</c:v>
                </c:pt>
                <c:pt idx="570">
                  <c:v>1</c:v>
                </c:pt>
                <c:pt idx="571">
                  <c:v>1</c:v>
                </c:pt>
                <c:pt idx="572">
                  <c:v>1</c:v>
                </c:pt>
                <c:pt idx="573">
                  <c:v>1</c:v>
                </c:pt>
                <c:pt idx="574">
                  <c:v>1</c:v>
                </c:pt>
                <c:pt idx="575">
                  <c:v>1</c:v>
                </c:pt>
                <c:pt idx="576">
                  <c:v>1</c:v>
                </c:pt>
                <c:pt idx="577">
                  <c:v>1</c:v>
                </c:pt>
                <c:pt idx="578">
                  <c:v>1</c:v>
                </c:pt>
                <c:pt idx="579">
                  <c:v>1</c:v>
                </c:pt>
                <c:pt idx="580">
                  <c:v>1</c:v>
                </c:pt>
                <c:pt idx="581">
                  <c:v>1</c:v>
                </c:pt>
                <c:pt idx="582">
                  <c:v>1</c:v>
                </c:pt>
                <c:pt idx="583">
                  <c:v>1</c:v>
                </c:pt>
                <c:pt idx="584">
                  <c:v>1</c:v>
                </c:pt>
                <c:pt idx="585">
                  <c:v>1</c:v>
                </c:pt>
                <c:pt idx="586">
                  <c:v>1</c:v>
                </c:pt>
                <c:pt idx="587">
                  <c:v>1</c:v>
                </c:pt>
                <c:pt idx="588">
                  <c:v>1</c:v>
                </c:pt>
                <c:pt idx="589">
                  <c:v>1</c:v>
                </c:pt>
                <c:pt idx="590">
                  <c:v>1</c:v>
                </c:pt>
                <c:pt idx="591">
                  <c:v>1</c:v>
                </c:pt>
                <c:pt idx="592">
                  <c:v>1</c:v>
                </c:pt>
                <c:pt idx="593">
                  <c:v>1</c:v>
                </c:pt>
                <c:pt idx="594">
                  <c:v>1</c:v>
                </c:pt>
                <c:pt idx="595">
                  <c:v>1</c:v>
                </c:pt>
                <c:pt idx="596">
                  <c:v>1</c:v>
                </c:pt>
                <c:pt idx="597">
                  <c:v>1</c:v>
                </c:pt>
                <c:pt idx="598">
                  <c:v>1</c:v>
                </c:pt>
                <c:pt idx="599">
                  <c:v>1</c:v>
                </c:pt>
                <c:pt idx="600">
                  <c:v>1</c:v>
                </c:pt>
                <c:pt idx="601">
                  <c:v>1</c:v>
                </c:pt>
                <c:pt idx="602">
                  <c:v>1</c:v>
                </c:pt>
                <c:pt idx="603">
                  <c:v>1</c:v>
                </c:pt>
                <c:pt idx="604">
                  <c:v>1</c:v>
                </c:pt>
                <c:pt idx="605">
                  <c:v>1</c:v>
                </c:pt>
                <c:pt idx="606">
                  <c:v>1</c:v>
                </c:pt>
                <c:pt idx="607">
                  <c:v>1</c:v>
                </c:pt>
                <c:pt idx="608">
                  <c:v>1</c:v>
                </c:pt>
                <c:pt idx="609">
                  <c:v>1</c:v>
                </c:pt>
                <c:pt idx="610">
                  <c:v>1</c:v>
                </c:pt>
                <c:pt idx="611">
                  <c:v>1</c:v>
                </c:pt>
                <c:pt idx="612">
                  <c:v>1</c:v>
                </c:pt>
                <c:pt idx="613">
                  <c:v>1</c:v>
                </c:pt>
                <c:pt idx="614">
                  <c:v>1</c:v>
                </c:pt>
                <c:pt idx="615">
                  <c:v>1</c:v>
                </c:pt>
                <c:pt idx="616">
                  <c:v>1</c:v>
                </c:pt>
                <c:pt idx="617">
                  <c:v>1</c:v>
                </c:pt>
                <c:pt idx="618">
                  <c:v>1</c:v>
                </c:pt>
                <c:pt idx="619">
                  <c:v>1</c:v>
                </c:pt>
                <c:pt idx="620">
                  <c:v>1</c:v>
                </c:pt>
                <c:pt idx="621">
                  <c:v>1</c:v>
                </c:pt>
                <c:pt idx="622">
                  <c:v>1</c:v>
                </c:pt>
                <c:pt idx="623">
                  <c:v>1</c:v>
                </c:pt>
                <c:pt idx="624">
                  <c:v>1</c:v>
                </c:pt>
                <c:pt idx="625">
                  <c:v>1</c:v>
                </c:pt>
                <c:pt idx="626">
                  <c:v>1</c:v>
                </c:pt>
                <c:pt idx="627">
                  <c:v>1</c:v>
                </c:pt>
                <c:pt idx="628">
                  <c:v>1</c:v>
                </c:pt>
                <c:pt idx="629">
                  <c:v>1</c:v>
                </c:pt>
                <c:pt idx="630">
                  <c:v>1</c:v>
                </c:pt>
                <c:pt idx="631">
                  <c:v>1</c:v>
                </c:pt>
                <c:pt idx="632">
                  <c:v>1</c:v>
                </c:pt>
                <c:pt idx="633">
                  <c:v>1</c:v>
                </c:pt>
                <c:pt idx="634">
                  <c:v>1</c:v>
                </c:pt>
                <c:pt idx="635">
                  <c:v>1</c:v>
                </c:pt>
                <c:pt idx="636">
                  <c:v>1</c:v>
                </c:pt>
                <c:pt idx="637">
                  <c:v>1</c:v>
                </c:pt>
                <c:pt idx="638">
                  <c:v>1</c:v>
                </c:pt>
                <c:pt idx="639">
                  <c:v>1</c:v>
                </c:pt>
                <c:pt idx="640">
                  <c:v>1</c:v>
                </c:pt>
                <c:pt idx="641">
                  <c:v>1</c:v>
                </c:pt>
                <c:pt idx="642">
                  <c:v>1</c:v>
                </c:pt>
                <c:pt idx="643">
                  <c:v>1</c:v>
                </c:pt>
                <c:pt idx="644">
                  <c:v>1</c:v>
                </c:pt>
                <c:pt idx="645">
                  <c:v>1</c:v>
                </c:pt>
                <c:pt idx="646">
                  <c:v>1</c:v>
                </c:pt>
                <c:pt idx="647">
                  <c:v>1</c:v>
                </c:pt>
                <c:pt idx="648">
                  <c:v>1</c:v>
                </c:pt>
                <c:pt idx="649">
                  <c:v>1</c:v>
                </c:pt>
                <c:pt idx="650">
                  <c:v>1</c:v>
                </c:pt>
                <c:pt idx="651">
                  <c:v>1</c:v>
                </c:pt>
                <c:pt idx="652">
                  <c:v>1</c:v>
                </c:pt>
                <c:pt idx="653">
                  <c:v>1</c:v>
                </c:pt>
                <c:pt idx="654">
                  <c:v>1</c:v>
                </c:pt>
                <c:pt idx="655">
                  <c:v>1</c:v>
                </c:pt>
                <c:pt idx="656">
                  <c:v>1</c:v>
                </c:pt>
                <c:pt idx="657">
                  <c:v>1</c:v>
                </c:pt>
                <c:pt idx="658">
                  <c:v>1</c:v>
                </c:pt>
                <c:pt idx="659">
                  <c:v>1</c:v>
                </c:pt>
                <c:pt idx="660">
                  <c:v>1</c:v>
                </c:pt>
                <c:pt idx="661">
                  <c:v>1</c:v>
                </c:pt>
                <c:pt idx="662">
                  <c:v>1</c:v>
                </c:pt>
                <c:pt idx="663">
                  <c:v>1</c:v>
                </c:pt>
                <c:pt idx="664">
                  <c:v>1</c:v>
                </c:pt>
                <c:pt idx="665">
                  <c:v>1</c:v>
                </c:pt>
                <c:pt idx="666">
                  <c:v>1</c:v>
                </c:pt>
                <c:pt idx="667">
                  <c:v>1</c:v>
                </c:pt>
                <c:pt idx="668">
                  <c:v>1</c:v>
                </c:pt>
                <c:pt idx="669">
                  <c:v>1</c:v>
                </c:pt>
                <c:pt idx="670">
                  <c:v>1</c:v>
                </c:pt>
                <c:pt idx="671">
                  <c:v>1</c:v>
                </c:pt>
                <c:pt idx="672">
                  <c:v>1</c:v>
                </c:pt>
                <c:pt idx="673">
                  <c:v>1</c:v>
                </c:pt>
                <c:pt idx="674">
                  <c:v>1</c:v>
                </c:pt>
                <c:pt idx="675">
                  <c:v>1</c:v>
                </c:pt>
                <c:pt idx="676">
                  <c:v>1</c:v>
                </c:pt>
                <c:pt idx="677">
                  <c:v>1</c:v>
                </c:pt>
                <c:pt idx="678">
                  <c:v>1</c:v>
                </c:pt>
                <c:pt idx="679">
                  <c:v>1</c:v>
                </c:pt>
                <c:pt idx="680">
                  <c:v>1</c:v>
                </c:pt>
                <c:pt idx="681">
                  <c:v>1</c:v>
                </c:pt>
                <c:pt idx="682">
                  <c:v>1</c:v>
                </c:pt>
                <c:pt idx="683">
                  <c:v>1</c:v>
                </c:pt>
                <c:pt idx="684">
                  <c:v>1</c:v>
                </c:pt>
                <c:pt idx="685">
                  <c:v>1</c:v>
                </c:pt>
                <c:pt idx="686">
                  <c:v>1</c:v>
                </c:pt>
                <c:pt idx="687">
                  <c:v>1</c:v>
                </c:pt>
                <c:pt idx="688">
                  <c:v>1</c:v>
                </c:pt>
                <c:pt idx="689">
                  <c:v>1</c:v>
                </c:pt>
                <c:pt idx="690">
                  <c:v>1</c:v>
                </c:pt>
                <c:pt idx="691">
                  <c:v>1</c:v>
                </c:pt>
                <c:pt idx="692">
                  <c:v>1</c:v>
                </c:pt>
                <c:pt idx="693">
                  <c:v>1</c:v>
                </c:pt>
                <c:pt idx="694">
                  <c:v>1</c:v>
                </c:pt>
                <c:pt idx="695">
                  <c:v>1</c:v>
                </c:pt>
                <c:pt idx="696">
                  <c:v>1</c:v>
                </c:pt>
                <c:pt idx="697">
                  <c:v>1</c:v>
                </c:pt>
                <c:pt idx="698">
                  <c:v>1</c:v>
                </c:pt>
                <c:pt idx="699">
                  <c:v>1</c:v>
                </c:pt>
                <c:pt idx="700">
                  <c:v>1</c:v>
                </c:pt>
                <c:pt idx="701">
                  <c:v>1</c:v>
                </c:pt>
                <c:pt idx="702">
                  <c:v>1</c:v>
                </c:pt>
                <c:pt idx="703">
                  <c:v>1</c:v>
                </c:pt>
                <c:pt idx="704">
                  <c:v>1</c:v>
                </c:pt>
                <c:pt idx="705">
                  <c:v>1</c:v>
                </c:pt>
                <c:pt idx="706">
                  <c:v>1</c:v>
                </c:pt>
                <c:pt idx="707">
                  <c:v>1</c:v>
                </c:pt>
                <c:pt idx="708">
                  <c:v>1</c:v>
                </c:pt>
                <c:pt idx="709">
                  <c:v>1</c:v>
                </c:pt>
                <c:pt idx="710">
                  <c:v>1</c:v>
                </c:pt>
                <c:pt idx="711">
                  <c:v>1</c:v>
                </c:pt>
                <c:pt idx="712">
                  <c:v>1</c:v>
                </c:pt>
                <c:pt idx="713">
                  <c:v>1</c:v>
                </c:pt>
                <c:pt idx="714">
                  <c:v>1</c:v>
                </c:pt>
                <c:pt idx="715">
                  <c:v>1</c:v>
                </c:pt>
                <c:pt idx="716">
                  <c:v>1</c:v>
                </c:pt>
                <c:pt idx="717">
                  <c:v>1</c:v>
                </c:pt>
                <c:pt idx="718">
                  <c:v>1</c:v>
                </c:pt>
                <c:pt idx="719">
                  <c:v>1</c:v>
                </c:pt>
                <c:pt idx="720">
                  <c:v>1</c:v>
                </c:pt>
                <c:pt idx="721">
                  <c:v>1</c:v>
                </c:pt>
                <c:pt idx="722">
                  <c:v>1</c:v>
                </c:pt>
                <c:pt idx="723">
                  <c:v>1</c:v>
                </c:pt>
                <c:pt idx="724">
                  <c:v>1</c:v>
                </c:pt>
                <c:pt idx="725">
                  <c:v>1</c:v>
                </c:pt>
                <c:pt idx="726">
                  <c:v>1</c:v>
                </c:pt>
                <c:pt idx="727">
                  <c:v>1</c:v>
                </c:pt>
                <c:pt idx="728">
                  <c:v>1</c:v>
                </c:pt>
                <c:pt idx="729">
                  <c:v>1</c:v>
                </c:pt>
                <c:pt idx="730">
                  <c:v>1</c:v>
                </c:pt>
                <c:pt idx="731">
                  <c:v>1</c:v>
                </c:pt>
                <c:pt idx="732">
                  <c:v>1</c:v>
                </c:pt>
                <c:pt idx="733">
                  <c:v>1</c:v>
                </c:pt>
                <c:pt idx="734">
                  <c:v>1</c:v>
                </c:pt>
                <c:pt idx="735">
                  <c:v>1</c:v>
                </c:pt>
                <c:pt idx="736">
                  <c:v>1</c:v>
                </c:pt>
                <c:pt idx="737">
                  <c:v>1</c:v>
                </c:pt>
                <c:pt idx="738">
                  <c:v>1</c:v>
                </c:pt>
                <c:pt idx="739">
                  <c:v>1</c:v>
                </c:pt>
                <c:pt idx="740">
                  <c:v>1</c:v>
                </c:pt>
                <c:pt idx="741">
                  <c:v>1</c:v>
                </c:pt>
                <c:pt idx="742">
                  <c:v>1</c:v>
                </c:pt>
                <c:pt idx="743">
                  <c:v>1</c:v>
                </c:pt>
                <c:pt idx="744">
                  <c:v>1</c:v>
                </c:pt>
                <c:pt idx="745">
                  <c:v>1</c:v>
                </c:pt>
                <c:pt idx="746">
                  <c:v>1</c:v>
                </c:pt>
                <c:pt idx="747">
                  <c:v>1</c:v>
                </c:pt>
                <c:pt idx="748">
                  <c:v>1</c:v>
                </c:pt>
                <c:pt idx="749">
                  <c:v>1</c:v>
                </c:pt>
                <c:pt idx="750">
                  <c:v>1</c:v>
                </c:pt>
                <c:pt idx="751">
                  <c:v>1</c:v>
                </c:pt>
                <c:pt idx="752">
                  <c:v>1</c:v>
                </c:pt>
                <c:pt idx="753">
                  <c:v>1</c:v>
                </c:pt>
                <c:pt idx="754">
                  <c:v>1</c:v>
                </c:pt>
                <c:pt idx="755">
                  <c:v>1</c:v>
                </c:pt>
                <c:pt idx="756">
                  <c:v>1</c:v>
                </c:pt>
                <c:pt idx="757">
                  <c:v>1</c:v>
                </c:pt>
                <c:pt idx="758">
                  <c:v>1</c:v>
                </c:pt>
                <c:pt idx="759">
                  <c:v>1</c:v>
                </c:pt>
                <c:pt idx="760">
                  <c:v>1</c:v>
                </c:pt>
                <c:pt idx="761">
                  <c:v>1</c:v>
                </c:pt>
                <c:pt idx="762">
                  <c:v>1</c:v>
                </c:pt>
                <c:pt idx="763">
                  <c:v>1</c:v>
                </c:pt>
                <c:pt idx="764">
                  <c:v>1</c:v>
                </c:pt>
                <c:pt idx="765">
                  <c:v>1</c:v>
                </c:pt>
                <c:pt idx="766">
                  <c:v>1</c:v>
                </c:pt>
                <c:pt idx="767">
                  <c:v>1</c:v>
                </c:pt>
                <c:pt idx="768">
                  <c:v>1</c:v>
                </c:pt>
                <c:pt idx="769">
                  <c:v>1</c:v>
                </c:pt>
                <c:pt idx="770">
                  <c:v>1</c:v>
                </c:pt>
                <c:pt idx="771">
                  <c:v>1</c:v>
                </c:pt>
                <c:pt idx="772">
                  <c:v>1</c:v>
                </c:pt>
                <c:pt idx="773">
                  <c:v>1</c:v>
                </c:pt>
                <c:pt idx="774">
                  <c:v>1</c:v>
                </c:pt>
                <c:pt idx="775">
                  <c:v>1</c:v>
                </c:pt>
                <c:pt idx="776">
                  <c:v>1</c:v>
                </c:pt>
                <c:pt idx="777">
                  <c:v>1</c:v>
                </c:pt>
                <c:pt idx="778">
                  <c:v>1</c:v>
                </c:pt>
                <c:pt idx="779">
                  <c:v>1</c:v>
                </c:pt>
                <c:pt idx="780">
                  <c:v>1</c:v>
                </c:pt>
                <c:pt idx="781">
                  <c:v>1</c:v>
                </c:pt>
                <c:pt idx="782">
                  <c:v>1</c:v>
                </c:pt>
                <c:pt idx="783">
                  <c:v>1</c:v>
                </c:pt>
                <c:pt idx="784">
                  <c:v>1</c:v>
                </c:pt>
                <c:pt idx="785">
                  <c:v>1</c:v>
                </c:pt>
                <c:pt idx="786">
                  <c:v>1</c:v>
                </c:pt>
                <c:pt idx="787">
                  <c:v>1</c:v>
                </c:pt>
                <c:pt idx="788">
                  <c:v>1</c:v>
                </c:pt>
                <c:pt idx="789">
                  <c:v>1</c:v>
                </c:pt>
                <c:pt idx="790">
                  <c:v>1</c:v>
                </c:pt>
                <c:pt idx="791">
                  <c:v>1</c:v>
                </c:pt>
                <c:pt idx="792">
                  <c:v>1</c:v>
                </c:pt>
                <c:pt idx="793">
                  <c:v>1</c:v>
                </c:pt>
                <c:pt idx="794">
                  <c:v>1</c:v>
                </c:pt>
                <c:pt idx="795">
                  <c:v>1</c:v>
                </c:pt>
                <c:pt idx="796">
                  <c:v>1</c:v>
                </c:pt>
                <c:pt idx="797">
                  <c:v>1</c:v>
                </c:pt>
                <c:pt idx="798">
                  <c:v>1</c:v>
                </c:pt>
                <c:pt idx="799">
                  <c:v>1</c:v>
                </c:pt>
                <c:pt idx="800">
                  <c:v>1</c:v>
                </c:pt>
                <c:pt idx="801">
                  <c:v>1</c:v>
                </c:pt>
                <c:pt idx="802">
                  <c:v>1</c:v>
                </c:pt>
                <c:pt idx="803">
                  <c:v>1</c:v>
                </c:pt>
                <c:pt idx="804">
                  <c:v>1</c:v>
                </c:pt>
                <c:pt idx="805">
                  <c:v>1</c:v>
                </c:pt>
                <c:pt idx="806">
                  <c:v>1</c:v>
                </c:pt>
                <c:pt idx="807">
                  <c:v>1</c:v>
                </c:pt>
                <c:pt idx="808">
                  <c:v>1</c:v>
                </c:pt>
                <c:pt idx="809">
                  <c:v>1</c:v>
                </c:pt>
                <c:pt idx="810">
                  <c:v>1</c:v>
                </c:pt>
                <c:pt idx="811">
                  <c:v>1</c:v>
                </c:pt>
                <c:pt idx="812">
                  <c:v>1</c:v>
                </c:pt>
                <c:pt idx="813">
                  <c:v>1</c:v>
                </c:pt>
                <c:pt idx="814">
                  <c:v>1</c:v>
                </c:pt>
                <c:pt idx="815">
                  <c:v>1</c:v>
                </c:pt>
                <c:pt idx="816">
                  <c:v>1</c:v>
                </c:pt>
                <c:pt idx="817">
                  <c:v>1</c:v>
                </c:pt>
                <c:pt idx="818">
                  <c:v>1</c:v>
                </c:pt>
                <c:pt idx="819">
                  <c:v>1</c:v>
                </c:pt>
                <c:pt idx="820">
                  <c:v>1</c:v>
                </c:pt>
                <c:pt idx="821">
                  <c:v>1</c:v>
                </c:pt>
                <c:pt idx="822">
                  <c:v>1</c:v>
                </c:pt>
                <c:pt idx="823">
                  <c:v>1</c:v>
                </c:pt>
                <c:pt idx="824">
                  <c:v>1</c:v>
                </c:pt>
                <c:pt idx="825">
                  <c:v>1</c:v>
                </c:pt>
                <c:pt idx="826">
                  <c:v>1</c:v>
                </c:pt>
                <c:pt idx="827">
                  <c:v>1</c:v>
                </c:pt>
                <c:pt idx="828">
                  <c:v>1</c:v>
                </c:pt>
                <c:pt idx="829">
                  <c:v>1</c:v>
                </c:pt>
                <c:pt idx="830">
                  <c:v>1</c:v>
                </c:pt>
                <c:pt idx="831">
                  <c:v>1</c:v>
                </c:pt>
                <c:pt idx="832">
                  <c:v>1</c:v>
                </c:pt>
                <c:pt idx="833">
                  <c:v>1</c:v>
                </c:pt>
                <c:pt idx="834">
                  <c:v>1</c:v>
                </c:pt>
                <c:pt idx="835">
                  <c:v>1</c:v>
                </c:pt>
                <c:pt idx="836">
                  <c:v>1</c:v>
                </c:pt>
                <c:pt idx="837">
                  <c:v>1</c:v>
                </c:pt>
                <c:pt idx="838">
                  <c:v>1</c:v>
                </c:pt>
                <c:pt idx="839">
                  <c:v>1</c:v>
                </c:pt>
                <c:pt idx="840">
                  <c:v>1</c:v>
                </c:pt>
                <c:pt idx="841">
                  <c:v>1</c:v>
                </c:pt>
                <c:pt idx="842">
                  <c:v>1</c:v>
                </c:pt>
                <c:pt idx="843">
                  <c:v>1</c:v>
                </c:pt>
                <c:pt idx="844">
                  <c:v>1</c:v>
                </c:pt>
                <c:pt idx="845">
                  <c:v>1</c:v>
                </c:pt>
                <c:pt idx="846">
                  <c:v>1</c:v>
                </c:pt>
                <c:pt idx="847">
                  <c:v>1</c:v>
                </c:pt>
                <c:pt idx="848">
                  <c:v>1</c:v>
                </c:pt>
                <c:pt idx="849">
                  <c:v>1</c:v>
                </c:pt>
                <c:pt idx="850">
                  <c:v>1</c:v>
                </c:pt>
                <c:pt idx="851">
                  <c:v>1</c:v>
                </c:pt>
                <c:pt idx="852">
                  <c:v>1</c:v>
                </c:pt>
                <c:pt idx="853">
                  <c:v>1</c:v>
                </c:pt>
                <c:pt idx="854">
                  <c:v>1</c:v>
                </c:pt>
                <c:pt idx="855">
                  <c:v>1</c:v>
                </c:pt>
                <c:pt idx="856">
                  <c:v>1</c:v>
                </c:pt>
                <c:pt idx="857">
                  <c:v>1</c:v>
                </c:pt>
                <c:pt idx="858">
                  <c:v>1</c:v>
                </c:pt>
                <c:pt idx="859">
                  <c:v>1</c:v>
                </c:pt>
                <c:pt idx="860">
                  <c:v>1</c:v>
                </c:pt>
                <c:pt idx="861">
                  <c:v>1</c:v>
                </c:pt>
                <c:pt idx="862">
                  <c:v>1</c:v>
                </c:pt>
                <c:pt idx="863">
                  <c:v>1</c:v>
                </c:pt>
                <c:pt idx="864">
                  <c:v>1</c:v>
                </c:pt>
                <c:pt idx="865">
                  <c:v>1</c:v>
                </c:pt>
                <c:pt idx="866">
                  <c:v>1</c:v>
                </c:pt>
                <c:pt idx="867">
                  <c:v>1</c:v>
                </c:pt>
                <c:pt idx="868">
                  <c:v>1</c:v>
                </c:pt>
                <c:pt idx="869">
                  <c:v>1</c:v>
                </c:pt>
                <c:pt idx="870">
                  <c:v>1</c:v>
                </c:pt>
                <c:pt idx="871">
                  <c:v>1</c:v>
                </c:pt>
                <c:pt idx="872">
                  <c:v>1</c:v>
                </c:pt>
                <c:pt idx="873">
                  <c:v>1</c:v>
                </c:pt>
                <c:pt idx="874">
                  <c:v>1</c:v>
                </c:pt>
                <c:pt idx="875">
                  <c:v>1</c:v>
                </c:pt>
                <c:pt idx="876">
                  <c:v>1</c:v>
                </c:pt>
                <c:pt idx="877">
                  <c:v>1</c:v>
                </c:pt>
                <c:pt idx="878">
                  <c:v>1</c:v>
                </c:pt>
                <c:pt idx="879">
                  <c:v>1</c:v>
                </c:pt>
                <c:pt idx="880">
                  <c:v>1</c:v>
                </c:pt>
                <c:pt idx="881">
                  <c:v>1</c:v>
                </c:pt>
                <c:pt idx="882">
                  <c:v>1</c:v>
                </c:pt>
                <c:pt idx="883">
                  <c:v>1</c:v>
                </c:pt>
                <c:pt idx="884">
                  <c:v>1</c:v>
                </c:pt>
                <c:pt idx="885">
                  <c:v>1</c:v>
                </c:pt>
                <c:pt idx="886">
                  <c:v>1</c:v>
                </c:pt>
                <c:pt idx="887">
                  <c:v>1</c:v>
                </c:pt>
                <c:pt idx="888">
                  <c:v>1</c:v>
                </c:pt>
                <c:pt idx="889">
                  <c:v>1</c:v>
                </c:pt>
                <c:pt idx="890">
                  <c:v>1</c:v>
                </c:pt>
                <c:pt idx="891">
                  <c:v>1</c:v>
                </c:pt>
                <c:pt idx="892">
                  <c:v>1</c:v>
                </c:pt>
                <c:pt idx="893">
                  <c:v>1</c:v>
                </c:pt>
                <c:pt idx="894">
                  <c:v>1</c:v>
                </c:pt>
                <c:pt idx="895">
                  <c:v>1</c:v>
                </c:pt>
                <c:pt idx="896">
                  <c:v>1</c:v>
                </c:pt>
                <c:pt idx="897">
                  <c:v>1</c:v>
                </c:pt>
                <c:pt idx="898">
                  <c:v>1</c:v>
                </c:pt>
                <c:pt idx="899">
                  <c:v>1</c:v>
                </c:pt>
                <c:pt idx="900">
                  <c:v>1</c:v>
                </c:pt>
                <c:pt idx="901">
                  <c:v>1</c:v>
                </c:pt>
                <c:pt idx="902">
                  <c:v>1</c:v>
                </c:pt>
                <c:pt idx="903">
                  <c:v>1</c:v>
                </c:pt>
                <c:pt idx="904">
                  <c:v>1</c:v>
                </c:pt>
                <c:pt idx="905">
                  <c:v>1</c:v>
                </c:pt>
                <c:pt idx="906">
                  <c:v>1</c:v>
                </c:pt>
                <c:pt idx="907">
                  <c:v>1</c:v>
                </c:pt>
                <c:pt idx="908">
                  <c:v>1</c:v>
                </c:pt>
                <c:pt idx="909">
                  <c:v>1</c:v>
                </c:pt>
                <c:pt idx="910">
                  <c:v>1</c:v>
                </c:pt>
                <c:pt idx="911">
                  <c:v>1</c:v>
                </c:pt>
                <c:pt idx="912">
                  <c:v>1</c:v>
                </c:pt>
                <c:pt idx="913">
                  <c:v>1</c:v>
                </c:pt>
                <c:pt idx="914">
                  <c:v>1</c:v>
                </c:pt>
                <c:pt idx="915">
                  <c:v>1</c:v>
                </c:pt>
                <c:pt idx="916">
                  <c:v>1</c:v>
                </c:pt>
                <c:pt idx="917">
                  <c:v>1</c:v>
                </c:pt>
                <c:pt idx="918">
                  <c:v>1</c:v>
                </c:pt>
                <c:pt idx="919">
                  <c:v>1</c:v>
                </c:pt>
                <c:pt idx="920">
                  <c:v>1</c:v>
                </c:pt>
                <c:pt idx="921">
                  <c:v>1</c:v>
                </c:pt>
                <c:pt idx="922">
                  <c:v>1</c:v>
                </c:pt>
                <c:pt idx="923">
                  <c:v>1</c:v>
                </c:pt>
                <c:pt idx="924">
                  <c:v>1</c:v>
                </c:pt>
                <c:pt idx="925">
                  <c:v>1</c:v>
                </c:pt>
                <c:pt idx="926">
                  <c:v>1</c:v>
                </c:pt>
                <c:pt idx="927">
                  <c:v>1</c:v>
                </c:pt>
                <c:pt idx="928">
                  <c:v>1</c:v>
                </c:pt>
                <c:pt idx="929">
                  <c:v>1</c:v>
                </c:pt>
                <c:pt idx="930">
                  <c:v>1</c:v>
                </c:pt>
                <c:pt idx="931">
                  <c:v>1</c:v>
                </c:pt>
                <c:pt idx="932">
                  <c:v>1</c:v>
                </c:pt>
                <c:pt idx="933">
                  <c:v>1</c:v>
                </c:pt>
                <c:pt idx="934">
                  <c:v>1</c:v>
                </c:pt>
                <c:pt idx="935">
                  <c:v>1</c:v>
                </c:pt>
                <c:pt idx="936">
                  <c:v>1</c:v>
                </c:pt>
                <c:pt idx="937">
                  <c:v>1</c:v>
                </c:pt>
                <c:pt idx="938">
                  <c:v>1</c:v>
                </c:pt>
                <c:pt idx="939">
                  <c:v>1</c:v>
                </c:pt>
                <c:pt idx="940">
                  <c:v>1</c:v>
                </c:pt>
                <c:pt idx="941">
                  <c:v>1</c:v>
                </c:pt>
                <c:pt idx="942">
                  <c:v>1</c:v>
                </c:pt>
                <c:pt idx="943">
                  <c:v>1</c:v>
                </c:pt>
                <c:pt idx="944">
                  <c:v>1</c:v>
                </c:pt>
                <c:pt idx="945">
                  <c:v>1</c:v>
                </c:pt>
                <c:pt idx="946">
                  <c:v>1</c:v>
                </c:pt>
                <c:pt idx="947">
                  <c:v>1</c:v>
                </c:pt>
                <c:pt idx="948">
                  <c:v>1</c:v>
                </c:pt>
                <c:pt idx="949">
                  <c:v>1</c:v>
                </c:pt>
                <c:pt idx="950">
                  <c:v>1</c:v>
                </c:pt>
                <c:pt idx="951">
                  <c:v>1</c:v>
                </c:pt>
                <c:pt idx="952">
                  <c:v>1</c:v>
                </c:pt>
                <c:pt idx="953">
                  <c:v>1</c:v>
                </c:pt>
                <c:pt idx="954">
                  <c:v>1</c:v>
                </c:pt>
                <c:pt idx="955">
                  <c:v>1</c:v>
                </c:pt>
                <c:pt idx="956">
                  <c:v>1</c:v>
                </c:pt>
                <c:pt idx="957">
                  <c:v>1</c:v>
                </c:pt>
                <c:pt idx="958">
                  <c:v>1</c:v>
                </c:pt>
                <c:pt idx="959">
                  <c:v>1</c:v>
                </c:pt>
                <c:pt idx="960">
                  <c:v>1</c:v>
                </c:pt>
                <c:pt idx="961">
                  <c:v>1</c:v>
                </c:pt>
                <c:pt idx="962">
                  <c:v>1</c:v>
                </c:pt>
                <c:pt idx="963">
                  <c:v>1</c:v>
                </c:pt>
                <c:pt idx="964">
                  <c:v>1</c:v>
                </c:pt>
                <c:pt idx="965">
                  <c:v>1</c:v>
                </c:pt>
                <c:pt idx="966">
                  <c:v>1</c:v>
                </c:pt>
                <c:pt idx="967">
                  <c:v>1</c:v>
                </c:pt>
                <c:pt idx="968">
                  <c:v>1</c:v>
                </c:pt>
                <c:pt idx="969">
                  <c:v>1</c:v>
                </c:pt>
                <c:pt idx="970">
                  <c:v>1</c:v>
                </c:pt>
                <c:pt idx="971">
                  <c:v>1</c:v>
                </c:pt>
                <c:pt idx="972">
                  <c:v>1</c:v>
                </c:pt>
                <c:pt idx="973">
                  <c:v>1</c:v>
                </c:pt>
                <c:pt idx="974">
                  <c:v>1</c:v>
                </c:pt>
                <c:pt idx="975">
                  <c:v>1</c:v>
                </c:pt>
                <c:pt idx="976">
                  <c:v>1</c:v>
                </c:pt>
                <c:pt idx="977">
                  <c:v>1</c:v>
                </c:pt>
                <c:pt idx="978">
                  <c:v>1</c:v>
                </c:pt>
                <c:pt idx="979">
                  <c:v>1</c:v>
                </c:pt>
                <c:pt idx="980">
                  <c:v>1</c:v>
                </c:pt>
                <c:pt idx="981">
                  <c:v>1</c:v>
                </c:pt>
                <c:pt idx="982">
                  <c:v>1</c:v>
                </c:pt>
                <c:pt idx="983">
                  <c:v>1</c:v>
                </c:pt>
                <c:pt idx="984">
                  <c:v>1</c:v>
                </c:pt>
                <c:pt idx="985">
                  <c:v>1</c:v>
                </c:pt>
                <c:pt idx="986">
                  <c:v>1</c:v>
                </c:pt>
                <c:pt idx="987">
                  <c:v>1</c:v>
                </c:pt>
                <c:pt idx="988">
                  <c:v>1</c:v>
                </c:pt>
                <c:pt idx="989">
                  <c:v>1</c:v>
                </c:pt>
                <c:pt idx="990">
                  <c:v>1</c:v>
                </c:pt>
                <c:pt idx="991">
                  <c:v>1</c:v>
                </c:pt>
                <c:pt idx="992">
                  <c:v>1</c:v>
                </c:pt>
                <c:pt idx="993">
                  <c:v>1</c:v>
                </c:pt>
                <c:pt idx="994">
                  <c:v>1</c:v>
                </c:pt>
                <c:pt idx="995">
                  <c:v>1</c:v>
                </c:pt>
                <c:pt idx="996">
                  <c:v>1</c:v>
                </c:pt>
                <c:pt idx="997">
                  <c:v>1</c:v>
                </c:pt>
                <c:pt idx="998">
                  <c:v>1</c:v>
                </c:pt>
                <c:pt idx="999">
                  <c:v>1</c:v>
                </c:pt>
                <c:pt idx="1000">
                  <c:v>1</c:v>
                </c:pt>
                <c:pt idx="1001">
                  <c:v>1</c:v>
                </c:pt>
                <c:pt idx="1002">
                  <c:v>1</c:v>
                </c:pt>
                <c:pt idx="1003">
                  <c:v>1</c:v>
                </c:pt>
                <c:pt idx="1004">
                  <c:v>1</c:v>
                </c:pt>
                <c:pt idx="1005">
                  <c:v>1</c:v>
                </c:pt>
                <c:pt idx="1006">
                  <c:v>1</c:v>
                </c:pt>
                <c:pt idx="1007">
                  <c:v>1</c:v>
                </c:pt>
                <c:pt idx="1008">
                  <c:v>1</c:v>
                </c:pt>
                <c:pt idx="1009">
                  <c:v>1</c:v>
                </c:pt>
                <c:pt idx="1010">
                  <c:v>1</c:v>
                </c:pt>
                <c:pt idx="1011">
                  <c:v>1</c:v>
                </c:pt>
                <c:pt idx="1012">
                  <c:v>1</c:v>
                </c:pt>
                <c:pt idx="1013">
                  <c:v>1</c:v>
                </c:pt>
                <c:pt idx="1014">
                  <c:v>1</c:v>
                </c:pt>
                <c:pt idx="1015">
                  <c:v>1</c:v>
                </c:pt>
                <c:pt idx="1016">
                  <c:v>1</c:v>
                </c:pt>
                <c:pt idx="1017">
                  <c:v>1</c:v>
                </c:pt>
                <c:pt idx="1018">
                  <c:v>1</c:v>
                </c:pt>
                <c:pt idx="1019">
                  <c:v>1</c:v>
                </c:pt>
                <c:pt idx="1020">
                  <c:v>1</c:v>
                </c:pt>
                <c:pt idx="1021">
                  <c:v>1</c:v>
                </c:pt>
                <c:pt idx="1022">
                  <c:v>1</c:v>
                </c:pt>
                <c:pt idx="1023">
                  <c:v>1</c:v>
                </c:pt>
                <c:pt idx="1024">
                  <c:v>1</c:v>
                </c:pt>
                <c:pt idx="1025">
                  <c:v>1</c:v>
                </c:pt>
                <c:pt idx="1026">
                  <c:v>1</c:v>
                </c:pt>
                <c:pt idx="1027">
                  <c:v>1</c:v>
                </c:pt>
                <c:pt idx="1028">
                  <c:v>1</c:v>
                </c:pt>
                <c:pt idx="1029">
                  <c:v>1</c:v>
                </c:pt>
                <c:pt idx="1030">
                  <c:v>1</c:v>
                </c:pt>
                <c:pt idx="1031">
                  <c:v>1</c:v>
                </c:pt>
                <c:pt idx="1032">
                  <c:v>1</c:v>
                </c:pt>
                <c:pt idx="1033">
                  <c:v>1</c:v>
                </c:pt>
                <c:pt idx="1034">
                  <c:v>1</c:v>
                </c:pt>
                <c:pt idx="1035">
                  <c:v>1</c:v>
                </c:pt>
                <c:pt idx="1036">
                  <c:v>1</c:v>
                </c:pt>
                <c:pt idx="1037">
                  <c:v>1</c:v>
                </c:pt>
                <c:pt idx="1038">
                  <c:v>1</c:v>
                </c:pt>
                <c:pt idx="1039">
                  <c:v>1</c:v>
                </c:pt>
                <c:pt idx="1040">
                  <c:v>1</c:v>
                </c:pt>
                <c:pt idx="1041">
                  <c:v>1</c:v>
                </c:pt>
                <c:pt idx="1042">
                  <c:v>1</c:v>
                </c:pt>
                <c:pt idx="1043">
                  <c:v>1</c:v>
                </c:pt>
                <c:pt idx="1044">
                  <c:v>1</c:v>
                </c:pt>
                <c:pt idx="1045">
                  <c:v>1</c:v>
                </c:pt>
                <c:pt idx="1046">
                  <c:v>1</c:v>
                </c:pt>
                <c:pt idx="1047">
                  <c:v>1</c:v>
                </c:pt>
                <c:pt idx="1048">
                  <c:v>1</c:v>
                </c:pt>
                <c:pt idx="1049">
                  <c:v>1</c:v>
                </c:pt>
                <c:pt idx="1050">
                  <c:v>1</c:v>
                </c:pt>
                <c:pt idx="1051">
                  <c:v>1</c:v>
                </c:pt>
                <c:pt idx="1052">
                  <c:v>1</c:v>
                </c:pt>
                <c:pt idx="1053">
                  <c:v>1</c:v>
                </c:pt>
                <c:pt idx="1054">
                  <c:v>1</c:v>
                </c:pt>
                <c:pt idx="1055">
                  <c:v>1</c:v>
                </c:pt>
                <c:pt idx="1056">
                  <c:v>1</c:v>
                </c:pt>
                <c:pt idx="1057">
                  <c:v>1</c:v>
                </c:pt>
                <c:pt idx="1058">
                  <c:v>1</c:v>
                </c:pt>
                <c:pt idx="1059">
                  <c:v>1</c:v>
                </c:pt>
                <c:pt idx="1060">
                  <c:v>1</c:v>
                </c:pt>
                <c:pt idx="1061">
                  <c:v>1</c:v>
                </c:pt>
                <c:pt idx="1062">
                  <c:v>1</c:v>
                </c:pt>
                <c:pt idx="1063">
                  <c:v>1</c:v>
                </c:pt>
                <c:pt idx="1064">
                  <c:v>1</c:v>
                </c:pt>
                <c:pt idx="1065">
                  <c:v>1</c:v>
                </c:pt>
                <c:pt idx="1066">
                  <c:v>1</c:v>
                </c:pt>
                <c:pt idx="1067">
                  <c:v>1</c:v>
                </c:pt>
                <c:pt idx="1068">
                  <c:v>1</c:v>
                </c:pt>
                <c:pt idx="1069">
                  <c:v>1</c:v>
                </c:pt>
                <c:pt idx="1070">
                  <c:v>1</c:v>
                </c:pt>
                <c:pt idx="1071">
                  <c:v>1</c:v>
                </c:pt>
                <c:pt idx="1072">
                  <c:v>1</c:v>
                </c:pt>
                <c:pt idx="1073">
                  <c:v>1</c:v>
                </c:pt>
                <c:pt idx="1074">
                  <c:v>1</c:v>
                </c:pt>
                <c:pt idx="1075">
                  <c:v>1</c:v>
                </c:pt>
                <c:pt idx="1076">
                  <c:v>1</c:v>
                </c:pt>
                <c:pt idx="1077">
                  <c:v>1</c:v>
                </c:pt>
                <c:pt idx="1078">
                  <c:v>1</c:v>
                </c:pt>
                <c:pt idx="1079">
                  <c:v>1</c:v>
                </c:pt>
                <c:pt idx="1080">
                  <c:v>1</c:v>
                </c:pt>
                <c:pt idx="1081">
                  <c:v>1</c:v>
                </c:pt>
                <c:pt idx="1082">
                  <c:v>1</c:v>
                </c:pt>
                <c:pt idx="1083">
                  <c:v>1</c:v>
                </c:pt>
                <c:pt idx="1084">
                  <c:v>1</c:v>
                </c:pt>
                <c:pt idx="1085">
                  <c:v>1</c:v>
                </c:pt>
                <c:pt idx="1086">
                  <c:v>1</c:v>
                </c:pt>
                <c:pt idx="1087">
                  <c:v>1</c:v>
                </c:pt>
                <c:pt idx="1088">
                  <c:v>1</c:v>
                </c:pt>
                <c:pt idx="1089">
                  <c:v>1</c:v>
                </c:pt>
                <c:pt idx="1090">
                  <c:v>1</c:v>
                </c:pt>
                <c:pt idx="1091">
                  <c:v>1</c:v>
                </c:pt>
                <c:pt idx="1092">
                  <c:v>1</c:v>
                </c:pt>
                <c:pt idx="1093">
                  <c:v>1</c:v>
                </c:pt>
                <c:pt idx="1094">
                  <c:v>1</c:v>
                </c:pt>
                <c:pt idx="1095">
                  <c:v>1</c:v>
                </c:pt>
                <c:pt idx="1096">
                  <c:v>1</c:v>
                </c:pt>
                <c:pt idx="1097">
                  <c:v>1</c:v>
                </c:pt>
                <c:pt idx="1098">
                  <c:v>1</c:v>
                </c:pt>
                <c:pt idx="1099">
                  <c:v>1</c:v>
                </c:pt>
                <c:pt idx="1100">
                  <c:v>1</c:v>
                </c:pt>
                <c:pt idx="1101">
                  <c:v>1</c:v>
                </c:pt>
                <c:pt idx="1102">
                  <c:v>1</c:v>
                </c:pt>
                <c:pt idx="1103">
                  <c:v>1</c:v>
                </c:pt>
                <c:pt idx="1104">
                  <c:v>1</c:v>
                </c:pt>
                <c:pt idx="1105">
                  <c:v>1</c:v>
                </c:pt>
                <c:pt idx="1106">
                  <c:v>1</c:v>
                </c:pt>
                <c:pt idx="1107">
                  <c:v>1</c:v>
                </c:pt>
                <c:pt idx="1108">
                  <c:v>1</c:v>
                </c:pt>
                <c:pt idx="1109">
                  <c:v>1</c:v>
                </c:pt>
                <c:pt idx="1110">
                  <c:v>1</c:v>
                </c:pt>
                <c:pt idx="1111">
                  <c:v>1</c:v>
                </c:pt>
                <c:pt idx="1112">
                  <c:v>1</c:v>
                </c:pt>
                <c:pt idx="1113">
                  <c:v>1</c:v>
                </c:pt>
                <c:pt idx="1114">
                  <c:v>1</c:v>
                </c:pt>
                <c:pt idx="1115">
                  <c:v>1</c:v>
                </c:pt>
                <c:pt idx="1116">
                  <c:v>1</c:v>
                </c:pt>
                <c:pt idx="1117">
                  <c:v>1</c:v>
                </c:pt>
                <c:pt idx="1118">
                  <c:v>1</c:v>
                </c:pt>
                <c:pt idx="1119">
                  <c:v>1</c:v>
                </c:pt>
                <c:pt idx="1120">
                  <c:v>1</c:v>
                </c:pt>
                <c:pt idx="1121">
                  <c:v>1</c:v>
                </c:pt>
                <c:pt idx="1122">
                  <c:v>1</c:v>
                </c:pt>
                <c:pt idx="1123">
                  <c:v>1</c:v>
                </c:pt>
                <c:pt idx="1124">
                  <c:v>1</c:v>
                </c:pt>
                <c:pt idx="1125">
                  <c:v>1</c:v>
                </c:pt>
                <c:pt idx="1126">
                  <c:v>1</c:v>
                </c:pt>
                <c:pt idx="1127">
                  <c:v>1</c:v>
                </c:pt>
                <c:pt idx="1128">
                  <c:v>1</c:v>
                </c:pt>
                <c:pt idx="1129">
                  <c:v>1</c:v>
                </c:pt>
                <c:pt idx="1130">
                  <c:v>1</c:v>
                </c:pt>
                <c:pt idx="1131">
                  <c:v>1</c:v>
                </c:pt>
                <c:pt idx="1132">
                  <c:v>1</c:v>
                </c:pt>
                <c:pt idx="1133">
                  <c:v>1</c:v>
                </c:pt>
                <c:pt idx="1134">
                  <c:v>1</c:v>
                </c:pt>
                <c:pt idx="1135">
                  <c:v>1</c:v>
                </c:pt>
                <c:pt idx="1136">
                  <c:v>1</c:v>
                </c:pt>
                <c:pt idx="1137">
                  <c:v>1</c:v>
                </c:pt>
                <c:pt idx="1138">
                  <c:v>1</c:v>
                </c:pt>
                <c:pt idx="1139">
                  <c:v>1</c:v>
                </c:pt>
                <c:pt idx="1140">
                  <c:v>1</c:v>
                </c:pt>
                <c:pt idx="1141">
                  <c:v>1</c:v>
                </c:pt>
                <c:pt idx="1142">
                  <c:v>1</c:v>
                </c:pt>
                <c:pt idx="1143">
                  <c:v>1</c:v>
                </c:pt>
                <c:pt idx="1144">
                  <c:v>1</c:v>
                </c:pt>
                <c:pt idx="1145">
                  <c:v>1</c:v>
                </c:pt>
                <c:pt idx="1146">
                  <c:v>1</c:v>
                </c:pt>
                <c:pt idx="1147">
                  <c:v>1</c:v>
                </c:pt>
                <c:pt idx="1148">
                  <c:v>1</c:v>
                </c:pt>
                <c:pt idx="1149">
                  <c:v>1</c:v>
                </c:pt>
                <c:pt idx="1150">
                  <c:v>1</c:v>
                </c:pt>
                <c:pt idx="1151">
                  <c:v>1</c:v>
                </c:pt>
                <c:pt idx="1152">
                  <c:v>1</c:v>
                </c:pt>
                <c:pt idx="1153">
                  <c:v>1</c:v>
                </c:pt>
                <c:pt idx="1154">
                  <c:v>1</c:v>
                </c:pt>
                <c:pt idx="1155">
                  <c:v>1</c:v>
                </c:pt>
                <c:pt idx="1156">
                  <c:v>1</c:v>
                </c:pt>
                <c:pt idx="1157">
                  <c:v>1</c:v>
                </c:pt>
                <c:pt idx="1158">
                  <c:v>1</c:v>
                </c:pt>
                <c:pt idx="1159">
                  <c:v>1</c:v>
                </c:pt>
                <c:pt idx="1160">
                  <c:v>1</c:v>
                </c:pt>
                <c:pt idx="1161">
                  <c:v>1</c:v>
                </c:pt>
                <c:pt idx="1162">
                  <c:v>1</c:v>
                </c:pt>
                <c:pt idx="1163">
                  <c:v>1</c:v>
                </c:pt>
                <c:pt idx="1164">
                  <c:v>1</c:v>
                </c:pt>
                <c:pt idx="1165">
                  <c:v>1</c:v>
                </c:pt>
                <c:pt idx="1166">
                  <c:v>1</c:v>
                </c:pt>
                <c:pt idx="1167">
                  <c:v>1</c:v>
                </c:pt>
                <c:pt idx="1168">
                  <c:v>1</c:v>
                </c:pt>
                <c:pt idx="1169">
                  <c:v>1</c:v>
                </c:pt>
                <c:pt idx="1170">
                  <c:v>1</c:v>
                </c:pt>
                <c:pt idx="1171">
                  <c:v>1</c:v>
                </c:pt>
                <c:pt idx="1172">
                  <c:v>1</c:v>
                </c:pt>
                <c:pt idx="1173">
                  <c:v>1</c:v>
                </c:pt>
                <c:pt idx="1174">
                  <c:v>1</c:v>
                </c:pt>
                <c:pt idx="1175">
                  <c:v>1</c:v>
                </c:pt>
                <c:pt idx="1176">
                  <c:v>1</c:v>
                </c:pt>
                <c:pt idx="1177">
                  <c:v>1</c:v>
                </c:pt>
                <c:pt idx="1178">
                  <c:v>1</c:v>
                </c:pt>
                <c:pt idx="1179">
                  <c:v>1</c:v>
                </c:pt>
                <c:pt idx="1180">
                  <c:v>1</c:v>
                </c:pt>
                <c:pt idx="1181">
                  <c:v>1</c:v>
                </c:pt>
                <c:pt idx="1182">
                  <c:v>1</c:v>
                </c:pt>
                <c:pt idx="1183">
                  <c:v>1</c:v>
                </c:pt>
                <c:pt idx="1184">
                  <c:v>1</c:v>
                </c:pt>
                <c:pt idx="1185">
                  <c:v>1</c:v>
                </c:pt>
                <c:pt idx="1186">
                  <c:v>1</c:v>
                </c:pt>
                <c:pt idx="1187">
                  <c:v>1</c:v>
                </c:pt>
                <c:pt idx="1188">
                  <c:v>1</c:v>
                </c:pt>
                <c:pt idx="1189">
                  <c:v>1</c:v>
                </c:pt>
                <c:pt idx="1190">
                  <c:v>1</c:v>
                </c:pt>
                <c:pt idx="1191">
                  <c:v>1</c:v>
                </c:pt>
                <c:pt idx="1192">
                  <c:v>1</c:v>
                </c:pt>
                <c:pt idx="1193">
                  <c:v>1</c:v>
                </c:pt>
                <c:pt idx="1194">
                  <c:v>1</c:v>
                </c:pt>
                <c:pt idx="1195">
                  <c:v>1</c:v>
                </c:pt>
                <c:pt idx="1196">
                  <c:v>1</c:v>
                </c:pt>
                <c:pt idx="1197">
                  <c:v>1</c:v>
                </c:pt>
                <c:pt idx="1198">
                  <c:v>1</c:v>
                </c:pt>
                <c:pt idx="1199">
                  <c:v>1</c:v>
                </c:pt>
                <c:pt idx="1200">
                  <c:v>1</c:v>
                </c:pt>
                <c:pt idx="1201">
                  <c:v>1</c:v>
                </c:pt>
                <c:pt idx="1202">
                  <c:v>1</c:v>
                </c:pt>
                <c:pt idx="1203">
                  <c:v>1</c:v>
                </c:pt>
                <c:pt idx="1204">
                  <c:v>1</c:v>
                </c:pt>
                <c:pt idx="1205">
                  <c:v>1</c:v>
                </c:pt>
                <c:pt idx="1206">
                  <c:v>1</c:v>
                </c:pt>
                <c:pt idx="1207">
                  <c:v>1</c:v>
                </c:pt>
                <c:pt idx="1208">
                  <c:v>1</c:v>
                </c:pt>
                <c:pt idx="1209">
                  <c:v>1</c:v>
                </c:pt>
                <c:pt idx="1210">
                  <c:v>1</c:v>
                </c:pt>
                <c:pt idx="1211">
                  <c:v>1</c:v>
                </c:pt>
                <c:pt idx="1212">
                  <c:v>1</c:v>
                </c:pt>
                <c:pt idx="1213">
                  <c:v>1</c:v>
                </c:pt>
                <c:pt idx="1214">
                  <c:v>1</c:v>
                </c:pt>
                <c:pt idx="1215">
                  <c:v>1</c:v>
                </c:pt>
                <c:pt idx="1216">
                  <c:v>1</c:v>
                </c:pt>
                <c:pt idx="1217">
                  <c:v>1</c:v>
                </c:pt>
                <c:pt idx="1218">
                  <c:v>1</c:v>
                </c:pt>
                <c:pt idx="1219">
                  <c:v>1</c:v>
                </c:pt>
                <c:pt idx="1220">
                  <c:v>1</c:v>
                </c:pt>
                <c:pt idx="1221">
                  <c:v>1</c:v>
                </c:pt>
                <c:pt idx="1222">
                  <c:v>1</c:v>
                </c:pt>
                <c:pt idx="1223">
                  <c:v>1</c:v>
                </c:pt>
                <c:pt idx="1224">
                  <c:v>1</c:v>
                </c:pt>
                <c:pt idx="1225">
                  <c:v>1</c:v>
                </c:pt>
                <c:pt idx="1226">
                  <c:v>1</c:v>
                </c:pt>
                <c:pt idx="1227">
                  <c:v>1</c:v>
                </c:pt>
                <c:pt idx="1228">
                  <c:v>1</c:v>
                </c:pt>
                <c:pt idx="1229">
                  <c:v>1</c:v>
                </c:pt>
                <c:pt idx="1230">
                  <c:v>1</c:v>
                </c:pt>
                <c:pt idx="1231">
                  <c:v>1</c:v>
                </c:pt>
                <c:pt idx="1232">
                  <c:v>1</c:v>
                </c:pt>
                <c:pt idx="1233">
                  <c:v>1</c:v>
                </c:pt>
                <c:pt idx="1234">
                  <c:v>1</c:v>
                </c:pt>
                <c:pt idx="1235">
                  <c:v>1</c:v>
                </c:pt>
                <c:pt idx="1236">
                  <c:v>1</c:v>
                </c:pt>
                <c:pt idx="1237">
                  <c:v>1</c:v>
                </c:pt>
                <c:pt idx="1238">
                  <c:v>1</c:v>
                </c:pt>
                <c:pt idx="1239">
                  <c:v>1</c:v>
                </c:pt>
                <c:pt idx="1240">
                  <c:v>1</c:v>
                </c:pt>
                <c:pt idx="1241">
                  <c:v>1</c:v>
                </c:pt>
                <c:pt idx="1242">
                  <c:v>1</c:v>
                </c:pt>
                <c:pt idx="1243">
                  <c:v>1</c:v>
                </c:pt>
                <c:pt idx="1244">
                  <c:v>1</c:v>
                </c:pt>
                <c:pt idx="1245">
                  <c:v>1</c:v>
                </c:pt>
                <c:pt idx="1246">
                  <c:v>1</c:v>
                </c:pt>
                <c:pt idx="1247">
                  <c:v>1</c:v>
                </c:pt>
                <c:pt idx="1248">
                  <c:v>1</c:v>
                </c:pt>
                <c:pt idx="1249">
                  <c:v>1</c:v>
                </c:pt>
                <c:pt idx="1250">
                  <c:v>1</c:v>
                </c:pt>
                <c:pt idx="1251">
                  <c:v>1</c:v>
                </c:pt>
                <c:pt idx="1252">
                  <c:v>1</c:v>
                </c:pt>
                <c:pt idx="1253">
                  <c:v>1</c:v>
                </c:pt>
                <c:pt idx="1254">
                  <c:v>1</c:v>
                </c:pt>
                <c:pt idx="1255">
                  <c:v>1</c:v>
                </c:pt>
                <c:pt idx="1256">
                  <c:v>1</c:v>
                </c:pt>
                <c:pt idx="1257">
                  <c:v>1</c:v>
                </c:pt>
                <c:pt idx="1258">
                  <c:v>1</c:v>
                </c:pt>
                <c:pt idx="1259">
                  <c:v>1</c:v>
                </c:pt>
                <c:pt idx="1260">
                  <c:v>1</c:v>
                </c:pt>
                <c:pt idx="1261">
                  <c:v>1</c:v>
                </c:pt>
                <c:pt idx="1262">
                  <c:v>1</c:v>
                </c:pt>
                <c:pt idx="1263">
                  <c:v>1</c:v>
                </c:pt>
                <c:pt idx="1264">
                  <c:v>1</c:v>
                </c:pt>
                <c:pt idx="1265">
                  <c:v>1</c:v>
                </c:pt>
                <c:pt idx="1266">
                  <c:v>1</c:v>
                </c:pt>
                <c:pt idx="1267">
                  <c:v>1</c:v>
                </c:pt>
                <c:pt idx="1268">
                  <c:v>1</c:v>
                </c:pt>
                <c:pt idx="1269">
                  <c:v>1</c:v>
                </c:pt>
                <c:pt idx="1270">
                  <c:v>1</c:v>
                </c:pt>
                <c:pt idx="1271">
                  <c:v>1</c:v>
                </c:pt>
                <c:pt idx="1272">
                  <c:v>1</c:v>
                </c:pt>
                <c:pt idx="1273">
                  <c:v>1</c:v>
                </c:pt>
                <c:pt idx="1274">
                  <c:v>1</c:v>
                </c:pt>
                <c:pt idx="1275">
                  <c:v>1</c:v>
                </c:pt>
                <c:pt idx="1276">
                  <c:v>1</c:v>
                </c:pt>
                <c:pt idx="1277">
                  <c:v>1</c:v>
                </c:pt>
                <c:pt idx="1278">
                  <c:v>1</c:v>
                </c:pt>
                <c:pt idx="1279">
                  <c:v>1</c:v>
                </c:pt>
                <c:pt idx="1280">
                  <c:v>1</c:v>
                </c:pt>
                <c:pt idx="1281">
                  <c:v>1</c:v>
                </c:pt>
                <c:pt idx="1282">
                  <c:v>1</c:v>
                </c:pt>
                <c:pt idx="1283">
                  <c:v>1</c:v>
                </c:pt>
                <c:pt idx="1284">
                  <c:v>1</c:v>
                </c:pt>
                <c:pt idx="1285">
                  <c:v>1</c:v>
                </c:pt>
                <c:pt idx="1286">
                  <c:v>1</c:v>
                </c:pt>
                <c:pt idx="1287">
                  <c:v>1</c:v>
                </c:pt>
                <c:pt idx="1288">
                  <c:v>1</c:v>
                </c:pt>
                <c:pt idx="1289">
                  <c:v>1</c:v>
                </c:pt>
                <c:pt idx="1290">
                  <c:v>1</c:v>
                </c:pt>
                <c:pt idx="1291">
                  <c:v>1</c:v>
                </c:pt>
                <c:pt idx="1292">
                  <c:v>1</c:v>
                </c:pt>
                <c:pt idx="1293">
                  <c:v>1</c:v>
                </c:pt>
                <c:pt idx="1294">
                  <c:v>1</c:v>
                </c:pt>
                <c:pt idx="1295">
                  <c:v>1</c:v>
                </c:pt>
                <c:pt idx="1296">
                  <c:v>1</c:v>
                </c:pt>
                <c:pt idx="1297">
                  <c:v>1</c:v>
                </c:pt>
                <c:pt idx="1298">
                  <c:v>1</c:v>
                </c:pt>
                <c:pt idx="1299">
                  <c:v>1</c:v>
                </c:pt>
                <c:pt idx="1300">
                  <c:v>1</c:v>
                </c:pt>
                <c:pt idx="1301">
                  <c:v>1</c:v>
                </c:pt>
                <c:pt idx="1302">
                  <c:v>1</c:v>
                </c:pt>
                <c:pt idx="1303">
                  <c:v>1</c:v>
                </c:pt>
                <c:pt idx="1304">
                  <c:v>1</c:v>
                </c:pt>
                <c:pt idx="1305">
                  <c:v>1</c:v>
                </c:pt>
                <c:pt idx="1306">
                  <c:v>1</c:v>
                </c:pt>
                <c:pt idx="1307">
                  <c:v>1</c:v>
                </c:pt>
                <c:pt idx="1308">
                  <c:v>1</c:v>
                </c:pt>
                <c:pt idx="1309">
                  <c:v>1</c:v>
                </c:pt>
                <c:pt idx="1310">
                  <c:v>1</c:v>
                </c:pt>
                <c:pt idx="1311">
                  <c:v>1</c:v>
                </c:pt>
                <c:pt idx="1312">
                  <c:v>1</c:v>
                </c:pt>
                <c:pt idx="1313">
                  <c:v>1</c:v>
                </c:pt>
                <c:pt idx="1314">
                  <c:v>1</c:v>
                </c:pt>
                <c:pt idx="1315">
                  <c:v>1</c:v>
                </c:pt>
                <c:pt idx="1316">
                  <c:v>1</c:v>
                </c:pt>
                <c:pt idx="1317">
                  <c:v>1</c:v>
                </c:pt>
                <c:pt idx="1318">
                  <c:v>1</c:v>
                </c:pt>
                <c:pt idx="1319">
                  <c:v>1</c:v>
                </c:pt>
                <c:pt idx="1320">
                  <c:v>1</c:v>
                </c:pt>
                <c:pt idx="1321">
                  <c:v>1</c:v>
                </c:pt>
                <c:pt idx="1322">
                  <c:v>1</c:v>
                </c:pt>
                <c:pt idx="1323">
                  <c:v>1</c:v>
                </c:pt>
                <c:pt idx="1324">
                  <c:v>1</c:v>
                </c:pt>
                <c:pt idx="1325">
                  <c:v>1</c:v>
                </c:pt>
                <c:pt idx="1326">
                  <c:v>1</c:v>
                </c:pt>
                <c:pt idx="1327">
                  <c:v>1</c:v>
                </c:pt>
                <c:pt idx="1328">
                  <c:v>1</c:v>
                </c:pt>
                <c:pt idx="1329">
                  <c:v>1</c:v>
                </c:pt>
                <c:pt idx="1330">
                  <c:v>1</c:v>
                </c:pt>
                <c:pt idx="1331">
                  <c:v>1</c:v>
                </c:pt>
                <c:pt idx="1332">
                  <c:v>1</c:v>
                </c:pt>
                <c:pt idx="1333">
                  <c:v>1</c:v>
                </c:pt>
                <c:pt idx="1334">
                  <c:v>1</c:v>
                </c:pt>
                <c:pt idx="1335">
                  <c:v>1</c:v>
                </c:pt>
                <c:pt idx="1336">
                  <c:v>1</c:v>
                </c:pt>
                <c:pt idx="1337">
                  <c:v>1</c:v>
                </c:pt>
                <c:pt idx="1338">
                  <c:v>1</c:v>
                </c:pt>
                <c:pt idx="1339">
                  <c:v>1</c:v>
                </c:pt>
                <c:pt idx="1340">
                  <c:v>1</c:v>
                </c:pt>
                <c:pt idx="1341">
                  <c:v>1</c:v>
                </c:pt>
                <c:pt idx="1342">
                  <c:v>1</c:v>
                </c:pt>
                <c:pt idx="1343">
                  <c:v>1</c:v>
                </c:pt>
                <c:pt idx="1344">
                  <c:v>1</c:v>
                </c:pt>
                <c:pt idx="1345">
                  <c:v>1</c:v>
                </c:pt>
                <c:pt idx="1346">
                  <c:v>1</c:v>
                </c:pt>
                <c:pt idx="1347">
                  <c:v>1</c:v>
                </c:pt>
                <c:pt idx="1348">
                  <c:v>1</c:v>
                </c:pt>
                <c:pt idx="1349">
                  <c:v>1</c:v>
                </c:pt>
                <c:pt idx="1350">
                  <c:v>1</c:v>
                </c:pt>
                <c:pt idx="1351">
                  <c:v>1</c:v>
                </c:pt>
                <c:pt idx="1352">
                  <c:v>1</c:v>
                </c:pt>
                <c:pt idx="1353">
                  <c:v>1</c:v>
                </c:pt>
                <c:pt idx="1354">
                  <c:v>1</c:v>
                </c:pt>
                <c:pt idx="1355">
                  <c:v>1</c:v>
                </c:pt>
                <c:pt idx="1356">
                  <c:v>1</c:v>
                </c:pt>
                <c:pt idx="1357">
                  <c:v>1</c:v>
                </c:pt>
                <c:pt idx="1358">
                  <c:v>1</c:v>
                </c:pt>
                <c:pt idx="1359">
                  <c:v>1</c:v>
                </c:pt>
                <c:pt idx="1360">
                  <c:v>1</c:v>
                </c:pt>
                <c:pt idx="1361">
                  <c:v>1</c:v>
                </c:pt>
                <c:pt idx="1362">
                  <c:v>1</c:v>
                </c:pt>
                <c:pt idx="1363">
                  <c:v>1</c:v>
                </c:pt>
                <c:pt idx="1364">
                  <c:v>1</c:v>
                </c:pt>
                <c:pt idx="1365">
                  <c:v>1</c:v>
                </c:pt>
                <c:pt idx="1366">
                  <c:v>1</c:v>
                </c:pt>
                <c:pt idx="1367">
                  <c:v>1</c:v>
                </c:pt>
                <c:pt idx="1368">
                  <c:v>1</c:v>
                </c:pt>
                <c:pt idx="1369">
                  <c:v>1</c:v>
                </c:pt>
                <c:pt idx="1370">
                  <c:v>1</c:v>
                </c:pt>
                <c:pt idx="1371">
                  <c:v>1</c:v>
                </c:pt>
                <c:pt idx="1372">
                  <c:v>1</c:v>
                </c:pt>
                <c:pt idx="1373">
                  <c:v>1</c:v>
                </c:pt>
                <c:pt idx="1374">
                  <c:v>1</c:v>
                </c:pt>
                <c:pt idx="1375">
                  <c:v>1</c:v>
                </c:pt>
                <c:pt idx="1376">
                  <c:v>1</c:v>
                </c:pt>
                <c:pt idx="1377">
                  <c:v>1</c:v>
                </c:pt>
                <c:pt idx="1378">
                  <c:v>1</c:v>
                </c:pt>
                <c:pt idx="1379">
                  <c:v>1</c:v>
                </c:pt>
                <c:pt idx="1380">
                  <c:v>1</c:v>
                </c:pt>
                <c:pt idx="1381">
                  <c:v>1</c:v>
                </c:pt>
                <c:pt idx="1382">
                  <c:v>1</c:v>
                </c:pt>
                <c:pt idx="1383">
                  <c:v>1</c:v>
                </c:pt>
                <c:pt idx="1384">
                  <c:v>1</c:v>
                </c:pt>
                <c:pt idx="1385">
                  <c:v>1</c:v>
                </c:pt>
                <c:pt idx="1386">
                  <c:v>1</c:v>
                </c:pt>
                <c:pt idx="1387">
                  <c:v>1</c:v>
                </c:pt>
                <c:pt idx="1388">
                  <c:v>1</c:v>
                </c:pt>
                <c:pt idx="1389">
                  <c:v>1</c:v>
                </c:pt>
                <c:pt idx="1390">
                  <c:v>1</c:v>
                </c:pt>
                <c:pt idx="1391">
                  <c:v>1</c:v>
                </c:pt>
                <c:pt idx="1392">
                  <c:v>1</c:v>
                </c:pt>
                <c:pt idx="1393">
                  <c:v>1</c:v>
                </c:pt>
                <c:pt idx="1394">
                  <c:v>1</c:v>
                </c:pt>
                <c:pt idx="1395">
                  <c:v>1</c:v>
                </c:pt>
                <c:pt idx="1396">
                  <c:v>1</c:v>
                </c:pt>
                <c:pt idx="1397">
                  <c:v>1</c:v>
                </c:pt>
                <c:pt idx="1398">
                  <c:v>1</c:v>
                </c:pt>
                <c:pt idx="1399">
                  <c:v>1</c:v>
                </c:pt>
                <c:pt idx="1400">
                  <c:v>1</c:v>
                </c:pt>
                <c:pt idx="1401">
                  <c:v>1</c:v>
                </c:pt>
                <c:pt idx="1402">
                  <c:v>1</c:v>
                </c:pt>
                <c:pt idx="1403">
                  <c:v>1</c:v>
                </c:pt>
                <c:pt idx="1404">
                  <c:v>1</c:v>
                </c:pt>
                <c:pt idx="1405">
                  <c:v>1</c:v>
                </c:pt>
                <c:pt idx="1406">
                  <c:v>1</c:v>
                </c:pt>
                <c:pt idx="1407">
                  <c:v>1</c:v>
                </c:pt>
                <c:pt idx="1408">
                  <c:v>1</c:v>
                </c:pt>
                <c:pt idx="1409">
                  <c:v>1</c:v>
                </c:pt>
                <c:pt idx="1410">
                  <c:v>1</c:v>
                </c:pt>
                <c:pt idx="1411">
                  <c:v>1</c:v>
                </c:pt>
                <c:pt idx="1412">
                  <c:v>1</c:v>
                </c:pt>
                <c:pt idx="1413">
                  <c:v>1</c:v>
                </c:pt>
                <c:pt idx="1414">
                  <c:v>1</c:v>
                </c:pt>
                <c:pt idx="1415">
                  <c:v>1</c:v>
                </c:pt>
                <c:pt idx="1416">
                  <c:v>1</c:v>
                </c:pt>
                <c:pt idx="1417">
                  <c:v>1</c:v>
                </c:pt>
                <c:pt idx="1418">
                  <c:v>1</c:v>
                </c:pt>
                <c:pt idx="1419">
                  <c:v>1</c:v>
                </c:pt>
                <c:pt idx="1420">
                  <c:v>1</c:v>
                </c:pt>
                <c:pt idx="1421">
                  <c:v>1</c:v>
                </c:pt>
                <c:pt idx="1422">
                  <c:v>1</c:v>
                </c:pt>
                <c:pt idx="1423">
                  <c:v>1</c:v>
                </c:pt>
                <c:pt idx="1424">
                  <c:v>1</c:v>
                </c:pt>
                <c:pt idx="1425">
                  <c:v>1</c:v>
                </c:pt>
                <c:pt idx="1426">
                  <c:v>1</c:v>
                </c:pt>
                <c:pt idx="1427">
                  <c:v>1</c:v>
                </c:pt>
                <c:pt idx="1428">
                  <c:v>1</c:v>
                </c:pt>
                <c:pt idx="1429">
                  <c:v>1</c:v>
                </c:pt>
                <c:pt idx="1430">
                  <c:v>1</c:v>
                </c:pt>
                <c:pt idx="1431">
                  <c:v>1</c:v>
                </c:pt>
                <c:pt idx="1432">
                  <c:v>1</c:v>
                </c:pt>
                <c:pt idx="1433">
                  <c:v>1</c:v>
                </c:pt>
                <c:pt idx="1434">
                  <c:v>1</c:v>
                </c:pt>
                <c:pt idx="1435">
                  <c:v>1</c:v>
                </c:pt>
                <c:pt idx="1436">
                  <c:v>1</c:v>
                </c:pt>
                <c:pt idx="1437">
                  <c:v>1</c:v>
                </c:pt>
                <c:pt idx="1438">
                  <c:v>1</c:v>
                </c:pt>
                <c:pt idx="1439">
                  <c:v>1</c:v>
                </c:pt>
                <c:pt idx="1440">
                  <c:v>1</c:v>
                </c:pt>
                <c:pt idx="1441">
                  <c:v>1</c:v>
                </c:pt>
                <c:pt idx="1442">
                  <c:v>1</c:v>
                </c:pt>
                <c:pt idx="1443">
                  <c:v>1</c:v>
                </c:pt>
                <c:pt idx="1444">
                  <c:v>1</c:v>
                </c:pt>
                <c:pt idx="1445">
                  <c:v>1</c:v>
                </c:pt>
                <c:pt idx="1446">
                  <c:v>1</c:v>
                </c:pt>
                <c:pt idx="1447">
                  <c:v>1</c:v>
                </c:pt>
                <c:pt idx="1448">
                  <c:v>1</c:v>
                </c:pt>
                <c:pt idx="1449">
                  <c:v>1</c:v>
                </c:pt>
                <c:pt idx="1450">
                  <c:v>1</c:v>
                </c:pt>
                <c:pt idx="1451">
                  <c:v>1</c:v>
                </c:pt>
                <c:pt idx="1452">
                  <c:v>1</c:v>
                </c:pt>
                <c:pt idx="1453">
                  <c:v>1</c:v>
                </c:pt>
                <c:pt idx="1454">
                  <c:v>1</c:v>
                </c:pt>
                <c:pt idx="1455">
                  <c:v>1</c:v>
                </c:pt>
                <c:pt idx="1456">
                  <c:v>1</c:v>
                </c:pt>
                <c:pt idx="1457">
                  <c:v>1</c:v>
                </c:pt>
                <c:pt idx="1458">
                  <c:v>1</c:v>
                </c:pt>
                <c:pt idx="1459">
                  <c:v>1</c:v>
                </c:pt>
                <c:pt idx="1460">
                  <c:v>1</c:v>
                </c:pt>
                <c:pt idx="1461">
                  <c:v>1</c:v>
                </c:pt>
                <c:pt idx="1462">
                  <c:v>1</c:v>
                </c:pt>
                <c:pt idx="1463">
                  <c:v>1</c:v>
                </c:pt>
                <c:pt idx="1464">
                  <c:v>1</c:v>
                </c:pt>
                <c:pt idx="1465">
                  <c:v>1</c:v>
                </c:pt>
                <c:pt idx="1466">
                  <c:v>1</c:v>
                </c:pt>
                <c:pt idx="1467">
                  <c:v>1</c:v>
                </c:pt>
                <c:pt idx="1468">
                  <c:v>1</c:v>
                </c:pt>
                <c:pt idx="1469">
                  <c:v>1</c:v>
                </c:pt>
                <c:pt idx="1470">
                  <c:v>1</c:v>
                </c:pt>
                <c:pt idx="1471">
                  <c:v>1</c:v>
                </c:pt>
                <c:pt idx="1472">
                  <c:v>1</c:v>
                </c:pt>
                <c:pt idx="1473">
                  <c:v>1</c:v>
                </c:pt>
                <c:pt idx="1474">
                  <c:v>1</c:v>
                </c:pt>
                <c:pt idx="1475">
                  <c:v>1</c:v>
                </c:pt>
                <c:pt idx="1476">
                  <c:v>1</c:v>
                </c:pt>
                <c:pt idx="1477">
                  <c:v>1</c:v>
                </c:pt>
                <c:pt idx="1478">
                  <c:v>1</c:v>
                </c:pt>
                <c:pt idx="1479">
                  <c:v>1</c:v>
                </c:pt>
                <c:pt idx="1480">
                  <c:v>1</c:v>
                </c:pt>
                <c:pt idx="1481">
                  <c:v>1</c:v>
                </c:pt>
                <c:pt idx="1482">
                  <c:v>1</c:v>
                </c:pt>
                <c:pt idx="1483">
                  <c:v>1</c:v>
                </c:pt>
                <c:pt idx="1484">
                  <c:v>1</c:v>
                </c:pt>
                <c:pt idx="1485">
                  <c:v>1</c:v>
                </c:pt>
                <c:pt idx="1486">
                  <c:v>1</c:v>
                </c:pt>
                <c:pt idx="1487">
                  <c:v>1</c:v>
                </c:pt>
                <c:pt idx="1488">
                  <c:v>1</c:v>
                </c:pt>
                <c:pt idx="1489">
                  <c:v>1</c:v>
                </c:pt>
                <c:pt idx="1490">
                  <c:v>1</c:v>
                </c:pt>
                <c:pt idx="1491">
                  <c:v>1</c:v>
                </c:pt>
                <c:pt idx="1492">
                  <c:v>1</c:v>
                </c:pt>
                <c:pt idx="1493">
                  <c:v>1</c:v>
                </c:pt>
                <c:pt idx="1494">
                  <c:v>1</c:v>
                </c:pt>
                <c:pt idx="1495">
                  <c:v>1</c:v>
                </c:pt>
                <c:pt idx="1496">
                  <c:v>1</c:v>
                </c:pt>
                <c:pt idx="1497">
                  <c:v>1</c:v>
                </c:pt>
                <c:pt idx="1498">
                  <c:v>1</c:v>
                </c:pt>
                <c:pt idx="1499">
                  <c:v>1</c:v>
                </c:pt>
                <c:pt idx="1500">
                  <c:v>1</c:v>
                </c:pt>
                <c:pt idx="1501">
                  <c:v>1</c:v>
                </c:pt>
                <c:pt idx="1502">
                  <c:v>1</c:v>
                </c:pt>
                <c:pt idx="1503">
                  <c:v>1</c:v>
                </c:pt>
                <c:pt idx="1504">
                  <c:v>1</c:v>
                </c:pt>
                <c:pt idx="1505">
                  <c:v>1</c:v>
                </c:pt>
                <c:pt idx="1506">
                  <c:v>1</c:v>
                </c:pt>
                <c:pt idx="1507">
                  <c:v>1</c:v>
                </c:pt>
                <c:pt idx="1508">
                  <c:v>1</c:v>
                </c:pt>
                <c:pt idx="1509">
                  <c:v>1</c:v>
                </c:pt>
                <c:pt idx="1510">
                  <c:v>1</c:v>
                </c:pt>
                <c:pt idx="1511">
                  <c:v>1</c:v>
                </c:pt>
                <c:pt idx="1512">
                  <c:v>1</c:v>
                </c:pt>
                <c:pt idx="1513">
                  <c:v>1</c:v>
                </c:pt>
                <c:pt idx="1514">
                  <c:v>1</c:v>
                </c:pt>
                <c:pt idx="1515">
                  <c:v>1</c:v>
                </c:pt>
                <c:pt idx="1516">
                  <c:v>1</c:v>
                </c:pt>
                <c:pt idx="1517">
                  <c:v>1</c:v>
                </c:pt>
                <c:pt idx="1518">
                  <c:v>1</c:v>
                </c:pt>
                <c:pt idx="1519">
                  <c:v>1</c:v>
                </c:pt>
                <c:pt idx="1520">
                  <c:v>1</c:v>
                </c:pt>
                <c:pt idx="1521">
                  <c:v>1</c:v>
                </c:pt>
                <c:pt idx="1522">
                  <c:v>1</c:v>
                </c:pt>
                <c:pt idx="1523">
                  <c:v>1</c:v>
                </c:pt>
                <c:pt idx="1524">
                  <c:v>1</c:v>
                </c:pt>
                <c:pt idx="1525">
                  <c:v>1</c:v>
                </c:pt>
                <c:pt idx="1526">
                  <c:v>1</c:v>
                </c:pt>
                <c:pt idx="1527">
                  <c:v>1</c:v>
                </c:pt>
                <c:pt idx="1528">
                  <c:v>1</c:v>
                </c:pt>
                <c:pt idx="1529">
                  <c:v>1</c:v>
                </c:pt>
                <c:pt idx="1530">
                  <c:v>1</c:v>
                </c:pt>
                <c:pt idx="1531">
                  <c:v>1</c:v>
                </c:pt>
                <c:pt idx="1532">
                  <c:v>1</c:v>
                </c:pt>
                <c:pt idx="1533">
                  <c:v>1</c:v>
                </c:pt>
                <c:pt idx="1534">
                  <c:v>1</c:v>
                </c:pt>
                <c:pt idx="1535">
                  <c:v>1</c:v>
                </c:pt>
                <c:pt idx="1536">
                  <c:v>1</c:v>
                </c:pt>
                <c:pt idx="1537">
                  <c:v>1</c:v>
                </c:pt>
                <c:pt idx="1538">
                  <c:v>1</c:v>
                </c:pt>
                <c:pt idx="1539">
                  <c:v>1</c:v>
                </c:pt>
                <c:pt idx="1540">
                  <c:v>1</c:v>
                </c:pt>
                <c:pt idx="1541">
                  <c:v>1</c:v>
                </c:pt>
                <c:pt idx="1542">
                  <c:v>1</c:v>
                </c:pt>
                <c:pt idx="1543">
                  <c:v>1</c:v>
                </c:pt>
                <c:pt idx="1544">
                  <c:v>1</c:v>
                </c:pt>
                <c:pt idx="1545">
                  <c:v>1</c:v>
                </c:pt>
                <c:pt idx="1546">
                  <c:v>1</c:v>
                </c:pt>
                <c:pt idx="1547">
                  <c:v>1</c:v>
                </c:pt>
                <c:pt idx="1548">
                  <c:v>1</c:v>
                </c:pt>
                <c:pt idx="1549">
                  <c:v>1</c:v>
                </c:pt>
                <c:pt idx="1550">
                  <c:v>1</c:v>
                </c:pt>
                <c:pt idx="1551">
                  <c:v>1</c:v>
                </c:pt>
                <c:pt idx="1552">
                  <c:v>1</c:v>
                </c:pt>
                <c:pt idx="1553">
                  <c:v>1</c:v>
                </c:pt>
                <c:pt idx="1554">
                  <c:v>1</c:v>
                </c:pt>
                <c:pt idx="1555">
                  <c:v>1</c:v>
                </c:pt>
                <c:pt idx="1556">
                  <c:v>1</c:v>
                </c:pt>
                <c:pt idx="1557">
                  <c:v>1</c:v>
                </c:pt>
                <c:pt idx="1558">
                  <c:v>1</c:v>
                </c:pt>
                <c:pt idx="1559">
                  <c:v>1</c:v>
                </c:pt>
                <c:pt idx="1560">
                  <c:v>1</c:v>
                </c:pt>
                <c:pt idx="1561">
                  <c:v>1</c:v>
                </c:pt>
                <c:pt idx="1562">
                  <c:v>1</c:v>
                </c:pt>
                <c:pt idx="1563">
                  <c:v>1</c:v>
                </c:pt>
                <c:pt idx="1564">
                  <c:v>1</c:v>
                </c:pt>
                <c:pt idx="1565">
                  <c:v>1</c:v>
                </c:pt>
                <c:pt idx="1566">
                  <c:v>1</c:v>
                </c:pt>
                <c:pt idx="1567">
                  <c:v>1</c:v>
                </c:pt>
                <c:pt idx="1568">
                  <c:v>1</c:v>
                </c:pt>
                <c:pt idx="1569">
                  <c:v>1</c:v>
                </c:pt>
                <c:pt idx="1570">
                  <c:v>1</c:v>
                </c:pt>
                <c:pt idx="1571">
                  <c:v>1</c:v>
                </c:pt>
                <c:pt idx="1572">
                  <c:v>1</c:v>
                </c:pt>
                <c:pt idx="1573">
                  <c:v>1</c:v>
                </c:pt>
                <c:pt idx="1574">
                  <c:v>1</c:v>
                </c:pt>
                <c:pt idx="1575">
                  <c:v>1</c:v>
                </c:pt>
                <c:pt idx="1576">
                  <c:v>1</c:v>
                </c:pt>
                <c:pt idx="1577">
                  <c:v>1</c:v>
                </c:pt>
                <c:pt idx="1578">
                  <c:v>1</c:v>
                </c:pt>
                <c:pt idx="1579">
                  <c:v>1</c:v>
                </c:pt>
                <c:pt idx="1580">
                  <c:v>1</c:v>
                </c:pt>
                <c:pt idx="1581">
                  <c:v>1</c:v>
                </c:pt>
                <c:pt idx="1582">
                  <c:v>1</c:v>
                </c:pt>
                <c:pt idx="1583">
                  <c:v>1</c:v>
                </c:pt>
                <c:pt idx="1584">
                  <c:v>1</c:v>
                </c:pt>
                <c:pt idx="1585">
                  <c:v>1</c:v>
                </c:pt>
                <c:pt idx="1586">
                  <c:v>1</c:v>
                </c:pt>
                <c:pt idx="1587">
                  <c:v>1</c:v>
                </c:pt>
                <c:pt idx="1588">
                  <c:v>1</c:v>
                </c:pt>
                <c:pt idx="1589">
                  <c:v>1</c:v>
                </c:pt>
                <c:pt idx="1590">
                  <c:v>1</c:v>
                </c:pt>
                <c:pt idx="1591">
                  <c:v>1</c:v>
                </c:pt>
                <c:pt idx="1592">
                  <c:v>1</c:v>
                </c:pt>
                <c:pt idx="1593">
                  <c:v>1</c:v>
                </c:pt>
                <c:pt idx="1594">
                  <c:v>1</c:v>
                </c:pt>
                <c:pt idx="1595">
                  <c:v>1</c:v>
                </c:pt>
                <c:pt idx="1596">
                  <c:v>1</c:v>
                </c:pt>
                <c:pt idx="1597">
                  <c:v>1</c:v>
                </c:pt>
                <c:pt idx="1598">
                  <c:v>1</c:v>
                </c:pt>
                <c:pt idx="1599">
                  <c:v>1</c:v>
                </c:pt>
                <c:pt idx="1600">
                  <c:v>1</c:v>
                </c:pt>
                <c:pt idx="1601">
                  <c:v>1</c:v>
                </c:pt>
                <c:pt idx="1602">
                  <c:v>1</c:v>
                </c:pt>
                <c:pt idx="1603">
                  <c:v>1</c:v>
                </c:pt>
                <c:pt idx="1604">
                  <c:v>1</c:v>
                </c:pt>
                <c:pt idx="1605">
                  <c:v>1</c:v>
                </c:pt>
                <c:pt idx="1606">
                  <c:v>1</c:v>
                </c:pt>
                <c:pt idx="1607">
                  <c:v>1</c:v>
                </c:pt>
                <c:pt idx="1608">
                  <c:v>1</c:v>
                </c:pt>
                <c:pt idx="1609">
                  <c:v>1</c:v>
                </c:pt>
                <c:pt idx="1610">
                  <c:v>1</c:v>
                </c:pt>
                <c:pt idx="1611">
                  <c:v>1</c:v>
                </c:pt>
                <c:pt idx="1612">
                  <c:v>1</c:v>
                </c:pt>
                <c:pt idx="1613">
                  <c:v>1</c:v>
                </c:pt>
                <c:pt idx="1614">
                  <c:v>1</c:v>
                </c:pt>
                <c:pt idx="1615">
                  <c:v>1</c:v>
                </c:pt>
                <c:pt idx="1616">
                  <c:v>1</c:v>
                </c:pt>
                <c:pt idx="1617">
                  <c:v>1</c:v>
                </c:pt>
                <c:pt idx="1618">
                  <c:v>1</c:v>
                </c:pt>
                <c:pt idx="1619">
                  <c:v>1</c:v>
                </c:pt>
                <c:pt idx="1620">
                  <c:v>1</c:v>
                </c:pt>
                <c:pt idx="1621">
                  <c:v>1</c:v>
                </c:pt>
                <c:pt idx="1622">
                  <c:v>1</c:v>
                </c:pt>
                <c:pt idx="1623">
                  <c:v>1</c:v>
                </c:pt>
                <c:pt idx="1624">
                  <c:v>1</c:v>
                </c:pt>
                <c:pt idx="1625">
                  <c:v>1</c:v>
                </c:pt>
                <c:pt idx="1626">
                  <c:v>1</c:v>
                </c:pt>
                <c:pt idx="1627">
                  <c:v>1</c:v>
                </c:pt>
                <c:pt idx="1628">
                  <c:v>1</c:v>
                </c:pt>
                <c:pt idx="1629">
                  <c:v>1</c:v>
                </c:pt>
                <c:pt idx="1630">
                  <c:v>1</c:v>
                </c:pt>
                <c:pt idx="1631">
                  <c:v>1</c:v>
                </c:pt>
                <c:pt idx="1632">
                  <c:v>1</c:v>
                </c:pt>
                <c:pt idx="1633">
                  <c:v>1</c:v>
                </c:pt>
                <c:pt idx="1634">
                  <c:v>1</c:v>
                </c:pt>
                <c:pt idx="1635">
                  <c:v>1</c:v>
                </c:pt>
                <c:pt idx="1636">
                  <c:v>1</c:v>
                </c:pt>
                <c:pt idx="1637">
                  <c:v>1</c:v>
                </c:pt>
                <c:pt idx="1638">
                  <c:v>1</c:v>
                </c:pt>
                <c:pt idx="1639">
                  <c:v>1</c:v>
                </c:pt>
                <c:pt idx="1640">
                  <c:v>1</c:v>
                </c:pt>
                <c:pt idx="1641">
                  <c:v>1</c:v>
                </c:pt>
                <c:pt idx="1642">
                  <c:v>1</c:v>
                </c:pt>
                <c:pt idx="1643">
                  <c:v>1</c:v>
                </c:pt>
                <c:pt idx="1644">
                  <c:v>1</c:v>
                </c:pt>
                <c:pt idx="1645">
                  <c:v>1</c:v>
                </c:pt>
                <c:pt idx="1646">
                  <c:v>1</c:v>
                </c:pt>
                <c:pt idx="1647">
                  <c:v>1</c:v>
                </c:pt>
                <c:pt idx="1648">
                  <c:v>1</c:v>
                </c:pt>
                <c:pt idx="1649">
                  <c:v>1</c:v>
                </c:pt>
                <c:pt idx="1650">
                  <c:v>1</c:v>
                </c:pt>
                <c:pt idx="1651">
                  <c:v>1</c:v>
                </c:pt>
                <c:pt idx="1652">
                  <c:v>1</c:v>
                </c:pt>
                <c:pt idx="1653">
                  <c:v>1</c:v>
                </c:pt>
                <c:pt idx="1654">
                  <c:v>1</c:v>
                </c:pt>
                <c:pt idx="1655">
                  <c:v>1</c:v>
                </c:pt>
                <c:pt idx="1656">
                  <c:v>1</c:v>
                </c:pt>
                <c:pt idx="1657">
                  <c:v>1</c:v>
                </c:pt>
                <c:pt idx="1658">
                  <c:v>1</c:v>
                </c:pt>
                <c:pt idx="1659">
                  <c:v>1</c:v>
                </c:pt>
                <c:pt idx="1660">
                  <c:v>1</c:v>
                </c:pt>
                <c:pt idx="1661">
                  <c:v>1</c:v>
                </c:pt>
                <c:pt idx="1662">
                  <c:v>1</c:v>
                </c:pt>
                <c:pt idx="1663">
                  <c:v>1</c:v>
                </c:pt>
                <c:pt idx="1664">
                  <c:v>1</c:v>
                </c:pt>
                <c:pt idx="1665">
                  <c:v>1</c:v>
                </c:pt>
                <c:pt idx="1666">
                  <c:v>1</c:v>
                </c:pt>
                <c:pt idx="1667">
                  <c:v>1</c:v>
                </c:pt>
                <c:pt idx="1668">
                  <c:v>1</c:v>
                </c:pt>
                <c:pt idx="1669">
                  <c:v>1</c:v>
                </c:pt>
                <c:pt idx="1670">
                  <c:v>1</c:v>
                </c:pt>
                <c:pt idx="1671">
                  <c:v>1</c:v>
                </c:pt>
                <c:pt idx="1672">
                  <c:v>1</c:v>
                </c:pt>
                <c:pt idx="1673">
                  <c:v>1</c:v>
                </c:pt>
                <c:pt idx="1674">
                  <c:v>1</c:v>
                </c:pt>
                <c:pt idx="1675">
                  <c:v>1</c:v>
                </c:pt>
                <c:pt idx="1676">
                  <c:v>1</c:v>
                </c:pt>
                <c:pt idx="1677">
                  <c:v>1</c:v>
                </c:pt>
                <c:pt idx="1678">
                  <c:v>1</c:v>
                </c:pt>
                <c:pt idx="1679">
                  <c:v>1</c:v>
                </c:pt>
                <c:pt idx="1680">
                  <c:v>1</c:v>
                </c:pt>
                <c:pt idx="1681">
                  <c:v>1</c:v>
                </c:pt>
                <c:pt idx="1682">
                  <c:v>1</c:v>
                </c:pt>
                <c:pt idx="1683">
                  <c:v>1</c:v>
                </c:pt>
                <c:pt idx="1684">
                  <c:v>1</c:v>
                </c:pt>
                <c:pt idx="1685">
                  <c:v>1</c:v>
                </c:pt>
                <c:pt idx="1686">
                  <c:v>1</c:v>
                </c:pt>
                <c:pt idx="1687">
                  <c:v>1</c:v>
                </c:pt>
                <c:pt idx="1688">
                  <c:v>1</c:v>
                </c:pt>
                <c:pt idx="1689">
                  <c:v>1</c:v>
                </c:pt>
                <c:pt idx="1690">
                  <c:v>1</c:v>
                </c:pt>
                <c:pt idx="1691">
                  <c:v>1</c:v>
                </c:pt>
                <c:pt idx="1692">
                  <c:v>1</c:v>
                </c:pt>
                <c:pt idx="1693">
                  <c:v>1</c:v>
                </c:pt>
                <c:pt idx="1694">
                  <c:v>1</c:v>
                </c:pt>
                <c:pt idx="1695">
                  <c:v>1</c:v>
                </c:pt>
                <c:pt idx="1696">
                  <c:v>1</c:v>
                </c:pt>
                <c:pt idx="1697">
                  <c:v>1</c:v>
                </c:pt>
                <c:pt idx="1698">
                  <c:v>1</c:v>
                </c:pt>
                <c:pt idx="1699">
                  <c:v>1</c:v>
                </c:pt>
                <c:pt idx="1700">
                  <c:v>1</c:v>
                </c:pt>
                <c:pt idx="1701">
                  <c:v>1</c:v>
                </c:pt>
                <c:pt idx="1702">
                  <c:v>1</c:v>
                </c:pt>
                <c:pt idx="1703">
                  <c:v>1</c:v>
                </c:pt>
                <c:pt idx="1704">
                  <c:v>1</c:v>
                </c:pt>
                <c:pt idx="1705">
                  <c:v>1</c:v>
                </c:pt>
                <c:pt idx="1706">
                  <c:v>1</c:v>
                </c:pt>
                <c:pt idx="1707">
                  <c:v>1</c:v>
                </c:pt>
                <c:pt idx="1708">
                  <c:v>1</c:v>
                </c:pt>
                <c:pt idx="1709">
                  <c:v>1</c:v>
                </c:pt>
                <c:pt idx="1710">
                  <c:v>1</c:v>
                </c:pt>
                <c:pt idx="1711">
                  <c:v>1</c:v>
                </c:pt>
                <c:pt idx="1712">
                  <c:v>1</c:v>
                </c:pt>
                <c:pt idx="1713">
                  <c:v>1</c:v>
                </c:pt>
                <c:pt idx="1714">
                  <c:v>1</c:v>
                </c:pt>
                <c:pt idx="1715">
                  <c:v>1</c:v>
                </c:pt>
                <c:pt idx="1716">
                  <c:v>1</c:v>
                </c:pt>
                <c:pt idx="1717">
                  <c:v>1</c:v>
                </c:pt>
                <c:pt idx="1718">
                  <c:v>1</c:v>
                </c:pt>
                <c:pt idx="1719">
                  <c:v>1</c:v>
                </c:pt>
                <c:pt idx="1720">
                  <c:v>1</c:v>
                </c:pt>
                <c:pt idx="1721">
                  <c:v>1</c:v>
                </c:pt>
                <c:pt idx="1722">
                  <c:v>1</c:v>
                </c:pt>
                <c:pt idx="1723">
                  <c:v>1</c:v>
                </c:pt>
                <c:pt idx="1724">
                  <c:v>1</c:v>
                </c:pt>
                <c:pt idx="1725">
                  <c:v>1</c:v>
                </c:pt>
                <c:pt idx="1726">
                  <c:v>1</c:v>
                </c:pt>
                <c:pt idx="1727">
                  <c:v>1</c:v>
                </c:pt>
                <c:pt idx="1728">
                  <c:v>1</c:v>
                </c:pt>
                <c:pt idx="1729">
                  <c:v>1</c:v>
                </c:pt>
                <c:pt idx="1730">
                  <c:v>1</c:v>
                </c:pt>
                <c:pt idx="1731">
                  <c:v>1</c:v>
                </c:pt>
                <c:pt idx="1732">
                  <c:v>1</c:v>
                </c:pt>
                <c:pt idx="1733">
                  <c:v>1</c:v>
                </c:pt>
                <c:pt idx="1734">
                  <c:v>1</c:v>
                </c:pt>
                <c:pt idx="1735">
                  <c:v>1</c:v>
                </c:pt>
                <c:pt idx="1736">
                  <c:v>1</c:v>
                </c:pt>
                <c:pt idx="1737">
                  <c:v>1</c:v>
                </c:pt>
                <c:pt idx="1738">
                  <c:v>1</c:v>
                </c:pt>
                <c:pt idx="1739">
                  <c:v>1</c:v>
                </c:pt>
                <c:pt idx="1740">
                  <c:v>1</c:v>
                </c:pt>
                <c:pt idx="1741">
                  <c:v>1</c:v>
                </c:pt>
                <c:pt idx="1742">
                  <c:v>1</c:v>
                </c:pt>
                <c:pt idx="1743">
                  <c:v>1</c:v>
                </c:pt>
                <c:pt idx="1744">
                  <c:v>1</c:v>
                </c:pt>
                <c:pt idx="1745">
                  <c:v>1</c:v>
                </c:pt>
                <c:pt idx="1746">
                  <c:v>1</c:v>
                </c:pt>
                <c:pt idx="1747">
                  <c:v>1</c:v>
                </c:pt>
                <c:pt idx="1748">
                  <c:v>1</c:v>
                </c:pt>
                <c:pt idx="1749">
                  <c:v>1</c:v>
                </c:pt>
                <c:pt idx="1750">
                  <c:v>1</c:v>
                </c:pt>
                <c:pt idx="1751">
                  <c:v>1</c:v>
                </c:pt>
                <c:pt idx="1752">
                  <c:v>1</c:v>
                </c:pt>
                <c:pt idx="1753">
                  <c:v>1</c:v>
                </c:pt>
                <c:pt idx="1754">
                  <c:v>1</c:v>
                </c:pt>
                <c:pt idx="1755">
                  <c:v>1</c:v>
                </c:pt>
                <c:pt idx="1756">
                  <c:v>1</c:v>
                </c:pt>
                <c:pt idx="1757">
                  <c:v>1</c:v>
                </c:pt>
                <c:pt idx="1758">
                  <c:v>1</c:v>
                </c:pt>
                <c:pt idx="1759">
                  <c:v>1</c:v>
                </c:pt>
                <c:pt idx="1760">
                  <c:v>1</c:v>
                </c:pt>
                <c:pt idx="1761">
                  <c:v>1</c:v>
                </c:pt>
                <c:pt idx="1762">
                  <c:v>1</c:v>
                </c:pt>
                <c:pt idx="1763">
                  <c:v>1</c:v>
                </c:pt>
                <c:pt idx="1764">
                  <c:v>1</c:v>
                </c:pt>
                <c:pt idx="1765">
                  <c:v>1</c:v>
                </c:pt>
                <c:pt idx="1766">
                  <c:v>1</c:v>
                </c:pt>
                <c:pt idx="1767">
                  <c:v>1</c:v>
                </c:pt>
                <c:pt idx="1768">
                  <c:v>1</c:v>
                </c:pt>
                <c:pt idx="1769">
                  <c:v>1</c:v>
                </c:pt>
                <c:pt idx="1770">
                  <c:v>1</c:v>
                </c:pt>
                <c:pt idx="1771">
                  <c:v>1</c:v>
                </c:pt>
                <c:pt idx="1772">
                  <c:v>1</c:v>
                </c:pt>
                <c:pt idx="1773">
                  <c:v>1</c:v>
                </c:pt>
                <c:pt idx="1774">
                  <c:v>1</c:v>
                </c:pt>
                <c:pt idx="1775">
                  <c:v>1</c:v>
                </c:pt>
                <c:pt idx="1776">
                  <c:v>1</c:v>
                </c:pt>
                <c:pt idx="1777">
                  <c:v>1</c:v>
                </c:pt>
                <c:pt idx="1778">
                  <c:v>1</c:v>
                </c:pt>
                <c:pt idx="1779">
                  <c:v>1</c:v>
                </c:pt>
                <c:pt idx="1780">
                  <c:v>1</c:v>
                </c:pt>
                <c:pt idx="1781">
                  <c:v>1</c:v>
                </c:pt>
                <c:pt idx="1782">
                  <c:v>1</c:v>
                </c:pt>
                <c:pt idx="1783">
                  <c:v>1</c:v>
                </c:pt>
                <c:pt idx="1784">
                  <c:v>1</c:v>
                </c:pt>
                <c:pt idx="1785">
                  <c:v>1</c:v>
                </c:pt>
                <c:pt idx="1786">
                  <c:v>1</c:v>
                </c:pt>
                <c:pt idx="1787">
                  <c:v>1</c:v>
                </c:pt>
                <c:pt idx="1788">
                  <c:v>1</c:v>
                </c:pt>
                <c:pt idx="1789">
                  <c:v>1</c:v>
                </c:pt>
                <c:pt idx="1790">
                  <c:v>1</c:v>
                </c:pt>
                <c:pt idx="1791">
                  <c:v>1</c:v>
                </c:pt>
                <c:pt idx="1792">
                  <c:v>1</c:v>
                </c:pt>
                <c:pt idx="1793">
                  <c:v>1</c:v>
                </c:pt>
                <c:pt idx="1794">
                  <c:v>1</c:v>
                </c:pt>
                <c:pt idx="1795">
                  <c:v>1</c:v>
                </c:pt>
                <c:pt idx="1796">
                  <c:v>1</c:v>
                </c:pt>
                <c:pt idx="1797">
                  <c:v>1</c:v>
                </c:pt>
                <c:pt idx="1798">
                  <c:v>1</c:v>
                </c:pt>
                <c:pt idx="1799">
                  <c:v>1</c:v>
                </c:pt>
                <c:pt idx="1800">
                  <c:v>1</c:v>
                </c:pt>
                <c:pt idx="1801">
                  <c:v>1</c:v>
                </c:pt>
                <c:pt idx="1802">
                  <c:v>1</c:v>
                </c:pt>
                <c:pt idx="1803">
                  <c:v>1</c:v>
                </c:pt>
                <c:pt idx="1804">
                  <c:v>1</c:v>
                </c:pt>
                <c:pt idx="1805">
                  <c:v>1</c:v>
                </c:pt>
                <c:pt idx="1806">
                  <c:v>1</c:v>
                </c:pt>
                <c:pt idx="1807">
                  <c:v>1</c:v>
                </c:pt>
                <c:pt idx="1808">
                  <c:v>1</c:v>
                </c:pt>
                <c:pt idx="1809">
                  <c:v>1</c:v>
                </c:pt>
                <c:pt idx="1810">
                  <c:v>1</c:v>
                </c:pt>
                <c:pt idx="1811">
                  <c:v>1</c:v>
                </c:pt>
                <c:pt idx="1812">
                  <c:v>1</c:v>
                </c:pt>
                <c:pt idx="1813">
                  <c:v>1</c:v>
                </c:pt>
                <c:pt idx="1814">
                  <c:v>1</c:v>
                </c:pt>
                <c:pt idx="1815">
                  <c:v>1</c:v>
                </c:pt>
                <c:pt idx="1816">
                  <c:v>1</c:v>
                </c:pt>
                <c:pt idx="1817">
                  <c:v>1</c:v>
                </c:pt>
                <c:pt idx="1818">
                  <c:v>1</c:v>
                </c:pt>
                <c:pt idx="1819">
                  <c:v>1</c:v>
                </c:pt>
                <c:pt idx="1820">
                  <c:v>1</c:v>
                </c:pt>
                <c:pt idx="1821">
                  <c:v>1</c:v>
                </c:pt>
                <c:pt idx="1822">
                  <c:v>1</c:v>
                </c:pt>
                <c:pt idx="1823">
                  <c:v>1</c:v>
                </c:pt>
                <c:pt idx="1824">
                  <c:v>1</c:v>
                </c:pt>
                <c:pt idx="1825">
                  <c:v>1</c:v>
                </c:pt>
                <c:pt idx="1826">
                  <c:v>1</c:v>
                </c:pt>
                <c:pt idx="1827">
                  <c:v>1</c:v>
                </c:pt>
                <c:pt idx="1828">
                  <c:v>1</c:v>
                </c:pt>
                <c:pt idx="1829">
                  <c:v>1</c:v>
                </c:pt>
                <c:pt idx="1830">
                  <c:v>1</c:v>
                </c:pt>
                <c:pt idx="1831">
                  <c:v>1</c:v>
                </c:pt>
                <c:pt idx="1832">
                  <c:v>1</c:v>
                </c:pt>
                <c:pt idx="1833">
                  <c:v>1</c:v>
                </c:pt>
                <c:pt idx="1834">
                  <c:v>1</c:v>
                </c:pt>
                <c:pt idx="1835">
                  <c:v>1</c:v>
                </c:pt>
                <c:pt idx="1836">
                  <c:v>1</c:v>
                </c:pt>
                <c:pt idx="1837">
                  <c:v>1</c:v>
                </c:pt>
                <c:pt idx="1838">
                  <c:v>1</c:v>
                </c:pt>
                <c:pt idx="1839">
                  <c:v>1</c:v>
                </c:pt>
                <c:pt idx="1840">
                  <c:v>1</c:v>
                </c:pt>
                <c:pt idx="1841">
                  <c:v>1</c:v>
                </c:pt>
                <c:pt idx="1842">
                  <c:v>1</c:v>
                </c:pt>
                <c:pt idx="1843">
                  <c:v>1</c:v>
                </c:pt>
                <c:pt idx="1844">
                  <c:v>1</c:v>
                </c:pt>
                <c:pt idx="1845">
                  <c:v>1</c:v>
                </c:pt>
                <c:pt idx="1846">
                  <c:v>1</c:v>
                </c:pt>
                <c:pt idx="1847">
                  <c:v>1</c:v>
                </c:pt>
                <c:pt idx="1848">
                  <c:v>1</c:v>
                </c:pt>
                <c:pt idx="1849">
                  <c:v>1</c:v>
                </c:pt>
                <c:pt idx="1850">
                  <c:v>1</c:v>
                </c:pt>
                <c:pt idx="1851">
                  <c:v>1</c:v>
                </c:pt>
                <c:pt idx="1852">
                  <c:v>1</c:v>
                </c:pt>
                <c:pt idx="1853">
                  <c:v>1</c:v>
                </c:pt>
                <c:pt idx="1854">
                  <c:v>1</c:v>
                </c:pt>
                <c:pt idx="1855">
                  <c:v>1</c:v>
                </c:pt>
                <c:pt idx="1856">
                  <c:v>1</c:v>
                </c:pt>
                <c:pt idx="1857">
                  <c:v>1</c:v>
                </c:pt>
                <c:pt idx="1858">
                  <c:v>1</c:v>
                </c:pt>
                <c:pt idx="1859">
                  <c:v>1</c:v>
                </c:pt>
                <c:pt idx="1860">
                  <c:v>1</c:v>
                </c:pt>
                <c:pt idx="1861">
                  <c:v>1</c:v>
                </c:pt>
                <c:pt idx="1862">
                  <c:v>1</c:v>
                </c:pt>
                <c:pt idx="1863">
                  <c:v>1</c:v>
                </c:pt>
                <c:pt idx="1864">
                  <c:v>1</c:v>
                </c:pt>
                <c:pt idx="1865">
                  <c:v>1</c:v>
                </c:pt>
                <c:pt idx="1866">
                  <c:v>1</c:v>
                </c:pt>
                <c:pt idx="1867">
                  <c:v>1</c:v>
                </c:pt>
                <c:pt idx="1868">
                  <c:v>1</c:v>
                </c:pt>
                <c:pt idx="1869">
                  <c:v>1</c:v>
                </c:pt>
                <c:pt idx="1870">
                  <c:v>1</c:v>
                </c:pt>
                <c:pt idx="1871">
                  <c:v>1</c:v>
                </c:pt>
                <c:pt idx="1872">
                  <c:v>1</c:v>
                </c:pt>
                <c:pt idx="1873">
                  <c:v>1</c:v>
                </c:pt>
                <c:pt idx="1874">
                  <c:v>1</c:v>
                </c:pt>
                <c:pt idx="1875">
                  <c:v>1</c:v>
                </c:pt>
                <c:pt idx="1876">
                  <c:v>1</c:v>
                </c:pt>
                <c:pt idx="1877">
                  <c:v>1</c:v>
                </c:pt>
                <c:pt idx="1878">
                  <c:v>1</c:v>
                </c:pt>
                <c:pt idx="1879">
                  <c:v>1</c:v>
                </c:pt>
                <c:pt idx="1880">
                  <c:v>1</c:v>
                </c:pt>
                <c:pt idx="1881">
                  <c:v>1</c:v>
                </c:pt>
                <c:pt idx="1882">
                  <c:v>1</c:v>
                </c:pt>
                <c:pt idx="1883">
                  <c:v>1</c:v>
                </c:pt>
                <c:pt idx="1884">
                  <c:v>1</c:v>
                </c:pt>
                <c:pt idx="1885">
                  <c:v>1</c:v>
                </c:pt>
                <c:pt idx="1886">
                  <c:v>1</c:v>
                </c:pt>
                <c:pt idx="1887">
                  <c:v>1</c:v>
                </c:pt>
                <c:pt idx="1888">
                  <c:v>1</c:v>
                </c:pt>
                <c:pt idx="1889">
                  <c:v>1</c:v>
                </c:pt>
                <c:pt idx="1890">
                  <c:v>1</c:v>
                </c:pt>
                <c:pt idx="1891">
                  <c:v>1</c:v>
                </c:pt>
                <c:pt idx="1892">
                  <c:v>1</c:v>
                </c:pt>
                <c:pt idx="1893">
                  <c:v>1</c:v>
                </c:pt>
                <c:pt idx="1894">
                  <c:v>1</c:v>
                </c:pt>
                <c:pt idx="1895">
                  <c:v>1</c:v>
                </c:pt>
                <c:pt idx="1896">
                  <c:v>1</c:v>
                </c:pt>
                <c:pt idx="1897">
                  <c:v>1</c:v>
                </c:pt>
                <c:pt idx="1898">
                  <c:v>1</c:v>
                </c:pt>
                <c:pt idx="1899">
                  <c:v>1</c:v>
                </c:pt>
                <c:pt idx="1900">
                  <c:v>1</c:v>
                </c:pt>
                <c:pt idx="1901">
                  <c:v>1</c:v>
                </c:pt>
                <c:pt idx="1902">
                  <c:v>1</c:v>
                </c:pt>
                <c:pt idx="1903">
                  <c:v>1</c:v>
                </c:pt>
                <c:pt idx="1904">
                  <c:v>1</c:v>
                </c:pt>
                <c:pt idx="1905">
                  <c:v>1</c:v>
                </c:pt>
                <c:pt idx="1906">
                  <c:v>1</c:v>
                </c:pt>
                <c:pt idx="1907">
                  <c:v>1</c:v>
                </c:pt>
                <c:pt idx="1908">
                  <c:v>1</c:v>
                </c:pt>
                <c:pt idx="1909">
                  <c:v>1</c:v>
                </c:pt>
                <c:pt idx="1910">
                  <c:v>1</c:v>
                </c:pt>
                <c:pt idx="1911">
                  <c:v>1</c:v>
                </c:pt>
                <c:pt idx="1912">
                  <c:v>1</c:v>
                </c:pt>
                <c:pt idx="1913">
                  <c:v>1</c:v>
                </c:pt>
                <c:pt idx="1914">
                  <c:v>1</c:v>
                </c:pt>
                <c:pt idx="1915">
                  <c:v>1</c:v>
                </c:pt>
                <c:pt idx="1916">
                  <c:v>1</c:v>
                </c:pt>
                <c:pt idx="1917">
                  <c:v>1</c:v>
                </c:pt>
                <c:pt idx="1918">
                  <c:v>1</c:v>
                </c:pt>
                <c:pt idx="1919">
                  <c:v>1</c:v>
                </c:pt>
                <c:pt idx="1920">
                  <c:v>1</c:v>
                </c:pt>
                <c:pt idx="1921">
                  <c:v>1</c:v>
                </c:pt>
                <c:pt idx="1922">
                  <c:v>1</c:v>
                </c:pt>
                <c:pt idx="1923">
                  <c:v>1</c:v>
                </c:pt>
                <c:pt idx="1924">
                  <c:v>1</c:v>
                </c:pt>
                <c:pt idx="1925">
                  <c:v>1</c:v>
                </c:pt>
                <c:pt idx="1926">
                  <c:v>1</c:v>
                </c:pt>
                <c:pt idx="1927">
                  <c:v>1</c:v>
                </c:pt>
                <c:pt idx="1928">
                  <c:v>1</c:v>
                </c:pt>
                <c:pt idx="1929">
                  <c:v>1</c:v>
                </c:pt>
                <c:pt idx="1930">
                  <c:v>1</c:v>
                </c:pt>
                <c:pt idx="1931">
                  <c:v>1</c:v>
                </c:pt>
                <c:pt idx="1932">
                  <c:v>1</c:v>
                </c:pt>
                <c:pt idx="1933">
                  <c:v>1</c:v>
                </c:pt>
                <c:pt idx="1934">
                  <c:v>1</c:v>
                </c:pt>
                <c:pt idx="1935">
                  <c:v>1</c:v>
                </c:pt>
                <c:pt idx="1936">
                  <c:v>1</c:v>
                </c:pt>
                <c:pt idx="1937">
                  <c:v>1</c:v>
                </c:pt>
                <c:pt idx="1938">
                  <c:v>1</c:v>
                </c:pt>
                <c:pt idx="1939">
                  <c:v>1</c:v>
                </c:pt>
                <c:pt idx="1940">
                  <c:v>1</c:v>
                </c:pt>
                <c:pt idx="1941">
                  <c:v>1</c:v>
                </c:pt>
                <c:pt idx="1942">
                  <c:v>1</c:v>
                </c:pt>
                <c:pt idx="1943">
                  <c:v>1</c:v>
                </c:pt>
                <c:pt idx="1944">
                  <c:v>1</c:v>
                </c:pt>
                <c:pt idx="1945">
                  <c:v>1</c:v>
                </c:pt>
                <c:pt idx="1946">
                  <c:v>1</c:v>
                </c:pt>
                <c:pt idx="1947">
                  <c:v>1</c:v>
                </c:pt>
                <c:pt idx="1948">
                  <c:v>1</c:v>
                </c:pt>
                <c:pt idx="1949">
                  <c:v>1</c:v>
                </c:pt>
                <c:pt idx="1950">
                  <c:v>1</c:v>
                </c:pt>
                <c:pt idx="1951">
                  <c:v>1</c:v>
                </c:pt>
                <c:pt idx="1952">
                  <c:v>1</c:v>
                </c:pt>
                <c:pt idx="1953">
                  <c:v>1</c:v>
                </c:pt>
                <c:pt idx="1954">
                  <c:v>1</c:v>
                </c:pt>
                <c:pt idx="1955">
                  <c:v>1</c:v>
                </c:pt>
                <c:pt idx="1956">
                  <c:v>1</c:v>
                </c:pt>
                <c:pt idx="1957">
                  <c:v>1</c:v>
                </c:pt>
                <c:pt idx="1958">
                  <c:v>1</c:v>
                </c:pt>
                <c:pt idx="1959">
                  <c:v>1</c:v>
                </c:pt>
                <c:pt idx="1960">
                  <c:v>1</c:v>
                </c:pt>
                <c:pt idx="1961">
                  <c:v>1</c:v>
                </c:pt>
                <c:pt idx="1962">
                  <c:v>1</c:v>
                </c:pt>
                <c:pt idx="1963">
                  <c:v>1</c:v>
                </c:pt>
                <c:pt idx="1964">
                  <c:v>1</c:v>
                </c:pt>
                <c:pt idx="1965">
                  <c:v>1</c:v>
                </c:pt>
                <c:pt idx="1966">
                  <c:v>1</c:v>
                </c:pt>
                <c:pt idx="1967">
                  <c:v>1</c:v>
                </c:pt>
                <c:pt idx="1968">
                  <c:v>1</c:v>
                </c:pt>
                <c:pt idx="1969">
                  <c:v>1</c:v>
                </c:pt>
                <c:pt idx="1970">
                  <c:v>1</c:v>
                </c:pt>
                <c:pt idx="1971">
                  <c:v>1</c:v>
                </c:pt>
                <c:pt idx="1972">
                  <c:v>1</c:v>
                </c:pt>
                <c:pt idx="1973">
                  <c:v>1</c:v>
                </c:pt>
                <c:pt idx="1974">
                  <c:v>1</c:v>
                </c:pt>
                <c:pt idx="1975">
                  <c:v>1</c:v>
                </c:pt>
                <c:pt idx="1976">
                  <c:v>1</c:v>
                </c:pt>
                <c:pt idx="1977">
                  <c:v>1</c:v>
                </c:pt>
                <c:pt idx="1978">
                  <c:v>1</c:v>
                </c:pt>
                <c:pt idx="1979">
                  <c:v>1</c:v>
                </c:pt>
                <c:pt idx="1980">
                  <c:v>1</c:v>
                </c:pt>
                <c:pt idx="1981">
                  <c:v>1</c:v>
                </c:pt>
                <c:pt idx="1982">
                  <c:v>1</c:v>
                </c:pt>
                <c:pt idx="1983">
                  <c:v>1</c:v>
                </c:pt>
                <c:pt idx="1984">
                  <c:v>1</c:v>
                </c:pt>
                <c:pt idx="1985">
                  <c:v>1</c:v>
                </c:pt>
                <c:pt idx="1986">
                  <c:v>1</c:v>
                </c:pt>
                <c:pt idx="1987">
                  <c:v>1</c:v>
                </c:pt>
                <c:pt idx="1988">
                  <c:v>1</c:v>
                </c:pt>
                <c:pt idx="1989">
                  <c:v>1</c:v>
                </c:pt>
                <c:pt idx="1990">
                  <c:v>1</c:v>
                </c:pt>
                <c:pt idx="1991">
                  <c:v>1</c:v>
                </c:pt>
                <c:pt idx="1992">
                  <c:v>1</c:v>
                </c:pt>
                <c:pt idx="1993">
                  <c:v>1</c:v>
                </c:pt>
                <c:pt idx="1994">
                  <c:v>1</c:v>
                </c:pt>
                <c:pt idx="1995">
                  <c:v>1</c:v>
                </c:pt>
                <c:pt idx="1996">
                  <c:v>1</c:v>
                </c:pt>
                <c:pt idx="1997">
                  <c:v>1</c:v>
                </c:pt>
                <c:pt idx="1998">
                  <c:v>1</c:v>
                </c:pt>
                <c:pt idx="1999">
                  <c:v>1</c:v>
                </c:pt>
                <c:pt idx="2000">
                  <c:v>1</c:v>
                </c:pt>
                <c:pt idx="2001">
                  <c:v>1</c:v>
                </c:pt>
                <c:pt idx="2002">
                  <c:v>1</c:v>
                </c:pt>
                <c:pt idx="2003">
                  <c:v>1</c:v>
                </c:pt>
                <c:pt idx="2004">
                  <c:v>1</c:v>
                </c:pt>
                <c:pt idx="2005">
                  <c:v>1</c:v>
                </c:pt>
                <c:pt idx="2006">
                  <c:v>1</c:v>
                </c:pt>
                <c:pt idx="2007">
                  <c:v>1</c:v>
                </c:pt>
                <c:pt idx="2008">
                  <c:v>1</c:v>
                </c:pt>
                <c:pt idx="2009">
                  <c:v>1</c:v>
                </c:pt>
                <c:pt idx="2010">
                  <c:v>1</c:v>
                </c:pt>
                <c:pt idx="2011">
                  <c:v>1</c:v>
                </c:pt>
                <c:pt idx="2012">
                  <c:v>1</c:v>
                </c:pt>
                <c:pt idx="2013">
                  <c:v>1</c:v>
                </c:pt>
                <c:pt idx="2014">
                  <c:v>1</c:v>
                </c:pt>
                <c:pt idx="2015">
                  <c:v>1</c:v>
                </c:pt>
                <c:pt idx="2016">
                  <c:v>1</c:v>
                </c:pt>
                <c:pt idx="2017">
                  <c:v>1</c:v>
                </c:pt>
                <c:pt idx="2018">
                  <c:v>1</c:v>
                </c:pt>
                <c:pt idx="2019">
                  <c:v>1</c:v>
                </c:pt>
                <c:pt idx="2020">
                  <c:v>1</c:v>
                </c:pt>
                <c:pt idx="2021">
                  <c:v>1</c:v>
                </c:pt>
                <c:pt idx="2022">
                  <c:v>1</c:v>
                </c:pt>
                <c:pt idx="2023">
                  <c:v>1</c:v>
                </c:pt>
                <c:pt idx="2024">
                  <c:v>1</c:v>
                </c:pt>
                <c:pt idx="2025">
                  <c:v>1</c:v>
                </c:pt>
                <c:pt idx="2026">
                  <c:v>1</c:v>
                </c:pt>
                <c:pt idx="2027">
                  <c:v>1</c:v>
                </c:pt>
                <c:pt idx="2028">
                  <c:v>1</c:v>
                </c:pt>
                <c:pt idx="2029">
                  <c:v>1</c:v>
                </c:pt>
                <c:pt idx="2030">
                  <c:v>1</c:v>
                </c:pt>
                <c:pt idx="2031">
                  <c:v>1</c:v>
                </c:pt>
                <c:pt idx="2032">
                  <c:v>1</c:v>
                </c:pt>
                <c:pt idx="2033">
                  <c:v>1</c:v>
                </c:pt>
                <c:pt idx="2034">
                  <c:v>1</c:v>
                </c:pt>
                <c:pt idx="2035">
                  <c:v>1</c:v>
                </c:pt>
                <c:pt idx="2036">
                  <c:v>1</c:v>
                </c:pt>
                <c:pt idx="2037">
                  <c:v>1</c:v>
                </c:pt>
                <c:pt idx="2038">
                  <c:v>1</c:v>
                </c:pt>
                <c:pt idx="2039">
                  <c:v>1</c:v>
                </c:pt>
                <c:pt idx="2040">
                  <c:v>1</c:v>
                </c:pt>
                <c:pt idx="2041">
                  <c:v>1</c:v>
                </c:pt>
                <c:pt idx="2042">
                  <c:v>1</c:v>
                </c:pt>
                <c:pt idx="2043">
                  <c:v>1</c:v>
                </c:pt>
                <c:pt idx="2044">
                  <c:v>1</c:v>
                </c:pt>
                <c:pt idx="2045">
                  <c:v>1</c:v>
                </c:pt>
                <c:pt idx="2046">
                  <c:v>1</c:v>
                </c:pt>
                <c:pt idx="2047">
                  <c:v>1</c:v>
                </c:pt>
                <c:pt idx="2048">
                  <c:v>1</c:v>
                </c:pt>
                <c:pt idx="2049">
                  <c:v>1</c:v>
                </c:pt>
                <c:pt idx="2050">
                  <c:v>1</c:v>
                </c:pt>
                <c:pt idx="2051">
                  <c:v>1</c:v>
                </c:pt>
                <c:pt idx="2052">
                  <c:v>1</c:v>
                </c:pt>
                <c:pt idx="2053">
                  <c:v>1</c:v>
                </c:pt>
                <c:pt idx="2054">
                  <c:v>1</c:v>
                </c:pt>
                <c:pt idx="2055">
                  <c:v>1</c:v>
                </c:pt>
                <c:pt idx="2056">
                  <c:v>1</c:v>
                </c:pt>
                <c:pt idx="2057">
                  <c:v>1</c:v>
                </c:pt>
                <c:pt idx="2058">
                  <c:v>1</c:v>
                </c:pt>
                <c:pt idx="2059">
                  <c:v>1</c:v>
                </c:pt>
                <c:pt idx="2060">
                  <c:v>1</c:v>
                </c:pt>
                <c:pt idx="2061">
                  <c:v>1</c:v>
                </c:pt>
                <c:pt idx="2062">
                  <c:v>1</c:v>
                </c:pt>
                <c:pt idx="2063">
                  <c:v>1</c:v>
                </c:pt>
                <c:pt idx="2064">
                  <c:v>1</c:v>
                </c:pt>
                <c:pt idx="2065">
                  <c:v>1</c:v>
                </c:pt>
                <c:pt idx="2066">
                  <c:v>1</c:v>
                </c:pt>
                <c:pt idx="2067">
                  <c:v>1</c:v>
                </c:pt>
                <c:pt idx="2068">
                  <c:v>1</c:v>
                </c:pt>
                <c:pt idx="2069">
                  <c:v>1</c:v>
                </c:pt>
                <c:pt idx="2070">
                  <c:v>1</c:v>
                </c:pt>
                <c:pt idx="2071">
                  <c:v>1</c:v>
                </c:pt>
                <c:pt idx="2072">
                  <c:v>1</c:v>
                </c:pt>
                <c:pt idx="2073">
                  <c:v>1</c:v>
                </c:pt>
                <c:pt idx="2074">
                  <c:v>1</c:v>
                </c:pt>
                <c:pt idx="2075">
                  <c:v>1</c:v>
                </c:pt>
                <c:pt idx="2076">
                  <c:v>1</c:v>
                </c:pt>
                <c:pt idx="2077">
                  <c:v>1</c:v>
                </c:pt>
                <c:pt idx="2078">
                  <c:v>1</c:v>
                </c:pt>
                <c:pt idx="2079">
                  <c:v>1</c:v>
                </c:pt>
                <c:pt idx="2080">
                  <c:v>1</c:v>
                </c:pt>
                <c:pt idx="2081">
                  <c:v>1</c:v>
                </c:pt>
                <c:pt idx="2082">
                  <c:v>1</c:v>
                </c:pt>
                <c:pt idx="2083">
                  <c:v>1</c:v>
                </c:pt>
                <c:pt idx="2084">
                  <c:v>1</c:v>
                </c:pt>
                <c:pt idx="2085">
                  <c:v>1</c:v>
                </c:pt>
                <c:pt idx="2086">
                  <c:v>1</c:v>
                </c:pt>
                <c:pt idx="2087">
                  <c:v>1</c:v>
                </c:pt>
                <c:pt idx="2088">
                  <c:v>1</c:v>
                </c:pt>
                <c:pt idx="2089">
                  <c:v>1</c:v>
                </c:pt>
                <c:pt idx="2090">
                  <c:v>1</c:v>
                </c:pt>
                <c:pt idx="2091">
                  <c:v>1</c:v>
                </c:pt>
                <c:pt idx="2092">
                  <c:v>1</c:v>
                </c:pt>
                <c:pt idx="2093">
                  <c:v>1</c:v>
                </c:pt>
                <c:pt idx="2094">
                  <c:v>1</c:v>
                </c:pt>
                <c:pt idx="2095">
                  <c:v>1</c:v>
                </c:pt>
                <c:pt idx="2096">
                  <c:v>1</c:v>
                </c:pt>
                <c:pt idx="2097">
                  <c:v>1</c:v>
                </c:pt>
                <c:pt idx="2098">
                  <c:v>1</c:v>
                </c:pt>
                <c:pt idx="2099">
                  <c:v>1</c:v>
                </c:pt>
                <c:pt idx="2100">
                  <c:v>1</c:v>
                </c:pt>
                <c:pt idx="2101">
                  <c:v>1</c:v>
                </c:pt>
                <c:pt idx="2102">
                  <c:v>1</c:v>
                </c:pt>
                <c:pt idx="2103">
                  <c:v>1</c:v>
                </c:pt>
                <c:pt idx="2104">
                  <c:v>1</c:v>
                </c:pt>
                <c:pt idx="2105">
                  <c:v>1</c:v>
                </c:pt>
                <c:pt idx="2106">
                  <c:v>1</c:v>
                </c:pt>
                <c:pt idx="2107">
                  <c:v>1</c:v>
                </c:pt>
                <c:pt idx="2108">
                  <c:v>1</c:v>
                </c:pt>
                <c:pt idx="2109">
                  <c:v>1</c:v>
                </c:pt>
                <c:pt idx="2110">
                  <c:v>1</c:v>
                </c:pt>
                <c:pt idx="2111">
                  <c:v>1</c:v>
                </c:pt>
                <c:pt idx="2112">
                  <c:v>1</c:v>
                </c:pt>
                <c:pt idx="2113">
                  <c:v>1</c:v>
                </c:pt>
                <c:pt idx="2114">
                  <c:v>1</c:v>
                </c:pt>
                <c:pt idx="2115">
                  <c:v>1</c:v>
                </c:pt>
                <c:pt idx="2116">
                  <c:v>1</c:v>
                </c:pt>
                <c:pt idx="2117">
                  <c:v>1</c:v>
                </c:pt>
                <c:pt idx="2118">
                  <c:v>1</c:v>
                </c:pt>
                <c:pt idx="2119">
                  <c:v>1</c:v>
                </c:pt>
                <c:pt idx="2120">
                  <c:v>1</c:v>
                </c:pt>
                <c:pt idx="2121">
                  <c:v>1</c:v>
                </c:pt>
                <c:pt idx="2122">
                  <c:v>1</c:v>
                </c:pt>
                <c:pt idx="2123">
                  <c:v>1</c:v>
                </c:pt>
                <c:pt idx="2124">
                  <c:v>1</c:v>
                </c:pt>
                <c:pt idx="2125">
                  <c:v>1</c:v>
                </c:pt>
                <c:pt idx="2126">
                  <c:v>1</c:v>
                </c:pt>
                <c:pt idx="2127">
                  <c:v>1</c:v>
                </c:pt>
                <c:pt idx="2128">
                  <c:v>1</c:v>
                </c:pt>
                <c:pt idx="2129">
                  <c:v>1</c:v>
                </c:pt>
                <c:pt idx="2130">
                  <c:v>1</c:v>
                </c:pt>
                <c:pt idx="2131">
                  <c:v>1</c:v>
                </c:pt>
                <c:pt idx="2132">
                  <c:v>1</c:v>
                </c:pt>
                <c:pt idx="2133">
                  <c:v>1</c:v>
                </c:pt>
                <c:pt idx="2134">
                  <c:v>1</c:v>
                </c:pt>
                <c:pt idx="2135">
                  <c:v>1</c:v>
                </c:pt>
                <c:pt idx="2136">
                  <c:v>1</c:v>
                </c:pt>
                <c:pt idx="2137">
                  <c:v>1</c:v>
                </c:pt>
                <c:pt idx="2138">
                  <c:v>1</c:v>
                </c:pt>
                <c:pt idx="2139">
                  <c:v>1</c:v>
                </c:pt>
                <c:pt idx="2140">
                  <c:v>1</c:v>
                </c:pt>
                <c:pt idx="2141">
                  <c:v>1</c:v>
                </c:pt>
                <c:pt idx="2142">
                  <c:v>1</c:v>
                </c:pt>
                <c:pt idx="2143">
                  <c:v>1</c:v>
                </c:pt>
                <c:pt idx="2144">
                  <c:v>1</c:v>
                </c:pt>
                <c:pt idx="2145">
                  <c:v>1</c:v>
                </c:pt>
                <c:pt idx="2146">
                  <c:v>1</c:v>
                </c:pt>
                <c:pt idx="2147">
                  <c:v>1</c:v>
                </c:pt>
                <c:pt idx="2148">
                  <c:v>1</c:v>
                </c:pt>
                <c:pt idx="2149">
                  <c:v>1</c:v>
                </c:pt>
                <c:pt idx="2150">
                  <c:v>1</c:v>
                </c:pt>
                <c:pt idx="2151">
                  <c:v>1</c:v>
                </c:pt>
                <c:pt idx="2152">
                  <c:v>1</c:v>
                </c:pt>
                <c:pt idx="2153">
                  <c:v>1</c:v>
                </c:pt>
                <c:pt idx="2154">
                  <c:v>1</c:v>
                </c:pt>
                <c:pt idx="2155">
                  <c:v>1</c:v>
                </c:pt>
                <c:pt idx="2156">
                  <c:v>1</c:v>
                </c:pt>
                <c:pt idx="2157">
                  <c:v>1</c:v>
                </c:pt>
                <c:pt idx="2158">
                  <c:v>1</c:v>
                </c:pt>
                <c:pt idx="2159">
                  <c:v>1</c:v>
                </c:pt>
                <c:pt idx="2160">
                  <c:v>1</c:v>
                </c:pt>
                <c:pt idx="2161">
                  <c:v>1</c:v>
                </c:pt>
                <c:pt idx="2162">
                  <c:v>1</c:v>
                </c:pt>
                <c:pt idx="2163">
                  <c:v>1</c:v>
                </c:pt>
                <c:pt idx="2164">
                  <c:v>1</c:v>
                </c:pt>
                <c:pt idx="2165">
                  <c:v>1</c:v>
                </c:pt>
                <c:pt idx="2166">
                  <c:v>1</c:v>
                </c:pt>
                <c:pt idx="2167">
                  <c:v>1</c:v>
                </c:pt>
                <c:pt idx="2168">
                  <c:v>1</c:v>
                </c:pt>
                <c:pt idx="2169">
                  <c:v>1</c:v>
                </c:pt>
                <c:pt idx="2170">
                  <c:v>1</c:v>
                </c:pt>
                <c:pt idx="2171">
                  <c:v>1</c:v>
                </c:pt>
                <c:pt idx="2172">
                  <c:v>1</c:v>
                </c:pt>
                <c:pt idx="2173">
                  <c:v>1</c:v>
                </c:pt>
                <c:pt idx="2174">
                  <c:v>1</c:v>
                </c:pt>
                <c:pt idx="2175">
                  <c:v>1</c:v>
                </c:pt>
                <c:pt idx="2176">
                  <c:v>1</c:v>
                </c:pt>
                <c:pt idx="2177">
                  <c:v>1</c:v>
                </c:pt>
                <c:pt idx="2178">
                  <c:v>1</c:v>
                </c:pt>
                <c:pt idx="2179">
                  <c:v>1</c:v>
                </c:pt>
                <c:pt idx="2180">
                  <c:v>1</c:v>
                </c:pt>
                <c:pt idx="2181">
                  <c:v>1</c:v>
                </c:pt>
                <c:pt idx="2182">
                  <c:v>1</c:v>
                </c:pt>
                <c:pt idx="2183">
                  <c:v>1</c:v>
                </c:pt>
                <c:pt idx="2184">
                  <c:v>1</c:v>
                </c:pt>
                <c:pt idx="2185">
                  <c:v>1</c:v>
                </c:pt>
                <c:pt idx="2186">
                  <c:v>1</c:v>
                </c:pt>
                <c:pt idx="2187">
                  <c:v>1</c:v>
                </c:pt>
                <c:pt idx="2188">
                  <c:v>1</c:v>
                </c:pt>
                <c:pt idx="2189">
                  <c:v>1</c:v>
                </c:pt>
                <c:pt idx="2190">
                  <c:v>1</c:v>
                </c:pt>
                <c:pt idx="2191">
                  <c:v>1</c:v>
                </c:pt>
                <c:pt idx="2192">
                  <c:v>1</c:v>
                </c:pt>
                <c:pt idx="2193">
                  <c:v>1</c:v>
                </c:pt>
                <c:pt idx="2194">
                  <c:v>1</c:v>
                </c:pt>
                <c:pt idx="2195">
                  <c:v>1</c:v>
                </c:pt>
                <c:pt idx="2196">
                  <c:v>1</c:v>
                </c:pt>
                <c:pt idx="2197">
                  <c:v>1</c:v>
                </c:pt>
                <c:pt idx="2198">
                  <c:v>1</c:v>
                </c:pt>
                <c:pt idx="2199">
                  <c:v>1</c:v>
                </c:pt>
                <c:pt idx="2200">
                  <c:v>1</c:v>
                </c:pt>
                <c:pt idx="2201">
                  <c:v>1</c:v>
                </c:pt>
                <c:pt idx="2202">
                  <c:v>1</c:v>
                </c:pt>
                <c:pt idx="2203">
                  <c:v>1</c:v>
                </c:pt>
                <c:pt idx="2204">
                  <c:v>1</c:v>
                </c:pt>
                <c:pt idx="2205">
                  <c:v>1</c:v>
                </c:pt>
                <c:pt idx="2206">
                  <c:v>1</c:v>
                </c:pt>
                <c:pt idx="2207">
                  <c:v>1</c:v>
                </c:pt>
                <c:pt idx="2208">
                  <c:v>1</c:v>
                </c:pt>
                <c:pt idx="2209">
                  <c:v>1</c:v>
                </c:pt>
                <c:pt idx="2210">
                  <c:v>1</c:v>
                </c:pt>
                <c:pt idx="2211">
                  <c:v>1</c:v>
                </c:pt>
                <c:pt idx="2212">
                  <c:v>1</c:v>
                </c:pt>
                <c:pt idx="2213">
                  <c:v>1</c:v>
                </c:pt>
                <c:pt idx="2214">
                  <c:v>1</c:v>
                </c:pt>
                <c:pt idx="2215">
                  <c:v>1</c:v>
                </c:pt>
                <c:pt idx="2216">
                  <c:v>1</c:v>
                </c:pt>
                <c:pt idx="2217">
                  <c:v>1</c:v>
                </c:pt>
                <c:pt idx="2218">
                  <c:v>1</c:v>
                </c:pt>
                <c:pt idx="2219">
                  <c:v>1</c:v>
                </c:pt>
                <c:pt idx="2220">
                  <c:v>1</c:v>
                </c:pt>
                <c:pt idx="2221">
                  <c:v>1</c:v>
                </c:pt>
                <c:pt idx="2222">
                  <c:v>1</c:v>
                </c:pt>
                <c:pt idx="2223">
                  <c:v>1</c:v>
                </c:pt>
                <c:pt idx="2224">
                  <c:v>1</c:v>
                </c:pt>
                <c:pt idx="2225">
                  <c:v>1</c:v>
                </c:pt>
                <c:pt idx="2226">
                  <c:v>1</c:v>
                </c:pt>
                <c:pt idx="2227">
                  <c:v>1</c:v>
                </c:pt>
                <c:pt idx="2228">
                  <c:v>1</c:v>
                </c:pt>
                <c:pt idx="2229">
                  <c:v>1</c:v>
                </c:pt>
                <c:pt idx="2230">
                  <c:v>1</c:v>
                </c:pt>
                <c:pt idx="2231">
                  <c:v>1</c:v>
                </c:pt>
                <c:pt idx="2232">
                  <c:v>1</c:v>
                </c:pt>
                <c:pt idx="2233">
                  <c:v>1</c:v>
                </c:pt>
                <c:pt idx="2234">
                  <c:v>1</c:v>
                </c:pt>
                <c:pt idx="2235">
                  <c:v>1</c:v>
                </c:pt>
                <c:pt idx="2236">
                  <c:v>1</c:v>
                </c:pt>
                <c:pt idx="2237">
                  <c:v>1</c:v>
                </c:pt>
                <c:pt idx="2238">
                  <c:v>1</c:v>
                </c:pt>
                <c:pt idx="2239">
                  <c:v>1</c:v>
                </c:pt>
                <c:pt idx="2240">
                  <c:v>1</c:v>
                </c:pt>
                <c:pt idx="2241">
                  <c:v>1</c:v>
                </c:pt>
                <c:pt idx="2242">
                  <c:v>1</c:v>
                </c:pt>
                <c:pt idx="2243">
                  <c:v>1</c:v>
                </c:pt>
                <c:pt idx="2244">
                  <c:v>1</c:v>
                </c:pt>
                <c:pt idx="2245">
                  <c:v>1</c:v>
                </c:pt>
                <c:pt idx="2246">
                  <c:v>1</c:v>
                </c:pt>
                <c:pt idx="2247">
                  <c:v>1</c:v>
                </c:pt>
                <c:pt idx="2248">
                  <c:v>1</c:v>
                </c:pt>
                <c:pt idx="2249">
                  <c:v>1</c:v>
                </c:pt>
                <c:pt idx="2250">
                  <c:v>1</c:v>
                </c:pt>
                <c:pt idx="2251">
                  <c:v>1</c:v>
                </c:pt>
                <c:pt idx="2252">
                  <c:v>1</c:v>
                </c:pt>
                <c:pt idx="2253">
                  <c:v>1</c:v>
                </c:pt>
                <c:pt idx="2254">
                  <c:v>1</c:v>
                </c:pt>
                <c:pt idx="2255">
                  <c:v>1</c:v>
                </c:pt>
                <c:pt idx="2256">
                  <c:v>1</c:v>
                </c:pt>
                <c:pt idx="2257">
                  <c:v>1</c:v>
                </c:pt>
                <c:pt idx="2258">
                  <c:v>1</c:v>
                </c:pt>
                <c:pt idx="2259">
                  <c:v>1</c:v>
                </c:pt>
                <c:pt idx="2260">
                  <c:v>1</c:v>
                </c:pt>
                <c:pt idx="2261">
                  <c:v>1</c:v>
                </c:pt>
                <c:pt idx="2262">
                  <c:v>1</c:v>
                </c:pt>
                <c:pt idx="2263">
                  <c:v>1</c:v>
                </c:pt>
                <c:pt idx="2264">
                  <c:v>1</c:v>
                </c:pt>
                <c:pt idx="2265">
                  <c:v>1</c:v>
                </c:pt>
                <c:pt idx="2266">
                  <c:v>1</c:v>
                </c:pt>
                <c:pt idx="2267">
                  <c:v>1</c:v>
                </c:pt>
                <c:pt idx="2268">
                  <c:v>1</c:v>
                </c:pt>
                <c:pt idx="2269">
                  <c:v>1</c:v>
                </c:pt>
                <c:pt idx="2270">
                  <c:v>1</c:v>
                </c:pt>
                <c:pt idx="2271">
                  <c:v>1</c:v>
                </c:pt>
                <c:pt idx="2272">
                  <c:v>1</c:v>
                </c:pt>
                <c:pt idx="2273">
                  <c:v>1</c:v>
                </c:pt>
                <c:pt idx="2274">
                  <c:v>1</c:v>
                </c:pt>
                <c:pt idx="2275">
                  <c:v>1</c:v>
                </c:pt>
                <c:pt idx="2276">
                  <c:v>1</c:v>
                </c:pt>
                <c:pt idx="2277">
                  <c:v>1</c:v>
                </c:pt>
                <c:pt idx="2278">
                  <c:v>1</c:v>
                </c:pt>
                <c:pt idx="2279">
                  <c:v>1</c:v>
                </c:pt>
                <c:pt idx="2280">
                  <c:v>1</c:v>
                </c:pt>
                <c:pt idx="2281">
                  <c:v>1</c:v>
                </c:pt>
                <c:pt idx="2282">
                  <c:v>1</c:v>
                </c:pt>
                <c:pt idx="2283">
                  <c:v>1</c:v>
                </c:pt>
                <c:pt idx="2284">
                  <c:v>1</c:v>
                </c:pt>
                <c:pt idx="2285">
                  <c:v>1</c:v>
                </c:pt>
                <c:pt idx="2286">
                  <c:v>1</c:v>
                </c:pt>
                <c:pt idx="2287">
                  <c:v>1</c:v>
                </c:pt>
                <c:pt idx="2288">
                  <c:v>1</c:v>
                </c:pt>
                <c:pt idx="2289">
                  <c:v>1</c:v>
                </c:pt>
                <c:pt idx="2290">
                  <c:v>1</c:v>
                </c:pt>
                <c:pt idx="2291">
                  <c:v>1</c:v>
                </c:pt>
                <c:pt idx="2292">
                  <c:v>1</c:v>
                </c:pt>
                <c:pt idx="2293">
                  <c:v>1</c:v>
                </c:pt>
                <c:pt idx="2294">
                  <c:v>1</c:v>
                </c:pt>
                <c:pt idx="2295">
                  <c:v>1</c:v>
                </c:pt>
                <c:pt idx="2296">
                  <c:v>1</c:v>
                </c:pt>
                <c:pt idx="2297">
                  <c:v>1</c:v>
                </c:pt>
                <c:pt idx="2298">
                  <c:v>1</c:v>
                </c:pt>
                <c:pt idx="2299">
                  <c:v>1</c:v>
                </c:pt>
                <c:pt idx="2300">
                  <c:v>1</c:v>
                </c:pt>
                <c:pt idx="2301">
                  <c:v>1</c:v>
                </c:pt>
                <c:pt idx="2302">
                  <c:v>1</c:v>
                </c:pt>
                <c:pt idx="2303">
                  <c:v>1</c:v>
                </c:pt>
                <c:pt idx="2304">
                  <c:v>1</c:v>
                </c:pt>
                <c:pt idx="2305">
                  <c:v>1</c:v>
                </c:pt>
                <c:pt idx="2306">
                  <c:v>1</c:v>
                </c:pt>
                <c:pt idx="2307">
                  <c:v>1</c:v>
                </c:pt>
                <c:pt idx="2308">
                  <c:v>1</c:v>
                </c:pt>
                <c:pt idx="2309">
                  <c:v>1</c:v>
                </c:pt>
                <c:pt idx="2310">
                  <c:v>1</c:v>
                </c:pt>
                <c:pt idx="2311">
                  <c:v>1</c:v>
                </c:pt>
                <c:pt idx="2312">
                  <c:v>1</c:v>
                </c:pt>
                <c:pt idx="2313">
                  <c:v>1</c:v>
                </c:pt>
                <c:pt idx="2314">
                  <c:v>1</c:v>
                </c:pt>
                <c:pt idx="2315">
                  <c:v>1</c:v>
                </c:pt>
                <c:pt idx="2316">
                  <c:v>1</c:v>
                </c:pt>
                <c:pt idx="2317">
                  <c:v>1</c:v>
                </c:pt>
                <c:pt idx="2318">
                  <c:v>1</c:v>
                </c:pt>
                <c:pt idx="2319">
                  <c:v>1</c:v>
                </c:pt>
                <c:pt idx="2320">
                  <c:v>1</c:v>
                </c:pt>
                <c:pt idx="2321">
                  <c:v>1</c:v>
                </c:pt>
                <c:pt idx="2322">
                  <c:v>1</c:v>
                </c:pt>
                <c:pt idx="2323">
                  <c:v>1</c:v>
                </c:pt>
                <c:pt idx="2324">
                  <c:v>1</c:v>
                </c:pt>
                <c:pt idx="2325">
                  <c:v>1</c:v>
                </c:pt>
                <c:pt idx="2326">
                  <c:v>1</c:v>
                </c:pt>
                <c:pt idx="2327">
                  <c:v>1</c:v>
                </c:pt>
                <c:pt idx="2328">
                  <c:v>1</c:v>
                </c:pt>
                <c:pt idx="2329">
                  <c:v>1</c:v>
                </c:pt>
                <c:pt idx="2330">
                  <c:v>1</c:v>
                </c:pt>
                <c:pt idx="2331">
                  <c:v>1</c:v>
                </c:pt>
                <c:pt idx="2332">
                  <c:v>1</c:v>
                </c:pt>
                <c:pt idx="2333">
                  <c:v>1</c:v>
                </c:pt>
                <c:pt idx="2334">
                  <c:v>1</c:v>
                </c:pt>
                <c:pt idx="2335">
                  <c:v>1</c:v>
                </c:pt>
                <c:pt idx="2336">
                  <c:v>1</c:v>
                </c:pt>
                <c:pt idx="2337">
                  <c:v>1</c:v>
                </c:pt>
                <c:pt idx="2338">
                  <c:v>1</c:v>
                </c:pt>
                <c:pt idx="2339">
                  <c:v>1</c:v>
                </c:pt>
                <c:pt idx="2340">
                  <c:v>1</c:v>
                </c:pt>
                <c:pt idx="2341">
                  <c:v>1</c:v>
                </c:pt>
                <c:pt idx="2342">
                  <c:v>1</c:v>
                </c:pt>
                <c:pt idx="2343">
                  <c:v>1</c:v>
                </c:pt>
                <c:pt idx="2344">
                  <c:v>1</c:v>
                </c:pt>
                <c:pt idx="2345">
                  <c:v>1</c:v>
                </c:pt>
                <c:pt idx="2346">
                  <c:v>1</c:v>
                </c:pt>
                <c:pt idx="2347">
                  <c:v>1</c:v>
                </c:pt>
                <c:pt idx="2348">
                  <c:v>1</c:v>
                </c:pt>
                <c:pt idx="2349">
                  <c:v>1</c:v>
                </c:pt>
                <c:pt idx="2350">
                  <c:v>1</c:v>
                </c:pt>
                <c:pt idx="2351">
                  <c:v>1</c:v>
                </c:pt>
                <c:pt idx="2352">
                  <c:v>1</c:v>
                </c:pt>
                <c:pt idx="2353">
                  <c:v>1</c:v>
                </c:pt>
                <c:pt idx="2354">
                  <c:v>1</c:v>
                </c:pt>
                <c:pt idx="2355">
                  <c:v>1</c:v>
                </c:pt>
                <c:pt idx="2356">
                  <c:v>1</c:v>
                </c:pt>
                <c:pt idx="2357">
                  <c:v>1</c:v>
                </c:pt>
                <c:pt idx="2358">
                  <c:v>1</c:v>
                </c:pt>
                <c:pt idx="2359">
                  <c:v>1</c:v>
                </c:pt>
                <c:pt idx="2360">
                  <c:v>1</c:v>
                </c:pt>
                <c:pt idx="2361">
                  <c:v>1</c:v>
                </c:pt>
                <c:pt idx="2362">
                  <c:v>1</c:v>
                </c:pt>
                <c:pt idx="2363">
                  <c:v>1</c:v>
                </c:pt>
                <c:pt idx="2364">
                  <c:v>1</c:v>
                </c:pt>
                <c:pt idx="2365">
                  <c:v>1</c:v>
                </c:pt>
                <c:pt idx="2366">
                  <c:v>1</c:v>
                </c:pt>
                <c:pt idx="2367">
                  <c:v>1</c:v>
                </c:pt>
                <c:pt idx="2368">
                  <c:v>1</c:v>
                </c:pt>
                <c:pt idx="2369">
                  <c:v>1</c:v>
                </c:pt>
                <c:pt idx="2370">
                  <c:v>1</c:v>
                </c:pt>
                <c:pt idx="2371">
                  <c:v>1</c:v>
                </c:pt>
                <c:pt idx="2372">
                  <c:v>1</c:v>
                </c:pt>
                <c:pt idx="2373">
                  <c:v>1</c:v>
                </c:pt>
                <c:pt idx="2374">
                  <c:v>1</c:v>
                </c:pt>
                <c:pt idx="2375">
                  <c:v>1</c:v>
                </c:pt>
                <c:pt idx="2376">
                  <c:v>1</c:v>
                </c:pt>
                <c:pt idx="2377">
                  <c:v>1</c:v>
                </c:pt>
                <c:pt idx="2378">
                  <c:v>1</c:v>
                </c:pt>
                <c:pt idx="2379">
                  <c:v>1</c:v>
                </c:pt>
                <c:pt idx="2380">
                  <c:v>1</c:v>
                </c:pt>
                <c:pt idx="2381">
                  <c:v>1</c:v>
                </c:pt>
                <c:pt idx="2382">
                  <c:v>1</c:v>
                </c:pt>
                <c:pt idx="2383">
                  <c:v>1</c:v>
                </c:pt>
                <c:pt idx="2384">
                  <c:v>1</c:v>
                </c:pt>
                <c:pt idx="2385">
                  <c:v>1</c:v>
                </c:pt>
                <c:pt idx="2386">
                  <c:v>1</c:v>
                </c:pt>
                <c:pt idx="2387">
                  <c:v>1</c:v>
                </c:pt>
                <c:pt idx="2388">
                  <c:v>1</c:v>
                </c:pt>
                <c:pt idx="2389">
                  <c:v>1</c:v>
                </c:pt>
                <c:pt idx="2390">
                  <c:v>1</c:v>
                </c:pt>
                <c:pt idx="2391">
                  <c:v>1</c:v>
                </c:pt>
                <c:pt idx="2392">
                  <c:v>1</c:v>
                </c:pt>
                <c:pt idx="2393">
                  <c:v>1</c:v>
                </c:pt>
                <c:pt idx="2394">
                  <c:v>1</c:v>
                </c:pt>
                <c:pt idx="2395">
                  <c:v>1</c:v>
                </c:pt>
                <c:pt idx="2396">
                  <c:v>1</c:v>
                </c:pt>
                <c:pt idx="2397">
                  <c:v>1</c:v>
                </c:pt>
                <c:pt idx="2398">
                  <c:v>1</c:v>
                </c:pt>
                <c:pt idx="2399">
                  <c:v>1</c:v>
                </c:pt>
                <c:pt idx="2400">
                  <c:v>1</c:v>
                </c:pt>
                <c:pt idx="2401">
                  <c:v>1</c:v>
                </c:pt>
                <c:pt idx="2402">
                  <c:v>1</c:v>
                </c:pt>
                <c:pt idx="2403">
                  <c:v>1</c:v>
                </c:pt>
                <c:pt idx="2404">
                  <c:v>1</c:v>
                </c:pt>
                <c:pt idx="2405">
                  <c:v>1</c:v>
                </c:pt>
                <c:pt idx="2406">
                  <c:v>1</c:v>
                </c:pt>
                <c:pt idx="2407">
                  <c:v>1</c:v>
                </c:pt>
                <c:pt idx="2408">
                  <c:v>1</c:v>
                </c:pt>
                <c:pt idx="2409">
                  <c:v>1</c:v>
                </c:pt>
                <c:pt idx="2410">
                  <c:v>1</c:v>
                </c:pt>
                <c:pt idx="2411">
                  <c:v>1</c:v>
                </c:pt>
                <c:pt idx="2412">
                  <c:v>1</c:v>
                </c:pt>
                <c:pt idx="2413">
                  <c:v>1</c:v>
                </c:pt>
                <c:pt idx="2414">
                  <c:v>1</c:v>
                </c:pt>
                <c:pt idx="2415">
                  <c:v>1</c:v>
                </c:pt>
                <c:pt idx="2416">
                  <c:v>1</c:v>
                </c:pt>
                <c:pt idx="2417">
                  <c:v>1</c:v>
                </c:pt>
                <c:pt idx="2418">
                  <c:v>1</c:v>
                </c:pt>
                <c:pt idx="2419">
                  <c:v>1</c:v>
                </c:pt>
                <c:pt idx="2420">
                  <c:v>1</c:v>
                </c:pt>
                <c:pt idx="2421">
                  <c:v>1</c:v>
                </c:pt>
                <c:pt idx="2422">
                  <c:v>1</c:v>
                </c:pt>
                <c:pt idx="2423">
                  <c:v>1</c:v>
                </c:pt>
                <c:pt idx="2424">
                  <c:v>1</c:v>
                </c:pt>
                <c:pt idx="2425">
                  <c:v>1</c:v>
                </c:pt>
                <c:pt idx="2426">
                  <c:v>1</c:v>
                </c:pt>
                <c:pt idx="2427">
                  <c:v>1</c:v>
                </c:pt>
                <c:pt idx="2428">
                  <c:v>1</c:v>
                </c:pt>
                <c:pt idx="2429">
                  <c:v>1</c:v>
                </c:pt>
                <c:pt idx="2430">
                  <c:v>1</c:v>
                </c:pt>
                <c:pt idx="2431">
                  <c:v>1</c:v>
                </c:pt>
                <c:pt idx="2432">
                  <c:v>1</c:v>
                </c:pt>
                <c:pt idx="2433">
                  <c:v>1</c:v>
                </c:pt>
                <c:pt idx="2434">
                  <c:v>1</c:v>
                </c:pt>
                <c:pt idx="2435">
                  <c:v>1</c:v>
                </c:pt>
                <c:pt idx="2436">
                  <c:v>1</c:v>
                </c:pt>
                <c:pt idx="2437">
                  <c:v>1</c:v>
                </c:pt>
                <c:pt idx="2438">
                  <c:v>1</c:v>
                </c:pt>
                <c:pt idx="2439">
                  <c:v>1</c:v>
                </c:pt>
                <c:pt idx="2440">
                  <c:v>1</c:v>
                </c:pt>
                <c:pt idx="2441">
                  <c:v>1</c:v>
                </c:pt>
                <c:pt idx="2442">
                  <c:v>1</c:v>
                </c:pt>
                <c:pt idx="2443">
                  <c:v>1</c:v>
                </c:pt>
                <c:pt idx="2444">
                  <c:v>1</c:v>
                </c:pt>
                <c:pt idx="2445">
                  <c:v>1</c:v>
                </c:pt>
                <c:pt idx="2446">
                  <c:v>1</c:v>
                </c:pt>
                <c:pt idx="2447">
                  <c:v>1</c:v>
                </c:pt>
                <c:pt idx="2448">
                  <c:v>1</c:v>
                </c:pt>
                <c:pt idx="2449">
                  <c:v>1</c:v>
                </c:pt>
                <c:pt idx="2450">
                  <c:v>1</c:v>
                </c:pt>
                <c:pt idx="2451">
                  <c:v>1</c:v>
                </c:pt>
                <c:pt idx="2452">
                  <c:v>1</c:v>
                </c:pt>
                <c:pt idx="2453">
                  <c:v>1</c:v>
                </c:pt>
                <c:pt idx="2454">
                  <c:v>1</c:v>
                </c:pt>
                <c:pt idx="2455">
                  <c:v>1</c:v>
                </c:pt>
                <c:pt idx="2456">
                  <c:v>1</c:v>
                </c:pt>
                <c:pt idx="2457">
                  <c:v>1</c:v>
                </c:pt>
                <c:pt idx="2458">
                  <c:v>1</c:v>
                </c:pt>
                <c:pt idx="2459">
                  <c:v>1</c:v>
                </c:pt>
                <c:pt idx="2460">
                  <c:v>1</c:v>
                </c:pt>
                <c:pt idx="2461">
                  <c:v>1</c:v>
                </c:pt>
                <c:pt idx="2462">
                  <c:v>1</c:v>
                </c:pt>
                <c:pt idx="2463">
                  <c:v>1</c:v>
                </c:pt>
                <c:pt idx="2464">
                  <c:v>1</c:v>
                </c:pt>
                <c:pt idx="2465">
                  <c:v>1</c:v>
                </c:pt>
                <c:pt idx="2466">
                  <c:v>1</c:v>
                </c:pt>
                <c:pt idx="2467">
                  <c:v>1</c:v>
                </c:pt>
                <c:pt idx="2468">
                  <c:v>1</c:v>
                </c:pt>
                <c:pt idx="2469">
                  <c:v>1</c:v>
                </c:pt>
                <c:pt idx="2470">
                  <c:v>1</c:v>
                </c:pt>
                <c:pt idx="2471">
                  <c:v>1</c:v>
                </c:pt>
                <c:pt idx="2472">
                  <c:v>1</c:v>
                </c:pt>
                <c:pt idx="2473">
                  <c:v>1</c:v>
                </c:pt>
                <c:pt idx="2474">
                  <c:v>1</c:v>
                </c:pt>
                <c:pt idx="2475">
                  <c:v>1</c:v>
                </c:pt>
                <c:pt idx="2476">
                  <c:v>1</c:v>
                </c:pt>
                <c:pt idx="2477">
                  <c:v>1</c:v>
                </c:pt>
                <c:pt idx="2478">
                  <c:v>1</c:v>
                </c:pt>
                <c:pt idx="2479">
                  <c:v>1</c:v>
                </c:pt>
                <c:pt idx="2480">
                  <c:v>1</c:v>
                </c:pt>
                <c:pt idx="2481">
                  <c:v>1</c:v>
                </c:pt>
                <c:pt idx="2482">
                  <c:v>1</c:v>
                </c:pt>
                <c:pt idx="2483">
                  <c:v>1</c:v>
                </c:pt>
                <c:pt idx="2484">
                  <c:v>1</c:v>
                </c:pt>
                <c:pt idx="2485">
                  <c:v>1</c:v>
                </c:pt>
                <c:pt idx="2486">
                  <c:v>1</c:v>
                </c:pt>
                <c:pt idx="2487">
                  <c:v>1</c:v>
                </c:pt>
                <c:pt idx="2488">
                  <c:v>1</c:v>
                </c:pt>
                <c:pt idx="2489">
                  <c:v>1</c:v>
                </c:pt>
                <c:pt idx="2490">
                  <c:v>1</c:v>
                </c:pt>
                <c:pt idx="2491">
                  <c:v>1</c:v>
                </c:pt>
                <c:pt idx="2492">
                  <c:v>1</c:v>
                </c:pt>
                <c:pt idx="2493">
                  <c:v>1</c:v>
                </c:pt>
                <c:pt idx="2494">
                  <c:v>1</c:v>
                </c:pt>
                <c:pt idx="2495">
                  <c:v>1</c:v>
                </c:pt>
                <c:pt idx="2496">
                  <c:v>1</c:v>
                </c:pt>
                <c:pt idx="2497">
                  <c:v>1</c:v>
                </c:pt>
                <c:pt idx="2498">
                  <c:v>1</c:v>
                </c:pt>
                <c:pt idx="2499">
                  <c:v>1</c:v>
                </c:pt>
                <c:pt idx="2500">
                  <c:v>1</c:v>
                </c:pt>
                <c:pt idx="2501">
                  <c:v>1</c:v>
                </c:pt>
                <c:pt idx="2502">
                  <c:v>1</c:v>
                </c:pt>
                <c:pt idx="2503">
                  <c:v>1</c:v>
                </c:pt>
                <c:pt idx="2504">
                  <c:v>1</c:v>
                </c:pt>
                <c:pt idx="2505">
                  <c:v>1</c:v>
                </c:pt>
                <c:pt idx="2506">
                  <c:v>1</c:v>
                </c:pt>
                <c:pt idx="2507">
                  <c:v>1</c:v>
                </c:pt>
                <c:pt idx="2508">
                  <c:v>1</c:v>
                </c:pt>
                <c:pt idx="2509">
                  <c:v>1</c:v>
                </c:pt>
                <c:pt idx="2510">
                  <c:v>1</c:v>
                </c:pt>
                <c:pt idx="2511">
                  <c:v>1</c:v>
                </c:pt>
                <c:pt idx="2512">
                  <c:v>1</c:v>
                </c:pt>
                <c:pt idx="2513">
                  <c:v>1</c:v>
                </c:pt>
                <c:pt idx="2514">
                  <c:v>1</c:v>
                </c:pt>
                <c:pt idx="2515">
                  <c:v>1</c:v>
                </c:pt>
                <c:pt idx="2516">
                  <c:v>1</c:v>
                </c:pt>
                <c:pt idx="2517">
                  <c:v>1</c:v>
                </c:pt>
                <c:pt idx="2518">
                  <c:v>1</c:v>
                </c:pt>
                <c:pt idx="2519">
                  <c:v>1</c:v>
                </c:pt>
                <c:pt idx="2520">
                  <c:v>1</c:v>
                </c:pt>
                <c:pt idx="2521">
                  <c:v>1</c:v>
                </c:pt>
                <c:pt idx="2522">
                  <c:v>1</c:v>
                </c:pt>
                <c:pt idx="2523">
                  <c:v>1</c:v>
                </c:pt>
                <c:pt idx="2524">
                  <c:v>1</c:v>
                </c:pt>
                <c:pt idx="2525">
                  <c:v>1</c:v>
                </c:pt>
                <c:pt idx="2526">
                  <c:v>1</c:v>
                </c:pt>
                <c:pt idx="2527">
                  <c:v>1</c:v>
                </c:pt>
                <c:pt idx="2528">
                  <c:v>1</c:v>
                </c:pt>
                <c:pt idx="2529">
                  <c:v>1</c:v>
                </c:pt>
                <c:pt idx="2530">
                  <c:v>1</c:v>
                </c:pt>
                <c:pt idx="2531">
                  <c:v>1</c:v>
                </c:pt>
                <c:pt idx="2532">
                  <c:v>1</c:v>
                </c:pt>
                <c:pt idx="2533">
                  <c:v>1</c:v>
                </c:pt>
                <c:pt idx="2534">
                  <c:v>1</c:v>
                </c:pt>
                <c:pt idx="2535">
                  <c:v>1</c:v>
                </c:pt>
                <c:pt idx="2536">
                  <c:v>1</c:v>
                </c:pt>
                <c:pt idx="2537">
                  <c:v>1</c:v>
                </c:pt>
                <c:pt idx="2538">
                  <c:v>1</c:v>
                </c:pt>
                <c:pt idx="2539">
                  <c:v>1</c:v>
                </c:pt>
                <c:pt idx="2540">
                  <c:v>1</c:v>
                </c:pt>
                <c:pt idx="2541">
                  <c:v>1</c:v>
                </c:pt>
                <c:pt idx="2542">
                  <c:v>1</c:v>
                </c:pt>
                <c:pt idx="2543">
                  <c:v>1</c:v>
                </c:pt>
                <c:pt idx="2544">
                  <c:v>1</c:v>
                </c:pt>
                <c:pt idx="2545">
                  <c:v>1</c:v>
                </c:pt>
                <c:pt idx="2546">
                  <c:v>1</c:v>
                </c:pt>
                <c:pt idx="2547">
                  <c:v>1</c:v>
                </c:pt>
                <c:pt idx="2548">
                  <c:v>1</c:v>
                </c:pt>
                <c:pt idx="2549">
                  <c:v>1</c:v>
                </c:pt>
                <c:pt idx="2550">
                  <c:v>1</c:v>
                </c:pt>
                <c:pt idx="2551">
                  <c:v>1</c:v>
                </c:pt>
                <c:pt idx="2552">
                  <c:v>1</c:v>
                </c:pt>
                <c:pt idx="2553">
                  <c:v>1</c:v>
                </c:pt>
                <c:pt idx="2554">
                  <c:v>1</c:v>
                </c:pt>
                <c:pt idx="2555">
                  <c:v>1</c:v>
                </c:pt>
                <c:pt idx="2556">
                  <c:v>1</c:v>
                </c:pt>
                <c:pt idx="2557">
                  <c:v>1</c:v>
                </c:pt>
                <c:pt idx="2558">
                  <c:v>1</c:v>
                </c:pt>
                <c:pt idx="2559">
                  <c:v>1</c:v>
                </c:pt>
                <c:pt idx="2560">
                  <c:v>1</c:v>
                </c:pt>
                <c:pt idx="2561">
                  <c:v>1</c:v>
                </c:pt>
                <c:pt idx="2562">
                  <c:v>1</c:v>
                </c:pt>
                <c:pt idx="2563">
                  <c:v>1</c:v>
                </c:pt>
                <c:pt idx="2564">
                  <c:v>1</c:v>
                </c:pt>
                <c:pt idx="2565">
                  <c:v>1</c:v>
                </c:pt>
                <c:pt idx="2566">
                  <c:v>1</c:v>
                </c:pt>
                <c:pt idx="2567">
                  <c:v>1</c:v>
                </c:pt>
                <c:pt idx="2568">
                  <c:v>1</c:v>
                </c:pt>
                <c:pt idx="2569">
                  <c:v>1</c:v>
                </c:pt>
                <c:pt idx="2570">
                  <c:v>1</c:v>
                </c:pt>
                <c:pt idx="2571">
                  <c:v>1</c:v>
                </c:pt>
                <c:pt idx="2572">
                  <c:v>1</c:v>
                </c:pt>
                <c:pt idx="2573">
                  <c:v>1</c:v>
                </c:pt>
                <c:pt idx="2574">
                  <c:v>1</c:v>
                </c:pt>
                <c:pt idx="2575">
                  <c:v>1</c:v>
                </c:pt>
                <c:pt idx="2576">
                  <c:v>1</c:v>
                </c:pt>
                <c:pt idx="2577">
                  <c:v>1</c:v>
                </c:pt>
                <c:pt idx="2578">
                  <c:v>1</c:v>
                </c:pt>
                <c:pt idx="2579">
                  <c:v>1</c:v>
                </c:pt>
                <c:pt idx="2580">
                  <c:v>1</c:v>
                </c:pt>
                <c:pt idx="2581">
                  <c:v>1</c:v>
                </c:pt>
                <c:pt idx="2582">
                  <c:v>1</c:v>
                </c:pt>
                <c:pt idx="2583">
                  <c:v>1</c:v>
                </c:pt>
                <c:pt idx="2584">
                  <c:v>1</c:v>
                </c:pt>
                <c:pt idx="2585">
                  <c:v>1</c:v>
                </c:pt>
                <c:pt idx="2586">
                  <c:v>1</c:v>
                </c:pt>
                <c:pt idx="2587">
                  <c:v>1</c:v>
                </c:pt>
                <c:pt idx="2588">
                  <c:v>1</c:v>
                </c:pt>
                <c:pt idx="2589">
                  <c:v>1</c:v>
                </c:pt>
                <c:pt idx="2590">
                  <c:v>1</c:v>
                </c:pt>
                <c:pt idx="2591">
                  <c:v>1</c:v>
                </c:pt>
                <c:pt idx="2592">
                  <c:v>1</c:v>
                </c:pt>
                <c:pt idx="2593">
                  <c:v>1</c:v>
                </c:pt>
                <c:pt idx="2594">
                  <c:v>1</c:v>
                </c:pt>
                <c:pt idx="2595">
                  <c:v>1</c:v>
                </c:pt>
                <c:pt idx="2596">
                  <c:v>1</c:v>
                </c:pt>
                <c:pt idx="2597">
                  <c:v>1</c:v>
                </c:pt>
                <c:pt idx="2598">
                  <c:v>1</c:v>
                </c:pt>
                <c:pt idx="2599">
                  <c:v>1</c:v>
                </c:pt>
                <c:pt idx="2600">
                  <c:v>1</c:v>
                </c:pt>
                <c:pt idx="2601">
                  <c:v>1</c:v>
                </c:pt>
                <c:pt idx="2602">
                  <c:v>1</c:v>
                </c:pt>
                <c:pt idx="2603">
                  <c:v>1</c:v>
                </c:pt>
                <c:pt idx="2604">
                  <c:v>1</c:v>
                </c:pt>
                <c:pt idx="2605">
                  <c:v>1</c:v>
                </c:pt>
                <c:pt idx="2606">
                  <c:v>1</c:v>
                </c:pt>
                <c:pt idx="2607">
                  <c:v>1</c:v>
                </c:pt>
                <c:pt idx="2608">
                  <c:v>1</c:v>
                </c:pt>
                <c:pt idx="2609">
                  <c:v>1</c:v>
                </c:pt>
                <c:pt idx="2610">
                  <c:v>1</c:v>
                </c:pt>
                <c:pt idx="2611">
                  <c:v>1</c:v>
                </c:pt>
                <c:pt idx="2612">
                  <c:v>1</c:v>
                </c:pt>
                <c:pt idx="2613">
                  <c:v>1</c:v>
                </c:pt>
                <c:pt idx="2614">
                  <c:v>1</c:v>
                </c:pt>
                <c:pt idx="2615">
                  <c:v>1</c:v>
                </c:pt>
                <c:pt idx="2616">
                  <c:v>1</c:v>
                </c:pt>
                <c:pt idx="2617">
                  <c:v>1</c:v>
                </c:pt>
                <c:pt idx="2618">
                  <c:v>1</c:v>
                </c:pt>
                <c:pt idx="2619">
                  <c:v>1</c:v>
                </c:pt>
                <c:pt idx="2620">
                  <c:v>1</c:v>
                </c:pt>
                <c:pt idx="2621">
                  <c:v>1</c:v>
                </c:pt>
                <c:pt idx="2622">
                  <c:v>1</c:v>
                </c:pt>
                <c:pt idx="2623">
                  <c:v>1</c:v>
                </c:pt>
                <c:pt idx="2624">
                  <c:v>1</c:v>
                </c:pt>
                <c:pt idx="2625">
                  <c:v>1</c:v>
                </c:pt>
                <c:pt idx="2626">
                  <c:v>1</c:v>
                </c:pt>
                <c:pt idx="2627">
                  <c:v>1</c:v>
                </c:pt>
                <c:pt idx="2628">
                  <c:v>1</c:v>
                </c:pt>
                <c:pt idx="2629">
                  <c:v>1</c:v>
                </c:pt>
                <c:pt idx="2630">
                  <c:v>1</c:v>
                </c:pt>
                <c:pt idx="2631">
                  <c:v>1</c:v>
                </c:pt>
                <c:pt idx="2632">
                  <c:v>1</c:v>
                </c:pt>
                <c:pt idx="2633">
                  <c:v>1</c:v>
                </c:pt>
                <c:pt idx="2634">
                  <c:v>1</c:v>
                </c:pt>
                <c:pt idx="2635">
                  <c:v>1</c:v>
                </c:pt>
                <c:pt idx="2636">
                  <c:v>1</c:v>
                </c:pt>
                <c:pt idx="2637">
                  <c:v>1</c:v>
                </c:pt>
                <c:pt idx="2638">
                  <c:v>1</c:v>
                </c:pt>
                <c:pt idx="2639">
                  <c:v>1</c:v>
                </c:pt>
                <c:pt idx="2640">
                  <c:v>1</c:v>
                </c:pt>
                <c:pt idx="2641">
                  <c:v>1</c:v>
                </c:pt>
                <c:pt idx="2642">
                  <c:v>1</c:v>
                </c:pt>
                <c:pt idx="2643">
                  <c:v>1</c:v>
                </c:pt>
                <c:pt idx="2644">
                  <c:v>1</c:v>
                </c:pt>
                <c:pt idx="2645">
                  <c:v>1</c:v>
                </c:pt>
                <c:pt idx="2646">
                  <c:v>1</c:v>
                </c:pt>
                <c:pt idx="2647">
                  <c:v>1</c:v>
                </c:pt>
                <c:pt idx="2648">
                  <c:v>1</c:v>
                </c:pt>
                <c:pt idx="2649">
                  <c:v>1</c:v>
                </c:pt>
                <c:pt idx="2650">
                  <c:v>1</c:v>
                </c:pt>
                <c:pt idx="2651">
                  <c:v>1</c:v>
                </c:pt>
                <c:pt idx="2652">
                  <c:v>1</c:v>
                </c:pt>
                <c:pt idx="2653">
                  <c:v>1</c:v>
                </c:pt>
                <c:pt idx="2654">
                  <c:v>1</c:v>
                </c:pt>
                <c:pt idx="2655">
                  <c:v>1</c:v>
                </c:pt>
                <c:pt idx="2656">
                  <c:v>1</c:v>
                </c:pt>
                <c:pt idx="2657">
                  <c:v>1</c:v>
                </c:pt>
                <c:pt idx="2658">
                  <c:v>1</c:v>
                </c:pt>
                <c:pt idx="2659">
                  <c:v>1</c:v>
                </c:pt>
                <c:pt idx="2660">
                  <c:v>1</c:v>
                </c:pt>
                <c:pt idx="2661">
                  <c:v>1</c:v>
                </c:pt>
                <c:pt idx="2662">
                  <c:v>1</c:v>
                </c:pt>
                <c:pt idx="2663">
                  <c:v>1</c:v>
                </c:pt>
                <c:pt idx="2664">
                  <c:v>1</c:v>
                </c:pt>
                <c:pt idx="2665">
                  <c:v>1</c:v>
                </c:pt>
                <c:pt idx="2666">
                  <c:v>1</c:v>
                </c:pt>
                <c:pt idx="2667">
                  <c:v>1</c:v>
                </c:pt>
                <c:pt idx="2668">
                  <c:v>1</c:v>
                </c:pt>
                <c:pt idx="2669">
                  <c:v>1</c:v>
                </c:pt>
                <c:pt idx="2670">
                  <c:v>1</c:v>
                </c:pt>
                <c:pt idx="2671">
                  <c:v>1</c:v>
                </c:pt>
                <c:pt idx="2672">
                  <c:v>1</c:v>
                </c:pt>
                <c:pt idx="2673">
                  <c:v>1</c:v>
                </c:pt>
                <c:pt idx="2674">
                  <c:v>1</c:v>
                </c:pt>
                <c:pt idx="2675">
                  <c:v>1</c:v>
                </c:pt>
                <c:pt idx="2676">
                  <c:v>1</c:v>
                </c:pt>
                <c:pt idx="2677">
                  <c:v>1</c:v>
                </c:pt>
                <c:pt idx="2678">
                  <c:v>1</c:v>
                </c:pt>
                <c:pt idx="2679">
                  <c:v>1</c:v>
                </c:pt>
                <c:pt idx="2680">
                  <c:v>1</c:v>
                </c:pt>
                <c:pt idx="2681">
                  <c:v>1</c:v>
                </c:pt>
                <c:pt idx="2682">
                  <c:v>1</c:v>
                </c:pt>
                <c:pt idx="2683">
                  <c:v>1</c:v>
                </c:pt>
                <c:pt idx="2684">
                  <c:v>1</c:v>
                </c:pt>
                <c:pt idx="2685">
                  <c:v>1</c:v>
                </c:pt>
                <c:pt idx="2686">
                  <c:v>1</c:v>
                </c:pt>
                <c:pt idx="2687">
                  <c:v>1</c:v>
                </c:pt>
                <c:pt idx="2688">
                  <c:v>1</c:v>
                </c:pt>
                <c:pt idx="2689">
                  <c:v>1</c:v>
                </c:pt>
                <c:pt idx="2690">
                  <c:v>1</c:v>
                </c:pt>
                <c:pt idx="2691">
                  <c:v>1</c:v>
                </c:pt>
                <c:pt idx="2692">
                  <c:v>1</c:v>
                </c:pt>
                <c:pt idx="2693">
                  <c:v>1</c:v>
                </c:pt>
                <c:pt idx="2694">
                  <c:v>1</c:v>
                </c:pt>
                <c:pt idx="2695">
                  <c:v>1</c:v>
                </c:pt>
                <c:pt idx="2696">
                  <c:v>1</c:v>
                </c:pt>
                <c:pt idx="2697">
                  <c:v>1</c:v>
                </c:pt>
                <c:pt idx="2698">
                  <c:v>1</c:v>
                </c:pt>
                <c:pt idx="2699">
                  <c:v>1</c:v>
                </c:pt>
                <c:pt idx="2700">
                  <c:v>1</c:v>
                </c:pt>
                <c:pt idx="2701">
                  <c:v>1</c:v>
                </c:pt>
                <c:pt idx="2702">
                  <c:v>1</c:v>
                </c:pt>
                <c:pt idx="2703">
                  <c:v>1</c:v>
                </c:pt>
                <c:pt idx="2704">
                  <c:v>1</c:v>
                </c:pt>
                <c:pt idx="2705">
                  <c:v>1</c:v>
                </c:pt>
                <c:pt idx="2706">
                  <c:v>1</c:v>
                </c:pt>
                <c:pt idx="2707">
                  <c:v>1</c:v>
                </c:pt>
                <c:pt idx="2708">
                  <c:v>1</c:v>
                </c:pt>
                <c:pt idx="2709">
                  <c:v>1</c:v>
                </c:pt>
                <c:pt idx="2710">
                  <c:v>1</c:v>
                </c:pt>
                <c:pt idx="2711">
                  <c:v>1</c:v>
                </c:pt>
                <c:pt idx="2712">
                  <c:v>1</c:v>
                </c:pt>
                <c:pt idx="2713">
                  <c:v>1</c:v>
                </c:pt>
                <c:pt idx="2714">
                  <c:v>1</c:v>
                </c:pt>
                <c:pt idx="2715">
                  <c:v>1</c:v>
                </c:pt>
                <c:pt idx="2716">
                  <c:v>1</c:v>
                </c:pt>
                <c:pt idx="2717">
                  <c:v>1</c:v>
                </c:pt>
                <c:pt idx="2718">
                  <c:v>1</c:v>
                </c:pt>
                <c:pt idx="2719">
                  <c:v>1</c:v>
                </c:pt>
                <c:pt idx="2720">
                  <c:v>1</c:v>
                </c:pt>
                <c:pt idx="2721">
                  <c:v>1</c:v>
                </c:pt>
                <c:pt idx="2722">
                  <c:v>1</c:v>
                </c:pt>
                <c:pt idx="2723">
                  <c:v>1</c:v>
                </c:pt>
                <c:pt idx="2724">
                  <c:v>1</c:v>
                </c:pt>
                <c:pt idx="2725">
                  <c:v>1</c:v>
                </c:pt>
                <c:pt idx="2726">
                  <c:v>1</c:v>
                </c:pt>
                <c:pt idx="2727">
                  <c:v>1</c:v>
                </c:pt>
                <c:pt idx="2728">
                  <c:v>1</c:v>
                </c:pt>
                <c:pt idx="2729">
                  <c:v>1</c:v>
                </c:pt>
                <c:pt idx="2730">
                  <c:v>1</c:v>
                </c:pt>
                <c:pt idx="2731">
                  <c:v>1</c:v>
                </c:pt>
                <c:pt idx="2732">
                  <c:v>1</c:v>
                </c:pt>
                <c:pt idx="2733">
                  <c:v>1</c:v>
                </c:pt>
                <c:pt idx="2734">
                  <c:v>1</c:v>
                </c:pt>
                <c:pt idx="2735">
                  <c:v>1</c:v>
                </c:pt>
                <c:pt idx="2736">
                  <c:v>1</c:v>
                </c:pt>
                <c:pt idx="2737">
                  <c:v>1</c:v>
                </c:pt>
                <c:pt idx="2738">
                  <c:v>1</c:v>
                </c:pt>
                <c:pt idx="2739">
                  <c:v>1</c:v>
                </c:pt>
                <c:pt idx="2740">
                  <c:v>1</c:v>
                </c:pt>
                <c:pt idx="2741">
                  <c:v>1</c:v>
                </c:pt>
                <c:pt idx="2742">
                  <c:v>1</c:v>
                </c:pt>
                <c:pt idx="2743">
                  <c:v>1</c:v>
                </c:pt>
                <c:pt idx="2744">
                  <c:v>1</c:v>
                </c:pt>
                <c:pt idx="2745">
                  <c:v>1</c:v>
                </c:pt>
                <c:pt idx="2746">
                  <c:v>1</c:v>
                </c:pt>
                <c:pt idx="2747">
                  <c:v>1</c:v>
                </c:pt>
                <c:pt idx="2748">
                  <c:v>1</c:v>
                </c:pt>
                <c:pt idx="2749">
                  <c:v>1</c:v>
                </c:pt>
                <c:pt idx="2750">
                  <c:v>1</c:v>
                </c:pt>
                <c:pt idx="2751">
                  <c:v>1</c:v>
                </c:pt>
                <c:pt idx="2752">
                  <c:v>1</c:v>
                </c:pt>
                <c:pt idx="2753">
                  <c:v>1</c:v>
                </c:pt>
                <c:pt idx="2754">
                  <c:v>1</c:v>
                </c:pt>
                <c:pt idx="2755">
                  <c:v>1</c:v>
                </c:pt>
                <c:pt idx="2756">
                  <c:v>1</c:v>
                </c:pt>
                <c:pt idx="2757">
                  <c:v>1</c:v>
                </c:pt>
                <c:pt idx="2758">
                  <c:v>1</c:v>
                </c:pt>
                <c:pt idx="2759">
                  <c:v>1</c:v>
                </c:pt>
                <c:pt idx="2760">
                  <c:v>1</c:v>
                </c:pt>
                <c:pt idx="2761">
                  <c:v>1</c:v>
                </c:pt>
                <c:pt idx="2762">
                  <c:v>1</c:v>
                </c:pt>
                <c:pt idx="2763">
                  <c:v>1</c:v>
                </c:pt>
                <c:pt idx="2764">
                  <c:v>1</c:v>
                </c:pt>
                <c:pt idx="2765">
                  <c:v>1</c:v>
                </c:pt>
                <c:pt idx="2766">
                  <c:v>1</c:v>
                </c:pt>
                <c:pt idx="2767">
                  <c:v>1</c:v>
                </c:pt>
                <c:pt idx="2768">
                  <c:v>1</c:v>
                </c:pt>
                <c:pt idx="2769">
                  <c:v>1</c:v>
                </c:pt>
                <c:pt idx="2770">
                  <c:v>1</c:v>
                </c:pt>
                <c:pt idx="2771">
                  <c:v>1</c:v>
                </c:pt>
                <c:pt idx="2772">
                  <c:v>1</c:v>
                </c:pt>
                <c:pt idx="2773">
                  <c:v>1</c:v>
                </c:pt>
                <c:pt idx="2774">
                  <c:v>1</c:v>
                </c:pt>
                <c:pt idx="2775">
                  <c:v>1</c:v>
                </c:pt>
                <c:pt idx="2776">
                  <c:v>1</c:v>
                </c:pt>
                <c:pt idx="2777">
                  <c:v>1</c:v>
                </c:pt>
                <c:pt idx="2778">
                  <c:v>1</c:v>
                </c:pt>
                <c:pt idx="2779">
                  <c:v>1</c:v>
                </c:pt>
                <c:pt idx="2780">
                  <c:v>1</c:v>
                </c:pt>
                <c:pt idx="2781">
                  <c:v>1</c:v>
                </c:pt>
                <c:pt idx="2782">
                  <c:v>1</c:v>
                </c:pt>
                <c:pt idx="2783">
                  <c:v>1</c:v>
                </c:pt>
                <c:pt idx="2784">
                  <c:v>1</c:v>
                </c:pt>
                <c:pt idx="2785">
                  <c:v>1</c:v>
                </c:pt>
                <c:pt idx="2786">
                  <c:v>1</c:v>
                </c:pt>
                <c:pt idx="2787">
                  <c:v>1</c:v>
                </c:pt>
                <c:pt idx="2788">
                  <c:v>1</c:v>
                </c:pt>
                <c:pt idx="2789">
                  <c:v>1</c:v>
                </c:pt>
                <c:pt idx="2790">
                  <c:v>1</c:v>
                </c:pt>
                <c:pt idx="2791">
                  <c:v>1</c:v>
                </c:pt>
                <c:pt idx="2792">
                  <c:v>1</c:v>
                </c:pt>
                <c:pt idx="2793">
                  <c:v>1</c:v>
                </c:pt>
                <c:pt idx="2794">
                  <c:v>1</c:v>
                </c:pt>
                <c:pt idx="2795">
                  <c:v>1</c:v>
                </c:pt>
                <c:pt idx="2796">
                  <c:v>1</c:v>
                </c:pt>
                <c:pt idx="2797">
                  <c:v>1</c:v>
                </c:pt>
                <c:pt idx="2798">
                  <c:v>1</c:v>
                </c:pt>
                <c:pt idx="2799">
                  <c:v>1</c:v>
                </c:pt>
                <c:pt idx="2800">
                  <c:v>1</c:v>
                </c:pt>
                <c:pt idx="2801">
                  <c:v>1</c:v>
                </c:pt>
                <c:pt idx="2802">
                  <c:v>1</c:v>
                </c:pt>
                <c:pt idx="2803">
                  <c:v>1</c:v>
                </c:pt>
                <c:pt idx="2804">
                  <c:v>1</c:v>
                </c:pt>
                <c:pt idx="2805">
                  <c:v>1</c:v>
                </c:pt>
                <c:pt idx="2806">
                  <c:v>1</c:v>
                </c:pt>
                <c:pt idx="2807">
                  <c:v>1</c:v>
                </c:pt>
                <c:pt idx="2808">
                  <c:v>1</c:v>
                </c:pt>
                <c:pt idx="2809">
                  <c:v>1</c:v>
                </c:pt>
                <c:pt idx="2810">
                  <c:v>1</c:v>
                </c:pt>
                <c:pt idx="2811">
                  <c:v>1</c:v>
                </c:pt>
                <c:pt idx="2812">
                  <c:v>1</c:v>
                </c:pt>
                <c:pt idx="2813">
                  <c:v>1</c:v>
                </c:pt>
                <c:pt idx="2814">
                  <c:v>1</c:v>
                </c:pt>
                <c:pt idx="2815">
                  <c:v>1</c:v>
                </c:pt>
                <c:pt idx="2816">
                  <c:v>1</c:v>
                </c:pt>
                <c:pt idx="2817">
                  <c:v>1</c:v>
                </c:pt>
                <c:pt idx="2818">
                  <c:v>1</c:v>
                </c:pt>
                <c:pt idx="2819">
                  <c:v>1</c:v>
                </c:pt>
                <c:pt idx="2820">
                  <c:v>1</c:v>
                </c:pt>
                <c:pt idx="2821">
                  <c:v>1</c:v>
                </c:pt>
                <c:pt idx="2822">
                  <c:v>1</c:v>
                </c:pt>
                <c:pt idx="2823">
                  <c:v>1</c:v>
                </c:pt>
                <c:pt idx="2824">
                  <c:v>1</c:v>
                </c:pt>
                <c:pt idx="2825">
                  <c:v>1</c:v>
                </c:pt>
                <c:pt idx="2826">
                  <c:v>1</c:v>
                </c:pt>
                <c:pt idx="2827">
                  <c:v>1</c:v>
                </c:pt>
                <c:pt idx="2828">
                  <c:v>1</c:v>
                </c:pt>
                <c:pt idx="2829">
                  <c:v>1</c:v>
                </c:pt>
                <c:pt idx="2830">
                  <c:v>1</c:v>
                </c:pt>
                <c:pt idx="2831">
                  <c:v>1</c:v>
                </c:pt>
                <c:pt idx="2832">
                  <c:v>1</c:v>
                </c:pt>
                <c:pt idx="2833">
                  <c:v>1</c:v>
                </c:pt>
                <c:pt idx="2834">
                  <c:v>1</c:v>
                </c:pt>
                <c:pt idx="2835">
                  <c:v>1</c:v>
                </c:pt>
                <c:pt idx="2836">
                  <c:v>1</c:v>
                </c:pt>
                <c:pt idx="2837">
                  <c:v>1</c:v>
                </c:pt>
                <c:pt idx="2838">
                  <c:v>1</c:v>
                </c:pt>
                <c:pt idx="2839">
                  <c:v>1</c:v>
                </c:pt>
                <c:pt idx="2840">
                  <c:v>1</c:v>
                </c:pt>
                <c:pt idx="2841">
                  <c:v>1</c:v>
                </c:pt>
                <c:pt idx="2842">
                  <c:v>1</c:v>
                </c:pt>
                <c:pt idx="2843">
                  <c:v>1</c:v>
                </c:pt>
                <c:pt idx="2844">
                  <c:v>1</c:v>
                </c:pt>
                <c:pt idx="2845">
                  <c:v>1</c:v>
                </c:pt>
                <c:pt idx="2846">
                  <c:v>1</c:v>
                </c:pt>
                <c:pt idx="2847">
                  <c:v>1</c:v>
                </c:pt>
                <c:pt idx="2848">
                  <c:v>1</c:v>
                </c:pt>
                <c:pt idx="2849">
                  <c:v>1</c:v>
                </c:pt>
                <c:pt idx="2850">
                  <c:v>1</c:v>
                </c:pt>
                <c:pt idx="2851">
                  <c:v>1</c:v>
                </c:pt>
                <c:pt idx="2852">
                  <c:v>1</c:v>
                </c:pt>
                <c:pt idx="2853">
                  <c:v>1</c:v>
                </c:pt>
                <c:pt idx="2854">
                  <c:v>1</c:v>
                </c:pt>
                <c:pt idx="2855">
                  <c:v>1</c:v>
                </c:pt>
                <c:pt idx="2856">
                  <c:v>1</c:v>
                </c:pt>
                <c:pt idx="2857">
                  <c:v>1</c:v>
                </c:pt>
                <c:pt idx="2858">
                  <c:v>1</c:v>
                </c:pt>
                <c:pt idx="2859">
                  <c:v>1</c:v>
                </c:pt>
                <c:pt idx="2860">
                  <c:v>1</c:v>
                </c:pt>
                <c:pt idx="2861">
                  <c:v>1</c:v>
                </c:pt>
                <c:pt idx="2862">
                  <c:v>1</c:v>
                </c:pt>
                <c:pt idx="2863">
                  <c:v>1</c:v>
                </c:pt>
                <c:pt idx="2864">
                  <c:v>1</c:v>
                </c:pt>
                <c:pt idx="2865">
                  <c:v>1</c:v>
                </c:pt>
                <c:pt idx="2866">
                  <c:v>1</c:v>
                </c:pt>
                <c:pt idx="2867">
                  <c:v>1</c:v>
                </c:pt>
                <c:pt idx="2868">
                  <c:v>1</c:v>
                </c:pt>
                <c:pt idx="2869">
                  <c:v>1</c:v>
                </c:pt>
                <c:pt idx="2870">
                  <c:v>1</c:v>
                </c:pt>
                <c:pt idx="2871">
                  <c:v>1</c:v>
                </c:pt>
                <c:pt idx="2872">
                  <c:v>1</c:v>
                </c:pt>
                <c:pt idx="2873">
                  <c:v>1</c:v>
                </c:pt>
                <c:pt idx="2874">
                  <c:v>1</c:v>
                </c:pt>
                <c:pt idx="2875">
                  <c:v>1</c:v>
                </c:pt>
                <c:pt idx="2876">
                  <c:v>1</c:v>
                </c:pt>
                <c:pt idx="2877">
                  <c:v>1</c:v>
                </c:pt>
                <c:pt idx="2878">
                  <c:v>1</c:v>
                </c:pt>
                <c:pt idx="2879">
                  <c:v>1</c:v>
                </c:pt>
                <c:pt idx="2880">
                  <c:v>1</c:v>
                </c:pt>
                <c:pt idx="2881">
                  <c:v>1</c:v>
                </c:pt>
                <c:pt idx="2882">
                  <c:v>1</c:v>
                </c:pt>
                <c:pt idx="2883">
                  <c:v>1</c:v>
                </c:pt>
                <c:pt idx="2884">
                  <c:v>1</c:v>
                </c:pt>
                <c:pt idx="2885">
                  <c:v>1</c:v>
                </c:pt>
                <c:pt idx="2886">
                  <c:v>1</c:v>
                </c:pt>
                <c:pt idx="2887">
                  <c:v>1</c:v>
                </c:pt>
                <c:pt idx="2888">
                  <c:v>1</c:v>
                </c:pt>
                <c:pt idx="2889">
                  <c:v>1</c:v>
                </c:pt>
                <c:pt idx="2890">
                  <c:v>1</c:v>
                </c:pt>
                <c:pt idx="2891">
                  <c:v>1</c:v>
                </c:pt>
                <c:pt idx="2892">
                  <c:v>1</c:v>
                </c:pt>
                <c:pt idx="2893">
                  <c:v>1</c:v>
                </c:pt>
                <c:pt idx="2894">
                  <c:v>1</c:v>
                </c:pt>
                <c:pt idx="2895">
                  <c:v>1</c:v>
                </c:pt>
                <c:pt idx="2896">
                  <c:v>1</c:v>
                </c:pt>
                <c:pt idx="2897">
                  <c:v>1</c:v>
                </c:pt>
                <c:pt idx="2898">
                  <c:v>1</c:v>
                </c:pt>
                <c:pt idx="2899">
                  <c:v>1</c:v>
                </c:pt>
                <c:pt idx="2900">
                  <c:v>1</c:v>
                </c:pt>
                <c:pt idx="2901">
                  <c:v>1</c:v>
                </c:pt>
                <c:pt idx="2902">
                  <c:v>1</c:v>
                </c:pt>
                <c:pt idx="2903">
                  <c:v>1</c:v>
                </c:pt>
                <c:pt idx="2904">
                  <c:v>1</c:v>
                </c:pt>
                <c:pt idx="2905">
                  <c:v>1</c:v>
                </c:pt>
                <c:pt idx="2906">
                  <c:v>1</c:v>
                </c:pt>
                <c:pt idx="2907">
                  <c:v>1</c:v>
                </c:pt>
                <c:pt idx="2908">
                  <c:v>1</c:v>
                </c:pt>
                <c:pt idx="2909">
                  <c:v>1</c:v>
                </c:pt>
                <c:pt idx="2910">
                  <c:v>1</c:v>
                </c:pt>
                <c:pt idx="2911">
                  <c:v>1</c:v>
                </c:pt>
                <c:pt idx="2912">
                  <c:v>1</c:v>
                </c:pt>
                <c:pt idx="2913">
                  <c:v>1</c:v>
                </c:pt>
                <c:pt idx="2914">
                  <c:v>1</c:v>
                </c:pt>
                <c:pt idx="2915">
                  <c:v>1</c:v>
                </c:pt>
                <c:pt idx="2916">
                  <c:v>1</c:v>
                </c:pt>
                <c:pt idx="2917">
                  <c:v>1</c:v>
                </c:pt>
                <c:pt idx="2918">
                  <c:v>1</c:v>
                </c:pt>
                <c:pt idx="2919">
                  <c:v>1</c:v>
                </c:pt>
                <c:pt idx="2920">
                  <c:v>1</c:v>
                </c:pt>
                <c:pt idx="2921">
                  <c:v>1</c:v>
                </c:pt>
                <c:pt idx="2922">
                  <c:v>1</c:v>
                </c:pt>
                <c:pt idx="2923">
                  <c:v>1</c:v>
                </c:pt>
                <c:pt idx="2924">
                  <c:v>1</c:v>
                </c:pt>
                <c:pt idx="2925">
                  <c:v>1</c:v>
                </c:pt>
                <c:pt idx="2926">
                  <c:v>1</c:v>
                </c:pt>
                <c:pt idx="2927">
                  <c:v>1</c:v>
                </c:pt>
                <c:pt idx="2928">
                  <c:v>1</c:v>
                </c:pt>
                <c:pt idx="2929">
                  <c:v>1</c:v>
                </c:pt>
                <c:pt idx="2930">
                  <c:v>1</c:v>
                </c:pt>
                <c:pt idx="2931">
                  <c:v>1</c:v>
                </c:pt>
                <c:pt idx="2932">
                  <c:v>1</c:v>
                </c:pt>
                <c:pt idx="2933">
                  <c:v>1</c:v>
                </c:pt>
                <c:pt idx="2934">
                  <c:v>1</c:v>
                </c:pt>
                <c:pt idx="2935">
                  <c:v>1</c:v>
                </c:pt>
                <c:pt idx="2936">
                  <c:v>1</c:v>
                </c:pt>
                <c:pt idx="2937">
                  <c:v>1</c:v>
                </c:pt>
                <c:pt idx="2938">
                  <c:v>1</c:v>
                </c:pt>
                <c:pt idx="2939">
                  <c:v>1</c:v>
                </c:pt>
                <c:pt idx="2940">
                  <c:v>1</c:v>
                </c:pt>
                <c:pt idx="2941">
                  <c:v>1</c:v>
                </c:pt>
                <c:pt idx="2942">
                  <c:v>1</c:v>
                </c:pt>
                <c:pt idx="2943">
                  <c:v>1</c:v>
                </c:pt>
                <c:pt idx="2944">
                  <c:v>1</c:v>
                </c:pt>
                <c:pt idx="2945">
                  <c:v>1</c:v>
                </c:pt>
                <c:pt idx="2946">
                  <c:v>1</c:v>
                </c:pt>
                <c:pt idx="2947">
                  <c:v>1</c:v>
                </c:pt>
                <c:pt idx="2948">
                  <c:v>1</c:v>
                </c:pt>
                <c:pt idx="2949">
                  <c:v>1</c:v>
                </c:pt>
                <c:pt idx="2950">
                  <c:v>1</c:v>
                </c:pt>
                <c:pt idx="2951">
                  <c:v>1</c:v>
                </c:pt>
                <c:pt idx="2952">
                  <c:v>1</c:v>
                </c:pt>
                <c:pt idx="2953">
                  <c:v>1</c:v>
                </c:pt>
                <c:pt idx="2954">
                  <c:v>1</c:v>
                </c:pt>
                <c:pt idx="2955">
                  <c:v>1</c:v>
                </c:pt>
                <c:pt idx="2956">
                  <c:v>1</c:v>
                </c:pt>
                <c:pt idx="2957">
                  <c:v>1</c:v>
                </c:pt>
                <c:pt idx="2958">
                  <c:v>1</c:v>
                </c:pt>
                <c:pt idx="2959">
                  <c:v>1</c:v>
                </c:pt>
                <c:pt idx="2960">
                  <c:v>1</c:v>
                </c:pt>
                <c:pt idx="2961">
                  <c:v>1</c:v>
                </c:pt>
                <c:pt idx="2962">
                  <c:v>1</c:v>
                </c:pt>
                <c:pt idx="2963">
                  <c:v>1</c:v>
                </c:pt>
                <c:pt idx="2964">
                  <c:v>1</c:v>
                </c:pt>
                <c:pt idx="2965">
                  <c:v>1</c:v>
                </c:pt>
                <c:pt idx="2966">
                  <c:v>1</c:v>
                </c:pt>
                <c:pt idx="2967">
                  <c:v>1</c:v>
                </c:pt>
                <c:pt idx="2968">
                  <c:v>1</c:v>
                </c:pt>
                <c:pt idx="2969">
                  <c:v>1</c:v>
                </c:pt>
                <c:pt idx="2970">
                  <c:v>1</c:v>
                </c:pt>
                <c:pt idx="2971">
                  <c:v>1</c:v>
                </c:pt>
                <c:pt idx="2972">
                  <c:v>1</c:v>
                </c:pt>
                <c:pt idx="2973">
                  <c:v>1</c:v>
                </c:pt>
                <c:pt idx="2974">
                  <c:v>1</c:v>
                </c:pt>
                <c:pt idx="2975">
                  <c:v>1</c:v>
                </c:pt>
                <c:pt idx="2976">
                  <c:v>1</c:v>
                </c:pt>
                <c:pt idx="2977">
                  <c:v>1</c:v>
                </c:pt>
                <c:pt idx="2978">
                  <c:v>1</c:v>
                </c:pt>
                <c:pt idx="2979">
                  <c:v>1</c:v>
                </c:pt>
                <c:pt idx="2980">
                  <c:v>1</c:v>
                </c:pt>
                <c:pt idx="2981">
                  <c:v>1</c:v>
                </c:pt>
                <c:pt idx="2982">
                  <c:v>1</c:v>
                </c:pt>
                <c:pt idx="2983">
                  <c:v>1</c:v>
                </c:pt>
                <c:pt idx="2984">
                  <c:v>1</c:v>
                </c:pt>
                <c:pt idx="2985">
                  <c:v>1</c:v>
                </c:pt>
                <c:pt idx="2986">
                  <c:v>1</c:v>
                </c:pt>
                <c:pt idx="2987">
                  <c:v>1</c:v>
                </c:pt>
                <c:pt idx="2988">
                  <c:v>1</c:v>
                </c:pt>
                <c:pt idx="2989">
                  <c:v>1</c:v>
                </c:pt>
                <c:pt idx="2990">
                  <c:v>1</c:v>
                </c:pt>
                <c:pt idx="2991">
                  <c:v>1</c:v>
                </c:pt>
                <c:pt idx="2992">
                  <c:v>1</c:v>
                </c:pt>
                <c:pt idx="2993">
                  <c:v>1</c:v>
                </c:pt>
                <c:pt idx="2994">
                  <c:v>1</c:v>
                </c:pt>
                <c:pt idx="2995">
                  <c:v>1</c:v>
                </c:pt>
                <c:pt idx="2996">
                  <c:v>1</c:v>
                </c:pt>
                <c:pt idx="2997">
                  <c:v>1</c:v>
                </c:pt>
                <c:pt idx="2998">
                  <c:v>1</c:v>
                </c:pt>
                <c:pt idx="2999">
                  <c:v>1</c:v>
                </c:pt>
                <c:pt idx="3000">
                  <c:v>1</c:v>
                </c:pt>
                <c:pt idx="3001">
                  <c:v>1</c:v>
                </c:pt>
                <c:pt idx="3002">
                  <c:v>1</c:v>
                </c:pt>
                <c:pt idx="3003">
                  <c:v>1</c:v>
                </c:pt>
                <c:pt idx="3004">
                  <c:v>1</c:v>
                </c:pt>
                <c:pt idx="3005">
                  <c:v>1</c:v>
                </c:pt>
                <c:pt idx="3006">
                  <c:v>1</c:v>
                </c:pt>
                <c:pt idx="3007">
                  <c:v>1</c:v>
                </c:pt>
                <c:pt idx="3008">
                  <c:v>1</c:v>
                </c:pt>
                <c:pt idx="3009">
                  <c:v>1</c:v>
                </c:pt>
                <c:pt idx="3010">
                  <c:v>1</c:v>
                </c:pt>
                <c:pt idx="3011">
                  <c:v>1</c:v>
                </c:pt>
                <c:pt idx="3012">
                  <c:v>1</c:v>
                </c:pt>
                <c:pt idx="3013">
                  <c:v>1</c:v>
                </c:pt>
                <c:pt idx="3014">
                  <c:v>1</c:v>
                </c:pt>
                <c:pt idx="3015">
                  <c:v>1</c:v>
                </c:pt>
                <c:pt idx="3016">
                  <c:v>1</c:v>
                </c:pt>
                <c:pt idx="3017">
                  <c:v>1</c:v>
                </c:pt>
                <c:pt idx="3018">
                  <c:v>1</c:v>
                </c:pt>
                <c:pt idx="3019">
                  <c:v>1</c:v>
                </c:pt>
                <c:pt idx="3020">
                  <c:v>1</c:v>
                </c:pt>
                <c:pt idx="3021">
                  <c:v>1</c:v>
                </c:pt>
                <c:pt idx="3022">
                  <c:v>1</c:v>
                </c:pt>
                <c:pt idx="3023">
                  <c:v>1</c:v>
                </c:pt>
                <c:pt idx="3024">
                  <c:v>1</c:v>
                </c:pt>
                <c:pt idx="3025">
                  <c:v>1</c:v>
                </c:pt>
                <c:pt idx="3026">
                  <c:v>1</c:v>
                </c:pt>
                <c:pt idx="3027">
                  <c:v>1</c:v>
                </c:pt>
                <c:pt idx="3028">
                  <c:v>1</c:v>
                </c:pt>
                <c:pt idx="3029">
                  <c:v>1</c:v>
                </c:pt>
                <c:pt idx="3030">
                  <c:v>1</c:v>
                </c:pt>
                <c:pt idx="3031">
                  <c:v>1</c:v>
                </c:pt>
                <c:pt idx="3032">
                  <c:v>1</c:v>
                </c:pt>
                <c:pt idx="3033">
                  <c:v>1</c:v>
                </c:pt>
                <c:pt idx="3034">
                  <c:v>1</c:v>
                </c:pt>
                <c:pt idx="3035">
                  <c:v>1</c:v>
                </c:pt>
                <c:pt idx="3036">
                  <c:v>1</c:v>
                </c:pt>
                <c:pt idx="3037">
                  <c:v>1</c:v>
                </c:pt>
                <c:pt idx="3038">
                  <c:v>1</c:v>
                </c:pt>
                <c:pt idx="3039">
                  <c:v>1</c:v>
                </c:pt>
                <c:pt idx="3040">
                  <c:v>1</c:v>
                </c:pt>
                <c:pt idx="3041">
                  <c:v>1</c:v>
                </c:pt>
                <c:pt idx="3042">
                  <c:v>1</c:v>
                </c:pt>
                <c:pt idx="3043">
                  <c:v>1</c:v>
                </c:pt>
                <c:pt idx="3044">
                  <c:v>1</c:v>
                </c:pt>
                <c:pt idx="3045">
                  <c:v>1</c:v>
                </c:pt>
                <c:pt idx="3046">
                  <c:v>1</c:v>
                </c:pt>
                <c:pt idx="3047">
                  <c:v>1</c:v>
                </c:pt>
                <c:pt idx="3048">
                  <c:v>1</c:v>
                </c:pt>
                <c:pt idx="3049">
                  <c:v>1</c:v>
                </c:pt>
                <c:pt idx="3050">
                  <c:v>1</c:v>
                </c:pt>
                <c:pt idx="3051">
                  <c:v>1</c:v>
                </c:pt>
                <c:pt idx="3052">
                  <c:v>1</c:v>
                </c:pt>
                <c:pt idx="3053">
                  <c:v>1</c:v>
                </c:pt>
                <c:pt idx="3054">
                  <c:v>1</c:v>
                </c:pt>
                <c:pt idx="3055">
                  <c:v>1</c:v>
                </c:pt>
                <c:pt idx="3056">
                  <c:v>1</c:v>
                </c:pt>
                <c:pt idx="3057">
                  <c:v>1</c:v>
                </c:pt>
                <c:pt idx="3058">
                  <c:v>1</c:v>
                </c:pt>
                <c:pt idx="3059">
                  <c:v>1</c:v>
                </c:pt>
                <c:pt idx="3060">
                  <c:v>1</c:v>
                </c:pt>
                <c:pt idx="3061">
                  <c:v>1</c:v>
                </c:pt>
                <c:pt idx="3062">
                  <c:v>1</c:v>
                </c:pt>
                <c:pt idx="3063">
                  <c:v>1</c:v>
                </c:pt>
                <c:pt idx="3064">
                  <c:v>1</c:v>
                </c:pt>
                <c:pt idx="3065">
                  <c:v>1</c:v>
                </c:pt>
                <c:pt idx="3066">
                  <c:v>1</c:v>
                </c:pt>
                <c:pt idx="3067">
                  <c:v>1</c:v>
                </c:pt>
                <c:pt idx="3068">
                  <c:v>1</c:v>
                </c:pt>
                <c:pt idx="3069">
                  <c:v>1</c:v>
                </c:pt>
                <c:pt idx="3070">
                  <c:v>1</c:v>
                </c:pt>
                <c:pt idx="3071">
                  <c:v>1</c:v>
                </c:pt>
                <c:pt idx="3072">
                  <c:v>1</c:v>
                </c:pt>
                <c:pt idx="3073">
                  <c:v>1</c:v>
                </c:pt>
                <c:pt idx="3074">
                  <c:v>1</c:v>
                </c:pt>
                <c:pt idx="3075">
                  <c:v>1</c:v>
                </c:pt>
                <c:pt idx="3076">
                  <c:v>1</c:v>
                </c:pt>
                <c:pt idx="3077">
                  <c:v>1</c:v>
                </c:pt>
                <c:pt idx="3078">
                  <c:v>1</c:v>
                </c:pt>
                <c:pt idx="3079">
                  <c:v>1</c:v>
                </c:pt>
                <c:pt idx="3080">
                  <c:v>1</c:v>
                </c:pt>
                <c:pt idx="3081">
                  <c:v>1</c:v>
                </c:pt>
                <c:pt idx="3082">
                  <c:v>1</c:v>
                </c:pt>
                <c:pt idx="3083">
                  <c:v>1</c:v>
                </c:pt>
                <c:pt idx="3084">
                  <c:v>1</c:v>
                </c:pt>
                <c:pt idx="3085">
                  <c:v>1</c:v>
                </c:pt>
                <c:pt idx="3086">
                  <c:v>1</c:v>
                </c:pt>
                <c:pt idx="3087">
                  <c:v>1</c:v>
                </c:pt>
                <c:pt idx="3088">
                  <c:v>1</c:v>
                </c:pt>
                <c:pt idx="3089">
                  <c:v>1</c:v>
                </c:pt>
                <c:pt idx="3090">
                  <c:v>1</c:v>
                </c:pt>
                <c:pt idx="3091">
                  <c:v>1</c:v>
                </c:pt>
                <c:pt idx="3092">
                  <c:v>1</c:v>
                </c:pt>
                <c:pt idx="3093">
                  <c:v>1</c:v>
                </c:pt>
                <c:pt idx="3094">
                  <c:v>1</c:v>
                </c:pt>
                <c:pt idx="3095">
                  <c:v>1</c:v>
                </c:pt>
                <c:pt idx="3096">
                  <c:v>1</c:v>
                </c:pt>
                <c:pt idx="3097">
                  <c:v>1</c:v>
                </c:pt>
                <c:pt idx="3098">
                  <c:v>1</c:v>
                </c:pt>
                <c:pt idx="3099">
                  <c:v>1</c:v>
                </c:pt>
                <c:pt idx="3100">
                  <c:v>1</c:v>
                </c:pt>
                <c:pt idx="3101">
                  <c:v>1</c:v>
                </c:pt>
                <c:pt idx="3102">
                  <c:v>1</c:v>
                </c:pt>
                <c:pt idx="3103">
                  <c:v>1</c:v>
                </c:pt>
                <c:pt idx="3104">
                  <c:v>1</c:v>
                </c:pt>
                <c:pt idx="3105">
                  <c:v>1</c:v>
                </c:pt>
                <c:pt idx="3106">
                  <c:v>1</c:v>
                </c:pt>
                <c:pt idx="3107">
                  <c:v>1</c:v>
                </c:pt>
                <c:pt idx="3108">
                  <c:v>1</c:v>
                </c:pt>
                <c:pt idx="3109">
                  <c:v>1</c:v>
                </c:pt>
                <c:pt idx="3110">
                  <c:v>1</c:v>
                </c:pt>
                <c:pt idx="3111">
                  <c:v>1</c:v>
                </c:pt>
                <c:pt idx="3112">
                  <c:v>1</c:v>
                </c:pt>
                <c:pt idx="3113">
                  <c:v>1</c:v>
                </c:pt>
                <c:pt idx="3114">
                  <c:v>1</c:v>
                </c:pt>
                <c:pt idx="3115">
                  <c:v>1</c:v>
                </c:pt>
                <c:pt idx="3116">
                  <c:v>1</c:v>
                </c:pt>
                <c:pt idx="3117">
                  <c:v>1</c:v>
                </c:pt>
                <c:pt idx="3118">
                  <c:v>1</c:v>
                </c:pt>
                <c:pt idx="3119">
                  <c:v>1</c:v>
                </c:pt>
                <c:pt idx="3120">
                  <c:v>1</c:v>
                </c:pt>
                <c:pt idx="3121">
                  <c:v>1</c:v>
                </c:pt>
                <c:pt idx="3122">
                  <c:v>1</c:v>
                </c:pt>
                <c:pt idx="3123">
                  <c:v>1</c:v>
                </c:pt>
                <c:pt idx="3124">
                  <c:v>1</c:v>
                </c:pt>
                <c:pt idx="3125">
                  <c:v>1</c:v>
                </c:pt>
                <c:pt idx="3126">
                  <c:v>1</c:v>
                </c:pt>
                <c:pt idx="3127">
                  <c:v>1</c:v>
                </c:pt>
                <c:pt idx="3128">
                  <c:v>1</c:v>
                </c:pt>
                <c:pt idx="3129">
                  <c:v>1</c:v>
                </c:pt>
                <c:pt idx="3130">
                  <c:v>1</c:v>
                </c:pt>
                <c:pt idx="3131">
                  <c:v>1</c:v>
                </c:pt>
                <c:pt idx="3132">
                  <c:v>1</c:v>
                </c:pt>
                <c:pt idx="3133">
                  <c:v>1</c:v>
                </c:pt>
                <c:pt idx="3134">
                  <c:v>1</c:v>
                </c:pt>
                <c:pt idx="3135">
                  <c:v>1</c:v>
                </c:pt>
                <c:pt idx="3136">
                  <c:v>1</c:v>
                </c:pt>
                <c:pt idx="3137">
                  <c:v>1</c:v>
                </c:pt>
                <c:pt idx="3138">
                  <c:v>1</c:v>
                </c:pt>
                <c:pt idx="3139">
                  <c:v>1</c:v>
                </c:pt>
                <c:pt idx="3140">
                  <c:v>1</c:v>
                </c:pt>
                <c:pt idx="3141">
                  <c:v>1</c:v>
                </c:pt>
                <c:pt idx="3142">
                  <c:v>1</c:v>
                </c:pt>
                <c:pt idx="3143">
                  <c:v>1</c:v>
                </c:pt>
                <c:pt idx="3144">
                  <c:v>1</c:v>
                </c:pt>
                <c:pt idx="3145">
                  <c:v>1</c:v>
                </c:pt>
                <c:pt idx="3146">
                  <c:v>1</c:v>
                </c:pt>
                <c:pt idx="3147">
                  <c:v>1</c:v>
                </c:pt>
                <c:pt idx="3148">
                  <c:v>1</c:v>
                </c:pt>
                <c:pt idx="3149">
                  <c:v>1</c:v>
                </c:pt>
                <c:pt idx="3150">
                  <c:v>1</c:v>
                </c:pt>
                <c:pt idx="3151">
                  <c:v>1</c:v>
                </c:pt>
                <c:pt idx="3152">
                  <c:v>1</c:v>
                </c:pt>
                <c:pt idx="3153">
                  <c:v>1</c:v>
                </c:pt>
                <c:pt idx="3154">
                  <c:v>1</c:v>
                </c:pt>
                <c:pt idx="3155">
                  <c:v>1</c:v>
                </c:pt>
                <c:pt idx="3156">
                  <c:v>1</c:v>
                </c:pt>
                <c:pt idx="3157">
                  <c:v>1</c:v>
                </c:pt>
                <c:pt idx="3158">
                  <c:v>1</c:v>
                </c:pt>
                <c:pt idx="3159">
                  <c:v>1</c:v>
                </c:pt>
                <c:pt idx="3160">
                  <c:v>1</c:v>
                </c:pt>
                <c:pt idx="3161">
                  <c:v>1</c:v>
                </c:pt>
                <c:pt idx="3162">
                  <c:v>1</c:v>
                </c:pt>
                <c:pt idx="3163">
                  <c:v>1</c:v>
                </c:pt>
                <c:pt idx="3164">
                  <c:v>1</c:v>
                </c:pt>
                <c:pt idx="3165">
                  <c:v>1</c:v>
                </c:pt>
                <c:pt idx="3166">
                  <c:v>1</c:v>
                </c:pt>
                <c:pt idx="3167">
                  <c:v>1</c:v>
                </c:pt>
                <c:pt idx="3168">
                  <c:v>1</c:v>
                </c:pt>
                <c:pt idx="3169">
                  <c:v>1</c:v>
                </c:pt>
                <c:pt idx="3170">
                  <c:v>1</c:v>
                </c:pt>
                <c:pt idx="3171">
                  <c:v>1</c:v>
                </c:pt>
                <c:pt idx="3172">
                  <c:v>1</c:v>
                </c:pt>
                <c:pt idx="3173">
                  <c:v>1</c:v>
                </c:pt>
                <c:pt idx="3174">
                  <c:v>1</c:v>
                </c:pt>
                <c:pt idx="3175">
                  <c:v>1</c:v>
                </c:pt>
                <c:pt idx="3176">
                  <c:v>1</c:v>
                </c:pt>
                <c:pt idx="3177">
                  <c:v>1</c:v>
                </c:pt>
                <c:pt idx="3178">
                  <c:v>1</c:v>
                </c:pt>
                <c:pt idx="3179">
                  <c:v>1</c:v>
                </c:pt>
                <c:pt idx="3180">
                  <c:v>1</c:v>
                </c:pt>
                <c:pt idx="3181">
                  <c:v>1</c:v>
                </c:pt>
                <c:pt idx="3182">
                  <c:v>1</c:v>
                </c:pt>
                <c:pt idx="3183">
                  <c:v>1</c:v>
                </c:pt>
                <c:pt idx="3184">
                  <c:v>1</c:v>
                </c:pt>
                <c:pt idx="3185">
                  <c:v>1</c:v>
                </c:pt>
                <c:pt idx="3186">
                  <c:v>1</c:v>
                </c:pt>
                <c:pt idx="3187">
                  <c:v>1</c:v>
                </c:pt>
                <c:pt idx="3188">
                  <c:v>1</c:v>
                </c:pt>
                <c:pt idx="3189">
                  <c:v>1</c:v>
                </c:pt>
                <c:pt idx="3190">
                  <c:v>1</c:v>
                </c:pt>
                <c:pt idx="3191">
                  <c:v>1</c:v>
                </c:pt>
                <c:pt idx="3192">
                  <c:v>1</c:v>
                </c:pt>
                <c:pt idx="3193">
                  <c:v>1</c:v>
                </c:pt>
                <c:pt idx="3194">
                  <c:v>1</c:v>
                </c:pt>
                <c:pt idx="3195">
                  <c:v>1</c:v>
                </c:pt>
                <c:pt idx="3196">
                  <c:v>1</c:v>
                </c:pt>
                <c:pt idx="3197">
                  <c:v>1</c:v>
                </c:pt>
                <c:pt idx="3198">
                  <c:v>1</c:v>
                </c:pt>
                <c:pt idx="3199">
                  <c:v>1</c:v>
                </c:pt>
                <c:pt idx="3200">
                  <c:v>1</c:v>
                </c:pt>
                <c:pt idx="3201">
                  <c:v>1</c:v>
                </c:pt>
                <c:pt idx="3202">
                  <c:v>1</c:v>
                </c:pt>
                <c:pt idx="3203">
                  <c:v>1</c:v>
                </c:pt>
                <c:pt idx="3204">
                  <c:v>1</c:v>
                </c:pt>
                <c:pt idx="3205">
                  <c:v>1</c:v>
                </c:pt>
                <c:pt idx="3206">
                  <c:v>1</c:v>
                </c:pt>
                <c:pt idx="3207">
                  <c:v>1</c:v>
                </c:pt>
                <c:pt idx="3208">
                  <c:v>1</c:v>
                </c:pt>
                <c:pt idx="3209">
                  <c:v>1</c:v>
                </c:pt>
                <c:pt idx="3210">
                  <c:v>1</c:v>
                </c:pt>
                <c:pt idx="3211">
                  <c:v>1</c:v>
                </c:pt>
                <c:pt idx="3212">
                  <c:v>1</c:v>
                </c:pt>
                <c:pt idx="3213">
                  <c:v>1</c:v>
                </c:pt>
                <c:pt idx="3214">
                  <c:v>1</c:v>
                </c:pt>
                <c:pt idx="3215">
                  <c:v>1</c:v>
                </c:pt>
                <c:pt idx="3216">
                  <c:v>1</c:v>
                </c:pt>
                <c:pt idx="3217">
                  <c:v>1</c:v>
                </c:pt>
                <c:pt idx="3218">
                  <c:v>1</c:v>
                </c:pt>
                <c:pt idx="3219">
                  <c:v>1</c:v>
                </c:pt>
                <c:pt idx="3220">
                  <c:v>1</c:v>
                </c:pt>
                <c:pt idx="3221">
                  <c:v>1</c:v>
                </c:pt>
                <c:pt idx="3222">
                  <c:v>1</c:v>
                </c:pt>
                <c:pt idx="3223">
                  <c:v>1</c:v>
                </c:pt>
                <c:pt idx="3224">
                  <c:v>1</c:v>
                </c:pt>
                <c:pt idx="3225">
                  <c:v>1</c:v>
                </c:pt>
                <c:pt idx="3226">
                  <c:v>1</c:v>
                </c:pt>
                <c:pt idx="3227">
                  <c:v>1</c:v>
                </c:pt>
                <c:pt idx="3228">
                  <c:v>1</c:v>
                </c:pt>
                <c:pt idx="3229">
                  <c:v>1</c:v>
                </c:pt>
                <c:pt idx="3230">
                  <c:v>1</c:v>
                </c:pt>
                <c:pt idx="3231">
                  <c:v>1</c:v>
                </c:pt>
                <c:pt idx="3232">
                  <c:v>1</c:v>
                </c:pt>
                <c:pt idx="3233">
                  <c:v>1</c:v>
                </c:pt>
                <c:pt idx="3234">
                  <c:v>1</c:v>
                </c:pt>
                <c:pt idx="3235">
                  <c:v>1</c:v>
                </c:pt>
                <c:pt idx="3236">
                  <c:v>1</c:v>
                </c:pt>
                <c:pt idx="3237">
                  <c:v>1</c:v>
                </c:pt>
                <c:pt idx="3238">
                  <c:v>1</c:v>
                </c:pt>
                <c:pt idx="3239">
                  <c:v>1</c:v>
                </c:pt>
                <c:pt idx="3240">
                  <c:v>1</c:v>
                </c:pt>
                <c:pt idx="3241">
                  <c:v>1</c:v>
                </c:pt>
                <c:pt idx="3242">
                  <c:v>1</c:v>
                </c:pt>
                <c:pt idx="3243">
                  <c:v>1</c:v>
                </c:pt>
                <c:pt idx="3244">
                  <c:v>1</c:v>
                </c:pt>
                <c:pt idx="3245">
                  <c:v>1</c:v>
                </c:pt>
                <c:pt idx="3246">
                  <c:v>1</c:v>
                </c:pt>
                <c:pt idx="3247">
                  <c:v>1</c:v>
                </c:pt>
                <c:pt idx="3248">
                  <c:v>1</c:v>
                </c:pt>
                <c:pt idx="3249">
                  <c:v>1</c:v>
                </c:pt>
                <c:pt idx="3250">
                  <c:v>1</c:v>
                </c:pt>
                <c:pt idx="3251">
                  <c:v>1</c:v>
                </c:pt>
                <c:pt idx="3252">
                  <c:v>1</c:v>
                </c:pt>
                <c:pt idx="3253">
                  <c:v>1</c:v>
                </c:pt>
                <c:pt idx="3254">
                  <c:v>1</c:v>
                </c:pt>
                <c:pt idx="3255">
                  <c:v>1</c:v>
                </c:pt>
                <c:pt idx="3256">
                  <c:v>1</c:v>
                </c:pt>
                <c:pt idx="3257">
                  <c:v>1</c:v>
                </c:pt>
                <c:pt idx="3258">
                  <c:v>1</c:v>
                </c:pt>
                <c:pt idx="3259">
                  <c:v>1</c:v>
                </c:pt>
                <c:pt idx="3260">
                  <c:v>1</c:v>
                </c:pt>
                <c:pt idx="3261">
                  <c:v>1</c:v>
                </c:pt>
                <c:pt idx="3262">
                  <c:v>1</c:v>
                </c:pt>
                <c:pt idx="3263">
                  <c:v>1</c:v>
                </c:pt>
                <c:pt idx="3264">
                  <c:v>1</c:v>
                </c:pt>
                <c:pt idx="3265">
                  <c:v>1</c:v>
                </c:pt>
                <c:pt idx="3266">
                  <c:v>1</c:v>
                </c:pt>
                <c:pt idx="3267">
                  <c:v>1</c:v>
                </c:pt>
                <c:pt idx="3268">
                  <c:v>1</c:v>
                </c:pt>
                <c:pt idx="3269">
                  <c:v>1</c:v>
                </c:pt>
                <c:pt idx="3270">
                  <c:v>1</c:v>
                </c:pt>
                <c:pt idx="3271">
                  <c:v>1</c:v>
                </c:pt>
                <c:pt idx="3272">
                  <c:v>1</c:v>
                </c:pt>
                <c:pt idx="3273">
                  <c:v>1</c:v>
                </c:pt>
                <c:pt idx="3274">
                  <c:v>1</c:v>
                </c:pt>
                <c:pt idx="3275">
                  <c:v>1</c:v>
                </c:pt>
                <c:pt idx="3276">
                  <c:v>1</c:v>
                </c:pt>
                <c:pt idx="3277">
                  <c:v>1</c:v>
                </c:pt>
                <c:pt idx="3278">
                  <c:v>1</c:v>
                </c:pt>
                <c:pt idx="3279">
                  <c:v>1</c:v>
                </c:pt>
                <c:pt idx="3280">
                  <c:v>1</c:v>
                </c:pt>
                <c:pt idx="3281">
                  <c:v>1</c:v>
                </c:pt>
                <c:pt idx="3282">
                  <c:v>1</c:v>
                </c:pt>
                <c:pt idx="3283">
                  <c:v>1</c:v>
                </c:pt>
                <c:pt idx="3284">
                  <c:v>1</c:v>
                </c:pt>
                <c:pt idx="3285">
                  <c:v>1</c:v>
                </c:pt>
                <c:pt idx="3286">
                  <c:v>1</c:v>
                </c:pt>
                <c:pt idx="3287">
                  <c:v>1</c:v>
                </c:pt>
                <c:pt idx="3288">
                  <c:v>1</c:v>
                </c:pt>
                <c:pt idx="3289">
                  <c:v>1</c:v>
                </c:pt>
                <c:pt idx="3290">
                  <c:v>1</c:v>
                </c:pt>
                <c:pt idx="3291">
                  <c:v>1</c:v>
                </c:pt>
                <c:pt idx="3292">
                  <c:v>1</c:v>
                </c:pt>
                <c:pt idx="3293">
                  <c:v>1</c:v>
                </c:pt>
                <c:pt idx="3294">
                  <c:v>1</c:v>
                </c:pt>
                <c:pt idx="3295">
                  <c:v>1</c:v>
                </c:pt>
                <c:pt idx="3296">
                  <c:v>1</c:v>
                </c:pt>
                <c:pt idx="3297">
                  <c:v>1</c:v>
                </c:pt>
                <c:pt idx="3298">
                  <c:v>1</c:v>
                </c:pt>
                <c:pt idx="3299">
                  <c:v>1</c:v>
                </c:pt>
                <c:pt idx="3300">
                  <c:v>1</c:v>
                </c:pt>
                <c:pt idx="3301">
                  <c:v>1</c:v>
                </c:pt>
                <c:pt idx="3302">
                  <c:v>1</c:v>
                </c:pt>
                <c:pt idx="3303">
                  <c:v>1</c:v>
                </c:pt>
                <c:pt idx="3304">
                  <c:v>1</c:v>
                </c:pt>
                <c:pt idx="3305">
                  <c:v>1</c:v>
                </c:pt>
                <c:pt idx="3306">
                  <c:v>1</c:v>
                </c:pt>
                <c:pt idx="3307">
                  <c:v>1</c:v>
                </c:pt>
                <c:pt idx="3308">
                  <c:v>1</c:v>
                </c:pt>
                <c:pt idx="3309">
                  <c:v>1</c:v>
                </c:pt>
                <c:pt idx="3310">
                  <c:v>1</c:v>
                </c:pt>
                <c:pt idx="3311">
                  <c:v>1</c:v>
                </c:pt>
                <c:pt idx="3312">
                  <c:v>1</c:v>
                </c:pt>
                <c:pt idx="3313">
                  <c:v>1</c:v>
                </c:pt>
                <c:pt idx="3314">
                  <c:v>1</c:v>
                </c:pt>
                <c:pt idx="3315">
                  <c:v>1</c:v>
                </c:pt>
                <c:pt idx="3316">
                  <c:v>1</c:v>
                </c:pt>
                <c:pt idx="3317">
                  <c:v>1</c:v>
                </c:pt>
                <c:pt idx="3318">
                  <c:v>1</c:v>
                </c:pt>
                <c:pt idx="3319">
                  <c:v>1</c:v>
                </c:pt>
                <c:pt idx="3320">
                  <c:v>1</c:v>
                </c:pt>
                <c:pt idx="3321">
                  <c:v>1</c:v>
                </c:pt>
                <c:pt idx="3322">
                  <c:v>1</c:v>
                </c:pt>
                <c:pt idx="3323">
                  <c:v>1</c:v>
                </c:pt>
                <c:pt idx="3324">
                  <c:v>1</c:v>
                </c:pt>
                <c:pt idx="3325">
                  <c:v>1</c:v>
                </c:pt>
                <c:pt idx="3326">
                  <c:v>1</c:v>
                </c:pt>
                <c:pt idx="3327">
                  <c:v>1</c:v>
                </c:pt>
                <c:pt idx="3328">
                  <c:v>1</c:v>
                </c:pt>
                <c:pt idx="3329">
                  <c:v>1</c:v>
                </c:pt>
                <c:pt idx="3330">
                  <c:v>1</c:v>
                </c:pt>
                <c:pt idx="3331">
                  <c:v>1</c:v>
                </c:pt>
                <c:pt idx="3332">
                  <c:v>1</c:v>
                </c:pt>
                <c:pt idx="3333">
                  <c:v>1</c:v>
                </c:pt>
                <c:pt idx="3334">
                  <c:v>1</c:v>
                </c:pt>
                <c:pt idx="3335">
                  <c:v>1</c:v>
                </c:pt>
                <c:pt idx="3336">
                  <c:v>1</c:v>
                </c:pt>
                <c:pt idx="3337">
                  <c:v>1</c:v>
                </c:pt>
                <c:pt idx="3338">
                  <c:v>1</c:v>
                </c:pt>
                <c:pt idx="3339">
                  <c:v>1</c:v>
                </c:pt>
                <c:pt idx="3340">
                  <c:v>1</c:v>
                </c:pt>
                <c:pt idx="3341">
                  <c:v>1</c:v>
                </c:pt>
                <c:pt idx="3342">
                  <c:v>1</c:v>
                </c:pt>
                <c:pt idx="3343">
                  <c:v>1</c:v>
                </c:pt>
                <c:pt idx="3344">
                  <c:v>1</c:v>
                </c:pt>
                <c:pt idx="3345">
                  <c:v>1</c:v>
                </c:pt>
                <c:pt idx="3346">
                  <c:v>1</c:v>
                </c:pt>
                <c:pt idx="3347">
                  <c:v>1</c:v>
                </c:pt>
                <c:pt idx="3348">
                  <c:v>1</c:v>
                </c:pt>
                <c:pt idx="3349">
                  <c:v>1</c:v>
                </c:pt>
                <c:pt idx="3350">
                  <c:v>1</c:v>
                </c:pt>
                <c:pt idx="3351">
                  <c:v>1</c:v>
                </c:pt>
                <c:pt idx="3352">
                  <c:v>1</c:v>
                </c:pt>
                <c:pt idx="3353">
                  <c:v>1</c:v>
                </c:pt>
                <c:pt idx="3354">
                  <c:v>1</c:v>
                </c:pt>
                <c:pt idx="3355">
                  <c:v>1</c:v>
                </c:pt>
                <c:pt idx="3356">
                  <c:v>1</c:v>
                </c:pt>
                <c:pt idx="3357">
                  <c:v>1</c:v>
                </c:pt>
                <c:pt idx="3358">
                  <c:v>1</c:v>
                </c:pt>
                <c:pt idx="3359">
                  <c:v>1</c:v>
                </c:pt>
                <c:pt idx="3360">
                  <c:v>1</c:v>
                </c:pt>
                <c:pt idx="3361">
                  <c:v>1</c:v>
                </c:pt>
                <c:pt idx="3362">
                  <c:v>1</c:v>
                </c:pt>
                <c:pt idx="3363">
                  <c:v>1</c:v>
                </c:pt>
                <c:pt idx="3364">
                  <c:v>1</c:v>
                </c:pt>
                <c:pt idx="3365">
                  <c:v>1</c:v>
                </c:pt>
                <c:pt idx="3366">
                  <c:v>1</c:v>
                </c:pt>
                <c:pt idx="3367">
                  <c:v>1</c:v>
                </c:pt>
                <c:pt idx="3368">
                  <c:v>1</c:v>
                </c:pt>
                <c:pt idx="3369">
                  <c:v>1</c:v>
                </c:pt>
                <c:pt idx="3370">
                  <c:v>1</c:v>
                </c:pt>
                <c:pt idx="3371">
                  <c:v>1</c:v>
                </c:pt>
                <c:pt idx="3372">
                  <c:v>1</c:v>
                </c:pt>
                <c:pt idx="3373">
                  <c:v>1</c:v>
                </c:pt>
                <c:pt idx="3374">
                  <c:v>1</c:v>
                </c:pt>
                <c:pt idx="3375">
                  <c:v>1</c:v>
                </c:pt>
                <c:pt idx="3376">
                  <c:v>1</c:v>
                </c:pt>
                <c:pt idx="3377">
                  <c:v>1</c:v>
                </c:pt>
                <c:pt idx="3378">
                  <c:v>1</c:v>
                </c:pt>
                <c:pt idx="3379">
                  <c:v>1</c:v>
                </c:pt>
                <c:pt idx="3380">
                  <c:v>1</c:v>
                </c:pt>
                <c:pt idx="3381">
                  <c:v>1</c:v>
                </c:pt>
                <c:pt idx="3382">
                  <c:v>1</c:v>
                </c:pt>
                <c:pt idx="3383">
                  <c:v>1</c:v>
                </c:pt>
                <c:pt idx="3384">
                  <c:v>1</c:v>
                </c:pt>
                <c:pt idx="3385">
                  <c:v>1</c:v>
                </c:pt>
                <c:pt idx="3386">
                  <c:v>1</c:v>
                </c:pt>
                <c:pt idx="3387">
                  <c:v>1</c:v>
                </c:pt>
                <c:pt idx="3388">
                  <c:v>1</c:v>
                </c:pt>
                <c:pt idx="3389">
                  <c:v>1</c:v>
                </c:pt>
                <c:pt idx="3390">
                  <c:v>1</c:v>
                </c:pt>
                <c:pt idx="3391">
                  <c:v>1</c:v>
                </c:pt>
                <c:pt idx="3392">
                  <c:v>1</c:v>
                </c:pt>
                <c:pt idx="3393">
                  <c:v>1</c:v>
                </c:pt>
                <c:pt idx="3394">
                  <c:v>1</c:v>
                </c:pt>
                <c:pt idx="3395">
                  <c:v>1</c:v>
                </c:pt>
                <c:pt idx="3396">
                  <c:v>1</c:v>
                </c:pt>
                <c:pt idx="3397">
                  <c:v>1</c:v>
                </c:pt>
                <c:pt idx="3398">
                  <c:v>1</c:v>
                </c:pt>
                <c:pt idx="3399">
                  <c:v>1</c:v>
                </c:pt>
                <c:pt idx="3400">
                  <c:v>1</c:v>
                </c:pt>
                <c:pt idx="3401">
                  <c:v>1</c:v>
                </c:pt>
                <c:pt idx="3402">
                  <c:v>1</c:v>
                </c:pt>
                <c:pt idx="3403">
                  <c:v>1</c:v>
                </c:pt>
                <c:pt idx="3404">
                  <c:v>1</c:v>
                </c:pt>
                <c:pt idx="3405">
                  <c:v>1</c:v>
                </c:pt>
                <c:pt idx="3406">
                  <c:v>1</c:v>
                </c:pt>
                <c:pt idx="3407">
                  <c:v>1</c:v>
                </c:pt>
                <c:pt idx="3408">
                  <c:v>1</c:v>
                </c:pt>
                <c:pt idx="3409">
                  <c:v>1</c:v>
                </c:pt>
                <c:pt idx="3410">
                  <c:v>1</c:v>
                </c:pt>
                <c:pt idx="3411">
                  <c:v>1</c:v>
                </c:pt>
                <c:pt idx="3412">
                  <c:v>1</c:v>
                </c:pt>
                <c:pt idx="3413">
                  <c:v>1</c:v>
                </c:pt>
                <c:pt idx="3414">
                  <c:v>1</c:v>
                </c:pt>
                <c:pt idx="3415">
                  <c:v>1</c:v>
                </c:pt>
                <c:pt idx="3416">
                  <c:v>1</c:v>
                </c:pt>
                <c:pt idx="3417">
                  <c:v>1</c:v>
                </c:pt>
                <c:pt idx="3418">
                  <c:v>1</c:v>
                </c:pt>
                <c:pt idx="3419">
                  <c:v>1</c:v>
                </c:pt>
                <c:pt idx="3420">
                  <c:v>1</c:v>
                </c:pt>
                <c:pt idx="3421">
                  <c:v>1</c:v>
                </c:pt>
                <c:pt idx="3422">
                  <c:v>1</c:v>
                </c:pt>
                <c:pt idx="3423">
                  <c:v>1</c:v>
                </c:pt>
                <c:pt idx="3424">
                  <c:v>1</c:v>
                </c:pt>
                <c:pt idx="3425">
                  <c:v>1</c:v>
                </c:pt>
                <c:pt idx="3426">
                  <c:v>1</c:v>
                </c:pt>
                <c:pt idx="3427">
                  <c:v>1</c:v>
                </c:pt>
                <c:pt idx="3428">
                  <c:v>1</c:v>
                </c:pt>
                <c:pt idx="3429">
                  <c:v>1</c:v>
                </c:pt>
                <c:pt idx="3430">
                  <c:v>1</c:v>
                </c:pt>
                <c:pt idx="3431">
                  <c:v>1</c:v>
                </c:pt>
                <c:pt idx="3432">
                  <c:v>1</c:v>
                </c:pt>
                <c:pt idx="3433">
                  <c:v>1</c:v>
                </c:pt>
                <c:pt idx="3434">
                  <c:v>1</c:v>
                </c:pt>
                <c:pt idx="3435">
                  <c:v>1</c:v>
                </c:pt>
                <c:pt idx="3436">
                  <c:v>1</c:v>
                </c:pt>
                <c:pt idx="3437">
                  <c:v>1</c:v>
                </c:pt>
                <c:pt idx="3438">
                  <c:v>1</c:v>
                </c:pt>
                <c:pt idx="3439">
                  <c:v>1</c:v>
                </c:pt>
                <c:pt idx="3440">
                  <c:v>1</c:v>
                </c:pt>
                <c:pt idx="3441">
                  <c:v>1</c:v>
                </c:pt>
                <c:pt idx="3442">
                  <c:v>1</c:v>
                </c:pt>
                <c:pt idx="3443">
                  <c:v>1</c:v>
                </c:pt>
                <c:pt idx="3444">
                  <c:v>1</c:v>
                </c:pt>
                <c:pt idx="3445">
                  <c:v>1</c:v>
                </c:pt>
                <c:pt idx="3446">
                  <c:v>1</c:v>
                </c:pt>
                <c:pt idx="3447">
                  <c:v>1</c:v>
                </c:pt>
                <c:pt idx="3448">
                  <c:v>1</c:v>
                </c:pt>
                <c:pt idx="3449">
                  <c:v>1</c:v>
                </c:pt>
                <c:pt idx="3450">
                  <c:v>1</c:v>
                </c:pt>
                <c:pt idx="3451">
                  <c:v>1</c:v>
                </c:pt>
                <c:pt idx="3452">
                  <c:v>1</c:v>
                </c:pt>
                <c:pt idx="3453">
                  <c:v>1</c:v>
                </c:pt>
                <c:pt idx="3454">
                  <c:v>1</c:v>
                </c:pt>
                <c:pt idx="3455">
                  <c:v>1</c:v>
                </c:pt>
                <c:pt idx="3456">
                  <c:v>1</c:v>
                </c:pt>
                <c:pt idx="3457">
                  <c:v>1</c:v>
                </c:pt>
                <c:pt idx="3458">
                  <c:v>1</c:v>
                </c:pt>
                <c:pt idx="3459">
                  <c:v>1</c:v>
                </c:pt>
                <c:pt idx="3460">
                  <c:v>1</c:v>
                </c:pt>
                <c:pt idx="3461">
                  <c:v>1</c:v>
                </c:pt>
                <c:pt idx="3462">
                  <c:v>1</c:v>
                </c:pt>
                <c:pt idx="3463">
                  <c:v>1</c:v>
                </c:pt>
                <c:pt idx="3464">
                  <c:v>1</c:v>
                </c:pt>
                <c:pt idx="3465">
                  <c:v>1</c:v>
                </c:pt>
                <c:pt idx="3466">
                  <c:v>1</c:v>
                </c:pt>
                <c:pt idx="3467">
                  <c:v>1</c:v>
                </c:pt>
                <c:pt idx="3468">
                  <c:v>1</c:v>
                </c:pt>
                <c:pt idx="3469">
                  <c:v>1</c:v>
                </c:pt>
                <c:pt idx="3470">
                  <c:v>1</c:v>
                </c:pt>
                <c:pt idx="3471">
                  <c:v>1</c:v>
                </c:pt>
                <c:pt idx="3472">
                  <c:v>1</c:v>
                </c:pt>
                <c:pt idx="3473">
                  <c:v>1</c:v>
                </c:pt>
                <c:pt idx="3474">
                  <c:v>1</c:v>
                </c:pt>
                <c:pt idx="3475">
                  <c:v>1</c:v>
                </c:pt>
                <c:pt idx="3476">
                  <c:v>1</c:v>
                </c:pt>
                <c:pt idx="3477">
                  <c:v>1</c:v>
                </c:pt>
                <c:pt idx="3478">
                  <c:v>1</c:v>
                </c:pt>
                <c:pt idx="3479">
                  <c:v>1</c:v>
                </c:pt>
                <c:pt idx="3480">
                  <c:v>1</c:v>
                </c:pt>
                <c:pt idx="3481">
                  <c:v>1</c:v>
                </c:pt>
                <c:pt idx="3482">
                  <c:v>1</c:v>
                </c:pt>
                <c:pt idx="3483">
                  <c:v>1</c:v>
                </c:pt>
                <c:pt idx="3484">
                  <c:v>1</c:v>
                </c:pt>
                <c:pt idx="3485">
                  <c:v>1</c:v>
                </c:pt>
                <c:pt idx="3486">
                  <c:v>1</c:v>
                </c:pt>
                <c:pt idx="3487">
                  <c:v>1</c:v>
                </c:pt>
                <c:pt idx="3488">
                  <c:v>1</c:v>
                </c:pt>
                <c:pt idx="3489">
                  <c:v>1</c:v>
                </c:pt>
                <c:pt idx="3490">
                  <c:v>1</c:v>
                </c:pt>
                <c:pt idx="3491">
                  <c:v>1</c:v>
                </c:pt>
                <c:pt idx="3492">
                  <c:v>1</c:v>
                </c:pt>
                <c:pt idx="3493">
                  <c:v>1</c:v>
                </c:pt>
                <c:pt idx="3494">
                  <c:v>1</c:v>
                </c:pt>
                <c:pt idx="3495">
                  <c:v>1</c:v>
                </c:pt>
                <c:pt idx="3496">
                  <c:v>1</c:v>
                </c:pt>
                <c:pt idx="3497">
                  <c:v>1</c:v>
                </c:pt>
                <c:pt idx="3498">
                  <c:v>1</c:v>
                </c:pt>
                <c:pt idx="3499">
                  <c:v>1</c:v>
                </c:pt>
                <c:pt idx="3500">
                  <c:v>1</c:v>
                </c:pt>
                <c:pt idx="3501">
                  <c:v>1</c:v>
                </c:pt>
                <c:pt idx="3502">
                  <c:v>1</c:v>
                </c:pt>
                <c:pt idx="3503">
                  <c:v>1</c:v>
                </c:pt>
                <c:pt idx="3504">
                  <c:v>1</c:v>
                </c:pt>
                <c:pt idx="3505">
                  <c:v>1</c:v>
                </c:pt>
                <c:pt idx="3506">
                  <c:v>1</c:v>
                </c:pt>
                <c:pt idx="3507">
                  <c:v>1</c:v>
                </c:pt>
                <c:pt idx="3508">
                  <c:v>1</c:v>
                </c:pt>
                <c:pt idx="3509">
                  <c:v>1</c:v>
                </c:pt>
                <c:pt idx="3510">
                  <c:v>1</c:v>
                </c:pt>
                <c:pt idx="3511">
                  <c:v>1</c:v>
                </c:pt>
                <c:pt idx="3512">
                  <c:v>1</c:v>
                </c:pt>
                <c:pt idx="3513">
                  <c:v>1</c:v>
                </c:pt>
                <c:pt idx="3514">
                  <c:v>1</c:v>
                </c:pt>
                <c:pt idx="3515">
                  <c:v>1</c:v>
                </c:pt>
                <c:pt idx="3516">
                  <c:v>1</c:v>
                </c:pt>
                <c:pt idx="3517">
                  <c:v>1</c:v>
                </c:pt>
                <c:pt idx="3518">
                  <c:v>1</c:v>
                </c:pt>
                <c:pt idx="3519">
                  <c:v>1</c:v>
                </c:pt>
                <c:pt idx="3520">
                  <c:v>1</c:v>
                </c:pt>
                <c:pt idx="3521">
                  <c:v>1</c:v>
                </c:pt>
                <c:pt idx="3522">
                  <c:v>1</c:v>
                </c:pt>
                <c:pt idx="3523">
                  <c:v>1</c:v>
                </c:pt>
                <c:pt idx="3524">
                  <c:v>1</c:v>
                </c:pt>
                <c:pt idx="3525">
                  <c:v>1</c:v>
                </c:pt>
                <c:pt idx="3526">
                  <c:v>1</c:v>
                </c:pt>
                <c:pt idx="3527">
                  <c:v>1</c:v>
                </c:pt>
                <c:pt idx="3528">
                  <c:v>1</c:v>
                </c:pt>
                <c:pt idx="3529">
                  <c:v>1</c:v>
                </c:pt>
                <c:pt idx="3530">
                  <c:v>1</c:v>
                </c:pt>
                <c:pt idx="3531">
                  <c:v>1</c:v>
                </c:pt>
                <c:pt idx="3532">
                  <c:v>1</c:v>
                </c:pt>
                <c:pt idx="3533">
                  <c:v>1</c:v>
                </c:pt>
                <c:pt idx="3534">
                  <c:v>1</c:v>
                </c:pt>
                <c:pt idx="3535">
                  <c:v>1</c:v>
                </c:pt>
                <c:pt idx="3536">
                  <c:v>1</c:v>
                </c:pt>
                <c:pt idx="3537">
                  <c:v>1</c:v>
                </c:pt>
                <c:pt idx="3538">
                  <c:v>1</c:v>
                </c:pt>
                <c:pt idx="3539">
                  <c:v>1</c:v>
                </c:pt>
                <c:pt idx="3540">
                  <c:v>1</c:v>
                </c:pt>
                <c:pt idx="3541">
                  <c:v>1</c:v>
                </c:pt>
                <c:pt idx="3542">
                  <c:v>1</c:v>
                </c:pt>
                <c:pt idx="3543">
                  <c:v>1</c:v>
                </c:pt>
                <c:pt idx="3544">
                  <c:v>1</c:v>
                </c:pt>
                <c:pt idx="3545">
                  <c:v>1</c:v>
                </c:pt>
                <c:pt idx="3546">
                  <c:v>1</c:v>
                </c:pt>
                <c:pt idx="3547">
                  <c:v>1</c:v>
                </c:pt>
                <c:pt idx="3548">
                  <c:v>1</c:v>
                </c:pt>
                <c:pt idx="3549">
                  <c:v>1</c:v>
                </c:pt>
                <c:pt idx="3550">
                  <c:v>1</c:v>
                </c:pt>
                <c:pt idx="3551">
                  <c:v>1</c:v>
                </c:pt>
                <c:pt idx="3552">
                  <c:v>1</c:v>
                </c:pt>
                <c:pt idx="3553">
                  <c:v>1</c:v>
                </c:pt>
                <c:pt idx="3554">
                  <c:v>1</c:v>
                </c:pt>
                <c:pt idx="3555">
                  <c:v>1</c:v>
                </c:pt>
                <c:pt idx="3556">
                  <c:v>1</c:v>
                </c:pt>
                <c:pt idx="3557">
                  <c:v>1</c:v>
                </c:pt>
                <c:pt idx="3558">
                  <c:v>1</c:v>
                </c:pt>
                <c:pt idx="3559">
                  <c:v>1</c:v>
                </c:pt>
                <c:pt idx="3560">
                  <c:v>1</c:v>
                </c:pt>
                <c:pt idx="3561">
                  <c:v>1</c:v>
                </c:pt>
                <c:pt idx="3562">
                  <c:v>1</c:v>
                </c:pt>
                <c:pt idx="3563">
                  <c:v>1</c:v>
                </c:pt>
                <c:pt idx="3564">
                  <c:v>1</c:v>
                </c:pt>
                <c:pt idx="3565">
                  <c:v>1</c:v>
                </c:pt>
                <c:pt idx="3566">
                  <c:v>1</c:v>
                </c:pt>
                <c:pt idx="3567">
                  <c:v>1</c:v>
                </c:pt>
                <c:pt idx="3568">
                  <c:v>1</c:v>
                </c:pt>
                <c:pt idx="3569">
                  <c:v>1</c:v>
                </c:pt>
                <c:pt idx="3570">
                  <c:v>1</c:v>
                </c:pt>
                <c:pt idx="3571">
                  <c:v>1</c:v>
                </c:pt>
                <c:pt idx="3572">
                  <c:v>1</c:v>
                </c:pt>
                <c:pt idx="3573">
                  <c:v>1</c:v>
                </c:pt>
                <c:pt idx="3574">
                  <c:v>1</c:v>
                </c:pt>
                <c:pt idx="3575">
                  <c:v>1</c:v>
                </c:pt>
                <c:pt idx="3576">
                  <c:v>1</c:v>
                </c:pt>
                <c:pt idx="3577">
                  <c:v>1</c:v>
                </c:pt>
                <c:pt idx="3578">
                  <c:v>1</c:v>
                </c:pt>
                <c:pt idx="3579">
                  <c:v>1</c:v>
                </c:pt>
                <c:pt idx="3580">
                  <c:v>1</c:v>
                </c:pt>
                <c:pt idx="3581">
                  <c:v>1</c:v>
                </c:pt>
                <c:pt idx="3582">
                  <c:v>1</c:v>
                </c:pt>
                <c:pt idx="3583">
                  <c:v>1</c:v>
                </c:pt>
                <c:pt idx="3584">
                  <c:v>1</c:v>
                </c:pt>
                <c:pt idx="3585">
                  <c:v>1</c:v>
                </c:pt>
                <c:pt idx="3586">
                  <c:v>1</c:v>
                </c:pt>
                <c:pt idx="3587">
                  <c:v>1</c:v>
                </c:pt>
                <c:pt idx="3588">
                  <c:v>1</c:v>
                </c:pt>
                <c:pt idx="3589">
                  <c:v>1</c:v>
                </c:pt>
                <c:pt idx="3590">
                  <c:v>1</c:v>
                </c:pt>
                <c:pt idx="3591">
                  <c:v>1</c:v>
                </c:pt>
                <c:pt idx="3592">
                  <c:v>1</c:v>
                </c:pt>
                <c:pt idx="3593">
                  <c:v>1</c:v>
                </c:pt>
                <c:pt idx="3594">
                  <c:v>1</c:v>
                </c:pt>
                <c:pt idx="3595">
                  <c:v>1</c:v>
                </c:pt>
                <c:pt idx="3596">
                  <c:v>1</c:v>
                </c:pt>
                <c:pt idx="3597">
                  <c:v>1</c:v>
                </c:pt>
                <c:pt idx="3598">
                  <c:v>1</c:v>
                </c:pt>
                <c:pt idx="3599">
                  <c:v>1</c:v>
                </c:pt>
                <c:pt idx="3600">
                  <c:v>1</c:v>
                </c:pt>
                <c:pt idx="3601">
                  <c:v>1</c:v>
                </c:pt>
                <c:pt idx="3602">
                  <c:v>1</c:v>
                </c:pt>
                <c:pt idx="3603">
                  <c:v>1</c:v>
                </c:pt>
                <c:pt idx="3604">
                  <c:v>1</c:v>
                </c:pt>
                <c:pt idx="3605">
                  <c:v>1</c:v>
                </c:pt>
                <c:pt idx="3606">
                  <c:v>1</c:v>
                </c:pt>
                <c:pt idx="3607">
                  <c:v>1</c:v>
                </c:pt>
                <c:pt idx="3608">
                  <c:v>1</c:v>
                </c:pt>
                <c:pt idx="3609">
                  <c:v>1</c:v>
                </c:pt>
                <c:pt idx="3610">
                  <c:v>1</c:v>
                </c:pt>
                <c:pt idx="3611">
                  <c:v>1</c:v>
                </c:pt>
                <c:pt idx="3612">
                  <c:v>1</c:v>
                </c:pt>
                <c:pt idx="3613">
                  <c:v>1</c:v>
                </c:pt>
                <c:pt idx="3614">
                  <c:v>1</c:v>
                </c:pt>
                <c:pt idx="3615">
                  <c:v>1</c:v>
                </c:pt>
                <c:pt idx="3616">
                  <c:v>1</c:v>
                </c:pt>
                <c:pt idx="3617">
                  <c:v>1</c:v>
                </c:pt>
                <c:pt idx="3618">
                  <c:v>1</c:v>
                </c:pt>
                <c:pt idx="3619">
                  <c:v>1</c:v>
                </c:pt>
                <c:pt idx="3620">
                  <c:v>1</c:v>
                </c:pt>
                <c:pt idx="3621">
                  <c:v>1</c:v>
                </c:pt>
                <c:pt idx="3622">
                  <c:v>1</c:v>
                </c:pt>
                <c:pt idx="3623">
                  <c:v>1</c:v>
                </c:pt>
                <c:pt idx="3624">
                  <c:v>1</c:v>
                </c:pt>
                <c:pt idx="3625">
                  <c:v>1</c:v>
                </c:pt>
                <c:pt idx="3626">
                  <c:v>1</c:v>
                </c:pt>
                <c:pt idx="3627">
                  <c:v>1</c:v>
                </c:pt>
                <c:pt idx="3628">
                  <c:v>1</c:v>
                </c:pt>
                <c:pt idx="3629">
                  <c:v>1</c:v>
                </c:pt>
                <c:pt idx="3630">
                  <c:v>1</c:v>
                </c:pt>
                <c:pt idx="3631">
                  <c:v>1</c:v>
                </c:pt>
                <c:pt idx="3632">
                  <c:v>1</c:v>
                </c:pt>
                <c:pt idx="3633">
                  <c:v>1</c:v>
                </c:pt>
                <c:pt idx="3634">
                  <c:v>1</c:v>
                </c:pt>
                <c:pt idx="3635">
                  <c:v>1</c:v>
                </c:pt>
                <c:pt idx="3636">
                  <c:v>1</c:v>
                </c:pt>
                <c:pt idx="3637">
                  <c:v>1</c:v>
                </c:pt>
                <c:pt idx="3638">
                  <c:v>1</c:v>
                </c:pt>
                <c:pt idx="3639">
                  <c:v>1</c:v>
                </c:pt>
                <c:pt idx="3640">
                  <c:v>1</c:v>
                </c:pt>
                <c:pt idx="3641">
                  <c:v>1</c:v>
                </c:pt>
                <c:pt idx="3642">
                  <c:v>1</c:v>
                </c:pt>
                <c:pt idx="3643">
                  <c:v>1</c:v>
                </c:pt>
                <c:pt idx="3644">
                  <c:v>1</c:v>
                </c:pt>
                <c:pt idx="3645">
                  <c:v>1</c:v>
                </c:pt>
                <c:pt idx="3646">
                  <c:v>1</c:v>
                </c:pt>
                <c:pt idx="3647">
                  <c:v>1</c:v>
                </c:pt>
                <c:pt idx="3648">
                  <c:v>1</c:v>
                </c:pt>
                <c:pt idx="3649">
                  <c:v>1</c:v>
                </c:pt>
                <c:pt idx="3650">
                  <c:v>1</c:v>
                </c:pt>
                <c:pt idx="3651">
                  <c:v>1</c:v>
                </c:pt>
                <c:pt idx="3652">
                  <c:v>1</c:v>
                </c:pt>
                <c:pt idx="3653">
                  <c:v>1</c:v>
                </c:pt>
                <c:pt idx="3654">
                  <c:v>1</c:v>
                </c:pt>
                <c:pt idx="3655">
                  <c:v>1</c:v>
                </c:pt>
                <c:pt idx="3656">
                  <c:v>1</c:v>
                </c:pt>
                <c:pt idx="3657">
                  <c:v>1</c:v>
                </c:pt>
                <c:pt idx="3658">
                  <c:v>1</c:v>
                </c:pt>
                <c:pt idx="3659">
                  <c:v>1</c:v>
                </c:pt>
                <c:pt idx="3660">
                  <c:v>1</c:v>
                </c:pt>
                <c:pt idx="3661">
                  <c:v>1</c:v>
                </c:pt>
                <c:pt idx="3662">
                  <c:v>1</c:v>
                </c:pt>
                <c:pt idx="3663">
                  <c:v>1</c:v>
                </c:pt>
                <c:pt idx="3664">
                  <c:v>1</c:v>
                </c:pt>
                <c:pt idx="3665">
                  <c:v>1</c:v>
                </c:pt>
                <c:pt idx="3666">
                  <c:v>1</c:v>
                </c:pt>
                <c:pt idx="3667">
                  <c:v>1</c:v>
                </c:pt>
                <c:pt idx="3668">
                  <c:v>1</c:v>
                </c:pt>
                <c:pt idx="3669">
                  <c:v>1</c:v>
                </c:pt>
                <c:pt idx="3670">
                  <c:v>1</c:v>
                </c:pt>
                <c:pt idx="3671">
                  <c:v>1</c:v>
                </c:pt>
                <c:pt idx="3672">
                  <c:v>1</c:v>
                </c:pt>
                <c:pt idx="3673">
                  <c:v>1</c:v>
                </c:pt>
                <c:pt idx="3674">
                  <c:v>1</c:v>
                </c:pt>
                <c:pt idx="3675">
                  <c:v>1</c:v>
                </c:pt>
                <c:pt idx="3676">
                  <c:v>1</c:v>
                </c:pt>
                <c:pt idx="3677">
                  <c:v>1</c:v>
                </c:pt>
                <c:pt idx="3678">
                  <c:v>1</c:v>
                </c:pt>
                <c:pt idx="3679">
                  <c:v>1</c:v>
                </c:pt>
                <c:pt idx="3680">
                  <c:v>1</c:v>
                </c:pt>
                <c:pt idx="3681">
                  <c:v>1</c:v>
                </c:pt>
                <c:pt idx="3682">
                  <c:v>1</c:v>
                </c:pt>
                <c:pt idx="3683">
                  <c:v>1</c:v>
                </c:pt>
                <c:pt idx="3684">
                  <c:v>1</c:v>
                </c:pt>
                <c:pt idx="3685">
                  <c:v>1</c:v>
                </c:pt>
                <c:pt idx="3686">
                  <c:v>1</c:v>
                </c:pt>
                <c:pt idx="3687">
                  <c:v>1</c:v>
                </c:pt>
                <c:pt idx="3688">
                  <c:v>1</c:v>
                </c:pt>
                <c:pt idx="3689">
                  <c:v>1</c:v>
                </c:pt>
                <c:pt idx="3690">
                  <c:v>1</c:v>
                </c:pt>
                <c:pt idx="3691">
                  <c:v>1</c:v>
                </c:pt>
                <c:pt idx="3692">
                  <c:v>1</c:v>
                </c:pt>
                <c:pt idx="3693">
                  <c:v>1</c:v>
                </c:pt>
                <c:pt idx="3694">
                  <c:v>1</c:v>
                </c:pt>
                <c:pt idx="3695">
                  <c:v>1</c:v>
                </c:pt>
                <c:pt idx="3696">
                  <c:v>1</c:v>
                </c:pt>
                <c:pt idx="3697">
                  <c:v>1</c:v>
                </c:pt>
                <c:pt idx="3698">
                  <c:v>1</c:v>
                </c:pt>
                <c:pt idx="3699">
                  <c:v>1</c:v>
                </c:pt>
                <c:pt idx="3700">
                  <c:v>1</c:v>
                </c:pt>
                <c:pt idx="3701">
                  <c:v>1</c:v>
                </c:pt>
                <c:pt idx="3702">
                  <c:v>1</c:v>
                </c:pt>
                <c:pt idx="3703">
                  <c:v>1</c:v>
                </c:pt>
                <c:pt idx="3704">
                  <c:v>1</c:v>
                </c:pt>
                <c:pt idx="3705">
                  <c:v>1</c:v>
                </c:pt>
                <c:pt idx="3706">
                  <c:v>1</c:v>
                </c:pt>
                <c:pt idx="3707">
                  <c:v>1</c:v>
                </c:pt>
                <c:pt idx="3708">
                  <c:v>1</c:v>
                </c:pt>
                <c:pt idx="3709">
                  <c:v>1</c:v>
                </c:pt>
                <c:pt idx="3710">
                  <c:v>1</c:v>
                </c:pt>
                <c:pt idx="3711">
                  <c:v>1</c:v>
                </c:pt>
                <c:pt idx="3712">
                  <c:v>1</c:v>
                </c:pt>
                <c:pt idx="3713">
                  <c:v>1</c:v>
                </c:pt>
                <c:pt idx="3714">
                  <c:v>1</c:v>
                </c:pt>
                <c:pt idx="3715">
                  <c:v>1</c:v>
                </c:pt>
                <c:pt idx="3716">
                  <c:v>1</c:v>
                </c:pt>
                <c:pt idx="3717">
                  <c:v>1</c:v>
                </c:pt>
                <c:pt idx="3718">
                  <c:v>1</c:v>
                </c:pt>
                <c:pt idx="3719">
                  <c:v>1</c:v>
                </c:pt>
                <c:pt idx="3720">
                  <c:v>1</c:v>
                </c:pt>
                <c:pt idx="3721">
                  <c:v>1</c:v>
                </c:pt>
                <c:pt idx="3722">
                  <c:v>1</c:v>
                </c:pt>
                <c:pt idx="3723">
                  <c:v>1</c:v>
                </c:pt>
                <c:pt idx="3724">
                  <c:v>1</c:v>
                </c:pt>
                <c:pt idx="3725">
                  <c:v>1</c:v>
                </c:pt>
                <c:pt idx="3726">
                  <c:v>1</c:v>
                </c:pt>
                <c:pt idx="3727">
                  <c:v>1</c:v>
                </c:pt>
                <c:pt idx="3728">
                  <c:v>1</c:v>
                </c:pt>
                <c:pt idx="3729">
                  <c:v>1</c:v>
                </c:pt>
                <c:pt idx="3730">
                  <c:v>1</c:v>
                </c:pt>
                <c:pt idx="3731">
                  <c:v>1</c:v>
                </c:pt>
                <c:pt idx="3732">
                  <c:v>1</c:v>
                </c:pt>
                <c:pt idx="3733">
                  <c:v>1</c:v>
                </c:pt>
                <c:pt idx="3734">
                  <c:v>1</c:v>
                </c:pt>
                <c:pt idx="3735">
                  <c:v>1</c:v>
                </c:pt>
                <c:pt idx="3736">
                  <c:v>1</c:v>
                </c:pt>
                <c:pt idx="3737">
                  <c:v>1</c:v>
                </c:pt>
                <c:pt idx="3738">
                  <c:v>1</c:v>
                </c:pt>
                <c:pt idx="3739">
                  <c:v>1</c:v>
                </c:pt>
                <c:pt idx="3740">
                  <c:v>1</c:v>
                </c:pt>
                <c:pt idx="3741">
                  <c:v>1</c:v>
                </c:pt>
                <c:pt idx="3742">
                  <c:v>1</c:v>
                </c:pt>
                <c:pt idx="3743">
                  <c:v>1</c:v>
                </c:pt>
                <c:pt idx="3744">
                  <c:v>1</c:v>
                </c:pt>
                <c:pt idx="3745">
                  <c:v>1</c:v>
                </c:pt>
                <c:pt idx="3746">
                  <c:v>1</c:v>
                </c:pt>
                <c:pt idx="3747">
                  <c:v>1</c:v>
                </c:pt>
                <c:pt idx="3748">
                  <c:v>1</c:v>
                </c:pt>
                <c:pt idx="3749">
                  <c:v>1</c:v>
                </c:pt>
                <c:pt idx="3750">
                  <c:v>1</c:v>
                </c:pt>
                <c:pt idx="3751">
                  <c:v>1</c:v>
                </c:pt>
                <c:pt idx="3752">
                  <c:v>1</c:v>
                </c:pt>
                <c:pt idx="3753">
                  <c:v>1</c:v>
                </c:pt>
                <c:pt idx="3754">
                  <c:v>1</c:v>
                </c:pt>
                <c:pt idx="3755">
                  <c:v>1</c:v>
                </c:pt>
                <c:pt idx="3756">
                  <c:v>1</c:v>
                </c:pt>
                <c:pt idx="3757">
                  <c:v>1</c:v>
                </c:pt>
                <c:pt idx="3758">
                  <c:v>1</c:v>
                </c:pt>
                <c:pt idx="3759">
                  <c:v>1</c:v>
                </c:pt>
                <c:pt idx="3760">
                  <c:v>1</c:v>
                </c:pt>
                <c:pt idx="3761">
                  <c:v>1</c:v>
                </c:pt>
                <c:pt idx="3762">
                  <c:v>1</c:v>
                </c:pt>
                <c:pt idx="3763">
                  <c:v>1</c:v>
                </c:pt>
                <c:pt idx="3764">
                  <c:v>1</c:v>
                </c:pt>
                <c:pt idx="3765">
                  <c:v>1</c:v>
                </c:pt>
                <c:pt idx="3766">
                  <c:v>1</c:v>
                </c:pt>
                <c:pt idx="3767">
                  <c:v>1</c:v>
                </c:pt>
                <c:pt idx="3768">
                  <c:v>1</c:v>
                </c:pt>
                <c:pt idx="3769">
                  <c:v>1</c:v>
                </c:pt>
                <c:pt idx="3770">
                  <c:v>1</c:v>
                </c:pt>
                <c:pt idx="3771">
                  <c:v>1</c:v>
                </c:pt>
                <c:pt idx="3772">
                  <c:v>1</c:v>
                </c:pt>
                <c:pt idx="3773">
                  <c:v>1</c:v>
                </c:pt>
                <c:pt idx="3774">
                  <c:v>1</c:v>
                </c:pt>
                <c:pt idx="3775">
                  <c:v>1</c:v>
                </c:pt>
                <c:pt idx="3776">
                  <c:v>1</c:v>
                </c:pt>
                <c:pt idx="3777">
                  <c:v>1</c:v>
                </c:pt>
                <c:pt idx="3778">
                  <c:v>1</c:v>
                </c:pt>
                <c:pt idx="3779">
                  <c:v>1</c:v>
                </c:pt>
                <c:pt idx="3780">
                  <c:v>1</c:v>
                </c:pt>
                <c:pt idx="3781">
                  <c:v>1</c:v>
                </c:pt>
                <c:pt idx="3782">
                  <c:v>1</c:v>
                </c:pt>
                <c:pt idx="3783">
                  <c:v>1</c:v>
                </c:pt>
                <c:pt idx="3784">
                  <c:v>1</c:v>
                </c:pt>
                <c:pt idx="3785">
                  <c:v>1</c:v>
                </c:pt>
                <c:pt idx="3786">
                  <c:v>1</c:v>
                </c:pt>
                <c:pt idx="3787">
                  <c:v>1</c:v>
                </c:pt>
                <c:pt idx="3788">
                  <c:v>1</c:v>
                </c:pt>
                <c:pt idx="3789">
                  <c:v>1</c:v>
                </c:pt>
                <c:pt idx="3790">
                  <c:v>1</c:v>
                </c:pt>
                <c:pt idx="3791">
                  <c:v>1</c:v>
                </c:pt>
                <c:pt idx="3792">
                  <c:v>1</c:v>
                </c:pt>
                <c:pt idx="3793">
                  <c:v>1</c:v>
                </c:pt>
                <c:pt idx="3794">
                  <c:v>1</c:v>
                </c:pt>
                <c:pt idx="3795">
                  <c:v>1</c:v>
                </c:pt>
                <c:pt idx="3796">
                  <c:v>1</c:v>
                </c:pt>
                <c:pt idx="3797">
                  <c:v>1</c:v>
                </c:pt>
                <c:pt idx="3798">
                  <c:v>1</c:v>
                </c:pt>
                <c:pt idx="3799">
                  <c:v>1</c:v>
                </c:pt>
                <c:pt idx="3800">
                  <c:v>1</c:v>
                </c:pt>
                <c:pt idx="3801">
                  <c:v>1</c:v>
                </c:pt>
                <c:pt idx="3802">
                  <c:v>1</c:v>
                </c:pt>
                <c:pt idx="3803">
                  <c:v>1</c:v>
                </c:pt>
                <c:pt idx="3804">
                  <c:v>1</c:v>
                </c:pt>
                <c:pt idx="3805">
                  <c:v>1</c:v>
                </c:pt>
                <c:pt idx="3806">
                  <c:v>1</c:v>
                </c:pt>
                <c:pt idx="3807">
                  <c:v>1</c:v>
                </c:pt>
                <c:pt idx="3808">
                  <c:v>1</c:v>
                </c:pt>
                <c:pt idx="3809">
                  <c:v>1</c:v>
                </c:pt>
                <c:pt idx="3810">
                  <c:v>1</c:v>
                </c:pt>
                <c:pt idx="3811">
                  <c:v>1</c:v>
                </c:pt>
                <c:pt idx="3812">
                  <c:v>1</c:v>
                </c:pt>
                <c:pt idx="3813">
                  <c:v>1</c:v>
                </c:pt>
                <c:pt idx="3814">
                  <c:v>1</c:v>
                </c:pt>
                <c:pt idx="3815">
                  <c:v>1</c:v>
                </c:pt>
                <c:pt idx="3816">
                  <c:v>1</c:v>
                </c:pt>
                <c:pt idx="3817">
                  <c:v>1</c:v>
                </c:pt>
                <c:pt idx="3818">
                  <c:v>1</c:v>
                </c:pt>
                <c:pt idx="3819">
                  <c:v>1</c:v>
                </c:pt>
                <c:pt idx="3820">
                  <c:v>1</c:v>
                </c:pt>
                <c:pt idx="3821">
                  <c:v>1</c:v>
                </c:pt>
                <c:pt idx="3822">
                  <c:v>1</c:v>
                </c:pt>
                <c:pt idx="3823">
                  <c:v>1</c:v>
                </c:pt>
                <c:pt idx="3824">
                  <c:v>1</c:v>
                </c:pt>
                <c:pt idx="3825">
                  <c:v>1</c:v>
                </c:pt>
                <c:pt idx="3826">
                  <c:v>1</c:v>
                </c:pt>
                <c:pt idx="3827">
                  <c:v>1</c:v>
                </c:pt>
                <c:pt idx="3828">
                  <c:v>1</c:v>
                </c:pt>
                <c:pt idx="3829">
                  <c:v>1</c:v>
                </c:pt>
                <c:pt idx="3830">
                  <c:v>1</c:v>
                </c:pt>
                <c:pt idx="3831">
                  <c:v>1</c:v>
                </c:pt>
                <c:pt idx="3832">
                  <c:v>1</c:v>
                </c:pt>
                <c:pt idx="3833">
                  <c:v>1</c:v>
                </c:pt>
                <c:pt idx="3834">
                  <c:v>1</c:v>
                </c:pt>
                <c:pt idx="3835">
                  <c:v>1</c:v>
                </c:pt>
                <c:pt idx="3836">
                  <c:v>1</c:v>
                </c:pt>
                <c:pt idx="3837">
                  <c:v>1</c:v>
                </c:pt>
                <c:pt idx="3838">
                  <c:v>1</c:v>
                </c:pt>
                <c:pt idx="3839">
                  <c:v>1</c:v>
                </c:pt>
                <c:pt idx="3840">
                  <c:v>1</c:v>
                </c:pt>
                <c:pt idx="3841">
                  <c:v>1</c:v>
                </c:pt>
                <c:pt idx="3842">
                  <c:v>1</c:v>
                </c:pt>
                <c:pt idx="3843">
                  <c:v>1</c:v>
                </c:pt>
                <c:pt idx="3844">
                  <c:v>1</c:v>
                </c:pt>
                <c:pt idx="3845">
                  <c:v>1</c:v>
                </c:pt>
                <c:pt idx="3846">
                  <c:v>1</c:v>
                </c:pt>
                <c:pt idx="3847">
                  <c:v>1</c:v>
                </c:pt>
                <c:pt idx="3848">
                  <c:v>1</c:v>
                </c:pt>
                <c:pt idx="3849">
                  <c:v>1</c:v>
                </c:pt>
                <c:pt idx="3850">
                  <c:v>1</c:v>
                </c:pt>
                <c:pt idx="3851">
                  <c:v>1</c:v>
                </c:pt>
                <c:pt idx="3852">
                  <c:v>1</c:v>
                </c:pt>
                <c:pt idx="3853">
                  <c:v>1</c:v>
                </c:pt>
                <c:pt idx="3854">
                  <c:v>1</c:v>
                </c:pt>
                <c:pt idx="3855">
                  <c:v>1</c:v>
                </c:pt>
                <c:pt idx="3856">
                  <c:v>1</c:v>
                </c:pt>
                <c:pt idx="3857">
                  <c:v>1</c:v>
                </c:pt>
                <c:pt idx="3858">
                  <c:v>1</c:v>
                </c:pt>
                <c:pt idx="3859">
                  <c:v>1</c:v>
                </c:pt>
                <c:pt idx="3860">
                  <c:v>1</c:v>
                </c:pt>
                <c:pt idx="3861">
                  <c:v>1</c:v>
                </c:pt>
                <c:pt idx="3862">
                  <c:v>1</c:v>
                </c:pt>
                <c:pt idx="3863">
                  <c:v>1</c:v>
                </c:pt>
                <c:pt idx="3864">
                  <c:v>1</c:v>
                </c:pt>
                <c:pt idx="3865">
                  <c:v>1</c:v>
                </c:pt>
                <c:pt idx="3866">
                  <c:v>1</c:v>
                </c:pt>
                <c:pt idx="3867">
                  <c:v>1</c:v>
                </c:pt>
                <c:pt idx="3868">
                  <c:v>1</c:v>
                </c:pt>
                <c:pt idx="3869">
                  <c:v>1</c:v>
                </c:pt>
                <c:pt idx="3870">
                  <c:v>1</c:v>
                </c:pt>
                <c:pt idx="3871">
                  <c:v>1</c:v>
                </c:pt>
                <c:pt idx="3872">
                  <c:v>1</c:v>
                </c:pt>
                <c:pt idx="3873">
                  <c:v>1</c:v>
                </c:pt>
                <c:pt idx="3874">
                  <c:v>1</c:v>
                </c:pt>
                <c:pt idx="3875">
                  <c:v>1</c:v>
                </c:pt>
                <c:pt idx="3876">
                  <c:v>1</c:v>
                </c:pt>
                <c:pt idx="3877">
                  <c:v>1</c:v>
                </c:pt>
                <c:pt idx="3878">
                  <c:v>1</c:v>
                </c:pt>
                <c:pt idx="3879">
                  <c:v>1</c:v>
                </c:pt>
                <c:pt idx="3880">
                  <c:v>1</c:v>
                </c:pt>
                <c:pt idx="3881">
                  <c:v>1</c:v>
                </c:pt>
                <c:pt idx="3882">
                  <c:v>1</c:v>
                </c:pt>
                <c:pt idx="3883">
                  <c:v>1</c:v>
                </c:pt>
                <c:pt idx="3884">
                  <c:v>1</c:v>
                </c:pt>
                <c:pt idx="3885">
                  <c:v>1</c:v>
                </c:pt>
                <c:pt idx="3886">
                  <c:v>1</c:v>
                </c:pt>
                <c:pt idx="3887">
                  <c:v>1</c:v>
                </c:pt>
                <c:pt idx="3888">
                  <c:v>1</c:v>
                </c:pt>
                <c:pt idx="3889">
                  <c:v>1</c:v>
                </c:pt>
                <c:pt idx="3890">
                  <c:v>1</c:v>
                </c:pt>
                <c:pt idx="3891">
                  <c:v>1</c:v>
                </c:pt>
                <c:pt idx="3892">
                  <c:v>1</c:v>
                </c:pt>
                <c:pt idx="3893">
                  <c:v>1</c:v>
                </c:pt>
                <c:pt idx="3894">
                  <c:v>1</c:v>
                </c:pt>
                <c:pt idx="3895">
                  <c:v>1</c:v>
                </c:pt>
                <c:pt idx="3896">
                  <c:v>1</c:v>
                </c:pt>
                <c:pt idx="3897">
                  <c:v>1</c:v>
                </c:pt>
                <c:pt idx="3898">
                  <c:v>1</c:v>
                </c:pt>
                <c:pt idx="3899">
                  <c:v>1</c:v>
                </c:pt>
                <c:pt idx="3900">
                  <c:v>1</c:v>
                </c:pt>
                <c:pt idx="3901">
                  <c:v>1</c:v>
                </c:pt>
                <c:pt idx="3902">
                  <c:v>1</c:v>
                </c:pt>
                <c:pt idx="3903">
                  <c:v>1</c:v>
                </c:pt>
                <c:pt idx="3904">
                  <c:v>1</c:v>
                </c:pt>
                <c:pt idx="3905">
                  <c:v>1</c:v>
                </c:pt>
                <c:pt idx="3906">
                  <c:v>1</c:v>
                </c:pt>
                <c:pt idx="3907">
                  <c:v>1</c:v>
                </c:pt>
                <c:pt idx="3908">
                  <c:v>1</c:v>
                </c:pt>
                <c:pt idx="3909">
                  <c:v>1</c:v>
                </c:pt>
                <c:pt idx="3910">
                  <c:v>1</c:v>
                </c:pt>
                <c:pt idx="3911">
                  <c:v>1</c:v>
                </c:pt>
                <c:pt idx="3912">
                  <c:v>1</c:v>
                </c:pt>
                <c:pt idx="3913">
                  <c:v>1</c:v>
                </c:pt>
                <c:pt idx="3914">
                  <c:v>1</c:v>
                </c:pt>
                <c:pt idx="3915">
                  <c:v>1</c:v>
                </c:pt>
                <c:pt idx="3916">
                  <c:v>1</c:v>
                </c:pt>
                <c:pt idx="3917">
                  <c:v>1</c:v>
                </c:pt>
                <c:pt idx="3918">
                  <c:v>1</c:v>
                </c:pt>
                <c:pt idx="3919">
                  <c:v>1</c:v>
                </c:pt>
                <c:pt idx="3920">
                  <c:v>1</c:v>
                </c:pt>
                <c:pt idx="3921">
                  <c:v>1</c:v>
                </c:pt>
                <c:pt idx="3922">
                  <c:v>1</c:v>
                </c:pt>
                <c:pt idx="3923">
                  <c:v>1</c:v>
                </c:pt>
                <c:pt idx="3924">
                  <c:v>1</c:v>
                </c:pt>
                <c:pt idx="3925">
                  <c:v>1</c:v>
                </c:pt>
                <c:pt idx="3926">
                  <c:v>1</c:v>
                </c:pt>
                <c:pt idx="3927">
                  <c:v>1</c:v>
                </c:pt>
                <c:pt idx="3928">
                  <c:v>1</c:v>
                </c:pt>
                <c:pt idx="3929">
                  <c:v>1</c:v>
                </c:pt>
                <c:pt idx="3930">
                  <c:v>1</c:v>
                </c:pt>
                <c:pt idx="3931">
                  <c:v>1</c:v>
                </c:pt>
                <c:pt idx="3932">
                  <c:v>1</c:v>
                </c:pt>
                <c:pt idx="3933">
                  <c:v>1</c:v>
                </c:pt>
                <c:pt idx="3934">
                  <c:v>1</c:v>
                </c:pt>
                <c:pt idx="3935">
                  <c:v>1</c:v>
                </c:pt>
                <c:pt idx="3936">
                  <c:v>1</c:v>
                </c:pt>
                <c:pt idx="3937">
                  <c:v>1</c:v>
                </c:pt>
                <c:pt idx="3938">
                  <c:v>1</c:v>
                </c:pt>
                <c:pt idx="3939">
                  <c:v>1</c:v>
                </c:pt>
                <c:pt idx="3940">
                  <c:v>1</c:v>
                </c:pt>
                <c:pt idx="3941">
                  <c:v>1</c:v>
                </c:pt>
                <c:pt idx="3942">
                  <c:v>1</c:v>
                </c:pt>
                <c:pt idx="3943">
                  <c:v>1</c:v>
                </c:pt>
                <c:pt idx="3944">
                  <c:v>1</c:v>
                </c:pt>
                <c:pt idx="3945">
                  <c:v>1</c:v>
                </c:pt>
                <c:pt idx="3946">
                  <c:v>1</c:v>
                </c:pt>
                <c:pt idx="3947">
                  <c:v>1</c:v>
                </c:pt>
                <c:pt idx="3948">
                  <c:v>1</c:v>
                </c:pt>
                <c:pt idx="3949">
                  <c:v>1</c:v>
                </c:pt>
                <c:pt idx="3950">
                  <c:v>1</c:v>
                </c:pt>
                <c:pt idx="3951">
                  <c:v>1</c:v>
                </c:pt>
                <c:pt idx="3952">
                  <c:v>1</c:v>
                </c:pt>
                <c:pt idx="3953">
                  <c:v>1</c:v>
                </c:pt>
                <c:pt idx="3954">
                  <c:v>1</c:v>
                </c:pt>
                <c:pt idx="3955">
                  <c:v>1</c:v>
                </c:pt>
                <c:pt idx="3956">
                  <c:v>1</c:v>
                </c:pt>
                <c:pt idx="3957">
                  <c:v>1</c:v>
                </c:pt>
                <c:pt idx="3958">
                  <c:v>1</c:v>
                </c:pt>
                <c:pt idx="3959">
                  <c:v>1</c:v>
                </c:pt>
                <c:pt idx="3960">
                  <c:v>1</c:v>
                </c:pt>
                <c:pt idx="3961">
                  <c:v>1</c:v>
                </c:pt>
                <c:pt idx="3962">
                  <c:v>1</c:v>
                </c:pt>
                <c:pt idx="3963">
                  <c:v>1</c:v>
                </c:pt>
                <c:pt idx="3964">
                  <c:v>1</c:v>
                </c:pt>
                <c:pt idx="3965">
                  <c:v>1</c:v>
                </c:pt>
                <c:pt idx="3966">
                  <c:v>1</c:v>
                </c:pt>
                <c:pt idx="3967">
                  <c:v>1</c:v>
                </c:pt>
                <c:pt idx="3968">
                  <c:v>1</c:v>
                </c:pt>
                <c:pt idx="3969">
                  <c:v>1</c:v>
                </c:pt>
                <c:pt idx="3970">
                  <c:v>1</c:v>
                </c:pt>
                <c:pt idx="3971">
                  <c:v>1</c:v>
                </c:pt>
                <c:pt idx="3972">
                  <c:v>1</c:v>
                </c:pt>
                <c:pt idx="3973">
                  <c:v>1</c:v>
                </c:pt>
                <c:pt idx="3974">
                  <c:v>1</c:v>
                </c:pt>
                <c:pt idx="3975">
                  <c:v>1</c:v>
                </c:pt>
                <c:pt idx="3976">
                  <c:v>1</c:v>
                </c:pt>
                <c:pt idx="3977">
                  <c:v>1</c:v>
                </c:pt>
                <c:pt idx="3978">
                  <c:v>1</c:v>
                </c:pt>
                <c:pt idx="3979">
                  <c:v>1</c:v>
                </c:pt>
                <c:pt idx="3980">
                  <c:v>1</c:v>
                </c:pt>
                <c:pt idx="3981">
                  <c:v>1</c:v>
                </c:pt>
                <c:pt idx="3982">
                  <c:v>1</c:v>
                </c:pt>
                <c:pt idx="3983">
                  <c:v>1</c:v>
                </c:pt>
                <c:pt idx="3984">
                  <c:v>1</c:v>
                </c:pt>
                <c:pt idx="3985">
                  <c:v>1</c:v>
                </c:pt>
                <c:pt idx="3986">
                  <c:v>1</c:v>
                </c:pt>
                <c:pt idx="3987">
                  <c:v>1</c:v>
                </c:pt>
                <c:pt idx="3988">
                  <c:v>1</c:v>
                </c:pt>
                <c:pt idx="3989">
                  <c:v>1</c:v>
                </c:pt>
                <c:pt idx="3990">
                  <c:v>1</c:v>
                </c:pt>
                <c:pt idx="3991">
                  <c:v>1</c:v>
                </c:pt>
                <c:pt idx="3992">
                  <c:v>1</c:v>
                </c:pt>
                <c:pt idx="3993">
                  <c:v>1</c:v>
                </c:pt>
                <c:pt idx="3994">
                  <c:v>1</c:v>
                </c:pt>
                <c:pt idx="3995">
                  <c:v>1</c:v>
                </c:pt>
                <c:pt idx="3996">
                  <c:v>1</c:v>
                </c:pt>
                <c:pt idx="3997">
                  <c:v>1</c:v>
                </c:pt>
                <c:pt idx="3998">
                  <c:v>1</c:v>
                </c:pt>
                <c:pt idx="3999">
                  <c:v>1</c:v>
                </c:pt>
                <c:pt idx="4000">
                  <c:v>1</c:v>
                </c:pt>
                <c:pt idx="4001">
                  <c:v>1</c:v>
                </c:pt>
                <c:pt idx="4002">
                  <c:v>1</c:v>
                </c:pt>
                <c:pt idx="4003">
                  <c:v>1</c:v>
                </c:pt>
                <c:pt idx="4004">
                  <c:v>1</c:v>
                </c:pt>
                <c:pt idx="4005">
                  <c:v>1</c:v>
                </c:pt>
                <c:pt idx="4006">
                  <c:v>1</c:v>
                </c:pt>
                <c:pt idx="4007">
                  <c:v>1</c:v>
                </c:pt>
                <c:pt idx="4008">
                  <c:v>1</c:v>
                </c:pt>
                <c:pt idx="4009">
                  <c:v>1</c:v>
                </c:pt>
                <c:pt idx="4010">
                  <c:v>1</c:v>
                </c:pt>
                <c:pt idx="4011">
                  <c:v>1</c:v>
                </c:pt>
                <c:pt idx="4012">
                  <c:v>1</c:v>
                </c:pt>
                <c:pt idx="4013">
                  <c:v>1</c:v>
                </c:pt>
                <c:pt idx="4014">
                  <c:v>1</c:v>
                </c:pt>
                <c:pt idx="4015">
                  <c:v>1</c:v>
                </c:pt>
                <c:pt idx="4016">
                  <c:v>1</c:v>
                </c:pt>
                <c:pt idx="4017">
                  <c:v>1</c:v>
                </c:pt>
                <c:pt idx="4018">
                  <c:v>1</c:v>
                </c:pt>
                <c:pt idx="4019">
                  <c:v>1</c:v>
                </c:pt>
                <c:pt idx="4020">
                  <c:v>1</c:v>
                </c:pt>
                <c:pt idx="4021">
                  <c:v>1</c:v>
                </c:pt>
                <c:pt idx="4022">
                  <c:v>1</c:v>
                </c:pt>
                <c:pt idx="4023">
                  <c:v>1</c:v>
                </c:pt>
                <c:pt idx="4024">
                  <c:v>1</c:v>
                </c:pt>
                <c:pt idx="4025">
                  <c:v>1</c:v>
                </c:pt>
                <c:pt idx="4026">
                  <c:v>1</c:v>
                </c:pt>
                <c:pt idx="4027">
                  <c:v>1</c:v>
                </c:pt>
                <c:pt idx="4028">
                  <c:v>1</c:v>
                </c:pt>
                <c:pt idx="4029">
                  <c:v>1</c:v>
                </c:pt>
                <c:pt idx="4030">
                  <c:v>1</c:v>
                </c:pt>
                <c:pt idx="4031">
                  <c:v>1</c:v>
                </c:pt>
                <c:pt idx="4032">
                  <c:v>1</c:v>
                </c:pt>
                <c:pt idx="4033">
                  <c:v>1</c:v>
                </c:pt>
                <c:pt idx="4034">
                  <c:v>1</c:v>
                </c:pt>
                <c:pt idx="4035">
                  <c:v>1</c:v>
                </c:pt>
                <c:pt idx="4036">
                  <c:v>1</c:v>
                </c:pt>
                <c:pt idx="4037">
                  <c:v>1</c:v>
                </c:pt>
                <c:pt idx="4038">
                  <c:v>1</c:v>
                </c:pt>
                <c:pt idx="4039">
                  <c:v>1</c:v>
                </c:pt>
                <c:pt idx="4040">
                  <c:v>1</c:v>
                </c:pt>
                <c:pt idx="4041">
                  <c:v>1</c:v>
                </c:pt>
                <c:pt idx="4042">
                  <c:v>1</c:v>
                </c:pt>
                <c:pt idx="4043">
                  <c:v>1</c:v>
                </c:pt>
                <c:pt idx="4044">
                  <c:v>1</c:v>
                </c:pt>
                <c:pt idx="4045">
                  <c:v>1</c:v>
                </c:pt>
                <c:pt idx="4046">
                  <c:v>1</c:v>
                </c:pt>
                <c:pt idx="4047">
                  <c:v>1</c:v>
                </c:pt>
                <c:pt idx="4048">
                  <c:v>1</c:v>
                </c:pt>
                <c:pt idx="4049">
                  <c:v>1</c:v>
                </c:pt>
                <c:pt idx="4050">
                  <c:v>1</c:v>
                </c:pt>
                <c:pt idx="4051">
                  <c:v>1</c:v>
                </c:pt>
                <c:pt idx="4052">
                  <c:v>1</c:v>
                </c:pt>
                <c:pt idx="4053">
                  <c:v>1</c:v>
                </c:pt>
                <c:pt idx="4054">
                  <c:v>1</c:v>
                </c:pt>
                <c:pt idx="4055">
                  <c:v>1</c:v>
                </c:pt>
                <c:pt idx="4056">
                  <c:v>1</c:v>
                </c:pt>
                <c:pt idx="4057">
                  <c:v>1</c:v>
                </c:pt>
                <c:pt idx="4058">
                  <c:v>1</c:v>
                </c:pt>
                <c:pt idx="4059">
                  <c:v>1</c:v>
                </c:pt>
                <c:pt idx="4060">
                  <c:v>1</c:v>
                </c:pt>
                <c:pt idx="4061">
                  <c:v>1</c:v>
                </c:pt>
                <c:pt idx="4062">
                  <c:v>1</c:v>
                </c:pt>
                <c:pt idx="4063">
                  <c:v>1</c:v>
                </c:pt>
                <c:pt idx="4064">
                  <c:v>1</c:v>
                </c:pt>
                <c:pt idx="4065">
                  <c:v>1</c:v>
                </c:pt>
                <c:pt idx="4066">
                  <c:v>1</c:v>
                </c:pt>
                <c:pt idx="4067">
                  <c:v>1</c:v>
                </c:pt>
                <c:pt idx="4068">
                  <c:v>1</c:v>
                </c:pt>
                <c:pt idx="4069">
                  <c:v>1</c:v>
                </c:pt>
                <c:pt idx="4070">
                  <c:v>1</c:v>
                </c:pt>
                <c:pt idx="4071">
                  <c:v>1</c:v>
                </c:pt>
                <c:pt idx="4072">
                  <c:v>1</c:v>
                </c:pt>
                <c:pt idx="4073">
                  <c:v>1</c:v>
                </c:pt>
                <c:pt idx="4074">
                  <c:v>1</c:v>
                </c:pt>
                <c:pt idx="4075">
                  <c:v>1</c:v>
                </c:pt>
                <c:pt idx="4076">
                  <c:v>1</c:v>
                </c:pt>
                <c:pt idx="4077">
                  <c:v>1</c:v>
                </c:pt>
                <c:pt idx="4078">
                  <c:v>1</c:v>
                </c:pt>
                <c:pt idx="4079">
                  <c:v>1</c:v>
                </c:pt>
                <c:pt idx="4080">
                  <c:v>1</c:v>
                </c:pt>
                <c:pt idx="4081">
                  <c:v>1</c:v>
                </c:pt>
                <c:pt idx="4082">
                  <c:v>1</c:v>
                </c:pt>
                <c:pt idx="4083">
                  <c:v>1</c:v>
                </c:pt>
                <c:pt idx="4084">
                  <c:v>1</c:v>
                </c:pt>
                <c:pt idx="4085">
                  <c:v>1</c:v>
                </c:pt>
                <c:pt idx="4086">
                  <c:v>1</c:v>
                </c:pt>
                <c:pt idx="4087">
                  <c:v>1</c:v>
                </c:pt>
                <c:pt idx="4088">
                  <c:v>1</c:v>
                </c:pt>
                <c:pt idx="4089">
                  <c:v>1</c:v>
                </c:pt>
                <c:pt idx="4090">
                  <c:v>1</c:v>
                </c:pt>
                <c:pt idx="4091">
                  <c:v>1</c:v>
                </c:pt>
                <c:pt idx="4092">
                  <c:v>1</c:v>
                </c:pt>
                <c:pt idx="4093">
                  <c:v>1</c:v>
                </c:pt>
                <c:pt idx="4094">
                  <c:v>1</c:v>
                </c:pt>
                <c:pt idx="4095">
                  <c:v>1</c:v>
                </c:pt>
                <c:pt idx="4096">
                  <c:v>1</c:v>
                </c:pt>
                <c:pt idx="4097">
                  <c:v>1</c:v>
                </c:pt>
                <c:pt idx="4098">
                  <c:v>1</c:v>
                </c:pt>
                <c:pt idx="4099">
                  <c:v>1</c:v>
                </c:pt>
                <c:pt idx="4100">
                  <c:v>1</c:v>
                </c:pt>
                <c:pt idx="4101">
                  <c:v>1</c:v>
                </c:pt>
                <c:pt idx="4102">
                  <c:v>1</c:v>
                </c:pt>
                <c:pt idx="4103">
                  <c:v>1</c:v>
                </c:pt>
                <c:pt idx="4104">
                  <c:v>1</c:v>
                </c:pt>
                <c:pt idx="4105">
                  <c:v>1</c:v>
                </c:pt>
                <c:pt idx="4106">
                  <c:v>1</c:v>
                </c:pt>
                <c:pt idx="4107">
                  <c:v>1</c:v>
                </c:pt>
                <c:pt idx="4108">
                  <c:v>1</c:v>
                </c:pt>
                <c:pt idx="4109">
                  <c:v>1</c:v>
                </c:pt>
                <c:pt idx="4110">
                  <c:v>1</c:v>
                </c:pt>
                <c:pt idx="4111">
                  <c:v>1</c:v>
                </c:pt>
                <c:pt idx="4112">
                  <c:v>1</c:v>
                </c:pt>
                <c:pt idx="4113">
                  <c:v>1</c:v>
                </c:pt>
                <c:pt idx="4114">
                  <c:v>1</c:v>
                </c:pt>
                <c:pt idx="4115">
                  <c:v>1</c:v>
                </c:pt>
                <c:pt idx="4116">
                  <c:v>1</c:v>
                </c:pt>
                <c:pt idx="4117">
                  <c:v>1</c:v>
                </c:pt>
                <c:pt idx="4118">
                  <c:v>1</c:v>
                </c:pt>
                <c:pt idx="4119">
                  <c:v>1</c:v>
                </c:pt>
                <c:pt idx="4120">
                  <c:v>1</c:v>
                </c:pt>
                <c:pt idx="4121">
                  <c:v>1</c:v>
                </c:pt>
                <c:pt idx="4122">
                  <c:v>1</c:v>
                </c:pt>
                <c:pt idx="4123">
                  <c:v>1</c:v>
                </c:pt>
                <c:pt idx="4124">
                  <c:v>1</c:v>
                </c:pt>
                <c:pt idx="4125">
                  <c:v>1</c:v>
                </c:pt>
                <c:pt idx="4126">
                  <c:v>1</c:v>
                </c:pt>
                <c:pt idx="4127">
                  <c:v>1</c:v>
                </c:pt>
                <c:pt idx="4128">
                  <c:v>1</c:v>
                </c:pt>
                <c:pt idx="4129">
                  <c:v>1</c:v>
                </c:pt>
                <c:pt idx="4130">
                  <c:v>1</c:v>
                </c:pt>
                <c:pt idx="4131">
                  <c:v>1</c:v>
                </c:pt>
                <c:pt idx="4132">
                  <c:v>1</c:v>
                </c:pt>
                <c:pt idx="4133">
                  <c:v>1</c:v>
                </c:pt>
                <c:pt idx="4134">
                  <c:v>1</c:v>
                </c:pt>
                <c:pt idx="4135">
                  <c:v>1</c:v>
                </c:pt>
                <c:pt idx="4136">
                  <c:v>1</c:v>
                </c:pt>
                <c:pt idx="4137">
                  <c:v>1</c:v>
                </c:pt>
                <c:pt idx="4138">
                  <c:v>1</c:v>
                </c:pt>
                <c:pt idx="4139">
                  <c:v>1</c:v>
                </c:pt>
                <c:pt idx="4140">
                  <c:v>1</c:v>
                </c:pt>
                <c:pt idx="4141">
                  <c:v>1</c:v>
                </c:pt>
                <c:pt idx="4142">
                  <c:v>1</c:v>
                </c:pt>
                <c:pt idx="4143">
                  <c:v>1</c:v>
                </c:pt>
                <c:pt idx="4144">
                  <c:v>1</c:v>
                </c:pt>
                <c:pt idx="4145">
                  <c:v>1</c:v>
                </c:pt>
                <c:pt idx="4146">
                  <c:v>1</c:v>
                </c:pt>
                <c:pt idx="4147">
                  <c:v>1</c:v>
                </c:pt>
                <c:pt idx="4148">
                  <c:v>1</c:v>
                </c:pt>
                <c:pt idx="4149">
                  <c:v>1</c:v>
                </c:pt>
                <c:pt idx="4150">
                  <c:v>1</c:v>
                </c:pt>
                <c:pt idx="4151">
                  <c:v>1</c:v>
                </c:pt>
                <c:pt idx="4152">
                  <c:v>1</c:v>
                </c:pt>
                <c:pt idx="4153">
                  <c:v>1</c:v>
                </c:pt>
                <c:pt idx="4154">
                  <c:v>1</c:v>
                </c:pt>
                <c:pt idx="4155">
                  <c:v>1</c:v>
                </c:pt>
                <c:pt idx="4156">
                  <c:v>1</c:v>
                </c:pt>
                <c:pt idx="4157">
                  <c:v>1</c:v>
                </c:pt>
                <c:pt idx="4158">
                  <c:v>1</c:v>
                </c:pt>
                <c:pt idx="4159">
                  <c:v>1</c:v>
                </c:pt>
                <c:pt idx="4160">
                  <c:v>1</c:v>
                </c:pt>
                <c:pt idx="4161">
                  <c:v>1</c:v>
                </c:pt>
                <c:pt idx="4162">
                  <c:v>1</c:v>
                </c:pt>
                <c:pt idx="4163">
                  <c:v>1</c:v>
                </c:pt>
                <c:pt idx="4164">
                  <c:v>1</c:v>
                </c:pt>
                <c:pt idx="4165">
                  <c:v>1</c:v>
                </c:pt>
                <c:pt idx="4166">
                  <c:v>1</c:v>
                </c:pt>
                <c:pt idx="4167">
                  <c:v>1</c:v>
                </c:pt>
                <c:pt idx="4168">
                  <c:v>1</c:v>
                </c:pt>
                <c:pt idx="4169">
                  <c:v>1</c:v>
                </c:pt>
                <c:pt idx="4170">
                  <c:v>1</c:v>
                </c:pt>
                <c:pt idx="4171">
                  <c:v>1</c:v>
                </c:pt>
                <c:pt idx="4172">
                  <c:v>1</c:v>
                </c:pt>
                <c:pt idx="4173">
                  <c:v>1</c:v>
                </c:pt>
                <c:pt idx="4174">
                  <c:v>1</c:v>
                </c:pt>
                <c:pt idx="4175">
                  <c:v>1</c:v>
                </c:pt>
                <c:pt idx="4176">
                  <c:v>1</c:v>
                </c:pt>
                <c:pt idx="4177">
                  <c:v>1</c:v>
                </c:pt>
                <c:pt idx="4178">
                  <c:v>1</c:v>
                </c:pt>
                <c:pt idx="4179">
                  <c:v>1</c:v>
                </c:pt>
                <c:pt idx="4180">
                  <c:v>1</c:v>
                </c:pt>
                <c:pt idx="4181">
                  <c:v>1</c:v>
                </c:pt>
                <c:pt idx="4182">
                  <c:v>1</c:v>
                </c:pt>
                <c:pt idx="4183">
                  <c:v>1</c:v>
                </c:pt>
                <c:pt idx="4184">
                  <c:v>1</c:v>
                </c:pt>
                <c:pt idx="4185">
                  <c:v>1</c:v>
                </c:pt>
                <c:pt idx="4186">
                  <c:v>1</c:v>
                </c:pt>
                <c:pt idx="4187">
                  <c:v>1</c:v>
                </c:pt>
                <c:pt idx="4188">
                  <c:v>1</c:v>
                </c:pt>
                <c:pt idx="4189">
                  <c:v>1</c:v>
                </c:pt>
                <c:pt idx="4190">
                  <c:v>1</c:v>
                </c:pt>
                <c:pt idx="4191">
                  <c:v>1</c:v>
                </c:pt>
                <c:pt idx="4192">
                  <c:v>1</c:v>
                </c:pt>
                <c:pt idx="4193">
                  <c:v>1</c:v>
                </c:pt>
                <c:pt idx="4194">
                  <c:v>1</c:v>
                </c:pt>
                <c:pt idx="4195">
                  <c:v>1</c:v>
                </c:pt>
                <c:pt idx="4196">
                  <c:v>1</c:v>
                </c:pt>
                <c:pt idx="4197">
                  <c:v>1</c:v>
                </c:pt>
                <c:pt idx="4198">
                  <c:v>1</c:v>
                </c:pt>
                <c:pt idx="4199">
                  <c:v>1</c:v>
                </c:pt>
                <c:pt idx="4200">
                  <c:v>1</c:v>
                </c:pt>
                <c:pt idx="4201">
                  <c:v>1</c:v>
                </c:pt>
                <c:pt idx="4202">
                  <c:v>1</c:v>
                </c:pt>
                <c:pt idx="4203">
                  <c:v>1</c:v>
                </c:pt>
                <c:pt idx="4204">
                  <c:v>1</c:v>
                </c:pt>
                <c:pt idx="4205">
                  <c:v>1</c:v>
                </c:pt>
                <c:pt idx="4206">
                  <c:v>1</c:v>
                </c:pt>
                <c:pt idx="4207">
                  <c:v>1</c:v>
                </c:pt>
                <c:pt idx="4208">
                  <c:v>1</c:v>
                </c:pt>
                <c:pt idx="4209">
                  <c:v>1</c:v>
                </c:pt>
                <c:pt idx="4210">
                  <c:v>1</c:v>
                </c:pt>
                <c:pt idx="4211">
                  <c:v>1</c:v>
                </c:pt>
                <c:pt idx="4212">
                  <c:v>1</c:v>
                </c:pt>
                <c:pt idx="4213">
                  <c:v>1</c:v>
                </c:pt>
                <c:pt idx="4214">
                  <c:v>1</c:v>
                </c:pt>
                <c:pt idx="4215">
                  <c:v>1</c:v>
                </c:pt>
                <c:pt idx="4216">
                  <c:v>1</c:v>
                </c:pt>
                <c:pt idx="4217">
                  <c:v>1</c:v>
                </c:pt>
                <c:pt idx="4218">
                  <c:v>1</c:v>
                </c:pt>
                <c:pt idx="4219">
                  <c:v>1</c:v>
                </c:pt>
                <c:pt idx="4220">
                  <c:v>1</c:v>
                </c:pt>
                <c:pt idx="4221">
                  <c:v>1</c:v>
                </c:pt>
                <c:pt idx="4222">
                  <c:v>1</c:v>
                </c:pt>
                <c:pt idx="4223">
                  <c:v>1</c:v>
                </c:pt>
                <c:pt idx="4224">
                  <c:v>1</c:v>
                </c:pt>
                <c:pt idx="4225">
                  <c:v>1</c:v>
                </c:pt>
                <c:pt idx="4226">
                  <c:v>1</c:v>
                </c:pt>
                <c:pt idx="4227">
                  <c:v>1</c:v>
                </c:pt>
                <c:pt idx="4228">
                  <c:v>1</c:v>
                </c:pt>
                <c:pt idx="4229">
                  <c:v>1</c:v>
                </c:pt>
                <c:pt idx="4230">
                  <c:v>1</c:v>
                </c:pt>
                <c:pt idx="4231">
                  <c:v>1</c:v>
                </c:pt>
                <c:pt idx="4232">
                  <c:v>1</c:v>
                </c:pt>
                <c:pt idx="4233">
                  <c:v>1</c:v>
                </c:pt>
                <c:pt idx="4234">
                  <c:v>1</c:v>
                </c:pt>
                <c:pt idx="4235">
                  <c:v>1</c:v>
                </c:pt>
                <c:pt idx="4236">
                  <c:v>1</c:v>
                </c:pt>
                <c:pt idx="4237">
                  <c:v>1</c:v>
                </c:pt>
                <c:pt idx="4238">
                  <c:v>1</c:v>
                </c:pt>
                <c:pt idx="4239">
                  <c:v>1</c:v>
                </c:pt>
                <c:pt idx="4240">
                  <c:v>1</c:v>
                </c:pt>
                <c:pt idx="4241">
                  <c:v>1</c:v>
                </c:pt>
                <c:pt idx="4242">
                  <c:v>1</c:v>
                </c:pt>
                <c:pt idx="4243">
                  <c:v>1</c:v>
                </c:pt>
                <c:pt idx="4244">
                  <c:v>1</c:v>
                </c:pt>
                <c:pt idx="4245">
                  <c:v>1</c:v>
                </c:pt>
                <c:pt idx="4246">
                  <c:v>1</c:v>
                </c:pt>
                <c:pt idx="4247">
                  <c:v>1</c:v>
                </c:pt>
                <c:pt idx="4248">
                  <c:v>1</c:v>
                </c:pt>
                <c:pt idx="4249">
                  <c:v>1</c:v>
                </c:pt>
                <c:pt idx="4250">
                  <c:v>1</c:v>
                </c:pt>
                <c:pt idx="4251">
                  <c:v>1</c:v>
                </c:pt>
                <c:pt idx="4252">
                  <c:v>1</c:v>
                </c:pt>
                <c:pt idx="4253">
                  <c:v>1</c:v>
                </c:pt>
                <c:pt idx="4254">
                  <c:v>1</c:v>
                </c:pt>
                <c:pt idx="4255">
                  <c:v>1</c:v>
                </c:pt>
                <c:pt idx="4256">
                  <c:v>1</c:v>
                </c:pt>
                <c:pt idx="4257">
                  <c:v>1</c:v>
                </c:pt>
                <c:pt idx="4258">
                  <c:v>1</c:v>
                </c:pt>
                <c:pt idx="4259">
                  <c:v>1</c:v>
                </c:pt>
                <c:pt idx="4260">
                  <c:v>1</c:v>
                </c:pt>
                <c:pt idx="4261">
                  <c:v>1</c:v>
                </c:pt>
                <c:pt idx="4262">
                  <c:v>1</c:v>
                </c:pt>
                <c:pt idx="4263">
                  <c:v>1</c:v>
                </c:pt>
                <c:pt idx="4264">
                  <c:v>1</c:v>
                </c:pt>
                <c:pt idx="4265">
                  <c:v>1</c:v>
                </c:pt>
                <c:pt idx="4266">
                  <c:v>1</c:v>
                </c:pt>
                <c:pt idx="4267">
                  <c:v>1</c:v>
                </c:pt>
                <c:pt idx="4268">
                  <c:v>1</c:v>
                </c:pt>
                <c:pt idx="4269">
                  <c:v>1</c:v>
                </c:pt>
                <c:pt idx="4270">
                  <c:v>1</c:v>
                </c:pt>
                <c:pt idx="4271">
                  <c:v>1</c:v>
                </c:pt>
                <c:pt idx="4272">
                  <c:v>1</c:v>
                </c:pt>
                <c:pt idx="4273">
                  <c:v>1</c:v>
                </c:pt>
                <c:pt idx="4274">
                  <c:v>1</c:v>
                </c:pt>
                <c:pt idx="4275">
                  <c:v>1</c:v>
                </c:pt>
                <c:pt idx="4276">
                  <c:v>1</c:v>
                </c:pt>
                <c:pt idx="4277">
                  <c:v>1</c:v>
                </c:pt>
                <c:pt idx="4278">
                  <c:v>1</c:v>
                </c:pt>
                <c:pt idx="4279">
                  <c:v>1</c:v>
                </c:pt>
                <c:pt idx="4280">
                  <c:v>1</c:v>
                </c:pt>
                <c:pt idx="4281">
                  <c:v>1</c:v>
                </c:pt>
                <c:pt idx="4282">
                  <c:v>1</c:v>
                </c:pt>
                <c:pt idx="4283">
                  <c:v>1</c:v>
                </c:pt>
                <c:pt idx="4284">
                  <c:v>1</c:v>
                </c:pt>
                <c:pt idx="4285">
                  <c:v>1</c:v>
                </c:pt>
                <c:pt idx="4286">
                  <c:v>1</c:v>
                </c:pt>
                <c:pt idx="4287">
                  <c:v>1</c:v>
                </c:pt>
                <c:pt idx="4288">
                  <c:v>1</c:v>
                </c:pt>
                <c:pt idx="4289">
                  <c:v>1</c:v>
                </c:pt>
                <c:pt idx="4290">
                  <c:v>1</c:v>
                </c:pt>
                <c:pt idx="4291">
                  <c:v>1</c:v>
                </c:pt>
                <c:pt idx="4292">
                  <c:v>1</c:v>
                </c:pt>
                <c:pt idx="4293">
                  <c:v>1</c:v>
                </c:pt>
                <c:pt idx="4294">
                  <c:v>1</c:v>
                </c:pt>
                <c:pt idx="4295">
                  <c:v>1</c:v>
                </c:pt>
                <c:pt idx="4296">
                  <c:v>1</c:v>
                </c:pt>
                <c:pt idx="4297">
                  <c:v>1</c:v>
                </c:pt>
                <c:pt idx="4298">
                  <c:v>1</c:v>
                </c:pt>
                <c:pt idx="4299">
                  <c:v>1</c:v>
                </c:pt>
                <c:pt idx="4300">
                  <c:v>1</c:v>
                </c:pt>
                <c:pt idx="4301">
                  <c:v>1</c:v>
                </c:pt>
                <c:pt idx="4302">
                  <c:v>1</c:v>
                </c:pt>
                <c:pt idx="4303">
                  <c:v>1</c:v>
                </c:pt>
                <c:pt idx="4304">
                  <c:v>1</c:v>
                </c:pt>
                <c:pt idx="4305">
                  <c:v>1</c:v>
                </c:pt>
                <c:pt idx="4306">
                  <c:v>1</c:v>
                </c:pt>
                <c:pt idx="4307">
                  <c:v>1</c:v>
                </c:pt>
                <c:pt idx="4308">
                  <c:v>1</c:v>
                </c:pt>
                <c:pt idx="4309">
                  <c:v>1</c:v>
                </c:pt>
                <c:pt idx="4310">
                  <c:v>1</c:v>
                </c:pt>
                <c:pt idx="4311">
                  <c:v>1</c:v>
                </c:pt>
                <c:pt idx="4312">
                  <c:v>1</c:v>
                </c:pt>
                <c:pt idx="4313">
                  <c:v>1</c:v>
                </c:pt>
                <c:pt idx="4314">
                  <c:v>1</c:v>
                </c:pt>
                <c:pt idx="4315">
                  <c:v>1</c:v>
                </c:pt>
                <c:pt idx="4316">
                  <c:v>1</c:v>
                </c:pt>
                <c:pt idx="4317">
                  <c:v>1</c:v>
                </c:pt>
                <c:pt idx="4318">
                  <c:v>1</c:v>
                </c:pt>
                <c:pt idx="4319">
                  <c:v>1</c:v>
                </c:pt>
                <c:pt idx="4320">
                  <c:v>1</c:v>
                </c:pt>
                <c:pt idx="4321">
                  <c:v>1</c:v>
                </c:pt>
                <c:pt idx="4322">
                  <c:v>1</c:v>
                </c:pt>
                <c:pt idx="4323">
                  <c:v>1</c:v>
                </c:pt>
                <c:pt idx="4324">
                  <c:v>1</c:v>
                </c:pt>
                <c:pt idx="4325">
                  <c:v>1</c:v>
                </c:pt>
                <c:pt idx="4326">
                  <c:v>1</c:v>
                </c:pt>
                <c:pt idx="4327">
                  <c:v>1</c:v>
                </c:pt>
                <c:pt idx="4328">
                  <c:v>1</c:v>
                </c:pt>
                <c:pt idx="4329">
                  <c:v>1</c:v>
                </c:pt>
                <c:pt idx="4330">
                  <c:v>1</c:v>
                </c:pt>
                <c:pt idx="4331">
                  <c:v>1</c:v>
                </c:pt>
                <c:pt idx="4332">
                  <c:v>1</c:v>
                </c:pt>
                <c:pt idx="4333">
                  <c:v>1</c:v>
                </c:pt>
                <c:pt idx="4334">
                  <c:v>1</c:v>
                </c:pt>
                <c:pt idx="4335">
                  <c:v>1</c:v>
                </c:pt>
                <c:pt idx="4336">
                  <c:v>1</c:v>
                </c:pt>
                <c:pt idx="4337">
                  <c:v>1</c:v>
                </c:pt>
                <c:pt idx="4338">
                  <c:v>1</c:v>
                </c:pt>
                <c:pt idx="4339">
                  <c:v>1</c:v>
                </c:pt>
                <c:pt idx="4340">
                  <c:v>1</c:v>
                </c:pt>
                <c:pt idx="4341">
                  <c:v>1</c:v>
                </c:pt>
                <c:pt idx="4342">
                  <c:v>1</c:v>
                </c:pt>
                <c:pt idx="4343">
                  <c:v>1</c:v>
                </c:pt>
                <c:pt idx="4344">
                  <c:v>1</c:v>
                </c:pt>
                <c:pt idx="4345">
                  <c:v>1</c:v>
                </c:pt>
                <c:pt idx="4346">
                  <c:v>1</c:v>
                </c:pt>
                <c:pt idx="4347">
                  <c:v>1</c:v>
                </c:pt>
                <c:pt idx="4348">
                  <c:v>1</c:v>
                </c:pt>
                <c:pt idx="4349">
                  <c:v>1</c:v>
                </c:pt>
                <c:pt idx="4350">
                  <c:v>1</c:v>
                </c:pt>
                <c:pt idx="4351">
                  <c:v>1</c:v>
                </c:pt>
                <c:pt idx="4352">
                  <c:v>1</c:v>
                </c:pt>
                <c:pt idx="4353">
                  <c:v>1</c:v>
                </c:pt>
                <c:pt idx="4354">
                  <c:v>1</c:v>
                </c:pt>
                <c:pt idx="4355">
                  <c:v>1</c:v>
                </c:pt>
                <c:pt idx="4356">
                  <c:v>1</c:v>
                </c:pt>
                <c:pt idx="4357">
                  <c:v>1</c:v>
                </c:pt>
                <c:pt idx="4358">
                  <c:v>1</c:v>
                </c:pt>
                <c:pt idx="4359">
                  <c:v>1</c:v>
                </c:pt>
                <c:pt idx="4360">
                  <c:v>1</c:v>
                </c:pt>
                <c:pt idx="4361">
                  <c:v>1</c:v>
                </c:pt>
                <c:pt idx="4362">
                  <c:v>1</c:v>
                </c:pt>
                <c:pt idx="4363">
                  <c:v>1</c:v>
                </c:pt>
                <c:pt idx="4364">
                  <c:v>1</c:v>
                </c:pt>
                <c:pt idx="4365">
                  <c:v>1</c:v>
                </c:pt>
                <c:pt idx="4366">
                  <c:v>1</c:v>
                </c:pt>
                <c:pt idx="4367">
                  <c:v>1</c:v>
                </c:pt>
                <c:pt idx="4368">
                  <c:v>1</c:v>
                </c:pt>
                <c:pt idx="4369">
                  <c:v>1</c:v>
                </c:pt>
                <c:pt idx="4370">
                  <c:v>1</c:v>
                </c:pt>
                <c:pt idx="4371">
                  <c:v>1</c:v>
                </c:pt>
                <c:pt idx="4372">
                  <c:v>1</c:v>
                </c:pt>
                <c:pt idx="4373">
                  <c:v>1</c:v>
                </c:pt>
                <c:pt idx="4374">
                  <c:v>1</c:v>
                </c:pt>
                <c:pt idx="4375">
                  <c:v>1</c:v>
                </c:pt>
                <c:pt idx="4376">
                  <c:v>1</c:v>
                </c:pt>
                <c:pt idx="4377">
                  <c:v>1</c:v>
                </c:pt>
                <c:pt idx="4378">
                  <c:v>1</c:v>
                </c:pt>
                <c:pt idx="4379">
                  <c:v>1</c:v>
                </c:pt>
                <c:pt idx="4380">
                  <c:v>1</c:v>
                </c:pt>
                <c:pt idx="4381">
                  <c:v>1</c:v>
                </c:pt>
                <c:pt idx="4382">
                  <c:v>1</c:v>
                </c:pt>
                <c:pt idx="4383">
                  <c:v>1</c:v>
                </c:pt>
                <c:pt idx="4384">
                  <c:v>1</c:v>
                </c:pt>
                <c:pt idx="4385">
                  <c:v>1</c:v>
                </c:pt>
                <c:pt idx="4386">
                  <c:v>1</c:v>
                </c:pt>
                <c:pt idx="4387">
                  <c:v>1</c:v>
                </c:pt>
                <c:pt idx="4388">
                  <c:v>1</c:v>
                </c:pt>
                <c:pt idx="4389">
                  <c:v>1</c:v>
                </c:pt>
                <c:pt idx="4390">
                  <c:v>1</c:v>
                </c:pt>
                <c:pt idx="4391">
                  <c:v>1</c:v>
                </c:pt>
                <c:pt idx="4392">
                  <c:v>1</c:v>
                </c:pt>
                <c:pt idx="4393">
                  <c:v>1</c:v>
                </c:pt>
                <c:pt idx="4394">
                  <c:v>1</c:v>
                </c:pt>
                <c:pt idx="4395">
                  <c:v>1</c:v>
                </c:pt>
                <c:pt idx="4396">
                  <c:v>1</c:v>
                </c:pt>
                <c:pt idx="4397">
                  <c:v>1</c:v>
                </c:pt>
                <c:pt idx="4398">
                  <c:v>1</c:v>
                </c:pt>
                <c:pt idx="4399">
                  <c:v>1</c:v>
                </c:pt>
                <c:pt idx="4400">
                  <c:v>1</c:v>
                </c:pt>
                <c:pt idx="4401">
                  <c:v>1</c:v>
                </c:pt>
                <c:pt idx="4402">
                  <c:v>1</c:v>
                </c:pt>
                <c:pt idx="4403">
                  <c:v>1</c:v>
                </c:pt>
                <c:pt idx="4404">
                  <c:v>1</c:v>
                </c:pt>
                <c:pt idx="4405">
                  <c:v>1</c:v>
                </c:pt>
                <c:pt idx="4406">
                  <c:v>1</c:v>
                </c:pt>
                <c:pt idx="4407">
                  <c:v>1</c:v>
                </c:pt>
                <c:pt idx="4408">
                  <c:v>1</c:v>
                </c:pt>
                <c:pt idx="4409">
                  <c:v>1</c:v>
                </c:pt>
                <c:pt idx="4410">
                  <c:v>1</c:v>
                </c:pt>
                <c:pt idx="4411">
                  <c:v>1</c:v>
                </c:pt>
                <c:pt idx="4412">
                  <c:v>1</c:v>
                </c:pt>
                <c:pt idx="4413">
                  <c:v>1</c:v>
                </c:pt>
                <c:pt idx="4414">
                  <c:v>1</c:v>
                </c:pt>
                <c:pt idx="4415">
                  <c:v>1</c:v>
                </c:pt>
                <c:pt idx="4416">
                  <c:v>1</c:v>
                </c:pt>
                <c:pt idx="4417">
                  <c:v>1</c:v>
                </c:pt>
                <c:pt idx="4418">
                  <c:v>1</c:v>
                </c:pt>
                <c:pt idx="4419">
                  <c:v>1</c:v>
                </c:pt>
                <c:pt idx="4420">
                  <c:v>1</c:v>
                </c:pt>
                <c:pt idx="4421">
                  <c:v>1</c:v>
                </c:pt>
                <c:pt idx="4422">
                  <c:v>1</c:v>
                </c:pt>
                <c:pt idx="4423">
                  <c:v>1</c:v>
                </c:pt>
                <c:pt idx="4424">
                  <c:v>1</c:v>
                </c:pt>
                <c:pt idx="4425">
                  <c:v>1</c:v>
                </c:pt>
                <c:pt idx="4426">
                  <c:v>1</c:v>
                </c:pt>
                <c:pt idx="4427">
                  <c:v>1</c:v>
                </c:pt>
                <c:pt idx="4428">
                  <c:v>1</c:v>
                </c:pt>
                <c:pt idx="4429">
                  <c:v>1</c:v>
                </c:pt>
                <c:pt idx="4430">
                  <c:v>1</c:v>
                </c:pt>
                <c:pt idx="4431">
                  <c:v>1</c:v>
                </c:pt>
                <c:pt idx="4432">
                  <c:v>1</c:v>
                </c:pt>
                <c:pt idx="4433">
                  <c:v>1</c:v>
                </c:pt>
                <c:pt idx="4434">
                  <c:v>1</c:v>
                </c:pt>
                <c:pt idx="4435">
                  <c:v>1</c:v>
                </c:pt>
                <c:pt idx="4436">
                  <c:v>1</c:v>
                </c:pt>
                <c:pt idx="4437">
                  <c:v>1</c:v>
                </c:pt>
                <c:pt idx="4438">
                  <c:v>1</c:v>
                </c:pt>
                <c:pt idx="4439">
                  <c:v>1</c:v>
                </c:pt>
                <c:pt idx="4440">
                  <c:v>1</c:v>
                </c:pt>
                <c:pt idx="4441">
                  <c:v>1</c:v>
                </c:pt>
                <c:pt idx="4442">
                  <c:v>1</c:v>
                </c:pt>
                <c:pt idx="4443">
                  <c:v>1</c:v>
                </c:pt>
                <c:pt idx="4444">
                  <c:v>1</c:v>
                </c:pt>
                <c:pt idx="4445">
                  <c:v>1</c:v>
                </c:pt>
                <c:pt idx="4446">
                  <c:v>1</c:v>
                </c:pt>
                <c:pt idx="4447">
                  <c:v>1</c:v>
                </c:pt>
                <c:pt idx="4448">
                  <c:v>1</c:v>
                </c:pt>
                <c:pt idx="4449">
                  <c:v>1</c:v>
                </c:pt>
                <c:pt idx="4450">
                  <c:v>1</c:v>
                </c:pt>
                <c:pt idx="4451">
                  <c:v>1</c:v>
                </c:pt>
                <c:pt idx="4452">
                  <c:v>1</c:v>
                </c:pt>
                <c:pt idx="4453">
                  <c:v>1</c:v>
                </c:pt>
                <c:pt idx="4454">
                  <c:v>1</c:v>
                </c:pt>
                <c:pt idx="4455">
                  <c:v>1</c:v>
                </c:pt>
                <c:pt idx="4456">
                  <c:v>1</c:v>
                </c:pt>
                <c:pt idx="4457">
                  <c:v>1</c:v>
                </c:pt>
                <c:pt idx="4458">
                  <c:v>1</c:v>
                </c:pt>
                <c:pt idx="4459">
                  <c:v>1</c:v>
                </c:pt>
                <c:pt idx="4460">
                  <c:v>1</c:v>
                </c:pt>
                <c:pt idx="4461">
                  <c:v>1</c:v>
                </c:pt>
                <c:pt idx="4462">
                  <c:v>1</c:v>
                </c:pt>
                <c:pt idx="4463">
                  <c:v>1</c:v>
                </c:pt>
                <c:pt idx="4464">
                  <c:v>1</c:v>
                </c:pt>
                <c:pt idx="4465">
                  <c:v>1</c:v>
                </c:pt>
                <c:pt idx="4466">
                  <c:v>1</c:v>
                </c:pt>
                <c:pt idx="4467">
                  <c:v>1</c:v>
                </c:pt>
                <c:pt idx="4468">
                  <c:v>1</c:v>
                </c:pt>
                <c:pt idx="4469">
                  <c:v>1</c:v>
                </c:pt>
                <c:pt idx="4470">
                  <c:v>1</c:v>
                </c:pt>
                <c:pt idx="4471">
                  <c:v>1</c:v>
                </c:pt>
                <c:pt idx="4472">
                  <c:v>1</c:v>
                </c:pt>
                <c:pt idx="4473">
                  <c:v>1</c:v>
                </c:pt>
                <c:pt idx="4474">
                  <c:v>1</c:v>
                </c:pt>
                <c:pt idx="4475">
                  <c:v>1</c:v>
                </c:pt>
                <c:pt idx="4476">
                  <c:v>1</c:v>
                </c:pt>
                <c:pt idx="4477">
                  <c:v>1</c:v>
                </c:pt>
                <c:pt idx="4478">
                  <c:v>1</c:v>
                </c:pt>
                <c:pt idx="4479">
                  <c:v>1</c:v>
                </c:pt>
                <c:pt idx="4480">
                  <c:v>1</c:v>
                </c:pt>
                <c:pt idx="4481">
                  <c:v>1</c:v>
                </c:pt>
                <c:pt idx="4482">
                  <c:v>1</c:v>
                </c:pt>
                <c:pt idx="4483">
                  <c:v>1</c:v>
                </c:pt>
                <c:pt idx="4484">
                  <c:v>1</c:v>
                </c:pt>
                <c:pt idx="4485">
                  <c:v>1</c:v>
                </c:pt>
                <c:pt idx="4486">
                  <c:v>1</c:v>
                </c:pt>
                <c:pt idx="4487">
                  <c:v>1</c:v>
                </c:pt>
                <c:pt idx="4488">
                  <c:v>1</c:v>
                </c:pt>
                <c:pt idx="4489">
                  <c:v>1</c:v>
                </c:pt>
                <c:pt idx="4490">
                  <c:v>1</c:v>
                </c:pt>
                <c:pt idx="4491">
                  <c:v>1</c:v>
                </c:pt>
                <c:pt idx="4492">
                  <c:v>1</c:v>
                </c:pt>
                <c:pt idx="4493">
                  <c:v>1</c:v>
                </c:pt>
                <c:pt idx="4494">
                  <c:v>1</c:v>
                </c:pt>
                <c:pt idx="4495">
                  <c:v>1</c:v>
                </c:pt>
                <c:pt idx="4496">
                  <c:v>1</c:v>
                </c:pt>
                <c:pt idx="4497">
                  <c:v>1</c:v>
                </c:pt>
                <c:pt idx="4498">
                  <c:v>1</c:v>
                </c:pt>
                <c:pt idx="4499">
                  <c:v>1</c:v>
                </c:pt>
                <c:pt idx="4500">
                  <c:v>1</c:v>
                </c:pt>
                <c:pt idx="4501">
                  <c:v>1</c:v>
                </c:pt>
                <c:pt idx="4502">
                  <c:v>1</c:v>
                </c:pt>
                <c:pt idx="4503">
                  <c:v>1</c:v>
                </c:pt>
                <c:pt idx="4504">
                  <c:v>1</c:v>
                </c:pt>
                <c:pt idx="4505">
                  <c:v>1</c:v>
                </c:pt>
                <c:pt idx="4506">
                  <c:v>1</c:v>
                </c:pt>
                <c:pt idx="4507">
                  <c:v>1</c:v>
                </c:pt>
                <c:pt idx="4508">
                  <c:v>1</c:v>
                </c:pt>
                <c:pt idx="4509">
                  <c:v>1</c:v>
                </c:pt>
                <c:pt idx="4510">
                  <c:v>1</c:v>
                </c:pt>
                <c:pt idx="4511">
                  <c:v>1</c:v>
                </c:pt>
                <c:pt idx="4512">
                  <c:v>1</c:v>
                </c:pt>
                <c:pt idx="4513">
                  <c:v>1</c:v>
                </c:pt>
                <c:pt idx="4514">
                  <c:v>1</c:v>
                </c:pt>
                <c:pt idx="4515">
                  <c:v>1</c:v>
                </c:pt>
                <c:pt idx="4516">
                  <c:v>1</c:v>
                </c:pt>
                <c:pt idx="4517">
                  <c:v>1</c:v>
                </c:pt>
                <c:pt idx="4518">
                  <c:v>1</c:v>
                </c:pt>
                <c:pt idx="4519">
                  <c:v>1</c:v>
                </c:pt>
                <c:pt idx="4520">
                  <c:v>1</c:v>
                </c:pt>
                <c:pt idx="4521">
                  <c:v>1</c:v>
                </c:pt>
                <c:pt idx="4522">
                  <c:v>1</c:v>
                </c:pt>
                <c:pt idx="4523">
                  <c:v>1</c:v>
                </c:pt>
                <c:pt idx="4524">
                  <c:v>1</c:v>
                </c:pt>
                <c:pt idx="4525">
                  <c:v>1</c:v>
                </c:pt>
                <c:pt idx="4526">
                  <c:v>1</c:v>
                </c:pt>
                <c:pt idx="4527">
                  <c:v>1</c:v>
                </c:pt>
                <c:pt idx="4528">
                  <c:v>1</c:v>
                </c:pt>
                <c:pt idx="4529">
                  <c:v>1</c:v>
                </c:pt>
                <c:pt idx="4530">
                  <c:v>1</c:v>
                </c:pt>
                <c:pt idx="4531">
                  <c:v>1</c:v>
                </c:pt>
                <c:pt idx="4532">
                  <c:v>1</c:v>
                </c:pt>
                <c:pt idx="4533">
                  <c:v>1</c:v>
                </c:pt>
                <c:pt idx="4534">
                  <c:v>1</c:v>
                </c:pt>
                <c:pt idx="4535">
                  <c:v>1</c:v>
                </c:pt>
                <c:pt idx="4536">
                  <c:v>1</c:v>
                </c:pt>
                <c:pt idx="4537">
                  <c:v>1</c:v>
                </c:pt>
                <c:pt idx="4538">
                  <c:v>1</c:v>
                </c:pt>
                <c:pt idx="4539">
                  <c:v>1</c:v>
                </c:pt>
                <c:pt idx="4540">
                  <c:v>1</c:v>
                </c:pt>
                <c:pt idx="4541">
                  <c:v>1</c:v>
                </c:pt>
                <c:pt idx="4542">
                  <c:v>1</c:v>
                </c:pt>
                <c:pt idx="4543">
                  <c:v>1</c:v>
                </c:pt>
                <c:pt idx="4544">
                  <c:v>1</c:v>
                </c:pt>
                <c:pt idx="4545">
                  <c:v>1</c:v>
                </c:pt>
                <c:pt idx="4546">
                  <c:v>1</c:v>
                </c:pt>
                <c:pt idx="4547">
                  <c:v>1</c:v>
                </c:pt>
                <c:pt idx="4548">
                  <c:v>1</c:v>
                </c:pt>
                <c:pt idx="4549">
                  <c:v>1</c:v>
                </c:pt>
                <c:pt idx="4550">
                  <c:v>1</c:v>
                </c:pt>
                <c:pt idx="4551">
                  <c:v>1</c:v>
                </c:pt>
                <c:pt idx="4552">
                  <c:v>1</c:v>
                </c:pt>
                <c:pt idx="4553">
                  <c:v>1</c:v>
                </c:pt>
                <c:pt idx="4554">
                  <c:v>1</c:v>
                </c:pt>
                <c:pt idx="4555">
                  <c:v>1</c:v>
                </c:pt>
                <c:pt idx="4556">
                  <c:v>1</c:v>
                </c:pt>
                <c:pt idx="4557">
                  <c:v>1</c:v>
                </c:pt>
                <c:pt idx="4558">
                  <c:v>1</c:v>
                </c:pt>
                <c:pt idx="4559">
                  <c:v>1</c:v>
                </c:pt>
                <c:pt idx="4560">
                  <c:v>1</c:v>
                </c:pt>
                <c:pt idx="4561">
                  <c:v>1</c:v>
                </c:pt>
                <c:pt idx="4562">
                  <c:v>1</c:v>
                </c:pt>
                <c:pt idx="4563">
                  <c:v>1</c:v>
                </c:pt>
                <c:pt idx="4564">
                  <c:v>1</c:v>
                </c:pt>
                <c:pt idx="4565">
                  <c:v>1</c:v>
                </c:pt>
                <c:pt idx="4566">
                  <c:v>1</c:v>
                </c:pt>
                <c:pt idx="4567">
                  <c:v>1</c:v>
                </c:pt>
                <c:pt idx="4568">
                  <c:v>1</c:v>
                </c:pt>
                <c:pt idx="4569">
                  <c:v>1</c:v>
                </c:pt>
                <c:pt idx="4570">
                  <c:v>1</c:v>
                </c:pt>
                <c:pt idx="4571">
                  <c:v>1</c:v>
                </c:pt>
                <c:pt idx="4572">
                  <c:v>1</c:v>
                </c:pt>
                <c:pt idx="4573">
                  <c:v>1</c:v>
                </c:pt>
                <c:pt idx="4574">
                  <c:v>1</c:v>
                </c:pt>
                <c:pt idx="4575">
                  <c:v>1</c:v>
                </c:pt>
                <c:pt idx="4576">
                  <c:v>1</c:v>
                </c:pt>
                <c:pt idx="4577">
                  <c:v>1</c:v>
                </c:pt>
                <c:pt idx="4578">
                  <c:v>1</c:v>
                </c:pt>
                <c:pt idx="4579">
                  <c:v>1</c:v>
                </c:pt>
                <c:pt idx="4580">
                  <c:v>1</c:v>
                </c:pt>
                <c:pt idx="4581">
                  <c:v>1</c:v>
                </c:pt>
                <c:pt idx="4582">
                  <c:v>1</c:v>
                </c:pt>
                <c:pt idx="4583">
                  <c:v>1</c:v>
                </c:pt>
                <c:pt idx="4584">
                  <c:v>1</c:v>
                </c:pt>
                <c:pt idx="4585">
                  <c:v>1</c:v>
                </c:pt>
                <c:pt idx="4586">
                  <c:v>1</c:v>
                </c:pt>
                <c:pt idx="4587">
                  <c:v>1</c:v>
                </c:pt>
                <c:pt idx="4588">
                  <c:v>1</c:v>
                </c:pt>
                <c:pt idx="4589">
                  <c:v>1</c:v>
                </c:pt>
                <c:pt idx="4590">
                  <c:v>1</c:v>
                </c:pt>
                <c:pt idx="4591">
                  <c:v>1</c:v>
                </c:pt>
                <c:pt idx="4592">
                  <c:v>1</c:v>
                </c:pt>
                <c:pt idx="4593">
                  <c:v>1</c:v>
                </c:pt>
                <c:pt idx="4594">
                  <c:v>1</c:v>
                </c:pt>
                <c:pt idx="4595">
                  <c:v>1</c:v>
                </c:pt>
                <c:pt idx="4596">
                  <c:v>1</c:v>
                </c:pt>
                <c:pt idx="4597">
                  <c:v>1</c:v>
                </c:pt>
                <c:pt idx="4598">
                  <c:v>1</c:v>
                </c:pt>
                <c:pt idx="4599">
                  <c:v>1</c:v>
                </c:pt>
                <c:pt idx="4600">
                  <c:v>1</c:v>
                </c:pt>
                <c:pt idx="4601">
                  <c:v>1</c:v>
                </c:pt>
                <c:pt idx="4602">
                  <c:v>1</c:v>
                </c:pt>
                <c:pt idx="4603">
                  <c:v>1</c:v>
                </c:pt>
                <c:pt idx="4604">
                  <c:v>1</c:v>
                </c:pt>
                <c:pt idx="4605">
                  <c:v>1</c:v>
                </c:pt>
                <c:pt idx="4606">
                  <c:v>1</c:v>
                </c:pt>
                <c:pt idx="4607">
                  <c:v>1</c:v>
                </c:pt>
                <c:pt idx="4608">
                  <c:v>1</c:v>
                </c:pt>
                <c:pt idx="4609">
                  <c:v>1</c:v>
                </c:pt>
                <c:pt idx="4610">
                  <c:v>1</c:v>
                </c:pt>
                <c:pt idx="4611">
                  <c:v>1</c:v>
                </c:pt>
                <c:pt idx="4612">
                  <c:v>1</c:v>
                </c:pt>
                <c:pt idx="4613">
                  <c:v>1</c:v>
                </c:pt>
                <c:pt idx="4614">
                  <c:v>1</c:v>
                </c:pt>
                <c:pt idx="4615">
                  <c:v>1</c:v>
                </c:pt>
                <c:pt idx="4616">
                  <c:v>1</c:v>
                </c:pt>
                <c:pt idx="4617">
                  <c:v>1</c:v>
                </c:pt>
                <c:pt idx="4618">
                  <c:v>1</c:v>
                </c:pt>
                <c:pt idx="4619">
                  <c:v>1</c:v>
                </c:pt>
                <c:pt idx="4620">
                  <c:v>1</c:v>
                </c:pt>
                <c:pt idx="4621">
                  <c:v>1</c:v>
                </c:pt>
                <c:pt idx="4622">
                  <c:v>1</c:v>
                </c:pt>
                <c:pt idx="4623">
                  <c:v>1</c:v>
                </c:pt>
                <c:pt idx="4624">
                  <c:v>1</c:v>
                </c:pt>
                <c:pt idx="4625">
                  <c:v>1</c:v>
                </c:pt>
                <c:pt idx="4626">
                  <c:v>1</c:v>
                </c:pt>
                <c:pt idx="4627">
                  <c:v>1</c:v>
                </c:pt>
                <c:pt idx="4628">
                  <c:v>1</c:v>
                </c:pt>
                <c:pt idx="4629">
                  <c:v>1</c:v>
                </c:pt>
                <c:pt idx="4630">
                  <c:v>1</c:v>
                </c:pt>
                <c:pt idx="4631">
                  <c:v>1</c:v>
                </c:pt>
                <c:pt idx="4632">
                  <c:v>1</c:v>
                </c:pt>
                <c:pt idx="4633">
                  <c:v>1</c:v>
                </c:pt>
                <c:pt idx="4634">
                  <c:v>1</c:v>
                </c:pt>
                <c:pt idx="4635">
                  <c:v>1</c:v>
                </c:pt>
                <c:pt idx="4636">
                  <c:v>1</c:v>
                </c:pt>
                <c:pt idx="4637">
                  <c:v>1</c:v>
                </c:pt>
                <c:pt idx="4638">
                  <c:v>1</c:v>
                </c:pt>
                <c:pt idx="4639">
                  <c:v>1</c:v>
                </c:pt>
                <c:pt idx="4640">
                  <c:v>1</c:v>
                </c:pt>
                <c:pt idx="4641">
                  <c:v>1</c:v>
                </c:pt>
                <c:pt idx="4642">
                  <c:v>1</c:v>
                </c:pt>
                <c:pt idx="4643">
                  <c:v>1</c:v>
                </c:pt>
                <c:pt idx="4644">
                  <c:v>1</c:v>
                </c:pt>
                <c:pt idx="4645">
                  <c:v>1</c:v>
                </c:pt>
                <c:pt idx="4646">
                  <c:v>1</c:v>
                </c:pt>
                <c:pt idx="4647">
                  <c:v>1</c:v>
                </c:pt>
                <c:pt idx="4648">
                  <c:v>1</c:v>
                </c:pt>
                <c:pt idx="4649">
                  <c:v>1</c:v>
                </c:pt>
                <c:pt idx="4650">
                  <c:v>1</c:v>
                </c:pt>
                <c:pt idx="4651">
                  <c:v>1</c:v>
                </c:pt>
                <c:pt idx="4652">
                  <c:v>1</c:v>
                </c:pt>
                <c:pt idx="4653">
                  <c:v>1</c:v>
                </c:pt>
                <c:pt idx="4654">
                  <c:v>1</c:v>
                </c:pt>
                <c:pt idx="4655">
                  <c:v>1</c:v>
                </c:pt>
                <c:pt idx="4656">
                  <c:v>1</c:v>
                </c:pt>
                <c:pt idx="4657">
                  <c:v>1</c:v>
                </c:pt>
                <c:pt idx="4658">
                  <c:v>1</c:v>
                </c:pt>
                <c:pt idx="4659">
                  <c:v>1</c:v>
                </c:pt>
                <c:pt idx="4660">
                  <c:v>1</c:v>
                </c:pt>
                <c:pt idx="4661">
                  <c:v>1</c:v>
                </c:pt>
                <c:pt idx="4662">
                  <c:v>1</c:v>
                </c:pt>
                <c:pt idx="4663">
                  <c:v>1</c:v>
                </c:pt>
                <c:pt idx="4664">
                  <c:v>1</c:v>
                </c:pt>
                <c:pt idx="4665">
                  <c:v>1</c:v>
                </c:pt>
                <c:pt idx="4666">
                  <c:v>1</c:v>
                </c:pt>
                <c:pt idx="4667">
                  <c:v>1</c:v>
                </c:pt>
                <c:pt idx="4668">
                  <c:v>1</c:v>
                </c:pt>
                <c:pt idx="4669">
                  <c:v>1</c:v>
                </c:pt>
                <c:pt idx="4670">
                  <c:v>1</c:v>
                </c:pt>
                <c:pt idx="4671">
                  <c:v>1</c:v>
                </c:pt>
                <c:pt idx="4672">
                  <c:v>1</c:v>
                </c:pt>
                <c:pt idx="4673">
                  <c:v>1</c:v>
                </c:pt>
                <c:pt idx="4674">
                  <c:v>1</c:v>
                </c:pt>
                <c:pt idx="4675">
                  <c:v>1</c:v>
                </c:pt>
                <c:pt idx="4676">
                  <c:v>1</c:v>
                </c:pt>
                <c:pt idx="4677">
                  <c:v>1</c:v>
                </c:pt>
                <c:pt idx="4678">
                  <c:v>1</c:v>
                </c:pt>
                <c:pt idx="4679">
                  <c:v>1</c:v>
                </c:pt>
                <c:pt idx="4680">
                  <c:v>1</c:v>
                </c:pt>
                <c:pt idx="4681">
                  <c:v>1</c:v>
                </c:pt>
                <c:pt idx="4682">
                  <c:v>1</c:v>
                </c:pt>
                <c:pt idx="4683">
                  <c:v>1</c:v>
                </c:pt>
                <c:pt idx="4684">
                  <c:v>1</c:v>
                </c:pt>
                <c:pt idx="4685">
                  <c:v>1</c:v>
                </c:pt>
                <c:pt idx="4686">
                  <c:v>1</c:v>
                </c:pt>
                <c:pt idx="4687">
                  <c:v>1</c:v>
                </c:pt>
                <c:pt idx="4688">
                  <c:v>1</c:v>
                </c:pt>
                <c:pt idx="4689">
                  <c:v>1</c:v>
                </c:pt>
                <c:pt idx="4690">
                  <c:v>1</c:v>
                </c:pt>
                <c:pt idx="4691">
                  <c:v>1</c:v>
                </c:pt>
                <c:pt idx="4692">
                  <c:v>1</c:v>
                </c:pt>
                <c:pt idx="4693">
                  <c:v>1</c:v>
                </c:pt>
                <c:pt idx="4694">
                  <c:v>1</c:v>
                </c:pt>
                <c:pt idx="4695">
                  <c:v>1</c:v>
                </c:pt>
                <c:pt idx="4696">
                  <c:v>1</c:v>
                </c:pt>
                <c:pt idx="4697">
                  <c:v>1</c:v>
                </c:pt>
                <c:pt idx="4698">
                  <c:v>1</c:v>
                </c:pt>
                <c:pt idx="4699">
                  <c:v>1</c:v>
                </c:pt>
                <c:pt idx="4700">
                  <c:v>1</c:v>
                </c:pt>
                <c:pt idx="4701">
                  <c:v>1</c:v>
                </c:pt>
                <c:pt idx="4702">
                  <c:v>1</c:v>
                </c:pt>
                <c:pt idx="4703">
                  <c:v>1</c:v>
                </c:pt>
                <c:pt idx="4704">
                  <c:v>1</c:v>
                </c:pt>
                <c:pt idx="4705">
                  <c:v>1</c:v>
                </c:pt>
                <c:pt idx="4706">
                  <c:v>1</c:v>
                </c:pt>
                <c:pt idx="4707">
                  <c:v>1</c:v>
                </c:pt>
                <c:pt idx="4708">
                  <c:v>1</c:v>
                </c:pt>
                <c:pt idx="4709">
                  <c:v>1</c:v>
                </c:pt>
                <c:pt idx="4710">
                  <c:v>1</c:v>
                </c:pt>
                <c:pt idx="4711">
                  <c:v>1</c:v>
                </c:pt>
                <c:pt idx="4712">
                  <c:v>1</c:v>
                </c:pt>
                <c:pt idx="4713">
                  <c:v>1</c:v>
                </c:pt>
                <c:pt idx="4714">
                  <c:v>1</c:v>
                </c:pt>
                <c:pt idx="4715">
                  <c:v>1</c:v>
                </c:pt>
                <c:pt idx="4716">
                  <c:v>1</c:v>
                </c:pt>
                <c:pt idx="4717">
                  <c:v>1</c:v>
                </c:pt>
                <c:pt idx="4718">
                  <c:v>1</c:v>
                </c:pt>
                <c:pt idx="4719">
                  <c:v>1</c:v>
                </c:pt>
                <c:pt idx="4720">
                  <c:v>1</c:v>
                </c:pt>
                <c:pt idx="4721">
                  <c:v>1</c:v>
                </c:pt>
                <c:pt idx="4722">
                  <c:v>1</c:v>
                </c:pt>
                <c:pt idx="4723">
                  <c:v>1</c:v>
                </c:pt>
                <c:pt idx="4724">
                  <c:v>1</c:v>
                </c:pt>
                <c:pt idx="4725">
                  <c:v>1</c:v>
                </c:pt>
                <c:pt idx="4726">
                  <c:v>1</c:v>
                </c:pt>
                <c:pt idx="4727">
                  <c:v>1</c:v>
                </c:pt>
                <c:pt idx="4728">
                  <c:v>1</c:v>
                </c:pt>
                <c:pt idx="4729">
                  <c:v>1</c:v>
                </c:pt>
                <c:pt idx="4730">
                  <c:v>1</c:v>
                </c:pt>
                <c:pt idx="4731">
                  <c:v>1</c:v>
                </c:pt>
                <c:pt idx="4732">
                  <c:v>1</c:v>
                </c:pt>
                <c:pt idx="4733">
                  <c:v>1</c:v>
                </c:pt>
                <c:pt idx="4734">
                  <c:v>1</c:v>
                </c:pt>
                <c:pt idx="4735">
                  <c:v>1</c:v>
                </c:pt>
                <c:pt idx="4736">
                  <c:v>1</c:v>
                </c:pt>
                <c:pt idx="4737">
                  <c:v>1</c:v>
                </c:pt>
                <c:pt idx="4738">
                  <c:v>1</c:v>
                </c:pt>
                <c:pt idx="4739">
                  <c:v>1</c:v>
                </c:pt>
                <c:pt idx="4740">
                  <c:v>1</c:v>
                </c:pt>
                <c:pt idx="4741">
                  <c:v>1</c:v>
                </c:pt>
                <c:pt idx="4742">
                  <c:v>1</c:v>
                </c:pt>
                <c:pt idx="4743">
                  <c:v>1</c:v>
                </c:pt>
                <c:pt idx="4744">
                  <c:v>1</c:v>
                </c:pt>
                <c:pt idx="4745">
                  <c:v>1</c:v>
                </c:pt>
                <c:pt idx="4746">
                  <c:v>1</c:v>
                </c:pt>
                <c:pt idx="4747">
                  <c:v>1</c:v>
                </c:pt>
                <c:pt idx="4748">
                  <c:v>1</c:v>
                </c:pt>
                <c:pt idx="4749">
                  <c:v>1</c:v>
                </c:pt>
                <c:pt idx="4750">
                  <c:v>1</c:v>
                </c:pt>
                <c:pt idx="4751">
                  <c:v>1</c:v>
                </c:pt>
                <c:pt idx="4752">
                  <c:v>1</c:v>
                </c:pt>
                <c:pt idx="4753">
                  <c:v>1</c:v>
                </c:pt>
                <c:pt idx="4754">
                  <c:v>1</c:v>
                </c:pt>
                <c:pt idx="4755">
                  <c:v>1</c:v>
                </c:pt>
                <c:pt idx="4756">
                  <c:v>1</c:v>
                </c:pt>
                <c:pt idx="4757">
                  <c:v>1</c:v>
                </c:pt>
                <c:pt idx="4758">
                  <c:v>1</c:v>
                </c:pt>
                <c:pt idx="4759">
                  <c:v>1</c:v>
                </c:pt>
                <c:pt idx="4760">
                  <c:v>1</c:v>
                </c:pt>
                <c:pt idx="4761">
                  <c:v>1</c:v>
                </c:pt>
                <c:pt idx="4762">
                  <c:v>1</c:v>
                </c:pt>
                <c:pt idx="4763">
                  <c:v>1</c:v>
                </c:pt>
                <c:pt idx="4764">
                  <c:v>1</c:v>
                </c:pt>
                <c:pt idx="4765">
                  <c:v>1</c:v>
                </c:pt>
                <c:pt idx="4766">
                  <c:v>1</c:v>
                </c:pt>
                <c:pt idx="4767">
                  <c:v>1</c:v>
                </c:pt>
                <c:pt idx="4768">
                  <c:v>1</c:v>
                </c:pt>
                <c:pt idx="4769">
                  <c:v>1</c:v>
                </c:pt>
                <c:pt idx="4770">
                  <c:v>1</c:v>
                </c:pt>
                <c:pt idx="4771">
                  <c:v>1</c:v>
                </c:pt>
                <c:pt idx="4772">
                  <c:v>1</c:v>
                </c:pt>
                <c:pt idx="4773">
                  <c:v>1</c:v>
                </c:pt>
                <c:pt idx="4774">
                  <c:v>1</c:v>
                </c:pt>
                <c:pt idx="4775">
                  <c:v>1</c:v>
                </c:pt>
                <c:pt idx="4776">
                  <c:v>1</c:v>
                </c:pt>
                <c:pt idx="4777">
                  <c:v>1</c:v>
                </c:pt>
                <c:pt idx="4778">
                  <c:v>1</c:v>
                </c:pt>
                <c:pt idx="4779">
                  <c:v>1</c:v>
                </c:pt>
                <c:pt idx="4780">
                  <c:v>1</c:v>
                </c:pt>
                <c:pt idx="4781">
                  <c:v>1</c:v>
                </c:pt>
                <c:pt idx="4782">
                  <c:v>1</c:v>
                </c:pt>
                <c:pt idx="4783">
                  <c:v>1</c:v>
                </c:pt>
                <c:pt idx="4784">
                  <c:v>1</c:v>
                </c:pt>
                <c:pt idx="4785">
                  <c:v>1</c:v>
                </c:pt>
                <c:pt idx="4786">
                  <c:v>1</c:v>
                </c:pt>
                <c:pt idx="4787">
                  <c:v>1</c:v>
                </c:pt>
                <c:pt idx="4788">
                  <c:v>1</c:v>
                </c:pt>
                <c:pt idx="4789">
                  <c:v>1</c:v>
                </c:pt>
                <c:pt idx="4790">
                  <c:v>1</c:v>
                </c:pt>
                <c:pt idx="4791">
                  <c:v>1</c:v>
                </c:pt>
                <c:pt idx="4792">
                  <c:v>1</c:v>
                </c:pt>
                <c:pt idx="4793">
                  <c:v>1</c:v>
                </c:pt>
                <c:pt idx="4794">
                  <c:v>1</c:v>
                </c:pt>
                <c:pt idx="4795">
                  <c:v>1</c:v>
                </c:pt>
                <c:pt idx="4796">
                  <c:v>1</c:v>
                </c:pt>
                <c:pt idx="4797">
                  <c:v>1</c:v>
                </c:pt>
                <c:pt idx="4798">
                  <c:v>1</c:v>
                </c:pt>
                <c:pt idx="4799">
                  <c:v>1</c:v>
                </c:pt>
                <c:pt idx="4800">
                  <c:v>1</c:v>
                </c:pt>
                <c:pt idx="4801">
                  <c:v>1</c:v>
                </c:pt>
                <c:pt idx="4802">
                  <c:v>1</c:v>
                </c:pt>
                <c:pt idx="4803">
                  <c:v>1</c:v>
                </c:pt>
                <c:pt idx="4804">
                  <c:v>1</c:v>
                </c:pt>
                <c:pt idx="4805">
                  <c:v>1</c:v>
                </c:pt>
                <c:pt idx="4806">
                  <c:v>1</c:v>
                </c:pt>
                <c:pt idx="4807">
                  <c:v>1</c:v>
                </c:pt>
                <c:pt idx="4808">
                  <c:v>1</c:v>
                </c:pt>
                <c:pt idx="4809">
                  <c:v>1</c:v>
                </c:pt>
                <c:pt idx="4810">
                  <c:v>1</c:v>
                </c:pt>
                <c:pt idx="4811">
                  <c:v>1</c:v>
                </c:pt>
                <c:pt idx="4812">
                  <c:v>1</c:v>
                </c:pt>
                <c:pt idx="4813">
                  <c:v>1</c:v>
                </c:pt>
                <c:pt idx="4814">
                  <c:v>1</c:v>
                </c:pt>
                <c:pt idx="4815">
                  <c:v>1</c:v>
                </c:pt>
                <c:pt idx="4816">
                  <c:v>1</c:v>
                </c:pt>
                <c:pt idx="4817">
                  <c:v>1</c:v>
                </c:pt>
                <c:pt idx="4818">
                  <c:v>1</c:v>
                </c:pt>
                <c:pt idx="4819">
                  <c:v>1</c:v>
                </c:pt>
                <c:pt idx="4820">
                  <c:v>1</c:v>
                </c:pt>
                <c:pt idx="4821">
                  <c:v>1</c:v>
                </c:pt>
                <c:pt idx="4822">
                  <c:v>1</c:v>
                </c:pt>
                <c:pt idx="4823">
                  <c:v>1</c:v>
                </c:pt>
                <c:pt idx="4824">
                  <c:v>1</c:v>
                </c:pt>
                <c:pt idx="4825">
                  <c:v>1</c:v>
                </c:pt>
                <c:pt idx="4826">
                  <c:v>1</c:v>
                </c:pt>
                <c:pt idx="4827">
                  <c:v>1</c:v>
                </c:pt>
                <c:pt idx="4828">
                  <c:v>1</c:v>
                </c:pt>
                <c:pt idx="4829">
                  <c:v>1</c:v>
                </c:pt>
                <c:pt idx="4830">
                  <c:v>1</c:v>
                </c:pt>
                <c:pt idx="4831">
                  <c:v>1</c:v>
                </c:pt>
                <c:pt idx="4832">
                  <c:v>1</c:v>
                </c:pt>
                <c:pt idx="4833">
                  <c:v>1</c:v>
                </c:pt>
                <c:pt idx="4834">
                  <c:v>1</c:v>
                </c:pt>
                <c:pt idx="4835">
                  <c:v>1</c:v>
                </c:pt>
                <c:pt idx="4836">
                  <c:v>1</c:v>
                </c:pt>
                <c:pt idx="4837">
                  <c:v>1</c:v>
                </c:pt>
                <c:pt idx="4838">
                  <c:v>1</c:v>
                </c:pt>
                <c:pt idx="4839">
                  <c:v>1</c:v>
                </c:pt>
                <c:pt idx="4840">
                  <c:v>1</c:v>
                </c:pt>
                <c:pt idx="4841">
                  <c:v>1</c:v>
                </c:pt>
                <c:pt idx="4842">
                  <c:v>1</c:v>
                </c:pt>
                <c:pt idx="4843">
                  <c:v>1</c:v>
                </c:pt>
                <c:pt idx="4844">
                  <c:v>1</c:v>
                </c:pt>
                <c:pt idx="4845">
                  <c:v>1</c:v>
                </c:pt>
                <c:pt idx="4846">
                  <c:v>1</c:v>
                </c:pt>
                <c:pt idx="4847">
                  <c:v>1</c:v>
                </c:pt>
                <c:pt idx="4848">
                  <c:v>1</c:v>
                </c:pt>
                <c:pt idx="4849">
                  <c:v>1</c:v>
                </c:pt>
                <c:pt idx="4850">
                  <c:v>1</c:v>
                </c:pt>
                <c:pt idx="4851">
                  <c:v>1</c:v>
                </c:pt>
                <c:pt idx="4852">
                  <c:v>1</c:v>
                </c:pt>
                <c:pt idx="4853">
                  <c:v>1</c:v>
                </c:pt>
                <c:pt idx="4854">
                  <c:v>1</c:v>
                </c:pt>
                <c:pt idx="4855">
                  <c:v>1</c:v>
                </c:pt>
                <c:pt idx="4856">
                  <c:v>1</c:v>
                </c:pt>
                <c:pt idx="4857">
                  <c:v>1</c:v>
                </c:pt>
                <c:pt idx="4858">
                  <c:v>1</c:v>
                </c:pt>
                <c:pt idx="4859">
                  <c:v>1</c:v>
                </c:pt>
                <c:pt idx="4860">
                  <c:v>1</c:v>
                </c:pt>
                <c:pt idx="4861">
                  <c:v>1</c:v>
                </c:pt>
                <c:pt idx="4862">
                  <c:v>1</c:v>
                </c:pt>
                <c:pt idx="4863">
                  <c:v>1</c:v>
                </c:pt>
                <c:pt idx="4864">
                  <c:v>1</c:v>
                </c:pt>
                <c:pt idx="4865">
                  <c:v>1</c:v>
                </c:pt>
                <c:pt idx="4866">
                  <c:v>1</c:v>
                </c:pt>
                <c:pt idx="4867">
                  <c:v>1</c:v>
                </c:pt>
                <c:pt idx="4868">
                  <c:v>1</c:v>
                </c:pt>
                <c:pt idx="4869">
                  <c:v>1</c:v>
                </c:pt>
                <c:pt idx="4870">
                  <c:v>1</c:v>
                </c:pt>
                <c:pt idx="4871">
                  <c:v>1</c:v>
                </c:pt>
                <c:pt idx="4872">
                  <c:v>1</c:v>
                </c:pt>
                <c:pt idx="4873">
                  <c:v>1</c:v>
                </c:pt>
                <c:pt idx="4874">
                  <c:v>1</c:v>
                </c:pt>
                <c:pt idx="4875">
                  <c:v>1</c:v>
                </c:pt>
                <c:pt idx="4876">
                  <c:v>1</c:v>
                </c:pt>
                <c:pt idx="4877">
                  <c:v>1</c:v>
                </c:pt>
                <c:pt idx="4878">
                  <c:v>1</c:v>
                </c:pt>
                <c:pt idx="4879">
                  <c:v>1</c:v>
                </c:pt>
                <c:pt idx="4880">
                  <c:v>1</c:v>
                </c:pt>
                <c:pt idx="4881">
                  <c:v>1</c:v>
                </c:pt>
                <c:pt idx="4882">
                  <c:v>1</c:v>
                </c:pt>
                <c:pt idx="4883">
                  <c:v>1</c:v>
                </c:pt>
                <c:pt idx="4884">
                  <c:v>1</c:v>
                </c:pt>
                <c:pt idx="4885">
                  <c:v>1</c:v>
                </c:pt>
                <c:pt idx="4886">
                  <c:v>1</c:v>
                </c:pt>
                <c:pt idx="4887">
                  <c:v>1</c:v>
                </c:pt>
                <c:pt idx="4888">
                  <c:v>1</c:v>
                </c:pt>
                <c:pt idx="4889">
                  <c:v>1</c:v>
                </c:pt>
                <c:pt idx="4890">
                  <c:v>1</c:v>
                </c:pt>
                <c:pt idx="4891">
                  <c:v>1</c:v>
                </c:pt>
                <c:pt idx="4892">
                  <c:v>1</c:v>
                </c:pt>
                <c:pt idx="4893">
                  <c:v>1</c:v>
                </c:pt>
                <c:pt idx="4894">
                  <c:v>1</c:v>
                </c:pt>
                <c:pt idx="4895">
                  <c:v>1</c:v>
                </c:pt>
                <c:pt idx="4896">
                  <c:v>1</c:v>
                </c:pt>
                <c:pt idx="4897">
                  <c:v>1</c:v>
                </c:pt>
                <c:pt idx="4898">
                  <c:v>1</c:v>
                </c:pt>
                <c:pt idx="4899">
                  <c:v>1</c:v>
                </c:pt>
                <c:pt idx="4900">
                  <c:v>1</c:v>
                </c:pt>
                <c:pt idx="4901">
                  <c:v>1</c:v>
                </c:pt>
                <c:pt idx="4902">
                  <c:v>1</c:v>
                </c:pt>
                <c:pt idx="4903">
                  <c:v>1</c:v>
                </c:pt>
                <c:pt idx="4904">
                  <c:v>1</c:v>
                </c:pt>
                <c:pt idx="4905">
                  <c:v>1</c:v>
                </c:pt>
                <c:pt idx="4906">
                  <c:v>1</c:v>
                </c:pt>
                <c:pt idx="4907">
                  <c:v>1</c:v>
                </c:pt>
                <c:pt idx="4908">
                  <c:v>1</c:v>
                </c:pt>
                <c:pt idx="4909">
                  <c:v>1</c:v>
                </c:pt>
                <c:pt idx="4910">
                  <c:v>1</c:v>
                </c:pt>
                <c:pt idx="4911">
                  <c:v>1</c:v>
                </c:pt>
                <c:pt idx="4912">
                  <c:v>1</c:v>
                </c:pt>
                <c:pt idx="4913">
                  <c:v>1</c:v>
                </c:pt>
                <c:pt idx="4914">
                  <c:v>1</c:v>
                </c:pt>
                <c:pt idx="4915">
                  <c:v>1</c:v>
                </c:pt>
                <c:pt idx="4916">
                  <c:v>1</c:v>
                </c:pt>
                <c:pt idx="4917">
                  <c:v>1</c:v>
                </c:pt>
                <c:pt idx="4918">
                  <c:v>1</c:v>
                </c:pt>
                <c:pt idx="4919">
                  <c:v>1</c:v>
                </c:pt>
                <c:pt idx="4920">
                  <c:v>1</c:v>
                </c:pt>
                <c:pt idx="4921">
                  <c:v>1</c:v>
                </c:pt>
                <c:pt idx="4922">
                  <c:v>1</c:v>
                </c:pt>
                <c:pt idx="4923">
                  <c:v>1</c:v>
                </c:pt>
                <c:pt idx="4924">
                  <c:v>1</c:v>
                </c:pt>
                <c:pt idx="4925">
                  <c:v>1</c:v>
                </c:pt>
                <c:pt idx="4926">
                  <c:v>1</c:v>
                </c:pt>
                <c:pt idx="4927">
                  <c:v>1</c:v>
                </c:pt>
                <c:pt idx="4928">
                  <c:v>1</c:v>
                </c:pt>
                <c:pt idx="4929">
                  <c:v>1</c:v>
                </c:pt>
                <c:pt idx="4930">
                  <c:v>1</c:v>
                </c:pt>
                <c:pt idx="4931">
                  <c:v>1</c:v>
                </c:pt>
                <c:pt idx="4932">
                  <c:v>1</c:v>
                </c:pt>
                <c:pt idx="4933">
                  <c:v>1</c:v>
                </c:pt>
                <c:pt idx="4934">
                  <c:v>1</c:v>
                </c:pt>
                <c:pt idx="4935">
                  <c:v>1</c:v>
                </c:pt>
                <c:pt idx="4936">
                  <c:v>1</c:v>
                </c:pt>
                <c:pt idx="4937">
                  <c:v>1</c:v>
                </c:pt>
                <c:pt idx="4938">
                  <c:v>1</c:v>
                </c:pt>
                <c:pt idx="4939">
                  <c:v>1</c:v>
                </c:pt>
                <c:pt idx="4940">
                  <c:v>1</c:v>
                </c:pt>
                <c:pt idx="4941">
                  <c:v>1</c:v>
                </c:pt>
                <c:pt idx="4942">
                  <c:v>1</c:v>
                </c:pt>
                <c:pt idx="4943">
                  <c:v>1</c:v>
                </c:pt>
                <c:pt idx="4944">
                  <c:v>1</c:v>
                </c:pt>
                <c:pt idx="4945">
                  <c:v>1</c:v>
                </c:pt>
                <c:pt idx="4946">
                  <c:v>1</c:v>
                </c:pt>
                <c:pt idx="4947">
                  <c:v>1</c:v>
                </c:pt>
                <c:pt idx="4948">
                  <c:v>1</c:v>
                </c:pt>
                <c:pt idx="4949">
                  <c:v>1</c:v>
                </c:pt>
                <c:pt idx="4950">
                  <c:v>1</c:v>
                </c:pt>
                <c:pt idx="4951">
                  <c:v>1</c:v>
                </c:pt>
                <c:pt idx="4952">
                  <c:v>1</c:v>
                </c:pt>
                <c:pt idx="4953">
                  <c:v>1</c:v>
                </c:pt>
                <c:pt idx="4954">
                  <c:v>1</c:v>
                </c:pt>
                <c:pt idx="4955">
                  <c:v>1</c:v>
                </c:pt>
                <c:pt idx="4956">
                  <c:v>1</c:v>
                </c:pt>
                <c:pt idx="4957">
                  <c:v>1</c:v>
                </c:pt>
                <c:pt idx="4958">
                  <c:v>1</c:v>
                </c:pt>
                <c:pt idx="4959">
                  <c:v>1</c:v>
                </c:pt>
                <c:pt idx="4960">
                  <c:v>1</c:v>
                </c:pt>
                <c:pt idx="4961">
                  <c:v>1</c:v>
                </c:pt>
                <c:pt idx="4962">
                  <c:v>1</c:v>
                </c:pt>
                <c:pt idx="4963">
                  <c:v>1</c:v>
                </c:pt>
                <c:pt idx="4964">
                  <c:v>1</c:v>
                </c:pt>
                <c:pt idx="4965">
                  <c:v>1</c:v>
                </c:pt>
                <c:pt idx="4966">
                  <c:v>1</c:v>
                </c:pt>
                <c:pt idx="4967">
                  <c:v>1</c:v>
                </c:pt>
                <c:pt idx="4968">
                  <c:v>1</c:v>
                </c:pt>
                <c:pt idx="4969">
                  <c:v>1</c:v>
                </c:pt>
                <c:pt idx="4970">
                  <c:v>1</c:v>
                </c:pt>
                <c:pt idx="4971">
                  <c:v>1</c:v>
                </c:pt>
                <c:pt idx="4972">
                  <c:v>1</c:v>
                </c:pt>
                <c:pt idx="4973">
                  <c:v>1</c:v>
                </c:pt>
                <c:pt idx="4974">
                  <c:v>1</c:v>
                </c:pt>
                <c:pt idx="4975">
                  <c:v>1</c:v>
                </c:pt>
                <c:pt idx="4976">
                  <c:v>1</c:v>
                </c:pt>
                <c:pt idx="4977">
                  <c:v>1</c:v>
                </c:pt>
                <c:pt idx="4978">
                  <c:v>1</c:v>
                </c:pt>
                <c:pt idx="4979">
                  <c:v>1</c:v>
                </c:pt>
                <c:pt idx="4980">
                  <c:v>1</c:v>
                </c:pt>
                <c:pt idx="4981">
                  <c:v>1</c:v>
                </c:pt>
                <c:pt idx="4982">
                  <c:v>1</c:v>
                </c:pt>
                <c:pt idx="4983">
                  <c:v>1</c:v>
                </c:pt>
                <c:pt idx="4984">
                  <c:v>1</c:v>
                </c:pt>
                <c:pt idx="4985">
                  <c:v>1</c:v>
                </c:pt>
                <c:pt idx="4986">
                  <c:v>1</c:v>
                </c:pt>
                <c:pt idx="4987">
                  <c:v>1</c:v>
                </c:pt>
                <c:pt idx="4988">
                  <c:v>1</c:v>
                </c:pt>
                <c:pt idx="4989">
                  <c:v>1</c:v>
                </c:pt>
                <c:pt idx="4990">
                  <c:v>1</c:v>
                </c:pt>
                <c:pt idx="4991">
                  <c:v>1</c:v>
                </c:pt>
                <c:pt idx="4992">
                  <c:v>1</c:v>
                </c:pt>
                <c:pt idx="4993">
                  <c:v>1</c:v>
                </c:pt>
                <c:pt idx="4994">
                  <c:v>1</c:v>
                </c:pt>
                <c:pt idx="4995">
                  <c:v>1</c:v>
                </c:pt>
                <c:pt idx="4996">
                  <c:v>1</c:v>
                </c:pt>
                <c:pt idx="4997">
                  <c:v>1</c:v>
                </c:pt>
                <c:pt idx="4998">
                  <c:v>1</c:v>
                </c:pt>
                <c:pt idx="4999">
                  <c:v>1</c:v>
                </c:pt>
                <c:pt idx="5000">
                  <c:v>1</c:v>
                </c:pt>
                <c:pt idx="5001">
                  <c:v>1</c:v>
                </c:pt>
                <c:pt idx="5002">
                  <c:v>1</c:v>
                </c:pt>
                <c:pt idx="5003">
                  <c:v>1</c:v>
                </c:pt>
                <c:pt idx="5004">
                  <c:v>1</c:v>
                </c:pt>
                <c:pt idx="5005">
                  <c:v>1</c:v>
                </c:pt>
                <c:pt idx="5006">
                  <c:v>1</c:v>
                </c:pt>
                <c:pt idx="5007">
                  <c:v>1</c:v>
                </c:pt>
                <c:pt idx="5008">
                  <c:v>1</c:v>
                </c:pt>
                <c:pt idx="5009">
                  <c:v>1</c:v>
                </c:pt>
                <c:pt idx="5010">
                  <c:v>1</c:v>
                </c:pt>
                <c:pt idx="5011">
                  <c:v>1</c:v>
                </c:pt>
                <c:pt idx="5012">
                  <c:v>1</c:v>
                </c:pt>
                <c:pt idx="5013">
                  <c:v>1</c:v>
                </c:pt>
                <c:pt idx="5014">
                  <c:v>1</c:v>
                </c:pt>
                <c:pt idx="5015">
                  <c:v>1</c:v>
                </c:pt>
                <c:pt idx="5016">
                  <c:v>1</c:v>
                </c:pt>
                <c:pt idx="5017">
                  <c:v>1</c:v>
                </c:pt>
                <c:pt idx="5018">
                  <c:v>1</c:v>
                </c:pt>
                <c:pt idx="5019">
                  <c:v>1</c:v>
                </c:pt>
                <c:pt idx="5020">
                  <c:v>1</c:v>
                </c:pt>
                <c:pt idx="5021">
                  <c:v>1</c:v>
                </c:pt>
                <c:pt idx="5022">
                  <c:v>1</c:v>
                </c:pt>
                <c:pt idx="5023">
                  <c:v>1</c:v>
                </c:pt>
                <c:pt idx="5024">
                  <c:v>1</c:v>
                </c:pt>
                <c:pt idx="5025">
                  <c:v>1</c:v>
                </c:pt>
                <c:pt idx="5026">
                  <c:v>1</c:v>
                </c:pt>
                <c:pt idx="5027">
                  <c:v>1</c:v>
                </c:pt>
                <c:pt idx="5028">
                  <c:v>1</c:v>
                </c:pt>
                <c:pt idx="5029">
                  <c:v>1</c:v>
                </c:pt>
                <c:pt idx="5030">
                  <c:v>1</c:v>
                </c:pt>
                <c:pt idx="5031">
                  <c:v>1</c:v>
                </c:pt>
                <c:pt idx="5032">
                  <c:v>1</c:v>
                </c:pt>
                <c:pt idx="5033">
                  <c:v>1</c:v>
                </c:pt>
                <c:pt idx="5034">
                  <c:v>1</c:v>
                </c:pt>
                <c:pt idx="5035">
                  <c:v>1</c:v>
                </c:pt>
                <c:pt idx="5036">
                  <c:v>1</c:v>
                </c:pt>
                <c:pt idx="5037">
                  <c:v>1</c:v>
                </c:pt>
                <c:pt idx="5038">
                  <c:v>1</c:v>
                </c:pt>
                <c:pt idx="5039">
                  <c:v>1</c:v>
                </c:pt>
                <c:pt idx="5040">
                  <c:v>1</c:v>
                </c:pt>
                <c:pt idx="5041">
                  <c:v>1</c:v>
                </c:pt>
                <c:pt idx="5042">
                  <c:v>1</c:v>
                </c:pt>
                <c:pt idx="5043">
                  <c:v>1</c:v>
                </c:pt>
                <c:pt idx="5044">
                  <c:v>1</c:v>
                </c:pt>
                <c:pt idx="5045">
                  <c:v>1</c:v>
                </c:pt>
                <c:pt idx="5046">
                  <c:v>1</c:v>
                </c:pt>
                <c:pt idx="5047">
                  <c:v>1</c:v>
                </c:pt>
                <c:pt idx="5048">
                  <c:v>1</c:v>
                </c:pt>
                <c:pt idx="5049">
                  <c:v>1</c:v>
                </c:pt>
                <c:pt idx="5050">
                  <c:v>1</c:v>
                </c:pt>
                <c:pt idx="5051">
                  <c:v>1</c:v>
                </c:pt>
                <c:pt idx="5052">
                  <c:v>1</c:v>
                </c:pt>
                <c:pt idx="5053">
                  <c:v>1</c:v>
                </c:pt>
                <c:pt idx="5054">
                  <c:v>1</c:v>
                </c:pt>
                <c:pt idx="5055">
                  <c:v>1</c:v>
                </c:pt>
                <c:pt idx="5056">
                  <c:v>1</c:v>
                </c:pt>
                <c:pt idx="5057">
                  <c:v>1</c:v>
                </c:pt>
                <c:pt idx="5058">
                  <c:v>1</c:v>
                </c:pt>
                <c:pt idx="5059">
                  <c:v>1</c:v>
                </c:pt>
                <c:pt idx="5060">
                  <c:v>1</c:v>
                </c:pt>
                <c:pt idx="5061">
                  <c:v>1</c:v>
                </c:pt>
                <c:pt idx="5062">
                  <c:v>1</c:v>
                </c:pt>
                <c:pt idx="5063">
                  <c:v>1</c:v>
                </c:pt>
                <c:pt idx="5064">
                  <c:v>1</c:v>
                </c:pt>
                <c:pt idx="5065">
                  <c:v>1</c:v>
                </c:pt>
                <c:pt idx="5066">
                  <c:v>1</c:v>
                </c:pt>
                <c:pt idx="5067">
                  <c:v>1</c:v>
                </c:pt>
                <c:pt idx="5068">
                  <c:v>1</c:v>
                </c:pt>
                <c:pt idx="5069">
                  <c:v>1</c:v>
                </c:pt>
                <c:pt idx="5070">
                  <c:v>1</c:v>
                </c:pt>
                <c:pt idx="5071">
                  <c:v>1</c:v>
                </c:pt>
                <c:pt idx="5072">
                  <c:v>1</c:v>
                </c:pt>
                <c:pt idx="5073">
                  <c:v>1</c:v>
                </c:pt>
                <c:pt idx="5074">
                  <c:v>1</c:v>
                </c:pt>
                <c:pt idx="5075">
                  <c:v>1</c:v>
                </c:pt>
                <c:pt idx="5076">
                  <c:v>1</c:v>
                </c:pt>
                <c:pt idx="5077">
                  <c:v>1</c:v>
                </c:pt>
                <c:pt idx="5078">
                  <c:v>1</c:v>
                </c:pt>
                <c:pt idx="5079">
                  <c:v>1</c:v>
                </c:pt>
                <c:pt idx="5080">
                  <c:v>1</c:v>
                </c:pt>
                <c:pt idx="5081">
                  <c:v>1</c:v>
                </c:pt>
                <c:pt idx="5082">
                  <c:v>1</c:v>
                </c:pt>
                <c:pt idx="5083">
                  <c:v>1</c:v>
                </c:pt>
                <c:pt idx="5084">
                  <c:v>1</c:v>
                </c:pt>
                <c:pt idx="5085">
                  <c:v>1</c:v>
                </c:pt>
                <c:pt idx="5086">
                  <c:v>1</c:v>
                </c:pt>
                <c:pt idx="5087">
                  <c:v>1</c:v>
                </c:pt>
                <c:pt idx="5088">
                  <c:v>1</c:v>
                </c:pt>
                <c:pt idx="5089">
                  <c:v>1</c:v>
                </c:pt>
                <c:pt idx="5090">
                  <c:v>1</c:v>
                </c:pt>
                <c:pt idx="5091">
                  <c:v>1</c:v>
                </c:pt>
                <c:pt idx="5092">
                  <c:v>1</c:v>
                </c:pt>
                <c:pt idx="5093">
                  <c:v>1</c:v>
                </c:pt>
                <c:pt idx="5094">
                  <c:v>1</c:v>
                </c:pt>
                <c:pt idx="5095">
                  <c:v>1</c:v>
                </c:pt>
                <c:pt idx="5096">
                  <c:v>1</c:v>
                </c:pt>
                <c:pt idx="5097">
                  <c:v>1</c:v>
                </c:pt>
                <c:pt idx="5098">
                  <c:v>1</c:v>
                </c:pt>
                <c:pt idx="5099">
                  <c:v>1</c:v>
                </c:pt>
                <c:pt idx="5100">
                  <c:v>1</c:v>
                </c:pt>
                <c:pt idx="5101">
                  <c:v>1</c:v>
                </c:pt>
                <c:pt idx="5102">
                  <c:v>1</c:v>
                </c:pt>
                <c:pt idx="5103">
                  <c:v>2</c:v>
                </c:pt>
                <c:pt idx="5104">
                  <c:v>2</c:v>
                </c:pt>
                <c:pt idx="5105">
                  <c:v>2</c:v>
                </c:pt>
                <c:pt idx="5106">
                  <c:v>2</c:v>
                </c:pt>
                <c:pt idx="5107">
                  <c:v>2</c:v>
                </c:pt>
                <c:pt idx="5108">
                  <c:v>2</c:v>
                </c:pt>
                <c:pt idx="5109">
                  <c:v>2</c:v>
                </c:pt>
                <c:pt idx="5110">
                  <c:v>2</c:v>
                </c:pt>
                <c:pt idx="5111">
                  <c:v>2</c:v>
                </c:pt>
                <c:pt idx="5112">
                  <c:v>2</c:v>
                </c:pt>
                <c:pt idx="5113">
                  <c:v>2</c:v>
                </c:pt>
                <c:pt idx="5114">
                  <c:v>2</c:v>
                </c:pt>
                <c:pt idx="5115">
                  <c:v>2</c:v>
                </c:pt>
                <c:pt idx="5116">
                  <c:v>2</c:v>
                </c:pt>
                <c:pt idx="5117">
                  <c:v>2</c:v>
                </c:pt>
                <c:pt idx="5118">
                  <c:v>2</c:v>
                </c:pt>
                <c:pt idx="5119">
                  <c:v>2</c:v>
                </c:pt>
                <c:pt idx="5120">
                  <c:v>2</c:v>
                </c:pt>
                <c:pt idx="5121">
                  <c:v>2</c:v>
                </c:pt>
                <c:pt idx="5122">
                  <c:v>2</c:v>
                </c:pt>
                <c:pt idx="5123">
                  <c:v>2</c:v>
                </c:pt>
                <c:pt idx="5124">
                  <c:v>2</c:v>
                </c:pt>
                <c:pt idx="5125">
                  <c:v>2</c:v>
                </c:pt>
                <c:pt idx="5126">
                  <c:v>2</c:v>
                </c:pt>
                <c:pt idx="5127">
                  <c:v>2</c:v>
                </c:pt>
                <c:pt idx="5128">
                  <c:v>2</c:v>
                </c:pt>
                <c:pt idx="5129">
                  <c:v>2</c:v>
                </c:pt>
                <c:pt idx="5130">
                  <c:v>2</c:v>
                </c:pt>
                <c:pt idx="5131">
                  <c:v>2</c:v>
                </c:pt>
                <c:pt idx="5132">
                  <c:v>2</c:v>
                </c:pt>
                <c:pt idx="5133">
                  <c:v>2</c:v>
                </c:pt>
                <c:pt idx="5134">
                  <c:v>2</c:v>
                </c:pt>
                <c:pt idx="5135">
                  <c:v>2</c:v>
                </c:pt>
                <c:pt idx="5136">
                  <c:v>2</c:v>
                </c:pt>
                <c:pt idx="5137">
                  <c:v>2</c:v>
                </c:pt>
                <c:pt idx="5138">
                  <c:v>2</c:v>
                </c:pt>
                <c:pt idx="5139">
                  <c:v>2</c:v>
                </c:pt>
                <c:pt idx="5140">
                  <c:v>2</c:v>
                </c:pt>
                <c:pt idx="5141">
                  <c:v>2</c:v>
                </c:pt>
                <c:pt idx="5142">
                  <c:v>2</c:v>
                </c:pt>
                <c:pt idx="5143">
                  <c:v>2</c:v>
                </c:pt>
                <c:pt idx="5144">
                  <c:v>2</c:v>
                </c:pt>
                <c:pt idx="5145">
                  <c:v>2</c:v>
                </c:pt>
                <c:pt idx="5146">
                  <c:v>2</c:v>
                </c:pt>
                <c:pt idx="5147">
                  <c:v>2</c:v>
                </c:pt>
                <c:pt idx="5148">
                  <c:v>2</c:v>
                </c:pt>
                <c:pt idx="5149">
                  <c:v>2</c:v>
                </c:pt>
                <c:pt idx="5150">
                  <c:v>2</c:v>
                </c:pt>
                <c:pt idx="5151">
                  <c:v>2</c:v>
                </c:pt>
                <c:pt idx="5152">
                  <c:v>2</c:v>
                </c:pt>
                <c:pt idx="5153">
                  <c:v>2</c:v>
                </c:pt>
                <c:pt idx="5154">
                  <c:v>2</c:v>
                </c:pt>
                <c:pt idx="5155">
                  <c:v>2</c:v>
                </c:pt>
                <c:pt idx="5156">
                  <c:v>2</c:v>
                </c:pt>
                <c:pt idx="5157">
                  <c:v>2</c:v>
                </c:pt>
                <c:pt idx="5158">
                  <c:v>2</c:v>
                </c:pt>
                <c:pt idx="5159">
                  <c:v>2</c:v>
                </c:pt>
                <c:pt idx="5160">
                  <c:v>2</c:v>
                </c:pt>
                <c:pt idx="5161">
                  <c:v>2</c:v>
                </c:pt>
                <c:pt idx="5162">
                  <c:v>2</c:v>
                </c:pt>
                <c:pt idx="5163">
                  <c:v>2</c:v>
                </c:pt>
                <c:pt idx="5164">
                  <c:v>2</c:v>
                </c:pt>
                <c:pt idx="5165">
                  <c:v>2</c:v>
                </c:pt>
                <c:pt idx="5166">
                  <c:v>2</c:v>
                </c:pt>
                <c:pt idx="5167">
                  <c:v>2</c:v>
                </c:pt>
                <c:pt idx="5168">
                  <c:v>2</c:v>
                </c:pt>
                <c:pt idx="5169">
                  <c:v>2</c:v>
                </c:pt>
                <c:pt idx="5170">
                  <c:v>2</c:v>
                </c:pt>
                <c:pt idx="5171">
                  <c:v>2</c:v>
                </c:pt>
                <c:pt idx="5172">
                  <c:v>2</c:v>
                </c:pt>
                <c:pt idx="5173">
                  <c:v>2</c:v>
                </c:pt>
                <c:pt idx="5174">
                  <c:v>2</c:v>
                </c:pt>
                <c:pt idx="5175">
                  <c:v>2</c:v>
                </c:pt>
                <c:pt idx="5176">
                  <c:v>2</c:v>
                </c:pt>
                <c:pt idx="5177">
                  <c:v>2</c:v>
                </c:pt>
                <c:pt idx="5178">
                  <c:v>2</c:v>
                </c:pt>
                <c:pt idx="5179">
                  <c:v>2</c:v>
                </c:pt>
                <c:pt idx="5180">
                  <c:v>2</c:v>
                </c:pt>
                <c:pt idx="5181">
                  <c:v>2</c:v>
                </c:pt>
                <c:pt idx="5182">
                  <c:v>2</c:v>
                </c:pt>
                <c:pt idx="5183">
                  <c:v>2</c:v>
                </c:pt>
                <c:pt idx="5184">
                  <c:v>2</c:v>
                </c:pt>
                <c:pt idx="5185">
                  <c:v>2</c:v>
                </c:pt>
                <c:pt idx="5186">
                  <c:v>2</c:v>
                </c:pt>
                <c:pt idx="5187">
                  <c:v>2</c:v>
                </c:pt>
                <c:pt idx="5188">
                  <c:v>2</c:v>
                </c:pt>
                <c:pt idx="5189">
                  <c:v>2</c:v>
                </c:pt>
                <c:pt idx="5190">
                  <c:v>2</c:v>
                </c:pt>
                <c:pt idx="5191">
                  <c:v>2</c:v>
                </c:pt>
                <c:pt idx="5192">
                  <c:v>2</c:v>
                </c:pt>
                <c:pt idx="5193">
                  <c:v>2</c:v>
                </c:pt>
                <c:pt idx="5194">
                  <c:v>2</c:v>
                </c:pt>
                <c:pt idx="5195">
                  <c:v>2</c:v>
                </c:pt>
                <c:pt idx="5196">
                  <c:v>2</c:v>
                </c:pt>
                <c:pt idx="5197">
                  <c:v>2</c:v>
                </c:pt>
                <c:pt idx="5198">
                  <c:v>2</c:v>
                </c:pt>
                <c:pt idx="5199">
                  <c:v>2</c:v>
                </c:pt>
                <c:pt idx="5200">
                  <c:v>2</c:v>
                </c:pt>
                <c:pt idx="5201">
                  <c:v>2</c:v>
                </c:pt>
                <c:pt idx="5202">
                  <c:v>2</c:v>
                </c:pt>
                <c:pt idx="5203">
                  <c:v>2</c:v>
                </c:pt>
                <c:pt idx="5204">
                  <c:v>2</c:v>
                </c:pt>
                <c:pt idx="5205">
                  <c:v>2</c:v>
                </c:pt>
                <c:pt idx="5206">
                  <c:v>2</c:v>
                </c:pt>
                <c:pt idx="5207">
                  <c:v>2</c:v>
                </c:pt>
                <c:pt idx="5208">
                  <c:v>2</c:v>
                </c:pt>
                <c:pt idx="5209">
                  <c:v>2</c:v>
                </c:pt>
                <c:pt idx="5210">
                  <c:v>2</c:v>
                </c:pt>
                <c:pt idx="5211">
                  <c:v>2</c:v>
                </c:pt>
                <c:pt idx="5212">
                  <c:v>2</c:v>
                </c:pt>
                <c:pt idx="5213">
                  <c:v>2</c:v>
                </c:pt>
                <c:pt idx="5214">
                  <c:v>2</c:v>
                </c:pt>
                <c:pt idx="5215">
                  <c:v>2</c:v>
                </c:pt>
                <c:pt idx="5216">
                  <c:v>2</c:v>
                </c:pt>
                <c:pt idx="5217">
                  <c:v>2</c:v>
                </c:pt>
                <c:pt idx="5218">
                  <c:v>2</c:v>
                </c:pt>
                <c:pt idx="5219">
                  <c:v>2</c:v>
                </c:pt>
                <c:pt idx="5220">
                  <c:v>2</c:v>
                </c:pt>
                <c:pt idx="5221">
                  <c:v>2</c:v>
                </c:pt>
                <c:pt idx="5222">
                  <c:v>2</c:v>
                </c:pt>
                <c:pt idx="5223">
                  <c:v>2</c:v>
                </c:pt>
                <c:pt idx="5224">
                  <c:v>2</c:v>
                </c:pt>
                <c:pt idx="5225">
                  <c:v>2</c:v>
                </c:pt>
                <c:pt idx="5226">
                  <c:v>2</c:v>
                </c:pt>
                <c:pt idx="5227">
                  <c:v>2</c:v>
                </c:pt>
                <c:pt idx="5228">
                  <c:v>2</c:v>
                </c:pt>
                <c:pt idx="5229">
                  <c:v>2</c:v>
                </c:pt>
                <c:pt idx="5230">
                  <c:v>2</c:v>
                </c:pt>
                <c:pt idx="5231">
                  <c:v>2</c:v>
                </c:pt>
                <c:pt idx="5232">
                  <c:v>2</c:v>
                </c:pt>
                <c:pt idx="5233">
                  <c:v>2</c:v>
                </c:pt>
                <c:pt idx="5234">
                  <c:v>2</c:v>
                </c:pt>
                <c:pt idx="5235">
                  <c:v>2</c:v>
                </c:pt>
                <c:pt idx="5236">
                  <c:v>2</c:v>
                </c:pt>
                <c:pt idx="5237">
                  <c:v>2</c:v>
                </c:pt>
                <c:pt idx="5238">
                  <c:v>2</c:v>
                </c:pt>
                <c:pt idx="5239">
                  <c:v>2</c:v>
                </c:pt>
                <c:pt idx="5240">
                  <c:v>2</c:v>
                </c:pt>
                <c:pt idx="5241">
                  <c:v>2</c:v>
                </c:pt>
                <c:pt idx="5242">
                  <c:v>2</c:v>
                </c:pt>
                <c:pt idx="5243">
                  <c:v>2</c:v>
                </c:pt>
                <c:pt idx="5244">
                  <c:v>2</c:v>
                </c:pt>
                <c:pt idx="5245">
                  <c:v>2</c:v>
                </c:pt>
                <c:pt idx="5246">
                  <c:v>2</c:v>
                </c:pt>
                <c:pt idx="5247">
                  <c:v>2</c:v>
                </c:pt>
                <c:pt idx="5248">
                  <c:v>2</c:v>
                </c:pt>
                <c:pt idx="5249">
                  <c:v>2</c:v>
                </c:pt>
                <c:pt idx="5250">
                  <c:v>2</c:v>
                </c:pt>
                <c:pt idx="5251">
                  <c:v>2</c:v>
                </c:pt>
                <c:pt idx="5252">
                  <c:v>2</c:v>
                </c:pt>
                <c:pt idx="5253">
                  <c:v>2</c:v>
                </c:pt>
                <c:pt idx="5254">
                  <c:v>2</c:v>
                </c:pt>
                <c:pt idx="5255">
                  <c:v>2</c:v>
                </c:pt>
                <c:pt idx="5256">
                  <c:v>2</c:v>
                </c:pt>
                <c:pt idx="5257">
                  <c:v>2</c:v>
                </c:pt>
                <c:pt idx="5258">
                  <c:v>2</c:v>
                </c:pt>
                <c:pt idx="5259">
                  <c:v>2</c:v>
                </c:pt>
                <c:pt idx="5260">
                  <c:v>2</c:v>
                </c:pt>
                <c:pt idx="5261">
                  <c:v>2</c:v>
                </c:pt>
                <c:pt idx="5262">
                  <c:v>2</c:v>
                </c:pt>
                <c:pt idx="5263">
                  <c:v>2</c:v>
                </c:pt>
                <c:pt idx="5264">
                  <c:v>2</c:v>
                </c:pt>
                <c:pt idx="5265">
                  <c:v>2</c:v>
                </c:pt>
                <c:pt idx="5266">
                  <c:v>2</c:v>
                </c:pt>
                <c:pt idx="5267">
                  <c:v>2</c:v>
                </c:pt>
                <c:pt idx="5268">
                  <c:v>2</c:v>
                </c:pt>
                <c:pt idx="5269">
                  <c:v>2</c:v>
                </c:pt>
                <c:pt idx="5270">
                  <c:v>2</c:v>
                </c:pt>
                <c:pt idx="5271">
                  <c:v>2</c:v>
                </c:pt>
                <c:pt idx="5272">
                  <c:v>2</c:v>
                </c:pt>
                <c:pt idx="5273">
                  <c:v>2</c:v>
                </c:pt>
                <c:pt idx="5274">
                  <c:v>2</c:v>
                </c:pt>
                <c:pt idx="5275">
                  <c:v>2</c:v>
                </c:pt>
                <c:pt idx="5276">
                  <c:v>2</c:v>
                </c:pt>
                <c:pt idx="5277">
                  <c:v>2</c:v>
                </c:pt>
                <c:pt idx="5278">
                  <c:v>2</c:v>
                </c:pt>
                <c:pt idx="5279">
                  <c:v>2</c:v>
                </c:pt>
                <c:pt idx="5280">
                  <c:v>2</c:v>
                </c:pt>
                <c:pt idx="5281">
                  <c:v>2</c:v>
                </c:pt>
                <c:pt idx="5282">
                  <c:v>2</c:v>
                </c:pt>
                <c:pt idx="5283">
                  <c:v>2</c:v>
                </c:pt>
                <c:pt idx="5284">
                  <c:v>2</c:v>
                </c:pt>
                <c:pt idx="5285">
                  <c:v>2</c:v>
                </c:pt>
                <c:pt idx="5286">
                  <c:v>2</c:v>
                </c:pt>
                <c:pt idx="5287">
                  <c:v>2</c:v>
                </c:pt>
                <c:pt idx="5288">
                  <c:v>2</c:v>
                </c:pt>
                <c:pt idx="5289">
                  <c:v>2</c:v>
                </c:pt>
                <c:pt idx="5290">
                  <c:v>2</c:v>
                </c:pt>
                <c:pt idx="5291">
                  <c:v>2</c:v>
                </c:pt>
                <c:pt idx="5292">
                  <c:v>2</c:v>
                </c:pt>
                <c:pt idx="5293">
                  <c:v>2</c:v>
                </c:pt>
                <c:pt idx="5294">
                  <c:v>2</c:v>
                </c:pt>
                <c:pt idx="5295">
                  <c:v>2</c:v>
                </c:pt>
                <c:pt idx="5296">
                  <c:v>2</c:v>
                </c:pt>
                <c:pt idx="5297">
                  <c:v>2</c:v>
                </c:pt>
                <c:pt idx="5298">
                  <c:v>2</c:v>
                </c:pt>
                <c:pt idx="5299">
                  <c:v>2</c:v>
                </c:pt>
                <c:pt idx="5300">
                  <c:v>2</c:v>
                </c:pt>
                <c:pt idx="5301">
                  <c:v>2</c:v>
                </c:pt>
                <c:pt idx="5302">
                  <c:v>2</c:v>
                </c:pt>
                <c:pt idx="5303">
                  <c:v>2</c:v>
                </c:pt>
                <c:pt idx="5304">
                  <c:v>2</c:v>
                </c:pt>
                <c:pt idx="5305">
                  <c:v>2</c:v>
                </c:pt>
                <c:pt idx="5306">
                  <c:v>2</c:v>
                </c:pt>
                <c:pt idx="5307">
                  <c:v>2</c:v>
                </c:pt>
                <c:pt idx="5308">
                  <c:v>2</c:v>
                </c:pt>
                <c:pt idx="5309">
                  <c:v>2</c:v>
                </c:pt>
                <c:pt idx="5310">
                  <c:v>2</c:v>
                </c:pt>
                <c:pt idx="5311">
                  <c:v>2</c:v>
                </c:pt>
                <c:pt idx="5312">
                  <c:v>2</c:v>
                </c:pt>
                <c:pt idx="5313">
                  <c:v>2</c:v>
                </c:pt>
                <c:pt idx="5314">
                  <c:v>2</c:v>
                </c:pt>
                <c:pt idx="5315">
                  <c:v>2</c:v>
                </c:pt>
                <c:pt idx="5316">
                  <c:v>2</c:v>
                </c:pt>
                <c:pt idx="5317">
                  <c:v>2</c:v>
                </c:pt>
                <c:pt idx="5318">
                  <c:v>2</c:v>
                </c:pt>
                <c:pt idx="5319">
                  <c:v>2</c:v>
                </c:pt>
                <c:pt idx="5320">
                  <c:v>2</c:v>
                </c:pt>
                <c:pt idx="5321">
                  <c:v>2</c:v>
                </c:pt>
                <c:pt idx="5322">
                  <c:v>2</c:v>
                </c:pt>
                <c:pt idx="5323">
                  <c:v>2</c:v>
                </c:pt>
                <c:pt idx="5324">
                  <c:v>2</c:v>
                </c:pt>
                <c:pt idx="5325">
                  <c:v>2</c:v>
                </c:pt>
                <c:pt idx="5326">
                  <c:v>2</c:v>
                </c:pt>
                <c:pt idx="5327">
                  <c:v>2</c:v>
                </c:pt>
                <c:pt idx="5328">
                  <c:v>2</c:v>
                </c:pt>
                <c:pt idx="5329">
                  <c:v>2</c:v>
                </c:pt>
                <c:pt idx="5330">
                  <c:v>2</c:v>
                </c:pt>
                <c:pt idx="5331">
                  <c:v>2</c:v>
                </c:pt>
                <c:pt idx="5332">
                  <c:v>2</c:v>
                </c:pt>
                <c:pt idx="5333">
                  <c:v>2</c:v>
                </c:pt>
                <c:pt idx="5334">
                  <c:v>2</c:v>
                </c:pt>
                <c:pt idx="5335">
                  <c:v>2</c:v>
                </c:pt>
                <c:pt idx="5336">
                  <c:v>2</c:v>
                </c:pt>
                <c:pt idx="5337">
                  <c:v>2</c:v>
                </c:pt>
                <c:pt idx="5338">
                  <c:v>2</c:v>
                </c:pt>
                <c:pt idx="5339">
                  <c:v>2</c:v>
                </c:pt>
                <c:pt idx="5340">
                  <c:v>2</c:v>
                </c:pt>
                <c:pt idx="5341">
                  <c:v>2</c:v>
                </c:pt>
                <c:pt idx="5342">
                  <c:v>2</c:v>
                </c:pt>
                <c:pt idx="5343">
                  <c:v>2</c:v>
                </c:pt>
                <c:pt idx="5344">
                  <c:v>2</c:v>
                </c:pt>
                <c:pt idx="5345">
                  <c:v>2</c:v>
                </c:pt>
                <c:pt idx="5346">
                  <c:v>2</c:v>
                </c:pt>
                <c:pt idx="5347">
                  <c:v>2</c:v>
                </c:pt>
                <c:pt idx="5348">
                  <c:v>2</c:v>
                </c:pt>
                <c:pt idx="5349">
                  <c:v>2</c:v>
                </c:pt>
                <c:pt idx="5350">
                  <c:v>2</c:v>
                </c:pt>
                <c:pt idx="5351">
                  <c:v>2</c:v>
                </c:pt>
                <c:pt idx="5352">
                  <c:v>2</c:v>
                </c:pt>
                <c:pt idx="5353">
                  <c:v>2</c:v>
                </c:pt>
                <c:pt idx="5354">
                  <c:v>2</c:v>
                </c:pt>
                <c:pt idx="5355">
                  <c:v>2</c:v>
                </c:pt>
                <c:pt idx="5356">
                  <c:v>2</c:v>
                </c:pt>
                <c:pt idx="5357">
                  <c:v>2</c:v>
                </c:pt>
                <c:pt idx="5358">
                  <c:v>2</c:v>
                </c:pt>
                <c:pt idx="5359">
                  <c:v>2</c:v>
                </c:pt>
                <c:pt idx="5360">
                  <c:v>2</c:v>
                </c:pt>
                <c:pt idx="5361">
                  <c:v>2</c:v>
                </c:pt>
                <c:pt idx="5362">
                  <c:v>2</c:v>
                </c:pt>
                <c:pt idx="5363">
                  <c:v>2</c:v>
                </c:pt>
                <c:pt idx="5364">
                  <c:v>2</c:v>
                </c:pt>
                <c:pt idx="5365">
                  <c:v>2</c:v>
                </c:pt>
                <c:pt idx="5366">
                  <c:v>2</c:v>
                </c:pt>
                <c:pt idx="5367">
                  <c:v>2</c:v>
                </c:pt>
                <c:pt idx="5368">
                  <c:v>2</c:v>
                </c:pt>
                <c:pt idx="5369">
                  <c:v>2</c:v>
                </c:pt>
                <c:pt idx="5370">
                  <c:v>2</c:v>
                </c:pt>
                <c:pt idx="5371">
                  <c:v>2</c:v>
                </c:pt>
                <c:pt idx="5372">
                  <c:v>2</c:v>
                </c:pt>
                <c:pt idx="5373">
                  <c:v>2</c:v>
                </c:pt>
                <c:pt idx="5374">
                  <c:v>2</c:v>
                </c:pt>
                <c:pt idx="5375">
                  <c:v>2</c:v>
                </c:pt>
                <c:pt idx="5376">
                  <c:v>2</c:v>
                </c:pt>
                <c:pt idx="5377">
                  <c:v>2</c:v>
                </c:pt>
                <c:pt idx="5378">
                  <c:v>2</c:v>
                </c:pt>
                <c:pt idx="5379">
                  <c:v>2</c:v>
                </c:pt>
                <c:pt idx="5380">
                  <c:v>2</c:v>
                </c:pt>
                <c:pt idx="5381">
                  <c:v>2</c:v>
                </c:pt>
                <c:pt idx="5382">
                  <c:v>2</c:v>
                </c:pt>
                <c:pt idx="5383">
                  <c:v>2</c:v>
                </c:pt>
                <c:pt idx="5384">
                  <c:v>2</c:v>
                </c:pt>
                <c:pt idx="5385">
                  <c:v>2</c:v>
                </c:pt>
                <c:pt idx="5386">
                  <c:v>2</c:v>
                </c:pt>
                <c:pt idx="5387">
                  <c:v>2</c:v>
                </c:pt>
                <c:pt idx="5388">
                  <c:v>2</c:v>
                </c:pt>
                <c:pt idx="5389">
                  <c:v>2</c:v>
                </c:pt>
                <c:pt idx="5390">
                  <c:v>2</c:v>
                </c:pt>
                <c:pt idx="5391">
                  <c:v>2</c:v>
                </c:pt>
                <c:pt idx="5392">
                  <c:v>2</c:v>
                </c:pt>
                <c:pt idx="5393">
                  <c:v>2</c:v>
                </c:pt>
                <c:pt idx="5394">
                  <c:v>2</c:v>
                </c:pt>
                <c:pt idx="5395">
                  <c:v>2</c:v>
                </c:pt>
                <c:pt idx="5396">
                  <c:v>2</c:v>
                </c:pt>
                <c:pt idx="5397">
                  <c:v>2</c:v>
                </c:pt>
                <c:pt idx="5398">
                  <c:v>2</c:v>
                </c:pt>
                <c:pt idx="5399">
                  <c:v>2</c:v>
                </c:pt>
                <c:pt idx="5400">
                  <c:v>2</c:v>
                </c:pt>
                <c:pt idx="5401">
                  <c:v>2</c:v>
                </c:pt>
                <c:pt idx="5402">
                  <c:v>2</c:v>
                </c:pt>
                <c:pt idx="5403">
                  <c:v>2</c:v>
                </c:pt>
                <c:pt idx="5404">
                  <c:v>2</c:v>
                </c:pt>
                <c:pt idx="5405">
                  <c:v>2</c:v>
                </c:pt>
                <c:pt idx="5406">
                  <c:v>2</c:v>
                </c:pt>
                <c:pt idx="5407">
                  <c:v>2</c:v>
                </c:pt>
                <c:pt idx="5408">
                  <c:v>2</c:v>
                </c:pt>
                <c:pt idx="5409">
                  <c:v>2</c:v>
                </c:pt>
                <c:pt idx="5410">
                  <c:v>2</c:v>
                </c:pt>
                <c:pt idx="5411">
                  <c:v>2</c:v>
                </c:pt>
                <c:pt idx="5412">
                  <c:v>2</c:v>
                </c:pt>
                <c:pt idx="5413">
                  <c:v>2</c:v>
                </c:pt>
                <c:pt idx="5414">
                  <c:v>2</c:v>
                </c:pt>
                <c:pt idx="5415">
                  <c:v>2</c:v>
                </c:pt>
                <c:pt idx="5416">
                  <c:v>2</c:v>
                </c:pt>
                <c:pt idx="5417">
                  <c:v>2</c:v>
                </c:pt>
                <c:pt idx="5418">
                  <c:v>2</c:v>
                </c:pt>
                <c:pt idx="5419">
                  <c:v>2</c:v>
                </c:pt>
                <c:pt idx="5420">
                  <c:v>2</c:v>
                </c:pt>
                <c:pt idx="5421">
                  <c:v>2</c:v>
                </c:pt>
                <c:pt idx="5422">
                  <c:v>2</c:v>
                </c:pt>
                <c:pt idx="5423">
                  <c:v>2</c:v>
                </c:pt>
                <c:pt idx="5424">
                  <c:v>2</c:v>
                </c:pt>
                <c:pt idx="5425">
                  <c:v>2</c:v>
                </c:pt>
                <c:pt idx="5426">
                  <c:v>2</c:v>
                </c:pt>
                <c:pt idx="5427">
                  <c:v>2</c:v>
                </c:pt>
                <c:pt idx="5428">
                  <c:v>2</c:v>
                </c:pt>
                <c:pt idx="5429">
                  <c:v>2</c:v>
                </c:pt>
                <c:pt idx="5430">
                  <c:v>2</c:v>
                </c:pt>
                <c:pt idx="5431">
                  <c:v>2</c:v>
                </c:pt>
                <c:pt idx="5432">
                  <c:v>2</c:v>
                </c:pt>
                <c:pt idx="5433">
                  <c:v>2</c:v>
                </c:pt>
                <c:pt idx="5434">
                  <c:v>2</c:v>
                </c:pt>
                <c:pt idx="5435">
                  <c:v>2</c:v>
                </c:pt>
                <c:pt idx="5436">
                  <c:v>2</c:v>
                </c:pt>
                <c:pt idx="5437">
                  <c:v>2</c:v>
                </c:pt>
                <c:pt idx="5438">
                  <c:v>2</c:v>
                </c:pt>
                <c:pt idx="5439">
                  <c:v>2</c:v>
                </c:pt>
                <c:pt idx="5440">
                  <c:v>2</c:v>
                </c:pt>
                <c:pt idx="5441">
                  <c:v>2</c:v>
                </c:pt>
                <c:pt idx="5442">
                  <c:v>2</c:v>
                </c:pt>
                <c:pt idx="5443">
                  <c:v>2</c:v>
                </c:pt>
                <c:pt idx="5444">
                  <c:v>2</c:v>
                </c:pt>
                <c:pt idx="5445">
                  <c:v>2</c:v>
                </c:pt>
                <c:pt idx="5446">
                  <c:v>2</c:v>
                </c:pt>
                <c:pt idx="5447">
                  <c:v>2</c:v>
                </c:pt>
                <c:pt idx="5448">
                  <c:v>2</c:v>
                </c:pt>
                <c:pt idx="5449">
                  <c:v>2</c:v>
                </c:pt>
                <c:pt idx="5450">
                  <c:v>2</c:v>
                </c:pt>
                <c:pt idx="5451">
                  <c:v>2</c:v>
                </c:pt>
                <c:pt idx="5452">
                  <c:v>2</c:v>
                </c:pt>
                <c:pt idx="5453">
                  <c:v>2</c:v>
                </c:pt>
                <c:pt idx="5454">
                  <c:v>2</c:v>
                </c:pt>
                <c:pt idx="5455">
                  <c:v>2</c:v>
                </c:pt>
                <c:pt idx="5456">
                  <c:v>2</c:v>
                </c:pt>
                <c:pt idx="5457">
                  <c:v>2</c:v>
                </c:pt>
                <c:pt idx="5458">
                  <c:v>2</c:v>
                </c:pt>
                <c:pt idx="5459">
                  <c:v>2</c:v>
                </c:pt>
                <c:pt idx="5460">
                  <c:v>2</c:v>
                </c:pt>
                <c:pt idx="5461">
                  <c:v>2</c:v>
                </c:pt>
                <c:pt idx="5462">
                  <c:v>2</c:v>
                </c:pt>
                <c:pt idx="5463">
                  <c:v>2</c:v>
                </c:pt>
                <c:pt idx="5464">
                  <c:v>2</c:v>
                </c:pt>
                <c:pt idx="5465">
                  <c:v>2</c:v>
                </c:pt>
                <c:pt idx="5466">
                  <c:v>2</c:v>
                </c:pt>
                <c:pt idx="5467">
                  <c:v>2</c:v>
                </c:pt>
                <c:pt idx="5468">
                  <c:v>2</c:v>
                </c:pt>
                <c:pt idx="5469">
                  <c:v>2</c:v>
                </c:pt>
                <c:pt idx="5470">
                  <c:v>2</c:v>
                </c:pt>
                <c:pt idx="5471">
                  <c:v>2</c:v>
                </c:pt>
                <c:pt idx="5472">
                  <c:v>2</c:v>
                </c:pt>
                <c:pt idx="5473">
                  <c:v>2</c:v>
                </c:pt>
                <c:pt idx="5474">
                  <c:v>2</c:v>
                </c:pt>
                <c:pt idx="5475">
                  <c:v>2</c:v>
                </c:pt>
                <c:pt idx="5476">
                  <c:v>2</c:v>
                </c:pt>
                <c:pt idx="5477">
                  <c:v>2</c:v>
                </c:pt>
                <c:pt idx="5478">
                  <c:v>2</c:v>
                </c:pt>
                <c:pt idx="5479">
                  <c:v>2</c:v>
                </c:pt>
                <c:pt idx="5480">
                  <c:v>2</c:v>
                </c:pt>
                <c:pt idx="5481">
                  <c:v>2</c:v>
                </c:pt>
                <c:pt idx="5482">
                  <c:v>2</c:v>
                </c:pt>
                <c:pt idx="5483">
                  <c:v>2</c:v>
                </c:pt>
                <c:pt idx="5484">
                  <c:v>2</c:v>
                </c:pt>
                <c:pt idx="5485">
                  <c:v>2</c:v>
                </c:pt>
                <c:pt idx="5486">
                  <c:v>2</c:v>
                </c:pt>
                <c:pt idx="5487">
                  <c:v>2</c:v>
                </c:pt>
                <c:pt idx="5488">
                  <c:v>2</c:v>
                </c:pt>
                <c:pt idx="5489">
                  <c:v>2</c:v>
                </c:pt>
                <c:pt idx="5490">
                  <c:v>2</c:v>
                </c:pt>
                <c:pt idx="5491">
                  <c:v>2</c:v>
                </c:pt>
                <c:pt idx="5492">
                  <c:v>2</c:v>
                </c:pt>
                <c:pt idx="5493">
                  <c:v>2</c:v>
                </c:pt>
                <c:pt idx="5494">
                  <c:v>2</c:v>
                </c:pt>
                <c:pt idx="5495">
                  <c:v>2</c:v>
                </c:pt>
                <c:pt idx="5496">
                  <c:v>2</c:v>
                </c:pt>
                <c:pt idx="5497">
                  <c:v>2</c:v>
                </c:pt>
                <c:pt idx="5498">
                  <c:v>2</c:v>
                </c:pt>
                <c:pt idx="5499">
                  <c:v>2</c:v>
                </c:pt>
                <c:pt idx="5500">
                  <c:v>2</c:v>
                </c:pt>
                <c:pt idx="5501">
                  <c:v>2</c:v>
                </c:pt>
                <c:pt idx="5502">
                  <c:v>2</c:v>
                </c:pt>
                <c:pt idx="5503">
                  <c:v>2</c:v>
                </c:pt>
                <c:pt idx="5504">
                  <c:v>2</c:v>
                </c:pt>
                <c:pt idx="5505">
                  <c:v>2</c:v>
                </c:pt>
                <c:pt idx="5506">
                  <c:v>2</c:v>
                </c:pt>
                <c:pt idx="5507">
                  <c:v>2</c:v>
                </c:pt>
                <c:pt idx="5508">
                  <c:v>2</c:v>
                </c:pt>
                <c:pt idx="5509">
                  <c:v>2</c:v>
                </c:pt>
                <c:pt idx="5510">
                  <c:v>2</c:v>
                </c:pt>
                <c:pt idx="5511">
                  <c:v>2</c:v>
                </c:pt>
                <c:pt idx="5512">
                  <c:v>2</c:v>
                </c:pt>
                <c:pt idx="5513">
                  <c:v>2</c:v>
                </c:pt>
                <c:pt idx="5514">
                  <c:v>2</c:v>
                </c:pt>
                <c:pt idx="5515">
                  <c:v>2</c:v>
                </c:pt>
                <c:pt idx="5516">
                  <c:v>2</c:v>
                </c:pt>
                <c:pt idx="5517">
                  <c:v>2</c:v>
                </c:pt>
                <c:pt idx="5518">
                  <c:v>2</c:v>
                </c:pt>
                <c:pt idx="5519">
                  <c:v>2</c:v>
                </c:pt>
                <c:pt idx="5520">
                  <c:v>2</c:v>
                </c:pt>
                <c:pt idx="5521">
                  <c:v>2</c:v>
                </c:pt>
                <c:pt idx="5522">
                  <c:v>2</c:v>
                </c:pt>
                <c:pt idx="5523">
                  <c:v>2</c:v>
                </c:pt>
                <c:pt idx="5524">
                  <c:v>2</c:v>
                </c:pt>
                <c:pt idx="5525">
                  <c:v>2</c:v>
                </c:pt>
                <c:pt idx="5526">
                  <c:v>2</c:v>
                </c:pt>
                <c:pt idx="5527">
                  <c:v>2</c:v>
                </c:pt>
                <c:pt idx="5528">
                  <c:v>2</c:v>
                </c:pt>
                <c:pt idx="5529">
                  <c:v>2</c:v>
                </c:pt>
                <c:pt idx="5530">
                  <c:v>2</c:v>
                </c:pt>
                <c:pt idx="5531">
                  <c:v>2</c:v>
                </c:pt>
                <c:pt idx="5532">
                  <c:v>2</c:v>
                </c:pt>
                <c:pt idx="5533">
                  <c:v>2</c:v>
                </c:pt>
                <c:pt idx="5534">
                  <c:v>2</c:v>
                </c:pt>
                <c:pt idx="5535">
                  <c:v>2</c:v>
                </c:pt>
                <c:pt idx="5536">
                  <c:v>2</c:v>
                </c:pt>
                <c:pt idx="5537">
                  <c:v>2</c:v>
                </c:pt>
                <c:pt idx="5538">
                  <c:v>2</c:v>
                </c:pt>
                <c:pt idx="5539">
                  <c:v>2</c:v>
                </c:pt>
                <c:pt idx="5540">
                  <c:v>2</c:v>
                </c:pt>
                <c:pt idx="5541">
                  <c:v>2</c:v>
                </c:pt>
                <c:pt idx="5542">
                  <c:v>2</c:v>
                </c:pt>
                <c:pt idx="5543">
                  <c:v>2</c:v>
                </c:pt>
                <c:pt idx="5544">
                  <c:v>2</c:v>
                </c:pt>
                <c:pt idx="5545">
                  <c:v>2</c:v>
                </c:pt>
                <c:pt idx="5546">
                  <c:v>2</c:v>
                </c:pt>
                <c:pt idx="5547">
                  <c:v>2</c:v>
                </c:pt>
                <c:pt idx="5548">
                  <c:v>2</c:v>
                </c:pt>
                <c:pt idx="5549">
                  <c:v>2</c:v>
                </c:pt>
                <c:pt idx="5550">
                  <c:v>2</c:v>
                </c:pt>
                <c:pt idx="5551">
                  <c:v>2</c:v>
                </c:pt>
                <c:pt idx="5552">
                  <c:v>2</c:v>
                </c:pt>
                <c:pt idx="5553">
                  <c:v>2</c:v>
                </c:pt>
                <c:pt idx="5554">
                  <c:v>2</c:v>
                </c:pt>
                <c:pt idx="5555">
                  <c:v>2</c:v>
                </c:pt>
                <c:pt idx="5556">
                  <c:v>2</c:v>
                </c:pt>
                <c:pt idx="5557">
                  <c:v>2</c:v>
                </c:pt>
                <c:pt idx="5558">
                  <c:v>2</c:v>
                </c:pt>
                <c:pt idx="5559">
                  <c:v>2</c:v>
                </c:pt>
                <c:pt idx="5560">
                  <c:v>2</c:v>
                </c:pt>
                <c:pt idx="5561">
                  <c:v>2</c:v>
                </c:pt>
                <c:pt idx="5562">
                  <c:v>2</c:v>
                </c:pt>
                <c:pt idx="5563">
                  <c:v>2</c:v>
                </c:pt>
                <c:pt idx="5564">
                  <c:v>2</c:v>
                </c:pt>
                <c:pt idx="5565">
                  <c:v>2</c:v>
                </c:pt>
                <c:pt idx="5566">
                  <c:v>2</c:v>
                </c:pt>
                <c:pt idx="5567">
                  <c:v>2</c:v>
                </c:pt>
                <c:pt idx="5568">
                  <c:v>2</c:v>
                </c:pt>
                <c:pt idx="5569">
                  <c:v>2</c:v>
                </c:pt>
                <c:pt idx="5570">
                  <c:v>2</c:v>
                </c:pt>
                <c:pt idx="5571">
                  <c:v>2</c:v>
                </c:pt>
                <c:pt idx="5572">
                  <c:v>2</c:v>
                </c:pt>
                <c:pt idx="5573">
                  <c:v>2</c:v>
                </c:pt>
                <c:pt idx="5574">
                  <c:v>2</c:v>
                </c:pt>
                <c:pt idx="5575">
                  <c:v>4</c:v>
                </c:pt>
                <c:pt idx="5576">
                  <c:v>4</c:v>
                </c:pt>
                <c:pt idx="5577">
                  <c:v>4</c:v>
                </c:pt>
                <c:pt idx="5578">
                  <c:v>4</c:v>
                </c:pt>
                <c:pt idx="5579">
                  <c:v>4</c:v>
                </c:pt>
                <c:pt idx="5580">
                  <c:v>4</c:v>
                </c:pt>
                <c:pt idx="5581">
                  <c:v>4</c:v>
                </c:pt>
                <c:pt idx="5582">
                  <c:v>6</c:v>
                </c:pt>
                <c:pt idx="5583">
                  <c:v>6</c:v>
                </c:pt>
                <c:pt idx="5584">
                  <c:v>6</c:v>
                </c:pt>
                <c:pt idx="5585">
                  <c:v>6</c:v>
                </c:pt>
                <c:pt idx="5586">
                  <c:v>6</c:v>
                </c:pt>
                <c:pt idx="5587">
                  <c:v>6</c:v>
                </c:pt>
                <c:pt idx="5588">
                  <c:v>6</c:v>
                </c:pt>
                <c:pt idx="5589">
                  <c:v>6</c:v>
                </c:pt>
                <c:pt idx="5590">
                  <c:v>6</c:v>
                </c:pt>
                <c:pt idx="5591">
                  <c:v>6</c:v>
                </c:pt>
                <c:pt idx="5592">
                  <c:v>8</c:v>
                </c:pt>
                <c:pt idx="5593">
                  <c:v>8</c:v>
                </c:pt>
                <c:pt idx="5594">
                  <c:v>8</c:v>
                </c:pt>
                <c:pt idx="5595">
                  <c:v>8</c:v>
                </c:pt>
                <c:pt idx="5596">
                  <c:v>8</c:v>
                </c:pt>
                <c:pt idx="5597">
                  <c:v>8</c:v>
                </c:pt>
                <c:pt idx="5598">
                  <c:v>8</c:v>
                </c:pt>
                <c:pt idx="5599">
                  <c:v>8</c:v>
                </c:pt>
                <c:pt idx="5600">
                  <c:v>8</c:v>
                </c:pt>
                <c:pt idx="5601">
                  <c:v>8</c:v>
                </c:pt>
                <c:pt idx="5602">
                  <c:v>8</c:v>
                </c:pt>
                <c:pt idx="5603">
                  <c:v>8</c:v>
                </c:pt>
                <c:pt idx="5604">
                  <c:v>8</c:v>
                </c:pt>
                <c:pt idx="5605">
                  <c:v>8</c:v>
                </c:pt>
                <c:pt idx="5606">
                  <c:v>8</c:v>
                </c:pt>
                <c:pt idx="5607">
                  <c:v>10</c:v>
                </c:pt>
                <c:pt idx="5608">
                  <c:v>10</c:v>
                </c:pt>
                <c:pt idx="5609">
                  <c:v>10</c:v>
                </c:pt>
                <c:pt idx="5610">
                  <c:v>10</c:v>
                </c:pt>
                <c:pt idx="5611">
                  <c:v>10</c:v>
                </c:pt>
                <c:pt idx="5612">
                  <c:v>10</c:v>
                </c:pt>
                <c:pt idx="5613">
                  <c:v>10</c:v>
                </c:pt>
                <c:pt idx="5614">
                  <c:v>10</c:v>
                </c:pt>
                <c:pt idx="5615">
                  <c:v>10</c:v>
                </c:pt>
                <c:pt idx="5616">
                  <c:v>10</c:v>
                </c:pt>
                <c:pt idx="5617">
                  <c:v>12</c:v>
                </c:pt>
                <c:pt idx="5618">
                  <c:v>13</c:v>
                </c:pt>
                <c:pt idx="5619">
                  <c:v>14</c:v>
                </c:pt>
                <c:pt idx="5620">
                  <c:v>14</c:v>
                </c:pt>
                <c:pt idx="5621">
                  <c:v>14</c:v>
                </c:pt>
                <c:pt idx="5622">
                  <c:v>14</c:v>
                </c:pt>
                <c:pt idx="5623">
                  <c:v>14</c:v>
                </c:pt>
                <c:pt idx="5624">
                  <c:v>14</c:v>
                </c:pt>
                <c:pt idx="5625">
                  <c:v>15</c:v>
                </c:pt>
                <c:pt idx="5626">
                  <c:v>16</c:v>
                </c:pt>
                <c:pt idx="5627">
                  <c:v>16</c:v>
                </c:pt>
                <c:pt idx="5628">
                  <c:v>16</c:v>
                </c:pt>
                <c:pt idx="5629">
                  <c:v>16</c:v>
                </c:pt>
                <c:pt idx="5630">
                  <c:v>16</c:v>
                </c:pt>
                <c:pt idx="5631">
                  <c:v>16</c:v>
                </c:pt>
                <c:pt idx="5632">
                  <c:v>16</c:v>
                </c:pt>
                <c:pt idx="5633">
                  <c:v>18</c:v>
                </c:pt>
                <c:pt idx="5634">
                  <c:v>18</c:v>
                </c:pt>
                <c:pt idx="5635">
                  <c:v>18</c:v>
                </c:pt>
                <c:pt idx="5636">
                  <c:v>18</c:v>
                </c:pt>
                <c:pt idx="5637">
                  <c:v>18</c:v>
                </c:pt>
                <c:pt idx="5638">
                  <c:v>18</c:v>
                </c:pt>
                <c:pt idx="5639">
                  <c:v>18</c:v>
                </c:pt>
                <c:pt idx="5640">
                  <c:v>19</c:v>
                </c:pt>
                <c:pt idx="5641">
                  <c:v>20</c:v>
                </c:pt>
                <c:pt idx="5642">
                  <c:v>21</c:v>
                </c:pt>
                <c:pt idx="5643">
                  <c:v>22</c:v>
                </c:pt>
                <c:pt idx="5644">
                  <c:v>22</c:v>
                </c:pt>
                <c:pt idx="5645">
                  <c:v>22</c:v>
                </c:pt>
                <c:pt idx="5646">
                  <c:v>22</c:v>
                </c:pt>
                <c:pt idx="5647">
                  <c:v>22</c:v>
                </c:pt>
                <c:pt idx="5648">
                  <c:v>22</c:v>
                </c:pt>
                <c:pt idx="5649">
                  <c:v>22</c:v>
                </c:pt>
                <c:pt idx="5650">
                  <c:v>22</c:v>
                </c:pt>
                <c:pt idx="5651">
                  <c:v>22</c:v>
                </c:pt>
                <c:pt idx="5652">
                  <c:v>22</c:v>
                </c:pt>
                <c:pt idx="5653">
                  <c:v>22</c:v>
                </c:pt>
                <c:pt idx="5654">
                  <c:v>24</c:v>
                </c:pt>
                <c:pt idx="5655">
                  <c:v>24</c:v>
                </c:pt>
                <c:pt idx="5656">
                  <c:v>24</c:v>
                </c:pt>
                <c:pt idx="5657">
                  <c:v>24</c:v>
                </c:pt>
                <c:pt idx="5658">
                  <c:v>24</c:v>
                </c:pt>
                <c:pt idx="5659">
                  <c:v>24</c:v>
                </c:pt>
                <c:pt idx="5660">
                  <c:v>26</c:v>
                </c:pt>
                <c:pt idx="5661">
                  <c:v>26</c:v>
                </c:pt>
                <c:pt idx="5662">
                  <c:v>28</c:v>
                </c:pt>
                <c:pt idx="5663">
                  <c:v>28</c:v>
                </c:pt>
                <c:pt idx="5664">
                  <c:v>28</c:v>
                </c:pt>
                <c:pt idx="5665">
                  <c:v>28</c:v>
                </c:pt>
                <c:pt idx="5666">
                  <c:v>28</c:v>
                </c:pt>
                <c:pt idx="5667">
                  <c:v>28</c:v>
                </c:pt>
                <c:pt idx="5668">
                  <c:v>30</c:v>
                </c:pt>
                <c:pt idx="5669">
                  <c:v>30</c:v>
                </c:pt>
                <c:pt idx="5670">
                  <c:v>30</c:v>
                </c:pt>
                <c:pt idx="5671">
                  <c:v>30</c:v>
                </c:pt>
                <c:pt idx="5672">
                  <c:v>30</c:v>
                </c:pt>
                <c:pt idx="5673">
                  <c:v>30</c:v>
                </c:pt>
                <c:pt idx="5674">
                  <c:v>32</c:v>
                </c:pt>
                <c:pt idx="5675">
                  <c:v>32</c:v>
                </c:pt>
                <c:pt idx="5676">
                  <c:v>32</c:v>
                </c:pt>
                <c:pt idx="5677">
                  <c:v>32</c:v>
                </c:pt>
                <c:pt idx="5678">
                  <c:v>32</c:v>
                </c:pt>
                <c:pt idx="5679">
                  <c:v>34</c:v>
                </c:pt>
                <c:pt idx="5680">
                  <c:v>34</c:v>
                </c:pt>
                <c:pt idx="5681">
                  <c:v>34</c:v>
                </c:pt>
                <c:pt idx="5682">
                  <c:v>36</c:v>
                </c:pt>
                <c:pt idx="5683">
                  <c:v>36</c:v>
                </c:pt>
                <c:pt idx="5684">
                  <c:v>36</c:v>
                </c:pt>
                <c:pt idx="5685">
                  <c:v>36</c:v>
                </c:pt>
                <c:pt idx="5686">
                  <c:v>36</c:v>
                </c:pt>
                <c:pt idx="5687">
                  <c:v>36</c:v>
                </c:pt>
                <c:pt idx="5688">
                  <c:v>36</c:v>
                </c:pt>
                <c:pt idx="5689">
                  <c:v>38</c:v>
                </c:pt>
                <c:pt idx="5690">
                  <c:v>38</c:v>
                </c:pt>
                <c:pt idx="5691">
                  <c:v>38</c:v>
                </c:pt>
                <c:pt idx="5692">
                  <c:v>38</c:v>
                </c:pt>
                <c:pt idx="5693">
                  <c:v>40</c:v>
                </c:pt>
                <c:pt idx="5694">
                  <c:v>40</c:v>
                </c:pt>
                <c:pt idx="5695">
                  <c:v>40</c:v>
                </c:pt>
                <c:pt idx="5696">
                  <c:v>40</c:v>
                </c:pt>
                <c:pt idx="5697">
                  <c:v>40</c:v>
                </c:pt>
                <c:pt idx="5698">
                  <c:v>40</c:v>
                </c:pt>
                <c:pt idx="5699">
                  <c:v>40</c:v>
                </c:pt>
                <c:pt idx="5700">
                  <c:v>40</c:v>
                </c:pt>
                <c:pt idx="5701">
                  <c:v>40</c:v>
                </c:pt>
                <c:pt idx="5702">
                  <c:v>40</c:v>
                </c:pt>
                <c:pt idx="5703">
                  <c:v>40</c:v>
                </c:pt>
                <c:pt idx="5704">
                  <c:v>40</c:v>
                </c:pt>
                <c:pt idx="5705">
                  <c:v>40</c:v>
                </c:pt>
                <c:pt idx="5706">
                  <c:v>40</c:v>
                </c:pt>
                <c:pt idx="5707">
                  <c:v>40</c:v>
                </c:pt>
                <c:pt idx="5708">
                  <c:v>40</c:v>
                </c:pt>
                <c:pt idx="5709">
                  <c:v>40</c:v>
                </c:pt>
                <c:pt idx="5710">
                  <c:v>40</c:v>
                </c:pt>
                <c:pt idx="5711">
                  <c:v>40</c:v>
                </c:pt>
                <c:pt idx="5712">
                  <c:v>40</c:v>
                </c:pt>
                <c:pt idx="5713">
                  <c:v>40</c:v>
                </c:pt>
                <c:pt idx="5714">
                  <c:v>40</c:v>
                </c:pt>
                <c:pt idx="5715">
                  <c:v>40</c:v>
                </c:pt>
                <c:pt idx="5716">
                  <c:v>40</c:v>
                </c:pt>
                <c:pt idx="5717">
                  <c:v>42</c:v>
                </c:pt>
                <c:pt idx="5718">
                  <c:v>42</c:v>
                </c:pt>
                <c:pt idx="5719">
                  <c:v>44</c:v>
                </c:pt>
                <c:pt idx="5720">
                  <c:v>44</c:v>
                </c:pt>
                <c:pt idx="5721">
                  <c:v>44</c:v>
                </c:pt>
                <c:pt idx="5722">
                  <c:v>44</c:v>
                </c:pt>
                <c:pt idx="5723">
                  <c:v>44</c:v>
                </c:pt>
                <c:pt idx="5724">
                  <c:v>44</c:v>
                </c:pt>
                <c:pt idx="5725">
                  <c:v>44</c:v>
                </c:pt>
                <c:pt idx="5726">
                  <c:v>44</c:v>
                </c:pt>
                <c:pt idx="5727">
                  <c:v>46</c:v>
                </c:pt>
                <c:pt idx="5728">
                  <c:v>46</c:v>
                </c:pt>
                <c:pt idx="5729">
                  <c:v>46</c:v>
                </c:pt>
                <c:pt idx="5730">
                  <c:v>46</c:v>
                </c:pt>
                <c:pt idx="5731">
                  <c:v>46</c:v>
                </c:pt>
                <c:pt idx="5732">
                  <c:v>48</c:v>
                </c:pt>
                <c:pt idx="5733">
                  <c:v>48</c:v>
                </c:pt>
                <c:pt idx="5734">
                  <c:v>48</c:v>
                </c:pt>
                <c:pt idx="5735">
                  <c:v>48</c:v>
                </c:pt>
                <c:pt idx="5736">
                  <c:v>48</c:v>
                </c:pt>
                <c:pt idx="5737">
                  <c:v>48</c:v>
                </c:pt>
                <c:pt idx="5738">
                  <c:v>48</c:v>
                </c:pt>
                <c:pt idx="5739">
                  <c:v>48</c:v>
                </c:pt>
                <c:pt idx="5740">
                  <c:v>48</c:v>
                </c:pt>
                <c:pt idx="5741">
                  <c:v>50</c:v>
                </c:pt>
                <c:pt idx="5742">
                  <c:v>50</c:v>
                </c:pt>
                <c:pt idx="5743">
                  <c:v>50</c:v>
                </c:pt>
                <c:pt idx="5744">
                  <c:v>50</c:v>
                </c:pt>
                <c:pt idx="5745">
                  <c:v>50</c:v>
                </c:pt>
                <c:pt idx="5746">
                  <c:v>50</c:v>
                </c:pt>
                <c:pt idx="5747">
                  <c:v>50</c:v>
                </c:pt>
                <c:pt idx="5748">
                  <c:v>50</c:v>
                </c:pt>
                <c:pt idx="5749">
                  <c:v>50</c:v>
                </c:pt>
                <c:pt idx="5750">
                  <c:v>50</c:v>
                </c:pt>
                <c:pt idx="5751">
                  <c:v>52</c:v>
                </c:pt>
                <c:pt idx="5752">
                  <c:v>52</c:v>
                </c:pt>
                <c:pt idx="5753">
                  <c:v>52</c:v>
                </c:pt>
                <c:pt idx="5754">
                  <c:v>52</c:v>
                </c:pt>
                <c:pt idx="5755">
                  <c:v>52</c:v>
                </c:pt>
                <c:pt idx="5756">
                  <c:v>53</c:v>
                </c:pt>
                <c:pt idx="5757">
                  <c:v>53</c:v>
                </c:pt>
                <c:pt idx="5758">
                  <c:v>53</c:v>
                </c:pt>
                <c:pt idx="5759">
                  <c:v>53</c:v>
                </c:pt>
                <c:pt idx="5760">
                  <c:v>53</c:v>
                </c:pt>
                <c:pt idx="5761">
                  <c:v>53</c:v>
                </c:pt>
                <c:pt idx="5762">
                  <c:v>54</c:v>
                </c:pt>
                <c:pt idx="5763">
                  <c:v>54</c:v>
                </c:pt>
                <c:pt idx="5764">
                  <c:v>54</c:v>
                </c:pt>
                <c:pt idx="5765">
                  <c:v>54</c:v>
                </c:pt>
                <c:pt idx="5766">
                  <c:v>54</c:v>
                </c:pt>
                <c:pt idx="5767">
                  <c:v>56</c:v>
                </c:pt>
                <c:pt idx="5768">
                  <c:v>56</c:v>
                </c:pt>
                <c:pt idx="5769">
                  <c:v>56</c:v>
                </c:pt>
                <c:pt idx="5770">
                  <c:v>56</c:v>
                </c:pt>
                <c:pt idx="5771">
                  <c:v>56</c:v>
                </c:pt>
                <c:pt idx="5772">
                  <c:v>56</c:v>
                </c:pt>
                <c:pt idx="5773">
                  <c:v>58</c:v>
                </c:pt>
                <c:pt idx="5774">
                  <c:v>58</c:v>
                </c:pt>
                <c:pt idx="5775">
                  <c:v>58</c:v>
                </c:pt>
                <c:pt idx="5776">
                  <c:v>58</c:v>
                </c:pt>
                <c:pt idx="5777">
                  <c:v>58</c:v>
                </c:pt>
                <c:pt idx="5778">
                  <c:v>58</c:v>
                </c:pt>
                <c:pt idx="5779">
                  <c:v>58</c:v>
                </c:pt>
                <c:pt idx="5780">
                  <c:v>58</c:v>
                </c:pt>
                <c:pt idx="5781">
                  <c:v>60</c:v>
                </c:pt>
                <c:pt idx="5782">
                  <c:v>60</c:v>
                </c:pt>
                <c:pt idx="5783">
                  <c:v>60</c:v>
                </c:pt>
                <c:pt idx="5784">
                  <c:v>60</c:v>
                </c:pt>
                <c:pt idx="5785">
                  <c:v>60</c:v>
                </c:pt>
                <c:pt idx="5786">
                  <c:v>62</c:v>
                </c:pt>
                <c:pt idx="5787">
                  <c:v>62</c:v>
                </c:pt>
                <c:pt idx="5788">
                  <c:v>62</c:v>
                </c:pt>
                <c:pt idx="5789">
                  <c:v>62</c:v>
                </c:pt>
                <c:pt idx="5790">
                  <c:v>62</c:v>
                </c:pt>
                <c:pt idx="5791">
                  <c:v>62</c:v>
                </c:pt>
                <c:pt idx="5792">
                  <c:v>62</c:v>
                </c:pt>
                <c:pt idx="5793">
                  <c:v>64</c:v>
                </c:pt>
                <c:pt idx="5794">
                  <c:v>64</c:v>
                </c:pt>
                <c:pt idx="5795">
                  <c:v>64</c:v>
                </c:pt>
                <c:pt idx="5796">
                  <c:v>64</c:v>
                </c:pt>
                <c:pt idx="5797">
                  <c:v>64</c:v>
                </c:pt>
                <c:pt idx="5798">
                  <c:v>64</c:v>
                </c:pt>
                <c:pt idx="5799">
                  <c:v>64</c:v>
                </c:pt>
                <c:pt idx="5800">
                  <c:v>64</c:v>
                </c:pt>
                <c:pt idx="5801">
                  <c:v>64</c:v>
                </c:pt>
                <c:pt idx="5802">
                  <c:v>64</c:v>
                </c:pt>
                <c:pt idx="5803">
                  <c:v>64</c:v>
                </c:pt>
                <c:pt idx="5804">
                  <c:v>64</c:v>
                </c:pt>
                <c:pt idx="5805">
                  <c:v>64</c:v>
                </c:pt>
                <c:pt idx="5806">
                  <c:v>65</c:v>
                </c:pt>
                <c:pt idx="5807">
                  <c:v>65</c:v>
                </c:pt>
                <c:pt idx="5808">
                  <c:v>65</c:v>
                </c:pt>
                <c:pt idx="5809">
                  <c:v>70</c:v>
                </c:pt>
                <c:pt idx="5810">
                  <c:v>70</c:v>
                </c:pt>
                <c:pt idx="5811">
                  <c:v>70</c:v>
                </c:pt>
                <c:pt idx="5812">
                  <c:v>70</c:v>
                </c:pt>
                <c:pt idx="5813">
                  <c:v>70</c:v>
                </c:pt>
                <c:pt idx="5814">
                  <c:v>70</c:v>
                </c:pt>
                <c:pt idx="5815">
                  <c:v>72</c:v>
                </c:pt>
                <c:pt idx="5816">
                  <c:v>72</c:v>
                </c:pt>
                <c:pt idx="5817">
                  <c:v>72</c:v>
                </c:pt>
                <c:pt idx="5818">
                  <c:v>72</c:v>
                </c:pt>
                <c:pt idx="5819">
                  <c:v>72</c:v>
                </c:pt>
                <c:pt idx="5820">
                  <c:v>72</c:v>
                </c:pt>
                <c:pt idx="5821">
                  <c:v>72</c:v>
                </c:pt>
                <c:pt idx="5822">
                  <c:v>72</c:v>
                </c:pt>
                <c:pt idx="5823">
                  <c:v>72</c:v>
                </c:pt>
                <c:pt idx="5824">
                  <c:v>72</c:v>
                </c:pt>
                <c:pt idx="5825">
                  <c:v>74</c:v>
                </c:pt>
                <c:pt idx="5826">
                  <c:v>74</c:v>
                </c:pt>
                <c:pt idx="5827">
                  <c:v>74</c:v>
                </c:pt>
                <c:pt idx="5828">
                  <c:v>74</c:v>
                </c:pt>
                <c:pt idx="5829">
                  <c:v>74</c:v>
                </c:pt>
                <c:pt idx="5830">
                  <c:v>74</c:v>
                </c:pt>
                <c:pt idx="5831">
                  <c:v>74</c:v>
                </c:pt>
                <c:pt idx="5832">
                  <c:v>74</c:v>
                </c:pt>
                <c:pt idx="5833">
                  <c:v>74</c:v>
                </c:pt>
                <c:pt idx="5834">
                  <c:v>74</c:v>
                </c:pt>
                <c:pt idx="5835">
                  <c:v>74</c:v>
                </c:pt>
                <c:pt idx="5836">
                  <c:v>74</c:v>
                </c:pt>
                <c:pt idx="5837">
                  <c:v>74</c:v>
                </c:pt>
                <c:pt idx="5838">
                  <c:v>74</c:v>
                </c:pt>
                <c:pt idx="5839">
                  <c:v>74</c:v>
                </c:pt>
                <c:pt idx="5840">
                  <c:v>74</c:v>
                </c:pt>
                <c:pt idx="5841">
                  <c:v>75</c:v>
                </c:pt>
                <c:pt idx="5842">
                  <c:v>75</c:v>
                </c:pt>
                <c:pt idx="5843">
                  <c:v>75</c:v>
                </c:pt>
                <c:pt idx="5844">
                  <c:v>76</c:v>
                </c:pt>
                <c:pt idx="5845">
                  <c:v>76</c:v>
                </c:pt>
                <c:pt idx="5846">
                  <c:v>76</c:v>
                </c:pt>
                <c:pt idx="5847">
                  <c:v>76</c:v>
                </c:pt>
                <c:pt idx="5848">
                  <c:v>76</c:v>
                </c:pt>
                <c:pt idx="5849">
                  <c:v>76</c:v>
                </c:pt>
                <c:pt idx="5850">
                  <c:v>76</c:v>
                </c:pt>
                <c:pt idx="5851">
                  <c:v>76</c:v>
                </c:pt>
                <c:pt idx="5852">
                  <c:v>76</c:v>
                </c:pt>
                <c:pt idx="5853">
                  <c:v>76</c:v>
                </c:pt>
                <c:pt idx="5854">
                  <c:v>76</c:v>
                </c:pt>
                <c:pt idx="5855">
                  <c:v>76</c:v>
                </c:pt>
                <c:pt idx="5856">
                  <c:v>76</c:v>
                </c:pt>
                <c:pt idx="5857">
                  <c:v>76</c:v>
                </c:pt>
                <c:pt idx="5858">
                  <c:v>76</c:v>
                </c:pt>
                <c:pt idx="5859">
                  <c:v>76</c:v>
                </c:pt>
                <c:pt idx="5860">
                  <c:v>76</c:v>
                </c:pt>
                <c:pt idx="5861">
                  <c:v>76</c:v>
                </c:pt>
                <c:pt idx="5862">
                  <c:v>76</c:v>
                </c:pt>
                <c:pt idx="5863">
                  <c:v>76</c:v>
                </c:pt>
                <c:pt idx="5864">
                  <c:v>78</c:v>
                </c:pt>
                <c:pt idx="5865">
                  <c:v>78</c:v>
                </c:pt>
                <c:pt idx="5866">
                  <c:v>78</c:v>
                </c:pt>
                <c:pt idx="5867">
                  <c:v>78</c:v>
                </c:pt>
                <c:pt idx="5868">
                  <c:v>79</c:v>
                </c:pt>
                <c:pt idx="5869">
                  <c:v>80</c:v>
                </c:pt>
                <c:pt idx="5870">
                  <c:v>80</c:v>
                </c:pt>
                <c:pt idx="5871">
                  <c:v>80</c:v>
                </c:pt>
                <c:pt idx="5872">
                  <c:v>80</c:v>
                </c:pt>
                <c:pt idx="5873">
                  <c:v>82</c:v>
                </c:pt>
                <c:pt idx="5874">
                  <c:v>82</c:v>
                </c:pt>
                <c:pt idx="5875">
                  <c:v>82</c:v>
                </c:pt>
                <c:pt idx="5876">
                  <c:v>82</c:v>
                </c:pt>
                <c:pt idx="5877">
                  <c:v>82</c:v>
                </c:pt>
                <c:pt idx="5878">
                  <c:v>84</c:v>
                </c:pt>
                <c:pt idx="5879">
                  <c:v>84</c:v>
                </c:pt>
                <c:pt idx="5880">
                  <c:v>84</c:v>
                </c:pt>
                <c:pt idx="5881">
                  <c:v>84</c:v>
                </c:pt>
                <c:pt idx="5882">
                  <c:v>84</c:v>
                </c:pt>
                <c:pt idx="5883">
                  <c:v>86</c:v>
                </c:pt>
                <c:pt idx="5884">
                  <c:v>86</c:v>
                </c:pt>
                <c:pt idx="5885">
                  <c:v>86</c:v>
                </c:pt>
                <c:pt idx="5886">
                  <c:v>86</c:v>
                </c:pt>
                <c:pt idx="5887">
                  <c:v>86</c:v>
                </c:pt>
                <c:pt idx="5888">
                  <c:v>86</c:v>
                </c:pt>
                <c:pt idx="5889">
                  <c:v>86</c:v>
                </c:pt>
                <c:pt idx="5890">
                  <c:v>86</c:v>
                </c:pt>
                <c:pt idx="5891">
                  <c:v>86</c:v>
                </c:pt>
                <c:pt idx="5892">
                  <c:v>86</c:v>
                </c:pt>
                <c:pt idx="5893">
                  <c:v>86</c:v>
                </c:pt>
                <c:pt idx="5894">
                  <c:v>86</c:v>
                </c:pt>
                <c:pt idx="5895">
                  <c:v>86</c:v>
                </c:pt>
                <c:pt idx="5896">
                  <c:v>86</c:v>
                </c:pt>
                <c:pt idx="5897">
                  <c:v>86</c:v>
                </c:pt>
                <c:pt idx="5898">
                  <c:v>86</c:v>
                </c:pt>
                <c:pt idx="5899">
                  <c:v>86</c:v>
                </c:pt>
                <c:pt idx="5900">
                  <c:v>86</c:v>
                </c:pt>
                <c:pt idx="5901">
                  <c:v>86</c:v>
                </c:pt>
                <c:pt idx="5902">
                  <c:v>86</c:v>
                </c:pt>
                <c:pt idx="5903">
                  <c:v>86</c:v>
                </c:pt>
                <c:pt idx="5904">
                  <c:v>86</c:v>
                </c:pt>
                <c:pt idx="5905">
                  <c:v>86</c:v>
                </c:pt>
                <c:pt idx="5906">
                  <c:v>86</c:v>
                </c:pt>
                <c:pt idx="5907">
                  <c:v>86</c:v>
                </c:pt>
                <c:pt idx="5908">
                  <c:v>86</c:v>
                </c:pt>
                <c:pt idx="5909">
                  <c:v>86</c:v>
                </c:pt>
                <c:pt idx="5910">
                  <c:v>86</c:v>
                </c:pt>
                <c:pt idx="5911">
                  <c:v>86</c:v>
                </c:pt>
                <c:pt idx="5912">
                  <c:v>88</c:v>
                </c:pt>
                <c:pt idx="5913">
                  <c:v>88</c:v>
                </c:pt>
                <c:pt idx="5914">
                  <c:v>88</c:v>
                </c:pt>
                <c:pt idx="5915">
                  <c:v>88</c:v>
                </c:pt>
                <c:pt idx="5916">
                  <c:v>88</c:v>
                </c:pt>
                <c:pt idx="5917">
                  <c:v>90</c:v>
                </c:pt>
                <c:pt idx="5918">
                  <c:v>90</c:v>
                </c:pt>
                <c:pt idx="5919">
                  <c:v>90</c:v>
                </c:pt>
                <c:pt idx="5920">
                  <c:v>90</c:v>
                </c:pt>
                <c:pt idx="5921">
                  <c:v>92</c:v>
                </c:pt>
                <c:pt idx="5922">
                  <c:v>92</c:v>
                </c:pt>
                <c:pt idx="5923">
                  <c:v>92</c:v>
                </c:pt>
                <c:pt idx="5924">
                  <c:v>92</c:v>
                </c:pt>
                <c:pt idx="5925">
                  <c:v>92</c:v>
                </c:pt>
                <c:pt idx="5926">
                  <c:v>92</c:v>
                </c:pt>
                <c:pt idx="5927">
                  <c:v>92</c:v>
                </c:pt>
                <c:pt idx="5928">
                  <c:v>92</c:v>
                </c:pt>
                <c:pt idx="5929">
                  <c:v>92</c:v>
                </c:pt>
                <c:pt idx="5930">
                  <c:v>92</c:v>
                </c:pt>
                <c:pt idx="5931">
                  <c:v>92</c:v>
                </c:pt>
                <c:pt idx="5932">
                  <c:v>92</c:v>
                </c:pt>
                <c:pt idx="5933">
                  <c:v>92</c:v>
                </c:pt>
                <c:pt idx="5934">
                  <c:v>92</c:v>
                </c:pt>
                <c:pt idx="5935">
                  <c:v>92</c:v>
                </c:pt>
                <c:pt idx="5936">
                  <c:v>92</c:v>
                </c:pt>
                <c:pt idx="5937">
                  <c:v>92</c:v>
                </c:pt>
                <c:pt idx="5938">
                  <c:v>92</c:v>
                </c:pt>
                <c:pt idx="5939">
                  <c:v>92</c:v>
                </c:pt>
                <c:pt idx="5940">
                  <c:v>92</c:v>
                </c:pt>
                <c:pt idx="5941">
                  <c:v>92</c:v>
                </c:pt>
                <c:pt idx="5942">
                  <c:v>92</c:v>
                </c:pt>
                <c:pt idx="5943">
                  <c:v>92</c:v>
                </c:pt>
                <c:pt idx="5944">
                  <c:v>92</c:v>
                </c:pt>
                <c:pt idx="5945">
                  <c:v>92</c:v>
                </c:pt>
                <c:pt idx="5946">
                  <c:v>92</c:v>
                </c:pt>
                <c:pt idx="5947">
                  <c:v>92</c:v>
                </c:pt>
                <c:pt idx="5948">
                  <c:v>92</c:v>
                </c:pt>
                <c:pt idx="5949">
                  <c:v>92</c:v>
                </c:pt>
                <c:pt idx="5950">
                  <c:v>92</c:v>
                </c:pt>
                <c:pt idx="5951">
                  <c:v>92</c:v>
                </c:pt>
                <c:pt idx="5952">
                  <c:v>92</c:v>
                </c:pt>
                <c:pt idx="5953">
                  <c:v>92</c:v>
                </c:pt>
                <c:pt idx="5954">
                  <c:v>92</c:v>
                </c:pt>
                <c:pt idx="5955">
                  <c:v>92</c:v>
                </c:pt>
                <c:pt idx="5956">
                  <c:v>92</c:v>
                </c:pt>
                <c:pt idx="5957">
                  <c:v>92</c:v>
                </c:pt>
                <c:pt idx="5958">
                  <c:v>92</c:v>
                </c:pt>
                <c:pt idx="5959">
                  <c:v>92</c:v>
                </c:pt>
                <c:pt idx="5960">
                  <c:v>92</c:v>
                </c:pt>
                <c:pt idx="5961">
                  <c:v>92</c:v>
                </c:pt>
                <c:pt idx="5962">
                  <c:v>92</c:v>
                </c:pt>
                <c:pt idx="5963">
                  <c:v>92</c:v>
                </c:pt>
                <c:pt idx="5964">
                  <c:v>92</c:v>
                </c:pt>
                <c:pt idx="5965">
                  <c:v>92</c:v>
                </c:pt>
                <c:pt idx="5966">
                  <c:v>92</c:v>
                </c:pt>
                <c:pt idx="5967">
                  <c:v>92</c:v>
                </c:pt>
                <c:pt idx="5968">
                  <c:v>92</c:v>
                </c:pt>
                <c:pt idx="5969">
                  <c:v>92</c:v>
                </c:pt>
                <c:pt idx="5970">
                  <c:v>92</c:v>
                </c:pt>
                <c:pt idx="5971">
                  <c:v>92</c:v>
                </c:pt>
                <c:pt idx="5972">
                  <c:v>92</c:v>
                </c:pt>
                <c:pt idx="5973">
                  <c:v>92</c:v>
                </c:pt>
                <c:pt idx="5974">
                  <c:v>92</c:v>
                </c:pt>
                <c:pt idx="5975">
                  <c:v>92</c:v>
                </c:pt>
                <c:pt idx="5976">
                  <c:v>92</c:v>
                </c:pt>
                <c:pt idx="5977">
                  <c:v>92</c:v>
                </c:pt>
                <c:pt idx="5978">
                  <c:v>92</c:v>
                </c:pt>
                <c:pt idx="5979">
                  <c:v>92</c:v>
                </c:pt>
                <c:pt idx="5980">
                  <c:v>92</c:v>
                </c:pt>
                <c:pt idx="5981">
                  <c:v>94</c:v>
                </c:pt>
                <c:pt idx="5982">
                  <c:v>96</c:v>
                </c:pt>
                <c:pt idx="5983">
                  <c:v>96</c:v>
                </c:pt>
                <c:pt idx="5984">
                  <c:v>96</c:v>
                </c:pt>
                <c:pt idx="5985">
                  <c:v>96</c:v>
                </c:pt>
                <c:pt idx="5986">
                  <c:v>96</c:v>
                </c:pt>
                <c:pt idx="5987">
                  <c:v>96</c:v>
                </c:pt>
                <c:pt idx="5988">
                  <c:v>96</c:v>
                </c:pt>
                <c:pt idx="5989">
                  <c:v>96</c:v>
                </c:pt>
                <c:pt idx="5990">
                  <c:v>96</c:v>
                </c:pt>
                <c:pt idx="5991">
                  <c:v>96</c:v>
                </c:pt>
                <c:pt idx="5992">
                  <c:v>96</c:v>
                </c:pt>
                <c:pt idx="5993">
                  <c:v>98</c:v>
                </c:pt>
                <c:pt idx="5994">
                  <c:v>98</c:v>
                </c:pt>
                <c:pt idx="5995">
                  <c:v>98</c:v>
                </c:pt>
                <c:pt idx="5996">
                  <c:v>98</c:v>
                </c:pt>
                <c:pt idx="5997">
                  <c:v>98</c:v>
                </c:pt>
                <c:pt idx="5998">
                  <c:v>98</c:v>
                </c:pt>
                <c:pt idx="5999">
                  <c:v>98</c:v>
                </c:pt>
                <c:pt idx="6000">
                  <c:v>100</c:v>
                </c:pt>
                <c:pt idx="6001">
                  <c:v>100</c:v>
                </c:pt>
                <c:pt idx="6002">
                  <c:v>102</c:v>
                </c:pt>
                <c:pt idx="6003">
                  <c:v>102</c:v>
                </c:pt>
                <c:pt idx="6004">
                  <c:v>102</c:v>
                </c:pt>
                <c:pt idx="6005">
                  <c:v>104</c:v>
                </c:pt>
                <c:pt idx="6006">
                  <c:v>104</c:v>
                </c:pt>
                <c:pt idx="6007">
                  <c:v>106</c:v>
                </c:pt>
                <c:pt idx="6008">
                  <c:v>106</c:v>
                </c:pt>
                <c:pt idx="6009">
                  <c:v>106</c:v>
                </c:pt>
                <c:pt idx="6010">
                  <c:v>106</c:v>
                </c:pt>
                <c:pt idx="6011">
                  <c:v>106</c:v>
                </c:pt>
                <c:pt idx="6012">
                  <c:v>106</c:v>
                </c:pt>
                <c:pt idx="6013">
                  <c:v>108</c:v>
                </c:pt>
                <c:pt idx="6014">
                  <c:v>108</c:v>
                </c:pt>
                <c:pt idx="6015">
                  <c:v>108</c:v>
                </c:pt>
                <c:pt idx="6016">
                  <c:v>108</c:v>
                </c:pt>
                <c:pt idx="6017">
                  <c:v>108</c:v>
                </c:pt>
                <c:pt idx="6018">
                  <c:v>108</c:v>
                </c:pt>
                <c:pt idx="6019">
                  <c:v>108</c:v>
                </c:pt>
                <c:pt idx="6020">
                  <c:v>108</c:v>
                </c:pt>
                <c:pt idx="6021">
                  <c:v>110</c:v>
                </c:pt>
                <c:pt idx="6022">
                  <c:v>110</c:v>
                </c:pt>
                <c:pt idx="6023">
                  <c:v>110</c:v>
                </c:pt>
                <c:pt idx="6024">
                  <c:v>112</c:v>
                </c:pt>
                <c:pt idx="6025">
                  <c:v>112</c:v>
                </c:pt>
                <c:pt idx="6026">
                  <c:v>112</c:v>
                </c:pt>
                <c:pt idx="6027">
                  <c:v>114</c:v>
                </c:pt>
                <c:pt idx="6028">
                  <c:v>114</c:v>
                </c:pt>
                <c:pt idx="6029">
                  <c:v>116</c:v>
                </c:pt>
                <c:pt idx="6030">
                  <c:v>118</c:v>
                </c:pt>
                <c:pt idx="6031">
                  <c:v>118</c:v>
                </c:pt>
                <c:pt idx="6032">
                  <c:v>118</c:v>
                </c:pt>
                <c:pt idx="6033">
                  <c:v>118</c:v>
                </c:pt>
                <c:pt idx="6034">
                  <c:v>118</c:v>
                </c:pt>
                <c:pt idx="6035">
                  <c:v>118</c:v>
                </c:pt>
                <c:pt idx="6036">
                  <c:v>118</c:v>
                </c:pt>
                <c:pt idx="6037">
                  <c:v>119</c:v>
                </c:pt>
                <c:pt idx="6038">
                  <c:v>119</c:v>
                </c:pt>
                <c:pt idx="6039">
                  <c:v>122</c:v>
                </c:pt>
                <c:pt idx="6040">
                  <c:v>122</c:v>
                </c:pt>
                <c:pt idx="6041">
                  <c:v>124</c:v>
                </c:pt>
                <c:pt idx="6042">
                  <c:v>126</c:v>
                </c:pt>
                <c:pt idx="6043">
                  <c:v>126</c:v>
                </c:pt>
                <c:pt idx="6044">
                  <c:v>126</c:v>
                </c:pt>
                <c:pt idx="6045">
                  <c:v>126</c:v>
                </c:pt>
                <c:pt idx="6046">
                  <c:v>126</c:v>
                </c:pt>
                <c:pt idx="6047">
                  <c:v>128</c:v>
                </c:pt>
                <c:pt idx="6048">
                  <c:v>128</c:v>
                </c:pt>
                <c:pt idx="6049">
                  <c:v>130</c:v>
                </c:pt>
                <c:pt idx="6050">
                  <c:v>130</c:v>
                </c:pt>
                <c:pt idx="6051">
                  <c:v>130</c:v>
                </c:pt>
                <c:pt idx="6052">
                  <c:v>132</c:v>
                </c:pt>
                <c:pt idx="6053">
                  <c:v>132</c:v>
                </c:pt>
                <c:pt idx="6054">
                  <c:v>132</c:v>
                </c:pt>
                <c:pt idx="6055">
                  <c:v>132</c:v>
                </c:pt>
                <c:pt idx="6056">
                  <c:v>134</c:v>
                </c:pt>
                <c:pt idx="6057">
                  <c:v>134</c:v>
                </c:pt>
                <c:pt idx="6058">
                  <c:v>134</c:v>
                </c:pt>
                <c:pt idx="6059">
                  <c:v>136</c:v>
                </c:pt>
                <c:pt idx="6060">
                  <c:v>136</c:v>
                </c:pt>
                <c:pt idx="6061">
                  <c:v>136</c:v>
                </c:pt>
                <c:pt idx="6062">
                  <c:v>138</c:v>
                </c:pt>
                <c:pt idx="6063">
                  <c:v>138</c:v>
                </c:pt>
                <c:pt idx="6064">
                  <c:v>140</c:v>
                </c:pt>
              </c:numCache>
            </c:numRef>
          </c:yVal>
          <c:smooth val="0"/>
        </c:ser>
        <c:ser>
          <c:idx val="2"/>
          <c:order val="2"/>
          <c:tx>
            <c:strRef>
              <c:f>動詞けし!$A$1</c:f>
              <c:strCache>
                <c:ptCount val="1"/>
                <c:pt idx="0">
                  <c:v>正解メソッド名</c:v>
                </c:pt>
              </c:strCache>
            </c:strRef>
          </c:tx>
          <c:spPr>
            <a:ln>
              <a:solidFill>
                <a:srgbClr val="00B050"/>
              </a:solidFill>
            </a:ln>
          </c:spPr>
          <c:marker>
            <c:symbol val="none"/>
          </c:marker>
          <c:yVal>
            <c:numRef>
              <c:f>動詞けし!$A$2:$A$6205</c:f>
              <c:numCache>
                <c:formatCode>General</c:formatCode>
                <c:ptCount val="6204"/>
                <c:pt idx="0">
                  <c:v>1</c:v>
                </c:pt>
                <c:pt idx="1">
                  <c:v>1</c:v>
                </c:pt>
                <c:pt idx="2">
                  <c:v>1</c:v>
                </c:pt>
                <c:pt idx="3">
                  <c:v>1</c:v>
                </c:pt>
                <c:pt idx="4">
                  <c:v>1</c:v>
                </c:pt>
                <c:pt idx="5">
                  <c:v>1</c:v>
                </c:pt>
                <c:pt idx="6">
                  <c:v>1</c:v>
                </c:pt>
                <c:pt idx="7">
                  <c:v>1</c:v>
                </c:pt>
                <c:pt idx="8">
                  <c:v>1</c:v>
                </c:pt>
                <c:pt idx="9">
                  <c:v>1</c:v>
                </c:pt>
                <c:pt idx="10">
                  <c:v>1</c:v>
                </c:pt>
                <c:pt idx="11">
                  <c:v>1</c:v>
                </c:pt>
                <c:pt idx="12">
                  <c:v>1</c:v>
                </c:pt>
                <c:pt idx="13">
                  <c:v>1</c:v>
                </c:pt>
                <c:pt idx="14">
                  <c:v>1</c:v>
                </c:pt>
                <c:pt idx="15">
                  <c:v>1</c:v>
                </c:pt>
                <c:pt idx="16">
                  <c:v>1</c:v>
                </c:pt>
                <c:pt idx="17">
                  <c:v>1</c:v>
                </c:pt>
                <c:pt idx="18">
                  <c:v>1</c:v>
                </c:pt>
                <c:pt idx="19">
                  <c:v>1</c:v>
                </c:pt>
                <c:pt idx="20">
                  <c:v>1</c:v>
                </c:pt>
                <c:pt idx="21">
                  <c:v>1</c:v>
                </c:pt>
                <c:pt idx="22">
                  <c:v>1</c:v>
                </c:pt>
                <c:pt idx="23">
                  <c:v>1</c:v>
                </c:pt>
                <c:pt idx="24">
                  <c:v>1</c:v>
                </c:pt>
                <c:pt idx="25">
                  <c:v>1</c:v>
                </c:pt>
                <c:pt idx="26">
                  <c:v>1</c:v>
                </c:pt>
                <c:pt idx="27">
                  <c:v>1</c:v>
                </c:pt>
                <c:pt idx="28">
                  <c:v>1</c:v>
                </c:pt>
                <c:pt idx="29">
                  <c:v>1</c:v>
                </c:pt>
                <c:pt idx="30">
                  <c:v>1</c:v>
                </c:pt>
                <c:pt idx="31">
                  <c:v>1</c:v>
                </c:pt>
                <c:pt idx="32">
                  <c:v>1</c:v>
                </c:pt>
                <c:pt idx="33">
                  <c:v>1</c:v>
                </c:pt>
                <c:pt idx="34">
                  <c:v>1</c:v>
                </c:pt>
                <c:pt idx="35">
                  <c:v>1</c:v>
                </c:pt>
                <c:pt idx="36">
                  <c:v>1</c:v>
                </c:pt>
                <c:pt idx="37">
                  <c:v>1</c:v>
                </c:pt>
                <c:pt idx="38">
                  <c:v>1</c:v>
                </c:pt>
                <c:pt idx="39">
                  <c:v>1</c:v>
                </c:pt>
                <c:pt idx="40">
                  <c:v>1</c:v>
                </c:pt>
                <c:pt idx="41">
                  <c:v>1</c:v>
                </c:pt>
                <c:pt idx="42">
                  <c:v>1</c:v>
                </c:pt>
                <c:pt idx="43">
                  <c:v>1</c:v>
                </c:pt>
                <c:pt idx="44">
                  <c:v>1</c:v>
                </c:pt>
                <c:pt idx="45">
                  <c:v>1</c:v>
                </c:pt>
                <c:pt idx="46">
                  <c:v>1</c:v>
                </c:pt>
                <c:pt idx="47">
                  <c:v>1</c:v>
                </c:pt>
                <c:pt idx="48">
                  <c:v>1</c:v>
                </c:pt>
                <c:pt idx="49">
                  <c:v>1</c:v>
                </c:pt>
                <c:pt idx="50">
                  <c:v>1</c:v>
                </c:pt>
                <c:pt idx="51">
                  <c:v>1</c:v>
                </c:pt>
                <c:pt idx="52">
                  <c:v>1</c:v>
                </c:pt>
                <c:pt idx="53">
                  <c:v>1</c:v>
                </c:pt>
                <c:pt idx="54">
                  <c:v>1</c:v>
                </c:pt>
                <c:pt idx="55">
                  <c:v>1</c:v>
                </c:pt>
                <c:pt idx="56">
                  <c:v>1</c:v>
                </c:pt>
                <c:pt idx="57">
                  <c:v>1</c:v>
                </c:pt>
                <c:pt idx="58">
                  <c:v>1</c:v>
                </c:pt>
                <c:pt idx="59">
                  <c:v>1</c:v>
                </c:pt>
                <c:pt idx="60">
                  <c:v>1</c:v>
                </c:pt>
                <c:pt idx="61">
                  <c:v>1</c:v>
                </c:pt>
                <c:pt idx="62">
                  <c:v>1</c:v>
                </c:pt>
                <c:pt idx="63">
                  <c:v>1</c:v>
                </c:pt>
                <c:pt idx="64">
                  <c:v>1</c:v>
                </c:pt>
                <c:pt idx="65">
                  <c:v>1</c:v>
                </c:pt>
                <c:pt idx="66">
                  <c:v>1</c:v>
                </c:pt>
                <c:pt idx="67">
                  <c:v>1</c:v>
                </c:pt>
                <c:pt idx="68">
                  <c:v>1</c:v>
                </c:pt>
                <c:pt idx="69">
                  <c:v>1</c:v>
                </c:pt>
                <c:pt idx="70">
                  <c:v>1</c:v>
                </c:pt>
                <c:pt idx="71">
                  <c:v>1</c:v>
                </c:pt>
                <c:pt idx="72">
                  <c:v>1</c:v>
                </c:pt>
                <c:pt idx="73">
                  <c:v>1</c:v>
                </c:pt>
                <c:pt idx="74">
                  <c:v>1</c:v>
                </c:pt>
                <c:pt idx="75">
                  <c:v>1</c:v>
                </c:pt>
                <c:pt idx="76">
                  <c:v>1</c:v>
                </c:pt>
                <c:pt idx="77">
                  <c:v>1</c:v>
                </c:pt>
                <c:pt idx="78">
                  <c:v>1</c:v>
                </c:pt>
                <c:pt idx="79">
                  <c:v>1</c:v>
                </c:pt>
                <c:pt idx="80">
                  <c:v>1</c:v>
                </c:pt>
                <c:pt idx="81">
                  <c:v>1</c:v>
                </c:pt>
                <c:pt idx="82">
                  <c:v>1</c:v>
                </c:pt>
                <c:pt idx="83">
                  <c:v>1</c:v>
                </c:pt>
                <c:pt idx="84">
                  <c:v>1</c:v>
                </c:pt>
                <c:pt idx="85">
                  <c:v>1</c:v>
                </c:pt>
                <c:pt idx="86">
                  <c:v>1</c:v>
                </c:pt>
                <c:pt idx="87">
                  <c:v>1</c:v>
                </c:pt>
                <c:pt idx="88">
                  <c:v>1</c:v>
                </c:pt>
                <c:pt idx="89">
                  <c:v>1</c:v>
                </c:pt>
                <c:pt idx="90">
                  <c:v>1</c:v>
                </c:pt>
                <c:pt idx="91">
                  <c:v>1</c:v>
                </c:pt>
                <c:pt idx="92">
                  <c:v>1</c:v>
                </c:pt>
                <c:pt idx="93">
                  <c:v>2</c:v>
                </c:pt>
                <c:pt idx="94">
                  <c:v>2</c:v>
                </c:pt>
                <c:pt idx="95">
                  <c:v>2</c:v>
                </c:pt>
                <c:pt idx="96">
                  <c:v>2</c:v>
                </c:pt>
                <c:pt idx="97">
                  <c:v>2</c:v>
                </c:pt>
                <c:pt idx="98">
                  <c:v>2</c:v>
                </c:pt>
                <c:pt idx="99">
                  <c:v>2</c:v>
                </c:pt>
                <c:pt idx="100">
                  <c:v>2</c:v>
                </c:pt>
                <c:pt idx="101">
                  <c:v>2</c:v>
                </c:pt>
                <c:pt idx="102">
                  <c:v>2</c:v>
                </c:pt>
                <c:pt idx="103">
                  <c:v>2</c:v>
                </c:pt>
                <c:pt idx="104">
                  <c:v>2</c:v>
                </c:pt>
                <c:pt idx="105">
                  <c:v>2</c:v>
                </c:pt>
                <c:pt idx="106">
                  <c:v>2</c:v>
                </c:pt>
                <c:pt idx="107">
                  <c:v>2</c:v>
                </c:pt>
                <c:pt idx="108">
                  <c:v>2</c:v>
                </c:pt>
                <c:pt idx="109">
                  <c:v>2</c:v>
                </c:pt>
                <c:pt idx="110">
                  <c:v>2</c:v>
                </c:pt>
                <c:pt idx="111">
                  <c:v>2</c:v>
                </c:pt>
                <c:pt idx="112">
                  <c:v>2</c:v>
                </c:pt>
                <c:pt idx="113">
                  <c:v>2</c:v>
                </c:pt>
                <c:pt idx="114">
                  <c:v>2</c:v>
                </c:pt>
                <c:pt idx="115">
                  <c:v>2</c:v>
                </c:pt>
                <c:pt idx="116">
                  <c:v>2</c:v>
                </c:pt>
                <c:pt idx="117">
                  <c:v>2</c:v>
                </c:pt>
                <c:pt idx="118">
                  <c:v>2</c:v>
                </c:pt>
                <c:pt idx="119">
                  <c:v>2</c:v>
                </c:pt>
                <c:pt idx="120">
                  <c:v>2</c:v>
                </c:pt>
                <c:pt idx="121">
                  <c:v>2</c:v>
                </c:pt>
                <c:pt idx="122">
                  <c:v>2</c:v>
                </c:pt>
                <c:pt idx="123">
                  <c:v>2</c:v>
                </c:pt>
                <c:pt idx="124">
                  <c:v>2</c:v>
                </c:pt>
                <c:pt idx="125">
                  <c:v>2</c:v>
                </c:pt>
                <c:pt idx="126">
                  <c:v>2</c:v>
                </c:pt>
                <c:pt idx="127">
                  <c:v>2</c:v>
                </c:pt>
                <c:pt idx="128">
                  <c:v>2</c:v>
                </c:pt>
                <c:pt idx="129">
                  <c:v>2</c:v>
                </c:pt>
                <c:pt idx="130">
                  <c:v>2</c:v>
                </c:pt>
                <c:pt idx="131">
                  <c:v>2</c:v>
                </c:pt>
                <c:pt idx="132">
                  <c:v>2</c:v>
                </c:pt>
                <c:pt idx="133">
                  <c:v>2</c:v>
                </c:pt>
                <c:pt idx="134">
                  <c:v>2</c:v>
                </c:pt>
                <c:pt idx="135">
                  <c:v>2</c:v>
                </c:pt>
                <c:pt idx="136">
                  <c:v>2</c:v>
                </c:pt>
                <c:pt idx="137">
                  <c:v>2</c:v>
                </c:pt>
                <c:pt idx="138">
                  <c:v>2</c:v>
                </c:pt>
                <c:pt idx="139">
                  <c:v>2</c:v>
                </c:pt>
                <c:pt idx="140">
                  <c:v>2</c:v>
                </c:pt>
                <c:pt idx="141">
                  <c:v>2</c:v>
                </c:pt>
                <c:pt idx="142">
                  <c:v>2</c:v>
                </c:pt>
                <c:pt idx="143">
                  <c:v>2</c:v>
                </c:pt>
                <c:pt idx="144">
                  <c:v>2</c:v>
                </c:pt>
                <c:pt idx="145">
                  <c:v>2</c:v>
                </c:pt>
                <c:pt idx="146">
                  <c:v>2</c:v>
                </c:pt>
                <c:pt idx="147">
                  <c:v>2</c:v>
                </c:pt>
                <c:pt idx="148">
                  <c:v>2</c:v>
                </c:pt>
                <c:pt idx="149">
                  <c:v>2</c:v>
                </c:pt>
                <c:pt idx="150">
                  <c:v>2</c:v>
                </c:pt>
                <c:pt idx="151">
                  <c:v>2</c:v>
                </c:pt>
                <c:pt idx="152">
                  <c:v>2</c:v>
                </c:pt>
                <c:pt idx="153">
                  <c:v>2</c:v>
                </c:pt>
                <c:pt idx="154">
                  <c:v>2</c:v>
                </c:pt>
                <c:pt idx="155">
                  <c:v>2</c:v>
                </c:pt>
                <c:pt idx="156">
                  <c:v>2</c:v>
                </c:pt>
                <c:pt idx="157">
                  <c:v>2</c:v>
                </c:pt>
                <c:pt idx="158">
                  <c:v>2</c:v>
                </c:pt>
                <c:pt idx="159">
                  <c:v>2</c:v>
                </c:pt>
                <c:pt idx="160">
                  <c:v>2</c:v>
                </c:pt>
                <c:pt idx="161">
                  <c:v>2</c:v>
                </c:pt>
                <c:pt idx="162">
                  <c:v>2</c:v>
                </c:pt>
                <c:pt idx="163">
                  <c:v>2</c:v>
                </c:pt>
                <c:pt idx="164">
                  <c:v>2</c:v>
                </c:pt>
                <c:pt idx="165">
                  <c:v>2</c:v>
                </c:pt>
                <c:pt idx="166">
                  <c:v>2</c:v>
                </c:pt>
                <c:pt idx="167">
                  <c:v>2</c:v>
                </c:pt>
                <c:pt idx="168">
                  <c:v>2</c:v>
                </c:pt>
                <c:pt idx="169">
                  <c:v>2</c:v>
                </c:pt>
                <c:pt idx="170">
                  <c:v>2</c:v>
                </c:pt>
                <c:pt idx="171">
                  <c:v>2</c:v>
                </c:pt>
                <c:pt idx="172">
                  <c:v>2</c:v>
                </c:pt>
                <c:pt idx="173">
                  <c:v>2</c:v>
                </c:pt>
                <c:pt idx="174">
                  <c:v>2</c:v>
                </c:pt>
                <c:pt idx="175">
                  <c:v>2</c:v>
                </c:pt>
                <c:pt idx="176">
                  <c:v>2</c:v>
                </c:pt>
                <c:pt idx="177">
                  <c:v>2</c:v>
                </c:pt>
                <c:pt idx="178">
                  <c:v>2</c:v>
                </c:pt>
                <c:pt idx="179">
                  <c:v>2</c:v>
                </c:pt>
                <c:pt idx="180">
                  <c:v>2</c:v>
                </c:pt>
                <c:pt idx="181">
                  <c:v>2</c:v>
                </c:pt>
                <c:pt idx="182">
                  <c:v>3</c:v>
                </c:pt>
                <c:pt idx="183">
                  <c:v>3</c:v>
                </c:pt>
                <c:pt idx="184">
                  <c:v>3</c:v>
                </c:pt>
                <c:pt idx="185">
                  <c:v>3</c:v>
                </c:pt>
                <c:pt idx="186">
                  <c:v>3</c:v>
                </c:pt>
                <c:pt idx="187">
                  <c:v>3</c:v>
                </c:pt>
                <c:pt idx="188">
                  <c:v>3</c:v>
                </c:pt>
                <c:pt idx="189">
                  <c:v>3</c:v>
                </c:pt>
                <c:pt idx="190">
                  <c:v>3</c:v>
                </c:pt>
                <c:pt idx="191">
                  <c:v>3</c:v>
                </c:pt>
                <c:pt idx="192">
                  <c:v>3</c:v>
                </c:pt>
                <c:pt idx="193">
                  <c:v>3</c:v>
                </c:pt>
                <c:pt idx="194">
                  <c:v>3</c:v>
                </c:pt>
                <c:pt idx="195">
                  <c:v>3</c:v>
                </c:pt>
                <c:pt idx="196">
                  <c:v>3</c:v>
                </c:pt>
                <c:pt idx="197">
                  <c:v>3</c:v>
                </c:pt>
                <c:pt idx="198">
                  <c:v>3</c:v>
                </c:pt>
                <c:pt idx="199">
                  <c:v>3</c:v>
                </c:pt>
                <c:pt idx="200">
                  <c:v>3</c:v>
                </c:pt>
                <c:pt idx="201">
                  <c:v>3</c:v>
                </c:pt>
                <c:pt idx="202">
                  <c:v>3</c:v>
                </c:pt>
                <c:pt idx="203">
                  <c:v>3</c:v>
                </c:pt>
                <c:pt idx="204">
                  <c:v>3</c:v>
                </c:pt>
                <c:pt idx="205">
                  <c:v>3</c:v>
                </c:pt>
                <c:pt idx="206">
                  <c:v>3</c:v>
                </c:pt>
                <c:pt idx="207">
                  <c:v>3</c:v>
                </c:pt>
                <c:pt idx="208">
                  <c:v>3</c:v>
                </c:pt>
                <c:pt idx="209">
                  <c:v>3</c:v>
                </c:pt>
                <c:pt idx="210">
                  <c:v>3</c:v>
                </c:pt>
                <c:pt idx="211">
                  <c:v>3</c:v>
                </c:pt>
                <c:pt idx="212">
                  <c:v>3</c:v>
                </c:pt>
                <c:pt idx="213">
                  <c:v>3</c:v>
                </c:pt>
                <c:pt idx="214">
                  <c:v>3</c:v>
                </c:pt>
                <c:pt idx="215">
                  <c:v>3</c:v>
                </c:pt>
                <c:pt idx="216">
                  <c:v>3</c:v>
                </c:pt>
                <c:pt idx="217">
                  <c:v>3</c:v>
                </c:pt>
                <c:pt idx="218">
                  <c:v>3</c:v>
                </c:pt>
                <c:pt idx="219">
                  <c:v>3</c:v>
                </c:pt>
                <c:pt idx="220">
                  <c:v>3</c:v>
                </c:pt>
                <c:pt idx="221">
                  <c:v>3</c:v>
                </c:pt>
                <c:pt idx="222">
                  <c:v>3</c:v>
                </c:pt>
                <c:pt idx="223">
                  <c:v>3</c:v>
                </c:pt>
                <c:pt idx="224">
                  <c:v>3</c:v>
                </c:pt>
                <c:pt idx="225">
                  <c:v>3</c:v>
                </c:pt>
                <c:pt idx="226">
                  <c:v>3</c:v>
                </c:pt>
                <c:pt idx="227">
                  <c:v>3</c:v>
                </c:pt>
                <c:pt idx="228">
                  <c:v>3</c:v>
                </c:pt>
                <c:pt idx="229">
                  <c:v>3</c:v>
                </c:pt>
                <c:pt idx="230">
                  <c:v>3</c:v>
                </c:pt>
                <c:pt idx="231">
                  <c:v>3</c:v>
                </c:pt>
                <c:pt idx="232">
                  <c:v>3</c:v>
                </c:pt>
                <c:pt idx="233">
                  <c:v>3</c:v>
                </c:pt>
                <c:pt idx="234">
                  <c:v>3</c:v>
                </c:pt>
                <c:pt idx="235">
                  <c:v>3</c:v>
                </c:pt>
                <c:pt idx="236">
                  <c:v>3</c:v>
                </c:pt>
                <c:pt idx="237">
                  <c:v>3</c:v>
                </c:pt>
                <c:pt idx="238">
                  <c:v>3</c:v>
                </c:pt>
                <c:pt idx="239">
                  <c:v>3</c:v>
                </c:pt>
                <c:pt idx="240">
                  <c:v>3</c:v>
                </c:pt>
                <c:pt idx="241">
                  <c:v>3</c:v>
                </c:pt>
                <c:pt idx="242">
                  <c:v>3</c:v>
                </c:pt>
                <c:pt idx="243">
                  <c:v>3</c:v>
                </c:pt>
                <c:pt idx="244">
                  <c:v>4</c:v>
                </c:pt>
                <c:pt idx="245">
                  <c:v>4</c:v>
                </c:pt>
                <c:pt idx="246">
                  <c:v>4</c:v>
                </c:pt>
                <c:pt idx="247">
                  <c:v>4</c:v>
                </c:pt>
                <c:pt idx="248">
                  <c:v>4</c:v>
                </c:pt>
                <c:pt idx="249">
                  <c:v>4</c:v>
                </c:pt>
                <c:pt idx="250">
                  <c:v>4</c:v>
                </c:pt>
                <c:pt idx="251">
                  <c:v>4</c:v>
                </c:pt>
                <c:pt idx="252">
                  <c:v>4</c:v>
                </c:pt>
                <c:pt idx="253">
                  <c:v>4</c:v>
                </c:pt>
                <c:pt idx="254">
                  <c:v>4</c:v>
                </c:pt>
                <c:pt idx="255">
                  <c:v>4</c:v>
                </c:pt>
                <c:pt idx="256">
                  <c:v>4</c:v>
                </c:pt>
                <c:pt idx="257">
                  <c:v>4</c:v>
                </c:pt>
                <c:pt idx="258">
                  <c:v>4</c:v>
                </c:pt>
                <c:pt idx="259">
                  <c:v>4</c:v>
                </c:pt>
                <c:pt idx="260">
                  <c:v>4</c:v>
                </c:pt>
                <c:pt idx="261">
                  <c:v>4</c:v>
                </c:pt>
                <c:pt idx="262">
                  <c:v>4</c:v>
                </c:pt>
                <c:pt idx="263">
                  <c:v>4</c:v>
                </c:pt>
                <c:pt idx="264">
                  <c:v>4</c:v>
                </c:pt>
                <c:pt idx="265">
                  <c:v>4</c:v>
                </c:pt>
                <c:pt idx="266">
                  <c:v>4</c:v>
                </c:pt>
                <c:pt idx="267">
                  <c:v>4</c:v>
                </c:pt>
                <c:pt idx="268">
                  <c:v>4</c:v>
                </c:pt>
                <c:pt idx="269">
                  <c:v>4</c:v>
                </c:pt>
                <c:pt idx="270">
                  <c:v>4</c:v>
                </c:pt>
                <c:pt idx="271">
                  <c:v>4</c:v>
                </c:pt>
                <c:pt idx="272">
                  <c:v>4</c:v>
                </c:pt>
                <c:pt idx="273">
                  <c:v>4</c:v>
                </c:pt>
                <c:pt idx="274">
                  <c:v>4</c:v>
                </c:pt>
                <c:pt idx="275">
                  <c:v>4</c:v>
                </c:pt>
                <c:pt idx="276">
                  <c:v>4</c:v>
                </c:pt>
                <c:pt idx="277">
                  <c:v>4</c:v>
                </c:pt>
                <c:pt idx="278">
                  <c:v>4</c:v>
                </c:pt>
                <c:pt idx="279">
                  <c:v>4</c:v>
                </c:pt>
                <c:pt idx="280">
                  <c:v>4</c:v>
                </c:pt>
                <c:pt idx="281">
                  <c:v>4</c:v>
                </c:pt>
                <c:pt idx="282">
                  <c:v>4</c:v>
                </c:pt>
                <c:pt idx="283">
                  <c:v>4</c:v>
                </c:pt>
                <c:pt idx="284">
                  <c:v>4</c:v>
                </c:pt>
                <c:pt idx="285">
                  <c:v>4</c:v>
                </c:pt>
                <c:pt idx="286">
                  <c:v>4</c:v>
                </c:pt>
                <c:pt idx="287">
                  <c:v>4</c:v>
                </c:pt>
                <c:pt idx="288">
                  <c:v>4</c:v>
                </c:pt>
                <c:pt idx="289">
                  <c:v>4</c:v>
                </c:pt>
                <c:pt idx="290">
                  <c:v>5</c:v>
                </c:pt>
                <c:pt idx="291">
                  <c:v>5</c:v>
                </c:pt>
                <c:pt idx="292">
                  <c:v>5</c:v>
                </c:pt>
                <c:pt idx="293">
                  <c:v>5</c:v>
                </c:pt>
                <c:pt idx="294">
                  <c:v>5</c:v>
                </c:pt>
                <c:pt idx="295">
                  <c:v>5</c:v>
                </c:pt>
                <c:pt idx="296">
                  <c:v>5</c:v>
                </c:pt>
                <c:pt idx="297">
                  <c:v>5</c:v>
                </c:pt>
                <c:pt idx="298">
                  <c:v>5</c:v>
                </c:pt>
                <c:pt idx="299">
                  <c:v>5</c:v>
                </c:pt>
                <c:pt idx="300">
                  <c:v>5</c:v>
                </c:pt>
                <c:pt idx="301">
                  <c:v>5</c:v>
                </c:pt>
                <c:pt idx="302">
                  <c:v>5</c:v>
                </c:pt>
                <c:pt idx="303">
                  <c:v>5</c:v>
                </c:pt>
                <c:pt idx="304">
                  <c:v>5</c:v>
                </c:pt>
                <c:pt idx="305">
                  <c:v>5</c:v>
                </c:pt>
                <c:pt idx="306">
                  <c:v>5</c:v>
                </c:pt>
                <c:pt idx="307">
                  <c:v>5</c:v>
                </c:pt>
                <c:pt idx="308">
                  <c:v>5</c:v>
                </c:pt>
                <c:pt idx="309">
                  <c:v>5</c:v>
                </c:pt>
                <c:pt idx="310">
                  <c:v>5</c:v>
                </c:pt>
                <c:pt idx="311">
                  <c:v>5</c:v>
                </c:pt>
                <c:pt idx="312">
                  <c:v>5</c:v>
                </c:pt>
                <c:pt idx="313">
                  <c:v>5</c:v>
                </c:pt>
                <c:pt idx="314">
                  <c:v>5</c:v>
                </c:pt>
                <c:pt idx="315">
                  <c:v>5</c:v>
                </c:pt>
                <c:pt idx="316">
                  <c:v>5</c:v>
                </c:pt>
                <c:pt idx="317">
                  <c:v>5</c:v>
                </c:pt>
                <c:pt idx="318">
                  <c:v>5</c:v>
                </c:pt>
                <c:pt idx="319">
                  <c:v>5</c:v>
                </c:pt>
                <c:pt idx="320">
                  <c:v>5</c:v>
                </c:pt>
                <c:pt idx="321">
                  <c:v>5</c:v>
                </c:pt>
                <c:pt idx="322">
                  <c:v>5</c:v>
                </c:pt>
                <c:pt idx="323">
                  <c:v>5</c:v>
                </c:pt>
                <c:pt idx="324">
                  <c:v>5</c:v>
                </c:pt>
                <c:pt idx="325">
                  <c:v>5</c:v>
                </c:pt>
                <c:pt idx="326">
                  <c:v>5</c:v>
                </c:pt>
                <c:pt idx="327">
                  <c:v>5</c:v>
                </c:pt>
                <c:pt idx="328">
                  <c:v>5</c:v>
                </c:pt>
                <c:pt idx="329">
                  <c:v>5</c:v>
                </c:pt>
                <c:pt idx="330">
                  <c:v>5</c:v>
                </c:pt>
                <c:pt idx="331">
                  <c:v>5</c:v>
                </c:pt>
                <c:pt idx="332">
                  <c:v>5</c:v>
                </c:pt>
                <c:pt idx="333">
                  <c:v>5</c:v>
                </c:pt>
                <c:pt idx="334">
                  <c:v>5</c:v>
                </c:pt>
                <c:pt idx="335">
                  <c:v>5</c:v>
                </c:pt>
                <c:pt idx="336">
                  <c:v>5</c:v>
                </c:pt>
                <c:pt idx="337">
                  <c:v>5</c:v>
                </c:pt>
                <c:pt idx="338">
                  <c:v>5</c:v>
                </c:pt>
                <c:pt idx="339">
                  <c:v>5</c:v>
                </c:pt>
                <c:pt idx="340">
                  <c:v>5</c:v>
                </c:pt>
                <c:pt idx="341">
                  <c:v>5</c:v>
                </c:pt>
                <c:pt idx="342">
                  <c:v>5</c:v>
                </c:pt>
                <c:pt idx="343">
                  <c:v>5</c:v>
                </c:pt>
                <c:pt idx="344">
                  <c:v>5</c:v>
                </c:pt>
                <c:pt idx="345">
                  <c:v>5</c:v>
                </c:pt>
                <c:pt idx="346">
                  <c:v>5</c:v>
                </c:pt>
                <c:pt idx="347">
                  <c:v>5</c:v>
                </c:pt>
                <c:pt idx="348">
                  <c:v>5</c:v>
                </c:pt>
                <c:pt idx="349">
                  <c:v>5</c:v>
                </c:pt>
                <c:pt idx="350">
                  <c:v>5</c:v>
                </c:pt>
                <c:pt idx="351">
                  <c:v>5</c:v>
                </c:pt>
                <c:pt idx="352">
                  <c:v>5</c:v>
                </c:pt>
                <c:pt idx="353">
                  <c:v>5</c:v>
                </c:pt>
                <c:pt idx="354">
                  <c:v>5</c:v>
                </c:pt>
                <c:pt idx="355">
                  <c:v>5</c:v>
                </c:pt>
                <c:pt idx="356">
                  <c:v>5</c:v>
                </c:pt>
                <c:pt idx="357">
                  <c:v>5</c:v>
                </c:pt>
                <c:pt idx="358">
                  <c:v>5</c:v>
                </c:pt>
                <c:pt idx="359">
                  <c:v>5</c:v>
                </c:pt>
                <c:pt idx="360">
                  <c:v>5</c:v>
                </c:pt>
                <c:pt idx="361">
                  <c:v>5</c:v>
                </c:pt>
                <c:pt idx="362">
                  <c:v>5</c:v>
                </c:pt>
                <c:pt idx="363">
                  <c:v>5</c:v>
                </c:pt>
                <c:pt idx="364">
                  <c:v>5</c:v>
                </c:pt>
                <c:pt idx="365">
                  <c:v>5</c:v>
                </c:pt>
                <c:pt idx="366">
                  <c:v>5</c:v>
                </c:pt>
                <c:pt idx="367">
                  <c:v>5</c:v>
                </c:pt>
                <c:pt idx="368">
                  <c:v>5</c:v>
                </c:pt>
                <c:pt idx="369">
                  <c:v>5</c:v>
                </c:pt>
                <c:pt idx="370">
                  <c:v>5</c:v>
                </c:pt>
                <c:pt idx="371">
                  <c:v>5</c:v>
                </c:pt>
                <c:pt idx="372">
                  <c:v>5</c:v>
                </c:pt>
                <c:pt idx="373">
                  <c:v>5</c:v>
                </c:pt>
                <c:pt idx="374">
                  <c:v>5</c:v>
                </c:pt>
                <c:pt idx="375">
                  <c:v>5</c:v>
                </c:pt>
                <c:pt idx="376">
                  <c:v>5</c:v>
                </c:pt>
                <c:pt idx="377">
                  <c:v>5</c:v>
                </c:pt>
                <c:pt idx="378">
                  <c:v>5</c:v>
                </c:pt>
                <c:pt idx="379">
                  <c:v>5</c:v>
                </c:pt>
                <c:pt idx="380">
                  <c:v>6</c:v>
                </c:pt>
                <c:pt idx="381">
                  <c:v>6</c:v>
                </c:pt>
                <c:pt idx="382">
                  <c:v>6</c:v>
                </c:pt>
                <c:pt idx="383">
                  <c:v>6</c:v>
                </c:pt>
                <c:pt idx="384">
                  <c:v>6</c:v>
                </c:pt>
                <c:pt idx="385">
                  <c:v>6</c:v>
                </c:pt>
                <c:pt idx="386">
                  <c:v>6</c:v>
                </c:pt>
                <c:pt idx="387">
                  <c:v>6</c:v>
                </c:pt>
                <c:pt idx="388">
                  <c:v>6</c:v>
                </c:pt>
                <c:pt idx="389">
                  <c:v>6</c:v>
                </c:pt>
                <c:pt idx="390">
                  <c:v>6</c:v>
                </c:pt>
                <c:pt idx="391">
                  <c:v>6</c:v>
                </c:pt>
                <c:pt idx="392">
                  <c:v>6</c:v>
                </c:pt>
                <c:pt idx="393">
                  <c:v>6</c:v>
                </c:pt>
                <c:pt idx="394">
                  <c:v>6</c:v>
                </c:pt>
                <c:pt idx="395">
                  <c:v>6</c:v>
                </c:pt>
                <c:pt idx="396">
                  <c:v>6</c:v>
                </c:pt>
                <c:pt idx="397">
                  <c:v>6</c:v>
                </c:pt>
                <c:pt idx="398">
                  <c:v>6</c:v>
                </c:pt>
                <c:pt idx="399">
                  <c:v>6</c:v>
                </c:pt>
                <c:pt idx="400">
                  <c:v>6</c:v>
                </c:pt>
                <c:pt idx="401">
                  <c:v>6</c:v>
                </c:pt>
                <c:pt idx="402">
                  <c:v>6</c:v>
                </c:pt>
                <c:pt idx="403">
                  <c:v>6</c:v>
                </c:pt>
                <c:pt idx="404">
                  <c:v>6</c:v>
                </c:pt>
                <c:pt idx="405">
                  <c:v>6</c:v>
                </c:pt>
                <c:pt idx="406">
                  <c:v>6</c:v>
                </c:pt>
                <c:pt idx="407">
                  <c:v>6</c:v>
                </c:pt>
                <c:pt idx="408">
                  <c:v>6</c:v>
                </c:pt>
                <c:pt idx="409">
                  <c:v>6</c:v>
                </c:pt>
                <c:pt idx="410">
                  <c:v>6</c:v>
                </c:pt>
                <c:pt idx="411">
                  <c:v>6</c:v>
                </c:pt>
                <c:pt idx="412">
                  <c:v>6</c:v>
                </c:pt>
                <c:pt idx="413">
                  <c:v>6</c:v>
                </c:pt>
                <c:pt idx="414">
                  <c:v>6</c:v>
                </c:pt>
                <c:pt idx="415">
                  <c:v>6</c:v>
                </c:pt>
                <c:pt idx="416">
                  <c:v>6</c:v>
                </c:pt>
                <c:pt idx="417">
                  <c:v>6</c:v>
                </c:pt>
                <c:pt idx="418">
                  <c:v>6</c:v>
                </c:pt>
                <c:pt idx="419">
                  <c:v>6</c:v>
                </c:pt>
                <c:pt idx="420">
                  <c:v>6</c:v>
                </c:pt>
                <c:pt idx="421">
                  <c:v>6</c:v>
                </c:pt>
                <c:pt idx="422">
                  <c:v>6</c:v>
                </c:pt>
                <c:pt idx="423">
                  <c:v>7</c:v>
                </c:pt>
                <c:pt idx="424">
                  <c:v>7</c:v>
                </c:pt>
                <c:pt idx="425">
                  <c:v>7</c:v>
                </c:pt>
                <c:pt idx="426">
                  <c:v>7</c:v>
                </c:pt>
                <c:pt idx="427">
                  <c:v>7</c:v>
                </c:pt>
                <c:pt idx="428">
                  <c:v>7</c:v>
                </c:pt>
                <c:pt idx="429">
                  <c:v>7</c:v>
                </c:pt>
                <c:pt idx="430">
                  <c:v>7</c:v>
                </c:pt>
                <c:pt idx="431">
                  <c:v>7</c:v>
                </c:pt>
                <c:pt idx="432">
                  <c:v>7</c:v>
                </c:pt>
                <c:pt idx="433">
                  <c:v>7</c:v>
                </c:pt>
                <c:pt idx="434">
                  <c:v>7</c:v>
                </c:pt>
                <c:pt idx="435">
                  <c:v>7</c:v>
                </c:pt>
                <c:pt idx="436">
                  <c:v>7</c:v>
                </c:pt>
                <c:pt idx="437">
                  <c:v>7</c:v>
                </c:pt>
                <c:pt idx="438">
                  <c:v>7</c:v>
                </c:pt>
                <c:pt idx="439">
                  <c:v>7</c:v>
                </c:pt>
                <c:pt idx="440">
                  <c:v>7</c:v>
                </c:pt>
                <c:pt idx="441">
                  <c:v>7</c:v>
                </c:pt>
                <c:pt idx="442">
                  <c:v>7</c:v>
                </c:pt>
                <c:pt idx="443">
                  <c:v>7</c:v>
                </c:pt>
                <c:pt idx="444">
                  <c:v>7</c:v>
                </c:pt>
                <c:pt idx="445">
                  <c:v>7</c:v>
                </c:pt>
                <c:pt idx="446">
                  <c:v>7</c:v>
                </c:pt>
                <c:pt idx="447">
                  <c:v>8</c:v>
                </c:pt>
                <c:pt idx="448">
                  <c:v>8</c:v>
                </c:pt>
                <c:pt idx="449">
                  <c:v>8</c:v>
                </c:pt>
                <c:pt idx="450">
                  <c:v>8</c:v>
                </c:pt>
                <c:pt idx="451">
                  <c:v>8</c:v>
                </c:pt>
                <c:pt idx="452">
                  <c:v>8</c:v>
                </c:pt>
                <c:pt idx="453">
                  <c:v>8</c:v>
                </c:pt>
                <c:pt idx="454">
                  <c:v>8</c:v>
                </c:pt>
                <c:pt idx="455">
                  <c:v>8</c:v>
                </c:pt>
                <c:pt idx="456">
                  <c:v>8</c:v>
                </c:pt>
                <c:pt idx="457">
                  <c:v>8</c:v>
                </c:pt>
                <c:pt idx="458">
                  <c:v>8</c:v>
                </c:pt>
                <c:pt idx="459">
                  <c:v>8</c:v>
                </c:pt>
                <c:pt idx="460">
                  <c:v>8</c:v>
                </c:pt>
                <c:pt idx="461">
                  <c:v>8</c:v>
                </c:pt>
                <c:pt idx="462">
                  <c:v>8</c:v>
                </c:pt>
                <c:pt idx="463">
                  <c:v>8</c:v>
                </c:pt>
                <c:pt idx="464">
                  <c:v>8</c:v>
                </c:pt>
                <c:pt idx="465">
                  <c:v>8</c:v>
                </c:pt>
                <c:pt idx="466">
                  <c:v>8</c:v>
                </c:pt>
                <c:pt idx="467">
                  <c:v>8</c:v>
                </c:pt>
                <c:pt idx="468">
                  <c:v>8</c:v>
                </c:pt>
                <c:pt idx="469">
                  <c:v>8</c:v>
                </c:pt>
                <c:pt idx="470">
                  <c:v>8</c:v>
                </c:pt>
                <c:pt idx="471">
                  <c:v>8</c:v>
                </c:pt>
                <c:pt idx="472">
                  <c:v>8</c:v>
                </c:pt>
                <c:pt idx="473">
                  <c:v>8</c:v>
                </c:pt>
                <c:pt idx="474">
                  <c:v>8</c:v>
                </c:pt>
                <c:pt idx="475">
                  <c:v>8</c:v>
                </c:pt>
                <c:pt idx="476">
                  <c:v>8</c:v>
                </c:pt>
                <c:pt idx="477">
                  <c:v>8</c:v>
                </c:pt>
                <c:pt idx="478">
                  <c:v>8</c:v>
                </c:pt>
                <c:pt idx="479">
                  <c:v>8</c:v>
                </c:pt>
                <c:pt idx="480">
                  <c:v>8</c:v>
                </c:pt>
                <c:pt idx="481">
                  <c:v>8</c:v>
                </c:pt>
                <c:pt idx="482">
                  <c:v>8</c:v>
                </c:pt>
                <c:pt idx="483">
                  <c:v>8</c:v>
                </c:pt>
                <c:pt idx="484">
                  <c:v>8</c:v>
                </c:pt>
                <c:pt idx="485">
                  <c:v>8</c:v>
                </c:pt>
                <c:pt idx="486">
                  <c:v>8</c:v>
                </c:pt>
                <c:pt idx="487">
                  <c:v>8</c:v>
                </c:pt>
                <c:pt idx="488">
                  <c:v>8</c:v>
                </c:pt>
                <c:pt idx="489">
                  <c:v>8</c:v>
                </c:pt>
                <c:pt idx="490">
                  <c:v>8</c:v>
                </c:pt>
                <c:pt idx="491">
                  <c:v>8</c:v>
                </c:pt>
                <c:pt idx="492">
                  <c:v>8</c:v>
                </c:pt>
                <c:pt idx="493">
                  <c:v>8</c:v>
                </c:pt>
                <c:pt idx="494">
                  <c:v>8</c:v>
                </c:pt>
                <c:pt idx="495">
                  <c:v>8</c:v>
                </c:pt>
                <c:pt idx="496">
                  <c:v>8</c:v>
                </c:pt>
                <c:pt idx="497">
                  <c:v>8</c:v>
                </c:pt>
                <c:pt idx="498">
                  <c:v>8</c:v>
                </c:pt>
                <c:pt idx="499">
                  <c:v>8</c:v>
                </c:pt>
                <c:pt idx="500">
                  <c:v>8</c:v>
                </c:pt>
                <c:pt idx="501">
                  <c:v>8</c:v>
                </c:pt>
                <c:pt idx="502">
                  <c:v>8</c:v>
                </c:pt>
                <c:pt idx="503">
                  <c:v>8</c:v>
                </c:pt>
                <c:pt idx="504">
                  <c:v>8</c:v>
                </c:pt>
                <c:pt idx="505">
                  <c:v>8</c:v>
                </c:pt>
                <c:pt idx="506">
                  <c:v>8</c:v>
                </c:pt>
                <c:pt idx="507">
                  <c:v>8</c:v>
                </c:pt>
                <c:pt idx="508">
                  <c:v>8</c:v>
                </c:pt>
                <c:pt idx="509">
                  <c:v>8</c:v>
                </c:pt>
                <c:pt idx="510">
                  <c:v>8</c:v>
                </c:pt>
                <c:pt idx="511">
                  <c:v>8</c:v>
                </c:pt>
                <c:pt idx="512">
                  <c:v>8</c:v>
                </c:pt>
                <c:pt idx="513">
                  <c:v>8</c:v>
                </c:pt>
                <c:pt idx="514">
                  <c:v>8</c:v>
                </c:pt>
                <c:pt idx="515">
                  <c:v>8</c:v>
                </c:pt>
                <c:pt idx="516">
                  <c:v>8</c:v>
                </c:pt>
                <c:pt idx="517">
                  <c:v>8</c:v>
                </c:pt>
                <c:pt idx="518">
                  <c:v>8</c:v>
                </c:pt>
                <c:pt idx="519">
                  <c:v>8</c:v>
                </c:pt>
                <c:pt idx="520">
                  <c:v>8</c:v>
                </c:pt>
                <c:pt idx="521">
                  <c:v>8</c:v>
                </c:pt>
                <c:pt idx="522">
                  <c:v>8</c:v>
                </c:pt>
                <c:pt idx="523">
                  <c:v>8</c:v>
                </c:pt>
                <c:pt idx="524">
                  <c:v>8</c:v>
                </c:pt>
                <c:pt idx="525">
                  <c:v>8</c:v>
                </c:pt>
                <c:pt idx="526">
                  <c:v>8</c:v>
                </c:pt>
                <c:pt idx="527">
                  <c:v>8</c:v>
                </c:pt>
                <c:pt idx="528">
                  <c:v>8</c:v>
                </c:pt>
                <c:pt idx="529">
                  <c:v>8</c:v>
                </c:pt>
                <c:pt idx="530">
                  <c:v>8</c:v>
                </c:pt>
                <c:pt idx="531">
                  <c:v>8</c:v>
                </c:pt>
                <c:pt idx="532">
                  <c:v>8</c:v>
                </c:pt>
                <c:pt idx="533">
                  <c:v>8</c:v>
                </c:pt>
                <c:pt idx="534">
                  <c:v>8</c:v>
                </c:pt>
                <c:pt idx="535">
                  <c:v>8</c:v>
                </c:pt>
                <c:pt idx="536">
                  <c:v>8</c:v>
                </c:pt>
                <c:pt idx="537">
                  <c:v>8</c:v>
                </c:pt>
                <c:pt idx="538">
                  <c:v>8</c:v>
                </c:pt>
                <c:pt idx="539">
                  <c:v>8</c:v>
                </c:pt>
                <c:pt idx="540">
                  <c:v>8</c:v>
                </c:pt>
                <c:pt idx="541">
                  <c:v>8</c:v>
                </c:pt>
                <c:pt idx="542">
                  <c:v>8</c:v>
                </c:pt>
                <c:pt idx="543">
                  <c:v>8</c:v>
                </c:pt>
                <c:pt idx="544">
                  <c:v>8</c:v>
                </c:pt>
                <c:pt idx="545">
                  <c:v>8</c:v>
                </c:pt>
                <c:pt idx="546">
                  <c:v>8</c:v>
                </c:pt>
                <c:pt idx="547">
                  <c:v>8</c:v>
                </c:pt>
                <c:pt idx="548">
                  <c:v>8</c:v>
                </c:pt>
                <c:pt idx="549">
                  <c:v>8</c:v>
                </c:pt>
                <c:pt idx="550">
                  <c:v>8</c:v>
                </c:pt>
                <c:pt idx="551">
                  <c:v>8</c:v>
                </c:pt>
                <c:pt idx="552">
                  <c:v>8</c:v>
                </c:pt>
                <c:pt idx="553">
                  <c:v>8</c:v>
                </c:pt>
                <c:pt idx="554">
                  <c:v>8</c:v>
                </c:pt>
                <c:pt idx="555">
                  <c:v>8</c:v>
                </c:pt>
                <c:pt idx="556">
                  <c:v>8</c:v>
                </c:pt>
                <c:pt idx="557">
                  <c:v>8</c:v>
                </c:pt>
                <c:pt idx="558">
                  <c:v>8</c:v>
                </c:pt>
                <c:pt idx="559">
                  <c:v>8</c:v>
                </c:pt>
                <c:pt idx="560">
                  <c:v>8</c:v>
                </c:pt>
                <c:pt idx="561">
                  <c:v>8</c:v>
                </c:pt>
                <c:pt idx="562">
                  <c:v>8</c:v>
                </c:pt>
                <c:pt idx="563">
                  <c:v>8</c:v>
                </c:pt>
                <c:pt idx="564">
                  <c:v>8</c:v>
                </c:pt>
                <c:pt idx="565">
                  <c:v>8</c:v>
                </c:pt>
                <c:pt idx="566">
                  <c:v>8</c:v>
                </c:pt>
                <c:pt idx="567">
                  <c:v>8</c:v>
                </c:pt>
                <c:pt idx="568">
                  <c:v>8</c:v>
                </c:pt>
                <c:pt idx="569">
                  <c:v>8</c:v>
                </c:pt>
                <c:pt idx="570">
                  <c:v>8</c:v>
                </c:pt>
                <c:pt idx="571">
                  <c:v>8</c:v>
                </c:pt>
                <c:pt idx="572">
                  <c:v>8</c:v>
                </c:pt>
                <c:pt idx="573">
                  <c:v>8</c:v>
                </c:pt>
                <c:pt idx="574">
                  <c:v>8</c:v>
                </c:pt>
                <c:pt idx="575">
                  <c:v>8</c:v>
                </c:pt>
                <c:pt idx="576">
                  <c:v>8</c:v>
                </c:pt>
                <c:pt idx="577">
                  <c:v>8</c:v>
                </c:pt>
                <c:pt idx="578">
                  <c:v>8</c:v>
                </c:pt>
                <c:pt idx="579">
                  <c:v>8</c:v>
                </c:pt>
                <c:pt idx="580">
                  <c:v>8</c:v>
                </c:pt>
                <c:pt idx="581">
                  <c:v>8</c:v>
                </c:pt>
                <c:pt idx="582">
                  <c:v>8</c:v>
                </c:pt>
                <c:pt idx="583">
                  <c:v>8</c:v>
                </c:pt>
                <c:pt idx="584">
                  <c:v>8</c:v>
                </c:pt>
                <c:pt idx="585">
                  <c:v>8</c:v>
                </c:pt>
                <c:pt idx="586">
                  <c:v>8</c:v>
                </c:pt>
                <c:pt idx="587">
                  <c:v>8</c:v>
                </c:pt>
                <c:pt idx="588">
                  <c:v>8</c:v>
                </c:pt>
                <c:pt idx="589">
                  <c:v>8</c:v>
                </c:pt>
                <c:pt idx="590">
                  <c:v>8</c:v>
                </c:pt>
                <c:pt idx="591">
                  <c:v>8</c:v>
                </c:pt>
                <c:pt idx="592">
                  <c:v>8</c:v>
                </c:pt>
                <c:pt idx="593">
                  <c:v>8</c:v>
                </c:pt>
                <c:pt idx="594">
                  <c:v>8</c:v>
                </c:pt>
                <c:pt idx="595">
                  <c:v>8</c:v>
                </c:pt>
                <c:pt idx="596">
                  <c:v>8</c:v>
                </c:pt>
                <c:pt idx="597">
                  <c:v>8</c:v>
                </c:pt>
                <c:pt idx="598">
                  <c:v>8</c:v>
                </c:pt>
                <c:pt idx="599">
                  <c:v>8</c:v>
                </c:pt>
                <c:pt idx="600">
                  <c:v>8</c:v>
                </c:pt>
                <c:pt idx="601">
                  <c:v>8</c:v>
                </c:pt>
                <c:pt idx="602">
                  <c:v>8</c:v>
                </c:pt>
                <c:pt idx="603">
                  <c:v>8</c:v>
                </c:pt>
                <c:pt idx="604">
                  <c:v>8</c:v>
                </c:pt>
                <c:pt idx="605">
                  <c:v>8</c:v>
                </c:pt>
                <c:pt idx="606">
                  <c:v>8</c:v>
                </c:pt>
                <c:pt idx="607">
                  <c:v>8</c:v>
                </c:pt>
                <c:pt idx="608">
                  <c:v>8</c:v>
                </c:pt>
                <c:pt idx="609">
                  <c:v>8</c:v>
                </c:pt>
                <c:pt idx="610">
                  <c:v>8</c:v>
                </c:pt>
                <c:pt idx="611">
                  <c:v>8</c:v>
                </c:pt>
                <c:pt idx="612">
                  <c:v>8</c:v>
                </c:pt>
                <c:pt idx="613">
                  <c:v>8</c:v>
                </c:pt>
                <c:pt idx="614">
                  <c:v>8</c:v>
                </c:pt>
                <c:pt idx="615">
                  <c:v>8</c:v>
                </c:pt>
                <c:pt idx="616">
                  <c:v>8</c:v>
                </c:pt>
                <c:pt idx="617">
                  <c:v>8</c:v>
                </c:pt>
                <c:pt idx="618">
                  <c:v>8</c:v>
                </c:pt>
                <c:pt idx="619">
                  <c:v>8</c:v>
                </c:pt>
                <c:pt idx="620">
                  <c:v>8</c:v>
                </c:pt>
                <c:pt idx="621">
                  <c:v>8</c:v>
                </c:pt>
                <c:pt idx="622">
                  <c:v>8</c:v>
                </c:pt>
                <c:pt idx="623">
                  <c:v>8</c:v>
                </c:pt>
                <c:pt idx="624">
                  <c:v>8</c:v>
                </c:pt>
                <c:pt idx="625">
                  <c:v>8</c:v>
                </c:pt>
                <c:pt idx="626">
                  <c:v>8</c:v>
                </c:pt>
                <c:pt idx="627">
                  <c:v>8</c:v>
                </c:pt>
                <c:pt idx="628">
                  <c:v>8</c:v>
                </c:pt>
                <c:pt idx="629">
                  <c:v>8</c:v>
                </c:pt>
                <c:pt idx="630">
                  <c:v>8</c:v>
                </c:pt>
                <c:pt idx="631">
                  <c:v>8</c:v>
                </c:pt>
                <c:pt idx="632">
                  <c:v>8</c:v>
                </c:pt>
                <c:pt idx="633">
                  <c:v>8</c:v>
                </c:pt>
                <c:pt idx="634">
                  <c:v>8</c:v>
                </c:pt>
                <c:pt idx="635">
                  <c:v>8</c:v>
                </c:pt>
                <c:pt idx="636">
                  <c:v>8</c:v>
                </c:pt>
                <c:pt idx="637">
                  <c:v>8</c:v>
                </c:pt>
                <c:pt idx="638">
                  <c:v>8</c:v>
                </c:pt>
                <c:pt idx="639">
                  <c:v>8</c:v>
                </c:pt>
                <c:pt idx="640">
                  <c:v>8</c:v>
                </c:pt>
                <c:pt idx="641">
                  <c:v>8</c:v>
                </c:pt>
                <c:pt idx="642">
                  <c:v>8</c:v>
                </c:pt>
                <c:pt idx="643">
                  <c:v>8</c:v>
                </c:pt>
                <c:pt idx="644">
                  <c:v>8</c:v>
                </c:pt>
                <c:pt idx="645">
                  <c:v>8</c:v>
                </c:pt>
                <c:pt idx="646">
                  <c:v>8</c:v>
                </c:pt>
                <c:pt idx="647">
                  <c:v>8</c:v>
                </c:pt>
                <c:pt idx="648">
                  <c:v>8</c:v>
                </c:pt>
                <c:pt idx="649">
                  <c:v>8</c:v>
                </c:pt>
                <c:pt idx="650">
                  <c:v>8</c:v>
                </c:pt>
                <c:pt idx="651">
                  <c:v>8</c:v>
                </c:pt>
                <c:pt idx="652">
                  <c:v>8</c:v>
                </c:pt>
                <c:pt idx="653">
                  <c:v>8</c:v>
                </c:pt>
                <c:pt idx="654">
                  <c:v>8</c:v>
                </c:pt>
                <c:pt idx="655">
                  <c:v>8</c:v>
                </c:pt>
                <c:pt idx="656">
                  <c:v>8</c:v>
                </c:pt>
                <c:pt idx="657">
                  <c:v>8</c:v>
                </c:pt>
                <c:pt idx="658">
                  <c:v>8</c:v>
                </c:pt>
                <c:pt idx="659">
                  <c:v>8</c:v>
                </c:pt>
                <c:pt idx="660">
                  <c:v>8</c:v>
                </c:pt>
                <c:pt idx="661">
                  <c:v>8</c:v>
                </c:pt>
                <c:pt idx="662">
                  <c:v>8</c:v>
                </c:pt>
                <c:pt idx="663">
                  <c:v>8</c:v>
                </c:pt>
                <c:pt idx="664">
                  <c:v>8</c:v>
                </c:pt>
                <c:pt idx="665">
                  <c:v>8</c:v>
                </c:pt>
                <c:pt idx="666">
                  <c:v>8</c:v>
                </c:pt>
                <c:pt idx="667">
                  <c:v>8</c:v>
                </c:pt>
                <c:pt idx="668">
                  <c:v>8</c:v>
                </c:pt>
                <c:pt idx="669">
                  <c:v>8</c:v>
                </c:pt>
                <c:pt idx="670">
                  <c:v>8</c:v>
                </c:pt>
                <c:pt idx="671">
                  <c:v>8</c:v>
                </c:pt>
                <c:pt idx="672">
                  <c:v>8</c:v>
                </c:pt>
                <c:pt idx="673">
                  <c:v>8</c:v>
                </c:pt>
                <c:pt idx="674">
                  <c:v>8</c:v>
                </c:pt>
                <c:pt idx="675">
                  <c:v>8</c:v>
                </c:pt>
                <c:pt idx="676">
                  <c:v>8</c:v>
                </c:pt>
                <c:pt idx="677">
                  <c:v>8</c:v>
                </c:pt>
                <c:pt idx="678">
                  <c:v>8</c:v>
                </c:pt>
                <c:pt idx="679">
                  <c:v>8</c:v>
                </c:pt>
                <c:pt idx="680">
                  <c:v>8</c:v>
                </c:pt>
                <c:pt idx="681">
                  <c:v>8</c:v>
                </c:pt>
                <c:pt idx="682">
                  <c:v>8</c:v>
                </c:pt>
                <c:pt idx="683">
                  <c:v>8</c:v>
                </c:pt>
                <c:pt idx="684">
                  <c:v>8</c:v>
                </c:pt>
                <c:pt idx="685">
                  <c:v>8</c:v>
                </c:pt>
                <c:pt idx="686">
                  <c:v>8</c:v>
                </c:pt>
                <c:pt idx="687">
                  <c:v>8</c:v>
                </c:pt>
                <c:pt idx="688">
                  <c:v>8</c:v>
                </c:pt>
                <c:pt idx="689">
                  <c:v>8</c:v>
                </c:pt>
                <c:pt idx="690">
                  <c:v>8</c:v>
                </c:pt>
                <c:pt idx="691">
                  <c:v>8</c:v>
                </c:pt>
                <c:pt idx="692">
                  <c:v>8</c:v>
                </c:pt>
                <c:pt idx="693">
                  <c:v>8</c:v>
                </c:pt>
                <c:pt idx="694">
                  <c:v>8</c:v>
                </c:pt>
                <c:pt idx="695">
                  <c:v>8</c:v>
                </c:pt>
                <c:pt idx="696">
                  <c:v>8</c:v>
                </c:pt>
                <c:pt idx="697">
                  <c:v>8</c:v>
                </c:pt>
                <c:pt idx="698">
                  <c:v>8</c:v>
                </c:pt>
                <c:pt idx="699">
                  <c:v>8</c:v>
                </c:pt>
                <c:pt idx="700">
                  <c:v>8</c:v>
                </c:pt>
                <c:pt idx="701">
                  <c:v>8</c:v>
                </c:pt>
                <c:pt idx="702">
                  <c:v>8</c:v>
                </c:pt>
                <c:pt idx="703">
                  <c:v>8</c:v>
                </c:pt>
                <c:pt idx="704">
                  <c:v>8</c:v>
                </c:pt>
                <c:pt idx="705">
                  <c:v>8</c:v>
                </c:pt>
                <c:pt idx="706">
                  <c:v>8</c:v>
                </c:pt>
                <c:pt idx="707">
                  <c:v>8</c:v>
                </c:pt>
                <c:pt idx="708">
                  <c:v>8</c:v>
                </c:pt>
                <c:pt idx="709">
                  <c:v>8</c:v>
                </c:pt>
                <c:pt idx="710">
                  <c:v>8</c:v>
                </c:pt>
                <c:pt idx="711">
                  <c:v>8</c:v>
                </c:pt>
                <c:pt idx="712">
                  <c:v>8</c:v>
                </c:pt>
                <c:pt idx="713">
                  <c:v>8</c:v>
                </c:pt>
                <c:pt idx="714">
                  <c:v>8</c:v>
                </c:pt>
                <c:pt idx="715">
                  <c:v>8</c:v>
                </c:pt>
                <c:pt idx="716">
                  <c:v>8</c:v>
                </c:pt>
                <c:pt idx="717">
                  <c:v>8</c:v>
                </c:pt>
                <c:pt idx="718">
                  <c:v>8</c:v>
                </c:pt>
                <c:pt idx="719">
                  <c:v>8</c:v>
                </c:pt>
                <c:pt idx="720">
                  <c:v>8</c:v>
                </c:pt>
                <c:pt idx="721">
                  <c:v>8</c:v>
                </c:pt>
                <c:pt idx="722">
                  <c:v>8</c:v>
                </c:pt>
                <c:pt idx="723">
                  <c:v>8</c:v>
                </c:pt>
                <c:pt idx="724">
                  <c:v>8</c:v>
                </c:pt>
                <c:pt idx="725">
                  <c:v>8</c:v>
                </c:pt>
                <c:pt idx="726">
                  <c:v>8</c:v>
                </c:pt>
                <c:pt idx="727">
                  <c:v>8</c:v>
                </c:pt>
                <c:pt idx="728">
                  <c:v>8</c:v>
                </c:pt>
                <c:pt idx="729">
                  <c:v>8</c:v>
                </c:pt>
                <c:pt idx="730">
                  <c:v>8</c:v>
                </c:pt>
                <c:pt idx="731">
                  <c:v>8</c:v>
                </c:pt>
                <c:pt idx="732">
                  <c:v>8</c:v>
                </c:pt>
                <c:pt idx="733">
                  <c:v>8</c:v>
                </c:pt>
                <c:pt idx="734">
                  <c:v>8</c:v>
                </c:pt>
                <c:pt idx="735">
                  <c:v>8</c:v>
                </c:pt>
                <c:pt idx="736">
                  <c:v>8</c:v>
                </c:pt>
                <c:pt idx="737">
                  <c:v>8</c:v>
                </c:pt>
                <c:pt idx="738">
                  <c:v>8</c:v>
                </c:pt>
                <c:pt idx="739">
                  <c:v>8</c:v>
                </c:pt>
                <c:pt idx="740">
                  <c:v>8</c:v>
                </c:pt>
                <c:pt idx="741">
                  <c:v>8</c:v>
                </c:pt>
                <c:pt idx="742">
                  <c:v>8</c:v>
                </c:pt>
                <c:pt idx="743">
                  <c:v>8</c:v>
                </c:pt>
                <c:pt idx="744">
                  <c:v>8</c:v>
                </c:pt>
                <c:pt idx="745">
                  <c:v>8</c:v>
                </c:pt>
                <c:pt idx="746">
                  <c:v>8</c:v>
                </c:pt>
                <c:pt idx="747">
                  <c:v>8</c:v>
                </c:pt>
                <c:pt idx="748">
                  <c:v>8</c:v>
                </c:pt>
                <c:pt idx="749">
                  <c:v>8</c:v>
                </c:pt>
                <c:pt idx="750">
                  <c:v>8</c:v>
                </c:pt>
                <c:pt idx="751">
                  <c:v>8</c:v>
                </c:pt>
                <c:pt idx="752">
                  <c:v>8</c:v>
                </c:pt>
                <c:pt idx="753">
                  <c:v>8</c:v>
                </c:pt>
                <c:pt idx="754">
                  <c:v>8</c:v>
                </c:pt>
                <c:pt idx="755">
                  <c:v>8</c:v>
                </c:pt>
                <c:pt idx="756">
                  <c:v>8</c:v>
                </c:pt>
                <c:pt idx="757">
                  <c:v>8</c:v>
                </c:pt>
                <c:pt idx="758">
                  <c:v>8</c:v>
                </c:pt>
                <c:pt idx="759">
                  <c:v>8</c:v>
                </c:pt>
                <c:pt idx="760">
                  <c:v>8</c:v>
                </c:pt>
                <c:pt idx="761">
                  <c:v>8</c:v>
                </c:pt>
                <c:pt idx="762">
                  <c:v>8</c:v>
                </c:pt>
                <c:pt idx="763">
                  <c:v>8</c:v>
                </c:pt>
                <c:pt idx="764">
                  <c:v>8</c:v>
                </c:pt>
                <c:pt idx="765">
                  <c:v>8</c:v>
                </c:pt>
                <c:pt idx="766">
                  <c:v>8</c:v>
                </c:pt>
                <c:pt idx="767">
                  <c:v>8</c:v>
                </c:pt>
                <c:pt idx="768">
                  <c:v>8</c:v>
                </c:pt>
                <c:pt idx="769">
                  <c:v>8</c:v>
                </c:pt>
                <c:pt idx="770">
                  <c:v>8</c:v>
                </c:pt>
                <c:pt idx="771">
                  <c:v>8</c:v>
                </c:pt>
                <c:pt idx="772">
                  <c:v>8</c:v>
                </c:pt>
                <c:pt idx="773">
                  <c:v>8</c:v>
                </c:pt>
                <c:pt idx="774">
                  <c:v>8</c:v>
                </c:pt>
                <c:pt idx="775">
                  <c:v>8</c:v>
                </c:pt>
                <c:pt idx="776">
                  <c:v>8</c:v>
                </c:pt>
                <c:pt idx="777">
                  <c:v>8</c:v>
                </c:pt>
                <c:pt idx="778">
                  <c:v>8</c:v>
                </c:pt>
                <c:pt idx="779">
                  <c:v>8</c:v>
                </c:pt>
                <c:pt idx="780">
                  <c:v>8</c:v>
                </c:pt>
                <c:pt idx="781">
                  <c:v>8</c:v>
                </c:pt>
                <c:pt idx="782">
                  <c:v>8</c:v>
                </c:pt>
                <c:pt idx="783">
                  <c:v>8</c:v>
                </c:pt>
                <c:pt idx="784">
                  <c:v>8</c:v>
                </c:pt>
                <c:pt idx="785">
                  <c:v>8</c:v>
                </c:pt>
                <c:pt idx="786">
                  <c:v>8</c:v>
                </c:pt>
                <c:pt idx="787">
                  <c:v>8</c:v>
                </c:pt>
                <c:pt idx="788">
                  <c:v>8</c:v>
                </c:pt>
                <c:pt idx="789">
                  <c:v>8</c:v>
                </c:pt>
                <c:pt idx="790">
                  <c:v>8</c:v>
                </c:pt>
                <c:pt idx="791">
                  <c:v>8</c:v>
                </c:pt>
                <c:pt idx="792">
                  <c:v>8</c:v>
                </c:pt>
                <c:pt idx="793">
                  <c:v>8</c:v>
                </c:pt>
                <c:pt idx="794">
                  <c:v>9</c:v>
                </c:pt>
                <c:pt idx="795">
                  <c:v>9</c:v>
                </c:pt>
                <c:pt idx="796">
                  <c:v>9</c:v>
                </c:pt>
                <c:pt idx="797">
                  <c:v>9</c:v>
                </c:pt>
                <c:pt idx="798">
                  <c:v>9</c:v>
                </c:pt>
                <c:pt idx="799">
                  <c:v>9</c:v>
                </c:pt>
                <c:pt idx="800">
                  <c:v>9</c:v>
                </c:pt>
                <c:pt idx="801">
                  <c:v>9</c:v>
                </c:pt>
                <c:pt idx="802">
                  <c:v>9</c:v>
                </c:pt>
                <c:pt idx="803">
                  <c:v>9</c:v>
                </c:pt>
                <c:pt idx="804">
                  <c:v>9</c:v>
                </c:pt>
                <c:pt idx="805">
                  <c:v>9</c:v>
                </c:pt>
                <c:pt idx="806">
                  <c:v>9</c:v>
                </c:pt>
                <c:pt idx="807">
                  <c:v>9</c:v>
                </c:pt>
                <c:pt idx="808">
                  <c:v>9</c:v>
                </c:pt>
                <c:pt idx="809">
                  <c:v>9</c:v>
                </c:pt>
                <c:pt idx="810">
                  <c:v>9</c:v>
                </c:pt>
                <c:pt idx="811">
                  <c:v>9</c:v>
                </c:pt>
                <c:pt idx="812">
                  <c:v>9</c:v>
                </c:pt>
                <c:pt idx="813">
                  <c:v>9</c:v>
                </c:pt>
                <c:pt idx="814">
                  <c:v>9</c:v>
                </c:pt>
                <c:pt idx="815">
                  <c:v>9</c:v>
                </c:pt>
                <c:pt idx="816">
                  <c:v>9</c:v>
                </c:pt>
                <c:pt idx="817">
                  <c:v>9</c:v>
                </c:pt>
                <c:pt idx="818">
                  <c:v>9</c:v>
                </c:pt>
                <c:pt idx="819">
                  <c:v>9</c:v>
                </c:pt>
                <c:pt idx="820">
                  <c:v>9</c:v>
                </c:pt>
                <c:pt idx="821">
                  <c:v>9</c:v>
                </c:pt>
                <c:pt idx="822">
                  <c:v>9</c:v>
                </c:pt>
                <c:pt idx="823">
                  <c:v>9</c:v>
                </c:pt>
                <c:pt idx="824">
                  <c:v>9</c:v>
                </c:pt>
                <c:pt idx="825">
                  <c:v>9</c:v>
                </c:pt>
                <c:pt idx="826">
                  <c:v>9</c:v>
                </c:pt>
                <c:pt idx="827">
                  <c:v>10</c:v>
                </c:pt>
                <c:pt idx="828">
                  <c:v>10</c:v>
                </c:pt>
                <c:pt idx="829">
                  <c:v>10</c:v>
                </c:pt>
                <c:pt idx="830">
                  <c:v>10</c:v>
                </c:pt>
                <c:pt idx="831">
                  <c:v>10</c:v>
                </c:pt>
                <c:pt idx="832">
                  <c:v>10</c:v>
                </c:pt>
                <c:pt idx="833">
                  <c:v>10</c:v>
                </c:pt>
                <c:pt idx="834">
                  <c:v>10</c:v>
                </c:pt>
                <c:pt idx="835">
                  <c:v>10</c:v>
                </c:pt>
                <c:pt idx="836">
                  <c:v>10</c:v>
                </c:pt>
                <c:pt idx="837">
                  <c:v>10</c:v>
                </c:pt>
                <c:pt idx="838">
                  <c:v>10</c:v>
                </c:pt>
                <c:pt idx="839">
                  <c:v>10</c:v>
                </c:pt>
                <c:pt idx="840">
                  <c:v>10</c:v>
                </c:pt>
                <c:pt idx="841">
                  <c:v>10</c:v>
                </c:pt>
                <c:pt idx="842">
                  <c:v>10</c:v>
                </c:pt>
                <c:pt idx="843">
                  <c:v>10</c:v>
                </c:pt>
                <c:pt idx="844">
                  <c:v>10</c:v>
                </c:pt>
                <c:pt idx="845">
                  <c:v>10</c:v>
                </c:pt>
                <c:pt idx="846">
                  <c:v>10</c:v>
                </c:pt>
                <c:pt idx="847">
                  <c:v>10</c:v>
                </c:pt>
                <c:pt idx="848">
                  <c:v>10</c:v>
                </c:pt>
                <c:pt idx="849">
                  <c:v>10</c:v>
                </c:pt>
                <c:pt idx="850">
                  <c:v>10</c:v>
                </c:pt>
                <c:pt idx="851">
                  <c:v>10</c:v>
                </c:pt>
                <c:pt idx="852">
                  <c:v>10</c:v>
                </c:pt>
                <c:pt idx="853">
                  <c:v>10</c:v>
                </c:pt>
                <c:pt idx="854">
                  <c:v>10</c:v>
                </c:pt>
                <c:pt idx="855">
                  <c:v>10</c:v>
                </c:pt>
                <c:pt idx="856">
                  <c:v>10</c:v>
                </c:pt>
                <c:pt idx="857">
                  <c:v>10</c:v>
                </c:pt>
                <c:pt idx="858">
                  <c:v>10</c:v>
                </c:pt>
                <c:pt idx="859">
                  <c:v>10</c:v>
                </c:pt>
                <c:pt idx="860">
                  <c:v>10</c:v>
                </c:pt>
                <c:pt idx="861">
                  <c:v>10</c:v>
                </c:pt>
                <c:pt idx="862">
                  <c:v>10</c:v>
                </c:pt>
                <c:pt idx="863">
                  <c:v>10</c:v>
                </c:pt>
                <c:pt idx="864">
                  <c:v>10</c:v>
                </c:pt>
                <c:pt idx="865">
                  <c:v>10</c:v>
                </c:pt>
                <c:pt idx="866">
                  <c:v>10</c:v>
                </c:pt>
                <c:pt idx="867">
                  <c:v>10</c:v>
                </c:pt>
                <c:pt idx="868">
                  <c:v>10</c:v>
                </c:pt>
                <c:pt idx="869">
                  <c:v>10</c:v>
                </c:pt>
                <c:pt idx="870">
                  <c:v>10</c:v>
                </c:pt>
                <c:pt idx="871">
                  <c:v>10</c:v>
                </c:pt>
                <c:pt idx="872">
                  <c:v>10</c:v>
                </c:pt>
                <c:pt idx="873">
                  <c:v>10</c:v>
                </c:pt>
                <c:pt idx="874">
                  <c:v>10</c:v>
                </c:pt>
                <c:pt idx="875">
                  <c:v>10</c:v>
                </c:pt>
                <c:pt idx="876">
                  <c:v>10</c:v>
                </c:pt>
                <c:pt idx="877">
                  <c:v>10</c:v>
                </c:pt>
                <c:pt idx="878">
                  <c:v>10</c:v>
                </c:pt>
                <c:pt idx="879">
                  <c:v>10</c:v>
                </c:pt>
                <c:pt idx="880">
                  <c:v>10</c:v>
                </c:pt>
                <c:pt idx="881">
                  <c:v>10</c:v>
                </c:pt>
                <c:pt idx="882">
                  <c:v>10</c:v>
                </c:pt>
                <c:pt idx="883">
                  <c:v>10</c:v>
                </c:pt>
                <c:pt idx="884">
                  <c:v>10</c:v>
                </c:pt>
                <c:pt idx="885">
                  <c:v>10</c:v>
                </c:pt>
                <c:pt idx="886">
                  <c:v>11</c:v>
                </c:pt>
                <c:pt idx="887">
                  <c:v>11</c:v>
                </c:pt>
                <c:pt idx="888">
                  <c:v>11</c:v>
                </c:pt>
                <c:pt idx="889">
                  <c:v>11</c:v>
                </c:pt>
                <c:pt idx="890">
                  <c:v>11</c:v>
                </c:pt>
                <c:pt idx="891">
                  <c:v>11</c:v>
                </c:pt>
                <c:pt idx="892">
                  <c:v>11</c:v>
                </c:pt>
                <c:pt idx="893">
                  <c:v>11</c:v>
                </c:pt>
                <c:pt idx="894">
                  <c:v>11</c:v>
                </c:pt>
                <c:pt idx="895">
                  <c:v>11</c:v>
                </c:pt>
                <c:pt idx="896">
                  <c:v>11</c:v>
                </c:pt>
                <c:pt idx="897">
                  <c:v>11</c:v>
                </c:pt>
                <c:pt idx="898">
                  <c:v>11</c:v>
                </c:pt>
                <c:pt idx="899">
                  <c:v>11</c:v>
                </c:pt>
                <c:pt idx="900">
                  <c:v>11</c:v>
                </c:pt>
                <c:pt idx="901">
                  <c:v>11</c:v>
                </c:pt>
                <c:pt idx="902">
                  <c:v>11</c:v>
                </c:pt>
                <c:pt idx="903">
                  <c:v>11</c:v>
                </c:pt>
                <c:pt idx="904">
                  <c:v>11</c:v>
                </c:pt>
                <c:pt idx="905">
                  <c:v>11</c:v>
                </c:pt>
                <c:pt idx="906">
                  <c:v>11</c:v>
                </c:pt>
                <c:pt idx="907">
                  <c:v>11</c:v>
                </c:pt>
                <c:pt idx="908">
                  <c:v>11</c:v>
                </c:pt>
                <c:pt idx="909">
                  <c:v>11</c:v>
                </c:pt>
                <c:pt idx="910">
                  <c:v>11</c:v>
                </c:pt>
                <c:pt idx="911">
                  <c:v>11</c:v>
                </c:pt>
                <c:pt idx="912">
                  <c:v>11</c:v>
                </c:pt>
                <c:pt idx="913">
                  <c:v>11</c:v>
                </c:pt>
                <c:pt idx="914">
                  <c:v>11</c:v>
                </c:pt>
                <c:pt idx="915">
                  <c:v>11</c:v>
                </c:pt>
                <c:pt idx="916">
                  <c:v>11</c:v>
                </c:pt>
                <c:pt idx="917">
                  <c:v>11</c:v>
                </c:pt>
                <c:pt idx="918">
                  <c:v>11</c:v>
                </c:pt>
                <c:pt idx="919">
                  <c:v>11</c:v>
                </c:pt>
                <c:pt idx="920">
                  <c:v>11</c:v>
                </c:pt>
                <c:pt idx="921">
                  <c:v>11</c:v>
                </c:pt>
                <c:pt idx="922">
                  <c:v>11</c:v>
                </c:pt>
                <c:pt idx="923">
                  <c:v>11</c:v>
                </c:pt>
                <c:pt idx="924">
                  <c:v>11</c:v>
                </c:pt>
                <c:pt idx="925">
                  <c:v>11</c:v>
                </c:pt>
                <c:pt idx="926">
                  <c:v>11</c:v>
                </c:pt>
                <c:pt idx="927">
                  <c:v>11</c:v>
                </c:pt>
                <c:pt idx="928">
                  <c:v>11</c:v>
                </c:pt>
                <c:pt idx="929">
                  <c:v>11</c:v>
                </c:pt>
                <c:pt idx="930">
                  <c:v>11</c:v>
                </c:pt>
                <c:pt idx="931">
                  <c:v>11</c:v>
                </c:pt>
                <c:pt idx="932">
                  <c:v>11</c:v>
                </c:pt>
                <c:pt idx="933">
                  <c:v>11</c:v>
                </c:pt>
                <c:pt idx="934">
                  <c:v>11</c:v>
                </c:pt>
                <c:pt idx="935">
                  <c:v>11</c:v>
                </c:pt>
                <c:pt idx="936">
                  <c:v>11</c:v>
                </c:pt>
                <c:pt idx="937">
                  <c:v>11</c:v>
                </c:pt>
                <c:pt idx="938">
                  <c:v>11</c:v>
                </c:pt>
                <c:pt idx="939">
                  <c:v>11</c:v>
                </c:pt>
                <c:pt idx="940">
                  <c:v>11</c:v>
                </c:pt>
                <c:pt idx="941">
                  <c:v>11</c:v>
                </c:pt>
                <c:pt idx="942">
                  <c:v>11</c:v>
                </c:pt>
                <c:pt idx="943">
                  <c:v>11</c:v>
                </c:pt>
                <c:pt idx="944">
                  <c:v>11</c:v>
                </c:pt>
                <c:pt idx="945">
                  <c:v>11</c:v>
                </c:pt>
                <c:pt idx="946">
                  <c:v>11</c:v>
                </c:pt>
                <c:pt idx="947">
                  <c:v>11</c:v>
                </c:pt>
                <c:pt idx="948">
                  <c:v>11</c:v>
                </c:pt>
                <c:pt idx="949">
                  <c:v>11</c:v>
                </c:pt>
                <c:pt idx="950">
                  <c:v>11</c:v>
                </c:pt>
                <c:pt idx="951">
                  <c:v>11</c:v>
                </c:pt>
                <c:pt idx="952">
                  <c:v>11</c:v>
                </c:pt>
                <c:pt idx="953">
                  <c:v>11</c:v>
                </c:pt>
                <c:pt idx="954">
                  <c:v>11</c:v>
                </c:pt>
                <c:pt idx="955">
                  <c:v>11</c:v>
                </c:pt>
                <c:pt idx="956">
                  <c:v>11</c:v>
                </c:pt>
                <c:pt idx="957">
                  <c:v>11</c:v>
                </c:pt>
                <c:pt idx="958">
                  <c:v>11</c:v>
                </c:pt>
                <c:pt idx="959">
                  <c:v>11</c:v>
                </c:pt>
                <c:pt idx="960">
                  <c:v>11</c:v>
                </c:pt>
                <c:pt idx="961">
                  <c:v>11</c:v>
                </c:pt>
                <c:pt idx="962">
                  <c:v>11</c:v>
                </c:pt>
                <c:pt idx="963">
                  <c:v>11</c:v>
                </c:pt>
                <c:pt idx="964">
                  <c:v>11</c:v>
                </c:pt>
                <c:pt idx="965">
                  <c:v>11</c:v>
                </c:pt>
                <c:pt idx="966">
                  <c:v>11</c:v>
                </c:pt>
                <c:pt idx="967">
                  <c:v>11</c:v>
                </c:pt>
                <c:pt idx="968">
                  <c:v>11</c:v>
                </c:pt>
                <c:pt idx="969">
                  <c:v>11</c:v>
                </c:pt>
                <c:pt idx="970">
                  <c:v>11</c:v>
                </c:pt>
                <c:pt idx="971">
                  <c:v>11</c:v>
                </c:pt>
                <c:pt idx="972">
                  <c:v>11</c:v>
                </c:pt>
                <c:pt idx="973">
                  <c:v>11</c:v>
                </c:pt>
                <c:pt idx="974">
                  <c:v>11</c:v>
                </c:pt>
                <c:pt idx="975">
                  <c:v>11</c:v>
                </c:pt>
                <c:pt idx="976">
                  <c:v>11</c:v>
                </c:pt>
                <c:pt idx="977">
                  <c:v>11</c:v>
                </c:pt>
                <c:pt idx="978">
                  <c:v>11</c:v>
                </c:pt>
                <c:pt idx="979">
                  <c:v>11</c:v>
                </c:pt>
                <c:pt idx="980">
                  <c:v>11</c:v>
                </c:pt>
                <c:pt idx="981">
                  <c:v>11</c:v>
                </c:pt>
                <c:pt idx="982">
                  <c:v>11</c:v>
                </c:pt>
                <c:pt idx="983">
                  <c:v>11</c:v>
                </c:pt>
                <c:pt idx="984">
                  <c:v>11</c:v>
                </c:pt>
                <c:pt idx="985">
                  <c:v>11</c:v>
                </c:pt>
                <c:pt idx="986">
                  <c:v>11</c:v>
                </c:pt>
                <c:pt idx="987">
                  <c:v>11</c:v>
                </c:pt>
                <c:pt idx="988">
                  <c:v>11</c:v>
                </c:pt>
                <c:pt idx="989">
                  <c:v>11</c:v>
                </c:pt>
                <c:pt idx="990">
                  <c:v>11</c:v>
                </c:pt>
                <c:pt idx="991">
                  <c:v>11</c:v>
                </c:pt>
                <c:pt idx="992">
                  <c:v>11</c:v>
                </c:pt>
                <c:pt idx="993">
                  <c:v>11</c:v>
                </c:pt>
                <c:pt idx="994">
                  <c:v>11</c:v>
                </c:pt>
                <c:pt idx="995">
                  <c:v>11</c:v>
                </c:pt>
                <c:pt idx="996">
                  <c:v>11</c:v>
                </c:pt>
                <c:pt idx="997">
                  <c:v>11</c:v>
                </c:pt>
                <c:pt idx="998">
                  <c:v>11</c:v>
                </c:pt>
                <c:pt idx="999">
                  <c:v>11</c:v>
                </c:pt>
                <c:pt idx="1000">
                  <c:v>11</c:v>
                </c:pt>
                <c:pt idx="1001">
                  <c:v>11</c:v>
                </c:pt>
                <c:pt idx="1002">
                  <c:v>11</c:v>
                </c:pt>
                <c:pt idx="1003">
                  <c:v>11</c:v>
                </c:pt>
                <c:pt idx="1004">
                  <c:v>11</c:v>
                </c:pt>
                <c:pt idx="1005">
                  <c:v>11</c:v>
                </c:pt>
                <c:pt idx="1006">
                  <c:v>11</c:v>
                </c:pt>
                <c:pt idx="1007">
                  <c:v>11</c:v>
                </c:pt>
                <c:pt idx="1008">
                  <c:v>11</c:v>
                </c:pt>
                <c:pt idx="1009">
                  <c:v>11</c:v>
                </c:pt>
                <c:pt idx="1010">
                  <c:v>11</c:v>
                </c:pt>
                <c:pt idx="1011">
                  <c:v>11</c:v>
                </c:pt>
                <c:pt idx="1012">
                  <c:v>11</c:v>
                </c:pt>
                <c:pt idx="1013">
                  <c:v>11</c:v>
                </c:pt>
                <c:pt idx="1014">
                  <c:v>11</c:v>
                </c:pt>
                <c:pt idx="1015">
                  <c:v>11</c:v>
                </c:pt>
                <c:pt idx="1016">
                  <c:v>11</c:v>
                </c:pt>
                <c:pt idx="1017">
                  <c:v>11</c:v>
                </c:pt>
                <c:pt idx="1018">
                  <c:v>11</c:v>
                </c:pt>
                <c:pt idx="1019">
                  <c:v>11</c:v>
                </c:pt>
                <c:pt idx="1020">
                  <c:v>11</c:v>
                </c:pt>
                <c:pt idx="1021">
                  <c:v>11</c:v>
                </c:pt>
                <c:pt idx="1022">
                  <c:v>11</c:v>
                </c:pt>
                <c:pt idx="1023">
                  <c:v>11</c:v>
                </c:pt>
                <c:pt idx="1024">
                  <c:v>11</c:v>
                </c:pt>
                <c:pt idx="1025">
                  <c:v>11</c:v>
                </c:pt>
                <c:pt idx="1026">
                  <c:v>11</c:v>
                </c:pt>
                <c:pt idx="1027">
                  <c:v>11</c:v>
                </c:pt>
                <c:pt idx="1028">
                  <c:v>11</c:v>
                </c:pt>
                <c:pt idx="1029">
                  <c:v>11</c:v>
                </c:pt>
                <c:pt idx="1030">
                  <c:v>11</c:v>
                </c:pt>
                <c:pt idx="1031">
                  <c:v>11</c:v>
                </c:pt>
                <c:pt idx="1032">
                  <c:v>11</c:v>
                </c:pt>
                <c:pt idx="1033">
                  <c:v>11</c:v>
                </c:pt>
                <c:pt idx="1034">
                  <c:v>12</c:v>
                </c:pt>
                <c:pt idx="1035">
                  <c:v>12</c:v>
                </c:pt>
                <c:pt idx="1036">
                  <c:v>12</c:v>
                </c:pt>
                <c:pt idx="1037">
                  <c:v>12</c:v>
                </c:pt>
                <c:pt idx="1038">
                  <c:v>12</c:v>
                </c:pt>
                <c:pt idx="1039">
                  <c:v>12</c:v>
                </c:pt>
                <c:pt idx="1040">
                  <c:v>12</c:v>
                </c:pt>
                <c:pt idx="1041">
                  <c:v>12</c:v>
                </c:pt>
                <c:pt idx="1042">
                  <c:v>12</c:v>
                </c:pt>
                <c:pt idx="1043">
                  <c:v>12</c:v>
                </c:pt>
                <c:pt idx="1044">
                  <c:v>12</c:v>
                </c:pt>
                <c:pt idx="1045">
                  <c:v>12</c:v>
                </c:pt>
                <c:pt idx="1046">
                  <c:v>12</c:v>
                </c:pt>
                <c:pt idx="1047">
                  <c:v>12</c:v>
                </c:pt>
                <c:pt idx="1048">
                  <c:v>12</c:v>
                </c:pt>
                <c:pt idx="1049">
                  <c:v>12</c:v>
                </c:pt>
                <c:pt idx="1050">
                  <c:v>12</c:v>
                </c:pt>
                <c:pt idx="1051">
                  <c:v>12</c:v>
                </c:pt>
                <c:pt idx="1052">
                  <c:v>13</c:v>
                </c:pt>
                <c:pt idx="1053">
                  <c:v>13</c:v>
                </c:pt>
                <c:pt idx="1054">
                  <c:v>13</c:v>
                </c:pt>
                <c:pt idx="1055">
                  <c:v>13</c:v>
                </c:pt>
                <c:pt idx="1056">
                  <c:v>13</c:v>
                </c:pt>
                <c:pt idx="1057">
                  <c:v>13</c:v>
                </c:pt>
                <c:pt idx="1058">
                  <c:v>13</c:v>
                </c:pt>
                <c:pt idx="1059">
                  <c:v>13</c:v>
                </c:pt>
                <c:pt idx="1060">
                  <c:v>13</c:v>
                </c:pt>
                <c:pt idx="1061">
                  <c:v>13</c:v>
                </c:pt>
                <c:pt idx="1062">
                  <c:v>13</c:v>
                </c:pt>
                <c:pt idx="1063">
                  <c:v>13</c:v>
                </c:pt>
                <c:pt idx="1064">
                  <c:v>13</c:v>
                </c:pt>
                <c:pt idx="1065">
                  <c:v>13</c:v>
                </c:pt>
                <c:pt idx="1066">
                  <c:v>13</c:v>
                </c:pt>
                <c:pt idx="1067">
                  <c:v>13</c:v>
                </c:pt>
                <c:pt idx="1068">
                  <c:v>13</c:v>
                </c:pt>
                <c:pt idx="1069">
                  <c:v>13</c:v>
                </c:pt>
                <c:pt idx="1070">
                  <c:v>13</c:v>
                </c:pt>
                <c:pt idx="1071">
                  <c:v>13</c:v>
                </c:pt>
                <c:pt idx="1072">
                  <c:v>13</c:v>
                </c:pt>
                <c:pt idx="1073">
                  <c:v>13</c:v>
                </c:pt>
                <c:pt idx="1074">
                  <c:v>13</c:v>
                </c:pt>
                <c:pt idx="1075">
                  <c:v>13</c:v>
                </c:pt>
                <c:pt idx="1076">
                  <c:v>13</c:v>
                </c:pt>
                <c:pt idx="1077">
                  <c:v>13</c:v>
                </c:pt>
                <c:pt idx="1078">
                  <c:v>13</c:v>
                </c:pt>
                <c:pt idx="1079">
                  <c:v>13</c:v>
                </c:pt>
                <c:pt idx="1080">
                  <c:v>13</c:v>
                </c:pt>
                <c:pt idx="1081">
                  <c:v>14</c:v>
                </c:pt>
                <c:pt idx="1082">
                  <c:v>14</c:v>
                </c:pt>
                <c:pt idx="1083">
                  <c:v>14</c:v>
                </c:pt>
                <c:pt idx="1084">
                  <c:v>14</c:v>
                </c:pt>
                <c:pt idx="1085">
                  <c:v>14</c:v>
                </c:pt>
                <c:pt idx="1086">
                  <c:v>14</c:v>
                </c:pt>
                <c:pt idx="1087">
                  <c:v>14</c:v>
                </c:pt>
                <c:pt idx="1088">
                  <c:v>14</c:v>
                </c:pt>
                <c:pt idx="1089">
                  <c:v>14</c:v>
                </c:pt>
                <c:pt idx="1090">
                  <c:v>14</c:v>
                </c:pt>
                <c:pt idx="1091">
                  <c:v>14</c:v>
                </c:pt>
                <c:pt idx="1092">
                  <c:v>14</c:v>
                </c:pt>
                <c:pt idx="1093">
                  <c:v>14</c:v>
                </c:pt>
                <c:pt idx="1094">
                  <c:v>14</c:v>
                </c:pt>
                <c:pt idx="1095">
                  <c:v>14</c:v>
                </c:pt>
                <c:pt idx="1096">
                  <c:v>14</c:v>
                </c:pt>
                <c:pt idx="1097">
                  <c:v>14</c:v>
                </c:pt>
                <c:pt idx="1098">
                  <c:v>14</c:v>
                </c:pt>
                <c:pt idx="1099">
                  <c:v>14</c:v>
                </c:pt>
                <c:pt idx="1100">
                  <c:v>14</c:v>
                </c:pt>
                <c:pt idx="1101">
                  <c:v>14</c:v>
                </c:pt>
                <c:pt idx="1102">
                  <c:v>14</c:v>
                </c:pt>
                <c:pt idx="1103">
                  <c:v>14</c:v>
                </c:pt>
                <c:pt idx="1104">
                  <c:v>14</c:v>
                </c:pt>
                <c:pt idx="1105">
                  <c:v>14</c:v>
                </c:pt>
                <c:pt idx="1106">
                  <c:v>14</c:v>
                </c:pt>
                <c:pt idx="1107">
                  <c:v>14</c:v>
                </c:pt>
                <c:pt idx="1108">
                  <c:v>14</c:v>
                </c:pt>
                <c:pt idx="1109">
                  <c:v>14</c:v>
                </c:pt>
                <c:pt idx="1110">
                  <c:v>14</c:v>
                </c:pt>
                <c:pt idx="1111">
                  <c:v>14</c:v>
                </c:pt>
                <c:pt idx="1112">
                  <c:v>14</c:v>
                </c:pt>
                <c:pt idx="1113">
                  <c:v>14</c:v>
                </c:pt>
                <c:pt idx="1114">
                  <c:v>14</c:v>
                </c:pt>
                <c:pt idx="1115">
                  <c:v>14</c:v>
                </c:pt>
                <c:pt idx="1116">
                  <c:v>14</c:v>
                </c:pt>
                <c:pt idx="1117">
                  <c:v>14</c:v>
                </c:pt>
                <c:pt idx="1118">
                  <c:v>14</c:v>
                </c:pt>
                <c:pt idx="1119">
                  <c:v>14</c:v>
                </c:pt>
                <c:pt idx="1120">
                  <c:v>14</c:v>
                </c:pt>
                <c:pt idx="1121">
                  <c:v>14</c:v>
                </c:pt>
                <c:pt idx="1122">
                  <c:v>14</c:v>
                </c:pt>
                <c:pt idx="1123">
                  <c:v>14</c:v>
                </c:pt>
                <c:pt idx="1124">
                  <c:v>14</c:v>
                </c:pt>
                <c:pt idx="1125">
                  <c:v>15</c:v>
                </c:pt>
                <c:pt idx="1126">
                  <c:v>15</c:v>
                </c:pt>
                <c:pt idx="1127">
                  <c:v>15</c:v>
                </c:pt>
                <c:pt idx="1128">
                  <c:v>15</c:v>
                </c:pt>
                <c:pt idx="1129">
                  <c:v>15</c:v>
                </c:pt>
                <c:pt idx="1130">
                  <c:v>15</c:v>
                </c:pt>
                <c:pt idx="1131">
                  <c:v>15</c:v>
                </c:pt>
                <c:pt idx="1132">
                  <c:v>15</c:v>
                </c:pt>
                <c:pt idx="1133">
                  <c:v>15</c:v>
                </c:pt>
                <c:pt idx="1134">
                  <c:v>15</c:v>
                </c:pt>
                <c:pt idx="1135">
                  <c:v>15</c:v>
                </c:pt>
                <c:pt idx="1136">
                  <c:v>15</c:v>
                </c:pt>
                <c:pt idx="1137">
                  <c:v>15</c:v>
                </c:pt>
                <c:pt idx="1138">
                  <c:v>15</c:v>
                </c:pt>
                <c:pt idx="1139">
                  <c:v>15</c:v>
                </c:pt>
                <c:pt idx="1140">
                  <c:v>15</c:v>
                </c:pt>
                <c:pt idx="1141">
                  <c:v>15</c:v>
                </c:pt>
                <c:pt idx="1142">
                  <c:v>15</c:v>
                </c:pt>
                <c:pt idx="1143">
                  <c:v>15</c:v>
                </c:pt>
                <c:pt idx="1144">
                  <c:v>15</c:v>
                </c:pt>
                <c:pt idx="1145">
                  <c:v>15</c:v>
                </c:pt>
                <c:pt idx="1146">
                  <c:v>15</c:v>
                </c:pt>
                <c:pt idx="1147">
                  <c:v>15</c:v>
                </c:pt>
                <c:pt idx="1148">
                  <c:v>15</c:v>
                </c:pt>
                <c:pt idx="1149">
                  <c:v>15</c:v>
                </c:pt>
                <c:pt idx="1150">
                  <c:v>15</c:v>
                </c:pt>
                <c:pt idx="1151">
                  <c:v>15</c:v>
                </c:pt>
                <c:pt idx="1152">
                  <c:v>15</c:v>
                </c:pt>
                <c:pt idx="1153">
                  <c:v>15</c:v>
                </c:pt>
                <c:pt idx="1154">
                  <c:v>15</c:v>
                </c:pt>
                <c:pt idx="1155">
                  <c:v>16</c:v>
                </c:pt>
                <c:pt idx="1156">
                  <c:v>16</c:v>
                </c:pt>
                <c:pt idx="1157">
                  <c:v>16</c:v>
                </c:pt>
                <c:pt idx="1158">
                  <c:v>16</c:v>
                </c:pt>
                <c:pt idx="1159">
                  <c:v>16</c:v>
                </c:pt>
                <c:pt idx="1160">
                  <c:v>16</c:v>
                </c:pt>
                <c:pt idx="1161">
                  <c:v>16</c:v>
                </c:pt>
                <c:pt idx="1162">
                  <c:v>16</c:v>
                </c:pt>
                <c:pt idx="1163">
                  <c:v>16</c:v>
                </c:pt>
                <c:pt idx="1164">
                  <c:v>16</c:v>
                </c:pt>
                <c:pt idx="1165">
                  <c:v>16</c:v>
                </c:pt>
                <c:pt idx="1166">
                  <c:v>16</c:v>
                </c:pt>
                <c:pt idx="1167">
                  <c:v>16</c:v>
                </c:pt>
                <c:pt idx="1168">
                  <c:v>16</c:v>
                </c:pt>
                <c:pt idx="1169">
                  <c:v>16</c:v>
                </c:pt>
                <c:pt idx="1170">
                  <c:v>16</c:v>
                </c:pt>
                <c:pt idx="1171">
                  <c:v>16</c:v>
                </c:pt>
                <c:pt idx="1172">
                  <c:v>16</c:v>
                </c:pt>
                <c:pt idx="1173">
                  <c:v>16</c:v>
                </c:pt>
                <c:pt idx="1174">
                  <c:v>16</c:v>
                </c:pt>
                <c:pt idx="1175">
                  <c:v>16</c:v>
                </c:pt>
                <c:pt idx="1176">
                  <c:v>16</c:v>
                </c:pt>
                <c:pt idx="1177">
                  <c:v>16</c:v>
                </c:pt>
                <c:pt idx="1178">
                  <c:v>16</c:v>
                </c:pt>
                <c:pt idx="1179">
                  <c:v>16</c:v>
                </c:pt>
                <c:pt idx="1180">
                  <c:v>16</c:v>
                </c:pt>
                <c:pt idx="1181">
                  <c:v>16</c:v>
                </c:pt>
                <c:pt idx="1182">
                  <c:v>16</c:v>
                </c:pt>
                <c:pt idx="1183">
                  <c:v>17</c:v>
                </c:pt>
                <c:pt idx="1184">
                  <c:v>17</c:v>
                </c:pt>
                <c:pt idx="1185">
                  <c:v>17</c:v>
                </c:pt>
                <c:pt idx="1186">
                  <c:v>17</c:v>
                </c:pt>
                <c:pt idx="1187">
                  <c:v>17</c:v>
                </c:pt>
                <c:pt idx="1188">
                  <c:v>17</c:v>
                </c:pt>
                <c:pt idx="1189">
                  <c:v>17</c:v>
                </c:pt>
                <c:pt idx="1190">
                  <c:v>17</c:v>
                </c:pt>
                <c:pt idx="1191">
                  <c:v>17</c:v>
                </c:pt>
                <c:pt idx="1192">
                  <c:v>17</c:v>
                </c:pt>
                <c:pt idx="1193">
                  <c:v>17</c:v>
                </c:pt>
                <c:pt idx="1194">
                  <c:v>17</c:v>
                </c:pt>
                <c:pt idx="1195">
                  <c:v>17</c:v>
                </c:pt>
                <c:pt idx="1196">
                  <c:v>18</c:v>
                </c:pt>
                <c:pt idx="1197">
                  <c:v>18</c:v>
                </c:pt>
                <c:pt idx="1198">
                  <c:v>18</c:v>
                </c:pt>
                <c:pt idx="1199">
                  <c:v>18</c:v>
                </c:pt>
                <c:pt idx="1200">
                  <c:v>18</c:v>
                </c:pt>
                <c:pt idx="1201">
                  <c:v>18</c:v>
                </c:pt>
                <c:pt idx="1202">
                  <c:v>18</c:v>
                </c:pt>
                <c:pt idx="1203">
                  <c:v>18</c:v>
                </c:pt>
                <c:pt idx="1204">
                  <c:v>18</c:v>
                </c:pt>
                <c:pt idx="1205">
                  <c:v>18</c:v>
                </c:pt>
                <c:pt idx="1206">
                  <c:v>18</c:v>
                </c:pt>
                <c:pt idx="1207">
                  <c:v>18</c:v>
                </c:pt>
                <c:pt idx="1208">
                  <c:v>18</c:v>
                </c:pt>
                <c:pt idx="1209">
                  <c:v>18</c:v>
                </c:pt>
                <c:pt idx="1210">
                  <c:v>18</c:v>
                </c:pt>
                <c:pt idx="1211">
                  <c:v>18</c:v>
                </c:pt>
                <c:pt idx="1212">
                  <c:v>18</c:v>
                </c:pt>
                <c:pt idx="1213">
                  <c:v>18</c:v>
                </c:pt>
                <c:pt idx="1214">
                  <c:v>18</c:v>
                </c:pt>
                <c:pt idx="1215">
                  <c:v>18</c:v>
                </c:pt>
                <c:pt idx="1216">
                  <c:v>18</c:v>
                </c:pt>
                <c:pt idx="1217">
                  <c:v>18</c:v>
                </c:pt>
                <c:pt idx="1218">
                  <c:v>18</c:v>
                </c:pt>
                <c:pt idx="1219">
                  <c:v>18</c:v>
                </c:pt>
                <c:pt idx="1220">
                  <c:v>18</c:v>
                </c:pt>
                <c:pt idx="1221">
                  <c:v>18</c:v>
                </c:pt>
                <c:pt idx="1222">
                  <c:v>18</c:v>
                </c:pt>
                <c:pt idx="1223">
                  <c:v>19</c:v>
                </c:pt>
                <c:pt idx="1224">
                  <c:v>19</c:v>
                </c:pt>
                <c:pt idx="1225">
                  <c:v>19</c:v>
                </c:pt>
                <c:pt idx="1226">
                  <c:v>19</c:v>
                </c:pt>
                <c:pt idx="1227">
                  <c:v>19</c:v>
                </c:pt>
                <c:pt idx="1228">
                  <c:v>19</c:v>
                </c:pt>
                <c:pt idx="1229">
                  <c:v>19</c:v>
                </c:pt>
                <c:pt idx="1230">
                  <c:v>19</c:v>
                </c:pt>
                <c:pt idx="1231">
                  <c:v>19</c:v>
                </c:pt>
                <c:pt idx="1232">
                  <c:v>19</c:v>
                </c:pt>
                <c:pt idx="1233">
                  <c:v>19</c:v>
                </c:pt>
                <c:pt idx="1234">
                  <c:v>19</c:v>
                </c:pt>
                <c:pt idx="1235">
                  <c:v>19</c:v>
                </c:pt>
                <c:pt idx="1236">
                  <c:v>19</c:v>
                </c:pt>
                <c:pt idx="1237">
                  <c:v>19</c:v>
                </c:pt>
                <c:pt idx="1238">
                  <c:v>20</c:v>
                </c:pt>
                <c:pt idx="1239">
                  <c:v>20</c:v>
                </c:pt>
                <c:pt idx="1240">
                  <c:v>20</c:v>
                </c:pt>
                <c:pt idx="1241">
                  <c:v>20</c:v>
                </c:pt>
                <c:pt idx="1242">
                  <c:v>20</c:v>
                </c:pt>
                <c:pt idx="1243">
                  <c:v>20</c:v>
                </c:pt>
                <c:pt idx="1244">
                  <c:v>20</c:v>
                </c:pt>
                <c:pt idx="1245">
                  <c:v>21</c:v>
                </c:pt>
                <c:pt idx="1246">
                  <c:v>21</c:v>
                </c:pt>
                <c:pt idx="1247">
                  <c:v>21</c:v>
                </c:pt>
                <c:pt idx="1248">
                  <c:v>21</c:v>
                </c:pt>
                <c:pt idx="1249">
                  <c:v>21</c:v>
                </c:pt>
                <c:pt idx="1250">
                  <c:v>21</c:v>
                </c:pt>
                <c:pt idx="1251">
                  <c:v>21</c:v>
                </c:pt>
                <c:pt idx="1252">
                  <c:v>21</c:v>
                </c:pt>
                <c:pt idx="1253">
                  <c:v>21</c:v>
                </c:pt>
                <c:pt idx="1254">
                  <c:v>21</c:v>
                </c:pt>
                <c:pt idx="1255">
                  <c:v>21</c:v>
                </c:pt>
                <c:pt idx="1256">
                  <c:v>21</c:v>
                </c:pt>
                <c:pt idx="1257">
                  <c:v>21</c:v>
                </c:pt>
                <c:pt idx="1258">
                  <c:v>21</c:v>
                </c:pt>
                <c:pt idx="1259">
                  <c:v>21</c:v>
                </c:pt>
                <c:pt idx="1260">
                  <c:v>21</c:v>
                </c:pt>
                <c:pt idx="1261">
                  <c:v>21</c:v>
                </c:pt>
                <c:pt idx="1262">
                  <c:v>21</c:v>
                </c:pt>
                <c:pt idx="1263">
                  <c:v>21</c:v>
                </c:pt>
                <c:pt idx="1264">
                  <c:v>21</c:v>
                </c:pt>
                <c:pt idx="1265">
                  <c:v>21</c:v>
                </c:pt>
                <c:pt idx="1266">
                  <c:v>21</c:v>
                </c:pt>
                <c:pt idx="1267">
                  <c:v>21</c:v>
                </c:pt>
                <c:pt idx="1268">
                  <c:v>22</c:v>
                </c:pt>
                <c:pt idx="1269">
                  <c:v>22</c:v>
                </c:pt>
                <c:pt idx="1270">
                  <c:v>22</c:v>
                </c:pt>
                <c:pt idx="1271">
                  <c:v>22</c:v>
                </c:pt>
                <c:pt idx="1272">
                  <c:v>22</c:v>
                </c:pt>
                <c:pt idx="1273">
                  <c:v>22</c:v>
                </c:pt>
                <c:pt idx="1274">
                  <c:v>22</c:v>
                </c:pt>
                <c:pt idx="1275">
                  <c:v>22</c:v>
                </c:pt>
                <c:pt idx="1276">
                  <c:v>22</c:v>
                </c:pt>
                <c:pt idx="1277">
                  <c:v>22</c:v>
                </c:pt>
                <c:pt idx="1278">
                  <c:v>22</c:v>
                </c:pt>
                <c:pt idx="1279">
                  <c:v>22</c:v>
                </c:pt>
                <c:pt idx="1280">
                  <c:v>22</c:v>
                </c:pt>
                <c:pt idx="1281">
                  <c:v>22</c:v>
                </c:pt>
                <c:pt idx="1282">
                  <c:v>22</c:v>
                </c:pt>
                <c:pt idx="1283">
                  <c:v>22</c:v>
                </c:pt>
                <c:pt idx="1284">
                  <c:v>22</c:v>
                </c:pt>
                <c:pt idx="1285">
                  <c:v>22</c:v>
                </c:pt>
                <c:pt idx="1286">
                  <c:v>22</c:v>
                </c:pt>
                <c:pt idx="1287">
                  <c:v>22</c:v>
                </c:pt>
                <c:pt idx="1288">
                  <c:v>22</c:v>
                </c:pt>
                <c:pt idx="1289">
                  <c:v>22</c:v>
                </c:pt>
                <c:pt idx="1290">
                  <c:v>22</c:v>
                </c:pt>
                <c:pt idx="1291">
                  <c:v>22</c:v>
                </c:pt>
                <c:pt idx="1292">
                  <c:v>22</c:v>
                </c:pt>
                <c:pt idx="1293">
                  <c:v>22</c:v>
                </c:pt>
                <c:pt idx="1294">
                  <c:v>22</c:v>
                </c:pt>
                <c:pt idx="1295">
                  <c:v>22</c:v>
                </c:pt>
                <c:pt idx="1296">
                  <c:v>22</c:v>
                </c:pt>
                <c:pt idx="1297">
                  <c:v>22</c:v>
                </c:pt>
                <c:pt idx="1298">
                  <c:v>22</c:v>
                </c:pt>
                <c:pt idx="1299">
                  <c:v>22</c:v>
                </c:pt>
                <c:pt idx="1300">
                  <c:v>22</c:v>
                </c:pt>
                <c:pt idx="1301">
                  <c:v>23</c:v>
                </c:pt>
                <c:pt idx="1302">
                  <c:v>23</c:v>
                </c:pt>
                <c:pt idx="1303">
                  <c:v>23</c:v>
                </c:pt>
                <c:pt idx="1304">
                  <c:v>23</c:v>
                </c:pt>
                <c:pt idx="1305">
                  <c:v>23</c:v>
                </c:pt>
                <c:pt idx="1306">
                  <c:v>23</c:v>
                </c:pt>
                <c:pt idx="1307">
                  <c:v>24</c:v>
                </c:pt>
                <c:pt idx="1308">
                  <c:v>24</c:v>
                </c:pt>
                <c:pt idx="1309">
                  <c:v>24</c:v>
                </c:pt>
                <c:pt idx="1310">
                  <c:v>24</c:v>
                </c:pt>
                <c:pt idx="1311">
                  <c:v>24</c:v>
                </c:pt>
                <c:pt idx="1312">
                  <c:v>24</c:v>
                </c:pt>
                <c:pt idx="1313">
                  <c:v>24</c:v>
                </c:pt>
                <c:pt idx="1314">
                  <c:v>24</c:v>
                </c:pt>
                <c:pt idx="1315">
                  <c:v>24</c:v>
                </c:pt>
                <c:pt idx="1316">
                  <c:v>24</c:v>
                </c:pt>
                <c:pt idx="1317">
                  <c:v>24</c:v>
                </c:pt>
                <c:pt idx="1318">
                  <c:v>24</c:v>
                </c:pt>
                <c:pt idx="1319">
                  <c:v>24</c:v>
                </c:pt>
                <c:pt idx="1320">
                  <c:v>24</c:v>
                </c:pt>
                <c:pt idx="1321">
                  <c:v>24</c:v>
                </c:pt>
                <c:pt idx="1322">
                  <c:v>24</c:v>
                </c:pt>
                <c:pt idx="1323">
                  <c:v>24</c:v>
                </c:pt>
                <c:pt idx="1324">
                  <c:v>24</c:v>
                </c:pt>
                <c:pt idx="1325">
                  <c:v>24</c:v>
                </c:pt>
                <c:pt idx="1326">
                  <c:v>24</c:v>
                </c:pt>
                <c:pt idx="1327">
                  <c:v>24</c:v>
                </c:pt>
                <c:pt idx="1328">
                  <c:v>24</c:v>
                </c:pt>
                <c:pt idx="1329">
                  <c:v>24</c:v>
                </c:pt>
                <c:pt idx="1330">
                  <c:v>24</c:v>
                </c:pt>
                <c:pt idx="1331">
                  <c:v>24</c:v>
                </c:pt>
                <c:pt idx="1332">
                  <c:v>24</c:v>
                </c:pt>
                <c:pt idx="1333">
                  <c:v>24</c:v>
                </c:pt>
                <c:pt idx="1334">
                  <c:v>24</c:v>
                </c:pt>
                <c:pt idx="1335">
                  <c:v>24</c:v>
                </c:pt>
                <c:pt idx="1336">
                  <c:v>25</c:v>
                </c:pt>
                <c:pt idx="1337">
                  <c:v>25</c:v>
                </c:pt>
                <c:pt idx="1338">
                  <c:v>25</c:v>
                </c:pt>
                <c:pt idx="1339">
                  <c:v>25</c:v>
                </c:pt>
                <c:pt idx="1340">
                  <c:v>25</c:v>
                </c:pt>
                <c:pt idx="1341">
                  <c:v>25</c:v>
                </c:pt>
                <c:pt idx="1342">
                  <c:v>25</c:v>
                </c:pt>
                <c:pt idx="1343">
                  <c:v>25</c:v>
                </c:pt>
                <c:pt idx="1344">
                  <c:v>25</c:v>
                </c:pt>
                <c:pt idx="1345">
                  <c:v>25</c:v>
                </c:pt>
                <c:pt idx="1346">
                  <c:v>25</c:v>
                </c:pt>
                <c:pt idx="1347">
                  <c:v>25</c:v>
                </c:pt>
                <c:pt idx="1348">
                  <c:v>25</c:v>
                </c:pt>
                <c:pt idx="1349">
                  <c:v>25</c:v>
                </c:pt>
                <c:pt idx="1350">
                  <c:v>25</c:v>
                </c:pt>
                <c:pt idx="1351">
                  <c:v>25</c:v>
                </c:pt>
                <c:pt idx="1352">
                  <c:v>25</c:v>
                </c:pt>
                <c:pt idx="1353">
                  <c:v>25</c:v>
                </c:pt>
                <c:pt idx="1354">
                  <c:v>25</c:v>
                </c:pt>
                <c:pt idx="1355">
                  <c:v>25</c:v>
                </c:pt>
                <c:pt idx="1356">
                  <c:v>25</c:v>
                </c:pt>
                <c:pt idx="1357">
                  <c:v>25</c:v>
                </c:pt>
                <c:pt idx="1358">
                  <c:v>25</c:v>
                </c:pt>
                <c:pt idx="1359">
                  <c:v>25</c:v>
                </c:pt>
                <c:pt idx="1360">
                  <c:v>25</c:v>
                </c:pt>
                <c:pt idx="1361">
                  <c:v>26</c:v>
                </c:pt>
                <c:pt idx="1362">
                  <c:v>26</c:v>
                </c:pt>
                <c:pt idx="1363">
                  <c:v>26</c:v>
                </c:pt>
                <c:pt idx="1364">
                  <c:v>26</c:v>
                </c:pt>
                <c:pt idx="1365">
                  <c:v>26</c:v>
                </c:pt>
                <c:pt idx="1366">
                  <c:v>26</c:v>
                </c:pt>
                <c:pt idx="1367">
                  <c:v>26</c:v>
                </c:pt>
                <c:pt idx="1368">
                  <c:v>26</c:v>
                </c:pt>
                <c:pt idx="1369">
                  <c:v>26</c:v>
                </c:pt>
                <c:pt idx="1370">
                  <c:v>26</c:v>
                </c:pt>
                <c:pt idx="1371">
                  <c:v>26</c:v>
                </c:pt>
                <c:pt idx="1372">
                  <c:v>26</c:v>
                </c:pt>
                <c:pt idx="1373">
                  <c:v>26</c:v>
                </c:pt>
                <c:pt idx="1374">
                  <c:v>26</c:v>
                </c:pt>
                <c:pt idx="1375">
                  <c:v>26</c:v>
                </c:pt>
                <c:pt idx="1376">
                  <c:v>26</c:v>
                </c:pt>
                <c:pt idx="1377">
                  <c:v>26</c:v>
                </c:pt>
                <c:pt idx="1378">
                  <c:v>26</c:v>
                </c:pt>
                <c:pt idx="1379">
                  <c:v>26</c:v>
                </c:pt>
                <c:pt idx="1380">
                  <c:v>26</c:v>
                </c:pt>
                <c:pt idx="1381">
                  <c:v>26</c:v>
                </c:pt>
                <c:pt idx="1382">
                  <c:v>26</c:v>
                </c:pt>
                <c:pt idx="1383">
                  <c:v>26</c:v>
                </c:pt>
                <c:pt idx="1384">
                  <c:v>26</c:v>
                </c:pt>
                <c:pt idx="1385">
                  <c:v>26</c:v>
                </c:pt>
                <c:pt idx="1386">
                  <c:v>26</c:v>
                </c:pt>
                <c:pt idx="1387">
                  <c:v>26</c:v>
                </c:pt>
                <c:pt idx="1388">
                  <c:v>26</c:v>
                </c:pt>
                <c:pt idx="1389">
                  <c:v>27</c:v>
                </c:pt>
                <c:pt idx="1390">
                  <c:v>27</c:v>
                </c:pt>
                <c:pt idx="1391">
                  <c:v>27</c:v>
                </c:pt>
                <c:pt idx="1392">
                  <c:v>27</c:v>
                </c:pt>
                <c:pt idx="1393">
                  <c:v>27</c:v>
                </c:pt>
                <c:pt idx="1394">
                  <c:v>27</c:v>
                </c:pt>
                <c:pt idx="1395">
                  <c:v>27</c:v>
                </c:pt>
                <c:pt idx="1396">
                  <c:v>27</c:v>
                </c:pt>
                <c:pt idx="1397">
                  <c:v>27</c:v>
                </c:pt>
                <c:pt idx="1398">
                  <c:v>27</c:v>
                </c:pt>
                <c:pt idx="1399">
                  <c:v>27</c:v>
                </c:pt>
                <c:pt idx="1400">
                  <c:v>27</c:v>
                </c:pt>
                <c:pt idx="1401">
                  <c:v>27</c:v>
                </c:pt>
                <c:pt idx="1402">
                  <c:v>27</c:v>
                </c:pt>
                <c:pt idx="1403">
                  <c:v>28</c:v>
                </c:pt>
                <c:pt idx="1404">
                  <c:v>28</c:v>
                </c:pt>
                <c:pt idx="1405">
                  <c:v>28</c:v>
                </c:pt>
                <c:pt idx="1406">
                  <c:v>28</c:v>
                </c:pt>
                <c:pt idx="1407">
                  <c:v>28</c:v>
                </c:pt>
                <c:pt idx="1408">
                  <c:v>28</c:v>
                </c:pt>
                <c:pt idx="1409">
                  <c:v>28</c:v>
                </c:pt>
                <c:pt idx="1410">
                  <c:v>28</c:v>
                </c:pt>
                <c:pt idx="1411">
                  <c:v>28</c:v>
                </c:pt>
                <c:pt idx="1412">
                  <c:v>28</c:v>
                </c:pt>
                <c:pt idx="1413">
                  <c:v>28</c:v>
                </c:pt>
                <c:pt idx="1414">
                  <c:v>28</c:v>
                </c:pt>
                <c:pt idx="1415">
                  <c:v>28</c:v>
                </c:pt>
                <c:pt idx="1416">
                  <c:v>28</c:v>
                </c:pt>
                <c:pt idx="1417">
                  <c:v>28</c:v>
                </c:pt>
                <c:pt idx="1418">
                  <c:v>28</c:v>
                </c:pt>
                <c:pt idx="1419">
                  <c:v>28</c:v>
                </c:pt>
                <c:pt idx="1420">
                  <c:v>28</c:v>
                </c:pt>
                <c:pt idx="1421">
                  <c:v>28</c:v>
                </c:pt>
                <c:pt idx="1422">
                  <c:v>28</c:v>
                </c:pt>
                <c:pt idx="1423">
                  <c:v>28</c:v>
                </c:pt>
                <c:pt idx="1424">
                  <c:v>28</c:v>
                </c:pt>
                <c:pt idx="1425">
                  <c:v>28</c:v>
                </c:pt>
                <c:pt idx="1426">
                  <c:v>28</c:v>
                </c:pt>
                <c:pt idx="1427">
                  <c:v>28</c:v>
                </c:pt>
                <c:pt idx="1428">
                  <c:v>28</c:v>
                </c:pt>
                <c:pt idx="1429">
                  <c:v>28</c:v>
                </c:pt>
                <c:pt idx="1430">
                  <c:v>28</c:v>
                </c:pt>
                <c:pt idx="1431">
                  <c:v>28</c:v>
                </c:pt>
                <c:pt idx="1432">
                  <c:v>28</c:v>
                </c:pt>
                <c:pt idx="1433">
                  <c:v>28</c:v>
                </c:pt>
                <c:pt idx="1434">
                  <c:v>28</c:v>
                </c:pt>
                <c:pt idx="1435">
                  <c:v>28</c:v>
                </c:pt>
                <c:pt idx="1436">
                  <c:v>28</c:v>
                </c:pt>
                <c:pt idx="1437">
                  <c:v>28</c:v>
                </c:pt>
                <c:pt idx="1438">
                  <c:v>28</c:v>
                </c:pt>
                <c:pt idx="1439">
                  <c:v>28</c:v>
                </c:pt>
                <c:pt idx="1440">
                  <c:v>28</c:v>
                </c:pt>
                <c:pt idx="1441">
                  <c:v>28</c:v>
                </c:pt>
                <c:pt idx="1442">
                  <c:v>28</c:v>
                </c:pt>
                <c:pt idx="1443">
                  <c:v>28</c:v>
                </c:pt>
                <c:pt idx="1444">
                  <c:v>28</c:v>
                </c:pt>
                <c:pt idx="1445">
                  <c:v>28</c:v>
                </c:pt>
                <c:pt idx="1446">
                  <c:v>28</c:v>
                </c:pt>
                <c:pt idx="1447">
                  <c:v>28</c:v>
                </c:pt>
                <c:pt idx="1448">
                  <c:v>28</c:v>
                </c:pt>
                <c:pt idx="1449">
                  <c:v>28</c:v>
                </c:pt>
                <c:pt idx="1450">
                  <c:v>28</c:v>
                </c:pt>
                <c:pt idx="1451">
                  <c:v>28</c:v>
                </c:pt>
                <c:pt idx="1452">
                  <c:v>28</c:v>
                </c:pt>
                <c:pt idx="1453">
                  <c:v>28</c:v>
                </c:pt>
                <c:pt idx="1454">
                  <c:v>28</c:v>
                </c:pt>
                <c:pt idx="1455">
                  <c:v>28</c:v>
                </c:pt>
                <c:pt idx="1456">
                  <c:v>28</c:v>
                </c:pt>
                <c:pt idx="1457">
                  <c:v>28</c:v>
                </c:pt>
                <c:pt idx="1458">
                  <c:v>28</c:v>
                </c:pt>
                <c:pt idx="1459">
                  <c:v>28</c:v>
                </c:pt>
                <c:pt idx="1460">
                  <c:v>28</c:v>
                </c:pt>
                <c:pt idx="1461">
                  <c:v>28</c:v>
                </c:pt>
                <c:pt idx="1462">
                  <c:v>28</c:v>
                </c:pt>
                <c:pt idx="1463">
                  <c:v>28</c:v>
                </c:pt>
                <c:pt idx="1464">
                  <c:v>28</c:v>
                </c:pt>
                <c:pt idx="1465">
                  <c:v>28</c:v>
                </c:pt>
                <c:pt idx="1466">
                  <c:v>28</c:v>
                </c:pt>
                <c:pt idx="1467">
                  <c:v>28</c:v>
                </c:pt>
                <c:pt idx="1468">
                  <c:v>28</c:v>
                </c:pt>
                <c:pt idx="1469">
                  <c:v>28</c:v>
                </c:pt>
                <c:pt idx="1470">
                  <c:v>28</c:v>
                </c:pt>
                <c:pt idx="1471">
                  <c:v>28</c:v>
                </c:pt>
                <c:pt idx="1472">
                  <c:v>28</c:v>
                </c:pt>
                <c:pt idx="1473">
                  <c:v>28</c:v>
                </c:pt>
                <c:pt idx="1474">
                  <c:v>28</c:v>
                </c:pt>
                <c:pt idx="1475">
                  <c:v>28</c:v>
                </c:pt>
                <c:pt idx="1476">
                  <c:v>28</c:v>
                </c:pt>
                <c:pt idx="1477">
                  <c:v>28</c:v>
                </c:pt>
                <c:pt idx="1478">
                  <c:v>28</c:v>
                </c:pt>
                <c:pt idx="1479">
                  <c:v>28</c:v>
                </c:pt>
                <c:pt idx="1480">
                  <c:v>28</c:v>
                </c:pt>
                <c:pt idx="1481">
                  <c:v>28</c:v>
                </c:pt>
                <c:pt idx="1482">
                  <c:v>28</c:v>
                </c:pt>
                <c:pt idx="1483">
                  <c:v>28</c:v>
                </c:pt>
                <c:pt idx="1484">
                  <c:v>28</c:v>
                </c:pt>
                <c:pt idx="1485">
                  <c:v>28</c:v>
                </c:pt>
                <c:pt idx="1486">
                  <c:v>28</c:v>
                </c:pt>
                <c:pt idx="1487">
                  <c:v>28</c:v>
                </c:pt>
                <c:pt idx="1488">
                  <c:v>28</c:v>
                </c:pt>
                <c:pt idx="1489">
                  <c:v>28</c:v>
                </c:pt>
                <c:pt idx="1490">
                  <c:v>28</c:v>
                </c:pt>
                <c:pt idx="1491">
                  <c:v>28</c:v>
                </c:pt>
                <c:pt idx="1492">
                  <c:v>28</c:v>
                </c:pt>
                <c:pt idx="1493">
                  <c:v>28</c:v>
                </c:pt>
                <c:pt idx="1494">
                  <c:v>28</c:v>
                </c:pt>
                <c:pt idx="1495">
                  <c:v>28</c:v>
                </c:pt>
                <c:pt idx="1496">
                  <c:v>28</c:v>
                </c:pt>
                <c:pt idx="1497">
                  <c:v>28</c:v>
                </c:pt>
                <c:pt idx="1498">
                  <c:v>28</c:v>
                </c:pt>
                <c:pt idx="1499">
                  <c:v>28</c:v>
                </c:pt>
                <c:pt idx="1500">
                  <c:v>28</c:v>
                </c:pt>
                <c:pt idx="1501">
                  <c:v>28</c:v>
                </c:pt>
                <c:pt idx="1502">
                  <c:v>28</c:v>
                </c:pt>
                <c:pt idx="1503">
                  <c:v>28</c:v>
                </c:pt>
                <c:pt idx="1504">
                  <c:v>28</c:v>
                </c:pt>
                <c:pt idx="1505">
                  <c:v>28</c:v>
                </c:pt>
                <c:pt idx="1506">
                  <c:v>28</c:v>
                </c:pt>
                <c:pt idx="1507">
                  <c:v>28</c:v>
                </c:pt>
                <c:pt idx="1508">
                  <c:v>28</c:v>
                </c:pt>
                <c:pt idx="1509">
                  <c:v>28</c:v>
                </c:pt>
                <c:pt idx="1510">
                  <c:v>28</c:v>
                </c:pt>
                <c:pt idx="1511">
                  <c:v>28</c:v>
                </c:pt>
                <c:pt idx="1512">
                  <c:v>28</c:v>
                </c:pt>
                <c:pt idx="1513">
                  <c:v>28</c:v>
                </c:pt>
                <c:pt idx="1514">
                  <c:v>28</c:v>
                </c:pt>
                <c:pt idx="1515">
                  <c:v>28</c:v>
                </c:pt>
                <c:pt idx="1516">
                  <c:v>28</c:v>
                </c:pt>
                <c:pt idx="1517">
                  <c:v>28</c:v>
                </c:pt>
                <c:pt idx="1518">
                  <c:v>28</c:v>
                </c:pt>
                <c:pt idx="1519">
                  <c:v>28</c:v>
                </c:pt>
                <c:pt idx="1520">
                  <c:v>28</c:v>
                </c:pt>
                <c:pt idx="1521">
                  <c:v>28</c:v>
                </c:pt>
                <c:pt idx="1522">
                  <c:v>28</c:v>
                </c:pt>
                <c:pt idx="1523">
                  <c:v>28</c:v>
                </c:pt>
                <c:pt idx="1524">
                  <c:v>28</c:v>
                </c:pt>
                <c:pt idx="1525">
                  <c:v>28</c:v>
                </c:pt>
                <c:pt idx="1526">
                  <c:v>28</c:v>
                </c:pt>
                <c:pt idx="1527">
                  <c:v>28</c:v>
                </c:pt>
                <c:pt idx="1528">
                  <c:v>28</c:v>
                </c:pt>
                <c:pt idx="1529">
                  <c:v>28</c:v>
                </c:pt>
                <c:pt idx="1530">
                  <c:v>28</c:v>
                </c:pt>
                <c:pt idx="1531">
                  <c:v>28</c:v>
                </c:pt>
                <c:pt idx="1532">
                  <c:v>28</c:v>
                </c:pt>
                <c:pt idx="1533">
                  <c:v>28</c:v>
                </c:pt>
                <c:pt idx="1534">
                  <c:v>28</c:v>
                </c:pt>
                <c:pt idx="1535">
                  <c:v>28</c:v>
                </c:pt>
                <c:pt idx="1536">
                  <c:v>28</c:v>
                </c:pt>
                <c:pt idx="1537">
                  <c:v>28</c:v>
                </c:pt>
                <c:pt idx="1538">
                  <c:v>28</c:v>
                </c:pt>
                <c:pt idx="1539">
                  <c:v>28</c:v>
                </c:pt>
                <c:pt idx="1540">
                  <c:v>28</c:v>
                </c:pt>
                <c:pt idx="1541">
                  <c:v>28</c:v>
                </c:pt>
                <c:pt idx="1542">
                  <c:v>28</c:v>
                </c:pt>
                <c:pt idx="1543">
                  <c:v>28</c:v>
                </c:pt>
                <c:pt idx="1544">
                  <c:v>28</c:v>
                </c:pt>
                <c:pt idx="1545">
                  <c:v>28</c:v>
                </c:pt>
                <c:pt idx="1546">
                  <c:v>28</c:v>
                </c:pt>
                <c:pt idx="1547">
                  <c:v>28</c:v>
                </c:pt>
                <c:pt idx="1548">
                  <c:v>28</c:v>
                </c:pt>
                <c:pt idx="1549">
                  <c:v>28</c:v>
                </c:pt>
                <c:pt idx="1550">
                  <c:v>28</c:v>
                </c:pt>
                <c:pt idx="1551">
                  <c:v>28</c:v>
                </c:pt>
                <c:pt idx="1552">
                  <c:v>28</c:v>
                </c:pt>
                <c:pt idx="1553">
                  <c:v>28</c:v>
                </c:pt>
                <c:pt idx="1554">
                  <c:v>28</c:v>
                </c:pt>
                <c:pt idx="1555">
                  <c:v>28</c:v>
                </c:pt>
                <c:pt idx="1556">
                  <c:v>28</c:v>
                </c:pt>
                <c:pt idx="1557">
                  <c:v>28</c:v>
                </c:pt>
                <c:pt idx="1558">
                  <c:v>28</c:v>
                </c:pt>
                <c:pt idx="1559">
                  <c:v>28</c:v>
                </c:pt>
                <c:pt idx="1560">
                  <c:v>28</c:v>
                </c:pt>
                <c:pt idx="1561">
                  <c:v>28</c:v>
                </c:pt>
                <c:pt idx="1562">
                  <c:v>28</c:v>
                </c:pt>
                <c:pt idx="1563">
                  <c:v>28</c:v>
                </c:pt>
                <c:pt idx="1564">
                  <c:v>28</c:v>
                </c:pt>
                <c:pt idx="1565">
                  <c:v>28</c:v>
                </c:pt>
                <c:pt idx="1566">
                  <c:v>28</c:v>
                </c:pt>
                <c:pt idx="1567">
                  <c:v>29</c:v>
                </c:pt>
                <c:pt idx="1568">
                  <c:v>29</c:v>
                </c:pt>
                <c:pt idx="1569">
                  <c:v>29</c:v>
                </c:pt>
                <c:pt idx="1570">
                  <c:v>29</c:v>
                </c:pt>
                <c:pt idx="1571">
                  <c:v>29</c:v>
                </c:pt>
                <c:pt idx="1572">
                  <c:v>29</c:v>
                </c:pt>
                <c:pt idx="1573">
                  <c:v>29</c:v>
                </c:pt>
                <c:pt idx="1574">
                  <c:v>29</c:v>
                </c:pt>
                <c:pt idx="1575">
                  <c:v>29</c:v>
                </c:pt>
                <c:pt idx="1576">
                  <c:v>29</c:v>
                </c:pt>
                <c:pt idx="1577">
                  <c:v>29</c:v>
                </c:pt>
                <c:pt idx="1578">
                  <c:v>29</c:v>
                </c:pt>
                <c:pt idx="1579">
                  <c:v>29</c:v>
                </c:pt>
                <c:pt idx="1580">
                  <c:v>29</c:v>
                </c:pt>
                <c:pt idx="1581">
                  <c:v>29</c:v>
                </c:pt>
                <c:pt idx="1582">
                  <c:v>29</c:v>
                </c:pt>
                <c:pt idx="1583">
                  <c:v>29</c:v>
                </c:pt>
                <c:pt idx="1584">
                  <c:v>29</c:v>
                </c:pt>
                <c:pt idx="1585">
                  <c:v>29</c:v>
                </c:pt>
                <c:pt idx="1586">
                  <c:v>30</c:v>
                </c:pt>
                <c:pt idx="1587">
                  <c:v>30</c:v>
                </c:pt>
                <c:pt idx="1588">
                  <c:v>30</c:v>
                </c:pt>
                <c:pt idx="1589">
                  <c:v>30</c:v>
                </c:pt>
                <c:pt idx="1590">
                  <c:v>30</c:v>
                </c:pt>
                <c:pt idx="1591">
                  <c:v>30</c:v>
                </c:pt>
                <c:pt idx="1592">
                  <c:v>30</c:v>
                </c:pt>
                <c:pt idx="1593">
                  <c:v>30</c:v>
                </c:pt>
                <c:pt idx="1594">
                  <c:v>30</c:v>
                </c:pt>
                <c:pt idx="1595">
                  <c:v>30</c:v>
                </c:pt>
                <c:pt idx="1596">
                  <c:v>30</c:v>
                </c:pt>
                <c:pt idx="1597">
                  <c:v>30</c:v>
                </c:pt>
                <c:pt idx="1598">
                  <c:v>30</c:v>
                </c:pt>
                <c:pt idx="1599">
                  <c:v>30</c:v>
                </c:pt>
                <c:pt idx="1600">
                  <c:v>30</c:v>
                </c:pt>
                <c:pt idx="1601">
                  <c:v>30</c:v>
                </c:pt>
                <c:pt idx="1602">
                  <c:v>30</c:v>
                </c:pt>
                <c:pt idx="1603">
                  <c:v>30</c:v>
                </c:pt>
                <c:pt idx="1604">
                  <c:v>31</c:v>
                </c:pt>
                <c:pt idx="1605">
                  <c:v>31</c:v>
                </c:pt>
                <c:pt idx="1606">
                  <c:v>31</c:v>
                </c:pt>
                <c:pt idx="1607">
                  <c:v>31</c:v>
                </c:pt>
                <c:pt idx="1608">
                  <c:v>31</c:v>
                </c:pt>
                <c:pt idx="1609">
                  <c:v>31</c:v>
                </c:pt>
                <c:pt idx="1610">
                  <c:v>31</c:v>
                </c:pt>
                <c:pt idx="1611">
                  <c:v>31</c:v>
                </c:pt>
                <c:pt idx="1612">
                  <c:v>31</c:v>
                </c:pt>
                <c:pt idx="1613">
                  <c:v>31</c:v>
                </c:pt>
                <c:pt idx="1614">
                  <c:v>31</c:v>
                </c:pt>
                <c:pt idx="1615">
                  <c:v>31</c:v>
                </c:pt>
                <c:pt idx="1616">
                  <c:v>31</c:v>
                </c:pt>
                <c:pt idx="1617">
                  <c:v>31</c:v>
                </c:pt>
                <c:pt idx="1618">
                  <c:v>31</c:v>
                </c:pt>
                <c:pt idx="1619">
                  <c:v>31</c:v>
                </c:pt>
                <c:pt idx="1620">
                  <c:v>31</c:v>
                </c:pt>
                <c:pt idx="1621">
                  <c:v>31</c:v>
                </c:pt>
                <c:pt idx="1622">
                  <c:v>31</c:v>
                </c:pt>
                <c:pt idx="1623">
                  <c:v>31</c:v>
                </c:pt>
                <c:pt idx="1624">
                  <c:v>31</c:v>
                </c:pt>
                <c:pt idx="1625">
                  <c:v>31</c:v>
                </c:pt>
                <c:pt idx="1626">
                  <c:v>31</c:v>
                </c:pt>
                <c:pt idx="1627">
                  <c:v>31</c:v>
                </c:pt>
                <c:pt idx="1628">
                  <c:v>31</c:v>
                </c:pt>
                <c:pt idx="1629">
                  <c:v>32</c:v>
                </c:pt>
                <c:pt idx="1630">
                  <c:v>32</c:v>
                </c:pt>
                <c:pt idx="1631">
                  <c:v>32</c:v>
                </c:pt>
                <c:pt idx="1632">
                  <c:v>32</c:v>
                </c:pt>
                <c:pt idx="1633">
                  <c:v>32</c:v>
                </c:pt>
                <c:pt idx="1634">
                  <c:v>32</c:v>
                </c:pt>
                <c:pt idx="1635">
                  <c:v>32</c:v>
                </c:pt>
                <c:pt idx="1636">
                  <c:v>32</c:v>
                </c:pt>
                <c:pt idx="1637">
                  <c:v>32</c:v>
                </c:pt>
                <c:pt idx="1638">
                  <c:v>32</c:v>
                </c:pt>
                <c:pt idx="1639">
                  <c:v>32</c:v>
                </c:pt>
                <c:pt idx="1640">
                  <c:v>32</c:v>
                </c:pt>
                <c:pt idx="1641">
                  <c:v>32</c:v>
                </c:pt>
                <c:pt idx="1642">
                  <c:v>32</c:v>
                </c:pt>
                <c:pt idx="1643">
                  <c:v>32</c:v>
                </c:pt>
                <c:pt idx="1644">
                  <c:v>32</c:v>
                </c:pt>
                <c:pt idx="1645">
                  <c:v>32</c:v>
                </c:pt>
                <c:pt idx="1646">
                  <c:v>32</c:v>
                </c:pt>
                <c:pt idx="1647">
                  <c:v>32</c:v>
                </c:pt>
                <c:pt idx="1648">
                  <c:v>32</c:v>
                </c:pt>
                <c:pt idx="1649">
                  <c:v>32</c:v>
                </c:pt>
                <c:pt idx="1650">
                  <c:v>33</c:v>
                </c:pt>
                <c:pt idx="1651">
                  <c:v>33</c:v>
                </c:pt>
                <c:pt idx="1652">
                  <c:v>33</c:v>
                </c:pt>
                <c:pt idx="1653">
                  <c:v>33</c:v>
                </c:pt>
                <c:pt idx="1654">
                  <c:v>33</c:v>
                </c:pt>
                <c:pt idx="1655">
                  <c:v>33</c:v>
                </c:pt>
                <c:pt idx="1656">
                  <c:v>33</c:v>
                </c:pt>
                <c:pt idx="1657">
                  <c:v>33</c:v>
                </c:pt>
                <c:pt idx="1658">
                  <c:v>33</c:v>
                </c:pt>
                <c:pt idx="1659">
                  <c:v>33</c:v>
                </c:pt>
                <c:pt idx="1660">
                  <c:v>33</c:v>
                </c:pt>
                <c:pt idx="1661">
                  <c:v>33</c:v>
                </c:pt>
                <c:pt idx="1662">
                  <c:v>33</c:v>
                </c:pt>
                <c:pt idx="1663">
                  <c:v>33</c:v>
                </c:pt>
                <c:pt idx="1664">
                  <c:v>33</c:v>
                </c:pt>
                <c:pt idx="1665">
                  <c:v>33</c:v>
                </c:pt>
                <c:pt idx="1666">
                  <c:v>33</c:v>
                </c:pt>
                <c:pt idx="1667">
                  <c:v>33</c:v>
                </c:pt>
                <c:pt idx="1668">
                  <c:v>33</c:v>
                </c:pt>
                <c:pt idx="1669">
                  <c:v>33</c:v>
                </c:pt>
                <c:pt idx="1670">
                  <c:v>34</c:v>
                </c:pt>
                <c:pt idx="1671">
                  <c:v>34</c:v>
                </c:pt>
                <c:pt idx="1672">
                  <c:v>34</c:v>
                </c:pt>
                <c:pt idx="1673">
                  <c:v>34</c:v>
                </c:pt>
                <c:pt idx="1674">
                  <c:v>34</c:v>
                </c:pt>
                <c:pt idx="1675">
                  <c:v>34</c:v>
                </c:pt>
                <c:pt idx="1676">
                  <c:v>34</c:v>
                </c:pt>
                <c:pt idx="1677">
                  <c:v>34</c:v>
                </c:pt>
                <c:pt idx="1678">
                  <c:v>34</c:v>
                </c:pt>
                <c:pt idx="1679">
                  <c:v>34</c:v>
                </c:pt>
                <c:pt idx="1680">
                  <c:v>34</c:v>
                </c:pt>
                <c:pt idx="1681">
                  <c:v>34</c:v>
                </c:pt>
                <c:pt idx="1682">
                  <c:v>34</c:v>
                </c:pt>
                <c:pt idx="1683">
                  <c:v>35</c:v>
                </c:pt>
                <c:pt idx="1684">
                  <c:v>35</c:v>
                </c:pt>
                <c:pt idx="1685">
                  <c:v>35</c:v>
                </c:pt>
                <c:pt idx="1686">
                  <c:v>35</c:v>
                </c:pt>
                <c:pt idx="1687">
                  <c:v>35</c:v>
                </c:pt>
                <c:pt idx="1688">
                  <c:v>35</c:v>
                </c:pt>
                <c:pt idx="1689">
                  <c:v>35</c:v>
                </c:pt>
                <c:pt idx="1690">
                  <c:v>35</c:v>
                </c:pt>
                <c:pt idx="1691">
                  <c:v>35</c:v>
                </c:pt>
                <c:pt idx="1692">
                  <c:v>35</c:v>
                </c:pt>
                <c:pt idx="1693">
                  <c:v>35</c:v>
                </c:pt>
                <c:pt idx="1694">
                  <c:v>35</c:v>
                </c:pt>
                <c:pt idx="1695">
                  <c:v>35</c:v>
                </c:pt>
                <c:pt idx="1696">
                  <c:v>35</c:v>
                </c:pt>
                <c:pt idx="1697">
                  <c:v>35</c:v>
                </c:pt>
                <c:pt idx="1698">
                  <c:v>36</c:v>
                </c:pt>
                <c:pt idx="1699">
                  <c:v>36</c:v>
                </c:pt>
                <c:pt idx="1700">
                  <c:v>36</c:v>
                </c:pt>
                <c:pt idx="1701">
                  <c:v>36</c:v>
                </c:pt>
                <c:pt idx="1702">
                  <c:v>36</c:v>
                </c:pt>
                <c:pt idx="1703">
                  <c:v>36</c:v>
                </c:pt>
                <c:pt idx="1704">
                  <c:v>36</c:v>
                </c:pt>
                <c:pt idx="1705">
                  <c:v>36</c:v>
                </c:pt>
                <c:pt idx="1706">
                  <c:v>36</c:v>
                </c:pt>
                <c:pt idx="1707">
                  <c:v>36</c:v>
                </c:pt>
                <c:pt idx="1708">
                  <c:v>36</c:v>
                </c:pt>
                <c:pt idx="1709">
                  <c:v>36</c:v>
                </c:pt>
                <c:pt idx="1710">
                  <c:v>36</c:v>
                </c:pt>
                <c:pt idx="1711">
                  <c:v>36</c:v>
                </c:pt>
                <c:pt idx="1712">
                  <c:v>36</c:v>
                </c:pt>
                <c:pt idx="1713">
                  <c:v>36</c:v>
                </c:pt>
                <c:pt idx="1714">
                  <c:v>36</c:v>
                </c:pt>
                <c:pt idx="1715">
                  <c:v>36</c:v>
                </c:pt>
                <c:pt idx="1716">
                  <c:v>37</c:v>
                </c:pt>
                <c:pt idx="1717">
                  <c:v>37</c:v>
                </c:pt>
                <c:pt idx="1718">
                  <c:v>37</c:v>
                </c:pt>
                <c:pt idx="1719">
                  <c:v>37</c:v>
                </c:pt>
                <c:pt idx="1720">
                  <c:v>37</c:v>
                </c:pt>
                <c:pt idx="1721">
                  <c:v>37</c:v>
                </c:pt>
                <c:pt idx="1722">
                  <c:v>37</c:v>
                </c:pt>
                <c:pt idx="1723">
                  <c:v>37</c:v>
                </c:pt>
                <c:pt idx="1724">
                  <c:v>37</c:v>
                </c:pt>
                <c:pt idx="1725">
                  <c:v>37</c:v>
                </c:pt>
                <c:pt idx="1726">
                  <c:v>37</c:v>
                </c:pt>
                <c:pt idx="1727">
                  <c:v>37</c:v>
                </c:pt>
                <c:pt idx="1728">
                  <c:v>37</c:v>
                </c:pt>
                <c:pt idx="1729">
                  <c:v>38</c:v>
                </c:pt>
                <c:pt idx="1730">
                  <c:v>38</c:v>
                </c:pt>
                <c:pt idx="1731">
                  <c:v>38</c:v>
                </c:pt>
                <c:pt idx="1732">
                  <c:v>38</c:v>
                </c:pt>
                <c:pt idx="1733">
                  <c:v>38</c:v>
                </c:pt>
                <c:pt idx="1734">
                  <c:v>38</c:v>
                </c:pt>
                <c:pt idx="1735">
                  <c:v>38</c:v>
                </c:pt>
                <c:pt idx="1736">
                  <c:v>38</c:v>
                </c:pt>
                <c:pt idx="1737">
                  <c:v>38</c:v>
                </c:pt>
                <c:pt idx="1738">
                  <c:v>38</c:v>
                </c:pt>
                <c:pt idx="1739">
                  <c:v>38</c:v>
                </c:pt>
                <c:pt idx="1740">
                  <c:v>38</c:v>
                </c:pt>
                <c:pt idx="1741">
                  <c:v>38</c:v>
                </c:pt>
                <c:pt idx="1742">
                  <c:v>38</c:v>
                </c:pt>
                <c:pt idx="1743">
                  <c:v>38</c:v>
                </c:pt>
                <c:pt idx="1744">
                  <c:v>38</c:v>
                </c:pt>
                <c:pt idx="1745">
                  <c:v>38</c:v>
                </c:pt>
                <c:pt idx="1746">
                  <c:v>38</c:v>
                </c:pt>
                <c:pt idx="1747">
                  <c:v>38</c:v>
                </c:pt>
                <c:pt idx="1748">
                  <c:v>38</c:v>
                </c:pt>
                <c:pt idx="1749">
                  <c:v>38</c:v>
                </c:pt>
                <c:pt idx="1750">
                  <c:v>38</c:v>
                </c:pt>
                <c:pt idx="1751">
                  <c:v>38</c:v>
                </c:pt>
                <c:pt idx="1752">
                  <c:v>38</c:v>
                </c:pt>
                <c:pt idx="1753">
                  <c:v>38</c:v>
                </c:pt>
                <c:pt idx="1754">
                  <c:v>38</c:v>
                </c:pt>
                <c:pt idx="1755">
                  <c:v>38</c:v>
                </c:pt>
                <c:pt idx="1756">
                  <c:v>38</c:v>
                </c:pt>
                <c:pt idx="1757">
                  <c:v>38</c:v>
                </c:pt>
                <c:pt idx="1758">
                  <c:v>38</c:v>
                </c:pt>
                <c:pt idx="1759">
                  <c:v>38</c:v>
                </c:pt>
                <c:pt idx="1760">
                  <c:v>38</c:v>
                </c:pt>
                <c:pt idx="1761">
                  <c:v>38</c:v>
                </c:pt>
                <c:pt idx="1762">
                  <c:v>38</c:v>
                </c:pt>
                <c:pt idx="1763">
                  <c:v>38</c:v>
                </c:pt>
                <c:pt idx="1764">
                  <c:v>38</c:v>
                </c:pt>
                <c:pt idx="1765">
                  <c:v>38</c:v>
                </c:pt>
                <c:pt idx="1766">
                  <c:v>38</c:v>
                </c:pt>
                <c:pt idx="1767">
                  <c:v>38</c:v>
                </c:pt>
                <c:pt idx="1768">
                  <c:v>38</c:v>
                </c:pt>
                <c:pt idx="1769">
                  <c:v>39</c:v>
                </c:pt>
                <c:pt idx="1770">
                  <c:v>39</c:v>
                </c:pt>
                <c:pt idx="1771">
                  <c:v>39</c:v>
                </c:pt>
                <c:pt idx="1772">
                  <c:v>39</c:v>
                </c:pt>
                <c:pt idx="1773">
                  <c:v>39</c:v>
                </c:pt>
                <c:pt idx="1774">
                  <c:v>39</c:v>
                </c:pt>
                <c:pt idx="1775">
                  <c:v>39</c:v>
                </c:pt>
                <c:pt idx="1776">
                  <c:v>39</c:v>
                </c:pt>
                <c:pt idx="1777">
                  <c:v>39</c:v>
                </c:pt>
                <c:pt idx="1778">
                  <c:v>39</c:v>
                </c:pt>
                <c:pt idx="1779">
                  <c:v>39</c:v>
                </c:pt>
                <c:pt idx="1780">
                  <c:v>39</c:v>
                </c:pt>
                <c:pt idx="1781">
                  <c:v>39</c:v>
                </c:pt>
                <c:pt idx="1782">
                  <c:v>39</c:v>
                </c:pt>
                <c:pt idx="1783">
                  <c:v>39</c:v>
                </c:pt>
                <c:pt idx="1784">
                  <c:v>39</c:v>
                </c:pt>
                <c:pt idx="1785">
                  <c:v>39</c:v>
                </c:pt>
                <c:pt idx="1786">
                  <c:v>39</c:v>
                </c:pt>
                <c:pt idx="1787">
                  <c:v>39</c:v>
                </c:pt>
                <c:pt idx="1788">
                  <c:v>39</c:v>
                </c:pt>
                <c:pt idx="1789">
                  <c:v>39</c:v>
                </c:pt>
                <c:pt idx="1790">
                  <c:v>39</c:v>
                </c:pt>
                <c:pt idx="1791">
                  <c:v>40</c:v>
                </c:pt>
                <c:pt idx="1792">
                  <c:v>40</c:v>
                </c:pt>
                <c:pt idx="1793">
                  <c:v>40</c:v>
                </c:pt>
                <c:pt idx="1794">
                  <c:v>40</c:v>
                </c:pt>
                <c:pt idx="1795">
                  <c:v>40</c:v>
                </c:pt>
                <c:pt idx="1796">
                  <c:v>40</c:v>
                </c:pt>
                <c:pt idx="1797">
                  <c:v>40</c:v>
                </c:pt>
                <c:pt idx="1798">
                  <c:v>40</c:v>
                </c:pt>
                <c:pt idx="1799">
                  <c:v>40</c:v>
                </c:pt>
                <c:pt idx="1800">
                  <c:v>40</c:v>
                </c:pt>
                <c:pt idx="1801">
                  <c:v>40</c:v>
                </c:pt>
                <c:pt idx="1802">
                  <c:v>40</c:v>
                </c:pt>
                <c:pt idx="1803">
                  <c:v>40</c:v>
                </c:pt>
                <c:pt idx="1804">
                  <c:v>40</c:v>
                </c:pt>
                <c:pt idx="1805">
                  <c:v>40</c:v>
                </c:pt>
                <c:pt idx="1806">
                  <c:v>40</c:v>
                </c:pt>
                <c:pt idx="1807">
                  <c:v>40</c:v>
                </c:pt>
                <c:pt idx="1808">
                  <c:v>40</c:v>
                </c:pt>
                <c:pt idx="1809">
                  <c:v>40</c:v>
                </c:pt>
                <c:pt idx="1810">
                  <c:v>40</c:v>
                </c:pt>
                <c:pt idx="1811">
                  <c:v>40</c:v>
                </c:pt>
                <c:pt idx="1812">
                  <c:v>40</c:v>
                </c:pt>
                <c:pt idx="1813">
                  <c:v>40</c:v>
                </c:pt>
                <c:pt idx="1814">
                  <c:v>40</c:v>
                </c:pt>
                <c:pt idx="1815">
                  <c:v>40</c:v>
                </c:pt>
                <c:pt idx="1816">
                  <c:v>40</c:v>
                </c:pt>
                <c:pt idx="1817">
                  <c:v>40</c:v>
                </c:pt>
                <c:pt idx="1818">
                  <c:v>40</c:v>
                </c:pt>
                <c:pt idx="1819">
                  <c:v>40</c:v>
                </c:pt>
                <c:pt idx="1820">
                  <c:v>40</c:v>
                </c:pt>
                <c:pt idx="1821">
                  <c:v>41</c:v>
                </c:pt>
                <c:pt idx="1822">
                  <c:v>41</c:v>
                </c:pt>
                <c:pt idx="1823">
                  <c:v>41</c:v>
                </c:pt>
                <c:pt idx="1824">
                  <c:v>41</c:v>
                </c:pt>
                <c:pt idx="1825">
                  <c:v>41</c:v>
                </c:pt>
                <c:pt idx="1826">
                  <c:v>41</c:v>
                </c:pt>
                <c:pt idx="1827">
                  <c:v>41</c:v>
                </c:pt>
                <c:pt idx="1828">
                  <c:v>41</c:v>
                </c:pt>
                <c:pt idx="1829">
                  <c:v>41</c:v>
                </c:pt>
                <c:pt idx="1830">
                  <c:v>41</c:v>
                </c:pt>
                <c:pt idx="1831">
                  <c:v>41</c:v>
                </c:pt>
                <c:pt idx="1832">
                  <c:v>41</c:v>
                </c:pt>
                <c:pt idx="1833">
                  <c:v>42</c:v>
                </c:pt>
                <c:pt idx="1834">
                  <c:v>42</c:v>
                </c:pt>
                <c:pt idx="1835">
                  <c:v>42</c:v>
                </c:pt>
                <c:pt idx="1836">
                  <c:v>42</c:v>
                </c:pt>
                <c:pt idx="1837">
                  <c:v>42</c:v>
                </c:pt>
                <c:pt idx="1838">
                  <c:v>42</c:v>
                </c:pt>
                <c:pt idx="1839">
                  <c:v>42</c:v>
                </c:pt>
                <c:pt idx="1840">
                  <c:v>42</c:v>
                </c:pt>
                <c:pt idx="1841">
                  <c:v>42</c:v>
                </c:pt>
                <c:pt idx="1842">
                  <c:v>42</c:v>
                </c:pt>
                <c:pt idx="1843">
                  <c:v>42</c:v>
                </c:pt>
                <c:pt idx="1844">
                  <c:v>42</c:v>
                </c:pt>
                <c:pt idx="1845">
                  <c:v>42</c:v>
                </c:pt>
                <c:pt idx="1846">
                  <c:v>42</c:v>
                </c:pt>
                <c:pt idx="1847">
                  <c:v>42</c:v>
                </c:pt>
                <c:pt idx="1848">
                  <c:v>42</c:v>
                </c:pt>
                <c:pt idx="1849">
                  <c:v>42</c:v>
                </c:pt>
                <c:pt idx="1850">
                  <c:v>42</c:v>
                </c:pt>
                <c:pt idx="1851">
                  <c:v>42</c:v>
                </c:pt>
                <c:pt idx="1852">
                  <c:v>42</c:v>
                </c:pt>
                <c:pt idx="1853">
                  <c:v>42</c:v>
                </c:pt>
                <c:pt idx="1854">
                  <c:v>42</c:v>
                </c:pt>
                <c:pt idx="1855">
                  <c:v>42</c:v>
                </c:pt>
                <c:pt idx="1856">
                  <c:v>42</c:v>
                </c:pt>
                <c:pt idx="1857">
                  <c:v>42</c:v>
                </c:pt>
                <c:pt idx="1858">
                  <c:v>42</c:v>
                </c:pt>
                <c:pt idx="1859">
                  <c:v>42</c:v>
                </c:pt>
                <c:pt idx="1860">
                  <c:v>42</c:v>
                </c:pt>
                <c:pt idx="1861">
                  <c:v>42</c:v>
                </c:pt>
                <c:pt idx="1862">
                  <c:v>42</c:v>
                </c:pt>
                <c:pt idx="1863">
                  <c:v>42</c:v>
                </c:pt>
                <c:pt idx="1864">
                  <c:v>42</c:v>
                </c:pt>
                <c:pt idx="1865">
                  <c:v>42</c:v>
                </c:pt>
                <c:pt idx="1866">
                  <c:v>42</c:v>
                </c:pt>
                <c:pt idx="1867">
                  <c:v>42</c:v>
                </c:pt>
                <c:pt idx="1868">
                  <c:v>42</c:v>
                </c:pt>
                <c:pt idx="1869">
                  <c:v>42</c:v>
                </c:pt>
                <c:pt idx="1870">
                  <c:v>42</c:v>
                </c:pt>
                <c:pt idx="1871">
                  <c:v>42</c:v>
                </c:pt>
                <c:pt idx="1872">
                  <c:v>42</c:v>
                </c:pt>
                <c:pt idx="1873">
                  <c:v>42</c:v>
                </c:pt>
                <c:pt idx="1874">
                  <c:v>42</c:v>
                </c:pt>
                <c:pt idx="1875">
                  <c:v>42</c:v>
                </c:pt>
                <c:pt idx="1876">
                  <c:v>42</c:v>
                </c:pt>
                <c:pt idx="1877">
                  <c:v>42</c:v>
                </c:pt>
                <c:pt idx="1878">
                  <c:v>42</c:v>
                </c:pt>
                <c:pt idx="1879">
                  <c:v>42</c:v>
                </c:pt>
                <c:pt idx="1880">
                  <c:v>42</c:v>
                </c:pt>
                <c:pt idx="1881">
                  <c:v>42</c:v>
                </c:pt>
                <c:pt idx="1882">
                  <c:v>42</c:v>
                </c:pt>
                <c:pt idx="1883">
                  <c:v>42</c:v>
                </c:pt>
                <c:pt idx="1884">
                  <c:v>42</c:v>
                </c:pt>
                <c:pt idx="1885">
                  <c:v>42</c:v>
                </c:pt>
                <c:pt idx="1886">
                  <c:v>42</c:v>
                </c:pt>
                <c:pt idx="1887">
                  <c:v>42</c:v>
                </c:pt>
                <c:pt idx="1888">
                  <c:v>42</c:v>
                </c:pt>
                <c:pt idx="1889">
                  <c:v>42</c:v>
                </c:pt>
                <c:pt idx="1890">
                  <c:v>42</c:v>
                </c:pt>
                <c:pt idx="1891">
                  <c:v>42</c:v>
                </c:pt>
                <c:pt idx="1892">
                  <c:v>42</c:v>
                </c:pt>
                <c:pt idx="1893">
                  <c:v>42</c:v>
                </c:pt>
                <c:pt idx="1894">
                  <c:v>42</c:v>
                </c:pt>
                <c:pt idx="1895">
                  <c:v>42</c:v>
                </c:pt>
                <c:pt idx="1896">
                  <c:v>42</c:v>
                </c:pt>
                <c:pt idx="1897">
                  <c:v>42</c:v>
                </c:pt>
                <c:pt idx="1898">
                  <c:v>42</c:v>
                </c:pt>
                <c:pt idx="1899">
                  <c:v>43</c:v>
                </c:pt>
                <c:pt idx="1900">
                  <c:v>43</c:v>
                </c:pt>
                <c:pt idx="1901">
                  <c:v>43</c:v>
                </c:pt>
                <c:pt idx="1902">
                  <c:v>43</c:v>
                </c:pt>
                <c:pt idx="1903">
                  <c:v>43</c:v>
                </c:pt>
                <c:pt idx="1904">
                  <c:v>43</c:v>
                </c:pt>
                <c:pt idx="1905">
                  <c:v>43</c:v>
                </c:pt>
                <c:pt idx="1906">
                  <c:v>43</c:v>
                </c:pt>
                <c:pt idx="1907">
                  <c:v>43</c:v>
                </c:pt>
                <c:pt idx="1908">
                  <c:v>43</c:v>
                </c:pt>
                <c:pt idx="1909">
                  <c:v>43</c:v>
                </c:pt>
                <c:pt idx="1910">
                  <c:v>43</c:v>
                </c:pt>
                <c:pt idx="1911">
                  <c:v>43</c:v>
                </c:pt>
                <c:pt idx="1912">
                  <c:v>43</c:v>
                </c:pt>
                <c:pt idx="1913">
                  <c:v>43</c:v>
                </c:pt>
                <c:pt idx="1914">
                  <c:v>43</c:v>
                </c:pt>
                <c:pt idx="1915">
                  <c:v>43</c:v>
                </c:pt>
                <c:pt idx="1916">
                  <c:v>43</c:v>
                </c:pt>
                <c:pt idx="1917">
                  <c:v>43</c:v>
                </c:pt>
                <c:pt idx="1918">
                  <c:v>43</c:v>
                </c:pt>
                <c:pt idx="1919">
                  <c:v>44</c:v>
                </c:pt>
                <c:pt idx="1920">
                  <c:v>44</c:v>
                </c:pt>
                <c:pt idx="1921">
                  <c:v>44</c:v>
                </c:pt>
                <c:pt idx="1922">
                  <c:v>44</c:v>
                </c:pt>
                <c:pt idx="1923">
                  <c:v>44</c:v>
                </c:pt>
                <c:pt idx="1924">
                  <c:v>44</c:v>
                </c:pt>
                <c:pt idx="1925">
                  <c:v>44</c:v>
                </c:pt>
                <c:pt idx="1926">
                  <c:v>44</c:v>
                </c:pt>
                <c:pt idx="1927">
                  <c:v>44</c:v>
                </c:pt>
                <c:pt idx="1928">
                  <c:v>44</c:v>
                </c:pt>
                <c:pt idx="1929">
                  <c:v>44</c:v>
                </c:pt>
                <c:pt idx="1930">
                  <c:v>44</c:v>
                </c:pt>
                <c:pt idx="1931">
                  <c:v>44</c:v>
                </c:pt>
                <c:pt idx="1932">
                  <c:v>44</c:v>
                </c:pt>
                <c:pt idx="1933">
                  <c:v>44</c:v>
                </c:pt>
                <c:pt idx="1934">
                  <c:v>44</c:v>
                </c:pt>
                <c:pt idx="1935">
                  <c:v>44</c:v>
                </c:pt>
                <c:pt idx="1936">
                  <c:v>44</c:v>
                </c:pt>
                <c:pt idx="1937">
                  <c:v>44</c:v>
                </c:pt>
                <c:pt idx="1938">
                  <c:v>45</c:v>
                </c:pt>
                <c:pt idx="1939">
                  <c:v>45</c:v>
                </c:pt>
                <c:pt idx="1940">
                  <c:v>45</c:v>
                </c:pt>
                <c:pt idx="1941">
                  <c:v>45</c:v>
                </c:pt>
                <c:pt idx="1942">
                  <c:v>45</c:v>
                </c:pt>
                <c:pt idx="1943">
                  <c:v>45</c:v>
                </c:pt>
                <c:pt idx="1944">
                  <c:v>45</c:v>
                </c:pt>
                <c:pt idx="1945">
                  <c:v>45</c:v>
                </c:pt>
                <c:pt idx="1946">
                  <c:v>45</c:v>
                </c:pt>
                <c:pt idx="1947">
                  <c:v>45</c:v>
                </c:pt>
                <c:pt idx="1948">
                  <c:v>45</c:v>
                </c:pt>
                <c:pt idx="1949">
                  <c:v>45</c:v>
                </c:pt>
                <c:pt idx="1950">
                  <c:v>45</c:v>
                </c:pt>
                <c:pt idx="1951">
                  <c:v>46</c:v>
                </c:pt>
                <c:pt idx="1952">
                  <c:v>46</c:v>
                </c:pt>
                <c:pt idx="1953">
                  <c:v>46</c:v>
                </c:pt>
                <c:pt idx="1954">
                  <c:v>46</c:v>
                </c:pt>
                <c:pt idx="1955">
                  <c:v>46</c:v>
                </c:pt>
                <c:pt idx="1956">
                  <c:v>46</c:v>
                </c:pt>
                <c:pt idx="1957">
                  <c:v>46</c:v>
                </c:pt>
                <c:pt idx="1958">
                  <c:v>46</c:v>
                </c:pt>
                <c:pt idx="1959">
                  <c:v>46</c:v>
                </c:pt>
                <c:pt idx="1960">
                  <c:v>46</c:v>
                </c:pt>
                <c:pt idx="1961">
                  <c:v>46</c:v>
                </c:pt>
                <c:pt idx="1962">
                  <c:v>46</c:v>
                </c:pt>
                <c:pt idx="1963">
                  <c:v>46</c:v>
                </c:pt>
                <c:pt idx="1964">
                  <c:v>46</c:v>
                </c:pt>
                <c:pt idx="1965">
                  <c:v>46</c:v>
                </c:pt>
                <c:pt idx="1966">
                  <c:v>46</c:v>
                </c:pt>
                <c:pt idx="1967">
                  <c:v>46</c:v>
                </c:pt>
                <c:pt idx="1968">
                  <c:v>46</c:v>
                </c:pt>
                <c:pt idx="1969">
                  <c:v>46</c:v>
                </c:pt>
                <c:pt idx="1970">
                  <c:v>46</c:v>
                </c:pt>
                <c:pt idx="1971">
                  <c:v>47</c:v>
                </c:pt>
                <c:pt idx="1972">
                  <c:v>47</c:v>
                </c:pt>
                <c:pt idx="1973">
                  <c:v>47</c:v>
                </c:pt>
                <c:pt idx="1974">
                  <c:v>47</c:v>
                </c:pt>
                <c:pt idx="1975">
                  <c:v>47</c:v>
                </c:pt>
                <c:pt idx="1976">
                  <c:v>47</c:v>
                </c:pt>
                <c:pt idx="1977">
                  <c:v>47</c:v>
                </c:pt>
                <c:pt idx="1978">
                  <c:v>48</c:v>
                </c:pt>
                <c:pt idx="1979">
                  <c:v>48</c:v>
                </c:pt>
                <c:pt idx="1980">
                  <c:v>48</c:v>
                </c:pt>
                <c:pt idx="1981">
                  <c:v>48</c:v>
                </c:pt>
                <c:pt idx="1982">
                  <c:v>48</c:v>
                </c:pt>
                <c:pt idx="1983">
                  <c:v>48</c:v>
                </c:pt>
                <c:pt idx="1984">
                  <c:v>48</c:v>
                </c:pt>
                <c:pt idx="1985">
                  <c:v>48</c:v>
                </c:pt>
                <c:pt idx="1986">
                  <c:v>48</c:v>
                </c:pt>
                <c:pt idx="1987">
                  <c:v>48</c:v>
                </c:pt>
                <c:pt idx="1988">
                  <c:v>48</c:v>
                </c:pt>
                <c:pt idx="1989">
                  <c:v>48</c:v>
                </c:pt>
                <c:pt idx="1990">
                  <c:v>48</c:v>
                </c:pt>
                <c:pt idx="1991">
                  <c:v>48</c:v>
                </c:pt>
                <c:pt idx="1992">
                  <c:v>48</c:v>
                </c:pt>
                <c:pt idx="1993">
                  <c:v>48</c:v>
                </c:pt>
                <c:pt idx="1994">
                  <c:v>48</c:v>
                </c:pt>
                <c:pt idx="1995">
                  <c:v>48</c:v>
                </c:pt>
                <c:pt idx="1996">
                  <c:v>48</c:v>
                </c:pt>
                <c:pt idx="1997">
                  <c:v>48</c:v>
                </c:pt>
                <c:pt idx="1998">
                  <c:v>48</c:v>
                </c:pt>
                <c:pt idx="1999">
                  <c:v>48</c:v>
                </c:pt>
                <c:pt idx="2000">
                  <c:v>48</c:v>
                </c:pt>
                <c:pt idx="2001">
                  <c:v>48</c:v>
                </c:pt>
                <c:pt idx="2002">
                  <c:v>48</c:v>
                </c:pt>
                <c:pt idx="2003">
                  <c:v>48</c:v>
                </c:pt>
                <c:pt idx="2004">
                  <c:v>48</c:v>
                </c:pt>
                <c:pt idx="2005">
                  <c:v>48</c:v>
                </c:pt>
                <c:pt idx="2006">
                  <c:v>48</c:v>
                </c:pt>
                <c:pt idx="2007">
                  <c:v>48</c:v>
                </c:pt>
                <c:pt idx="2008">
                  <c:v>48</c:v>
                </c:pt>
                <c:pt idx="2009">
                  <c:v>48</c:v>
                </c:pt>
                <c:pt idx="2010">
                  <c:v>48</c:v>
                </c:pt>
                <c:pt idx="2011">
                  <c:v>48</c:v>
                </c:pt>
                <c:pt idx="2012">
                  <c:v>48</c:v>
                </c:pt>
                <c:pt idx="2013">
                  <c:v>48</c:v>
                </c:pt>
                <c:pt idx="2014">
                  <c:v>48</c:v>
                </c:pt>
                <c:pt idx="2015">
                  <c:v>48</c:v>
                </c:pt>
                <c:pt idx="2016">
                  <c:v>49</c:v>
                </c:pt>
                <c:pt idx="2017">
                  <c:v>49</c:v>
                </c:pt>
                <c:pt idx="2018">
                  <c:v>49</c:v>
                </c:pt>
                <c:pt idx="2019">
                  <c:v>49</c:v>
                </c:pt>
                <c:pt idx="2020">
                  <c:v>49</c:v>
                </c:pt>
                <c:pt idx="2021">
                  <c:v>49</c:v>
                </c:pt>
                <c:pt idx="2022">
                  <c:v>49</c:v>
                </c:pt>
                <c:pt idx="2023">
                  <c:v>49</c:v>
                </c:pt>
                <c:pt idx="2024">
                  <c:v>49</c:v>
                </c:pt>
                <c:pt idx="2025">
                  <c:v>49</c:v>
                </c:pt>
                <c:pt idx="2026">
                  <c:v>49</c:v>
                </c:pt>
                <c:pt idx="2027">
                  <c:v>49</c:v>
                </c:pt>
                <c:pt idx="2028">
                  <c:v>49</c:v>
                </c:pt>
                <c:pt idx="2029">
                  <c:v>49</c:v>
                </c:pt>
                <c:pt idx="2030">
                  <c:v>49</c:v>
                </c:pt>
                <c:pt idx="2031">
                  <c:v>49</c:v>
                </c:pt>
                <c:pt idx="2032">
                  <c:v>49</c:v>
                </c:pt>
                <c:pt idx="2033">
                  <c:v>49</c:v>
                </c:pt>
                <c:pt idx="2034">
                  <c:v>49</c:v>
                </c:pt>
                <c:pt idx="2035">
                  <c:v>49</c:v>
                </c:pt>
                <c:pt idx="2036">
                  <c:v>49</c:v>
                </c:pt>
                <c:pt idx="2037">
                  <c:v>49</c:v>
                </c:pt>
                <c:pt idx="2038">
                  <c:v>49</c:v>
                </c:pt>
                <c:pt idx="2039">
                  <c:v>49</c:v>
                </c:pt>
                <c:pt idx="2040">
                  <c:v>49</c:v>
                </c:pt>
                <c:pt idx="2041">
                  <c:v>49</c:v>
                </c:pt>
                <c:pt idx="2042">
                  <c:v>50</c:v>
                </c:pt>
                <c:pt idx="2043">
                  <c:v>50</c:v>
                </c:pt>
                <c:pt idx="2044">
                  <c:v>50</c:v>
                </c:pt>
                <c:pt idx="2045">
                  <c:v>50</c:v>
                </c:pt>
                <c:pt idx="2046">
                  <c:v>50</c:v>
                </c:pt>
                <c:pt idx="2047">
                  <c:v>50</c:v>
                </c:pt>
                <c:pt idx="2048">
                  <c:v>50</c:v>
                </c:pt>
                <c:pt idx="2049">
                  <c:v>50</c:v>
                </c:pt>
                <c:pt idx="2050">
                  <c:v>50</c:v>
                </c:pt>
                <c:pt idx="2051">
                  <c:v>51</c:v>
                </c:pt>
                <c:pt idx="2052">
                  <c:v>51</c:v>
                </c:pt>
                <c:pt idx="2053">
                  <c:v>51</c:v>
                </c:pt>
                <c:pt idx="2054">
                  <c:v>51</c:v>
                </c:pt>
                <c:pt idx="2055">
                  <c:v>51</c:v>
                </c:pt>
                <c:pt idx="2056">
                  <c:v>51</c:v>
                </c:pt>
                <c:pt idx="2057">
                  <c:v>51</c:v>
                </c:pt>
                <c:pt idx="2058">
                  <c:v>51</c:v>
                </c:pt>
                <c:pt idx="2059">
                  <c:v>51</c:v>
                </c:pt>
                <c:pt idx="2060">
                  <c:v>51</c:v>
                </c:pt>
                <c:pt idx="2061">
                  <c:v>51</c:v>
                </c:pt>
                <c:pt idx="2062">
                  <c:v>51</c:v>
                </c:pt>
                <c:pt idx="2063">
                  <c:v>51</c:v>
                </c:pt>
                <c:pt idx="2064">
                  <c:v>51</c:v>
                </c:pt>
                <c:pt idx="2065">
                  <c:v>51</c:v>
                </c:pt>
                <c:pt idx="2066">
                  <c:v>51</c:v>
                </c:pt>
                <c:pt idx="2067">
                  <c:v>52</c:v>
                </c:pt>
                <c:pt idx="2068">
                  <c:v>52</c:v>
                </c:pt>
                <c:pt idx="2069">
                  <c:v>52</c:v>
                </c:pt>
                <c:pt idx="2070">
                  <c:v>52</c:v>
                </c:pt>
                <c:pt idx="2071">
                  <c:v>52</c:v>
                </c:pt>
                <c:pt idx="2072">
                  <c:v>52</c:v>
                </c:pt>
                <c:pt idx="2073">
                  <c:v>52</c:v>
                </c:pt>
                <c:pt idx="2074">
                  <c:v>52</c:v>
                </c:pt>
                <c:pt idx="2075">
                  <c:v>52</c:v>
                </c:pt>
                <c:pt idx="2076">
                  <c:v>52</c:v>
                </c:pt>
                <c:pt idx="2077">
                  <c:v>52</c:v>
                </c:pt>
                <c:pt idx="2078">
                  <c:v>52</c:v>
                </c:pt>
                <c:pt idx="2079">
                  <c:v>52</c:v>
                </c:pt>
                <c:pt idx="2080">
                  <c:v>52</c:v>
                </c:pt>
                <c:pt idx="2081">
                  <c:v>52</c:v>
                </c:pt>
                <c:pt idx="2082">
                  <c:v>52</c:v>
                </c:pt>
                <c:pt idx="2083">
                  <c:v>52</c:v>
                </c:pt>
                <c:pt idx="2084">
                  <c:v>52</c:v>
                </c:pt>
                <c:pt idx="2085">
                  <c:v>52</c:v>
                </c:pt>
                <c:pt idx="2086">
                  <c:v>52</c:v>
                </c:pt>
                <c:pt idx="2087">
                  <c:v>53</c:v>
                </c:pt>
                <c:pt idx="2088">
                  <c:v>53</c:v>
                </c:pt>
                <c:pt idx="2089">
                  <c:v>53</c:v>
                </c:pt>
                <c:pt idx="2090">
                  <c:v>53</c:v>
                </c:pt>
                <c:pt idx="2091">
                  <c:v>53</c:v>
                </c:pt>
                <c:pt idx="2092">
                  <c:v>53</c:v>
                </c:pt>
                <c:pt idx="2093">
                  <c:v>53</c:v>
                </c:pt>
                <c:pt idx="2094">
                  <c:v>53</c:v>
                </c:pt>
                <c:pt idx="2095">
                  <c:v>53</c:v>
                </c:pt>
                <c:pt idx="2096">
                  <c:v>53</c:v>
                </c:pt>
                <c:pt idx="2097">
                  <c:v>53</c:v>
                </c:pt>
                <c:pt idx="2098">
                  <c:v>53</c:v>
                </c:pt>
                <c:pt idx="2099">
                  <c:v>53</c:v>
                </c:pt>
                <c:pt idx="2100">
                  <c:v>54</c:v>
                </c:pt>
                <c:pt idx="2101">
                  <c:v>54</c:v>
                </c:pt>
                <c:pt idx="2102">
                  <c:v>54</c:v>
                </c:pt>
                <c:pt idx="2103">
                  <c:v>54</c:v>
                </c:pt>
                <c:pt idx="2104">
                  <c:v>54</c:v>
                </c:pt>
                <c:pt idx="2105">
                  <c:v>54</c:v>
                </c:pt>
                <c:pt idx="2106">
                  <c:v>54</c:v>
                </c:pt>
                <c:pt idx="2107">
                  <c:v>54</c:v>
                </c:pt>
                <c:pt idx="2108">
                  <c:v>54</c:v>
                </c:pt>
                <c:pt idx="2109">
                  <c:v>54</c:v>
                </c:pt>
                <c:pt idx="2110">
                  <c:v>54</c:v>
                </c:pt>
                <c:pt idx="2111">
                  <c:v>54</c:v>
                </c:pt>
                <c:pt idx="2112">
                  <c:v>54</c:v>
                </c:pt>
                <c:pt idx="2113">
                  <c:v>54</c:v>
                </c:pt>
                <c:pt idx="2114">
                  <c:v>54</c:v>
                </c:pt>
                <c:pt idx="2115">
                  <c:v>54</c:v>
                </c:pt>
                <c:pt idx="2116">
                  <c:v>54</c:v>
                </c:pt>
                <c:pt idx="2117">
                  <c:v>55</c:v>
                </c:pt>
                <c:pt idx="2118">
                  <c:v>55</c:v>
                </c:pt>
                <c:pt idx="2119">
                  <c:v>55</c:v>
                </c:pt>
                <c:pt idx="2120">
                  <c:v>55</c:v>
                </c:pt>
                <c:pt idx="2121">
                  <c:v>55</c:v>
                </c:pt>
                <c:pt idx="2122">
                  <c:v>55</c:v>
                </c:pt>
                <c:pt idx="2123">
                  <c:v>55</c:v>
                </c:pt>
                <c:pt idx="2124">
                  <c:v>55</c:v>
                </c:pt>
                <c:pt idx="2125">
                  <c:v>56</c:v>
                </c:pt>
                <c:pt idx="2126">
                  <c:v>56</c:v>
                </c:pt>
                <c:pt idx="2127">
                  <c:v>56</c:v>
                </c:pt>
                <c:pt idx="2128">
                  <c:v>56</c:v>
                </c:pt>
                <c:pt idx="2129">
                  <c:v>56</c:v>
                </c:pt>
                <c:pt idx="2130">
                  <c:v>56</c:v>
                </c:pt>
                <c:pt idx="2131">
                  <c:v>57</c:v>
                </c:pt>
                <c:pt idx="2132">
                  <c:v>57</c:v>
                </c:pt>
                <c:pt idx="2133">
                  <c:v>57</c:v>
                </c:pt>
                <c:pt idx="2134">
                  <c:v>57</c:v>
                </c:pt>
                <c:pt idx="2135">
                  <c:v>57</c:v>
                </c:pt>
                <c:pt idx="2136">
                  <c:v>58</c:v>
                </c:pt>
                <c:pt idx="2137">
                  <c:v>58</c:v>
                </c:pt>
                <c:pt idx="2138">
                  <c:v>58</c:v>
                </c:pt>
                <c:pt idx="2139">
                  <c:v>58</c:v>
                </c:pt>
                <c:pt idx="2140">
                  <c:v>58</c:v>
                </c:pt>
                <c:pt idx="2141">
                  <c:v>58</c:v>
                </c:pt>
                <c:pt idx="2142">
                  <c:v>58</c:v>
                </c:pt>
                <c:pt idx="2143">
                  <c:v>58</c:v>
                </c:pt>
                <c:pt idx="2144">
                  <c:v>58</c:v>
                </c:pt>
                <c:pt idx="2145">
                  <c:v>58</c:v>
                </c:pt>
                <c:pt idx="2146">
                  <c:v>58</c:v>
                </c:pt>
                <c:pt idx="2147">
                  <c:v>58</c:v>
                </c:pt>
                <c:pt idx="2148">
                  <c:v>58</c:v>
                </c:pt>
                <c:pt idx="2149">
                  <c:v>58</c:v>
                </c:pt>
                <c:pt idx="2150">
                  <c:v>58</c:v>
                </c:pt>
                <c:pt idx="2151">
                  <c:v>58</c:v>
                </c:pt>
                <c:pt idx="2152">
                  <c:v>58</c:v>
                </c:pt>
                <c:pt idx="2153">
                  <c:v>59</c:v>
                </c:pt>
                <c:pt idx="2154">
                  <c:v>59</c:v>
                </c:pt>
                <c:pt idx="2155">
                  <c:v>59</c:v>
                </c:pt>
                <c:pt idx="2156">
                  <c:v>59</c:v>
                </c:pt>
                <c:pt idx="2157">
                  <c:v>59</c:v>
                </c:pt>
                <c:pt idx="2158">
                  <c:v>59</c:v>
                </c:pt>
                <c:pt idx="2159">
                  <c:v>59</c:v>
                </c:pt>
                <c:pt idx="2160">
                  <c:v>59</c:v>
                </c:pt>
                <c:pt idx="2161">
                  <c:v>59</c:v>
                </c:pt>
                <c:pt idx="2162">
                  <c:v>59</c:v>
                </c:pt>
                <c:pt idx="2163">
                  <c:v>59</c:v>
                </c:pt>
                <c:pt idx="2164">
                  <c:v>60</c:v>
                </c:pt>
                <c:pt idx="2165">
                  <c:v>60</c:v>
                </c:pt>
                <c:pt idx="2166">
                  <c:v>60</c:v>
                </c:pt>
                <c:pt idx="2167">
                  <c:v>60</c:v>
                </c:pt>
                <c:pt idx="2168">
                  <c:v>60</c:v>
                </c:pt>
                <c:pt idx="2169">
                  <c:v>60</c:v>
                </c:pt>
                <c:pt idx="2170">
                  <c:v>60</c:v>
                </c:pt>
                <c:pt idx="2171">
                  <c:v>60</c:v>
                </c:pt>
                <c:pt idx="2172">
                  <c:v>60</c:v>
                </c:pt>
                <c:pt idx="2173">
                  <c:v>60</c:v>
                </c:pt>
                <c:pt idx="2174">
                  <c:v>60</c:v>
                </c:pt>
                <c:pt idx="2175">
                  <c:v>60</c:v>
                </c:pt>
                <c:pt idx="2176">
                  <c:v>60</c:v>
                </c:pt>
                <c:pt idx="2177">
                  <c:v>60</c:v>
                </c:pt>
                <c:pt idx="2178">
                  <c:v>60</c:v>
                </c:pt>
                <c:pt idx="2179">
                  <c:v>60</c:v>
                </c:pt>
                <c:pt idx="2180">
                  <c:v>60</c:v>
                </c:pt>
                <c:pt idx="2181">
                  <c:v>60</c:v>
                </c:pt>
                <c:pt idx="2182">
                  <c:v>60</c:v>
                </c:pt>
                <c:pt idx="2183">
                  <c:v>60</c:v>
                </c:pt>
                <c:pt idx="2184">
                  <c:v>60</c:v>
                </c:pt>
                <c:pt idx="2185">
                  <c:v>60</c:v>
                </c:pt>
                <c:pt idx="2186">
                  <c:v>60</c:v>
                </c:pt>
                <c:pt idx="2187">
                  <c:v>60</c:v>
                </c:pt>
                <c:pt idx="2188">
                  <c:v>61</c:v>
                </c:pt>
                <c:pt idx="2189">
                  <c:v>61</c:v>
                </c:pt>
                <c:pt idx="2190">
                  <c:v>61</c:v>
                </c:pt>
                <c:pt idx="2191">
                  <c:v>61</c:v>
                </c:pt>
                <c:pt idx="2192">
                  <c:v>61</c:v>
                </c:pt>
                <c:pt idx="2193">
                  <c:v>61</c:v>
                </c:pt>
                <c:pt idx="2194">
                  <c:v>61</c:v>
                </c:pt>
                <c:pt idx="2195">
                  <c:v>61</c:v>
                </c:pt>
                <c:pt idx="2196">
                  <c:v>61</c:v>
                </c:pt>
                <c:pt idx="2197">
                  <c:v>61</c:v>
                </c:pt>
                <c:pt idx="2198">
                  <c:v>61</c:v>
                </c:pt>
                <c:pt idx="2199">
                  <c:v>61</c:v>
                </c:pt>
                <c:pt idx="2200">
                  <c:v>61</c:v>
                </c:pt>
                <c:pt idx="2201">
                  <c:v>62</c:v>
                </c:pt>
                <c:pt idx="2202">
                  <c:v>62</c:v>
                </c:pt>
                <c:pt idx="2203">
                  <c:v>62</c:v>
                </c:pt>
                <c:pt idx="2204">
                  <c:v>62</c:v>
                </c:pt>
                <c:pt idx="2205">
                  <c:v>62</c:v>
                </c:pt>
                <c:pt idx="2206">
                  <c:v>62</c:v>
                </c:pt>
                <c:pt idx="2207">
                  <c:v>62</c:v>
                </c:pt>
                <c:pt idx="2208">
                  <c:v>63</c:v>
                </c:pt>
                <c:pt idx="2209">
                  <c:v>63</c:v>
                </c:pt>
                <c:pt idx="2210">
                  <c:v>63</c:v>
                </c:pt>
                <c:pt idx="2211">
                  <c:v>63</c:v>
                </c:pt>
                <c:pt idx="2212">
                  <c:v>63</c:v>
                </c:pt>
                <c:pt idx="2213">
                  <c:v>64</c:v>
                </c:pt>
                <c:pt idx="2214">
                  <c:v>64</c:v>
                </c:pt>
                <c:pt idx="2215">
                  <c:v>64</c:v>
                </c:pt>
                <c:pt idx="2216">
                  <c:v>64</c:v>
                </c:pt>
                <c:pt idx="2217">
                  <c:v>64</c:v>
                </c:pt>
                <c:pt idx="2218">
                  <c:v>64</c:v>
                </c:pt>
                <c:pt idx="2219">
                  <c:v>64</c:v>
                </c:pt>
                <c:pt idx="2220">
                  <c:v>64</c:v>
                </c:pt>
                <c:pt idx="2221">
                  <c:v>64</c:v>
                </c:pt>
                <c:pt idx="2222">
                  <c:v>64</c:v>
                </c:pt>
                <c:pt idx="2223">
                  <c:v>64</c:v>
                </c:pt>
                <c:pt idx="2224">
                  <c:v>65</c:v>
                </c:pt>
                <c:pt idx="2225">
                  <c:v>65</c:v>
                </c:pt>
                <c:pt idx="2226">
                  <c:v>65</c:v>
                </c:pt>
                <c:pt idx="2227">
                  <c:v>65</c:v>
                </c:pt>
                <c:pt idx="2228">
                  <c:v>65</c:v>
                </c:pt>
                <c:pt idx="2229">
                  <c:v>65</c:v>
                </c:pt>
                <c:pt idx="2230">
                  <c:v>65</c:v>
                </c:pt>
                <c:pt idx="2231">
                  <c:v>65</c:v>
                </c:pt>
                <c:pt idx="2232">
                  <c:v>65</c:v>
                </c:pt>
                <c:pt idx="2233">
                  <c:v>65</c:v>
                </c:pt>
                <c:pt idx="2234">
                  <c:v>65</c:v>
                </c:pt>
                <c:pt idx="2235">
                  <c:v>65</c:v>
                </c:pt>
                <c:pt idx="2236">
                  <c:v>65</c:v>
                </c:pt>
                <c:pt idx="2237">
                  <c:v>65</c:v>
                </c:pt>
                <c:pt idx="2238">
                  <c:v>65</c:v>
                </c:pt>
                <c:pt idx="2239">
                  <c:v>65</c:v>
                </c:pt>
                <c:pt idx="2240">
                  <c:v>66</c:v>
                </c:pt>
                <c:pt idx="2241">
                  <c:v>66</c:v>
                </c:pt>
                <c:pt idx="2242">
                  <c:v>66</c:v>
                </c:pt>
                <c:pt idx="2243">
                  <c:v>66</c:v>
                </c:pt>
                <c:pt idx="2244">
                  <c:v>66</c:v>
                </c:pt>
                <c:pt idx="2245">
                  <c:v>66</c:v>
                </c:pt>
                <c:pt idx="2246">
                  <c:v>66</c:v>
                </c:pt>
                <c:pt idx="2247">
                  <c:v>66</c:v>
                </c:pt>
                <c:pt idx="2248">
                  <c:v>66</c:v>
                </c:pt>
                <c:pt idx="2249">
                  <c:v>66</c:v>
                </c:pt>
                <c:pt idx="2250">
                  <c:v>66</c:v>
                </c:pt>
                <c:pt idx="2251">
                  <c:v>66</c:v>
                </c:pt>
                <c:pt idx="2252">
                  <c:v>67</c:v>
                </c:pt>
                <c:pt idx="2253">
                  <c:v>67</c:v>
                </c:pt>
                <c:pt idx="2254">
                  <c:v>67</c:v>
                </c:pt>
                <c:pt idx="2255">
                  <c:v>67</c:v>
                </c:pt>
                <c:pt idx="2256">
                  <c:v>67</c:v>
                </c:pt>
                <c:pt idx="2257">
                  <c:v>67</c:v>
                </c:pt>
                <c:pt idx="2258">
                  <c:v>68</c:v>
                </c:pt>
                <c:pt idx="2259">
                  <c:v>68</c:v>
                </c:pt>
                <c:pt idx="2260">
                  <c:v>68</c:v>
                </c:pt>
                <c:pt idx="2261">
                  <c:v>68</c:v>
                </c:pt>
                <c:pt idx="2262">
                  <c:v>68</c:v>
                </c:pt>
                <c:pt idx="2263">
                  <c:v>68</c:v>
                </c:pt>
                <c:pt idx="2264">
                  <c:v>68</c:v>
                </c:pt>
                <c:pt idx="2265">
                  <c:v>68</c:v>
                </c:pt>
                <c:pt idx="2266">
                  <c:v>69</c:v>
                </c:pt>
                <c:pt idx="2267">
                  <c:v>69</c:v>
                </c:pt>
                <c:pt idx="2268">
                  <c:v>69</c:v>
                </c:pt>
                <c:pt idx="2269">
                  <c:v>69</c:v>
                </c:pt>
                <c:pt idx="2270">
                  <c:v>69</c:v>
                </c:pt>
                <c:pt idx="2271">
                  <c:v>69</c:v>
                </c:pt>
                <c:pt idx="2272">
                  <c:v>69</c:v>
                </c:pt>
                <c:pt idx="2273">
                  <c:v>69</c:v>
                </c:pt>
                <c:pt idx="2274">
                  <c:v>69</c:v>
                </c:pt>
                <c:pt idx="2275">
                  <c:v>69</c:v>
                </c:pt>
                <c:pt idx="2276">
                  <c:v>69</c:v>
                </c:pt>
                <c:pt idx="2277">
                  <c:v>69</c:v>
                </c:pt>
                <c:pt idx="2278">
                  <c:v>69</c:v>
                </c:pt>
                <c:pt idx="2279">
                  <c:v>69</c:v>
                </c:pt>
                <c:pt idx="2280">
                  <c:v>69</c:v>
                </c:pt>
                <c:pt idx="2281">
                  <c:v>69</c:v>
                </c:pt>
                <c:pt idx="2282">
                  <c:v>69</c:v>
                </c:pt>
                <c:pt idx="2283">
                  <c:v>69</c:v>
                </c:pt>
                <c:pt idx="2284">
                  <c:v>69</c:v>
                </c:pt>
                <c:pt idx="2285">
                  <c:v>69</c:v>
                </c:pt>
                <c:pt idx="2286">
                  <c:v>69</c:v>
                </c:pt>
                <c:pt idx="2287">
                  <c:v>69</c:v>
                </c:pt>
                <c:pt idx="2288">
                  <c:v>69</c:v>
                </c:pt>
                <c:pt idx="2289">
                  <c:v>69</c:v>
                </c:pt>
                <c:pt idx="2290">
                  <c:v>69</c:v>
                </c:pt>
                <c:pt idx="2291">
                  <c:v>69</c:v>
                </c:pt>
                <c:pt idx="2292">
                  <c:v>69</c:v>
                </c:pt>
                <c:pt idx="2293">
                  <c:v>70</c:v>
                </c:pt>
                <c:pt idx="2294">
                  <c:v>70</c:v>
                </c:pt>
                <c:pt idx="2295">
                  <c:v>70</c:v>
                </c:pt>
                <c:pt idx="2296">
                  <c:v>70</c:v>
                </c:pt>
                <c:pt idx="2297">
                  <c:v>70</c:v>
                </c:pt>
                <c:pt idx="2298">
                  <c:v>70</c:v>
                </c:pt>
                <c:pt idx="2299">
                  <c:v>70</c:v>
                </c:pt>
                <c:pt idx="2300">
                  <c:v>71</c:v>
                </c:pt>
                <c:pt idx="2301">
                  <c:v>71</c:v>
                </c:pt>
                <c:pt idx="2302">
                  <c:v>71</c:v>
                </c:pt>
                <c:pt idx="2303">
                  <c:v>71</c:v>
                </c:pt>
                <c:pt idx="2304">
                  <c:v>71</c:v>
                </c:pt>
                <c:pt idx="2305">
                  <c:v>71</c:v>
                </c:pt>
                <c:pt idx="2306">
                  <c:v>71</c:v>
                </c:pt>
                <c:pt idx="2307">
                  <c:v>71</c:v>
                </c:pt>
                <c:pt idx="2308">
                  <c:v>71</c:v>
                </c:pt>
                <c:pt idx="2309">
                  <c:v>72</c:v>
                </c:pt>
                <c:pt idx="2310">
                  <c:v>72</c:v>
                </c:pt>
                <c:pt idx="2311">
                  <c:v>72</c:v>
                </c:pt>
                <c:pt idx="2312">
                  <c:v>72</c:v>
                </c:pt>
                <c:pt idx="2313">
                  <c:v>72</c:v>
                </c:pt>
                <c:pt idx="2314">
                  <c:v>72</c:v>
                </c:pt>
                <c:pt idx="2315">
                  <c:v>72</c:v>
                </c:pt>
                <c:pt idx="2316">
                  <c:v>72</c:v>
                </c:pt>
                <c:pt idx="2317">
                  <c:v>72</c:v>
                </c:pt>
                <c:pt idx="2318">
                  <c:v>72</c:v>
                </c:pt>
                <c:pt idx="2319">
                  <c:v>72</c:v>
                </c:pt>
                <c:pt idx="2320">
                  <c:v>72</c:v>
                </c:pt>
                <c:pt idx="2321">
                  <c:v>72</c:v>
                </c:pt>
                <c:pt idx="2322">
                  <c:v>73</c:v>
                </c:pt>
                <c:pt idx="2323">
                  <c:v>73</c:v>
                </c:pt>
                <c:pt idx="2324">
                  <c:v>73</c:v>
                </c:pt>
                <c:pt idx="2325">
                  <c:v>73</c:v>
                </c:pt>
                <c:pt idx="2326">
                  <c:v>73</c:v>
                </c:pt>
                <c:pt idx="2327">
                  <c:v>73</c:v>
                </c:pt>
                <c:pt idx="2328">
                  <c:v>73</c:v>
                </c:pt>
                <c:pt idx="2329">
                  <c:v>73</c:v>
                </c:pt>
                <c:pt idx="2330">
                  <c:v>73</c:v>
                </c:pt>
                <c:pt idx="2331">
                  <c:v>73</c:v>
                </c:pt>
                <c:pt idx="2332">
                  <c:v>73</c:v>
                </c:pt>
                <c:pt idx="2333">
                  <c:v>73</c:v>
                </c:pt>
                <c:pt idx="2334">
                  <c:v>74</c:v>
                </c:pt>
                <c:pt idx="2335">
                  <c:v>74</c:v>
                </c:pt>
                <c:pt idx="2336">
                  <c:v>74</c:v>
                </c:pt>
                <c:pt idx="2337">
                  <c:v>74</c:v>
                </c:pt>
                <c:pt idx="2338">
                  <c:v>74</c:v>
                </c:pt>
                <c:pt idx="2339">
                  <c:v>75</c:v>
                </c:pt>
                <c:pt idx="2340">
                  <c:v>75</c:v>
                </c:pt>
                <c:pt idx="2341">
                  <c:v>75</c:v>
                </c:pt>
                <c:pt idx="2342">
                  <c:v>76</c:v>
                </c:pt>
                <c:pt idx="2343">
                  <c:v>76</c:v>
                </c:pt>
                <c:pt idx="2344">
                  <c:v>76</c:v>
                </c:pt>
                <c:pt idx="2345">
                  <c:v>76</c:v>
                </c:pt>
                <c:pt idx="2346">
                  <c:v>76</c:v>
                </c:pt>
                <c:pt idx="2347">
                  <c:v>76</c:v>
                </c:pt>
                <c:pt idx="2348">
                  <c:v>76</c:v>
                </c:pt>
                <c:pt idx="2349">
                  <c:v>76</c:v>
                </c:pt>
                <c:pt idx="2350">
                  <c:v>76</c:v>
                </c:pt>
                <c:pt idx="2351">
                  <c:v>76</c:v>
                </c:pt>
                <c:pt idx="2352">
                  <c:v>76</c:v>
                </c:pt>
                <c:pt idx="2353">
                  <c:v>77</c:v>
                </c:pt>
                <c:pt idx="2354">
                  <c:v>77</c:v>
                </c:pt>
                <c:pt idx="2355">
                  <c:v>77</c:v>
                </c:pt>
                <c:pt idx="2356">
                  <c:v>77</c:v>
                </c:pt>
                <c:pt idx="2357">
                  <c:v>77</c:v>
                </c:pt>
                <c:pt idx="2358">
                  <c:v>77</c:v>
                </c:pt>
                <c:pt idx="2359">
                  <c:v>77</c:v>
                </c:pt>
                <c:pt idx="2360">
                  <c:v>77</c:v>
                </c:pt>
                <c:pt idx="2361">
                  <c:v>77</c:v>
                </c:pt>
                <c:pt idx="2362">
                  <c:v>78</c:v>
                </c:pt>
                <c:pt idx="2363">
                  <c:v>78</c:v>
                </c:pt>
                <c:pt idx="2364">
                  <c:v>78</c:v>
                </c:pt>
                <c:pt idx="2365">
                  <c:v>78</c:v>
                </c:pt>
                <c:pt idx="2366">
                  <c:v>78</c:v>
                </c:pt>
                <c:pt idx="2367">
                  <c:v>78</c:v>
                </c:pt>
                <c:pt idx="2368">
                  <c:v>79</c:v>
                </c:pt>
                <c:pt idx="2369">
                  <c:v>79</c:v>
                </c:pt>
                <c:pt idx="2370">
                  <c:v>79</c:v>
                </c:pt>
                <c:pt idx="2371">
                  <c:v>79</c:v>
                </c:pt>
                <c:pt idx="2372">
                  <c:v>79</c:v>
                </c:pt>
                <c:pt idx="2373">
                  <c:v>79</c:v>
                </c:pt>
                <c:pt idx="2374">
                  <c:v>79</c:v>
                </c:pt>
                <c:pt idx="2375">
                  <c:v>79</c:v>
                </c:pt>
                <c:pt idx="2376">
                  <c:v>79</c:v>
                </c:pt>
                <c:pt idx="2377">
                  <c:v>79</c:v>
                </c:pt>
                <c:pt idx="2378">
                  <c:v>79</c:v>
                </c:pt>
                <c:pt idx="2379">
                  <c:v>80</c:v>
                </c:pt>
                <c:pt idx="2380">
                  <c:v>80</c:v>
                </c:pt>
                <c:pt idx="2381">
                  <c:v>80</c:v>
                </c:pt>
                <c:pt idx="2382">
                  <c:v>80</c:v>
                </c:pt>
                <c:pt idx="2383">
                  <c:v>80</c:v>
                </c:pt>
                <c:pt idx="2384">
                  <c:v>80</c:v>
                </c:pt>
                <c:pt idx="2385">
                  <c:v>80</c:v>
                </c:pt>
                <c:pt idx="2386">
                  <c:v>80</c:v>
                </c:pt>
                <c:pt idx="2387">
                  <c:v>80</c:v>
                </c:pt>
                <c:pt idx="2388">
                  <c:v>80</c:v>
                </c:pt>
                <c:pt idx="2389">
                  <c:v>81</c:v>
                </c:pt>
                <c:pt idx="2390">
                  <c:v>81</c:v>
                </c:pt>
                <c:pt idx="2391">
                  <c:v>81</c:v>
                </c:pt>
                <c:pt idx="2392">
                  <c:v>81</c:v>
                </c:pt>
                <c:pt idx="2393">
                  <c:v>81</c:v>
                </c:pt>
                <c:pt idx="2394">
                  <c:v>82</c:v>
                </c:pt>
                <c:pt idx="2395">
                  <c:v>82</c:v>
                </c:pt>
                <c:pt idx="2396">
                  <c:v>82</c:v>
                </c:pt>
                <c:pt idx="2397">
                  <c:v>82</c:v>
                </c:pt>
                <c:pt idx="2398">
                  <c:v>82</c:v>
                </c:pt>
                <c:pt idx="2399">
                  <c:v>82</c:v>
                </c:pt>
                <c:pt idx="2400">
                  <c:v>82</c:v>
                </c:pt>
                <c:pt idx="2401">
                  <c:v>82</c:v>
                </c:pt>
                <c:pt idx="2402">
                  <c:v>82</c:v>
                </c:pt>
                <c:pt idx="2403">
                  <c:v>82</c:v>
                </c:pt>
                <c:pt idx="2404">
                  <c:v>82</c:v>
                </c:pt>
                <c:pt idx="2405">
                  <c:v>82</c:v>
                </c:pt>
                <c:pt idx="2406">
                  <c:v>82</c:v>
                </c:pt>
                <c:pt idx="2407">
                  <c:v>82</c:v>
                </c:pt>
                <c:pt idx="2408">
                  <c:v>83</c:v>
                </c:pt>
                <c:pt idx="2409">
                  <c:v>83</c:v>
                </c:pt>
                <c:pt idx="2410">
                  <c:v>83</c:v>
                </c:pt>
                <c:pt idx="2411">
                  <c:v>83</c:v>
                </c:pt>
                <c:pt idx="2412">
                  <c:v>83</c:v>
                </c:pt>
                <c:pt idx="2413">
                  <c:v>83</c:v>
                </c:pt>
                <c:pt idx="2414">
                  <c:v>84</c:v>
                </c:pt>
                <c:pt idx="2415">
                  <c:v>84</c:v>
                </c:pt>
                <c:pt idx="2416">
                  <c:v>84</c:v>
                </c:pt>
                <c:pt idx="2417">
                  <c:v>84</c:v>
                </c:pt>
                <c:pt idx="2418">
                  <c:v>84</c:v>
                </c:pt>
                <c:pt idx="2419">
                  <c:v>84</c:v>
                </c:pt>
                <c:pt idx="2420">
                  <c:v>84</c:v>
                </c:pt>
                <c:pt idx="2421">
                  <c:v>84</c:v>
                </c:pt>
                <c:pt idx="2422">
                  <c:v>84</c:v>
                </c:pt>
                <c:pt idx="2423">
                  <c:v>84</c:v>
                </c:pt>
                <c:pt idx="2424">
                  <c:v>85</c:v>
                </c:pt>
                <c:pt idx="2425">
                  <c:v>85</c:v>
                </c:pt>
                <c:pt idx="2426">
                  <c:v>85</c:v>
                </c:pt>
                <c:pt idx="2427">
                  <c:v>85</c:v>
                </c:pt>
                <c:pt idx="2428">
                  <c:v>85</c:v>
                </c:pt>
                <c:pt idx="2429">
                  <c:v>85</c:v>
                </c:pt>
                <c:pt idx="2430">
                  <c:v>85</c:v>
                </c:pt>
                <c:pt idx="2431">
                  <c:v>85</c:v>
                </c:pt>
                <c:pt idx="2432">
                  <c:v>85</c:v>
                </c:pt>
                <c:pt idx="2433">
                  <c:v>85</c:v>
                </c:pt>
                <c:pt idx="2434">
                  <c:v>86</c:v>
                </c:pt>
                <c:pt idx="2435">
                  <c:v>86</c:v>
                </c:pt>
                <c:pt idx="2436">
                  <c:v>86</c:v>
                </c:pt>
                <c:pt idx="2437">
                  <c:v>86</c:v>
                </c:pt>
                <c:pt idx="2438">
                  <c:v>86</c:v>
                </c:pt>
                <c:pt idx="2439">
                  <c:v>86</c:v>
                </c:pt>
                <c:pt idx="2440">
                  <c:v>86</c:v>
                </c:pt>
                <c:pt idx="2441">
                  <c:v>86</c:v>
                </c:pt>
                <c:pt idx="2442">
                  <c:v>86</c:v>
                </c:pt>
                <c:pt idx="2443">
                  <c:v>86</c:v>
                </c:pt>
                <c:pt idx="2444">
                  <c:v>86</c:v>
                </c:pt>
                <c:pt idx="2445">
                  <c:v>86</c:v>
                </c:pt>
                <c:pt idx="2446">
                  <c:v>86</c:v>
                </c:pt>
                <c:pt idx="2447">
                  <c:v>87</c:v>
                </c:pt>
                <c:pt idx="2448">
                  <c:v>87</c:v>
                </c:pt>
                <c:pt idx="2449">
                  <c:v>87</c:v>
                </c:pt>
                <c:pt idx="2450">
                  <c:v>87</c:v>
                </c:pt>
                <c:pt idx="2451">
                  <c:v>87</c:v>
                </c:pt>
                <c:pt idx="2452">
                  <c:v>87</c:v>
                </c:pt>
                <c:pt idx="2453">
                  <c:v>87</c:v>
                </c:pt>
                <c:pt idx="2454">
                  <c:v>87</c:v>
                </c:pt>
                <c:pt idx="2455">
                  <c:v>87</c:v>
                </c:pt>
                <c:pt idx="2456">
                  <c:v>87</c:v>
                </c:pt>
                <c:pt idx="2457">
                  <c:v>88</c:v>
                </c:pt>
                <c:pt idx="2458">
                  <c:v>88</c:v>
                </c:pt>
                <c:pt idx="2459">
                  <c:v>88</c:v>
                </c:pt>
                <c:pt idx="2460">
                  <c:v>88</c:v>
                </c:pt>
                <c:pt idx="2461">
                  <c:v>88</c:v>
                </c:pt>
                <c:pt idx="2462">
                  <c:v>88</c:v>
                </c:pt>
                <c:pt idx="2463">
                  <c:v>88</c:v>
                </c:pt>
                <c:pt idx="2464">
                  <c:v>88</c:v>
                </c:pt>
                <c:pt idx="2465">
                  <c:v>88</c:v>
                </c:pt>
                <c:pt idx="2466">
                  <c:v>88</c:v>
                </c:pt>
                <c:pt idx="2467">
                  <c:v>88</c:v>
                </c:pt>
                <c:pt idx="2468">
                  <c:v>88</c:v>
                </c:pt>
                <c:pt idx="2469">
                  <c:v>88</c:v>
                </c:pt>
                <c:pt idx="2470">
                  <c:v>88</c:v>
                </c:pt>
                <c:pt idx="2471">
                  <c:v>88</c:v>
                </c:pt>
                <c:pt idx="2472">
                  <c:v>88</c:v>
                </c:pt>
                <c:pt idx="2473">
                  <c:v>88</c:v>
                </c:pt>
                <c:pt idx="2474">
                  <c:v>89</c:v>
                </c:pt>
                <c:pt idx="2475">
                  <c:v>89</c:v>
                </c:pt>
                <c:pt idx="2476">
                  <c:v>90</c:v>
                </c:pt>
                <c:pt idx="2477">
                  <c:v>90</c:v>
                </c:pt>
                <c:pt idx="2478">
                  <c:v>90</c:v>
                </c:pt>
                <c:pt idx="2479">
                  <c:v>90</c:v>
                </c:pt>
                <c:pt idx="2480">
                  <c:v>90</c:v>
                </c:pt>
                <c:pt idx="2481">
                  <c:v>90</c:v>
                </c:pt>
                <c:pt idx="2482">
                  <c:v>90</c:v>
                </c:pt>
                <c:pt idx="2483">
                  <c:v>90</c:v>
                </c:pt>
                <c:pt idx="2484">
                  <c:v>90</c:v>
                </c:pt>
                <c:pt idx="2485">
                  <c:v>90</c:v>
                </c:pt>
                <c:pt idx="2486">
                  <c:v>90</c:v>
                </c:pt>
                <c:pt idx="2487">
                  <c:v>90</c:v>
                </c:pt>
                <c:pt idx="2488">
                  <c:v>91</c:v>
                </c:pt>
                <c:pt idx="2489">
                  <c:v>91</c:v>
                </c:pt>
                <c:pt idx="2490">
                  <c:v>91</c:v>
                </c:pt>
                <c:pt idx="2491">
                  <c:v>91</c:v>
                </c:pt>
                <c:pt idx="2492">
                  <c:v>91</c:v>
                </c:pt>
                <c:pt idx="2493">
                  <c:v>91</c:v>
                </c:pt>
                <c:pt idx="2494">
                  <c:v>91</c:v>
                </c:pt>
                <c:pt idx="2495">
                  <c:v>91</c:v>
                </c:pt>
                <c:pt idx="2496">
                  <c:v>91</c:v>
                </c:pt>
                <c:pt idx="2497">
                  <c:v>91</c:v>
                </c:pt>
                <c:pt idx="2498">
                  <c:v>92</c:v>
                </c:pt>
                <c:pt idx="2499">
                  <c:v>92</c:v>
                </c:pt>
                <c:pt idx="2500">
                  <c:v>92</c:v>
                </c:pt>
                <c:pt idx="2501">
                  <c:v>92</c:v>
                </c:pt>
                <c:pt idx="2502">
                  <c:v>92</c:v>
                </c:pt>
                <c:pt idx="2503">
                  <c:v>92</c:v>
                </c:pt>
                <c:pt idx="2504">
                  <c:v>92</c:v>
                </c:pt>
                <c:pt idx="2505">
                  <c:v>92</c:v>
                </c:pt>
                <c:pt idx="2506">
                  <c:v>92</c:v>
                </c:pt>
                <c:pt idx="2507">
                  <c:v>92</c:v>
                </c:pt>
                <c:pt idx="2508">
                  <c:v>92</c:v>
                </c:pt>
                <c:pt idx="2509">
                  <c:v>93</c:v>
                </c:pt>
                <c:pt idx="2510">
                  <c:v>94</c:v>
                </c:pt>
                <c:pt idx="2511">
                  <c:v>94</c:v>
                </c:pt>
                <c:pt idx="2512">
                  <c:v>94</c:v>
                </c:pt>
                <c:pt idx="2513">
                  <c:v>94</c:v>
                </c:pt>
                <c:pt idx="2514">
                  <c:v>94</c:v>
                </c:pt>
                <c:pt idx="2515">
                  <c:v>94</c:v>
                </c:pt>
                <c:pt idx="2516">
                  <c:v>94</c:v>
                </c:pt>
                <c:pt idx="2517">
                  <c:v>94</c:v>
                </c:pt>
                <c:pt idx="2518">
                  <c:v>95</c:v>
                </c:pt>
                <c:pt idx="2519">
                  <c:v>95</c:v>
                </c:pt>
                <c:pt idx="2520">
                  <c:v>95</c:v>
                </c:pt>
                <c:pt idx="2521">
                  <c:v>96</c:v>
                </c:pt>
                <c:pt idx="2522">
                  <c:v>96</c:v>
                </c:pt>
                <c:pt idx="2523">
                  <c:v>96</c:v>
                </c:pt>
                <c:pt idx="2524">
                  <c:v>96</c:v>
                </c:pt>
                <c:pt idx="2525">
                  <c:v>96</c:v>
                </c:pt>
                <c:pt idx="2526">
                  <c:v>96</c:v>
                </c:pt>
                <c:pt idx="2527">
                  <c:v>96</c:v>
                </c:pt>
                <c:pt idx="2528">
                  <c:v>96</c:v>
                </c:pt>
                <c:pt idx="2529">
                  <c:v>96</c:v>
                </c:pt>
                <c:pt idx="2530">
                  <c:v>96</c:v>
                </c:pt>
                <c:pt idx="2531">
                  <c:v>96</c:v>
                </c:pt>
                <c:pt idx="2532">
                  <c:v>97</c:v>
                </c:pt>
                <c:pt idx="2533">
                  <c:v>97</c:v>
                </c:pt>
                <c:pt idx="2534">
                  <c:v>97</c:v>
                </c:pt>
                <c:pt idx="2535">
                  <c:v>97</c:v>
                </c:pt>
                <c:pt idx="2536">
                  <c:v>98</c:v>
                </c:pt>
                <c:pt idx="2537">
                  <c:v>98</c:v>
                </c:pt>
                <c:pt idx="2538">
                  <c:v>98</c:v>
                </c:pt>
                <c:pt idx="2539">
                  <c:v>98</c:v>
                </c:pt>
                <c:pt idx="2540">
                  <c:v>98</c:v>
                </c:pt>
                <c:pt idx="2541">
                  <c:v>98</c:v>
                </c:pt>
                <c:pt idx="2542">
                  <c:v>98</c:v>
                </c:pt>
                <c:pt idx="2543">
                  <c:v>98</c:v>
                </c:pt>
                <c:pt idx="2544">
                  <c:v>98</c:v>
                </c:pt>
                <c:pt idx="2545">
                  <c:v>98</c:v>
                </c:pt>
                <c:pt idx="2546">
                  <c:v>98</c:v>
                </c:pt>
                <c:pt idx="2547">
                  <c:v>98</c:v>
                </c:pt>
                <c:pt idx="2548">
                  <c:v>98</c:v>
                </c:pt>
                <c:pt idx="2549">
                  <c:v>98</c:v>
                </c:pt>
                <c:pt idx="2550">
                  <c:v>98</c:v>
                </c:pt>
                <c:pt idx="2551">
                  <c:v>98</c:v>
                </c:pt>
                <c:pt idx="2552">
                  <c:v>98</c:v>
                </c:pt>
                <c:pt idx="2553">
                  <c:v>98</c:v>
                </c:pt>
                <c:pt idx="2554">
                  <c:v>98</c:v>
                </c:pt>
                <c:pt idx="2555">
                  <c:v>98</c:v>
                </c:pt>
                <c:pt idx="2556">
                  <c:v>99</c:v>
                </c:pt>
                <c:pt idx="2557">
                  <c:v>99</c:v>
                </c:pt>
                <c:pt idx="2558">
                  <c:v>99</c:v>
                </c:pt>
                <c:pt idx="2559">
                  <c:v>99</c:v>
                </c:pt>
                <c:pt idx="2560">
                  <c:v>99</c:v>
                </c:pt>
                <c:pt idx="2561">
                  <c:v>99</c:v>
                </c:pt>
                <c:pt idx="2562">
                  <c:v>99</c:v>
                </c:pt>
                <c:pt idx="2563">
                  <c:v>100</c:v>
                </c:pt>
                <c:pt idx="2564">
                  <c:v>100</c:v>
                </c:pt>
                <c:pt idx="2565">
                  <c:v>100</c:v>
                </c:pt>
                <c:pt idx="2566">
                  <c:v>100</c:v>
                </c:pt>
                <c:pt idx="2567">
                  <c:v>100</c:v>
                </c:pt>
                <c:pt idx="2568">
                  <c:v>100</c:v>
                </c:pt>
                <c:pt idx="2569">
                  <c:v>100</c:v>
                </c:pt>
                <c:pt idx="2570">
                  <c:v>100</c:v>
                </c:pt>
                <c:pt idx="2571">
                  <c:v>100</c:v>
                </c:pt>
                <c:pt idx="2572">
                  <c:v>100</c:v>
                </c:pt>
                <c:pt idx="2573">
                  <c:v>100</c:v>
                </c:pt>
                <c:pt idx="2574">
                  <c:v>101</c:v>
                </c:pt>
                <c:pt idx="2575">
                  <c:v>101</c:v>
                </c:pt>
                <c:pt idx="2576">
                  <c:v>101</c:v>
                </c:pt>
                <c:pt idx="2577">
                  <c:v>101</c:v>
                </c:pt>
                <c:pt idx="2578">
                  <c:v>102</c:v>
                </c:pt>
                <c:pt idx="2579">
                  <c:v>102</c:v>
                </c:pt>
                <c:pt idx="2580">
                  <c:v>102</c:v>
                </c:pt>
                <c:pt idx="2581">
                  <c:v>102</c:v>
                </c:pt>
                <c:pt idx="2582">
                  <c:v>103</c:v>
                </c:pt>
                <c:pt idx="2583">
                  <c:v>103</c:v>
                </c:pt>
                <c:pt idx="2584">
                  <c:v>103</c:v>
                </c:pt>
                <c:pt idx="2585">
                  <c:v>103</c:v>
                </c:pt>
                <c:pt idx="2586">
                  <c:v>103</c:v>
                </c:pt>
                <c:pt idx="2587">
                  <c:v>103</c:v>
                </c:pt>
                <c:pt idx="2588">
                  <c:v>103</c:v>
                </c:pt>
                <c:pt idx="2589">
                  <c:v>103</c:v>
                </c:pt>
                <c:pt idx="2590">
                  <c:v>103</c:v>
                </c:pt>
                <c:pt idx="2591">
                  <c:v>103</c:v>
                </c:pt>
                <c:pt idx="2592">
                  <c:v>103</c:v>
                </c:pt>
                <c:pt idx="2593">
                  <c:v>103</c:v>
                </c:pt>
                <c:pt idx="2594">
                  <c:v>103</c:v>
                </c:pt>
                <c:pt idx="2595">
                  <c:v>103</c:v>
                </c:pt>
                <c:pt idx="2596">
                  <c:v>103</c:v>
                </c:pt>
                <c:pt idx="2597">
                  <c:v>104</c:v>
                </c:pt>
                <c:pt idx="2598">
                  <c:v>104</c:v>
                </c:pt>
                <c:pt idx="2599">
                  <c:v>104</c:v>
                </c:pt>
                <c:pt idx="2600">
                  <c:v>104</c:v>
                </c:pt>
                <c:pt idx="2601">
                  <c:v>104</c:v>
                </c:pt>
                <c:pt idx="2602">
                  <c:v>104</c:v>
                </c:pt>
                <c:pt idx="2603">
                  <c:v>104</c:v>
                </c:pt>
                <c:pt idx="2604">
                  <c:v>104</c:v>
                </c:pt>
                <c:pt idx="2605">
                  <c:v>104</c:v>
                </c:pt>
                <c:pt idx="2606">
                  <c:v>104</c:v>
                </c:pt>
                <c:pt idx="2607">
                  <c:v>104</c:v>
                </c:pt>
                <c:pt idx="2608">
                  <c:v>104</c:v>
                </c:pt>
                <c:pt idx="2609">
                  <c:v>104</c:v>
                </c:pt>
                <c:pt idx="2610">
                  <c:v>104</c:v>
                </c:pt>
                <c:pt idx="2611">
                  <c:v>104</c:v>
                </c:pt>
                <c:pt idx="2612">
                  <c:v>104</c:v>
                </c:pt>
                <c:pt idx="2613">
                  <c:v>105</c:v>
                </c:pt>
                <c:pt idx="2614">
                  <c:v>105</c:v>
                </c:pt>
                <c:pt idx="2615">
                  <c:v>105</c:v>
                </c:pt>
                <c:pt idx="2616">
                  <c:v>105</c:v>
                </c:pt>
                <c:pt idx="2617">
                  <c:v>105</c:v>
                </c:pt>
                <c:pt idx="2618">
                  <c:v>105</c:v>
                </c:pt>
                <c:pt idx="2619">
                  <c:v>105</c:v>
                </c:pt>
                <c:pt idx="2620">
                  <c:v>105</c:v>
                </c:pt>
                <c:pt idx="2621">
                  <c:v>105</c:v>
                </c:pt>
                <c:pt idx="2622">
                  <c:v>105</c:v>
                </c:pt>
                <c:pt idx="2623">
                  <c:v>105</c:v>
                </c:pt>
                <c:pt idx="2624">
                  <c:v>106</c:v>
                </c:pt>
                <c:pt idx="2625">
                  <c:v>106</c:v>
                </c:pt>
                <c:pt idx="2626">
                  <c:v>106</c:v>
                </c:pt>
                <c:pt idx="2627">
                  <c:v>106</c:v>
                </c:pt>
                <c:pt idx="2628">
                  <c:v>106</c:v>
                </c:pt>
                <c:pt idx="2629">
                  <c:v>106</c:v>
                </c:pt>
                <c:pt idx="2630">
                  <c:v>106</c:v>
                </c:pt>
                <c:pt idx="2631">
                  <c:v>106</c:v>
                </c:pt>
                <c:pt idx="2632">
                  <c:v>107</c:v>
                </c:pt>
                <c:pt idx="2633">
                  <c:v>107</c:v>
                </c:pt>
                <c:pt idx="2634">
                  <c:v>107</c:v>
                </c:pt>
                <c:pt idx="2635">
                  <c:v>107</c:v>
                </c:pt>
                <c:pt idx="2636">
                  <c:v>107</c:v>
                </c:pt>
                <c:pt idx="2637">
                  <c:v>107</c:v>
                </c:pt>
                <c:pt idx="2638">
                  <c:v>108</c:v>
                </c:pt>
                <c:pt idx="2639">
                  <c:v>108</c:v>
                </c:pt>
                <c:pt idx="2640">
                  <c:v>108</c:v>
                </c:pt>
                <c:pt idx="2641">
                  <c:v>108</c:v>
                </c:pt>
                <c:pt idx="2642">
                  <c:v>108</c:v>
                </c:pt>
                <c:pt idx="2643">
                  <c:v>108</c:v>
                </c:pt>
                <c:pt idx="2644">
                  <c:v>108</c:v>
                </c:pt>
                <c:pt idx="2645">
                  <c:v>108</c:v>
                </c:pt>
                <c:pt idx="2646">
                  <c:v>108</c:v>
                </c:pt>
                <c:pt idx="2647">
                  <c:v>108</c:v>
                </c:pt>
                <c:pt idx="2648">
                  <c:v>108</c:v>
                </c:pt>
                <c:pt idx="2649">
                  <c:v>108</c:v>
                </c:pt>
                <c:pt idx="2650">
                  <c:v>108</c:v>
                </c:pt>
                <c:pt idx="2651">
                  <c:v>108</c:v>
                </c:pt>
                <c:pt idx="2652">
                  <c:v>109</c:v>
                </c:pt>
                <c:pt idx="2653">
                  <c:v>109</c:v>
                </c:pt>
                <c:pt idx="2654">
                  <c:v>109</c:v>
                </c:pt>
                <c:pt idx="2655">
                  <c:v>109</c:v>
                </c:pt>
                <c:pt idx="2656">
                  <c:v>110</c:v>
                </c:pt>
                <c:pt idx="2657">
                  <c:v>110</c:v>
                </c:pt>
                <c:pt idx="2658">
                  <c:v>110</c:v>
                </c:pt>
                <c:pt idx="2659">
                  <c:v>110</c:v>
                </c:pt>
                <c:pt idx="2660">
                  <c:v>110</c:v>
                </c:pt>
                <c:pt idx="2661">
                  <c:v>110</c:v>
                </c:pt>
                <c:pt idx="2662">
                  <c:v>110</c:v>
                </c:pt>
                <c:pt idx="2663">
                  <c:v>110</c:v>
                </c:pt>
                <c:pt idx="2664">
                  <c:v>110</c:v>
                </c:pt>
                <c:pt idx="2665">
                  <c:v>111</c:v>
                </c:pt>
                <c:pt idx="2666">
                  <c:v>111</c:v>
                </c:pt>
                <c:pt idx="2667">
                  <c:v>111</c:v>
                </c:pt>
                <c:pt idx="2668">
                  <c:v>111</c:v>
                </c:pt>
                <c:pt idx="2669">
                  <c:v>111</c:v>
                </c:pt>
                <c:pt idx="2670">
                  <c:v>111</c:v>
                </c:pt>
                <c:pt idx="2671">
                  <c:v>112</c:v>
                </c:pt>
                <c:pt idx="2672">
                  <c:v>112</c:v>
                </c:pt>
                <c:pt idx="2673">
                  <c:v>112</c:v>
                </c:pt>
                <c:pt idx="2674">
                  <c:v>112</c:v>
                </c:pt>
                <c:pt idx="2675">
                  <c:v>112</c:v>
                </c:pt>
                <c:pt idx="2676">
                  <c:v>112</c:v>
                </c:pt>
                <c:pt idx="2677">
                  <c:v>112</c:v>
                </c:pt>
                <c:pt idx="2678">
                  <c:v>113</c:v>
                </c:pt>
                <c:pt idx="2679">
                  <c:v>113</c:v>
                </c:pt>
                <c:pt idx="2680">
                  <c:v>113</c:v>
                </c:pt>
                <c:pt idx="2681">
                  <c:v>113</c:v>
                </c:pt>
                <c:pt idx="2682">
                  <c:v>113</c:v>
                </c:pt>
                <c:pt idx="2683">
                  <c:v>113</c:v>
                </c:pt>
                <c:pt idx="2684">
                  <c:v>113</c:v>
                </c:pt>
                <c:pt idx="2685">
                  <c:v>114</c:v>
                </c:pt>
                <c:pt idx="2686">
                  <c:v>115</c:v>
                </c:pt>
                <c:pt idx="2687">
                  <c:v>115</c:v>
                </c:pt>
                <c:pt idx="2688">
                  <c:v>116</c:v>
                </c:pt>
                <c:pt idx="2689">
                  <c:v>116</c:v>
                </c:pt>
                <c:pt idx="2690">
                  <c:v>116</c:v>
                </c:pt>
                <c:pt idx="2691">
                  <c:v>116</c:v>
                </c:pt>
                <c:pt idx="2692">
                  <c:v>116</c:v>
                </c:pt>
                <c:pt idx="2693">
                  <c:v>116</c:v>
                </c:pt>
                <c:pt idx="2694">
                  <c:v>117</c:v>
                </c:pt>
                <c:pt idx="2695">
                  <c:v>117</c:v>
                </c:pt>
                <c:pt idx="2696">
                  <c:v>117</c:v>
                </c:pt>
                <c:pt idx="2697">
                  <c:v>118</c:v>
                </c:pt>
                <c:pt idx="2698">
                  <c:v>118</c:v>
                </c:pt>
                <c:pt idx="2699">
                  <c:v>118</c:v>
                </c:pt>
                <c:pt idx="2700">
                  <c:v>118</c:v>
                </c:pt>
                <c:pt idx="2701">
                  <c:v>118</c:v>
                </c:pt>
                <c:pt idx="2702">
                  <c:v>118</c:v>
                </c:pt>
                <c:pt idx="2703">
                  <c:v>118</c:v>
                </c:pt>
                <c:pt idx="2704">
                  <c:v>118</c:v>
                </c:pt>
                <c:pt idx="2705">
                  <c:v>119</c:v>
                </c:pt>
                <c:pt idx="2706">
                  <c:v>119</c:v>
                </c:pt>
                <c:pt idx="2707">
                  <c:v>119</c:v>
                </c:pt>
                <c:pt idx="2708">
                  <c:v>120</c:v>
                </c:pt>
                <c:pt idx="2709">
                  <c:v>120</c:v>
                </c:pt>
                <c:pt idx="2710">
                  <c:v>120</c:v>
                </c:pt>
                <c:pt idx="2711">
                  <c:v>120</c:v>
                </c:pt>
                <c:pt idx="2712">
                  <c:v>121</c:v>
                </c:pt>
                <c:pt idx="2713">
                  <c:v>121</c:v>
                </c:pt>
                <c:pt idx="2714">
                  <c:v>121</c:v>
                </c:pt>
                <c:pt idx="2715">
                  <c:v>121</c:v>
                </c:pt>
                <c:pt idx="2716">
                  <c:v>121</c:v>
                </c:pt>
                <c:pt idx="2717">
                  <c:v>121</c:v>
                </c:pt>
                <c:pt idx="2718">
                  <c:v>121</c:v>
                </c:pt>
                <c:pt idx="2719">
                  <c:v>121</c:v>
                </c:pt>
                <c:pt idx="2720">
                  <c:v>121</c:v>
                </c:pt>
                <c:pt idx="2721">
                  <c:v>121</c:v>
                </c:pt>
                <c:pt idx="2722">
                  <c:v>121</c:v>
                </c:pt>
                <c:pt idx="2723">
                  <c:v>122</c:v>
                </c:pt>
                <c:pt idx="2724">
                  <c:v>122</c:v>
                </c:pt>
                <c:pt idx="2725">
                  <c:v>122</c:v>
                </c:pt>
                <c:pt idx="2726">
                  <c:v>122</c:v>
                </c:pt>
                <c:pt idx="2727">
                  <c:v>122</c:v>
                </c:pt>
                <c:pt idx="2728">
                  <c:v>123</c:v>
                </c:pt>
                <c:pt idx="2729">
                  <c:v>123</c:v>
                </c:pt>
                <c:pt idx="2730">
                  <c:v>123</c:v>
                </c:pt>
                <c:pt idx="2731">
                  <c:v>123</c:v>
                </c:pt>
                <c:pt idx="2732">
                  <c:v>123</c:v>
                </c:pt>
                <c:pt idx="2733">
                  <c:v>123</c:v>
                </c:pt>
                <c:pt idx="2734">
                  <c:v>124</c:v>
                </c:pt>
                <c:pt idx="2735">
                  <c:v>124</c:v>
                </c:pt>
                <c:pt idx="2736">
                  <c:v>124</c:v>
                </c:pt>
                <c:pt idx="2737">
                  <c:v>124</c:v>
                </c:pt>
                <c:pt idx="2738">
                  <c:v>124</c:v>
                </c:pt>
                <c:pt idx="2739">
                  <c:v>124</c:v>
                </c:pt>
                <c:pt idx="2740">
                  <c:v>124</c:v>
                </c:pt>
                <c:pt idx="2741">
                  <c:v>124</c:v>
                </c:pt>
                <c:pt idx="2742">
                  <c:v>124</c:v>
                </c:pt>
                <c:pt idx="2743">
                  <c:v>124</c:v>
                </c:pt>
                <c:pt idx="2744">
                  <c:v>124</c:v>
                </c:pt>
                <c:pt idx="2745">
                  <c:v>124</c:v>
                </c:pt>
                <c:pt idx="2746">
                  <c:v>124</c:v>
                </c:pt>
                <c:pt idx="2747">
                  <c:v>124</c:v>
                </c:pt>
                <c:pt idx="2748">
                  <c:v>124</c:v>
                </c:pt>
                <c:pt idx="2749">
                  <c:v>125</c:v>
                </c:pt>
                <c:pt idx="2750">
                  <c:v>125</c:v>
                </c:pt>
                <c:pt idx="2751">
                  <c:v>126</c:v>
                </c:pt>
                <c:pt idx="2752">
                  <c:v>126</c:v>
                </c:pt>
                <c:pt idx="2753">
                  <c:v>126</c:v>
                </c:pt>
                <c:pt idx="2754">
                  <c:v>127</c:v>
                </c:pt>
                <c:pt idx="2755">
                  <c:v>127</c:v>
                </c:pt>
                <c:pt idx="2756">
                  <c:v>127</c:v>
                </c:pt>
                <c:pt idx="2757">
                  <c:v>128</c:v>
                </c:pt>
                <c:pt idx="2758">
                  <c:v>128</c:v>
                </c:pt>
                <c:pt idx="2759">
                  <c:v>128</c:v>
                </c:pt>
                <c:pt idx="2760">
                  <c:v>128</c:v>
                </c:pt>
                <c:pt idx="2761">
                  <c:v>128</c:v>
                </c:pt>
                <c:pt idx="2762">
                  <c:v>128</c:v>
                </c:pt>
                <c:pt idx="2763">
                  <c:v>128</c:v>
                </c:pt>
                <c:pt idx="2764">
                  <c:v>128</c:v>
                </c:pt>
                <c:pt idx="2765">
                  <c:v>128</c:v>
                </c:pt>
                <c:pt idx="2766">
                  <c:v>128</c:v>
                </c:pt>
                <c:pt idx="2767">
                  <c:v>128</c:v>
                </c:pt>
                <c:pt idx="2768">
                  <c:v>128</c:v>
                </c:pt>
                <c:pt idx="2769">
                  <c:v>130</c:v>
                </c:pt>
                <c:pt idx="2770">
                  <c:v>130</c:v>
                </c:pt>
                <c:pt idx="2771">
                  <c:v>130</c:v>
                </c:pt>
                <c:pt idx="2772">
                  <c:v>131</c:v>
                </c:pt>
                <c:pt idx="2773">
                  <c:v>131</c:v>
                </c:pt>
                <c:pt idx="2774">
                  <c:v>131</c:v>
                </c:pt>
                <c:pt idx="2775">
                  <c:v>131</c:v>
                </c:pt>
                <c:pt idx="2776">
                  <c:v>131</c:v>
                </c:pt>
                <c:pt idx="2777">
                  <c:v>131</c:v>
                </c:pt>
                <c:pt idx="2778">
                  <c:v>132</c:v>
                </c:pt>
                <c:pt idx="2779">
                  <c:v>132</c:v>
                </c:pt>
                <c:pt idx="2780">
                  <c:v>133</c:v>
                </c:pt>
                <c:pt idx="2781">
                  <c:v>133</c:v>
                </c:pt>
                <c:pt idx="2782">
                  <c:v>134</c:v>
                </c:pt>
                <c:pt idx="2783">
                  <c:v>134</c:v>
                </c:pt>
                <c:pt idx="2784">
                  <c:v>134</c:v>
                </c:pt>
                <c:pt idx="2785">
                  <c:v>134</c:v>
                </c:pt>
                <c:pt idx="2786">
                  <c:v>135</c:v>
                </c:pt>
                <c:pt idx="2787">
                  <c:v>136</c:v>
                </c:pt>
                <c:pt idx="2788">
                  <c:v>136</c:v>
                </c:pt>
                <c:pt idx="2789">
                  <c:v>136</c:v>
                </c:pt>
                <c:pt idx="2790">
                  <c:v>137</c:v>
                </c:pt>
                <c:pt idx="2791">
                  <c:v>137</c:v>
                </c:pt>
                <c:pt idx="2792">
                  <c:v>137</c:v>
                </c:pt>
                <c:pt idx="2793">
                  <c:v>137</c:v>
                </c:pt>
                <c:pt idx="2794">
                  <c:v>137</c:v>
                </c:pt>
                <c:pt idx="2795">
                  <c:v>138</c:v>
                </c:pt>
                <c:pt idx="2796">
                  <c:v>138</c:v>
                </c:pt>
                <c:pt idx="2797">
                  <c:v>138</c:v>
                </c:pt>
                <c:pt idx="2798">
                  <c:v>138</c:v>
                </c:pt>
                <c:pt idx="2799">
                  <c:v>138</c:v>
                </c:pt>
                <c:pt idx="2800">
                  <c:v>138</c:v>
                </c:pt>
                <c:pt idx="2801">
                  <c:v>138</c:v>
                </c:pt>
                <c:pt idx="2802">
                  <c:v>138</c:v>
                </c:pt>
                <c:pt idx="2803">
                  <c:v>139</c:v>
                </c:pt>
                <c:pt idx="2804">
                  <c:v>139</c:v>
                </c:pt>
                <c:pt idx="2805">
                  <c:v>139</c:v>
                </c:pt>
                <c:pt idx="2806">
                  <c:v>139</c:v>
                </c:pt>
                <c:pt idx="2807">
                  <c:v>139</c:v>
                </c:pt>
                <c:pt idx="2808">
                  <c:v>140</c:v>
                </c:pt>
                <c:pt idx="2809">
                  <c:v>140</c:v>
                </c:pt>
                <c:pt idx="2810">
                  <c:v>141</c:v>
                </c:pt>
                <c:pt idx="2811">
                  <c:v>141</c:v>
                </c:pt>
                <c:pt idx="2812">
                  <c:v>141</c:v>
                </c:pt>
                <c:pt idx="2813">
                  <c:v>141</c:v>
                </c:pt>
                <c:pt idx="2814">
                  <c:v>141</c:v>
                </c:pt>
                <c:pt idx="2815">
                  <c:v>141</c:v>
                </c:pt>
                <c:pt idx="2816">
                  <c:v>141</c:v>
                </c:pt>
                <c:pt idx="2817">
                  <c:v>142</c:v>
                </c:pt>
                <c:pt idx="2818">
                  <c:v>142</c:v>
                </c:pt>
                <c:pt idx="2819">
                  <c:v>142</c:v>
                </c:pt>
                <c:pt idx="2820">
                  <c:v>143</c:v>
                </c:pt>
                <c:pt idx="2821">
                  <c:v>143</c:v>
                </c:pt>
                <c:pt idx="2822">
                  <c:v>143</c:v>
                </c:pt>
                <c:pt idx="2823">
                  <c:v>143</c:v>
                </c:pt>
                <c:pt idx="2824">
                  <c:v>143</c:v>
                </c:pt>
                <c:pt idx="2825">
                  <c:v>144</c:v>
                </c:pt>
                <c:pt idx="2826">
                  <c:v>144</c:v>
                </c:pt>
                <c:pt idx="2827">
                  <c:v>144</c:v>
                </c:pt>
                <c:pt idx="2828">
                  <c:v>144</c:v>
                </c:pt>
                <c:pt idx="2829">
                  <c:v>144</c:v>
                </c:pt>
                <c:pt idx="2830">
                  <c:v>145</c:v>
                </c:pt>
                <c:pt idx="2831">
                  <c:v>145</c:v>
                </c:pt>
                <c:pt idx="2832">
                  <c:v>145</c:v>
                </c:pt>
                <c:pt idx="2833">
                  <c:v>145</c:v>
                </c:pt>
                <c:pt idx="2834">
                  <c:v>145</c:v>
                </c:pt>
                <c:pt idx="2835">
                  <c:v>145</c:v>
                </c:pt>
                <c:pt idx="2836">
                  <c:v>145</c:v>
                </c:pt>
                <c:pt idx="2837">
                  <c:v>146</c:v>
                </c:pt>
                <c:pt idx="2838">
                  <c:v>146</c:v>
                </c:pt>
                <c:pt idx="2839">
                  <c:v>146</c:v>
                </c:pt>
                <c:pt idx="2840">
                  <c:v>146</c:v>
                </c:pt>
                <c:pt idx="2841">
                  <c:v>146</c:v>
                </c:pt>
                <c:pt idx="2842">
                  <c:v>146</c:v>
                </c:pt>
                <c:pt idx="2843">
                  <c:v>146</c:v>
                </c:pt>
                <c:pt idx="2844">
                  <c:v>147</c:v>
                </c:pt>
                <c:pt idx="2845">
                  <c:v>147</c:v>
                </c:pt>
                <c:pt idx="2846">
                  <c:v>147</c:v>
                </c:pt>
                <c:pt idx="2847">
                  <c:v>147</c:v>
                </c:pt>
                <c:pt idx="2848">
                  <c:v>148</c:v>
                </c:pt>
                <c:pt idx="2849">
                  <c:v>148</c:v>
                </c:pt>
                <c:pt idx="2850">
                  <c:v>148</c:v>
                </c:pt>
                <c:pt idx="2851">
                  <c:v>148</c:v>
                </c:pt>
                <c:pt idx="2852">
                  <c:v>148</c:v>
                </c:pt>
                <c:pt idx="2853">
                  <c:v>148</c:v>
                </c:pt>
                <c:pt idx="2854">
                  <c:v>149</c:v>
                </c:pt>
                <c:pt idx="2855">
                  <c:v>149</c:v>
                </c:pt>
                <c:pt idx="2856">
                  <c:v>149</c:v>
                </c:pt>
                <c:pt idx="2857">
                  <c:v>150</c:v>
                </c:pt>
                <c:pt idx="2858">
                  <c:v>150</c:v>
                </c:pt>
                <c:pt idx="2859">
                  <c:v>150</c:v>
                </c:pt>
                <c:pt idx="2860">
                  <c:v>150</c:v>
                </c:pt>
                <c:pt idx="2861">
                  <c:v>150</c:v>
                </c:pt>
                <c:pt idx="2862">
                  <c:v>150</c:v>
                </c:pt>
                <c:pt idx="2863">
                  <c:v>150</c:v>
                </c:pt>
                <c:pt idx="2864">
                  <c:v>150</c:v>
                </c:pt>
                <c:pt idx="2865">
                  <c:v>151</c:v>
                </c:pt>
                <c:pt idx="2866">
                  <c:v>151</c:v>
                </c:pt>
                <c:pt idx="2867">
                  <c:v>151</c:v>
                </c:pt>
                <c:pt idx="2868">
                  <c:v>151</c:v>
                </c:pt>
                <c:pt idx="2869">
                  <c:v>151</c:v>
                </c:pt>
                <c:pt idx="2870">
                  <c:v>151</c:v>
                </c:pt>
                <c:pt idx="2871">
                  <c:v>151</c:v>
                </c:pt>
                <c:pt idx="2872">
                  <c:v>152</c:v>
                </c:pt>
                <c:pt idx="2873">
                  <c:v>152</c:v>
                </c:pt>
                <c:pt idx="2874">
                  <c:v>152</c:v>
                </c:pt>
                <c:pt idx="2875">
                  <c:v>152</c:v>
                </c:pt>
                <c:pt idx="2876">
                  <c:v>152</c:v>
                </c:pt>
                <c:pt idx="2877">
                  <c:v>152</c:v>
                </c:pt>
                <c:pt idx="2878">
                  <c:v>152</c:v>
                </c:pt>
                <c:pt idx="2879">
                  <c:v>152</c:v>
                </c:pt>
                <c:pt idx="2880">
                  <c:v>153</c:v>
                </c:pt>
                <c:pt idx="2881">
                  <c:v>153</c:v>
                </c:pt>
                <c:pt idx="2882">
                  <c:v>153</c:v>
                </c:pt>
                <c:pt idx="2883">
                  <c:v>154</c:v>
                </c:pt>
                <c:pt idx="2884">
                  <c:v>154</c:v>
                </c:pt>
                <c:pt idx="2885">
                  <c:v>155</c:v>
                </c:pt>
                <c:pt idx="2886">
                  <c:v>155</c:v>
                </c:pt>
                <c:pt idx="2887">
                  <c:v>155</c:v>
                </c:pt>
                <c:pt idx="2888">
                  <c:v>155</c:v>
                </c:pt>
                <c:pt idx="2889">
                  <c:v>156</c:v>
                </c:pt>
                <c:pt idx="2890">
                  <c:v>156</c:v>
                </c:pt>
                <c:pt idx="2891">
                  <c:v>156</c:v>
                </c:pt>
                <c:pt idx="2892">
                  <c:v>156</c:v>
                </c:pt>
                <c:pt idx="2893">
                  <c:v>156</c:v>
                </c:pt>
                <c:pt idx="2894">
                  <c:v>156</c:v>
                </c:pt>
                <c:pt idx="2895">
                  <c:v>156</c:v>
                </c:pt>
                <c:pt idx="2896">
                  <c:v>157</c:v>
                </c:pt>
                <c:pt idx="2897">
                  <c:v>157</c:v>
                </c:pt>
                <c:pt idx="2898">
                  <c:v>157</c:v>
                </c:pt>
                <c:pt idx="2899">
                  <c:v>157</c:v>
                </c:pt>
                <c:pt idx="2900">
                  <c:v>157</c:v>
                </c:pt>
                <c:pt idx="2901">
                  <c:v>157</c:v>
                </c:pt>
                <c:pt idx="2902">
                  <c:v>157</c:v>
                </c:pt>
                <c:pt idx="2903">
                  <c:v>157</c:v>
                </c:pt>
                <c:pt idx="2904">
                  <c:v>158</c:v>
                </c:pt>
                <c:pt idx="2905">
                  <c:v>158</c:v>
                </c:pt>
                <c:pt idx="2906">
                  <c:v>158</c:v>
                </c:pt>
                <c:pt idx="2907">
                  <c:v>159</c:v>
                </c:pt>
                <c:pt idx="2908">
                  <c:v>159</c:v>
                </c:pt>
                <c:pt idx="2909">
                  <c:v>159</c:v>
                </c:pt>
                <c:pt idx="2910">
                  <c:v>159</c:v>
                </c:pt>
                <c:pt idx="2911">
                  <c:v>160</c:v>
                </c:pt>
                <c:pt idx="2912">
                  <c:v>160</c:v>
                </c:pt>
                <c:pt idx="2913">
                  <c:v>161</c:v>
                </c:pt>
                <c:pt idx="2914">
                  <c:v>161</c:v>
                </c:pt>
                <c:pt idx="2915">
                  <c:v>161</c:v>
                </c:pt>
                <c:pt idx="2916">
                  <c:v>161</c:v>
                </c:pt>
                <c:pt idx="2917">
                  <c:v>161</c:v>
                </c:pt>
                <c:pt idx="2918">
                  <c:v>161</c:v>
                </c:pt>
                <c:pt idx="2919">
                  <c:v>162</c:v>
                </c:pt>
                <c:pt idx="2920">
                  <c:v>162</c:v>
                </c:pt>
                <c:pt idx="2921">
                  <c:v>162</c:v>
                </c:pt>
                <c:pt idx="2922">
                  <c:v>162</c:v>
                </c:pt>
                <c:pt idx="2923">
                  <c:v>162</c:v>
                </c:pt>
                <c:pt idx="2924">
                  <c:v>162</c:v>
                </c:pt>
                <c:pt idx="2925">
                  <c:v>162</c:v>
                </c:pt>
                <c:pt idx="2926">
                  <c:v>162</c:v>
                </c:pt>
                <c:pt idx="2927">
                  <c:v>162</c:v>
                </c:pt>
                <c:pt idx="2928">
                  <c:v>162</c:v>
                </c:pt>
                <c:pt idx="2929">
                  <c:v>162</c:v>
                </c:pt>
                <c:pt idx="2930">
                  <c:v>162</c:v>
                </c:pt>
                <c:pt idx="2931">
                  <c:v>162</c:v>
                </c:pt>
                <c:pt idx="2932">
                  <c:v>162</c:v>
                </c:pt>
                <c:pt idx="2933">
                  <c:v>162</c:v>
                </c:pt>
                <c:pt idx="2934">
                  <c:v>162</c:v>
                </c:pt>
                <c:pt idx="2935">
                  <c:v>162</c:v>
                </c:pt>
                <c:pt idx="2936">
                  <c:v>162</c:v>
                </c:pt>
                <c:pt idx="2937">
                  <c:v>162</c:v>
                </c:pt>
                <c:pt idx="2938">
                  <c:v>162</c:v>
                </c:pt>
                <c:pt idx="2939">
                  <c:v>162</c:v>
                </c:pt>
                <c:pt idx="2940">
                  <c:v>162</c:v>
                </c:pt>
                <c:pt idx="2941">
                  <c:v>163</c:v>
                </c:pt>
                <c:pt idx="2942">
                  <c:v>163</c:v>
                </c:pt>
                <c:pt idx="2943">
                  <c:v>163</c:v>
                </c:pt>
                <c:pt idx="2944">
                  <c:v>163</c:v>
                </c:pt>
                <c:pt idx="2945">
                  <c:v>163</c:v>
                </c:pt>
                <c:pt idx="2946">
                  <c:v>163</c:v>
                </c:pt>
                <c:pt idx="2947">
                  <c:v>163</c:v>
                </c:pt>
                <c:pt idx="2948">
                  <c:v>163</c:v>
                </c:pt>
                <c:pt idx="2949">
                  <c:v>164</c:v>
                </c:pt>
                <c:pt idx="2950">
                  <c:v>164</c:v>
                </c:pt>
                <c:pt idx="2951">
                  <c:v>164</c:v>
                </c:pt>
                <c:pt idx="2952">
                  <c:v>164</c:v>
                </c:pt>
                <c:pt idx="2953">
                  <c:v>164</c:v>
                </c:pt>
                <c:pt idx="2954">
                  <c:v>164</c:v>
                </c:pt>
                <c:pt idx="2955">
                  <c:v>164</c:v>
                </c:pt>
                <c:pt idx="2956">
                  <c:v>164</c:v>
                </c:pt>
                <c:pt idx="2957">
                  <c:v>165</c:v>
                </c:pt>
                <c:pt idx="2958">
                  <c:v>165</c:v>
                </c:pt>
                <c:pt idx="2959">
                  <c:v>165</c:v>
                </c:pt>
                <c:pt idx="2960">
                  <c:v>165</c:v>
                </c:pt>
                <c:pt idx="2961">
                  <c:v>165</c:v>
                </c:pt>
                <c:pt idx="2962">
                  <c:v>165</c:v>
                </c:pt>
                <c:pt idx="2963">
                  <c:v>165</c:v>
                </c:pt>
                <c:pt idx="2964">
                  <c:v>166</c:v>
                </c:pt>
                <c:pt idx="2965">
                  <c:v>166</c:v>
                </c:pt>
                <c:pt idx="2966">
                  <c:v>166</c:v>
                </c:pt>
                <c:pt idx="2967">
                  <c:v>166</c:v>
                </c:pt>
                <c:pt idx="2968">
                  <c:v>166</c:v>
                </c:pt>
                <c:pt idx="2969">
                  <c:v>166</c:v>
                </c:pt>
                <c:pt idx="2970">
                  <c:v>166</c:v>
                </c:pt>
                <c:pt idx="2971">
                  <c:v>166</c:v>
                </c:pt>
                <c:pt idx="2972">
                  <c:v>166</c:v>
                </c:pt>
                <c:pt idx="2973">
                  <c:v>166</c:v>
                </c:pt>
                <c:pt idx="2974">
                  <c:v>166</c:v>
                </c:pt>
                <c:pt idx="2975">
                  <c:v>166</c:v>
                </c:pt>
                <c:pt idx="2976">
                  <c:v>166</c:v>
                </c:pt>
                <c:pt idx="2977">
                  <c:v>167</c:v>
                </c:pt>
                <c:pt idx="2978">
                  <c:v>167</c:v>
                </c:pt>
                <c:pt idx="2979">
                  <c:v>167</c:v>
                </c:pt>
                <c:pt idx="2980">
                  <c:v>167</c:v>
                </c:pt>
                <c:pt idx="2981">
                  <c:v>167</c:v>
                </c:pt>
                <c:pt idx="2982">
                  <c:v>168</c:v>
                </c:pt>
                <c:pt idx="2983">
                  <c:v>168</c:v>
                </c:pt>
                <c:pt idx="2984">
                  <c:v>168</c:v>
                </c:pt>
                <c:pt idx="2985">
                  <c:v>168</c:v>
                </c:pt>
                <c:pt idx="2986">
                  <c:v>168</c:v>
                </c:pt>
                <c:pt idx="2987">
                  <c:v>169</c:v>
                </c:pt>
                <c:pt idx="2988">
                  <c:v>169</c:v>
                </c:pt>
                <c:pt idx="2989">
                  <c:v>169</c:v>
                </c:pt>
                <c:pt idx="2990">
                  <c:v>170</c:v>
                </c:pt>
                <c:pt idx="2991">
                  <c:v>170</c:v>
                </c:pt>
                <c:pt idx="2992">
                  <c:v>170</c:v>
                </c:pt>
                <c:pt idx="2993">
                  <c:v>170</c:v>
                </c:pt>
                <c:pt idx="2994">
                  <c:v>170</c:v>
                </c:pt>
                <c:pt idx="2995">
                  <c:v>171</c:v>
                </c:pt>
                <c:pt idx="2996">
                  <c:v>171</c:v>
                </c:pt>
                <c:pt idx="2997">
                  <c:v>171</c:v>
                </c:pt>
                <c:pt idx="2998">
                  <c:v>171</c:v>
                </c:pt>
                <c:pt idx="2999">
                  <c:v>172</c:v>
                </c:pt>
                <c:pt idx="3000">
                  <c:v>172</c:v>
                </c:pt>
                <c:pt idx="3001">
                  <c:v>172</c:v>
                </c:pt>
                <c:pt idx="3002">
                  <c:v>172</c:v>
                </c:pt>
                <c:pt idx="3003">
                  <c:v>172</c:v>
                </c:pt>
                <c:pt idx="3004">
                  <c:v>172</c:v>
                </c:pt>
                <c:pt idx="3005">
                  <c:v>172</c:v>
                </c:pt>
                <c:pt idx="3006">
                  <c:v>172</c:v>
                </c:pt>
                <c:pt idx="3007">
                  <c:v>172</c:v>
                </c:pt>
                <c:pt idx="3008">
                  <c:v>172</c:v>
                </c:pt>
                <c:pt idx="3009">
                  <c:v>173</c:v>
                </c:pt>
                <c:pt idx="3010">
                  <c:v>173</c:v>
                </c:pt>
                <c:pt idx="3011">
                  <c:v>173</c:v>
                </c:pt>
                <c:pt idx="3012">
                  <c:v>173</c:v>
                </c:pt>
                <c:pt idx="3013">
                  <c:v>173</c:v>
                </c:pt>
                <c:pt idx="3014">
                  <c:v>173</c:v>
                </c:pt>
                <c:pt idx="3015">
                  <c:v>173</c:v>
                </c:pt>
                <c:pt idx="3016">
                  <c:v>173</c:v>
                </c:pt>
                <c:pt idx="3017">
                  <c:v>174</c:v>
                </c:pt>
                <c:pt idx="3018">
                  <c:v>174</c:v>
                </c:pt>
                <c:pt idx="3019">
                  <c:v>174</c:v>
                </c:pt>
                <c:pt idx="3020">
                  <c:v>174</c:v>
                </c:pt>
                <c:pt idx="3021">
                  <c:v>174</c:v>
                </c:pt>
                <c:pt idx="3022">
                  <c:v>174</c:v>
                </c:pt>
                <c:pt idx="3023">
                  <c:v>174</c:v>
                </c:pt>
                <c:pt idx="3024">
                  <c:v>174</c:v>
                </c:pt>
                <c:pt idx="3025">
                  <c:v>174</c:v>
                </c:pt>
                <c:pt idx="3026">
                  <c:v>174</c:v>
                </c:pt>
                <c:pt idx="3027">
                  <c:v>174</c:v>
                </c:pt>
                <c:pt idx="3028">
                  <c:v>174</c:v>
                </c:pt>
                <c:pt idx="3029">
                  <c:v>175</c:v>
                </c:pt>
                <c:pt idx="3030">
                  <c:v>175</c:v>
                </c:pt>
                <c:pt idx="3031">
                  <c:v>175</c:v>
                </c:pt>
                <c:pt idx="3032">
                  <c:v>175</c:v>
                </c:pt>
                <c:pt idx="3033">
                  <c:v>175</c:v>
                </c:pt>
                <c:pt idx="3034">
                  <c:v>176</c:v>
                </c:pt>
                <c:pt idx="3035">
                  <c:v>176</c:v>
                </c:pt>
                <c:pt idx="3036">
                  <c:v>176</c:v>
                </c:pt>
                <c:pt idx="3037">
                  <c:v>177</c:v>
                </c:pt>
                <c:pt idx="3038">
                  <c:v>177</c:v>
                </c:pt>
                <c:pt idx="3039">
                  <c:v>177</c:v>
                </c:pt>
                <c:pt idx="3040">
                  <c:v>177</c:v>
                </c:pt>
                <c:pt idx="3041">
                  <c:v>177</c:v>
                </c:pt>
                <c:pt idx="3042">
                  <c:v>177</c:v>
                </c:pt>
                <c:pt idx="3043">
                  <c:v>177</c:v>
                </c:pt>
                <c:pt idx="3044">
                  <c:v>178</c:v>
                </c:pt>
                <c:pt idx="3045">
                  <c:v>178</c:v>
                </c:pt>
                <c:pt idx="3046">
                  <c:v>178</c:v>
                </c:pt>
                <c:pt idx="3047">
                  <c:v>178</c:v>
                </c:pt>
                <c:pt idx="3048">
                  <c:v>178</c:v>
                </c:pt>
                <c:pt idx="3049">
                  <c:v>178</c:v>
                </c:pt>
                <c:pt idx="3050">
                  <c:v>178</c:v>
                </c:pt>
                <c:pt idx="3051">
                  <c:v>178</c:v>
                </c:pt>
                <c:pt idx="3052">
                  <c:v>179</c:v>
                </c:pt>
                <c:pt idx="3053">
                  <c:v>179</c:v>
                </c:pt>
                <c:pt idx="3054">
                  <c:v>179</c:v>
                </c:pt>
                <c:pt idx="3055">
                  <c:v>180</c:v>
                </c:pt>
                <c:pt idx="3056">
                  <c:v>180</c:v>
                </c:pt>
                <c:pt idx="3057">
                  <c:v>180</c:v>
                </c:pt>
                <c:pt idx="3058">
                  <c:v>180</c:v>
                </c:pt>
                <c:pt idx="3059">
                  <c:v>180</c:v>
                </c:pt>
                <c:pt idx="3060">
                  <c:v>181</c:v>
                </c:pt>
                <c:pt idx="3061">
                  <c:v>181</c:v>
                </c:pt>
                <c:pt idx="3062">
                  <c:v>181</c:v>
                </c:pt>
                <c:pt idx="3063">
                  <c:v>181</c:v>
                </c:pt>
                <c:pt idx="3064">
                  <c:v>181</c:v>
                </c:pt>
                <c:pt idx="3065">
                  <c:v>181</c:v>
                </c:pt>
                <c:pt idx="3066">
                  <c:v>181</c:v>
                </c:pt>
                <c:pt idx="3067">
                  <c:v>181</c:v>
                </c:pt>
                <c:pt idx="3068">
                  <c:v>182</c:v>
                </c:pt>
                <c:pt idx="3069">
                  <c:v>182</c:v>
                </c:pt>
                <c:pt idx="3070">
                  <c:v>182</c:v>
                </c:pt>
                <c:pt idx="3071">
                  <c:v>182</c:v>
                </c:pt>
                <c:pt idx="3072">
                  <c:v>182</c:v>
                </c:pt>
                <c:pt idx="3073">
                  <c:v>182</c:v>
                </c:pt>
                <c:pt idx="3074">
                  <c:v>183</c:v>
                </c:pt>
                <c:pt idx="3075">
                  <c:v>183</c:v>
                </c:pt>
                <c:pt idx="3076">
                  <c:v>183</c:v>
                </c:pt>
                <c:pt idx="3077">
                  <c:v>183</c:v>
                </c:pt>
                <c:pt idx="3078">
                  <c:v>183</c:v>
                </c:pt>
                <c:pt idx="3079">
                  <c:v>183</c:v>
                </c:pt>
                <c:pt idx="3080">
                  <c:v>183</c:v>
                </c:pt>
                <c:pt idx="3081">
                  <c:v>183</c:v>
                </c:pt>
                <c:pt idx="3082">
                  <c:v>183</c:v>
                </c:pt>
                <c:pt idx="3083">
                  <c:v>183</c:v>
                </c:pt>
                <c:pt idx="3084">
                  <c:v>183</c:v>
                </c:pt>
                <c:pt idx="3085">
                  <c:v>183</c:v>
                </c:pt>
                <c:pt idx="3086">
                  <c:v>183</c:v>
                </c:pt>
                <c:pt idx="3087">
                  <c:v>183</c:v>
                </c:pt>
                <c:pt idx="3088">
                  <c:v>184</c:v>
                </c:pt>
                <c:pt idx="3089">
                  <c:v>184</c:v>
                </c:pt>
                <c:pt idx="3090">
                  <c:v>185</c:v>
                </c:pt>
                <c:pt idx="3091">
                  <c:v>185</c:v>
                </c:pt>
                <c:pt idx="3092">
                  <c:v>185</c:v>
                </c:pt>
                <c:pt idx="3093">
                  <c:v>185</c:v>
                </c:pt>
                <c:pt idx="3094">
                  <c:v>185</c:v>
                </c:pt>
                <c:pt idx="3095">
                  <c:v>185</c:v>
                </c:pt>
                <c:pt idx="3096">
                  <c:v>185</c:v>
                </c:pt>
                <c:pt idx="3097">
                  <c:v>185</c:v>
                </c:pt>
                <c:pt idx="3098">
                  <c:v>185</c:v>
                </c:pt>
                <c:pt idx="3099">
                  <c:v>185</c:v>
                </c:pt>
                <c:pt idx="3100">
                  <c:v>185</c:v>
                </c:pt>
                <c:pt idx="3101">
                  <c:v>185</c:v>
                </c:pt>
                <c:pt idx="3102">
                  <c:v>185</c:v>
                </c:pt>
                <c:pt idx="3103">
                  <c:v>186</c:v>
                </c:pt>
                <c:pt idx="3104">
                  <c:v>186</c:v>
                </c:pt>
                <c:pt idx="3105">
                  <c:v>186</c:v>
                </c:pt>
                <c:pt idx="3106">
                  <c:v>186</c:v>
                </c:pt>
                <c:pt idx="3107">
                  <c:v>186</c:v>
                </c:pt>
                <c:pt idx="3108">
                  <c:v>186</c:v>
                </c:pt>
                <c:pt idx="3109">
                  <c:v>186</c:v>
                </c:pt>
                <c:pt idx="3110">
                  <c:v>186</c:v>
                </c:pt>
                <c:pt idx="3111">
                  <c:v>187</c:v>
                </c:pt>
                <c:pt idx="3112">
                  <c:v>187</c:v>
                </c:pt>
                <c:pt idx="3113">
                  <c:v>187</c:v>
                </c:pt>
                <c:pt idx="3114">
                  <c:v>187</c:v>
                </c:pt>
                <c:pt idx="3115">
                  <c:v>187</c:v>
                </c:pt>
                <c:pt idx="3116">
                  <c:v>187</c:v>
                </c:pt>
                <c:pt idx="3117">
                  <c:v>188</c:v>
                </c:pt>
                <c:pt idx="3118">
                  <c:v>188</c:v>
                </c:pt>
                <c:pt idx="3119">
                  <c:v>188</c:v>
                </c:pt>
                <c:pt idx="3120">
                  <c:v>188</c:v>
                </c:pt>
                <c:pt idx="3121">
                  <c:v>188</c:v>
                </c:pt>
                <c:pt idx="3122">
                  <c:v>189</c:v>
                </c:pt>
                <c:pt idx="3123">
                  <c:v>189</c:v>
                </c:pt>
                <c:pt idx="3124">
                  <c:v>189</c:v>
                </c:pt>
                <c:pt idx="3125">
                  <c:v>189</c:v>
                </c:pt>
                <c:pt idx="3126">
                  <c:v>189</c:v>
                </c:pt>
                <c:pt idx="3127">
                  <c:v>189</c:v>
                </c:pt>
                <c:pt idx="3128">
                  <c:v>189</c:v>
                </c:pt>
                <c:pt idx="3129">
                  <c:v>189</c:v>
                </c:pt>
                <c:pt idx="3130">
                  <c:v>189</c:v>
                </c:pt>
                <c:pt idx="3131">
                  <c:v>189</c:v>
                </c:pt>
                <c:pt idx="3132">
                  <c:v>189</c:v>
                </c:pt>
                <c:pt idx="3133">
                  <c:v>190</c:v>
                </c:pt>
                <c:pt idx="3134">
                  <c:v>190</c:v>
                </c:pt>
                <c:pt idx="3135">
                  <c:v>190</c:v>
                </c:pt>
                <c:pt idx="3136">
                  <c:v>191</c:v>
                </c:pt>
                <c:pt idx="3137">
                  <c:v>191</c:v>
                </c:pt>
                <c:pt idx="3138">
                  <c:v>191</c:v>
                </c:pt>
                <c:pt idx="3139">
                  <c:v>191</c:v>
                </c:pt>
                <c:pt idx="3140">
                  <c:v>192</c:v>
                </c:pt>
                <c:pt idx="3141">
                  <c:v>192</c:v>
                </c:pt>
                <c:pt idx="3142">
                  <c:v>192</c:v>
                </c:pt>
                <c:pt idx="3143">
                  <c:v>192</c:v>
                </c:pt>
                <c:pt idx="3144">
                  <c:v>192</c:v>
                </c:pt>
                <c:pt idx="3145">
                  <c:v>193</c:v>
                </c:pt>
                <c:pt idx="3146">
                  <c:v>193</c:v>
                </c:pt>
                <c:pt idx="3147">
                  <c:v>193</c:v>
                </c:pt>
                <c:pt idx="3148">
                  <c:v>193</c:v>
                </c:pt>
                <c:pt idx="3149">
                  <c:v>193</c:v>
                </c:pt>
                <c:pt idx="3150">
                  <c:v>194</c:v>
                </c:pt>
                <c:pt idx="3151">
                  <c:v>194</c:v>
                </c:pt>
                <c:pt idx="3152">
                  <c:v>194</c:v>
                </c:pt>
                <c:pt idx="3153">
                  <c:v>194</c:v>
                </c:pt>
                <c:pt idx="3154">
                  <c:v>194</c:v>
                </c:pt>
                <c:pt idx="3155">
                  <c:v>194</c:v>
                </c:pt>
                <c:pt idx="3156">
                  <c:v>194</c:v>
                </c:pt>
                <c:pt idx="3157">
                  <c:v>194</c:v>
                </c:pt>
                <c:pt idx="3158">
                  <c:v>194</c:v>
                </c:pt>
                <c:pt idx="3159">
                  <c:v>194</c:v>
                </c:pt>
                <c:pt idx="3160">
                  <c:v>194</c:v>
                </c:pt>
                <c:pt idx="3161">
                  <c:v>194</c:v>
                </c:pt>
                <c:pt idx="3162">
                  <c:v>194</c:v>
                </c:pt>
                <c:pt idx="3163">
                  <c:v>194</c:v>
                </c:pt>
                <c:pt idx="3164">
                  <c:v>194</c:v>
                </c:pt>
                <c:pt idx="3165">
                  <c:v>195</c:v>
                </c:pt>
                <c:pt idx="3166">
                  <c:v>195</c:v>
                </c:pt>
                <c:pt idx="3167">
                  <c:v>195</c:v>
                </c:pt>
                <c:pt idx="3168">
                  <c:v>195</c:v>
                </c:pt>
                <c:pt idx="3169">
                  <c:v>195</c:v>
                </c:pt>
                <c:pt idx="3170">
                  <c:v>195</c:v>
                </c:pt>
                <c:pt idx="3171">
                  <c:v>195</c:v>
                </c:pt>
                <c:pt idx="3172">
                  <c:v>195</c:v>
                </c:pt>
                <c:pt idx="3173">
                  <c:v>195</c:v>
                </c:pt>
                <c:pt idx="3174">
                  <c:v>195</c:v>
                </c:pt>
                <c:pt idx="3175">
                  <c:v>195</c:v>
                </c:pt>
                <c:pt idx="3176">
                  <c:v>195</c:v>
                </c:pt>
                <c:pt idx="3177">
                  <c:v>195</c:v>
                </c:pt>
                <c:pt idx="3178">
                  <c:v>195</c:v>
                </c:pt>
                <c:pt idx="3179">
                  <c:v>195</c:v>
                </c:pt>
                <c:pt idx="3180">
                  <c:v>195</c:v>
                </c:pt>
                <c:pt idx="3181">
                  <c:v>196</c:v>
                </c:pt>
                <c:pt idx="3182">
                  <c:v>196</c:v>
                </c:pt>
                <c:pt idx="3183">
                  <c:v>196</c:v>
                </c:pt>
                <c:pt idx="3184">
                  <c:v>196</c:v>
                </c:pt>
                <c:pt idx="3185">
                  <c:v>196</c:v>
                </c:pt>
                <c:pt idx="3186">
                  <c:v>196</c:v>
                </c:pt>
                <c:pt idx="3187">
                  <c:v>196</c:v>
                </c:pt>
                <c:pt idx="3188">
                  <c:v>196</c:v>
                </c:pt>
                <c:pt idx="3189">
                  <c:v>196</c:v>
                </c:pt>
                <c:pt idx="3190">
                  <c:v>197</c:v>
                </c:pt>
                <c:pt idx="3191">
                  <c:v>197</c:v>
                </c:pt>
                <c:pt idx="3192">
                  <c:v>197</c:v>
                </c:pt>
                <c:pt idx="3193">
                  <c:v>197</c:v>
                </c:pt>
                <c:pt idx="3194">
                  <c:v>197</c:v>
                </c:pt>
                <c:pt idx="3195">
                  <c:v>197</c:v>
                </c:pt>
                <c:pt idx="3196">
                  <c:v>197</c:v>
                </c:pt>
                <c:pt idx="3197">
                  <c:v>197</c:v>
                </c:pt>
                <c:pt idx="3198">
                  <c:v>197</c:v>
                </c:pt>
                <c:pt idx="3199">
                  <c:v>197</c:v>
                </c:pt>
                <c:pt idx="3200">
                  <c:v>197</c:v>
                </c:pt>
                <c:pt idx="3201">
                  <c:v>197</c:v>
                </c:pt>
                <c:pt idx="3202">
                  <c:v>197</c:v>
                </c:pt>
                <c:pt idx="3203">
                  <c:v>197</c:v>
                </c:pt>
                <c:pt idx="3204">
                  <c:v>198</c:v>
                </c:pt>
                <c:pt idx="3205">
                  <c:v>198</c:v>
                </c:pt>
                <c:pt idx="3206">
                  <c:v>198</c:v>
                </c:pt>
                <c:pt idx="3207">
                  <c:v>198</c:v>
                </c:pt>
                <c:pt idx="3208">
                  <c:v>198</c:v>
                </c:pt>
                <c:pt idx="3209">
                  <c:v>198</c:v>
                </c:pt>
                <c:pt idx="3210">
                  <c:v>198</c:v>
                </c:pt>
                <c:pt idx="3211">
                  <c:v>198</c:v>
                </c:pt>
                <c:pt idx="3212">
                  <c:v>198</c:v>
                </c:pt>
                <c:pt idx="3213">
                  <c:v>198</c:v>
                </c:pt>
                <c:pt idx="3214">
                  <c:v>198</c:v>
                </c:pt>
                <c:pt idx="3215">
                  <c:v>198</c:v>
                </c:pt>
                <c:pt idx="3216">
                  <c:v>198</c:v>
                </c:pt>
                <c:pt idx="3217">
                  <c:v>198</c:v>
                </c:pt>
                <c:pt idx="3218">
                  <c:v>198</c:v>
                </c:pt>
                <c:pt idx="3219">
                  <c:v>198</c:v>
                </c:pt>
                <c:pt idx="3220">
                  <c:v>198</c:v>
                </c:pt>
                <c:pt idx="3221">
                  <c:v>198</c:v>
                </c:pt>
                <c:pt idx="3222">
                  <c:v>198</c:v>
                </c:pt>
                <c:pt idx="3223">
                  <c:v>198</c:v>
                </c:pt>
                <c:pt idx="3224">
                  <c:v>198</c:v>
                </c:pt>
                <c:pt idx="3225">
                  <c:v>199</c:v>
                </c:pt>
                <c:pt idx="3226">
                  <c:v>199</c:v>
                </c:pt>
                <c:pt idx="3227">
                  <c:v>199</c:v>
                </c:pt>
                <c:pt idx="3228">
                  <c:v>199</c:v>
                </c:pt>
                <c:pt idx="3229">
                  <c:v>199</c:v>
                </c:pt>
                <c:pt idx="3230">
                  <c:v>199</c:v>
                </c:pt>
                <c:pt idx="3231">
                  <c:v>199</c:v>
                </c:pt>
                <c:pt idx="3232">
                  <c:v>199</c:v>
                </c:pt>
                <c:pt idx="3233">
                  <c:v>199</c:v>
                </c:pt>
                <c:pt idx="3234">
                  <c:v>200</c:v>
                </c:pt>
                <c:pt idx="3235">
                  <c:v>200</c:v>
                </c:pt>
                <c:pt idx="3236">
                  <c:v>200</c:v>
                </c:pt>
                <c:pt idx="3237">
                  <c:v>200</c:v>
                </c:pt>
                <c:pt idx="3238">
                  <c:v>200</c:v>
                </c:pt>
                <c:pt idx="3239">
                  <c:v>200</c:v>
                </c:pt>
                <c:pt idx="3240">
                  <c:v>200</c:v>
                </c:pt>
                <c:pt idx="3241">
                  <c:v>200</c:v>
                </c:pt>
                <c:pt idx="3242">
                  <c:v>200</c:v>
                </c:pt>
                <c:pt idx="3243">
                  <c:v>200</c:v>
                </c:pt>
                <c:pt idx="3244">
                  <c:v>201</c:v>
                </c:pt>
                <c:pt idx="3245">
                  <c:v>201</c:v>
                </c:pt>
                <c:pt idx="3246">
                  <c:v>201</c:v>
                </c:pt>
                <c:pt idx="3247">
                  <c:v>201</c:v>
                </c:pt>
                <c:pt idx="3248">
                  <c:v>201</c:v>
                </c:pt>
                <c:pt idx="3249">
                  <c:v>201</c:v>
                </c:pt>
                <c:pt idx="3250">
                  <c:v>201</c:v>
                </c:pt>
                <c:pt idx="3251">
                  <c:v>201</c:v>
                </c:pt>
                <c:pt idx="3252">
                  <c:v>201</c:v>
                </c:pt>
                <c:pt idx="3253">
                  <c:v>201</c:v>
                </c:pt>
                <c:pt idx="3254">
                  <c:v>201</c:v>
                </c:pt>
                <c:pt idx="3255">
                  <c:v>201</c:v>
                </c:pt>
                <c:pt idx="3256">
                  <c:v>201</c:v>
                </c:pt>
                <c:pt idx="3257">
                  <c:v>202</c:v>
                </c:pt>
                <c:pt idx="3258">
                  <c:v>202</c:v>
                </c:pt>
                <c:pt idx="3259">
                  <c:v>202</c:v>
                </c:pt>
                <c:pt idx="3260">
                  <c:v>203</c:v>
                </c:pt>
                <c:pt idx="3261">
                  <c:v>203</c:v>
                </c:pt>
                <c:pt idx="3262">
                  <c:v>203</c:v>
                </c:pt>
                <c:pt idx="3263">
                  <c:v>203</c:v>
                </c:pt>
                <c:pt idx="3264">
                  <c:v>203</c:v>
                </c:pt>
                <c:pt idx="3265">
                  <c:v>203</c:v>
                </c:pt>
                <c:pt idx="3266">
                  <c:v>204</c:v>
                </c:pt>
                <c:pt idx="3267">
                  <c:v>204</c:v>
                </c:pt>
                <c:pt idx="3268">
                  <c:v>204</c:v>
                </c:pt>
                <c:pt idx="3269">
                  <c:v>204</c:v>
                </c:pt>
                <c:pt idx="3270">
                  <c:v>204</c:v>
                </c:pt>
                <c:pt idx="3271">
                  <c:v>204</c:v>
                </c:pt>
                <c:pt idx="3272">
                  <c:v>204</c:v>
                </c:pt>
                <c:pt idx="3273">
                  <c:v>204</c:v>
                </c:pt>
                <c:pt idx="3274">
                  <c:v>204</c:v>
                </c:pt>
                <c:pt idx="3275">
                  <c:v>204</c:v>
                </c:pt>
                <c:pt idx="3276">
                  <c:v>204</c:v>
                </c:pt>
                <c:pt idx="3277">
                  <c:v>204</c:v>
                </c:pt>
                <c:pt idx="3278">
                  <c:v>204</c:v>
                </c:pt>
                <c:pt idx="3279">
                  <c:v>204</c:v>
                </c:pt>
                <c:pt idx="3280">
                  <c:v>204</c:v>
                </c:pt>
                <c:pt idx="3281">
                  <c:v>204</c:v>
                </c:pt>
                <c:pt idx="3282">
                  <c:v>204</c:v>
                </c:pt>
                <c:pt idx="3283">
                  <c:v>204</c:v>
                </c:pt>
                <c:pt idx="3284">
                  <c:v>204</c:v>
                </c:pt>
                <c:pt idx="3285">
                  <c:v>205</c:v>
                </c:pt>
                <c:pt idx="3286">
                  <c:v>205</c:v>
                </c:pt>
                <c:pt idx="3287">
                  <c:v>205</c:v>
                </c:pt>
                <c:pt idx="3288">
                  <c:v>205</c:v>
                </c:pt>
                <c:pt idx="3289">
                  <c:v>205</c:v>
                </c:pt>
                <c:pt idx="3290">
                  <c:v>205</c:v>
                </c:pt>
                <c:pt idx="3291">
                  <c:v>205</c:v>
                </c:pt>
                <c:pt idx="3292">
                  <c:v>205</c:v>
                </c:pt>
                <c:pt idx="3293">
                  <c:v>205</c:v>
                </c:pt>
                <c:pt idx="3294">
                  <c:v>205</c:v>
                </c:pt>
                <c:pt idx="3295">
                  <c:v>205</c:v>
                </c:pt>
                <c:pt idx="3296">
                  <c:v>205</c:v>
                </c:pt>
                <c:pt idx="3297">
                  <c:v>205</c:v>
                </c:pt>
                <c:pt idx="3298">
                  <c:v>205</c:v>
                </c:pt>
                <c:pt idx="3299">
                  <c:v>205</c:v>
                </c:pt>
                <c:pt idx="3300">
                  <c:v>205</c:v>
                </c:pt>
                <c:pt idx="3301">
                  <c:v>205</c:v>
                </c:pt>
                <c:pt idx="3302">
                  <c:v>205</c:v>
                </c:pt>
                <c:pt idx="3303">
                  <c:v>206</c:v>
                </c:pt>
                <c:pt idx="3304">
                  <c:v>206</c:v>
                </c:pt>
                <c:pt idx="3305">
                  <c:v>206</c:v>
                </c:pt>
                <c:pt idx="3306">
                  <c:v>206</c:v>
                </c:pt>
                <c:pt idx="3307">
                  <c:v>206</c:v>
                </c:pt>
                <c:pt idx="3308">
                  <c:v>206</c:v>
                </c:pt>
                <c:pt idx="3309">
                  <c:v>206</c:v>
                </c:pt>
                <c:pt idx="3310">
                  <c:v>206</c:v>
                </c:pt>
                <c:pt idx="3311">
                  <c:v>206</c:v>
                </c:pt>
                <c:pt idx="3312">
                  <c:v>206</c:v>
                </c:pt>
                <c:pt idx="3313">
                  <c:v>206</c:v>
                </c:pt>
                <c:pt idx="3314">
                  <c:v>206</c:v>
                </c:pt>
                <c:pt idx="3315">
                  <c:v>206</c:v>
                </c:pt>
                <c:pt idx="3316">
                  <c:v>206</c:v>
                </c:pt>
                <c:pt idx="3317">
                  <c:v>206</c:v>
                </c:pt>
                <c:pt idx="3318">
                  <c:v>206</c:v>
                </c:pt>
                <c:pt idx="3319">
                  <c:v>207</c:v>
                </c:pt>
                <c:pt idx="3320">
                  <c:v>207</c:v>
                </c:pt>
                <c:pt idx="3321">
                  <c:v>207</c:v>
                </c:pt>
                <c:pt idx="3322">
                  <c:v>207</c:v>
                </c:pt>
                <c:pt idx="3323">
                  <c:v>207</c:v>
                </c:pt>
                <c:pt idx="3324">
                  <c:v>207</c:v>
                </c:pt>
                <c:pt idx="3325">
                  <c:v>207</c:v>
                </c:pt>
                <c:pt idx="3326">
                  <c:v>207</c:v>
                </c:pt>
                <c:pt idx="3327">
                  <c:v>207</c:v>
                </c:pt>
                <c:pt idx="3328">
                  <c:v>207</c:v>
                </c:pt>
                <c:pt idx="3329">
                  <c:v>208</c:v>
                </c:pt>
                <c:pt idx="3330">
                  <c:v>208</c:v>
                </c:pt>
                <c:pt idx="3331">
                  <c:v>208</c:v>
                </c:pt>
                <c:pt idx="3332">
                  <c:v>208</c:v>
                </c:pt>
                <c:pt idx="3333">
                  <c:v>208</c:v>
                </c:pt>
                <c:pt idx="3334">
                  <c:v>208</c:v>
                </c:pt>
                <c:pt idx="3335">
                  <c:v>208</c:v>
                </c:pt>
                <c:pt idx="3336">
                  <c:v>208</c:v>
                </c:pt>
                <c:pt idx="3337">
                  <c:v>208</c:v>
                </c:pt>
                <c:pt idx="3338">
                  <c:v>208</c:v>
                </c:pt>
                <c:pt idx="3339">
                  <c:v>208</c:v>
                </c:pt>
                <c:pt idx="3340">
                  <c:v>208</c:v>
                </c:pt>
                <c:pt idx="3341">
                  <c:v>209</c:v>
                </c:pt>
                <c:pt idx="3342">
                  <c:v>209</c:v>
                </c:pt>
                <c:pt idx="3343">
                  <c:v>209</c:v>
                </c:pt>
                <c:pt idx="3344">
                  <c:v>209</c:v>
                </c:pt>
                <c:pt idx="3345">
                  <c:v>209</c:v>
                </c:pt>
                <c:pt idx="3346">
                  <c:v>209</c:v>
                </c:pt>
                <c:pt idx="3347">
                  <c:v>209</c:v>
                </c:pt>
                <c:pt idx="3348">
                  <c:v>209</c:v>
                </c:pt>
                <c:pt idx="3349">
                  <c:v>210</c:v>
                </c:pt>
                <c:pt idx="3350">
                  <c:v>210</c:v>
                </c:pt>
                <c:pt idx="3351">
                  <c:v>210</c:v>
                </c:pt>
                <c:pt idx="3352">
                  <c:v>210</c:v>
                </c:pt>
                <c:pt idx="3353">
                  <c:v>210</c:v>
                </c:pt>
                <c:pt idx="3354">
                  <c:v>210</c:v>
                </c:pt>
                <c:pt idx="3355">
                  <c:v>210</c:v>
                </c:pt>
                <c:pt idx="3356">
                  <c:v>210</c:v>
                </c:pt>
                <c:pt idx="3357">
                  <c:v>210</c:v>
                </c:pt>
                <c:pt idx="3358">
                  <c:v>210</c:v>
                </c:pt>
                <c:pt idx="3359">
                  <c:v>210</c:v>
                </c:pt>
                <c:pt idx="3360">
                  <c:v>210</c:v>
                </c:pt>
                <c:pt idx="3361">
                  <c:v>210</c:v>
                </c:pt>
                <c:pt idx="3362">
                  <c:v>210</c:v>
                </c:pt>
                <c:pt idx="3363">
                  <c:v>210</c:v>
                </c:pt>
                <c:pt idx="3364">
                  <c:v>210</c:v>
                </c:pt>
                <c:pt idx="3365">
                  <c:v>210</c:v>
                </c:pt>
                <c:pt idx="3366">
                  <c:v>211</c:v>
                </c:pt>
                <c:pt idx="3367">
                  <c:v>211</c:v>
                </c:pt>
                <c:pt idx="3368">
                  <c:v>211</c:v>
                </c:pt>
                <c:pt idx="3369">
                  <c:v>212</c:v>
                </c:pt>
                <c:pt idx="3370">
                  <c:v>212</c:v>
                </c:pt>
                <c:pt idx="3371">
                  <c:v>212</c:v>
                </c:pt>
                <c:pt idx="3372">
                  <c:v>212</c:v>
                </c:pt>
                <c:pt idx="3373">
                  <c:v>212</c:v>
                </c:pt>
                <c:pt idx="3374">
                  <c:v>212</c:v>
                </c:pt>
                <c:pt idx="3375">
                  <c:v>212</c:v>
                </c:pt>
                <c:pt idx="3376">
                  <c:v>212</c:v>
                </c:pt>
                <c:pt idx="3377">
                  <c:v>212</c:v>
                </c:pt>
                <c:pt idx="3378">
                  <c:v>212</c:v>
                </c:pt>
                <c:pt idx="3379">
                  <c:v>213</c:v>
                </c:pt>
                <c:pt idx="3380">
                  <c:v>214</c:v>
                </c:pt>
                <c:pt idx="3381">
                  <c:v>214</c:v>
                </c:pt>
                <c:pt idx="3382">
                  <c:v>214</c:v>
                </c:pt>
                <c:pt idx="3383">
                  <c:v>214</c:v>
                </c:pt>
                <c:pt idx="3384">
                  <c:v>214</c:v>
                </c:pt>
                <c:pt idx="3385">
                  <c:v>214</c:v>
                </c:pt>
                <c:pt idx="3386">
                  <c:v>214</c:v>
                </c:pt>
                <c:pt idx="3387">
                  <c:v>214</c:v>
                </c:pt>
                <c:pt idx="3388">
                  <c:v>214</c:v>
                </c:pt>
                <c:pt idx="3389">
                  <c:v>214</c:v>
                </c:pt>
                <c:pt idx="3390">
                  <c:v>214</c:v>
                </c:pt>
                <c:pt idx="3391">
                  <c:v>214</c:v>
                </c:pt>
                <c:pt idx="3392">
                  <c:v>214</c:v>
                </c:pt>
                <c:pt idx="3393">
                  <c:v>214</c:v>
                </c:pt>
                <c:pt idx="3394">
                  <c:v>214</c:v>
                </c:pt>
                <c:pt idx="3395">
                  <c:v>215</c:v>
                </c:pt>
                <c:pt idx="3396">
                  <c:v>215</c:v>
                </c:pt>
                <c:pt idx="3397">
                  <c:v>215</c:v>
                </c:pt>
                <c:pt idx="3398">
                  <c:v>215</c:v>
                </c:pt>
                <c:pt idx="3399">
                  <c:v>215</c:v>
                </c:pt>
                <c:pt idx="3400">
                  <c:v>216</c:v>
                </c:pt>
                <c:pt idx="3401">
                  <c:v>216</c:v>
                </c:pt>
                <c:pt idx="3402">
                  <c:v>216</c:v>
                </c:pt>
                <c:pt idx="3403">
                  <c:v>216</c:v>
                </c:pt>
                <c:pt idx="3404">
                  <c:v>216</c:v>
                </c:pt>
                <c:pt idx="3405">
                  <c:v>216</c:v>
                </c:pt>
                <c:pt idx="3406">
                  <c:v>216</c:v>
                </c:pt>
                <c:pt idx="3407">
                  <c:v>216</c:v>
                </c:pt>
                <c:pt idx="3408">
                  <c:v>216</c:v>
                </c:pt>
                <c:pt idx="3409">
                  <c:v>216</c:v>
                </c:pt>
                <c:pt idx="3410">
                  <c:v>216</c:v>
                </c:pt>
                <c:pt idx="3411">
                  <c:v>216</c:v>
                </c:pt>
                <c:pt idx="3412">
                  <c:v>216</c:v>
                </c:pt>
                <c:pt idx="3413">
                  <c:v>216</c:v>
                </c:pt>
                <c:pt idx="3414">
                  <c:v>217</c:v>
                </c:pt>
                <c:pt idx="3415">
                  <c:v>217</c:v>
                </c:pt>
                <c:pt idx="3416">
                  <c:v>217</c:v>
                </c:pt>
                <c:pt idx="3417">
                  <c:v>217</c:v>
                </c:pt>
                <c:pt idx="3418">
                  <c:v>217</c:v>
                </c:pt>
                <c:pt idx="3419">
                  <c:v>217</c:v>
                </c:pt>
                <c:pt idx="3420">
                  <c:v>217</c:v>
                </c:pt>
                <c:pt idx="3421">
                  <c:v>217</c:v>
                </c:pt>
                <c:pt idx="3422">
                  <c:v>217</c:v>
                </c:pt>
                <c:pt idx="3423">
                  <c:v>217</c:v>
                </c:pt>
                <c:pt idx="3424">
                  <c:v>217</c:v>
                </c:pt>
                <c:pt idx="3425">
                  <c:v>218</c:v>
                </c:pt>
                <c:pt idx="3426">
                  <c:v>218</c:v>
                </c:pt>
                <c:pt idx="3427">
                  <c:v>218</c:v>
                </c:pt>
                <c:pt idx="3428">
                  <c:v>218</c:v>
                </c:pt>
                <c:pt idx="3429">
                  <c:v>218</c:v>
                </c:pt>
                <c:pt idx="3430">
                  <c:v>218</c:v>
                </c:pt>
                <c:pt idx="3431">
                  <c:v>218</c:v>
                </c:pt>
                <c:pt idx="3432">
                  <c:v>218</c:v>
                </c:pt>
                <c:pt idx="3433">
                  <c:v>218</c:v>
                </c:pt>
                <c:pt idx="3434">
                  <c:v>218</c:v>
                </c:pt>
                <c:pt idx="3435">
                  <c:v>218</c:v>
                </c:pt>
                <c:pt idx="3436">
                  <c:v>218</c:v>
                </c:pt>
                <c:pt idx="3437">
                  <c:v>219</c:v>
                </c:pt>
                <c:pt idx="3438">
                  <c:v>219</c:v>
                </c:pt>
                <c:pt idx="3439">
                  <c:v>219</c:v>
                </c:pt>
                <c:pt idx="3440">
                  <c:v>219</c:v>
                </c:pt>
                <c:pt idx="3441">
                  <c:v>219</c:v>
                </c:pt>
                <c:pt idx="3442">
                  <c:v>220</c:v>
                </c:pt>
                <c:pt idx="3443">
                  <c:v>220</c:v>
                </c:pt>
                <c:pt idx="3444">
                  <c:v>220</c:v>
                </c:pt>
                <c:pt idx="3445">
                  <c:v>220</c:v>
                </c:pt>
                <c:pt idx="3446">
                  <c:v>221</c:v>
                </c:pt>
                <c:pt idx="3447">
                  <c:v>221</c:v>
                </c:pt>
                <c:pt idx="3448">
                  <c:v>221</c:v>
                </c:pt>
                <c:pt idx="3449">
                  <c:v>221</c:v>
                </c:pt>
                <c:pt idx="3450">
                  <c:v>221</c:v>
                </c:pt>
                <c:pt idx="3451">
                  <c:v>222</c:v>
                </c:pt>
                <c:pt idx="3452">
                  <c:v>222</c:v>
                </c:pt>
                <c:pt idx="3453">
                  <c:v>222</c:v>
                </c:pt>
                <c:pt idx="3454">
                  <c:v>222</c:v>
                </c:pt>
                <c:pt idx="3455">
                  <c:v>222</c:v>
                </c:pt>
                <c:pt idx="3456">
                  <c:v>222</c:v>
                </c:pt>
                <c:pt idx="3457">
                  <c:v>222</c:v>
                </c:pt>
                <c:pt idx="3458">
                  <c:v>222</c:v>
                </c:pt>
                <c:pt idx="3459">
                  <c:v>223</c:v>
                </c:pt>
                <c:pt idx="3460">
                  <c:v>223</c:v>
                </c:pt>
                <c:pt idx="3461">
                  <c:v>223</c:v>
                </c:pt>
                <c:pt idx="3462">
                  <c:v>223</c:v>
                </c:pt>
                <c:pt idx="3463">
                  <c:v>223</c:v>
                </c:pt>
                <c:pt idx="3464">
                  <c:v>224</c:v>
                </c:pt>
                <c:pt idx="3465">
                  <c:v>224</c:v>
                </c:pt>
                <c:pt idx="3466">
                  <c:v>224</c:v>
                </c:pt>
                <c:pt idx="3467">
                  <c:v>224</c:v>
                </c:pt>
                <c:pt idx="3468">
                  <c:v>224</c:v>
                </c:pt>
                <c:pt idx="3469">
                  <c:v>224</c:v>
                </c:pt>
                <c:pt idx="3470">
                  <c:v>224</c:v>
                </c:pt>
                <c:pt idx="3471">
                  <c:v>224</c:v>
                </c:pt>
                <c:pt idx="3472">
                  <c:v>225</c:v>
                </c:pt>
                <c:pt idx="3473">
                  <c:v>225</c:v>
                </c:pt>
                <c:pt idx="3474">
                  <c:v>225</c:v>
                </c:pt>
                <c:pt idx="3475">
                  <c:v>225</c:v>
                </c:pt>
                <c:pt idx="3476">
                  <c:v>226</c:v>
                </c:pt>
                <c:pt idx="3477">
                  <c:v>226</c:v>
                </c:pt>
                <c:pt idx="3478">
                  <c:v>226</c:v>
                </c:pt>
                <c:pt idx="3479">
                  <c:v>226</c:v>
                </c:pt>
                <c:pt idx="3480">
                  <c:v>226</c:v>
                </c:pt>
                <c:pt idx="3481">
                  <c:v>226</c:v>
                </c:pt>
                <c:pt idx="3482">
                  <c:v>226</c:v>
                </c:pt>
                <c:pt idx="3483">
                  <c:v>226</c:v>
                </c:pt>
                <c:pt idx="3484">
                  <c:v>226</c:v>
                </c:pt>
                <c:pt idx="3485">
                  <c:v>226</c:v>
                </c:pt>
                <c:pt idx="3486">
                  <c:v>226</c:v>
                </c:pt>
                <c:pt idx="3487">
                  <c:v>226</c:v>
                </c:pt>
                <c:pt idx="3488">
                  <c:v>227</c:v>
                </c:pt>
                <c:pt idx="3489">
                  <c:v>227</c:v>
                </c:pt>
                <c:pt idx="3490">
                  <c:v>227</c:v>
                </c:pt>
                <c:pt idx="3491">
                  <c:v>227</c:v>
                </c:pt>
                <c:pt idx="3492">
                  <c:v>227</c:v>
                </c:pt>
                <c:pt idx="3493">
                  <c:v>227</c:v>
                </c:pt>
                <c:pt idx="3494">
                  <c:v>227</c:v>
                </c:pt>
                <c:pt idx="3495">
                  <c:v>227</c:v>
                </c:pt>
                <c:pt idx="3496">
                  <c:v>227</c:v>
                </c:pt>
                <c:pt idx="3497">
                  <c:v>228</c:v>
                </c:pt>
                <c:pt idx="3498">
                  <c:v>228</c:v>
                </c:pt>
                <c:pt idx="3499">
                  <c:v>228</c:v>
                </c:pt>
                <c:pt idx="3500">
                  <c:v>228</c:v>
                </c:pt>
                <c:pt idx="3501">
                  <c:v>228</c:v>
                </c:pt>
                <c:pt idx="3502">
                  <c:v>228</c:v>
                </c:pt>
                <c:pt idx="3503">
                  <c:v>228</c:v>
                </c:pt>
                <c:pt idx="3504">
                  <c:v>228</c:v>
                </c:pt>
                <c:pt idx="3505">
                  <c:v>228</c:v>
                </c:pt>
                <c:pt idx="3506">
                  <c:v>228</c:v>
                </c:pt>
                <c:pt idx="3507">
                  <c:v>229</c:v>
                </c:pt>
                <c:pt idx="3508">
                  <c:v>229</c:v>
                </c:pt>
                <c:pt idx="3509">
                  <c:v>229</c:v>
                </c:pt>
                <c:pt idx="3510">
                  <c:v>229</c:v>
                </c:pt>
                <c:pt idx="3511">
                  <c:v>229</c:v>
                </c:pt>
                <c:pt idx="3512">
                  <c:v>229</c:v>
                </c:pt>
                <c:pt idx="3513">
                  <c:v>229</c:v>
                </c:pt>
                <c:pt idx="3514">
                  <c:v>229</c:v>
                </c:pt>
                <c:pt idx="3515">
                  <c:v>230</c:v>
                </c:pt>
                <c:pt idx="3516">
                  <c:v>230</c:v>
                </c:pt>
                <c:pt idx="3517">
                  <c:v>230</c:v>
                </c:pt>
                <c:pt idx="3518">
                  <c:v>230</c:v>
                </c:pt>
                <c:pt idx="3519">
                  <c:v>230</c:v>
                </c:pt>
                <c:pt idx="3520">
                  <c:v>230</c:v>
                </c:pt>
                <c:pt idx="3521">
                  <c:v>230</c:v>
                </c:pt>
                <c:pt idx="3522">
                  <c:v>230</c:v>
                </c:pt>
                <c:pt idx="3523">
                  <c:v>230</c:v>
                </c:pt>
                <c:pt idx="3524">
                  <c:v>230</c:v>
                </c:pt>
                <c:pt idx="3525">
                  <c:v>230</c:v>
                </c:pt>
                <c:pt idx="3526">
                  <c:v>230</c:v>
                </c:pt>
                <c:pt idx="3527">
                  <c:v>230</c:v>
                </c:pt>
                <c:pt idx="3528">
                  <c:v>231</c:v>
                </c:pt>
                <c:pt idx="3529">
                  <c:v>231</c:v>
                </c:pt>
                <c:pt idx="3530">
                  <c:v>231</c:v>
                </c:pt>
                <c:pt idx="3531">
                  <c:v>231</c:v>
                </c:pt>
                <c:pt idx="3532">
                  <c:v>231</c:v>
                </c:pt>
                <c:pt idx="3533">
                  <c:v>231</c:v>
                </c:pt>
                <c:pt idx="3534">
                  <c:v>231</c:v>
                </c:pt>
                <c:pt idx="3535">
                  <c:v>231</c:v>
                </c:pt>
                <c:pt idx="3536">
                  <c:v>231</c:v>
                </c:pt>
                <c:pt idx="3537">
                  <c:v>231</c:v>
                </c:pt>
                <c:pt idx="3538">
                  <c:v>231</c:v>
                </c:pt>
                <c:pt idx="3539">
                  <c:v>232</c:v>
                </c:pt>
                <c:pt idx="3540">
                  <c:v>232</c:v>
                </c:pt>
                <c:pt idx="3541">
                  <c:v>232</c:v>
                </c:pt>
                <c:pt idx="3542">
                  <c:v>232</c:v>
                </c:pt>
                <c:pt idx="3543">
                  <c:v>232</c:v>
                </c:pt>
                <c:pt idx="3544">
                  <c:v>232</c:v>
                </c:pt>
                <c:pt idx="3545">
                  <c:v>232</c:v>
                </c:pt>
                <c:pt idx="3546">
                  <c:v>232</c:v>
                </c:pt>
                <c:pt idx="3547">
                  <c:v>232</c:v>
                </c:pt>
                <c:pt idx="3548">
                  <c:v>232</c:v>
                </c:pt>
                <c:pt idx="3549">
                  <c:v>232</c:v>
                </c:pt>
                <c:pt idx="3550">
                  <c:v>232</c:v>
                </c:pt>
                <c:pt idx="3551">
                  <c:v>232</c:v>
                </c:pt>
                <c:pt idx="3552">
                  <c:v>232</c:v>
                </c:pt>
                <c:pt idx="3553">
                  <c:v>232</c:v>
                </c:pt>
                <c:pt idx="3554">
                  <c:v>232</c:v>
                </c:pt>
                <c:pt idx="3555">
                  <c:v>232</c:v>
                </c:pt>
                <c:pt idx="3556">
                  <c:v>232</c:v>
                </c:pt>
                <c:pt idx="3557">
                  <c:v>232</c:v>
                </c:pt>
                <c:pt idx="3558">
                  <c:v>232</c:v>
                </c:pt>
                <c:pt idx="3559">
                  <c:v>232</c:v>
                </c:pt>
                <c:pt idx="3560">
                  <c:v>233</c:v>
                </c:pt>
                <c:pt idx="3561">
                  <c:v>233</c:v>
                </c:pt>
                <c:pt idx="3562">
                  <c:v>233</c:v>
                </c:pt>
                <c:pt idx="3563">
                  <c:v>233</c:v>
                </c:pt>
                <c:pt idx="3564">
                  <c:v>233</c:v>
                </c:pt>
                <c:pt idx="3565">
                  <c:v>234</c:v>
                </c:pt>
                <c:pt idx="3566">
                  <c:v>234</c:v>
                </c:pt>
                <c:pt idx="3567">
                  <c:v>234</c:v>
                </c:pt>
                <c:pt idx="3568">
                  <c:v>234</c:v>
                </c:pt>
                <c:pt idx="3569">
                  <c:v>234</c:v>
                </c:pt>
                <c:pt idx="3570">
                  <c:v>234</c:v>
                </c:pt>
                <c:pt idx="3571">
                  <c:v>234</c:v>
                </c:pt>
                <c:pt idx="3572">
                  <c:v>234</c:v>
                </c:pt>
                <c:pt idx="3573">
                  <c:v>234</c:v>
                </c:pt>
                <c:pt idx="3574">
                  <c:v>234</c:v>
                </c:pt>
                <c:pt idx="3575">
                  <c:v>234</c:v>
                </c:pt>
                <c:pt idx="3576">
                  <c:v>234</c:v>
                </c:pt>
                <c:pt idx="3577">
                  <c:v>234</c:v>
                </c:pt>
                <c:pt idx="3578">
                  <c:v>235</c:v>
                </c:pt>
                <c:pt idx="3579">
                  <c:v>235</c:v>
                </c:pt>
                <c:pt idx="3580">
                  <c:v>235</c:v>
                </c:pt>
                <c:pt idx="3581">
                  <c:v>235</c:v>
                </c:pt>
                <c:pt idx="3582">
                  <c:v>235</c:v>
                </c:pt>
                <c:pt idx="3583">
                  <c:v>235</c:v>
                </c:pt>
                <c:pt idx="3584">
                  <c:v>235</c:v>
                </c:pt>
                <c:pt idx="3585">
                  <c:v>236</c:v>
                </c:pt>
                <c:pt idx="3586">
                  <c:v>236</c:v>
                </c:pt>
                <c:pt idx="3587">
                  <c:v>236</c:v>
                </c:pt>
                <c:pt idx="3588">
                  <c:v>236</c:v>
                </c:pt>
                <c:pt idx="3589">
                  <c:v>236</c:v>
                </c:pt>
                <c:pt idx="3590">
                  <c:v>236</c:v>
                </c:pt>
                <c:pt idx="3591">
                  <c:v>237</c:v>
                </c:pt>
                <c:pt idx="3592">
                  <c:v>237</c:v>
                </c:pt>
                <c:pt idx="3593">
                  <c:v>237</c:v>
                </c:pt>
                <c:pt idx="3594">
                  <c:v>237</c:v>
                </c:pt>
                <c:pt idx="3595">
                  <c:v>237</c:v>
                </c:pt>
                <c:pt idx="3596">
                  <c:v>237</c:v>
                </c:pt>
                <c:pt idx="3597">
                  <c:v>237</c:v>
                </c:pt>
                <c:pt idx="3598">
                  <c:v>237</c:v>
                </c:pt>
                <c:pt idx="3599">
                  <c:v>238</c:v>
                </c:pt>
                <c:pt idx="3600">
                  <c:v>239</c:v>
                </c:pt>
                <c:pt idx="3601">
                  <c:v>239</c:v>
                </c:pt>
                <c:pt idx="3602">
                  <c:v>239</c:v>
                </c:pt>
                <c:pt idx="3603">
                  <c:v>240</c:v>
                </c:pt>
                <c:pt idx="3604">
                  <c:v>240</c:v>
                </c:pt>
                <c:pt idx="3605">
                  <c:v>240</c:v>
                </c:pt>
                <c:pt idx="3606">
                  <c:v>240</c:v>
                </c:pt>
                <c:pt idx="3607">
                  <c:v>241</c:v>
                </c:pt>
                <c:pt idx="3608">
                  <c:v>241</c:v>
                </c:pt>
                <c:pt idx="3609">
                  <c:v>241</c:v>
                </c:pt>
                <c:pt idx="3610">
                  <c:v>242</c:v>
                </c:pt>
                <c:pt idx="3611">
                  <c:v>242</c:v>
                </c:pt>
                <c:pt idx="3612">
                  <c:v>242</c:v>
                </c:pt>
                <c:pt idx="3613">
                  <c:v>242</c:v>
                </c:pt>
                <c:pt idx="3614">
                  <c:v>242</c:v>
                </c:pt>
                <c:pt idx="3615">
                  <c:v>243</c:v>
                </c:pt>
                <c:pt idx="3616">
                  <c:v>243</c:v>
                </c:pt>
                <c:pt idx="3617">
                  <c:v>243</c:v>
                </c:pt>
                <c:pt idx="3618">
                  <c:v>243</c:v>
                </c:pt>
                <c:pt idx="3619">
                  <c:v>243</c:v>
                </c:pt>
                <c:pt idx="3620">
                  <c:v>243</c:v>
                </c:pt>
                <c:pt idx="3621">
                  <c:v>244</c:v>
                </c:pt>
                <c:pt idx="3622">
                  <c:v>244</c:v>
                </c:pt>
                <c:pt idx="3623">
                  <c:v>244</c:v>
                </c:pt>
                <c:pt idx="3624">
                  <c:v>244</c:v>
                </c:pt>
                <c:pt idx="3625">
                  <c:v>244</c:v>
                </c:pt>
                <c:pt idx="3626">
                  <c:v>245</c:v>
                </c:pt>
                <c:pt idx="3627">
                  <c:v>245</c:v>
                </c:pt>
                <c:pt idx="3628">
                  <c:v>245</c:v>
                </c:pt>
                <c:pt idx="3629">
                  <c:v>245</c:v>
                </c:pt>
                <c:pt idx="3630">
                  <c:v>245</c:v>
                </c:pt>
                <c:pt idx="3631">
                  <c:v>246</c:v>
                </c:pt>
                <c:pt idx="3632">
                  <c:v>246</c:v>
                </c:pt>
                <c:pt idx="3633">
                  <c:v>246</c:v>
                </c:pt>
                <c:pt idx="3634">
                  <c:v>246</c:v>
                </c:pt>
                <c:pt idx="3635">
                  <c:v>246</c:v>
                </c:pt>
                <c:pt idx="3636">
                  <c:v>247</c:v>
                </c:pt>
                <c:pt idx="3637">
                  <c:v>247</c:v>
                </c:pt>
                <c:pt idx="3638">
                  <c:v>247</c:v>
                </c:pt>
                <c:pt idx="3639">
                  <c:v>247</c:v>
                </c:pt>
                <c:pt idx="3640">
                  <c:v>247</c:v>
                </c:pt>
                <c:pt idx="3641">
                  <c:v>247</c:v>
                </c:pt>
                <c:pt idx="3642">
                  <c:v>247</c:v>
                </c:pt>
                <c:pt idx="3643">
                  <c:v>247</c:v>
                </c:pt>
                <c:pt idx="3644">
                  <c:v>247</c:v>
                </c:pt>
                <c:pt idx="3645">
                  <c:v>247</c:v>
                </c:pt>
                <c:pt idx="3646">
                  <c:v>247</c:v>
                </c:pt>
                <c:pt idx="3647">
                  <c:v>247</c:v>
                </c:pt>
                <c:pt idx="3648">
                  <c:v>247</c:v>
                </c:pt>
                <c:pt idx="3649">
                  <c:v>247</c:v>
                </c:pt>
                <c:pt idx="3650">
                  <c:v>247</c:v>
                </c:pt>
                <c:pt idx="3651">
                  <c:v>247</c:v>
                </c:pt>
                <c:pt idx="3652">
                  <c:v>247</c:v>
                </c:pt>
                <c:pt idx="3653">
                  <c:v>247</c:v>
                </c:pt>
                <c:pt idx="3654">
                  <c:v>247</c:v>
                </c:pt>
                <c:pt idx="3655">
                  <c:v>247</c:v>
                </c:pt>
                <c:pt idx="3656">
                  <c:v>248</c:v>
                </c:pt>
                <c:pt idx="3657">
                  <c:v>248</c:v>
                </c:pt>
                <c:pt idx="3658">
                  <c:v>248</c:v>
                </c:pt>
                <c:pt idx="3659">
                  <c:v>248</c:v>
                </c:pt>
                <c:pt idx="3660">
                  <c:v>248</c:v>
                </c:pt>
                <c:pt idx="3661">
                  <c:v>248</c:v>
                </c:pt>
                <c:pt idx="3662">
                  <c:v>248</c:v>
                </c:pt>
                <c:pt idx="3663">
                  <c:v>248</c:v>
                </c:pt>
                <c:pt idx="3664">
                  <c:v>248</c:v>
                </c:pt>
                <c:pt idx="3665">
                  <c:v>248</c:v>
                </c:pt>
                <c:pt idx="3666">
                  <c:v>248</c:v>
                </c:pt>
                <c:pt idx="3667">
                  <c:v>248</c:v>
                </c:pt>
                <c:pt idx="3668">
                  <c:v>248</c:v>
                </c:pt>
                <c:pt idx="3669">
                  <c:v>248</c:v>
                </c:pt>
                <c:pt idx="3670">
                  <c:v>248</c:v>
                </c:pt>
                <c:pt idx="3671">
                  <c:v>248</c:v>
                </c:pt>
                <c:pt idx="3672">
                  <c:v>248</c:v>
                </c:pt>
                <c:pt idx="3673">
                  <c:v>248</c:v>
                </c:pt>
                <c:pt idx="3674">
                  <c:v>248</c:v>
                </c:pt>
                <c:pt idx="3675">
                  <c:v>248</c:v>
                </c:pt>
                <c:pt idx="3676">
                  <c:v>248</c:v>
                </c:pt>
                <c:pt idx="3677">
                  <c:v>248</c:v>
                </c:pt>
                <c:pt idx="3678">
                  <c:v>248</c:v>
                </c:pt>
                <c:pt idx="3679">
                  <c:v>248</c:v>
                </c:pt>
                <c:pt idx="3680">
                  <c:v>248</c:v>
                </c:pt>
                <c:pt idx="3681">
                  <c:v>248</c:v>
                </c:pt>
                <c:pt idx="3682">
                  <c:v>248</c:v>
                </c:pt>
                <c:pt idx="3683">
                  <c:v>248</c:v>
                </c:pt>
                <c:pt idx="3684">
                  <c:v>248</c:v>
                </c:pt>
                <c:pt idx="3685">
                  <c:v>248</c:v>
                </c:pt>
                <c:pt idx="3686">
                  <c:v>248</c:v>
                </c:pt>
                <c:pt idx="3687">
                  <c:v>248</c:v>
                </c:pt>
                <c:pt idx="3688">
                  <c:v>248</c:v>
                </c:pt>
                <c:pt idx="3689">
                  <c:v>248</c:v>
                </c:pt>
                <c:pt idx="3690">
                  <c:v>248</c:v>
                </c:pt>
                <c:pt idx="3691">
                  <c:v>248</c:v>
                </c:pt>
                <c:pt idx="3692">
                  <c:v>248</c:v>
                </c:pt>
                <c:pt idx="3693">
                  <c:v>248</c:v>
                </c:pt>
                <c:pt idx="3694">
                  <c:v>248</c:v>
                </c:pt>
                <c:pt idx="3695">
                  <c:v>248</c:v>
                </c:pt>
                <c:pt idx="3696">
                  <c:v>248</c:v>
                </c:pt>
                <c:pt idx="3697">
                  <c:v>248</c:v>
                </c:pt>
                <c:pt idx="3698">
                  <c:v>248</c:v>
                </c:pt>
                <c:pt idx="3699">
                  <c:v>248</c:v>
                </c:pt>
                <c:pt idx="3700">
                  <c:v>248</c:v>
                </c:pt>
                <c:pt idx="3701">
                  <c:v>248</c:v>
                </c:pt>
                <c:pt idx="3702">
                  <c:v>248</c:v>
                </c:pt>
                <c:pt idx="3703">
                  <c:v>248</c:v>
                </c:pt>
                <c:pt idx="3704">
                  <c:v>248</c:v>
                </c:pt>
                <c:pt idx="3705">
                  <c:v>248</c:v>
                </c:pt>
                <c:pt idx="3706">
                  <c:v>248</c:v>
                </c:pt>
                <c:pt idx="3707">
                  <c:v>248</c:v>
                </c:pt>
                <c:pt idx="3708">
                  <c:v>248</c:v>
                </c:pt>
                <c:pt idx="3709">
                  <c:v>248</c:v>
                </c:pt>
                <c:pt idx="3710">
                  <c:v>248</c:v>
                </c:pt>
                <c:pt idx="3711">
                  <c:v>248</c:v>
                </c:pt>
                <c:pt idx="3712">
                  <c:v>248</c:v>
                </c:pt>
                <c:pt idx="3713">
                  <c:v>248</c:v>
                </c:pt>
                <c:pt idx="3714">
                  <c:v>248</c:v>
                </c:pt>
                <c:pt idx="3715">
                  <c:v>248</c:v>
                </c:pt>
                <c:pt idx="3716">
                  <c:v>248</c:v>
                </c:pt>
                <c:pt idx="3717">
                  <c:v>248</c:v>
                </c:pt>
                <c:pt idx="3718">
                  <c:v>248</c:v>
                </c:pt>
                <c:pt idx="3719">
                  <c:v>248</c:v>
                </c:pt>
                <c:pt idx="3720">
                  <c:v>249</c:v>
                </c:pt>
                <c:pt idx="3721">
                  <c:v>249</c:v>
                </c:pt>
                <c:pt idx="3722">
                  <c:v>249</c:v>
                </c:pt>
                <c:pt idx="3723">
                  <c:v>249</c:v>
                </c:pt>
                <c:pt idx="3724">
                  <c:v>249</c:v>
                </c:pt>
                <c:pt idx="3725">
                  <c:v>249</c:v>
                </c:pt>
                <c:pt idx="3726">
                  <c:v>249</c:v>
                </c:pt>
                <c:pt idx="3727">
                  <c:v>250</c:v>
                </c:pt>
                <c:pt idx="3728">
                  <c:v>250</c:v>
                </c:pt>
                <c:pt idx="3729">
                  <c:v>250</c:v>
                </c:pt>
                <c:pt idx="3730">
                  <c:v>250</c:v>
                </c:pt>
                <c:pt idx="3731">
                  <c:v>250</c:v>
                </c:pt>
                <c:pt idx="3732">
                  <c:v>250</c:v>
                </c:pt>
                <c:pt idx="3733">
                  <c:v>250</c:v>
                </c:pt>
                <c:pt idx="3734">
                  <c:v>250</c:v>
                </c:pt>
                <c:pt idx="3735">
                  <c:v>250</c:v>
                </c:pt>
                <c:pt idx="3736">
                  <c:v>250</c:v>
                </c:pt>
                <c:pt idx="3737">
                  <c:v>250</c:v>
                </c:pt>
                <c:pt idx="3738">
                  <c:v>250</c:v>
                </c:pt>
                <c:pt idx="3739">
                  <c:v>250</c:v>
                </c:pt>
                <c:pt idx="3740">
                  <c:v>250</c:v>
                </c:pt>
                <c:pt idx="3741">
                  <c:v>250</c:v>
                </c:pt>
                <c:pt idx="3742">
                  <c:v>250</c:v>
                </c:pt>
                <c:pt idx="3743">
                  <c:v>250</c:v>
                </c:pt>
                <c:pt idx="3744">
                  <c:v>251</c:v>
                </c:pt>
                <c:pt idx="3745">
                  <c:v>251</c:v>
                </c:pt>
                <c:pt idx="3746">
                  <c:v>251</c:v>
                </c:pt>
                <c:pt idx="3747">
                  <c:v>251</c:v>
                </c:pt>
                <c:pt idx="3748">
                  <c:v>251</c:v>
                </c:pt>
                <c:pt idx="3749">
                  <c:v>251</c:v>
                </c:pt>
                <c:pt idx="3750">
                  <c:v>251</c:v>
                </c:pt>
                <c:pt idx="3751">
                  <c:v>251</c:v>
                </c:pt>
                <c:pt idx="3752">
                  <c:v>251</c:v>
                </c:pt>
                <c:pt idx="3753">
                  <c:v>251</c:v>
                </c:pt>
                <c:pt idx="3754">
                  <c:v>251</c:v>
                </c:pt>
                <c:pt idx="3755">
                  <c:v>251</c:v>
                </c:pt>
                <c:pt idx="3756">
                  <c:v>251</c:v>
                </c:pt>
                <c:pt idx="3757">
                  <c:v>251</c:v>
                </c:pt>
                <c:pt idx="3758">
                  <c:v>251</c:v>
                </c:pt>
                <c:pt idx="3759">
                  <c:v>251</c:v>
                </c:pt>
                <c:pt idx="3760">
                  <c:v>251</c:v>
                </c:pt>
                <c:pt idx="3761">
                  <c:v>251</c:v>
                </c:pt>
                <c:pt idx="3762">
                  <c:v>251</c:v>
                </c:pt>
                <c:pt idx="3763">
                  <c:v>251</c:v>
                </c:pt>
                <c:pt idx="3764">
                  <c:v>251</c:v>
                </c:pt>
                <c:pt idx="3765">
                  <c:v>252</c:v>
                </c:pt>
                <c:pt idx="3766">
                  <c:v>252</c:v>
                </c:pt>
                <c:pt idx="3767">
                  <c:v>252</c:v>
                </c:pt>
                <c:pt idx="3768">
                  <c:v>252</c:v>
                </c:pt>
                <c:pt idx="3769">
                  <c:v>252</c:v>
                </c:pt>
                <c:pt idx="3770">
                  <c:v>252</c:v>
                </c:pt>
                <c:pt idx="3771">
                  <c:v>252</c:v>
                </c:pt>
                <c:pt idx="3772">
                  <c:v>252</c:v>
                </c:pt>
                <c:pt idx="3773">
                  <c:v>252</c:v>
                </c:pt>
                <c:pt idx="3774">
                  <c:v>252</c:v>
                </c:pt>
                <c:pt idx="3775">
                  <c:v>252</c:v>
                </c:pt>
                <c:pt idx="3776">
                  <c:v>252</c:v>
                </c:pt>
                <c:pt idx="3777">
                  <c:v>252</c:v>
                </c:pt>
                <c:pt idx="3778">
                  <c:v>252</c:v>
                </c:pt>
                <c:pt idx="3779">
                  <c:v>252</c:v>
                </c:pt>
                <c:pt idx="3780">
                  <c:v>252</c:v>
                </c:pt>
                <c:pt idx="3781">
                  <c:v>252</c:v>
                </c:pt>
                <c:pt idx="3782">
                  <c:v>252</c:v>
                </c:pt>
                <c:pt idx="3783">
                  <c:v>252</c:v>
                </c:pt>
                <c:pt idx="3784">
                  <c:v>252</c:v>
                </c:pt>
                <c:pt idx="3785">
                  <c:v>252</c:v>
                </c:pt>
                <c:pt idx="3786">
                  <c:v>252</c:v>
                </c:pt>
                <c:pt idx="3787">
                  <c:v>252</c:v>
                </c:pt>
                <c:pt idx="3788">
                  <c:v>252</c:v>
                </c:pt>
                <c:pt idx="3789">
                  <c:v>252</c:v>
                </c:pt>
                <c:pt idx="3790">
                  <c:v>252</c:v>
                </c:pt>
                <c:pt idx="3791">
                  <c:v>252</c:v>
                </c:pt>
                <c:pt idx="3792">
                  <c:v>252</c:v>
                </c:pt>
                <c:pt idx="3793">
                  <c:v>252</c:v>
                </c:pt>
                <c:pt idx="3794">
                  <c:v>252</c:v>
                </c:pt>
                <c:pt idx="3795">
                  <c:v>252</c:v>
                </c:pt>
                <c:pt idx="3796">
                  <c:v>252</c:v>
                </c:pt>
                <c:pt idx="3797">
                  <c:v>252</c:v>
                </c:pt>
                <c:pt idx="3798">
                  <c:v>252</c:v>
                </c:pt>
                <c:pt idx="3799">
                  <c:v>252</c:v>
                </c:pt>
                <c:pt idx="3800">
                  <c:v>252</c:v>
                </c:pt>
                <c:pt idx="3801">
                  <c:v>252</c:v>
                </c:pt>
                <c:pt idx="3802">
                  <c:v>252</c:v>
                </c:pt>
                <c:pt idx="3803">
                  <c:v>252</c:v>
                </c:pt>
                <c:pt idx="3804">
                  <c:v>252</c:v>
                </c:pt>
                <c:pt idx="3805">
                  <c:v>252</c:v>
                </c:pt>
                <c:pt idx="3806">
                  <c:v>252</c:v>
                </c:pt>
                <c:pt idx="3807">
                  <c:v>252</c:v>
                </c:pt>
                <c:pt idx="3808">
                  <c:v>252</c:v>
                </c:pt>
                <c:pt idx="3809">
                  <c:v>252</c:v>
                </c:pt>
                <c:pt idx="3810">
                  <c:v>252</c:v>
                </c:pt>
                <c:pt idx="3811">
                  <c:v>252</c:v>
                </c:pt>
                <c:pt idx="3812">
                  <c:v>252</c:v>
                </c:pt>
                <c:pt idx="3813">
                  <c:v>252</c:v>
                </c:pt>
                <c:pt idx="3814">
                  <c:v>252</c:v>
                </c:pt>
                <c:pt idx="3815">
                  <c:v>252</c:v>
                </c:pt>
                <c:pt idx="3816">
                  <c:v>252</c:v>
                </c:pt>
                <c:pt idx="3817">
                  <c:v>253</c:v>
                </c:pt>
                <c:pt idx="3818">
                  <c:v>253</c:v>
                </c:pt>
                <c:pt idx="3819">
                  <c:v>253</c:v>
                </c:pt>
                <c:pt idx="3820">
                  <c:v>253</c:v>
                </c:pt>
                <c:pt idx="3821">
                  <c:v>253</c:v>
                </c:pt>
                <c:pt idx="3822">
                  <c:v>253</c:v>
                </c:pt>
                <c:pt idx="3823">
                  <c:v>253</c:v>
                </c:pt>
                <c:pt idx="3824">
                  <c:v>253</c:v>
                </c:pt>
                <c:pt idx="3825">
                  <c:v>253</c:v>
                </c:pt>
                <c:pt idx="3826">
                  <c:v>253</c:v>
                </c:pt>
                <c:pt idx="3827">
                  <c:v>253</c:v>
                </c:pt>
                <c:pt idx="3828">
                  <c:v>253</c:v>
                </c:pt>
                <c:pt idx="3829">
                  <c:v>253</c:v>
                </c:pt>
                <c:pt idx="3830">
                  <c:v>253</c:v>
                </c:pt>
                <c:pt idx="3831">
                  <c:v>253</c:v>
                </c:pt>
                <c:pt idx="3832">
                  <c:v>253</c:v>
                </c:pt>
                <c:pt idx="3833">
                  <c:v>253</c:v>
                </c:pt>
                <c:pt idx="3834">
                  <c:v>253</c:v>
                </c:pt>
                <c:pt idx="3835">
                  <c:v>253</c:v>
                </c:pt>
                <c:pt idx="3836">
                  <c:v>253</c:v>
                </c:pt>
                <c:pt idx="3837">
                  <c:v>253</c:v>
                </c:pt>
                <c:pt idx="3838">
                  <c:v>253</c:v>
                </c:pt>
                <c:pt idx="3839">
                  <c:v>253</c:v>
                </c:pt>
                <c:pt idx="3840">
                  <c:v>253</c:v>
                </c:pt>
                <c:pt idx="3841">
                  <c:v>254</c:v>
                </c:pt>
                <c:pt idx="3842">
                  <c:v>254</c:v>
                </c:pt>
                <c:pt idx="3843">
                  <c:v>254</c:v>
                </c:pt>
                <c:pt idx="3844">
                  <c:v>254</c:v>
                </c:pt>
                <c:pt idx="3845">
                  <c:v>254</c:v>
                </c:pt>
                <c:pt idx="3846">
                  <c:v>254</c:v>
                </c:pt>
                <c:pt idx="3847">
                  <c:v>254</c:v>
                </c:pt>
                <c:pt idx="3848">
                  <c:v>254</c:v>
                </c:pt>
                <c:pt idx="3849">
                  <c:v>254</c:v>
                </c:pt>
                <c:pt idx="3850">
                  <c:v>254</c:v>
                </c:pt>
                <c:pt idx="3851">
                  <c:v>254</c:v>
                </c:pt>
                <c:pt idx="3852">
                  <c:v>254</c:v>
                </c:pt>
                <c:pt idx="3853">
                  <c:v>254</c:v>
                </c:pt>
                <c:pt idx="3854">
                  <c:v>254</c:v>
                </c:pt>
                <c:pt idx="3855">
                  <c:v>254</c:v>
                </c:pt>
                <c:pt idx="3856">
                  <c:v>254</c:v>
                </c:pt>
                <c:pt idx="3857">
                  <c:v>254</c:v>
                </c:pt>
                <c:pt idx="3858">
                  <c:v>254</c:v>
                </c:pt>
                <c:pt idx="3859">
                  <c:v>254</c:v>
                </c:pt>
                <c:pt idx="3860">
                  <c:v>255</c:v>
                </c:pt>
                <c:pt idx="3861">
                  <c:v>255</c:v>
                </c:pt>
                <c:pt idx="3862">
                  <c:v>255</c:v>
                </c:pt>
                <c:pt idx="3863">
                  <c:v>255</c:v>
                </c:pt>
                <c:pt idx="3864">
                  <c:v>255</c:v>
                </c:pt>
                <c:pt idx="3865">
                  <c:v>255</c:v>
                </c:pt>
                <c:pt idx="3866">
                  <c:v>255</c:v>
                </c:pt>
                <c:pt idx="3867">
                  <c:v>255</c:v>
                </c:pt>
                <c:pt idx="3868">
                  <c:v>255</c:v>
                </c:pt>
                <c:pt idx="3869">
                  <c:v>255</c:v>
                </c:pt>
                <c:pt idx="3870">
                  <c:v>255</c:v>
                </c:pt>
                <c:pt idx="3871">
                  <c:v>255</c:v>
                </c:pt>
                <c:pt idx="3872">
                  <c:v>255</c:v>
                </c:pt>
                <c:pt idx="3873">
                  <c:v>255</c:v>
                </c:pt>
                <c:pt idx="3874">
                  <c:v>255</c:v>
                </c:pt>
                <c:pt idx="3875">
                  <c:v>255</c:v>
                </c:pt>
                <c:pt idx="3876">
                  <c:v>255</c:v>
                </c:pt>
                <c:pt idx="3877">
                  <c:v>255</c:v>
                </c:pt>
                <c:pt idx="3878">
                  <c:v>255</c:v>
                </c:pt>
                <c:pt idx="3879">
                  <c:v>255</c:v>
                </c:pt>
                <c:pt idx="3880">
                  <c:v>255</c:v>
                </c:pt>
                <c:pt idx="3881">
                  <c:v>255</c:v>
                </c:pt>
                <c:pt idx="3882">
                  <c:v>255</c:v>
                </c:pt>
                <c:pt idx="3883">
                  <c:v>255</c:v>
                </c:pt>
                <c:pt idx="3884">
                  <c:v>256</c:v>
                </c:pt>
                <c:pt idx="3885">
                  <c:v>256</c:v>
                </c:pt>
                <c:pt idx="3886">
                  <c:v>256</c:v>
                </c:pt>
                <c:pt idx="3887">
                  <c:v>256</c:v>
                </c:pt>
                <c:pt idx="3888">
                  <c:v>256</c:v>
                </c:pt>
                <c:pt idx="3889">
                  <c:v>256</c:v>
                </c:pt>
                <c:pt idx="3890">
                  <c:v>256</c:v>
                </c:pt>
                <c:pt idx="3891">
                  <c:v>256</c:v>
                </c:pt>
                <c:pt idx="3892">
                  <c:v>256</c:v>
                </c:pt>
                <c:pt idx="3893">
                  <c:v>256</c:v>
                </c:pt>
                <c:pt idx="3894">
                  <c:v>256</c:v>
                </c:pt>
                <c:pt idx="3895">
                  <c:v>257</c:v>
                </c:pt>
                <c:pt idx="3896">
                  <c:v>257</c:v>
                </c:pt>
                <c:pt idx="3897">
                  <c:v>257</c:v>
                </c:pt>
                <c:pt idx="3898">
                  <c:v>257</c:v>
                </c:pt>
                <c:pt idx="3899">
                  <c:v>257</c:v>
                </c:pt>
                <c:pt idx="3900">
                  <c:v>257</c:v>
                </c:pt>
                <c:pt idx="3901">
                  <c:v>257</c:v>
                </c:pt>
                <c:pt idx="3902">
                  <c:v>257</c:v>
                </c:pt>
                <c:pt idx="3903">
                  <c:v>258</c:v>
                </c:pt>
                <c:pt idx="3904">
                  <c:v>258</c:v>
                </c:pt>
                <c:pt idx="3905">
                  <c:v>258</c:v>
                </c:pt>
                <c:pt idx="3906">
                  <c:v>258</c:v>
                </c:pt>
                <c:pt idx="3907">
                  <c:v>258</c:v>
                </c:pt>
                <c:pt idx="3908">
                  <c:v>258</c:v>
                </c:pt>
                <c:pt idx="3909">
                  <c:v>259</c:v>
                </c:pt>
                <c:pt idx="3910">
                  <c:v>259</c:v>
                </c:pt>
                <c:pt idx="3911">
                  <c:v>259</c:v>
                </c:pt>
                <c:pt idx="3912">
                  <c:v>259</c:v>
                </c:pt>
                <c:pt idx="3913">
                  <c:v>259</c:v>
                </c:pt>
                <c:pt idx="3914">
                  <c:v>259</c:v>
                </c:pt>
                <c:pt idx="3915">
                  <c:v>260</c:v>
                </c:pt>
                <c:pt idx="3916">
                  <c:v>260</c:v>
                </c:pt>
                <c:pt idx="3917">
                  <c:v>260</c:v>
                </c:pt>
                <c:pt idx="3918">
                  <c:v>260</c:v>
                </c:pt>
                <c:pt idx="3919">
                  <c:v>260</c:v>
                </c:pt>
                <c:pt idx="3920">
                  <c:v>261</c:v>
                </c:pt>
                <c:pt idx="3921">
                  <c:v>261</c:v>
                </c:pt>
                <c:pt idx="3922">
                  <c:v>261</c:v>
                </c:pt>
                <c:pt idx="3923">
                  <c:v>261</c:v>
                </c:pt>
                <c:pt idx="3924">
                  <c:v>261</c:v>
                </c:pt>
                <c:pt idx="3925">
                  <c:v>261</c:v>
                </c:pt>
                <c:pt idx="3926">
                  <c:v>261</c:v>
                </c:pt>
                <c:pt idx="3927">
                  <c:v>262</c:v>
                </c:pt>
                <c:pt idx="3928">
                  <c:v>262</c:v>
                </c:pt>
                <c:pt idx="3929">
                  <c:v>263</c:v>
                </c:pt>
                <c:pt idx="3930">
                  <c:v>263</c:v>
                </c:pt>
                <c:pt idx="3931">
                  <c:v>263</c:v>
                </c:pt>
                <c:pt idx="3932">
                  <c:v>263</c:v>
                </c:pt>
                <c:pt idx="3933">
                  <c:v>263</c:v>
                </c:pt>
                <c:pt idx="3934">
                  <c:v>263</c:v>
                </c:pt>
                <c:pt idx="3935">
                  <c:v>264</c:v>
                </c:pt>
                <c:pt idx="3936">
                  <c:v>264</c:v>
                </c:pt>
                <c:pt idx="3937">
                  <c:v>266</c:v>
                </c:pt>
                <c:pt idx="3938">
                  <c:v>266</c:v>
                </c:pt>
                <c:pt idx="3939">
                  <c:v>267</c:v>
                </c:pt>
                <c:pt idx="3940">
                  <c:v>267</c:v>
                </c:pt>
                <c:pt idx="3941">
                  <c:v>267</c:v>
                </c:pt>
                <c:pt idx="3942">
                  <c:v>267</c:v>
                </c:pt>
                <c:pt idx="3943">
                  <c:v>267</c:v>
                </c:pt>
                <c:pt idx="3944">
                  <c:v>268</c:v>
                </c:pt>
                <c:pt idx="3945">
                  <c:v>268</c:v>
                </c:pt>
                <c:pt idx="3946">
                  <c:v>268</c:v>
                </c:pt>
                <c:pt idx="3947">
                  <c:v>268</c:v>
                </c:pt>
                <c:pt idx="3948">
                  <c:v>268</c:v>
                </c:pt>
                <c:pt idx="3949">
                  <c:v>269</c:v>
                </c:pt>
                <c:pt idx="3950">
                  <c:v>269</c:v>
                </c:pt>
                <c:pt idx="3951">
                  <c:v>270</c:v>
                </c:pt>
                <c:pt idx="3952">
                  <c:v>270</c:v>
                </c:pt>
                <c:pt idx="3953">
                  <c:v>271</c:v>
                </c:pt>
                <c:pt idx="3954">
                  <c:v>271</c:v>
                </c:pt>
                <c:pt idx="3955">
                  <c:v>271</c:v>
                </c:pt>
                <c:pt idx="3956">
                  <c:v>272</c:v>
                </c:pt>
                <c:pt idx="3957">
                  <c:v>272</c:v>
                </c:pt>
                <c:pt idx="3958">
                  <c:v>272</c:v>
                </c:pt>
                <c:pt idx="3959">
                  <c:v>272</c:v>
                </c:pt>
                <c:pt idx="3960">
                  <c:v>273</c:v>
                </c:pt>
                <c:pt idx="3961">
                  <c:v>273</c:v>
                </c:pt>
                <c:pt idx="3962">
                  <c:v>273</c:v>
                </c:pt>
                <c:pt idx="3963">
                  <c:v>274</c:v>
                </c:pt>
                <c:pt idx="3964">
                  <c:v>274</c:v>
                </c:pt>
                <c:pt idx="3965">
                  <c:v>274</c:v>
                </c:pt>
                <c:pt idx="3966">
                  <c:v>275</c:v>
                </c:pt>
                <c:pt idx="3967">
                  <c:v>276</c:v>
                </c:pt>
                <c:pt idx="3968">
                  <c:v>279</c:v>
                </c:pt>
                <c:pt idx="3969">
                  <c:v>281</c:v>
                </c:pt>
                <c:pt idx="3970">
                  <c:v>285</c:v>
                </c:pt>
                <c:pt idx="3971">
                  <c:v>286</c:v>
                </c:pt>
                <c:pt idx="3972">
                  <c:v>287</c:v>
                </c:pt>
                <c:pt idx="3973">
                  <c:v>288</c:v>
                </c:pt>
                <c:pt idx="3974">
                  <c:v>288</c:v>
                </c:pt>
                <c:pt idx="3975">
                  <c:v>289</c:v>
                </c:pt>
                <c:pt idx="3976">
                  <c:v>289</c:v>
                </c:pt>
                <c:pt idx="3977">
                  <c:v>292</c:v>
                </c:pt>
                <c:pt idx="3978">
                  <c:v>292</c:v>
                </c:pt>
                <c:pt idx="3979">
                  <c:v>292</c:v>
                </c:pt>
                <c:pt idx="3980">
                  <c:v>292</c:v>
                </c:pt>
                <c:pt idx="3981">
                  <c:v>292</c:v>
                </c:pt>
                <c:pt idx="3982">
                  <c:v>293</c:v>
                </c:pt>
                <c:pt idx="3983">
                  <c:v>293</c:v>
                </c:pt>
                <c:pt idx="3984">
                  <c:v>293</c:v>
                </c:pt>
                <c:pt idx="3985">
                  <c:v>293</c:v>
                </c:pt>
                <c:pt idx="3986">
                  <c:v>294</c:v>
                </c:pt>
                <c:pt idx="3987">
                  <c:v>294</c:v>
                </c:pt>
                <c:pt idx="3988">
                  <c:v>294</c:v>
                </c:pt>
                <c:pt idx="3989">
                  <c:v>294</c:v>
                </c:pt>
                <c:pt idx="3990">
                  <c:v>295</c:v>
                </c:pt>
                <c:pt idx="3991">
                  <c:v>295</c:v>
                </c:pt>
                <c:pt idx="3992">
                  <c:v>295</c:v>
                </c:pt>
                <c:pt idx="3993">
                  <c:v>295</c:v>
                </c:pt>
                <c:pt idx="3994">
                  <c:v>297</c:v>
                </c:pt>
                <c:pt idx="3995">
                  <c:v>297</c:v>
                </c:pt>
                <c:pt idx="3996">
                  <c:v>297</c:v>
                </c:pt>
                <c:pt idx="3997">
                  <c:v>299</c:v>
                </c:pt>
                <c:pt idx="3998">
                  <c:v>299</c:v>
                </c:pt>
                <c:pt idx="3999">
                  <c:v>300</c:v>
                </c:pt>
                <c:pt idx="4000">
                  <c:v>302</c:v>
                </c:pt>
                <c:pt idx="4001">
                  <c:v>302</c:v>
                </c:pt>
                <c:pt idx="4002">
                  <c:v>302</c:v>
                </c:pt>
                <c:pt idx="4003">
                  <c:v>303</c:v>
                </c:pt>
                <c:pt idx="4004">
                  <c:v>305</c:v>
                </c:pt>
                <c:pt idx="4005">
                  <c:v>306</c:v>
                </c:pt>
                <c:pt idx="4006">
                  <c:v>307</c:v>
                </c:pt>
                <c:pt idx="4007">
                  <c:v>308</c:v>
                </c:pt>
                <c:pt idx="4008">
                  <c:v>309</c:v>
                </c:pt>
                <c:pt idx="4009">
                  <c:v>310</c:v>
                </c:pt>
                <c:pt idx="4010">
                  <c:v>311</c:v>
                </c:pt>
                <c:pt idx="4011">
                  <c:v>312</c:v>
                </c:pt>
                <c:pt idx="4012">
                  <c:v>313</c:v>
                </c:pt>
                <c:pt idx="4013">
                  <c:v>313</c:v>
                </c:pt>
                <c:pt idx="4014">
                  <c:v>313</c:v>
                </c:pt>
                <c:pt idx="4015">
                  <c:v>313</c:v>
                </c:pt>
                <c:pt idx="4016">
                  <c:v>314</c:v>
                </c:pt>
                <c:pt idx="4017">
                  <c:v>314</c:v>
                </c:pt>
                <c:pt idx="4018">
                  <c:v>315</c:v>
                </c:pt>
                <c:pt idx="4019">
                  <c:v>317</c:v>
                </c:pt>
                <c:pt idx="4020">
                  <c:v>317</c:v>
                </c:pt>
                <c:pt idx="4021">
                  <c:v>318</c:v>
                </c:pt>
                <c:pt idx="4022">
                  <c:v>318</c:v>
                </c:pt>
                <c:pt idx="4023">
                  <c:v>318</c:v>
                </c:pt>
                <c:pt idx="4024">
                  <c:v>319</c:v>
                </c:pt>
                <c:pt idx="4025">
                  <c:v>319</c:v>
                </c:pt>
                <c:pt idx="4026">
                  <c:v>320</c:v>
                </c:pt>
                <c:pt idx="4027">
                  <c:v>320</c:v>
                </c:pt>
                <c:pt idx="4028">
                  <c:v>321</c:v>
                </c:pt>
                <c:pt idx="4029">
                  <c:v>321</c:v>
                </c:pt>
                <c:pt idx="4030">
                  <c:v>321</c:v>
                </c:pt>
                <c:pt idx="4031">
                  <c:v>322</c:v>
                </c:pt>
                <c:pt idx="4032">
                  <c:v>323</c:v>
                </c:pt>
                <c:pt idx="4033">
                  <c:v>323</c:v>
                </c:pt>
                <c:pt idx="4034">
                  <c:v>324</c:v>
                </c:pt>
                <c:pt idx="4035">
                  <c:v>324</c:v>
                </c:pt>
                <c:pt idx="4036">
                  <c:v>325</c:v>
                </c:pt>
                <c:pt idx="4037">
                  <c:v>325</c:v>
                </c:pt>
                <c:pt idx="4038">
                  <c:v>325</c:v>
                </c:pt>
                <c:pt idx="4039">
                  <c:v>326</c:v>
                </c:pt>
                <c:pt idx="4040">
                  <c:v>326</c:v>
                </c:pt>
                <c:pt idx="4041">
                  <c:v>326</c:v>
                </c:pt>
                <c:pt idx="4042">
                  <c:v>326</c:v>
                </c:pt>
                <c:pt idx="4043">
                  <c:v>327</c:v>
                </c:pt>
                <c:pt idx="4044">
                  <c:v>327</c:v>
                </c:pt>
                <c:pt idx="4045">
                  <c:v>327</c:v>
                </c:pt>
                <c:pt idx="4046">
                  <c:v>327</c:v>
                </c:pt>
                <c:pt idx="4047">
                  <c:v>328</c:v>
                </c:pt>
                <c:pt idx="4048">
                  <c:v>329</c:v>
                </c:pt>
                <c:pt idx="4049">
                  <c:v>329</c:v>
                </c:pt>
                <c:pt idx="4050">
                  <c:v>330</c:v>
                </c:pt>
                <c:pt idx="4051">
                  <c:v>331</c:v>
                </c:pt>
                <c:pt idx="4052">
                  <c:v>331</c:v>
                </c:pt>
                <c:pt idx="4053">
                  <c:v>331</c:v>
                </c:pt>
                <c:pt idx="4054">
                  <c:v>331</c:v>
                </c:pt>
                <c:pt idx="4055">
                  <c:v>332</c:v>
                </c:pt>
                <c:pt idx="4056">
                  <c:v>333</c:v>
                </c:pt>
                <c:pt idx="4057">
                  <c:v>333</c:v>
                </c:pt>
                <c:pt idx="4058">
                  <c:v>333</c:v>
                </c:pt>
                <c:pt idx="4059">
                  <c:v>333</c:v>
                </c:pt>
                <c:pt idx="4060">
                  <c:v>334</c:v>
                </c:pt>
                <c:pt idx="4061">
                  <c:v>335</c:v>
                </c:pt>
                <c:pt idx="4062">
                  <c:v>336</c:v>
                </c:pt>
                <c:pt idx="4063">
                  <c:v>338</c:v>
                </c:pt>
                <c:pt idx="4064">
                  <c:v>339</c:v>
                </c:pt>
                <c:pt idx="4065">
                  <c:v>339</c:v>
                </c:pt>
                <c:pt idx="4066">
                  <c:v>339</c:v>
                </c:pt>
                <c:pt idx="4067">
                  <c:v>339</c:v>
                </c:pt>
                <c:pt idx="4068">
                  <c:v>339</c:v>
                </c:pt>
                <c:pt idx="4069">
                  <c:v>339</c:v>
                </c:pt>
                <c:pt idx="4070">
                  <c:v>339</c:v>
                </c:pt>
                <c:pt idx="4071">
                  <c:v>340</c:v>
                </c:pt>
                <c:pt idx="4072">
                  <c:v>340</c:v>
                </c:pt>
                <c:pt idx="4073">
                  <c:v>341</c:v>
                </c:pt>
                <c:pt idx="4074">
                  <c:v>341</c:v>
                </c:pt>
                <c:pt idx="4075">
                  <c:v>342</c:v>
                </c:pt>
                <c:pt idx="4076">
                  <c:v>342</c:v>
                </c:pt>
                <c:pt idx="4077">
                  <c:v>342</c:v>
                </c:pt>
                <c:pt idx="4078">
                  <c:v>342</c:v>
                </c:pt>
                <c:pt idx="4079">
                  <c:v>344</c:v>
                </c:pt>
                <c:pt idx="4080">
                  <c:v>344</c:v>
                </c:pt>
                <c:pt idx="4081">
                  <c:v>345</c:v>
                </c:pt>
                <c:pt idx="4082">
                  <c:v>345</c:v>
                </c:pt>
                <c:pt idx="4083">
                  <c:v>346</c:v>
                </c:pt>
                <c:pt idx="4084">
                  <c:v>346</c:v>
                </c:pt>
                <c:pt idx="4085">
                  <c:v>346</c:v>
                </c:pt>
                <c:pt idx="4086">
                  <c:v>346</c:v>
                </c:pt>
                <c:pt idx="4087">
                  <c:v>346</c:v>
                </c:pt>
                <c:pt idx="4088">
                  <c:v>346</c:v>
                </c:pt>
                <c:pt idx="4089">
                  <c:v>346</c:v>
                </c:pt>
                <c:pt idx="4090">
                  <c:v>346</c:v>
                </c:pt>
                <c:pt idx="4091">
                  <c:v>346</c:v>
                </c:pt>
                <c:pt idx="4092">
                  <c:v>346</c:v>
                </c:pt>
                <c:pt idx="4093">
                  <c:v>346</c:v>
                </c:pt>
                <c:pt idx="4094">
                  <c:v>346</c:v>
                </c:pt>
                <c:pt idx="4095">
                  <c:v>346</c:v>
                </c:pt>
                <c:pt idx="4096">
                  <c:v>346</c:v>
                </c:pt>
                <c:pt idx="4097">
                  <c:v>346</c:v>
                </c:pt>
                <c:pt idx="4098">
                  <c:v>346</c:v>
                </c:pt>
                <c:pt idx="4099">
                  <c:v>346</c:v>
                </c:pt>
                <c:pt idx="4100">
                  <c:v>346</c:v>
                </c:pt>
                <c:pt idx="4101">
                  <c:v>346</c:v>
                </c:pt>
                <c:pt idx="4102">
                  <c:v>346</c:v>
                </c:pt>
                <c:pt idx="4103">
                  <c:v>346</c:v>
                </c:pt>
                <c:pt idx="4104">
                  <c:v>346</c:v>
                </c:pt>
                <c:pt idx="4105">
                  <c:v>346</c:v>
                </c:pt>
                <c:pt idx="4106">
                  <c:v>346</c:v>
                </c:pt>
                <c:pt idx="4107">
                  <c:v>346</c:v>
                </c:pt>
                <c:pt idx="4108">
                  <c:v>346</c:v>
                </c:pt>
                <c:pt idx="4109">
                  <c:v>346</c:v>
                </c:pt>
                <c:pt idx="4110">
                  <c:v>346</c:v>
                </c:pt>
                <c:pt idx="4111">
                  <c:v>346</c:v>
                </c:pt>
                <c:pt idx="4112">
                  <c:v>346</c:v>
                </c:pt>
                <c:pt idx="4113">
                  <c:v>346</c:v>
                </c:pt>
                <c:pt idx="4114">
                  <c:v>346</c:v>
                </c:pt>
                <c:pt idx="4115">
                  <c:v>346</c:v>
                </c:pt>
                <c:pt idx="4116">
                  <c:v>346</c:v>
                </c:pt>
                <c:pt idx="4117">
                  <c:v>346</c:v>
                </c:pt>
                <c:pt idx="4118">
                  <c:v>346</c:v>
                </c:pt>
                <c:pt idx="4119">
                  <c:v>346</c:v>
                </c:pt>
                <c:pt idx="4120">
                  <c:v>346</c:v>
                </c:pt>
                <c:pt idx="4121">
                  <c:v>346</c:v>
                </c:pt>
                <c:pt idx="4122">
                  <c:v>346</c:v>
                </c:pt>
                <c:pt idx="4123">
                  <c:v>346</c:v>
                </c:pt>
                <c:pt idx="4124">
                  <c:v>346</c:v>
                </c:pt>
                <c:pt idx="4125">
                  <c:v>346</c:v>
                </c:pt>
                <c:pt idx="4126">
                  <c:v>346</c:v>
                </c:pt>
                <c:pt idx="4127">
                  <c:v>346</c:v>
                </c:pt>
                <c:pt idx="4128">
                  <c:v>346</c:v>
                </c:pt>
                <c:pt idx="4129">
                  <c:v>346</c:v>
                </c:pt>
                <c:pt idx="4130">
                  <c:v>346</c:v>
                </c:pt>
                <c:pt idx="4131">
                  <c:v>346</c:v>
                </c:pt>
                <c:pt idx="4132">
                  <c:v>346</c:v>
                </c:pt>
                <c:pt idx="4133">
                  <c:v>346</c:v>
                </c:pt>
                <c:pt idx="4134">
                  <c:v>346</c:v>
                </c:pt>
                <c:pt idx="4135">
                  <c:v>347</c:v>
                </c:pt>
                <c:pt idx="4136">
                  <c:v>347</c:v>
                </c:pt>
                <c:pt idx="4137">
                  <c:v>347</c:v>
                </c:pt>
                <c:pt idx="4138">
                  <c:v>348</c:v>
                </c:pt>
                <c:pt idx="4139">
                  <c:v>348</c:v>
                </c:pt>
                <c:pt idx="4140">
                  <c:v>348</c:v>
                </c:pt>
                <c:pt idx="4141">
                  <c:v>348</c:v>
                </c:pt>
                <c:pt idx="4142">
                  <c:v>348</c:v>
                </c:pt>
                <c:pt idx="4143">
                  <c:v>348</c:v>
                </c:pt>
                <c:pt idx="4144">
                  <c:v>348</c:v>
                </c:pt>
                <c:pt idx="4145">
                  <c:v>348</c:v>
                </c:pt>
                <c:pt idx="4146">
                  <c:v>348</c:v>
                </c:pt>
                <c:pt idx="4147">
                  <c:v>348</c:v>
                </c:pt>
                <c:pt idx="4148">
                  <c:v>348</c:v>
                </c:pt>
                <c:pt idx="4149">
                  <c:v>348</c:v>
                </c:pt>
                <c:pt idx="4150">
                  <c:v>348</c:v>
                </c:pt>
                <c:pt idx="4151">
                  <c:v>348</c:v>
                </c:pt>
                <c:pt idx="4152">
                  <c:v>348</c:v>
                </c:pt>
                <c:pt idx="4153">
                  <c:v>348</c:v>
                </c:pt>
                <c:pt idx="4154">
                  <c:v>348</c:v>
                </c:pt>
                <c:pt idx="4155">
                  <c:v>348</c:v>
                </c:pt>
                <c:pt idx="4156">
                  <c:v>348</c:v>
                </c:pt>
                <c:pt idx="4157">
                  <c:v>349</c:v>
                </c:pt>
                <c:pt idx="4158">
                  <c:v>349</c:v>
                </c:pt>
                <c:pt idx="4159">
                  <c:v>349</c:v>
                </c:pt>
                <c:pt idx="4160">
                  <c:v>349</c:v>
                </c:pt>
                <c:pt idx="4161">
                  <c:v>350</c:v>
                </c:pt>
                <c:pt idx="4162">
                  <c:v>350</c:v>
                </c:pt>
                <c:pt idx="4163">
                  <c:v>350</c:v>
                </c:pt>
                <c:pt idx="4164">
                  <c:v>350</c:v>
                </c:pt>
                <c:pt idx="4165">
                  <c:v>350</c:v>
                </c:pt>
                <c:pt idx="4166">
                  <c:v>350</c:v>
                </c:pt>
                <c:pt idx="4167">
                  <c:v>350</c:v>
                </c:pt>
                <c:pt idx="4168">
                  <c:v>350</c:v>
                </c:pt>
                <c:pt idx="4169">
                  <c:v>350</c:v>
                </c:pt>
                <c:pt idx="4170">
                  <c:v>350</c:v>
                </c:pt>
                <c:pt idx="4171">
                  <c:v>350</c:v>
                </c:pt>
                <c:pt idx="4172">
                  <c:v>350</c:v>
                </c:pt>
                <c:pt idx="4173">
                  <c:v>350</c:v>
                </c:pt>
                <c:pt idx="4174">
                  <c:v>350</c:v>
                </c:pt>
                <c:pt idx="4175">
                  <c:v>350</c:v>
                </c:pt>
                <c:pt idx="4176">
                  <c:v>350</c:v>
                </c:pt>
                <c:pt idx="4177">
                  <c:v>350</c:v>
                </c:pt>
                <c:pt idx="4178">
                  <c:v>350</c:v>
                </c:pt>
                <c:pt idx="4179">
                  <c:v>350</c:v>
                </c:pt>
                <c:pt idx="4180">
                  <c:v>350</c:v>
                </c:pt>
                <c:pt idx="4181">
                  <c:v>350</c:v>
                </c:pt>
                <c:pt idx="4182">
                  <c:v>350</c:v>
                </c:pt>
                <c:pt idx="4183">
                  <c:v>350</c:v>
                </c:pt>
                <c:pt idx="4184">
                  <c:v>350</c:v>
                </c:pt>
                <c:pt idx="4185">
                  <c:v>350</c:v>
                </c:pt>
                <c:pt idx="4186">
                  <c:v>350</c:v>
                </c:pt>
                <c:pt idx="4187">
                  <c:v>350</c:v>
                </c:pt>
                <c:pt idx="4188">
                  <c:v>350</c:v>
                </c:pt>
                <c:pt idx="4189">
                  <c:v>350</c:v>
                </c:pt>
                <c:pt idx="4190">
                  <c:v>350</c:v>
                </c:pt>
                <c:pt idx="4191">
                  <c:v>350</c:v>
                </c:pt>
                <c:pt idx="4192">
                  <c:v>350</c:v>
                </c:pt>
                <c:pt idx="4193">
                  <c:v>350</c:v>
                </c:pt>
                <c:pt idx="4194">
                  <c:v>350</c:v>
                </c:pt>
                <c:pt idx="4195">
                  <c:v>350</c:v>
                </c:pt>
                <c:pt idx="4196">
                  <c:v>350</c:v>
                </c:pt>
                <c:pt idx="4197">
                  <c:v>350</c:v>
                </c:pt>
                <c:pt idx="4198">
                  <c:v>350</c:v>
                </c:pt>
                <c:pt idx="4199">
                  <c:v>350</c:v>
                </c:pt>
                <c:pt idx="4200">
                  <c:v>350</c:v>
                </c:pt>
                <c:pt idx="4201">
                  <c:v>350</c:v>
                </c:pt>
                <c:pt idx="4202">
                  <c:v>350</c:v>
                </c:pt>
                <c:pt idx="4203">
                  <c:v>350</c:v>
                </c:pt>
                <c:pt idx="4204">
                  <c:v>350</c:v>
                </c:pt>
                <c:pt idx="4205">
                  <c:v>350</c:v>
                </c:pt>
                <c:pt idx="4206">
                  <c:v>350</c:v>
                </c:pt>
                <c:pt idx="4207">
                  <c:v>350</c:v>
                </c:pt>
                <c:pt idx="4208">
                  <c:v>350</c:v>
                </c:pt>
                <c:pt idx="4209">
                  <c:v>350</c:v>
                </c:pt>
                <c:pt idx="4210">
                  <c:v>350</c:v>
                </c:pt>
                <c:pt idx="4211">
                  <c:v>350</c:v>
                </c:pt>
                <c:pt idx="4212">
                  <c:v>350</c:v>
                </c:pt>
                <c:pt idx="4213">
                  <c:v>351</c:v>
                </c:pt>
                <c:pt idx="4214">
                  <c:v>351</c:v>
                </c:pt>
                <c:pt idx="4215">
                  <c:v>351</c:v>
                </c:pt>
                <c:pt idx="4216">
                  <c:v>351</c:v>
                </c:pt>
                <c:pt idx="4217">
                  <c:v>352</c:v>
                </c:pt>
                <c:pt idx="4218">
                  <c:v>352</c:v>
                </c:pt>
                <c:pt idx="4219">
                  <c:v>352</c:v>
                </c:pt>
                <c:pt idx="4220">
                  <c:v>352</c:v>
                </c:pt>
                <c:pt idx="4221">
                  <c:v>352</c:v>
                </c:pt>
                <c:pt idx="4222">
                  <c:v>352</c:v>
                </c:pt>
                <c:pt idx="4223">
                  <c:v>352</c:v>
                </c:pt>
                <c:pt idx="4224">
                  <c:v>352</c:v>
                </c:pt>
                <c:pt idx="4225">
                  <c:v>352</c:v>
                </c:pt>
                <c:pt idx="4226">
                  <c:v>352</c:v>
                </c:pt>
                <c:pt idx="4227">
                  <c:v>352</c:v>
                </c:pt>
                <c:pt idx="4228">
                  <c:v>352</c:v>
                </c:pt>
                <c:pt idx="4229">
                  <c:v>352</c:v>
                </c:pt>
                <c:pt idx="4230">
                  <c:v>352</c:v>
                </c:pt>
                <c:pt idx="4231">
                  <c:v>352</c:v>
                </c:pt>
                <c:pt idx="4232">
                  <c:v>352</c:v>
                </c:pt>
                <c:pt idx="4233">
                  <c:v>352</c:v>
                </c:pt>
                <c:pt idx="4234">
                  <c:v>353</c:v>
                </c:pt>
                <c:pt idx="4235">
                  <c:v>353</c:v>
                </c:pt>
                <c:pt idx="4236">
                  <c:v>353</c:v>
                </c:pt>
                <c:pt idx="4237">
                  <c:v>354</c:v>
                </c:pt>
                <c:pt idx="4238">
                  <c:v>354</c:v>
                </c:pt>
                <c:pt idx="4239">
                  <c:v>354</c:v>
                </c:pt>
                <c:pt idx="4240">
                  <c:v>354</c:v>
                </c:pt>
                <c:pt idx="4241">
                  <c:v>354</c:v>
                </c:pt>
                <c:pt idx="4242">
                  <c:v>354</c:v>
                </c:pt>
                <c:pt idx="4243">
                  <c:v>355</c:v>
                </c:pt>
                <c:pt idx="4244">
                  <c:v>355</c:v>
                </c:pt>
                <c:pt idx="4245">
                  <c:v>355</c:v>
                </c:pt>
                <c:pt idx="4246">
                  <c:v>355</c:v>
                </c:pt>
                <c:pt idx="4247">
                  <c:v>355</c:v>
                </c:pt>
                <c:pt idx="4248">
                  <c:v>355</c:v>
                </c:pt>
                <c:pt idx="4249">
                  <c:v>355</c:v>
                </c:pt>
                <c:pt idx="4250">
                  <c:v>355</c:v>
                </c:pt>
                <c:pt idx="4251">
                  <c:v>355</c:v>
                </c:pt>
                <c:pt idx="4252">
                  <c:v>355</c:v>
                </c:pt>
                <c:pt idx="4253">
                  <c:v>355</c:v>
                </c:pt>
                <c:pt idx="4254">
                  <c:v>355</c:v>
                </c:pt>
                <c:pt idx="4255">
                  <c:v>355</c:v>
                </c:pt>
                <c:pt idx="4256">
                  <c:v>355</c:v>
                </c:pt>
                <c:pt idx="4257">
                  <c:v>355</c:v>
                </c:pt>
                <c:pt idx="4258">
                  <c:v>355</c:v>
                </c:pt>
                <c:pt idx="4259">
                  <c:v>355</c:v>
                </c:pt>
                <c:pt idx="4260">
                  <c:v>355</c:v>
                </c:pt>
                <c:pt idx="4261">
                  <c:v>355</c:v>
                </c:pt>
                <c:pt idx="4262">
                  <c:v>355</c:v>
                </c:pt>
                <c:pt idx="4263">
                  <c:v>355</c:v>
                </c:pt>
                <c:pt idx="4264">
                  <c:v>355</c:v>
                </c:pt>
                <c:pt idx="4265">
                  <c:v>355</c:v>
                </c:pt>
                <c:pt idx="4266">
                  <c:v>357</c:v>
                </c:pt>
                <c:pt idx="4267">
                  <c:v>357</c:v>
                </c:pt>
                <c:pt idx="4268">
                  <c:v>358</c:v>
                </c:pt>
                <c:pt idx="4269">
                  <c:v>359</c:v>
                </c:pt>
                <c:pt idx="4270">
                  <c:v>359</c:v>
                </c:pt>
                <c:pt idx="4271">
                  <c:v>361</c:v>
                </c:pt>
                <c:pt idx="4272">
                  <c:v>361</c:v>
                </c:pt>
                <c:pt idx="4273">
                  <c:v>361</c:v>
                </c:pt>
                <c:pt idx="4274">
                  <c:v>361</c:v>
                </c:pt>
                <c:pt idx="4275">
                  <c:v>361</c:v>
                </c:pt>
                <c:pt idx="4276">
                  <c:v>361</c:v>
                </c:pt>
                <c:pt idx="4277">
                  <c:v>363</c:v>
                </c:pt>
                <c:pt idx="4278">
                  <c:v>363</c:v>
                </c:pt>
                <c:pt idx="4279">
                  <c:v>363</c:v>
                </c:pt>
                <c:pt idx="4280">
                  <c:v>366</c:v>
                </c:pt>
                <c:pt idx="4281">
                  <c:v>366</c:v>
                </c:pt>
                <c:pt idx="4282">
                  <c:v>367</c:v>
                </c:pt>
                <c:pt idx="4283">
                  <c:v>367</c:v>
                </c:pt>
                <c:pt idx="4284">
                  <c:v>368</c:v>
                </c:pt>
                <c:pt idx="4285">
                  <c:v>368</c:v>
                </c:pt>
                <c:pt idx="4286">
                  <c:v>369</c:v>
                </c:pt>
                <c:pt idx="4287">
                  <c:v>370</c:v>
                </c:pt>
                <c:pt idx="4288">
                  <c:v>371</c:v>
                </c:pt>
                <c:pt idx="4289">
                  <c:v>371</c:v>
                </c:pt>
                <c:pt idx="4290">
                  <c:v>373</c:v>
                </c:pt>
                <c:pt idx="4291">
                  <c:v>373</c:v>
                </c:pt>
                <c:pt idx="4292">
                  <c:v>373</c:v>
                </c:pt>
                <c:pt idx="4293">
                  <c:v>373</c:v>
                </c:pt>
                <c:pt idx="4294">
                  <c:v>375</c:v>
                </c:pt>
                <c:pt idx="4295">
                  <c:v>375</c:v>
                </c:pt>
                <c:pt idx="4296">
                  <c:v>375</c:v>
                </c:pt>
                <c:pt idx="4297">
                  <c:v>377</c:v>
                </c:pt>
                <c:pt idx="4298">
                  <c:v>378</c:v>
                </c:pt>
                <c:pt idx="4299">
                  <c:v>378</c:v>
                </c:pt>
                <c:pt idx="4300">
                  <c:v>378</c:v>
                </c:pt>
                <c:pt idx="4301">
                  <c:v>378</c:v>
                </c:pt>
                <c:pt idx="4302">
                  <c:v>379</c:v>
                </c:pt>
                <c:pt idx="4303">
                  <c:v>379</c:v>
                </c:pt>
                <c:pt idx="4304">
                  <c:v>379</c:v>
                </c:pt>
                <c:pt idx="4305">
                  <c:v>379</c:v>
                </c:pt>
                <c:pt idx="4306">
                  <c:v>379</c:v>
                </c:pt>
                <c:pt idx="4307">
                  <c:v>379</c:v>
                </c:pt>
                <c:pt idx="4308">
                  <c:v>379</c:v>
                </c:pt>
                <c:pt idx="4309">
                  <c:v>379</c:v>
                </c:pt>
                <c:pt idx="4310">
                  <c:v>380</c:v>
                </c:pt>
                <c:pt idx="4311">
                  <c:v>380</c:v>
                </c:pt>
                <c:pt idx="4312">
                  <c:v>380</c:v>
                </c:pt>
                <c:pt idx="4313">
                  <c:v>380</c:v>
                </c:pt>
                <c:pt idx="4314">
                  <c:v>380</c:v>
                </c:pt>
                <c:pt idx="4315">
                  <c:v>380</c:v>
                </c:pt>
                <c:pt idx="4316">
                  <c:v>381</c:v>
                </c:pt>
                <c:pt idx="4317">
                  <c:v>381</c:v>
                </c:pt>
                <c:pt idx="4318">
                  <c:v>381</c:v>
                </c:pt>
                <c:pt idx="4319">
                  <c:v>381</c:v>
                </c:pt>
                <c:pt idx="4320">
                  <c:v>381</c:v>
                </c:pt>
                <c:pt idx="4321">
                  <c:v>381</c:v>
                </c:pt>
                <c:pt idx="4322">
                  <c:v>381</c:v>
                </c:pt>
                <c:pt idx="4323">
                  <c:v>381</c:v>
                </c:pt>
                <c:pt idx="4324">
                  <c:v>381</c:v>
                </c:pt>
                <c:pt idx="4325">
                  <c:v>381</c:v>
                </c:pt>
                <c:pt idx="4326">
                  <c:v>381</c:v>
                </c:pt>
                <c:pt idx="4327">
                  <c:v>381</c:v>
                </c:pt>
                <c:pt idx="4328">
                  <c:v>381</c:v>
                </c:pt>
                <c:pt idx="4329">
                  <c:v>381</c:v>
                </c:pt>
                <c:pt idx="4330">
                  <c:v>381</c:v>
                </c:pt>
                <c:pt idx="4331">
                  <c:v>381</c:v>
                </c:pt>
                <c:pt idx="4332">
                  <c:v>381</c:v>
                </c:pt>
                <c:pt idx="4333">
                  <c:v>381</c:v>
                </c:pt>
                <c:pt idx="4334">
                  <c:v>381</c:v>
                </c:pt>
                <c:pt idx="4335">
                  <c:v>381</c:v>
                </c:pt>
                <c:pt idx="4336">
                  <c:v>381</c:v>
                </c:pt>
                <c:pt idx="4337">
                  <c:v>382</c:v>
                </c:pt>
                <c:pt idx="4338">
                  <c:v>382</c:v>
                </c:pt>
                <c:pt idx="4339">
                  <c:v>382</c:v>
                </c:pt>
                <c:pt idx="4340">
                  <c:v>382</c:v>
                </c:pt>
                <c:pt idx="4341">
                  <c:v>382</c:v>
                </c:pt>
                <c:pt idx="4342">
                  <c:v>382</c:v>
                </c:pt>
                <c:pt idx="4343">
                  <c:v>382</c:v>
                </c:pt>
                <c:pt idx="4344">
                  <c:v>382</c:v>
                </c:pt>
                <c:pt idx="4345">
                  <c:v>382</c:v>
                </c:pt>
                <c:pt idx="4346">
                  <c:v>382</c:v>
                </c:pt>
                <c:pt idx="4347">
                  <c:v>382</c:v>
                </c:pt>
                <c:pt idx="4348">
                  <c:v>382</c:v>
                </c:pt>
                <c:pt idx="4349">
                  <c:v>382</c:v>
                </c:pt>
                <c:pt idx="4350">
                  <c:v>382</c:v>
                </c:pt>
                <c:pt idx="4351">
                  <c:v>382</c:v>
                </c:pt>
                <c:pt idx="4352">
                  <c:v>382</c:v>
                </c:pt>
                <c:pt idx="4353">
                  <c:v>382</c:v>
                </c:pt>
                <c:pt idx="4354">
                  <c:v>382</c:v>
                </c:pt>
                <c:pt idx="4355">
                  <c:v>382</c:v>
                </c:pt>
                <c:pt idx="4356">
                  <c:v>382</c:v>
                </c:pt>
                <c:pt idx="4357">
                  <c:v>383</c:v>
                </c:pt>
                <c:pt idx="4358">
                  <c:v>383</c:v>
                </c:pt>
                <c:pt idx="4359">
                  <c:v>383</c:v>
                </c:pt>
                <c:pt idx="4360">
                  <c:v>383</c:v>
                </c:pt>
                <c:pt idx="4361">
                  <c:v>383</c:v>
                </c:pt>
                <c:pt idx="4362">
                  <c:v>383</c:v>
                </c:pt>
                <c:pt idx="4363">
                  <c:v>383</c:v>
                </c:pt>
                <c:pt idx="4364">
                  <c:v>383</c:v>
                </c:pt>
                <c:pt idx="4365">
                  <c:v>383</c:v>
                </c:pt>
                <c:pt idx="4366">
                  <c:v>383</c:v>
                </c:pt>
                <c:pt idx="4367">
                  <c:v>383</c:v>
                </c:pt>
                <c:pt idx="4368">
                  <c:v>383</c:v>
                </c:pt>
                <c:pt idx="4369">
                  <c:v>383</c:v>
                </c:pt>
                <c:pt idx="4370">
                  <c:v>383</c:v>
                </c:pt>
                <c:pt idx="4371">
                  <c:v>383</c:v>
                </c:pt>
                <c:pt idx="4372">
                  <c:v>384</c:v>
                </c:pt>
                <c:pt idx="4373">
                  <c:v>384</c:v>
                </c:pt>
                <c:pt idx="4374">
                  <c:v>384</c:v>
                </c:pt>
                <c:pt idx="4375">
                  <c:v>384</c:v>
                </c:pt>
                <c:pt idx="4376">
                  <c:v>384</c:v>
                </c:pt>
                <c:pt idx="4377">
                  <c:v>384</c:v>
                </c:pt>
                <c:pt idx="4378">
                  <c:v>384</c:v>
                </c:pt>
                <c:pt idx="4379">
                  <c:v>384</c:v>
                </c:pt>
                <c:pt idx="4380">
                  <c:v>384</c:v>
                </c:pt>
                <c:pt idx="4381">
                  <c:v>384</c:v>
                </c:pt>
                <c:pt idx="4382">
                  <c:v>384</c:v>
                </c:pt>
                <c:pt idx="4383">
                  <c:v>385</c:v>
                </c:pt>
                <c:pt idx="4384">
                  <c:v>385</c:v>
                </c:pt>
                <c:pt idx="4385">
                  <c:v>385</c:v>
                </c:pt>
                <c:pt idx="4386">
                  <c:v>385</c:v>
                </c:pt>
                <c:pt idx="4387">
                  <c:v>385</c:v>
                </c:pt>
                <c:pt idx="4388">
                  <c:v>385</c:v>
                </c:pt>
                <c:pt idx="4389">
                  <c:v>385</c:v>
                </c:pt>
                <c:pt idx="4390">
                  <c:v>385</c:v>
                </c:pt>
                <c:pt idx="4391">
                  <c:v>385</c:v>
                </c:pt>
                <c:pt idx="4392">
                  <c:v>385</c:v>
                </c:pt>
                <c:pt idx="4393">
                  <c:v>385</c:v>
                </c:pt>
                <c:pt idx="4394">
                  <c:v>385</c:v>
                </c:pt>
                <c:pt idx="4395">
                  <c:v>385</c:v>
                </c:pt>
                <c:pt idx="4396">
                  <c:v>385</c:v>
                </c:pt>
                <c:pt idx="4397">
                  <c:v>385</c:v>
                </c:pt>
                <c:pt idx="4398">
                  <c:v>385</c:v>
                </c:pt>
                <c:pt idx="4399">
                  <c:v>385</c:v>
                </c:pt>
                <c:pt idx="4400">
                  <c:v>385</c:v>
                </c:pt>
                <c:pt idx="4401">
                  <c:v>385</c:v>
                </c:pt>
                <c:pt idx="4402">
                  <c:v>385</c:v>
                </c:pt>
                <c:pt idx="4403">
                  <c:v>385</c:v>
                </c:pt>
                <c:pt idx="4404">
                  <c:v>385</c:v>
                </c:pt>
                <c:pt idx="4405">
                  <c:v>385</c:v>
                </c:pt>
                <c:pt idx="4406">
                  <c:v>385</c:v>
                </c:pt>
                <c:pt idx="4407">
                  <c:v>386</c:v>
                </c:pt>
                <c:pt idx="4408">
                  <c:v>386</c:v>
                </c:pt>
                <c:pt idx="4409">
                  <c:v>386</c:v>
                </c:pt>
                <c:pt idx="4410">
                  <c:v>386</c:v>
                </c:pt>
                <c:pt idx="4411">
                  <c:v>386</c:v>
                </c:pt>
                <c:pt idx="4412">
                  <c:v>386</c:v>
                </c:pt>
                <c:pt idx="4413">
                  <c:v>386</c:v>
                </c:pt>
                <c:pt idx="4414">
                  <c:v>386</c:v>
                </c:pt>
                <c:pt idx="4415">
                  <c:v>386</c:v>
                </c:pt>
                <c:pt idx="4416">
                  <c:v>386</c:v>
                </c:pt>
                <c:pt idx="4417">
                  <c:v>386</c:v>
                </c:pt>
                <c:pt idx="4418">
                  <c:v>387</c:v>
                </c:pt>
                <c:pt idx="4419">
                  <c:v>387</c:v>
                </c:pt>
                <c:pt idx="4420">
                  <c:v>387</c:v>
                </c:pt>
                <c:pt idx="4421">
                  <c:v>387</c:v>
                </c:pt>
                <c:pt idx="4422">
                  <c:v>387</c:v>
                </c:pt>
                <c:pt idx="4423">
                  <c:v>387</c:v>
                </c:pt>
                <c:pt idx="4424">
                  <c:v>387</c:v>
                </c:pt>
                <c:pt idx="4425">
                  <c:v>387</c:v>
                </c:pt>
                <c:pt idx="4426">
                  <c:v>387</c:v>
                </c:pt>
                <c:pt idx="4427">
                  <c:v>387</c:v>
                </c:pt>
                <c:pt idx="4428">
                  <c:v>387</c:v>
                </c:pt>
                <c:pt idx="4429">
                  <c:v>387</c:v>
                </c:pt>
                <c:pt idx="4430">
                  <c:v>387</c:v>
                </c:pt>
                <c:pt idx="4431">
                  <c:v>387</c:v>
                </c:pt>
                <c:pt idx="4432">
                  <c:v>387</c:v>
                </c:pt>
                <c:pt idx="4433">
                  <c:v>387</c:v>
                </c:pt>
                <c:pt idx="4434">
                  <c:v>387</c:v>
                </c:pt>
                <c:pt idx="4435">
                  <c:v>387</c:v>
                </c:pt>
                <c:pt idx="4436">
                  <c:v>387</c:v>
                </c:pt>
                <c:pt idx="4437">
                  <c:v>387</c:v>
                </c:pt>
                <c:pt idx="4438">
                  <c:v>387</c:v>
                </c:pt>
                <c:pt idx="4439">
                  <c:v>387</c:v>
                </c:pt>
                <c:pt idx="4440">
                  <c:v>387</c:v>
                </c:pt>
                <c:pt idx="4441">
                  <c:v>387</c:v>
                </c:pt>
                <c:pt idx="4442">
                  <c:v>388</c:v>
                </c:pt>
                <c:pt idx="4443">
                  <c:v>388</c:v>
                </c:pt>
                <c:pt idx="4444">
                  <c:v>388</c:v>
                </c:pt>
                <c:pt idx="4445">
                  <c:v>388</c:v>
                </c:pt>
                <c:pt idx="4446">
                  <c:v>388</c:v>
                </c:pt>
                <c:pt idx="4447">
                  <c:v>388</c:v>
                </c:pt>
                <c:pt idx="4448">
                  <c:v>388</c:v>
                </c:pt>
                <c:pt idx="4449">
                  <c:v>388</c:v>
                </c:pt>
                <c:pt idx="4450">
                  <c:v>388</c:v>
                </c:pt>
                <c:pt idx="4451">
                  <c:v>388</c:v>
                </c:pt>
                <c:pt idx="4452">
                  <c:v>388</c:v>
                </c:pt>
                <c:pt idx="4453">
                  <c:v>388</c:v>
                </c:pt>
                <c:pt idx="4454">
                  <c:v>388</c:v>
                </c:pt>
                <c:pt idx="4455">
                  <c:v>388</c:v>
                </c:pt>
                <c:pt idx="4456">
                  <c:v>388</c:v>
                </c:pt>
                <c:pt idx="4457">
                  <c:v>388</c:v>
                </c:pt>
                <c:pt idx="4458">
                  <c:v>388</c:v>
                </c:pt>
                <c:pt idx="4459">
                  <c:v>388</c:v>
                </c:pt>
                <c:pt idx="4460">
                  <c:v>388</c:v>
                </c:pt>
                <c:pt idx="4461">
                  <c:v>388</c:v>
                </c:pt>
                <c:pt idx="4462">
                  <c:v>389</c:v>
                </c:pt>
                <c:pt idx="4463">
                  <c:v>389</c:v>
                </c:pt>
                <c:pt idx="4464">
                  <c:v>389</c:v>
                </c:pt>
                <c:pt idx="4465">
                  <c:v>389</c:v>
                </c:pt>
                <c:pt idx="4466">
                  <c:v>389</c:v>
                </c:pt>
                <c:pt idx="4467">
                  <c:v>389</c:v>
                </c:pt>
                <c:pt idx="4468">
                  <c:v>389</c:v>
                </c:pt>
                <c:pt idx="4469">
                  <c:v>389</c:v>
                </c:pt>
                <c:pt idx="4470">
                  <c:v>389</c:v>
                </c:pt>
                <c:pt idx="4471">
                  <c:v>389</c:v>
                </c:pt>
                <c:pt idx="4472">
                  <c:v>389</c:v>
                </c:pt>
                <c:pt idx="4473">
                  <c:v>389</c:v>
                </c:pt>
                <c:pt idx="4474">
                  <c:v>390</c:v>
                </c:pt>
                <c:pt idx="4475">
                  <c:v>390</c:v>
                </c:pt>
                <c:pt idx="4476">
                  <c:v>390</c:v>
                </c:pt>
                <c:pt idx="4477">
                  <c:v>392</c:v>
                </c:pt>
                <c:pt idx="4478">
                  <c:v>392</c:v>
                </c:pt>
                <c:pt idx="4479">
                  <c:v>392</c:v>
                </c:pt>
                <c:pt idx="4480">
                  <c:v>393</c:v>
                </c:pt>
                <c:pt idx="4481">
                  <c:v>393</c:v>
                </c:pt>
                <c:pt idx="4482">
                  <c:v>394</c:v>
                </c:pt>
                <c:pt idx="4483">
                  <c:v>394</c:v>
                </c:pt>
                <c:pt idx="4484">
                  <c:v>394</c:v>
                </c:pt>
                <c:pt idx="4485">
                  <c:v>394</c:v>
                </c:pt>
                <c:pt idx="4486">
                  <c:v>395</c:v>
                </c:pt>
                <c:pt idx="4487">
                  <c:v>395</c:v>
                </c:pt>
                <c:pt idx="4488">
                  <c:v>396</c:v>
                </c:pt>
                <c:pt idx="4489">
                  <c:v>396</c:v>
                </c:pt>
                <c:pt idx="4490">
                  <c:v>397</c:v>
                </c:pt>
                <c:pt idx="4491">
                  <c:v>397</c:v>
                </c:pt>
                <c:pt idx="4492">
                  <c:v>398</c:v>
                </c:pt>
                <c:pt idx="4493">
                  <c:v>401</c:v>
                </c:pt>
                <c:pt idx="4494">
                  <c:v>401</c:v>
                </c:pt>
                <c:pt idx="4495">
                  <c:v>401</c:v>
                </c:pt>
                <c:pt idx="4496">
                  <c:v>402</c:v>
                </c:pt>
                <c:pt idx="4497">
                  <c:v>402</c:v>
                </c:pt>
                <c:pt idx="4498">
                  <c:v>403</c:v>
                </c:pt>
                <c:pt idx="4499">
                  <c:v>404</c:v>
                </c:pt>
                <c:pt idx="4500">
                  <c:v>404</c:v>
                </c:pt>
                <c:pt idx="4501">
                  <c:v>404</c:v>
                </c:pt>
                <c:pt idx="4502">
                  <c:v>404</c:v>
                </c:pt>
                <c:pt idx="4503">
                  <c:v>404</c:v>
                </c:pt>
                <c:pt idx="4504">
                  <c:v>404</c:v>
                </c:pt>
                <c:pt idx="4505">
                  <c:v>404</c:v>
                </c:pt>
                <c:pt idx="4506">
                  <c:v>404</c:v>
                </c:pt>
                <c:pt idx="4507">
                  <c:v>404</c:v>
                </c:pt>
                <c:pt idx="4508">
                  <c:v>405</c:v>
                </c:pt>
                <c:pt idx="4509">
                  <c:v>406</c:v>
                </c:pt>
                <c:pt idx="4510">
                  <c:v>406</c:v>
                </c:pt>
                <c:pt idx="4511">
                  <c:v>407</c:v>
                </c:pt>
                <c:pt idx="4512">
                  <c:v>407</c:v>
                </c:pt>
                <c:pt idx="4513">
                  <c:v>407</c:v>
                </c:pt>
                <c:pt idx="4514">
                  <c:v>408</c:v>
                </c:pt>
                <c:pt idx="4515">
                  <c:v>408</c:v>
                </c:pt>
                <c:pt idx="4516">
                  <c:v>408</c:v>
                </c:pt>
                <c:pt idx="4517">
                  <c:v>409</c:v>
                </c:pt>
                <c:pt idx="4518">
                  <c:v>409</c:v>
                </c:pt>
                <c:pt idx="4519">
                  <c:v>409</c:v>
                </c:pt>
                <c:pt idx="4520">
                  <c:v>410</c:v>
                </c:pt>
                <c:pt idx="4521">
                  <c:v>411</c:v>
                </c:pt>
                <c:pt idx="4522">
                  <c:v>411</c:v>
                </c:pt>
                <c:pt idx="4523">
                  <c:v>411</c:v>
                </c:pt>
                <c:pt idx="4524">
                  <c:v>411</c:v>
                </c:pt>
                <c:pt idx="4525">
                  <c:v>411</c:v>
                </c:pt>
                <c:pt idx="4526">
                  <c:v>411</c:v>
                </c:pt>
                <c:pt idx="4527">
                  <c:v>411</c:v>
                </c:pt>
                <c:pt idx="4528">
                  <c:v>411</c:v>
                </c:pt>
                <c:pt idx="4529">
                  <c:v>412</c:v>
                </c:pt>
                <c:pt idx="4530">
                  <c:v>412</c:v>
                </c:pt>
                <c:pt idx="4531">
                  <c:v>412</c:v>
                </c:pt>
                <c:pt idx="4532">
                  <c:v>412</c:v>
                </c:pt>
                <c:pt idx="4533">
                  <c:v>413</c:v>
                </c:pt>
                <c:pt idx="4534">
                  <c:v>413</c:v>
                </c:pt>
                <c:pt idx="4535">
                  <c:v>413</c:v>
                </c:pt>
                <c:pt idx="4536">
                  <c:v>415</c:v>
                </c:pt>
                <c:pt idx="4537">
                  <c:v>415</c:v>
                </c:pt>
                <c:pt idx="4538">
                  <c:v>415</c:v>
                </c:pt>
                <c:pt idx="4539">
                  <c:v>415</c:v>
                </c:pt>
                <c:pt idx="4540">
                  <c:v>416</c:v>
                </c:pt>
                <c:pt idx="4541">
                  <c:v>416</c:v>
                </c:pt>
                <c:pt idx="4542">
                  <c:v>416</c:v>
                </c:pt>
                <c:pt idx="4543">
                  <c:v>417</c:v>
                </c:pt>
                <c:pt idx="4544">
                  <c:v>418</c:v>
                </c:pt>
                <c:pt idx="4545">
                  <c:v>418</c:v>
                </c:pt>
                <c:pt idx="4546">
                  <c:v>418</c:v>
                </c:pt>
                <c:pt idx="4547">
                  <c:v>418</c:v>
                </c:pt>
                <c:pt idx="4548">
                  <c:v>420</c:v>
                </c:pt>
                <c:pt idx="4549">
                  <c:v>420</c:v>
                </c:pt>
                <c:pt idx="4550">
                  <c:v>420</c:v>
                </c:pt>
                <c:pt idx="4551">
                  <c:v>420</c:v>
                </c:pt>
                <c:pt idx="4552">
                  <c:v>420</c:v>
                </c:pt>
                <c:pt idx="4553">
                  <c:v>421</c:v>
                </c:pt>
                <c:pt idx="4554">
                  <c:v>422</c:v>
                </c:pt>
                <c:pt idx="4555">
                  <c:v>422</c:v>
                </c:pt>
                <c:pt idx="4556">
                  <c:v>424</c:v>
                </c:pt>
                <c:pt idx="4557">
                  <c:v>425</c:v>
                </c:pt>
                <c:pt idx="4558">
                  <c:v>426</c:v>
                </c:pt>
                <c:pt idx="4559">
                  <c:v>426</c:v>
                </c:pt>
                <c:pt idx="4560">
                  <c:v>427</c:v>
                </c:pt>
                <c:pt idx="4561">
                  <c:v>427</c:v>
                </c:pt>
                <c:pt idx="4562">
                  <c:v>429</c:v>
                </c:pt>
                <c:pt idx="4563">
                  <c:v>430</c:v>
                </c:pt>
                <c:pt idx="4564">
                  <c:v>431</c:v>
                </c:pt>
                <c:pt idx="4565">
                  <c:v>432</c:v>
                </c:pt>
                <c:pt idx="4566">
                  <c:v>432</c:v>
                </c:pt>
                <c:pt idx="4567">
                  <c:v>432</c:v>
                </c:pt>
                <c:pt idx="4568">
                  <c:v>432</c:v>
                </c:pt>
                <c:pt idx="4569">
                  <c:v>433</c:v>
                </c:pt>
                <c:pt idx="4570">
                  <c:v>433</c:v>
                </c:pt>
                <c:pt idx="4571">
                  <c:v>435</c:v>
                </c:pt>
                <c:pt idx="4572">
                  <c:v>435</c:v>
                </c:pt>
                <c:pt idx="4573">
                  <c:v>439</c:v>
                </c:pt>
                <c:pt idx="4574">
                  <c:v>439</c:v>
                </c:pt>
                <c:pt idx="4575">
                  <c:v>440</c:v>
                </c:pt>
                <c:pt idx="4576">
                  <c:v>440</c:v>
                </c:pt>
                <c:pt idx="4577">
                  <c:v>441</c:v>
                </c:pt>
                <c:pt idx="4578">
                  <c:v>441</c:v>
                </c:pt>
                <c:pt idx="4579">
                  <c:v>441</c:v>
                </c:pt>
                <c:pt idx="4580">
                  <c:v>442</c:v>
                </c:pt>
                <c:pt idx="4581">
                  <c:v>442</c:v>
                </c:pt>
                <c:pt idx="4582">
                  <c:v>445</c:v>
                </c:pt>
                <c:pt idx="4583">
                  <c:v>446</c:v>
                </c:pt>
                <c:pt idx="4584">
                  <c:v>446</c:v>
                </c:pt>
                <c:pt idx="4585">
                  <c:v>446</c:v>
                </c:pt>
                <c:pt idx="4586">
                  <c:v>446</c:v>
                </c:pt>
                <c:pt idx="4587">
                  <c:v>446</c:v>
                </c:pt>
                <c:pt idx="4588">
                  <c:v>447</c:v>
                </c:pt>
                <c:pt idx="4589">
                  <c:v>448</c:v>
                </c:pt>
                <c:pt idx="4590">
                  <c:v>448</c:v>
                </c:pt>
                <c:pt idx="4591">
                  <c:v>449</c:v>
                </c:pt>
                <c:pt idx="4592">
                  <c:v>450</c:v>
                </c:pt>
                <c:pt idx="4593">
                  <c:v>451</c:v>
                </c:pt>
                <c:pt idx="4594">
                  <c:v>451</c:v>
                </c:pt>
                <c:pt idx="4595">
                  <c:v>451</c:v>
                </c:pt>
                <c:pt idx="4596">
                  <c:v>452</c:v>
                </c:pt>
                <c:pt idx="4597">
                  <c:v>453</c:v>
                </c:pt>
                <c:pt idx="4598">
                  <c:v>453</c:v>
                </c:pt>
                <c:pt idx="4599">
                  <c:v>453</c:v>
                </c:pt>
                <c:pt idx="4600">
                  <c:v>453</c:v>
                </c:pt>
                <c:pt idx="4601">
                  <c:v>453</c:v>
                </c:pt>
                <c:pt idx="4602">
                  <c:v>455</c:v>
                </c:pt>
                <c:pt idx="4603">
                  <c:v>456</c:v>
                </c:pt>
                <c:pt idx="4604">
                  <c:v>457</c:v>
                </c:pt>
                <c:pt idx="4605">
                  <c:v>457</c:v>
                </c:pt>
                <c:pt idx="4606">
                  <c:v>458</c:v>
                </c:pt>
                <c:pt idx="4607">
                  <c:v>459</c:v>
                </c:pt>
                <c:pt idx="4608">
                  <c:v>459</c:v>
                </c:pt>
                <c:pt idx="4609">
                  <c:v>459</c:v>
                </c:pt>
                <c:pt idx="4610">
                  <c:v>461</c:v>
                </c:pt>
                <c:pt idx="4611">
                  <c:v>463</c:v>
                </c:pt>
                <c:pt idx="4612">
                  <c:v>463</c:v>
                </c:pt>
                <c:pt idx="4613">
                  <c:v>463</c:v>
                </c:pt>
                <c:pt idx="4614">
                  <c:v>463</c:v>
                </c:pt>
                <c:pt idx="4615">
                  <c:v>465</c:v>
                </c:pt>
                <c:pt idx="4616">
                  <c:v>466</c:v>
                </c:pt>
                <c:pt idx="4617">
                  <c:v>466</c:v>
                </c:pt>
                <c:pt idx="4618">
                  <c:v>467</c:v>
                </c:pt>
                <c:pt idx="4619">
                  <c:v>467</c:v>
                </c:pt>
                <c:pt idx="4620">
                  <c:v>467</c:v>
                </c:pt>
                <c:pt idx="4621">
                  <c:v>467</c:v>
                </c:pt>
                <c:pt idx="4622">
                  <c:v>468</c:v>
                </c:pt>
                <c:pt idx="4623">
                  <c:v>469</c:v>
                </c:pt>
                <c:pt idx="4624">
                  <c:v>469</c:v>
                </c:pt>
                <c:pt idx="4625">
                  <c:v>469</c:v>
                </c:pt>
                <c:pt idx="4626">
                  <c:v>469</c:v>
                </c:pt>
                <c:pt idx="4627">
                  <c:v>470</c:v>
                </c:pt>
                <c:pt idx="4628">
                  <c:v>471</c:v>
                </c:pt>
                <c:pt idx="4629">
                  <c:v>471</c:v>
                </c:pt>
                <c:pt idx="4630">
                  <c:v>471</c:v>
                </c:pt>
                <c:pt idx="4631">
                  <c:v>471</c:v>
                </c:pt>
                <c:pt idx="4632">
                  <c:v>471</c:v>
                </c:pt>
                <c:pt idx="4633">
                  <c:v>473</c:v>
                </c:pt>
                <c:pt idx="4634">
                  <c:v>475</c:v>
                </c:pt>
                <c:pt idx="4635">
                  <c:v>475</c:v>
                </c:pt>
                <c:pt idx="4636">
                  <c:v>480</c:v>
                </c:pt>
                <c:pt idx="4637">
                  <c:v>480</c:v>
                </c:pt>
                <c:pt idx="4638">
                  <c:v>481</c:v>
                </c:pt>
                <c:pt idx="4639">
                  <c:v>481</c:v>
                </c:pt>
                <c:pt idx="4640">
                  <c:v>482</c:v>
                </c:pt>
                <c:pt idx="4641">
                  <c:v>484</c:v>
                </c:pt>
                <c:pt idx="4642">
                  <c:v>484</c:v>
                </c:pt>
                <c:pt idx="4643">
                  <c:v>484</c:v>
                </c:pt>
                <c:pt idx="4644">
                  <c:v>484</c:v>
                </c:pt>
                <c:pt idx="4645">
                  <c:v>485</c:v>
                </c:pt>
                <c:pt idx="4646">
                  <c:v>488</c:v>
                </c:pt>
                <c:pt idx="4647">
                  <c:v>488</c:v>
                </c:pt>
                <c:pt idx="4648">
                  <c:v>489</c:v>
                </c:pt>
                <c:pt idx="4649">
                  <c:v>491</c:v>
                </c:pt>
                <c:pt idx="4650">
                  <c:v>491</c:v>
                </c:pt>
                <c:pt idx="4651">
                  <c:v>491</c:v>
                </c:pt>
                <c:pt idx="4652">
                  <c:v>491</c:v>
                </c:pt>
                <c:pt idx="4653">
                  <c:v>492</c:v>
                </c:pt>
                <c:pt idx="4654">
                  <c:v>493</c:v>
                </c:pt>
                <c:pt idx="4655">
                  <c:v>498</c:v>
                </c:pt>
                <c:pt idx="4656">
                  <c:v>501</c:v>
                </c:pt>
                <c:pt idx="4657">
                  <c:v>502</c:v>
                </c:pt>
                <c:pt idx="4658">
                  <c:v>503</c:v>
                </c:pt>
                <c:pt idx="4659">
                  <c:v>503</c:v>
                </c:pt>
                <c:pt idx="4660">
                  <c:v>504</c:v>
                </c:pt>
                <c:pt idx="4661">
                  <c:v>504</c:v>
                </c:pt>
                <c:pt idx="4662">
                  <c:v>505</c:v>
                </c:pt>
                <c:pt idx="4663">
                  <c:v>505</c:v>
                </c:pt>
                <c:pt idx="4664">
                  <c:v>505</c:v>
                </c:pt>
                <c:pt idx="4665">
                  <c:v>505</c:v>
                </c:pt>
                <c:pt idx="4666">
                  <c:v>506</c:v>
                </c:pt>
                <c:pt idx="4667">
                  <c:v>508</c:v>
                </c:pt>
                <c:pt idx="4668">
                  <c:v>512</c:v>
                </c:pt>
                <c:pt idx="4669">
                  <c:v>512</c:v>
                </c:pt>
                <c:pt idx="4670">
                  <c:v>514</c:v>
                </c:pt>
                <c:pt idx="4671">
                  <c:v>514</c:v>
                </c:pt>
                <c:pt idx="4672">
                  <c:v>515</c:v>
                </c:pt>
                <c:pt idx="4673">
                  <c:v>515</c:v>
                </c:pt>
                <c:pt idx="4674">
                  <c:v>516</c:v>
                </c:pt>
                <c:pt idx="4675">
                  <c:v>519</c:v>
                </c:pt>
                <c:pt idx="4676">
                  <c:v>519</c:v>
                </c:pt>
                <c:pt idx="4677">
                  <c:v>519</c:v>
                </c:pt>
                <c:pt idx="4678">
                  <c:v>519</c:v>
                </c:pt>
                <c:pt idx="4679">
                  <c:v>519</c:v>
                </c:pt>
                <c:pt idx="4680">
                  <c:v>519</c:v>
                </c:pt>
                <c:pt idx="4681">
                  <c:v>519</c:v>
                </c:pt>
                <c:pt idx="4682">
                  <c:v>519</c:v>
                </c:pt>
                <c:pt idx="4683">
                  <c:v>519</c:v>
                </c:pt>
                <c:pt idx="4684">
                  <c:v>519</c:v>
                </c:pt>
                <c:pt idx="4685">
                  <c:v>519</c:v>
                </c:pt>
                <c:pt idx="4686">
                  <c:v>519</c:v>
                </c:pt>
                <c:pt idx="4687">
                  <c:v>519</c:v>
                </c:pt>
                <c:pt idx="4688">
                  <c:v>519</c:v>
                </c:pt>
                <c:pt idx="4689">
                  <c:v>519</c:v>
                </c:pt>
                <c:pt idx="4690">
                  <c:v>521</c:v>
                </c:pt>
                <c:pt idx="4691">
                  <c:v>522</c:v>
                </c:pt>
                <c:pt idx="4692">
                  <c:v>522</c:v>
                </c:pt>
                <c:pt idx="4693">
                  <c:v>522</c:v>
                </c:pt>
                <c:pt idx="4694">
                  <c:v>523</c:v>
                </c:pt>
                <c:pt idx="4695">
                  <c:v>524</c:v>
                </c:pt>
                <c:pt idx="4696">
                  <c:v>524</c:v>
                </c:pt>
                <c:pt idx="4697">
                  <c:v>526</c:v>
                </c:pt>
                <c:pt idx="4698">
                  <c:v>526</c:v>
                </c:pt>
                <c:pt idx="4699">
                  <c:v>527</c:v>
                </c:pt>
                <c:pt idx="4700">
                  <c:v>527</c:v>
                </c:pt>
                <c:pt idx="4701">
                  <c:v>528</c:v>
                </c:pt>
                <c:pt idx="4702">
                  <c:v>528</c:v>
                </c:pt>
                <c:pt idx="4703">
                  <c:v>529</c:v>
                </c:pt>
                <c:pt idx="4704">
                  <c:v>529</c:v>
                </c:pt>
                <c:pt idx="4705">
                  <c:v>530</c:v>
                </c:pt>
                <c:pt idx="4706">
                  <c:v>530</c:v>
                </c:pt>
                <c:pt idx="4707">
                  <c:v>532</c:v>
                </c:pt>
                <c:pt idx="4708">
                  <c:v>533</c:v>
                </c:pt>
                <c:pt idx="4709">
                  <c:v>534</c:v>
                </c:pt>
                <c:pt idx="4710">
                  <c:v>535</c:v>
                </c:pt>
                <c:pt idx="4711">
                  <c:v>536</c:v>
                </c:pt>
                <c:pt idx="4712">
                  <c:v>536</c:v>
                </c:pt>
                <c:pt idx="4713">
                  <c:v>536</c:v>
                </c:pt>
                <c:pt idx="4714">
                  <c:v>538</c:v>
                </c:pt>
                <c:pt idx="4715">
                  <c:v>538</c:v>
                </c:pt>
                <c:pt idx="4716">
                  <c:v>540</c:v>
                </c:pt>
                <c:pt idx="4717">
                  <c:v>540</c:v>
                </c:pt>
                <c:pt idx="4718">
                  <c:v>540</c:v>
                </c:pt>
                <c:pt idx="4719">
                  <c:v>540</c:v>
                </c:pt>
                <c:pt idx="4720">
                  <c:v>540</c:v>
                </c:pt>
                <c:pt idx="4721">
                  <c:v>540</c:v>
                </c:pt>
                <c:pt idx="4722">
                  <c:v>540</c:v>
                </c:pt>
                <c:pt idx="4723">
                  <c:v>542</c:v>
                </c:pt>
                <c:pt idx="4724">
                  <c:v>542</c:v>
                </c:pt>
                <c:pt idx="4725">
                  <c:v>543</c:v>
                </c:pt>
                <c:pt idx="4726">
                  <c:v>544</c:v>
                </c:pt>
                <c:pt idx="4727">
                  <c:v>544</c:v>
                </c:pt>
                <c:pt idx="4728">
                  <c:v>545</c:v>
                </c:pt>
                <c:pt idx="4729">
                  <c:v>546</c:v>
                </c:pt>
                <c:pt idx="4730">
                  <c:v>547</c:v>
                </c:pt>
                <c:pt idx="4731">
                  <c:v>549</c:v>
                </c:pt>
                <c:pt idx="4732">
                  <c:v>556</c:v>
                </c:pt>
                <c:pt idx="4733">
                  <c:v>557</c:v>
                </c:pt>
                <c:pt idx="4734">
                  <c:v>558</c:v>
                </c:pt>
                <c:pt idx="4735">
                  <c:v>558</c:v>
                </c:pt>
                <c:pt idx="4736">
                  <c:v>558</c:v>
                </c:pt>
                <c:pt idx="4737">
                  <c:v>558</c:v>
                </c:pt>
                <c:pt idx="4738">
                  <c:v>558</c:v>
                </c:pt>
                <c:pt idx="4739">
                  <c:v>559</c:v>
                </c:pt>
                <c:pt idx="4740">
                  <c:v>561</c:v>
                </c:pt>
                <c:pt idx="4741">
                  <c:v>563</c:v>
                </c:pt>
                <c:pt idx="4742">
                  <c:v>563</c:v>
                </c:pt>
                <c:pt idx="4743">
                  <c:v>565</c:v>
                </c:pt>
                <c:pt idx="4744">
                  <c:v>565</c:v>
                </c:pt>
                <c:pt idx="4745">
                  <c:v>572</c:v>
                </c:pt>
                <c:pt idx="4746">
                  <c:v>576</c:v>
                </c:pt>
                <c:pt idx="4747">
                  <c:v>577</c:v>
                </c:pt>
                <c:pt idx="4748">
                  <c:v>579</c:v>
                </c:pt>
                <c:pt idx="4749">
                  <c:v>586</c:v>
                </c:pt>
                <c:pt idx="4750">
                  <c:v>586</c:v>
                </c:pt>
                <c:pt idx="4751">
                  <c:v>590</c:v>
                </c:pt>
                <c:pt idx="4752">
                  <c:v>594</c:v>
                </c:pt>
                <c:pt idx="4753">
                  <c:v>594</c:v>
                </c:pt>
                <c:pt idx="4754">
                  <c:v>596</c:v>
                </c:pt>
                <c:pt idx="4755">
                  <c:v>596</c:v>
                </c:pt>
                <c:pt idx="4756">
                  <c:v>598</c:v>
                </c:pt>
                <c:pt idx="4757">
                  <c:v>604</c:v>
                </c:pt>
                <c:pt idx="4758">
                  <c:v>605</c:v>
                </c:pt>
                <c:pt idx="4759">
                  <c:v>610</c:v>
                </c:pt>
                <c:pt idx="4760">
                  <c:v>622</c:v>
                </c:pt>
                <c:pt idx="4761">
                  <c:v>624</c:v>
                </c:pt>
                <c:pt idx="4762">
                  <c:v>631</c:v>
                </c:pt>
                <c:pt idx="4763">
                  <c:v>631</c:v>
                </c:pt>
                <c:pt idx="4764">
                  <c:v>635</c:v>
                </c:pt>
                <c:pt idx="4765">
                  <c:v>635</c:v>
                </c:pt>
                <c:pt idx="4766">
                  <c:v>641</c:v>
                </c:pt>
                <c:pt idx="4767">
                  <c:v>643</c:v>
                </c:pt>
                <c:pt idx="4768">
                  <c:v>644</c:v>
                </c:pt>
                <c:pt idx="4769">
                  <c:v>647</c:v>
                </c:pt>
                <c:pt idx="4770">
                  <c:v>647</c:v>
                </c:pt>
                <c:pt idx="4771">
                  <c:v>647</c:v>
                </c:pt>
                <c:pt idx="4772">
                  <c:v>648</c:v>
                </c:pt>
                <c:pt idx="4773">
                  <c:v>648</c:v>
                </c:pt>
                <c:pt idx="4774">
                  <c:v>648</c:v>
                </c:pt>
                <c:pt idx="4775">
                  <c:v>648</c:v>
                </c:pt>
                <c:pt idx="4776">
                  <c:v>649</c:v>
                </c:pt>
                <c:pt idx="4777">
                  <c:v>655</c:v>
                </c:pt>
                <c:pt idx="4778">
                  <c:v>656</c:v>
                </c:pt>
                <c:pt idx="4779">
                  <c:v>658</c:v>
                </c:pt>
                <c:pt idx="4780">
                  <c:v>661</c:v>
                </c:pt>
                <c:pt idx="4781">
                  <c:v>664</c:v>
                </c:pt>
                <c:pt idx="4782">
                  <c:v>666</c:v>
                </c:pt>
                <c:pt idx="4783">
                  <c:v>671</c:v>
                </c:pt>
                <c:pt idx="4784">
                  <c:v>675</c:v>
                </c:pt>
                <c:pt idx="4785">
                  <c:v>677</c:v>
                </c:pt>
                <c:pt idx="4786">
                  <c:v>679</c:v>
                </c:pt>
                <c:pt idx="4787">
                  <c:v>686</c:v>
                </c:pt>
                <c:pt idx="4788">
                  <c:v>687</c:v>
                </c:pt>
                <c:pt idx="4789">
                  <c:v>687</c:v>
                </c:pt>
                <c:pt idx="4790">
                  <c:v>691</c:v>
                </c:pt>
                <c:pt idx="4791">
                  <c:v>691</c:v>
                </c:pt>
                <c:pt idx="4792">
                  <c:v>691</c:v>
                </c:pt>
                <c:pt idx="4793">
                  <c:v>703</c:v>
                </c:pt>
                <c:pt idx="4794">
                  <c:v>705</c:v>
                </c:pt>
                <c:pt idx="4795">
                  <c:v>707</c:v>
                </c:pt>
                <c:pt idx="4796">
                  <c:v>707</c:v>
                </c:pt>
                <c:pt idx="4797">
                  <c:v>715</c:v>
                </c:pt>
                <c:pt idx="4798">
                  <c:v>717</c:v>
                </c:pt>
                <c:pt idx="4799">
                  <c:v>721</c:v>
                </c:pt>
                <c:pt idx="4800">
                  <c:v>735</c:v>
                </c:pt>
                <c:pt idx="4801">
                  <c:v>736</c:v>
                </c:pt>
                <c:pt idx="4802">
                  <c:v>739</c:v>
                </c:pt>
                <c:pt idx="4803">
                  <c:v>744</c:v>
                </c:pt>
                <c:pt idx="4804">
                  <c:v>744</c:v>
                </c:pt>
                <c:pt idx="4805">
                  <c:v>748</c:v>
                </c:pt>
                <c:pt idx="4806">
                  <c:v>750</c:v>
                </c:pt>
                <c:pt idx="4807">
                  <c:v>750</c:v>
                </c:pt>
                <c:pt idx="4808">
                  <c:v>770</c:v>
                </c:pt>
                <c:pt idx="4809">
                  <c:v>771</c:v>
                </c:pt>
                <c:pt idx="4810">
                  <c:v>780</c:v>
                </c:pt>
                <c:pt idx="4811">
                  <c:v>781</c:v>
                </c:pt>
                <c:pt idx="4812">
                  <c:v>783</c:v>
                </c:pt>
                <c:pt idx="4813">
                  <c:v>786</c:v>
                </c:pt>
                <c:pt idx="4814">
                  <c:v>787</c:v>
                </c:pt>
                <c:pt idx="4815">
                  <c:v>793</c:v>
                </c:pt>
                <c:pt idx="4816">
                  <c:v>793</c:v>
                </c:pt>
                <c:pt idx="4817">
                  <c:v>797</c:v>
                </c:pt>
                <c:pt idx="4818">
                  <c:v>797</c:v>
                </c:pt>
                <c:pt idx="4819">
                  <c:v>797</c:v>
                </c:pt>
                <c:pt idx="4820">
                  <c:v>797</c:v>
                </c:pt>
                <c:pt idx="4821">
                  <c:v>797</c:v>
                </c:pt>
                <c:pt idx="4822">
                  <c:v>799</c:v>
                </c:pt>
                <c:pt idx="4823">
                  <c:v>801</c:v>
                </c:pt>
                <c:pt idx="4824">
                  <c:v>805</c:v>
                </c:pt>
                <c:pt idx="4825">
                  <c:v>838</c:v>
                </c:pt>
                <c:pt idx="4826">
                  <c:v>845</c:v>
                </c:pt>
                <c:pt idx="4827">
                  <c:v>847</c:v>
                </c:pt>
                <c:pt idx="4828">
                  <c:v>847</c:v>
                </c:pt>
                <c:pt idx="4829">
                  <c:v>847</c:v>
                </c:pt>
                <c:pt idx="4830">
                  <c:v>847</c:v>
                </c:pt>
                <c:pt idx="4831">
                  <c:v>847</c:v>
                </c:pt>
                <c:pt idx="4832">
                  <c:v>847</c:v>
                </c:pt>
                <c:pt idx="4833">
                  <c:v>847</c:v>
                </c:pt>
                <c:pt idx="4834">
                  <c:v>847</c:v>
                </c:pt>
                <c:pt idx="4835">
                  <c:v>847</c:v>
                </c:pt>
                <c:pt idx="4836">
                  <c:v>851</c:v>
                </c:pt>
                <c:pt idx="4837">
                  <c:v>852</c:v>
                </c:pt>
                <c:pt idx="4838">
                  <c:v>871</c:v>
                </c:pt>
                <c:pt idx="4839">
                  <c:v>874</c:v>
                </c:pt>
                <c:pt idx="4840">
                  <c:v>899</c:v>
                </c:pt>
                <c:pt idx="4841">
                  <c:v>904</c:v>
                </c:pt>
                <c:pt idx="4842">
                  <c:v>925</c:v>
                </c:pt>
                <c:pt idx="4843">
                  <c:v>978</c:v>
                </c:pt>
                <c:pt idx="4844">
                  <c:v>987</c:v>
                </c:pt>
                <c:pt idx="4845">
                  <c:v>1010</c:v>
                </c:pt>
                <c:pt idx="4846">
                  <c:v>1012</c:v>
                </c:pt>
                <c:pt idx="4847">
                  <c:v>1132</c:v>
                </c:pt>
                <c:pt idx="4848">
                  <c:v>1134</c:v>
                </c:pt>
                <c:pt idx="4849">
                  <c:v>1145</c:v>
                </c:pt>
                <c:pt idx="4850">
                  <c:v>1326</c:v>
                </c:pt>
                <c:pt idx="4851">
                  <c:v>1367</c:v>
                </c:pt>
                <c:pt idx="4852">
                  <c:v>1505</c:v>
                </c:pt>
                <c:pt idx="4853">
                  <c:v>1523</c:v>
                </c:pt>
                <c:pt idx="4854">
                  <c:v>1528</c:v>
                </c:pt>
                <c:pt idx="4855">
                  <c:v>1641</c:v>
                </c:pt>
                <c:pt idx="4856">
                  <c:v>1804</c:v>
                </c:pt>
                <c:pt idx="4857">
                  <c:v>1932</c:v>
                </c:pt>
                <c:pt idx="4858">
                  <c:v>2050</c:v>
                </c:pt>
                <c:pt idx="4859">
                  <c:v>2068</c:v>
                </c:pt>
                <c:pt idx="4860">
                  <c:v>2134</c:v>
                </c:pt>
                <c:pt idx="4861">
                  <c:v>2204</c:v>
                </c:pt>
                <c:pt idx="4862">
                  <c:v>2660</c:v>
                </c:pt>
                <c:pt idx="4863">
                  <c:v>2895</c:v>
                </c:pt>
                <c:pt idx="4864">
                  <c:v>2930</c:v>
                </c:pt>
                <c:pt idx="4865">
                  <c:v>3031</c:v>
                </c:pt>
                <c:pt idx="4866">
                  <c:v>3065</c:v>
                </c:pt>
                <c:pt idx="4867">
                  <c:v>3117</c:v>
                </c:pt>
                <c:pt idx="4868">
                  <c:v>3127</c:v>
                </c:pt>
                <c:pt idx="4869">
                  <c:v>3130</c:v>
                </c:pt>
                <c:pt idx="4870">
                  <c:v>3206</c:v>
                </c:pt>
                <c:pt idx="4871">
                  <c:v>3206</c:v>
                </c:pt>
                <c:pt idx="4872">
                  <c:v>3388</c:v>
                </c:pt>
                <c:pt idx="4873">
                  <c:v>3388</c:v>
                </c:pt>
                <c:pt idx="4874">
                  <c:v>3389</c:v>
                </c:pt>
                <c:pt idx="4875">
                  <c:v>3944</c:v>
                </c:pt>
                <c:pt idx="4876">
                  <c:v>4000</c:v>
                </c:pt>
                <c:pt idx="4877">
                  <c:v>4203</c:v>
                </c:pt>
                <c:pt idx="4878">
                  <c:v>4298</c:v>
                </c:pt>
                <c:pt idx="4879">
                  <c:v>4358</c:v>
                </c:pt>
                <c:pt idx="4880">
                  <c:v>4371</c:v>
                </c:pt>
                <c:pt idx="4881">
                  <c:v>4672</c:v>
                </c:pt>
                <c:pt idx="4882">
                  <c:v>5096</c:v>
                </c:pt>
                <c:pt idx="4883">
                  <c:v>5234</c:v>
                </c:pt>
                <c:pt idx="4884">
                  <c:v>5346</c:v>
                </c:pt>
                <c:pt idx="4885">
                  <c:v>5386</c:v>
                </c:pt>
                <c:pt idx="4886">
                  <c:v>5421</c:v>
                </c:pt>
                <c:pt idx="4887">
                  <c:v>5440</c:v>
                </c:pt>
                <c:pt idx="4888">
                  <c:v>5440</c:v>
                </c:pt>
                <c:pt idx="4889">
                  <c:v>5504</c:v>
                </c:pt>
                <c:pt idx="4890">
                  <c:v>5700</c:v>
                </c:pt>
                <c:pt idx="4891">
                  <c:v>6089</c:v>
                </c:pt>
                <c:pt idx="4892">
                  <c:v>6148</c:v>
                </c:pt>
                <c:pt idx="4893">
                  <c:v>6277</c:v>
                </c:pt>
                <c:pt idx="4894">
                  <c:v>6688</c:v>
                </c:pt>
                <c:pt idx="4895">
                  <c:v>6750</c:v>
                </c:pt>
                <c:pt idx="4896">
                  <c:v>7069</c:v>
                </c:pt>
                <c:pt idx="4897">
                  <c:v>7301</c:v>
                </c:pt>
                <c:pt idx="4898">
                  <c:v>7311</c:v>
                </c:pt>
                <c:pt idx="4899">
                  <c:v>7449</c:v>
                </c:pt>
                <c:pt idx="4900">
                  <c:v>7449</c:v>
                </c:pt>
                <c:pt idx="4901">
                  <c:v>7628</c:v>
                </c:pt>
                <c:pt idx="4902">
                  <c:v>7698</c:v>
                </c:pt>
                <c:pt idx="4903">
                  <c:v>8120</c:v>
                </c:pt>
                <c:pt idx="4904">
                  <c:v>8177</c:v>
                </c:pt>
                <c:pt idx="4905">
                  <c:v>8270</c:v>
                </c:pt>
                <c:pt idx="4906">
                  <c:v>8431</c:v>
                </c:pt>
                <c:pt idx="4907">
                  <c:v>8971</c:v>
                </c:pt>
                <c:pt idx="4908">
                  <c:v>9214</c:v>
                </c:pt>
                <c:pt idx="4909">
                  <c:v>9343</c:v>
                </c:pt>
                <c:pt idx="4910">
                  <c:v>9663</c:v>
                </c:pt>
                <c:pt idx="4911">
                  <c:v>10161</c:v>
                </c:pt>
                <c:pt idx="4912">
                  <c:v>10665</c:v>
                </c:pt>
                <c:pt idx="4913">
                  <c:v>11321</c:v>
                </c:pt>
                <c:pt idx="4914">
                  <c:v>11648</c:v>
                </c:pt>
                <c:pt idx="4915">
                  <c:v>12581</c:v>
                </c:pt>
                <c:pt idx="4916">
                  <c:v>12879</c:v>
                </c:pt>
                <c:pt idx="4917">
                  <c:v>13334</c:v>
                </c:pt>
                <c:pt idx="4918">
                  <c:v>15098</c:v>
                </c:pt>
                <c:pt idx="4919">
                  <c:v>16470</c:v>
                </c:pt>
                <c:pt idx="4920">
                  <c:v>18594</c:v>
                </c:pt>
                <c:pt idx="4921">
                  <c:v>19264</c:v>
                </c:pt>
                <c:pt idx="4922">
                  <c:v>19433</c:v>
                </c:pt>
                <c:pt idx="4923">
                  <c:v>19595</c:v>
                </c:pt>
                <c:pt idx="4924">
                  <c:v>20369</c:v>
                </c:pt>
                <c:pt idx="4925">
                  <c:v>21239</c:v>
                </c:pt>
                <c:pt idx="4926">
                  <c:v>22553</c:v>
                </c:pt>
                <c:pt idx="4927">
                  <c:v>22556</c:v>
                </c:pt>
                <c:pt idx="4928">
                  <c:v>22654</c:v>
                </c:pt>
                <c:pt idx="4929">
                  <c:v>23255</c:v>
                </c:pt>
                <c:pt idx="4930">
                  <c:v>23693</c:v>
                </c:pt>
                <c:pt idx="4931">
                  <c:v>23914</c:v>
                </c:pt>
                <c:pt idx="4932">
                  <c:v>23930</c:v>
                </c:pt>
                <c:pt idx="4933">
                  <c:v>24089</c:v>
                </c:pt>
                <c:pt idx="4934">
                  <c:v>24465</c:v>
                </c:pt>
                <c:pt idx="4935">
                  <c:v>24624</c:v>
                </c:pt>
                <c:pt idx="4936">
                  <c:v>25381</c:v>
                </c:pt>
                <c:pt idx="4937">
                  <c:v>26827</c:v>
                </c:pt>
                <c:pt idx="4938">
                  <c:v>27344</c:v>
                </c:pt>
                <c:pt idx="4939">
                  <c:v>27840</c:v>
                </c:pt>
                <c:pt idx="4940">
                  <c:v>29825</c:v>
                </c:pt>
                <c:pt idx="4941">
                  <c:v>29864</c:v>
                </c:pt>
                <c:pt idx="4942">
                  <c:v>29864</c:v>
                </c:pt>
                <c:pt idx="4943">
                  <c:v>29998</c:v>
                </c:pt>
                <c:pt idx="4944">
                  <c:v>32969</c:v>
                </c:pt>
                <c:pt idx="4945">
                  <c:v>33358</c:v>
                </c:pt>
                <c:pt idx="4946">
                  <c:v>35104</c:v>
                </c:pt>
                <c:pt idx="4947">
                  <c:v>36373</c:v>
                </c:pt>
                <c:pt idx="4948">
                  <c:v>37314</c:v>
                </c:pt>
                <c:pt idx="4949">
                  <c:v>40063</c:v>
                </c:pt>
                <c:pt idx="4950">
                  <c:v>40922</c:v>
                </c:pt>
                <c:pt idx="4951">
                  <c:v>41355</c:v>
                </c:pt>
                <c:pt idx="4952">
                  <c:v>42188</c:v>
                </c:pt>
                <c:pt idx="4953">
                  <c:v>42516</c:v>
                </c:pt>
                <c:pt idx="4954">
                  <c:v>42664</c:v>
                </c:pt>
                <c:pt idx="4955">
                  <c:v>42799</c:v>
                </c:pt>
                <c:pt idx="4956">
                  <c:v>43925</c:v>
                </c:pt>
                <c:pt idx="4957">
                  <c:v>44360</c:v>
                </c:pt>
                <c:pt idx="4958">
                  <c:v>44812</c:v>
                </c:pt>
                <c:pt idx="4959">
                  <c:v>45832</c:v>
                </c:pt>
                <c:pt idx="4960">
                  <c:v>45883</c:v>
                </c:pt>
                <c:pt idx="4961">
                  <c:v>45887</c:v>
                </c:pt>
                <c:pt idx="4962">
                  <c:v>45887</c:v>
                </c:pt>
                <c:pt idx="4963">
                  <c:v>45887</c:v>
                </c:pt>
                <c:pt idx="4964">
                  <c:v>45938</c:v>
                </c:pt>
                <c:pt idx="4965">
                  <c:v>46591</c:v>
                </c:pt>
                <c:pt idx="4966">
                  <c:v>49348</c:v>
                </c:pt>
                <c:pt idx="4967">
                  <c:v>49475</c:v>
                </c:pt>
                <c:pt idx="4968">
                  <c:v>49893</c:v>
                </c:pt>
                <c:pt idx="4969">
                  <c:v>50026</c:v>
                </c:pt>
                <c:pt idx="4970">
                  <c:v>50191</c:v>
                </c:pt>
                <c:pt idx="4971">
                  <c:v>50586</c:v>
                </c:pt>
                <c:pt idx="4972">
                  <c:v>50710</c:v>
                </c:pt>
                <c:pt idx="4973">
                  <c:v>50788</c:v>
                </c:pt>
                <c:pt idx="4974">
                  <c:v>51343</c:v>
                </c:pt>
                <c:pt idx="4975">
                  <c:v>51371</c:v>
                </c:pt>
                <c:pt idx="4976">
                  <c:v>52032</c:v>
                </c:pt>
                <c:pt idx="4977">
                  <c:v>52041</c:v>
                </c:pt>
                <c:pt idx="4978">
                  <c:v>52227</c:v>
                </c:pt>
                <c:pt idx="4979">
                  <c:v>52984</c:v>
                </c:pt>
                <c:pt idx="4980">
                  <c:v>53810</c:v>
                </c:pt>
                <c:pt idx="4981">
                  <c:v>54007</c:v>
                </c:pt>
                <c:pt idx="4982">
                  <c:v>54312</c:v>
                </c:pt>
                <c:pt idx="4983">
                  <c:v>55325</c:v>
                </c:pt>
                <c:pt idx="4984">
                  <c:v>55826</c:v>
                </c:pt>
                <c:pt idx="4985">
                  <c:v>56496</c:v>
                </c:pt>
                <c:pt idx="4986">
                  <c:v>56557</c:v>
                </c:pt>
                <c:pt idx="4987">
                  <c:v>57216</c:v>
                </c:pt>
                <c:pt idx="4988">
                  <c:v>57363</c:v>
                </c:pt>
                <c:pt idx="4989">
                  <c:v>57437</c:v>
                </c:pt>
                <c:pt idx="4990">
                  <c:v>57614</c:v>
                </c:pt>
                <c:pt idx="4991">
                  <c:v>58700</c:v>
                </c:pt>
                <c:pt idx="4992">
                  <c:v>59791</c:v>
                </c:pt>
                <c:pt idx="4993">
                  <c:v>60050</c:v>
                </c:pt>
                <c:pt idx="4994">
                  <c:v>60050</c:v>
                </c:pt>
                <c:pt idx="4995">
                  <c:v>61976</c:v>
                </c:pt>
                <c:pt idx="4996">
                  <c:v>62491</c:v>
                </c:pt>
                <c:pt idx="4997">
                  <c:v>62638</c:v>
                </c:pt>
                <c:pt idx="4998">
                  <c:v>62694</c:v>
                </c:pt>
                <c:pt idx="4999">
                  <c:v>62712</c:v>
                </c:pt>
                <c:pt idx="5000">
                  <c:v>62739</c:v>
                </c:pt>
                <c:pt idx="5001">
                  <c:v>62786</c:v>
                </c:pt>
                <c:pt idx="5002">
                  <c:v>63254</c:v>
                </c:pt>
                <c:pt idx="5003">
                  <c:v>63431</c:v>
                </c:pt>
                <c:pt idx="5004">
                  <c:v>63431</c:v>
                </c:pt>
                <c:pt idx="5005">
                  <c:v>63431</c:v>
                </c:pt>
                <c:pt idx="5006">
                  <c:v>63432</c:v>
                </c:pt>
                <c:pt idx="5007">
                  <c:v>63432</c:v>
                </c:pt>
                <c:pt idx="5008">
                  <c:v>63437</c:v>
                </c:pt>
                <c:pt idx="5009">
                  <c:v>63440</c:v>
                </c:pt>
                <c:pt idx="5010">
                  <c:v>63538</c:v>
                </c:pt>
                <c:pt idx="5011">
                  <c:v>63549</c:v>
                </c:pt>
                <c:pt idx="5012">
                  <c:v>63549</c:v>
                </c:pt>
                <c:pt idx="5013">
                  <c:v>63551</c:v>
                </c:pt>
                <c:pt idx="5014">
                  <c:v>63552</c:v>
                </c:pt>
                <c:pt idx="5015">
                  <c:v>63552</c:v>
                </c:pt>
                <c:pt idx="5016">
                  <c:v>63553</c:v>
                </c:pt>
                <c:pt idx="5017">
                  <c:v>63642</c:v>
                </c:pt>
                <c:pt idx="5018">
                  <c:v>63647</c:v>
                </c:pt>
                <c:pt idx="5019">
                  <c:v>63648</c:v>
                </c:pt>
                <c:pt idx="5020">
                  <c:v>63661</c:v>
                </c:pt>
                <c:pt idx="5021">
                  <c:v>63697</c:v>
                </c:pt>
                <c:pt idx="5022">
                  <c:v>63707</c:v>
                </c:pt>
                <c:pt idx="5023">
                  <c:v>63712</c:v>
                </c:pt>
                <c:pt idx="5024">
                  <c:v>63720</c:v>
                </c:pt>
                <c:pt idx="5025">
                  <c:v>63725</c:v>
                </c:pt>
                <c:pt idx="5026">
                  <c:v>63731</c:v>
                </c:pt>
                <c:pt idx="5027">
                  <c:v>63757</c:v>
                </c:pt>
                <c:pt idx="5028">
                  <c:v>63758</c:v>
                </c:pt>
                <c:pt idx="5029">
                  <c:v>63771</c:v>
                </c:pt>
                <c:pt idx="5030">
                  <c:v>63776</c:v>
                </c:pt>
                <c:pt idx="5031">
                  <c:v>63776</c:v>
                </c:pt>
                <c:pt idx="5032">
                  <c:v>63777</c:v>
                </c:pt>
                <c:pt idx="5033">
                  <c:v>63779</c:v>
                </c:pt>
                <c:pt idx="5034">
                  <c:v>63793</c:v>
                </c:pt>
                <c:pt idx="5035">
                  <c:v>63794</c:v>
                </c:pt>
                <c:pt idx="5036">
                  <c:v>63816</c:v>
                </c:pt>
                <c:pt idx="5037">
                  <c:v>63817</c:v>
                </c:pt>
                <c:pt idx="5038">
                  <c:v>63817</c:v>
                </c:pt>
                <c:pt idx="5039">
                  <c:v>63817</c:v>
                </c:pt>
                <c:pt idx="5040">
                  <c:v>63817</c:v>
                </c:pt>
                <c:pt idx="5041">
                  <c:v>63817</c:v>
                </c:pt>
                <c:pt idx="5042">
                  <c:v>63817</c:v>
                </c:pt>
                <c:pt idx="5043">
                  <c:v>63817</c:v>
                </c:pt>
                <c:pt idx="5044">
                  <c:v>63817</c:v>
                </c:pt>
                <c:pt idx="5045">
                  <c:v>63826</c:v>
                </c:pt>
                <c:pt idx="5046">
                  <c:v>63826</c:v>
                </c:pt>
                <c:pt idx="5047">
                  <c:v>63827</c:v>
                </c:pt>
                <c:pt idx="5048">
                  <c:v>63827</c:v>
                </c:pt>
                <c:pt idx="5049">
                  <c:v>63827</c:v>
                </c:pt>
                <c:pt idx="5050">
                  <c:v>63827</c:v>
                </c:pt>
                <c:pt idx="5051">
                  <c:v>63827</c:v>
                </c:pt>
                <c:pt idx="5052">
                  <c:v>63827</c:v>
                </c:pt>
                <c:pt idx="5053">
                  <c:v>63827</c:v>
                </c:pt>
                <c:pt idx="5054">
                  <c:v>63984</c:v>
                </c:pt>
                <c:pt idx="5055">
                  <c:v>63999</c:v>
                </c:pt>
                <c:pt idx="5056">
                  <c:v>64028</c:v>
                </c:pt>
                <c:pt idx="5057">
                  <c:v>64047</c:v>
                </c:pt>
                <c:pt idx="5058">
                  <c:v>64050</c:v>
                </c:pt>
                <c:pt idx="5059">
                  <c:v>64099</c:v>
                </c:pt>
                <c:pt idx="5060">
                  <c:v>64133</c:v>
                </c:pt>
                <c:pt idx="5061">
                  <c:v>64225</c:v>
                </c:pt>
                <c:pt idx="5062">
                  <c:v>64360</c:v>
                </c:pt>
                <c:pt idx="5063">
                  <c:v>64392</c:v>
                </c:pt>
                <c:pt idx="5064">
                  <c:v>64487</c:v>
                </c:pt>
                <c:pt idx="5065">
                  <c:v>64495</c:v>
                </c:pt>
                <c:pt idx="5066">
                  <c:v>64495</c:v>
                </c:pt>
                <c:pt idx="5067">
                  <c:v>64495</c:v>
                </c:pt>
                <c:pt idx="5068">
                  <c:v>64613</c:v>
                </c:pt>
                <c:pt idx="5069">
                  <c:v>64617</c:v>
                </c:pt>
                <c:pt idx="5070">
                  <c:v>64668</c:v>
                </c:pt>
                <c:pt idx="5071">
                  <c:v>64720</c:v>
                </c:pt>
                <c:pt idx="5072">
                  <c:v>64720</c:v>
                </c:pt>
                <c:pt idx="5073">
                  <c:v>65039</c:v>
                </c:pt>
                <c:pt idx="5074">
                  <c:v>65039</c:v>
                </c:pt>
                <c:pt idx="5075">
                  <c:v>65080</c:v>
                </c:pt>
                <c:pt idx="5076">
                  <c:v>65165</c:v>
                </c:pt>
                <c:pt idx="5077">
                  <c:v>65255</c:v>
                </c:pt>
                <c:pt idx="5078">
                  <c:v>65331</c:v>
                </c:pt>
                <c:pt idx="5079">
                  <c:v>65336</c:v>
                </c:pt>
                <c:pt idx="5080">
                  <c:v>65430</c:v>
                </c:pt>
                <c:pt idx="5081">
                  <c:v>66088</c:v>
                </c:pt>
                <c:pt idx="5082">
                  <c:v>66089</c:v>
                </c:pt>
                <c:pt idx="5083">
                  <c:v>66120</c:v>
                </c:pt>
                <c:pt idx="5084">
                  <c:v>66120</c:v>
                </c:pt>
                <c:pt idx="5085">
                  <c:v>66193</c:v>
                </c:pt>
                <c:pt idx="5086">
                  <c:v>66193</c:v>
                </c:pt>
                <c:pt idx="5087">
                  <c:v>66231</c:v>
                </c:pt>
                <c:pt idx="5088">
                  <c:v>66770</c:v>
                </c:pt>
                <c:pt idx="5089">
                  <c:v>67016</c:v>
                </c:pt>
                <c:pt idx="5090">
                  <c:v>67063</c:v>
                </c:pt>
                <c:pt idx="5091">
                  <c:v>67603</c:v>
                </c:pt>
                <c:pt idx="5092">
                  <c:v>67770</c:v>
                </c:pt>
                <c:pt idx="5093">
                  <c:v>68257</c:v>
                </c:pt>
                <c:pt idx="5094">
                  <c:v>68279</c:v>
                </c:pt>
                <c:pt idx="5095">
                  <c:v>68329</c:v>
                </c:pt>
                <c:pt idx="5096">
                  <c:v>68367</c:v>
                </c:pt>
                <c:pt idx="5097">
                  <c:v>68411</c:v>
                </c:pt>
                <c:pt idx="5098">
                  <c:v>68422</c:v>
                </c:pt>
                <c:pt idx="5099">
                  <c:v>68518</c:v>
                </c:pt>
                <c:pt idx="5100">
                  <c:v>68983</c:v>
                </c:pt>
                <c:pt idx="5101">
                  <c:v>69128</c:v>
                </c:pt>
                <c:pt idx="5102">
                  <c:v>69393</c:v>
                </c:pt>
                <c:pt idx="5103">
                  <c:v>69508</c:v>
                </c:pt>
                <c:pt idx="5104">
                  <c:v>69985</c:v>
                </c:pt>
                <c:pt idx="5105">
                  <c:v>70151</c:v>
                </c:pt>
                <c:pt idx="5106">
                  <c:v>70261</c:v>
                </c:pt>
                <c:pt idx="5107">
                  <c:v>70440</c:v>
                </c:pt>
                <c:pt idx="5108">
                  <c:v>71129</c:v>
                </c:pt>
                <c:pt idx="5109">
                  <c:v>71439</c:v>
                </c:pt>
                <c:pt idx="5110">
                  <c:v>71605</c:v>
                </c:pt>
                <c:pt idx="5111">
                  <c:v>71673</c:v>
                </c:pt>
                <c:pt idx="5112">
                  <c:v>71727</c:v>
                </c:pt>
                <c:pt idx="5113">
                  <c:v>71766</c:v>
                </c:pt>
                <c:pt idx="5114">
                  <c:v>72067</c:v>
                </c:pt>
                <c:pt idx="5115">
                  <c:v>72545</c:v>
                </c:pt>
                <c:pt idx="5116">
                  <c:v>72883</c:v>
                </c:pt>
                <c:pt idx="5117">
                  <c:v>73694</c:v>
                </c:pt>
                <c:pt idx="5118">
                  <c:v>73799</c:v>
                </c:pt>
                <c:pt idx="5119">
                  <c:v>73910</c:v>
                </c:pt>
                <c:pt idx="5120">
                  <c:v>73982</c:v>
                </c:pt>
                <c:pt idx="5121">
                  <c:v>74161</c:v>
                </c:pt>
                <c:pt idx="5122">
                  <c:v>74376</c:v>
                </c:pt>
                <c:pt idx="5123">
                  <c:v>74435</c:v>
                </c:pt>
                <c:pt idx="5124">
                  <c:v>74862</c:v>
                </c:pt>
                <c:pt idx="5125">
                  <c:v>75041</c:v>
                </c:pt>
                <c:pt idx="5126">
                  <c:v>75520</c:v>
                </c:pt>
                <c:pt idx="5127">
                  <c:v>75722</c:v>
                </c:pt>
                <c:pt idx="5128">
                  <c:v>76371</c:v>
                </c:pt>
                <c:pt idx="5129">
                  <c:v>76391</c:v>
                </c:pt>
                <c:pt idx="5130">
                  <c:v>77048</c:v>
                </c:pt>
                <c:pt idx="5131">
                  <c:v>78395</c:v>
                </c:pt>
                <c:pt idx="5132">
                  <c:v>78415</c:v>
                </c:pt>
                <c:pt idx="5133">
                  <c:v>79319</c:v>
                </c:pt>
                <c:pt idx="5134">
                  <c:v>80542</c:v>
                </c:pt>
                <c:pt idx="5135">
                  <c:v>81482</c:v>
                </c:pt>
                <c:pt idx="5136">
                  <c:v>81951</c:v>
                </c:pt>
                <c:pt idx="5137">
                  <c:v>82190</c:v>
                </c:pt>
                <c:pt idx="5138">
                  <c:v>82542</c:v>
                </c:pt>
                <c:pt idx="5139">
                  <c:v>82784</c:v>
                </c:pt>
                <c:pt idx="5140">
                  <c:v>82892</c:v>
                </c:pt>
                <c:pt idx="5141">
                  <c:v>83032</c:v>
                </c:pt>
                <c:pt idx="5142">
                  <c:v>83170</c:v>
                </c:pt>
                <c:pt idx="5143">
                  <c:v>83176</c:v>
                </c:pt>
                <c:pt idx="5144">
                  <c:v>83459</c:v>
                </c:pt>
                <c:pt idx="5145">
                  <c:v>84009</c:v>
                </c:pt>
                <c:pt idx="5146">
                  <c:v>84059</c:v>
                </c:pt>
                <c:pt idx="5147">
                  <c:v>84098</c:v>
                </c:pt>
                <c:pt idx="5148">
                  <c:v>84732</c:v>
                </c:pt>
                <c:pt idx="5149">
                  <c:v>85609</c:v>
                </c:pt>
                <c:pt idx="5150">
                  <c:v>85804</c:v>
                </c:pt>
                <c:pt idx="5151">
                  <c:v>86129</c:v>
                </c:pt>
                <c:pt idx="5152">
                  <c:v>86129</c:v>
                </c:pt>
                <c:pt idx="5153">
                  <c:v>87564</c:v>
                </c:pt>
                <c:pt idx="5154">
                  <c:v>87621</c:v>
                </c:pt>
                <c:pt idx="5155">
                  <c:v>88001</c:v>
                </c:pt>
                <c:pt idx="5156">
                  <c:v>88731</c:v>
                </c:pt>
                <c:pt idx="5157">
                  <c:v>89302</c:v>
                </c:pt>
                <c:pt idx="5158">
                  <c:v>90144</c:v>
                </c:pt>
                <c:pt idx="5159">
                  <c:v>90240</c:v>
                </c:pt>
                <c:pt idx="5160">
                  <c:v>93465</c:v>
                </c:pt>
                <c:pt idx="5161">
                  <c:v>94726</c:v>
                </c:pt>
                <c:pt idx="5162">
                  <c:v>95012</c:v>
                </c:pt>
                <c:pt idx="5163">
                  <c:v>95381</c:v>
                </c:pt>
                <c:pt idx="5164">
                  <c:v>95675</c:v>
                </c:pt>
                <c:pt idx="5165">
                  <c:v>97815</c:v>
                </c:pt>
                <c:pt idx="5166">
                  <c:v>98072</c:v>
                </c:pt>
                <c:pt idx="5167">
                  <c:v>99437</c:v>
                </c:pt>
                <c:pt idx="5168">
                  <c:v>100355</c:v>
                </c:pt>
                <c:pt idx="5169">
                  <c:v>101527</c:v>
                </c:pt>
                <c:pt idx="5170">
                  <c:v>103484</c:v>
                </c:pt>
                <c:pt idx="5171">
                  <c:v>103884</c:v>
                </c:pt>
                <c:pt idx="5172">
                  <c:v>104980</c:v>
                </c:pt>
                <c:pt idx="5173">
                  <c:v>106512</c:v>
                </c:pt>
                <c:pt idx="5174">
                  <c:v>106518</c:v>
                </c:pt>
                <c:pt idx="5175">
                  <c:v>106655</c:v>
                </c:pt>
                <c:pt idx="5176">
                  <c:v>106659</c:v>
                </c:pt>
                <c:pt idx="5177">
                  <c:v>106719</c:v>
                </c:pt>
                <c:pt idx="5178">
                  <c:v>107065</c:v>
                </c:pt>
                <c:pt idx="5179">
                  <c:v>107450</c:v>
                </c:pt>
                <c:pt idx="5180">
                  <c:v>107633</c:v>
                </c:pt>
                <c:pt idx="5181">
                  <c:v>109103</c:v>
                </c:pt>
                <c:pt idx="5182">
                  <c:v>109559</c:v>
                </c:pt>
                <c:pt idx="5183">
                  <c:v>111035</c:v>
                </c:pt>
                <c:pt idx="5184">
                  <c:v>113778</c:v>
                </c:pt>
                <c:pt idx="5185">
                  <c:v>115631</c:v>
                </c:pt>
                <c:pt idx="5186">
                  <c:v>117927</c:v>
                </c:pt>
                <c:pt idx="5187">
                  <c:v>119523</c:v>
                </c:pt>
                <c:pt idx="5188">
                  <c:v>124954</c:v>
                </c:pt>
                <c:pt idx="5189">
                  <c:v>128819</c:v>
                </c:pt>
                <c:pt idx="5190">
                  <c:v>132347</c:v>
                </c:pt>
                <c:pt idx="5191">
                  <c:v>133078</c:v>
                </c:pt>
                <c:pt idx="5192">
                  <c:v>135298</c:v>
                </c:pt>
                <c:pt idx="5193">
                  <c:v>136709</c:v>
                </c:pt>
                <c:pt idx="5194">
                  <c:v>138869</c:v>
                </c:pt>
                <c:pt idx="5195">
                  <c:v>142165</c:v>
                </c:pt>
                <c:pt idx="5196">
                  <c:v>142422</c:v>
                </c:pt>
                <c:pt idx="5197">
                  <c:v>144603</c:v>
                </c:pt>
                <c:pt idx="5198">
                  <c:v>146747</c:v>
                </c:pt>
                <c:pt idx="5199">
                  <c:v>147806</c:v>
                </c:pt>
                <c:pt idx="5200">
                  <c:v>151142</c:v>
                </c:pt>
                <c:pt idx="5201">
                  <c:v>153360</c:v>
                </c:pt>
                <c:pt idx="5202">
                  <c:v>156726</c:v>
                </c:pt>
                <c:pt idx="5203">
                  <c:v>157354</c:v>
                </c:pt>
                <c:pt idx="5204">
                  <c:v>160858</c:v>
                </c:pt>
                <c:pt idx="5205">
                  <c:v>164717</c:v>
                </c:pt>
                <c:pt idx="5206">
                  <c:v>164838</c:v>
                </c:pt>
                <c:pt idx="5207">
                  <c:v>166780</c:v>
                </c:pt>
                <c:pt idx="5208">
                  <c:v>166787</c:v>
                </c:pt>
                <c:pt idx="5209">
                  <c:v>167187</c:v>
                </c:pt>
                <c:pt idx="5210">
                  <c:v>168108</c:v>
                </c:pt>
                <c:pt idx="5211">
                  <c:v>169471</c:v>
                </c:pt>
                <c:pt idx="5212">
                  <c:v>171098</c:v>
                </c:pt>
                <c:pt idx="5213">
                  <c:v>171654</c:v>
                </c:pt>
                <c:pt idx="5214">
                  <c:v>171832</c:v>
                </c:pt>
                <c:pt idx="5215">
                  <c:v>173612</c:v>
                </c:pt>
                <c:pt idx="5216">
                  <c:v>176170</c:v>
                </c:pt>
                <c:pt idx="5217">
                  <c:v>192754</c:v>
                </c:pt>
                <c:pt idx="5218">
                  <c:v>193025</c:v>
                </c:pt>
                <c:pt idx="5219">
                  <c:v>193055</c:v>
                </c:pt>
                <c:pt idx="5220">
                  <c:v>201640</c:v>
                </c:pt>
                <c:pt idx="5221">
                  <c:v>203360</c:v>
                </c:pt>
                <c:pt idx="5222">
                  <c:v>203920</c:v>
                </c:pt>
                <c:pt idx="5223">
                  <c:v>205429</c:v>
                </c:pt>
                <c:pt idx="5224">
                  <c:v>209432</c:v>
                </c:pt>
                <c:pt idx="5225">
                  <c:v>209658</c:v>
                </c:pt>
                <c:pt idx="5226">
                  <c:v>209746</c:v>
                </c:pt>
                <c:pt idx="5227">
                  <c:v>209823</c:v>
                </c:pt>
                <c:pt idx="5228">
                  <c:v>209825</c:v>
                </c:pt>
                <c:pt idx="5229">
                  <c:v>209825</c:v>
                </c:pt>
                <c:pt idx="5230">
                  <c:v>209825</c:v>
                </c:pt>
                <c:pt idx="5231">
                  <c:v>209825</c:v>
                </c:pt>
                <c:pt idx="5232">
                  <c:v>209833</c:v>
                </c:pt>
                <c:pt idx="5233">
                  <c:v>209854</c:v>
                </c:pt>
                <c:pt idx="5234">
                  <c:v>209861</c:v>
                </c:pt>
                <c:pt idx="5235">
                  <c:v>209861</c:v>
                </c:pt>
                <c:pt idx="5236">
                  <c:v>209954</c:v>
                </c:pt>
                <c:pt idx="5237">
                  <c:v>210003</c:v>
                </c:pt>
                <c:pt idx="5238">
                  <c:v>210471</c:v>
                </c:pt>
                <c:pt idx="5239">
                  <c:v>213895</c:v>
                </c:pt>
                <c:pt idx="5240">
                  <c:v>256159</c:v>
                </c:pt>
                <c:pt idx="5241">
                  <c:v>258563</c:v>
                </c:pt>
                <c:pt idx="5242">
                  <c:v>262670</c:v>
                </c:pt>
                <c:pt idx="5243">
                  <c:v>268942</c:v>
                </c:pt>
                <c:pt idx="5244">
                  <c:v>269400</c:v>
                </c:pt>
                <c:pt idx="5245">
                  <c:v>270715</c:v>
                </c:pt>
                <c:pt idx="5246">
                  <c:v>307260</c:v>
                </c:pt>
                <c:pt idx="5247">
                  <c:v>690083</c:v>
                </c:pt>
                <c:pt idx="5248">
                  <c:v>823260</c:v>
                </c:pt>
              </c:numCache>
            </c:numRef>
          </c:yVal>
          <c:smooth val="0"/>
        </c:ser>
        <c:dLbls>
          <c:showLegendKey val="0"/>
          <c:showVal val="0"/>
          <c:showCatName val="0"/>
          <c:showSerName val="0"/>
          <c:showPercent val="0"/>
          <c:showBubbleSize val="0"/>
        </c:dLbls>
        <c:axId val="132711552"/>
        <c:axId val="132712128"/>
      </c:scatterChart>
      <c:valAx>
        <c:axId val="132711552"/>
        <c:scaling>
          <c:orientation val="minMax"/>
        </c:scaling>
        <c:delete val="0"/>
        <c:axPos val="b"/>
        <c:numFmt formatCode="General" sourceLinked="1"/>
        <c:majorTickMark val="out"/>
        <c:minorTickMark val="none"/>
        <c:tickLblPos val="nextTo"/>
        <c:txPr>
          <a:bodyPr/>
          <a:lstStyle/>
          <a:p>
            <a:pPr>
              <a:defRPr sz="1400"/>
            </a:pPr>
            <a:endParaRPr lang="ja-JP"/>
          </a:p>
        </c:txPr>
        <c:crossAx val="132712128"/>
        <c:crosses val="autoZero"/>
        <c:crossBetween val="midCat"/>
      </c:valAx>
      <c:valAx>
        <c:axId val="132712128"/>
        <c:scaling>
          <c:logBase val="10"/>
          <c:orientation val="minMax"/>
        </c:scaling>
        <c:delete val="0"/>
        <c:axPos val="l"/>
        <c:majorGridlines/>
        <c:numFmt formatCode="General" sourceLinked="1"/>
        <c:majorTickMark val="out"/>
        <c:minorTickMark val="none"/>
        <c:tickLblPos val="nextTo"/>
        <c:txPr>
          <a:bodyPr/>
          <a:lstStyle/>
          <a:p>
            <a:pPr>
              <a:defRPr sz="1400"/>
            </a:pPr>
            <a:endParaRPr lang="ja-JP"/>
          </a:p>
        </c:txPr>
        <c:crossAx val="132711552"/>
        <c:crosses val="autoZero"/>
        <c:crossBetween val="midCat"/>
      </c:valAx>
    </c:plotArea>
    <c:legend>
      <c:legendPos val="r"/>
      <c:layout/>
      <c:overlay val="0"/>
      <c:txPr>
        <a:bodyPr/>
        <a:lstStyle/>
        <a:p>
          <a:pPr>
            <a:defRPr sz="1800"/>
          </a:pPr>
          <a:endParaRPr lang="ja-JP"/>
        </a:p>
      </c:txPr>
    </c:legend>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scatterChart>
        <c:scatterStyle val="lineMarker"/>
        <c:varyColors val="0"/>
        <c:ser>
          <c:idx val="0"/>
          <c:order val="0"/>
          <c:tx>
            <c:strRef>
              <c:f>目的語けし!$B$1</c:f>
              <c:strCache>
                <c:ptCount val="1"/>
                <c:pt idx="0">
                  <c:v>正解動詞</c:v>
                </c:pt>
              </c:strCache>
            </c:strRef>
          </c:tx>
          <c:spPr>
            <a:ln>
              <a:solidFill>
                <a:srgbClr val="0070C0"/>
              </a:solidFill>
            </a:ln>
          </c:spPr>
          <c:marker>
            <c:symbol val="none"/>
          </c:marker>
          <c:yVal>
            <c:numRef>
              <c:f>目的語けし!$B$2:$B$6205</c:f>
              <c:numCache>
                <c:formatCode>General</c:formatCode>
                <c:ptCount val="6204"/>
                <c:pt idx="0">
                  <c:v>1</c:v>
                </c:pt>
                <c:pt idx="1">
                  <c:v>1</c:v>
                </c:pt>
                <c:pt idx="2">
                  <c:v>1</c:v>
                </c:pt>
                <c:pt idx="3">
                  <c:v>1</c:v>
                </c:pt>
                <c:pt idx="4">
                  <c:v>1</c:v>
                </c:pt>
                <c:pt idx="5">
                  <c:v>1</c:v>
                </c:pt>
                <c:pt idx="6">
                  <c:v>1</c:v>
                </c:pt>
                <c:pt idx="7">
                  <c:v>1</c:v>
                </c:pt>
                <c:pt idx="8">
                  <c:v>1</c:v>
                </c:pt>
                <c:pt idx="9">
                  <c:v>1</c:v>
                </c:pt>
                <c:pt idx="10">
                  <c:v>1</c:v>
                </c:pt>
                <c:pt idx="11">
                  <c:v>1</c:v>
                </c:pt>
                <c:pt idx="12">
                  <c:v>1</c:v>
                </c:pt>
                <c:pt idx="13">
                  <c:v>1</c:v>
                </c:pt>
                <c:pt idx="14">
                  <c:v>1</c:v>
                </c:pt>
                <c:pt idx="15">
                  <c:v>1</c:v>
                </c:pt>
                <c:pt idx="16">
                  <c:v>1</c:v>
                </c:pt>
                <c:pt idx="17">
                  <c:v>1</c:v>
                </c:pt>
                <c:pt idx="18">
                  <c:v>1</c:v>
                </c:pt>
                <c:pt idx="19">
                  <c:v>1</c:v>
                </c:pt>
                <c:pt idx="20">
                  <c:v>1</c:v>
                </c:pt>
                <c:pt idx="21">
                  <c:v>1</c:v>
                </c:pt>
                <c:pt idx="22">
                  <c:v>1</c:v>
                </c:pt>
                <c:pt idx="23">
                  <c:v>1</c:v>
                </c:pt>
                <c:pt idx="24">
                  <c:v>1</c:v>
                </c:pt>
                <c:pt idx="25">
                  <c:v>1</c:v>
                </c:pt>
                <c:pt idx="26">
                  <c:v>1</c:v>
                </c:pt>
                <c:pt idx="27">
                  <c:v>1</c:v>
                </c:pt>
                <c:pt idx="28">
                  <c:v>1</c:v>
                </c:pt>
                <c:pt idx="29">
                  <c:v>1</c:v>
                </c:pt>
                <c:pt idx="30">
                  <c:v>1</c:v>
                </c:pt>
                <c:pt idx="31">
                  <c:v>1</c:v>
                </c:pt>
                <c:pt idx="32">
                  <c:v>1</c:v>
                </c:pt>
                <c:pt idx="33">
                  <c:v>1</c:v>
                </c:pt>
                <c:pt idx="34">
                  <c:v>1</c:v>
                </c:pt>
                <c:pt idx="35">
                  <c:v>1</c:v>
                </c:pt>
                <c:pt idx="36">
                  <c:v>1</c:v>
                </c:pt>
                <c:pt idx="37">
                  <c:v>1</c:v>
                </c:pt>
                <c:pt idx="38">
                  <c:v>1</c:v>
                </c:pt>
                <c:pt idx="39">
                  <c:v>1</c:v>
                </c:pt>
                <c:pt idx="40">
                  <c:v>1</c:v>
                </c:pt>
                <c:pt idx="41">
                  <c:v>1</c:v>
                </c:pt>
                <c:pt idx="42">
                  <c:v>1</c:v>
                </c:pt>
                <c:pt idx="43">
                  <c:v>1</c:v>
                </c:pt>
                <c:pt idx="44">
                  <c:v>1</c:v>
                </c:pt>
                <c:pt idx="45">
                  <c:v>1</c:v>
                </c:pt>
                <c:pt idx="46">
                  <c:v>1</c:v>
                </c:pt>
                <c:pt idx="47">
                  <c:v>1</c:v>
                </c:pt>
                <c:pt idx="48">
                  <c:v>1</c:v>
                </c:pt>
                <c:pt idx="49">
                  <c:v>1</c:v>
                </c:pt>
                <c:pt idx="50">
                  <c:v>1</c:v>
                </c:pt>
                <c:pt idx="51">
                  <c:v>1</c:v>
                </c:pt>
                <c:pt idx="52">
                  <c:v>1</c:v>
                </c:pt>
                <c:pt idx="53">
                  <c:v>1</c:v>
                </c:pt>
                <c:pt idx="54">
                  <c:v>1</c:v>
                </c:pt>
                <c:pt idx="55">
                  <c:v>1</c:v>
                </c:pt>
                <c:pt idx="56">
                  <c:v>1</c:v>
                </c:pt>
                <c:pt idx="57">
                  <c:v>1</c:v>
                </c:pt>
                <c:pt idx="58">
                  <c:v>1</c:v>
                </c:pt>
                <c:pt idx="59">
                  <c:v>1</c:v>
                </c:pt>
                <c:pt idx="60">
                  <c:v>1</c:v>
                </c:pt>
                <c:pt idx="61">
                  <c:v>1</c:v>
                </c:pt>
                <c:pt idx="62">
                  <c:v>1</c:v>
                </c:pt>
                <c:pt idx="63">
                  <c:v>1</c:v>
                </c:pt>
                <c:pt idx="64">
                  <c:v>1</c:v>
                </c:pt>
                <c:pt idx="65">
                  <c:v>1</c:v>
                </c:pt>
                <c:pt idx="66">
                  <c:v>1</c:v>
                </c:pt>
                <c:pt idx="67">
                  <c:v>1</c:v>
                </c:pt>
                <c:pt idx="68">
                  <c:v>1</c:v>
                </c:pt>
                <c:pt idx="69">
                  <c:v>1</c:v>
                </c:pt>
                <c:pt idx="70">
                  <c:v>1</c:v>
                </c:pt>
                <c:pt idx="71">
                  <c:v>1</c:v>
                </c:pt>
                <c:pt idx="72">
                  <c:v>1</c:v>
                </c:pt>
                <c:pt idx="73">
                  <c:v>1</c:v>
                </c:pt>
                <c:pt idx="74">
                  <c:v>1</c:v>
                </c:pt>
                <c:pt idx="75">
                  <c:v>1</c:v>
                </c:pt>
                <c:pt idx="76">
                  <c:v>1</c:v>
                </c:pt>
                <c:pt idx="77">
                  <c:v>1</c:v>
                </c:pt>
                <c:pt idx="78">
                  <c:v>1</c:v>
                </c:pt>
                <c:pt idx="79">
                  <c:v>1</c:v>
                </c:pt>
                <c:pt idx="80">
                  <c:v>1</c:v>
                </c:pt>
                <c:pt idx="81">
                  <c:v>1</c:v>
                </c:pt>
                <c:pt idx="82">
                  <c:v>1</c:v>
                </c:pt>
                <c:pt idx="83">
                  <c:v>1</c:v>
                </c:pt>
                <c:pt idx="84">
                  <c:v>1</c:v>
                </c:pt>
                <c:pt idx="85">
                  <c:v>1</c:v>
                </c:pt>
                <c:pt idx="86">
                  <c:v>1</c:v>
                </c:pt>
                <c:pt idx="87">
                  <c:v>1</c:v>
                </c:pt>
                <c:pt idx="88">
                  <c:v>1</c:v>
                </c:pt>
                <c:pt idx="89">
                  <c:v>1</c:v>
                </c:pt>
                <c:pt idx="90">
                  <c:v>1</c:v>
                </c:pt>
                <c:pt idx="91">
                  <c:v>1</c:v>
                </c:pt>
                <c:pt idx="92">
                  <c:v>1</c:v>
                </c:pt>
                <c:pt idx="93">
                  <c:v>1</c:v>
                </c:pt>
                <c:pt idx="94">
                  <c:v>1</c:v>
                </c:pt>
                <c:pt idx="95">
                  <c:v>1</c:v>
                </c:pt>
                <c:pt idx="96">
                  <c:v>1</c:v>
                </c:pt>
                <c:pt idx="97">
                  <c:v>1</c:v>
                </c:pt>
                <c:pt idx="98">
                  <c:v>1</c:v>
                </c:pt>
                <c:pt idx="99">
                  <c:v>1</c:v>
                </c:pt>
                <c:pt idx="100">
                  <c:v>1</c:v>
                </c:pt>
                <c:pt idx="101">
                  <c:v>1</c:v>
                </c:pt>
                <c:pt idx="102">
                  <c:v>1</c:v>
                </c:pt>
                <c:pt idx="103">
                  <c:v>1</c:v>
                </c:pt>
                <c:pt idx="104">
                  <c:v>1</c:v>
                </c:pt>
                <c:pt idx="105">
                  <c:v>1</c:v>
                </c:pt>
                <c:pt idx="106">
                  <c:v>1</c:v>
                </c:pt>
                <c:pt idx="107">
                  <c:v>1</c:v>
                </c:pt>
                <c:pt idx="108">
                  <c:v>1</c:v>
                </c:pt>
                <c:pt idx="109">
                  <c:v>1</c:v>
                </c:pt>
                <c:pt idx="110">
                  <c:v>1</c:v>
                </c:pt>
                <c:pt idx="111">
                  <c:v>1</c:v>
                </c:pt>
                <c:pt idx="112">
                  <c:v>1</c:v>
                </c:pt>
                <c:pt idx="113">
                  <c:v>1</c:v>
                </c:pt>
                <c:pt idx="114">
                  <c:v>1</c:v>
                </c:pt>
                <c:pt idx="115">
                  <c:v>1</c:v>
                </c:pt>
                <c:pt idx="116">
                  <c:v>1</c:v>
                </c:pt>
                <c:pt idx="117">
                  <c:v>1</c:v>
                </c:pt>
                <c:pt idx="118">
                  <c:v>1</c:v>
                </c:pt>
                <c:pt idx="119">
                  <c:v>1</c:v>
                </c:pt>
                <c:pt idx="120">
                  <c:v>1</c:v>
                </c:pt>
                <c:pt idx="121">
                  <c:v>1</c:v>
                </c:pt>
                <c:pt idx="122">
                  <c:v>1</c:v>
                </c:pt>
                <c:pt idx="123">
                  <c:v>1</c:v>
                </c:pt>
                <c:pt idx="124">
                  <c:v>1</c:v>
                </c:pt>
                <c:pt idx="125">
                  <c:v>1</c:v>
                </c:pt>
                <c:pt idx="126">
                  <c:v>1</c:v>
                </c:pt>
                <c:pt idx="127">
                  <c:v>1</c:v>
                </c:pt>
                <c:pt idx="128">
                  <c:v>1</c:v>
                </c:pt>
                <c:pt idx="129">
                  <c:v>1</c:v>
                </c:pt>
                <c:pt idx="130">
                  <c:v>1</c:v>
                </c:pt>
                <c:pt idx="131">
                  <c:v>1</c:v>
                </c:pt>
                <c:pt idx="132">
                  <c:v>1</c:v>
                </c:pt>
                <c:pt idx="133">
                  <c:v>1</c:v>
                </c:pt>
                <c:pt idx="134">
                  <c:v>1</c:v>
                </c:pt>
                <c:pt idx="135">
                  <c:v>1</c:v>
                </c:pt>
                <c:pt idx="136">
                  <c:v>1</c:v>
                </c:pt>
                <c:pt idx="137">
                  <c:v>1</c:v>
                </c:pt>
                <c:pt idx="138">
                  <c:v>1</c:v>
                </c:pt>
                <c:pt idx="139">
                  <c:v>1</c:v>
                </c:pt>
                <c:pt idx="140">
                  <c:v>1</c:v>
                </c:pt>
                <c:pt idx="141">
                  <c:v>1</c:v>
                </c:pt>
                <c:pt idx="142">
                  <c:v>1</c:v>
                </c:pt>
                <c:pt idx="143">
                  <c:v>1</c:v>
                </c:pt>
                <c:pt idx="144">
                  <c:v>1</c:v>
                </c:pt>
                <c:pt idx="145">
                  <c:v>1</c:v>
                </c:pt>
                <c:pt idx="146">
                  <c:v>1</c:v>
                </c:pt>
                <c:pt idx="147">
                  <c:v>1</c:v>
                </c:pt>
                <c:pt idx="148">
                  <c:v>1</c:v>
                </c:pt>
                <c:pt idx="149">
                  <c:v>1</c:v>
                </c:pt>
                <c:pt idx="150">
                  <c:v>1</c:v>
                </c:pt>
                <c:pt idx="151">
                  <c:v>1</c:v>
                </c:pt>
                <c:pt idx="152">
                  <c:v>1</c:v>
                </c:pt>
                <c:pt idx="153">
                  <c:v>1</c:v>
                </c:pt>
                <c:pt idx="154">
                  <c:v>1</c:v>
                </c:pt>
                <c:pt idx="155">
                  <c:v>1</c:v>
                </c:pt>
                <c:pt idx="156">
                  <c:v>1</c:v>
                </c:pt>
                <c:pt idx="157">
                  <c:v>1</c:v>
                </c:pt>
                <c:pt idx="158">
                  <c:v>1</c:v>
                </c:pt>
                <c:pt idx="159">
                  <c:v>1</c:v>
                </c:pt>
                <c:pt idx="160">
                  <c:v>1</c:v>
                </c:pt>
                <c:pt idx="161">
                  <c:v>1</c:v>
                </c:pt>
                <c:pt idx="162">
                  <c:v>1</c:v>
                </c:pt>
                <c:pt idx="163">
                  <c:v>1</c:v>
                </c:pt>
                <c:pt idx="164">
                  <c:v>1</c:v>
                </c:pt>
                <c:pt idx="165">
                  <c:v>1</c:v>
                </c:pt>
                <c:pt idx="166">
                  <c:v>1</c:v>
                </c:pt>
                <c:pt idx="167">
                  <c:v>1</c:v>
                </c:pt>
                <c:pt idx="168">
                  <c:v>1</c:v>
                </c:pt>
                <c:pt idx="169">
                  <c:v>1</c:v>
                </c:pt>
                <c:pt idx="170">
                  <c:v>1</c:v>
                </c:pt>
                <c:pt idx="171">
                  <c:v>1</c:v>
                </c:pt>
                <c:pt idx="172">
                  <c:v>1</c:v>
                </c:pt>
                <c:pt idx="173">
                  <c:v>1</c:v>
                </c:pt>
                <c:pt idx="174">
                  <c:v>1</c:v>
                </c:pt>
                <c:pt idx="175">
                  <c:v>1</c:v>
                </c:pt>
                <c:pt idx="176">
                  <c:v>1</c:v>
                </c:pt>
                <c:pt idx="177">
                  <c:v>1</c:v>
                </c:pt>
                <c:pt idx="178">
                  <c:v>1</c:v>
                </c:pt>
                <c:pt idx="179">
                  <c:v>1</c:v>
                </c:pt>
                <c:pt idx="180">
                  <c:v>1</c:v>
                </c:pt>
                <c:pt idx="181">
                  <c:v>1</c:v>
                </c:pt>
                <c:pt idx="182">
                  <c:v>1</c:v>
                </c:pt>
                <c:pt idx="183">
                  <c:v>1</c:v>
                </c:pt>
                <c:pt idx="184">
                  <c:v>1</c:v>
                </c:pt>
                <c:pt idx="185">
                  <c:v>1</c:v>
                </c:pt>
                <c:pt idx="186">
                  <c:v>1</c:v>
                </c:pt>
                <c:pt idx="187">
                  <c:v>1</c:v>
                </c:pt>
                <c:pt idx="188">
                  <c:v>1</c:v>
                </c:pt>
                <c:pt idx="189">
                  <c:v>1</c:v>
                </c:pt>
                <c:pt idx="190">
                  <c:v>1</c:v>
                </c:pt>
                <c:pt idx="191">
                  <c:v>1</c:v>
                </c:pt>
                <c:pt idx="192">
                  <c:v>1</c:v>
                </c:pt>
                <c:pt idx="193">
                  <c:v>1</c:v>
                </c:pt>
                <c:pt idx="194">
                  <c:v>1</c:v>
                </c:pt>
                <c:pt idx="195">
                  <c:v>1</c:v>
                </c:pt>
                <c:pt idx="196">
                  <c:v>1</c:v>
                </c:pt>
                <c:pt idx="197">
                  <c:v>1</c:v>
                </c:pt>
                <c:pt idx="198">
                  <c:v>1</c:v>
                </c:pt>
                <c:pt idx="199">
                  <c:v>1</c:v>
                </c:pt>
                <c:pt idx="200">
                  <c:v>1</c:v>
                </c:pt>
                <c:pt idx="201">
                  <c:v>1</c:v>
                </c:pt>
                <c:pt idx="202">
                  <c:v>1</c:v>
                </c:pt>
                <c:pt idx="203">
                  <c:v>1</c:v>
                </c:pt>
                <c:pt idx="204">
                  <c:v>1</c:v>
                </c:pt>
                <c:pt idx="205">
                  <c:v>1</c:v>
                </c:pt>
                <c:pt idx="206">
                  <c:v>1</c:v>
                </c:pt>
                <c:pt idx="207">
                  <c:v>1</c:v>
                </c:pt>
                <c:pt idx="208">
                  <c:v>1</c:v>
                </c:pt>
                <c:pt idx="209">
                  <c:v>1</c:v>
                </c:pt>
                <c:pt idx="210">
                  <c:v>1</c:v>
                </c:pt>
                <c:pt idx="211">
                  <c:v>1</c:v>
                </c:pt>
                <c:pt idx="212">
                  <c:v>1</c:v>
                </c:pt>
                <c:pt idx="213">
                  <c:v>1</c:v>
                </c:pt>
                <c:pt idx="214">
                  <c:v>1</c:v>
                </c:pt>
                <c:pt idx="215">
                  <c:v>1</c:v>
                </c:pt>
                <c:pt idx="216">
                  <c:v>1</c:v>
                </c:pt>
                <c:pt idx="217">
                  <c:v>1</c:v>
                </c:pt>
                <c:pt idx="218">
                  <c:v>1</c:v>
                </c:pt>
                <c:pt idx="219">
                  <c:v>1</c:v>
                </c:pt>
                <c:pt idx="220">
                  <c:v>1</c:v>
                </c:pt>
                <c:pt idx="221">
                  <c:v>1</c:v>
                </c:pt>
                <c:pt idx="222">
                  <c:v>1</c:v>
                </c:pt>
                <c:pt idx="223">
                  <c:v>1</c:v>
                </c:pt>
                <c:pt idx="224">
                  <c:v>1</c:v>
                </c:pt>
                <c:pt idx="225">
                  <c:v>1</c:v>
                </c:pt>
                <c:pt idx="226">
                  <c:v>1</c:v>
                </c:pt>
                <c:pt idx="227">
                  <c:v>1</c:v>
                </c:pt>
                <c:pt idx="228">
                  <c:v>1</c:v>
                </c:pt>
                <c:pt idx="229">
                  <c:v>1</c:v>
                </c:pt>
                <c:pt idx="230">
                  <c:v>1</c:v>
                </c:pt>
                <c:pt idx="231">
                  <c:v>1</c:v>
                </c:pt>
                <c:pt idx="232">
                  <c:v>1</c:v>
                </c:pt>
                <c:pt idx="233">
                  <c:v>1</c:v>
                </c:pt>
                <c:pt idx="234">
                  <c:v>1</c:v>
                </c:pt>
                <c:pt idx="235">
                  <c:v>1</c:v>
                </c:pt>
                <c:pt idx="236">
                  <c:v>1</c:v>
                </c:pt>
                <c:pt idx="237">
                  <c:v>1</c:v>
                </c:pt>
                <c:pt idx="238">
                  <c:v>1</c:v>
                </c:pt>
                <c:pt idx="239">
                  <c:v>1</c:v>
                </c:pt>
                <c:pt idx="240">
                  <c:v>1</c:v>
                </c:pt>
                <c:pt idx="241">
                  <c:v>1</c:v>
                </c:pt>
                <c:pt idx="242">
                  <c:v>1</c:v>
                </c:pt>
                <c:pt idx="243">
                  <c:v>1</c:v>
                </c:pt>
                <c:pt idx="244">
                  <c:v>1</c:v>
                </c:pt>
                <c:pt idx="245">
                  <c:v>1</c:v>
                </c:pt>
                <c:pt idx="246">
                  <c:v>1</c:v>
                </c:pt>
                <c:pt idx="247">
                  <c:v>1</c:v>
                </c:pt>
                <c:pt idx="248">
                  <c:v>1</c:v>
                </c:pt>
                <c:pt idx="249">
                  <c:v>1</c:v>
                </c:pt>
                <c:pt idx="250">
                  <c:v>1</c:v>
                </c:pt>
                <c:pt idx="251">
                  <c:v>1</c:v>
                </c:pt>
                <c:pt idx="252">
                  <c:v>1</c:v>
                </c:pt>
                <c:pt idx="253">
                  <c:v>1</c:v>
                </c:pt>
                <c:pt idx="254">
                  <c:v>1</c:v>
                </c:pt>
                <c:pt idx="255">
                  <c:v>1</c:v>
                </c:pt>
                <c:pt idx="256">
                  <c:v>1</c:v>
                </c:pt>
                <c:pt idx="257">
                  <c:v>1</c:v>
                </c:pt>
                <c:pt idx="258">
                  <c:v>1</c:v>
                </c:pt>
                <c:pt idx="259">
                  <c:v>1</c:v>
                </c:pt>
                <c:pt idx="260">
                  <c:v>1</c:v>
                </c:pt>
                <c:pt idx="261">
                  <c:v>1</c:v>
                </c:pt>
                <c:pt idx="262">
                  <c:v>1</c:v>
                </c:pt>
                <c:pt idx="263">
                  <c:v>1</c:v>
                </c:pt>
                <c:pt idx="264">
                  <c:v>1</c:v>
                </c:pt>
                <c:pt idx="265">
                  <c:v>1</c:v>
                </c:pt>
                <c:pt idx="266">
                  <c:v>1</c:v>
                </c:pt>
                <c:pt idx="267">
                  <c:v>1</c:v>
                </c:pt>
                <c:pt idx="268">
                  <c:v>1</c:v>
                </c:pt>
                <c:pt idx="269">
                  <c:v>1</c:v>
                </c:pt>
                <c:pt idx="270">
                  <c:v>1</c:v>
                </c:pt>
                <c:pt idx="271">
                  <c:v>1</c:v>
                </c:pt>
                <c:pt idx="272">
                  <c:v>1</c:v>
                </c:pt>
                <c:pt idx="273">
                  <c:v>1</c:v>
                </c:pt>
                <c:pt idx="274">
                  <c:v>1</c:v>
                </c:pt>
                <c:pt idx="275">
                  <c:v>1</c:v>
                </c:pt>
                <c:pt idx="276">
                  <c:v>1</c:v>
                </c:pt>
                <c:pt idx="277">
                  <c:v>1</c:v>
                </c:pt>
                <c:pt idx="278">
                  <c:v>1</c:v>
                </c:pt>
                <c:pt idx="279">
                  <c:v>1</c:v>
                </c:pt>
                <c:pt idx="280">
                  <c:v>1</c:v>
                </c:pt>
                <c:pt idx="281">
                  <c:v>1</c:v>
                </c:pt>
                <c:pt idx="282">
                  <c:v>1</c:v>
                </c:pt>
                <c:pt idx="283">
                  <c:v>1</c:v>
                </c:pt>
                <c:pt idx="284">
                  <c:v>1</c:v>
                </c:pt>
                <c:pt idx="285">
                  <c:v>1</c:v>
                </c:pt>
                <c:pt idx="286">
                  <c:v>1</c:v>
                </c:pt>
                <c:pt idx="287">
                  <c:v>1</c:v>
                </c:pt>
                <c:pt idx="288">
                  <c:v>1</c:v>
                </c:pt>
                <c:pt idx="289">
                  <c:v>1</c:v>
                </c:pt>
                <c:pt idx="290">
                  <c:v>1</c:v>
                </c:pt>
                <c:pt idx="291">
                  <c:v>1</c:v>
                </c:pt>
                <c:pt idx="292">
                  <c:v>1</c:v>
                </c:pt>
                <c:pt idx="293">
                  <c:v>1</c:v>
                </c:pt>
                <c:pt idx="294">
                  <c:v>1</c:v>
                </c:pt>
                <c:pt idx="295">
                  <c:v>1</c:v>
                </c:pt>
                <c:pt idx="296">
                  <c:v>1</c:v>
                </c:pt>
                <c:pt idx="297">
                  <c:v>1</c:v>
                </c:pt>
                <c:pt idx="298">
                  <c:v>1</c:v>
                </c:pt>
                <c:pt idx="299">
                  <c:v>1</c:v>
                </c:pt>
                <c:pt idx="300">
                  <c:v>1</c:v>
                </c:pt>
                <c:pt idx="301">
                  <c:v>1</c:v>
                </c:pt>
                <c:pt idx="302">
                  <c:v>1</c:v>
                </c:pt>
                <c:pt idx="303">
                  <c:v>1</c:v>
                </c:pt>
                <c:pt idx="304">
                  <c:v>1</c:v>
                </c:pt>
                <c:pt idx="305">
                  <c:v>1</c:v>
                </c:pt>
                <c:pt idx="306">
                  <c:v>1</c:v>
                </c:pt>
                <c:pt idx="307">
                  <c:v>1</c:v>
                </c:pt>
                <c:pt idx="308">
                  <c:v>1</c:v>
                </c:pt>
                <c:pt idx="309">
                  <c:v>1</c:v>
                </c:pt>
                <c:pt idx="310">
                  <c:v>1</c:v>
                </c:pt>
                <c:pt idx="311">
                  <c:v>1</c:v>
                </c:pt>
                <c:pt idx="312">
                  <c:v>1</c:v>
                </c:pt>
                <c:pt idx="313">
                  <c:v>1</c:v>
                </c:pt>
                <c:pt idx="314">
                  <c:v>1</c:v>
                </c:pt>
                <c:pt idx="315">
                  <c:v>1</c:v>
                </c:pt>
                <c:pt idx="316">
                  <c:v>1</c:v>
                </c:pt>
                <c:pt idx="317">
                  <c:v>1</c:v>
                </c:pt>
                <c:pt idx="318">
                  <c:v>1</c:v>
                </c:pt>
                <c:pt idx="319">
                  <c:v>1</c:v>
                </c:pt>
                <c:pt idx="320">
                  <c:v>1</c:v>
                </c:pt>
                <c:pt idx="321">
                  <c:v>1</c:v>
                </c:pt>
                <c:pt idx="322">
                  <c:v>1</c:v>
                </c:pt>
                <c:pt idx="323">
                  <c:v>1</c:v>
                </c:pt>
                <c:pt idx="324">
                  <c:v>1</c:v>
                </c:pt>
                <c:pt idx="325">
                  <c:v>1</c:v>
                </c:pt>
                <c:pt idx="326">
                  <c:v>1</c:v>
                </c:pt>
                <c:pt idx="327">
                  <c:v>1</c:v>
                </c:pt>
                <c:pt idx="328">
                  <c:v>1</c:v>
                </c:pt>
                <c:pt idx="329">
                  <c:v>1</c:v>
                </c:pt>
                <c:pt idx="330">
                  <c:v>1</c:v>
                </c:pt>
                <c:pt idx="331">
                  <c:v>1</c:v>
                </c:pt>
                <c:pt idx="332">
                  <c:v>1</c:v>
                </c:pt>
                <c:pt idx="333">
                  <c:v>1</c:v>
                </c:pt>
                <c:pt idx="334">
                  <c:v>1</c:v>
                </c:pt>
                <c:pt idx="335">
                  <c:v>1</c:v>
                </c:pt>
                <c:pt idx="336">
                  <c:v>1</c:v>
                </c:pt>
                <c:pt idx="337">
                  <c:v>1</c:v>
                </c:pt>
                <c:pt idx="338">
                  <c:v>1</c:v>
                </c:pt>
                <c:pt idx="339">
                  <c:v>1</c:v>
                </c:pt>
                <c:pt idx="340">
                  <c:v>1</c:v>
                </c:pt>
                <c:pt idx="341">
                  <c:v>1</c:v>
                </c:pt>
                <c:pt idx="342">
                  <c:v>1</c:v>
                </c:pt>
                <c:pt idx="343">
                  <c:v>1</c:v>
                </c:pt>
                <c:pt idx="344">
                  <c:v>1</c:v>
                </c:pt>
                <c:pt idx="345">
                  <c:v>1</c:v>
                </c:pt>
                <c:pt idx="346">
                  <c:v>1</c:v>
                </c:pt>
                <c:pt idx="347">
                  <c:v>1</c:v>
                </c:pt>
                <c:pt idx="348">
                  <c:v>1</c:v>
                </c:pt>
                <c:pt idx="349">
                  <c:v>1</c:v>
                </c:pt>
                <c:pt idx="350">
                  <c:v>1</c:v>
                </c:pt>
                <c:pt idx="351">
                  <c:v>1</c:v>
                </c:pt>
                <c:pt idx="352">
                  <c:v>1</c:v>
                </c:pt>
                <c:pt idx="353">
                  <c:v>1</c:v>
                </c:pt>
                <c:pt idx="354">
                  <c:v>1</c:v>
                </c:pt>
                <c:pt idx="355">
                  <c:v>1</c:v>
                </c:pt>
                <c:pt idx="356">
                  <c:v>1</c:v>
                </c:pt>
                <c:pt idx="357">
                  <c:v>1</c:v>
                </c:pt>
                <c:pt idx="358">
                  <c:v>1</c:v>
                </c:pt>
                <c:pt idx="359">
                  <c:v>1</c:v>
                </c:pt>
                <c:pt idx="360">
                  <c:v>1</c:v>
                </c:pt>
                <c:pt idx="361">
                  <c:v>1</c:v>
                </c:pt>
                <c:pt idx="362">
                  <c:v>1</c:v>
                </c:pt>
                <c:pt idx="363">
                  <c:v>1</c:v>
                </c:pt>
                <c:pt idx="364">
                  <c:v>1</c:v>
                </c:pt>
                <c:pt idx="365">
                  <c:v>1</c:v>
                </c:pt>
                <c:pt idx="366">
                  <c:v>1</c:v>
                </c:pt>
                <c:pt idx="367">
                  <c:v>1</c:v>
                </c:pt>
                <c:pt idx="368">
                  <c:v>1</c:v>
                </c:pt>
                <c:pt idx="369">
                  <c:v>1</c:v>
                </c:pt>
                <c:pt idx="370">
                  <c:v>1</c:v>
                </c:pt>
                <c:pt idx="371">
                  <c:v>1</c:v>
                </c:pt>
                <c:pt idx="372">
                  <c:v>1</c:v>
                </c:pt>
                <c:pt idx="373">
                  <c:v>1</c:v>
                </c:pt>
                <c:pt idx="374">
                  <c:v>1</c:v>
                </c:pt>
                <c:pt idx="375">
                  <c:v>1</c:v>
                </c:pt>
                <c:pt idx="376">
                  <c:v>1</c:v>
                </c:pt>
                <c:pt idx="377">
                  <c:v>1</c:v>
                </c:pt>
                <c:pt idx="378">
                  <c:v>1</c:v>
                </c:pt>
                <c:pt idx="379">
                  <c:v>1</c:v>
                </c:pt>
                <c:pt idx="380">
                  <c:v>1</c:v>
                </c:pt>
                <c:pt idx="381">
                  <c:v>1</c:v>
                </c:pt>
                <c:pt idx="382">
                  <c:v>1</c:v>
                </c:pt>
                <c:pt idx="383">
                  <c:v>1</c:v>
                </c:pt>
                <c:pt idx="384">
                  <c:v>1</c:v>
                </c:pt>
                <c:pt idx="385">
                  <c:v>1</c:v>
                </c:pt>
                <c:pt idx="386">
                  <c:v>1</c:v>
                </c:pt>
                <c:pt idx="387">
                  <c:v>1</c:v>
                </c:pt>
                <c:pt idx="388">
                  <c:v>1</c:v>
                </c:pt>
                <c:pt idx="389">
                  <c:v>1</c:v>
                </c:pt>
                <c:pt idx="390">
                  <c:v>1</c:v>
                </c:pt>
                <c:pt idx="391">
                  <c:v>1</c:v>
                </c:pt>
                <c:pt idx="392">
                  <c:v>1</c:v>
                </c:pt>
                <c:pt idx="393">
                  <c:v>1</c:v>
                </c:pt>
                <c:pt idx="394">
                  <c:v>1</c:v>
                </c:pt>
                <c:pt idx="395">
                  <c:v>1</c:v>
                </c:pt>
                <c:pt idx="396">
                  <c:v>1</c:v>
                </c:pt>
                <c:pt idx="397">
                  <c:v>1</c:v>
                </c:pt>
                <c:pt idx="398">
                  <c:v>1</c:v>
                </c:pt>
                <c:pt idx="399">
                  <c:v>1</c:v>
                </c:pt>
                <c:pt idx="400">
                  <c:v>1</c:v>
                </c:pt>
                <c:pt idx="401">
                  <c:v>1</c:v>
                </c:pt>
                <c:pt idx="402">
                  <c:v>1</c:v>
                </c:pt>
                <c:pt idx="403">
                  <c:v>1</c:v>
                </c:pt>
                <c:pt idx="404">
                  <c:v>1</c:v>
                </c:pt>
                <c:pt idx="405">
                  <c:v>1</c:v>
                </c:pt>
                <c:pt idx="406">
                  <c:v>1</c:v>
                </c:pt>
                <c:pt idx="407">
                  <c:v>1</c:v>
                </c:pt>
                <c:pt idx="408">
                  <c:v>1</c:v>
                </c:pt>
                <c:pt idx="409">
                  <c:v>1</c:v>
                </c:pt>
                <c:pt idx="410">
                  <c:v>1</c:v>
                </c:pt>
                <c:pt idx="411">
                  <c:v>1</c:v>
                </c:pt>
                <c:pt idx="412">
                  <c:v>1</c:v>
                </c:pt>
                <c:pt idx="413">
                  <c:v>1</c:v>
                </c:pt>
                <c:pt idx="414">
                  <c:v>1</c:v>
                </c:pt>
                <c:pt idx="415">
                  <c:v>1</c:v>
                </c:pt>
                <c:pt idx="416">
                  <c:v>1</c:v>
                </c:pt>
                <c:pt idx="417">
                  <c:v>1</c:v>
                </c:pt>
                <c:pt idx="418">
                  <c:v>1</c:v>
                </c:pt>
                <c:pt idx="419">
                  <c:v>1</c:v>
                </c:pt>
                <c:pt idx="420">
                  <c:v>1</c:v>
                </c:pt>
                <c:pt idx="421">
                  <c:v>1</c:v>
                </c:pt>
                <c:pt idx="422">
                  <c:v>1</c:v>
                </c:pt>
                <c:pt idx="423">
                  <c:v>1</c:v>
                </c:pt>
                <c:pt idx="424">
                  <c:v>1</c:v>
                </c:pt>
                <c:pt idx="425">
                  <c:v>1</c:v>
                </c:pt>
                <c:pt idx="426">
                  <c:v>1</c:v>
                </c:pt>
                <c:pt idx="427">
                  <c:v>1</c:v>
                </c:pt>
                <c:pt idx="428">
                  <c:v>1</c:v>
                </c:pt>
                <c:pt idx="429">
                  <c:v>1</c:v>
                </c:pt>
                <c:pt idx="430">
                  <c:v>1</c:v>
                </c:pt>
                <c:pt idx="431">
                  <c:v>1</c:v>
                </c:pt>
                <c:pt idx="432">
                  <c:v>1</c:v>
                </c:pt>
                <c:pt idx="433">
                  <c:v>1</c:v>
                </c:pt>
                <c:pt idx="434">
                  <c:v>1</c:v>
                </c:pt>
                <c:pt idx="435">
                  <c:v>1</c:v>
                </c:pt>
                <c:pt idx="436">
                  <c:v>1</c:v>
                </c:pt>
                <c:pt idx="437">
                  <c:v>1</c:v>
                </c:pt>
                <c:pt idx="438">
                  <c:v>1</c:v>
                </c:pt>
                <c:pt idx="439">
                  <c:v>1</c:v>
                </c:pt>
                <c:pt idx="440">
                  <c:v>1</c:v>
                </c:pt>
                <c:pt idx="441">
                  <c:v>1</c:v>
                </c:pt>
                <c:pt idx="442">
                  <c:v>1</c:v>
                </c:pt>
                <c:pt idx="443">
                  <c:v>1</c:v>
                </c:pt>
                <c:pt idx="444">
                  <c:v>1</c:v>
                </c:pt>
                <c:pt idx="445">
                  <c:v>1</c:v>
                </c:pt>
                <c:pt idx="446">
                  <c:v>1</c:v>
                </c:pt>
                <c:pt idx="447">
                  <c:v>1</c:v>
                </c:pt>
                <c:pt idx="448">
                  <c:v>1</c:v>
                </c:pt>
                <c:pt idx="449">
                  <c:v>1</c:v>
                </c:pt>
                <c:pt idx="450">
                  <c:v>1</c:v>
                </c:pt>
                <c:pt idx="451">
                  <c:v>1</c:v>
                </c:pt>
                <c:pt idx="452">
                  <c:v>1</c:v>
                </c:pt>
                <c:pt idx="453">
                  <c:v>1</c:v>
                </c:pt>
                <c:pt idx="454">
                  <c:v>1</c:v>
                </c:pt>
                <c:pt idx="455">
                  <c:v>1</c:v>
                </c:pt>
                <c:pt idx="456">
                  <c:v>1</c:v>
                </c:pt>
                <c:pt idx="457">
                  <c:v>1</c:v>
                </c:pt>
                <c:pt idx="458">
                  <c:v>1</c:v>
                </c:pt>
                <c:pt idx="459">
                  <c:v>1</c:v>
                </c:pt>
                <c:pt idx="460">
                  <c:v>1</c:v>
                </c:pt>
                <c:pt idx="461">
                  <c:v>1</c:v>
                </c:pt>
                <c:pt idx="462">
                  <c:v>1</c:v>
                </c:pt>
                <c:pt idx="463">
                  <c:v>1</c:v>
                </c:pt>
                <c:pt idx="464">
                  <c:v>1</c:v>
                </c:pt>
                <c:pt idx="465">
                  <c:v>1</c:v>
                </c:pt>
                <c:pt idx="466">
                  <c:v>1</c:v>
                </c:pt>
                <c:pt idx="467">
                  <c:v>1</c:v>
                </c:pt>
                <c:pt idx="468">
                  <c:v>1</c:v>
                </c:pt>
                <c:pt idx="469">
                  <c:v>1</c:v>
                </c:pt>
                <c:pt idx="470">
                  <c:v>1</c:v>
                </c:pt>
                <c:pt idx="471">
                  <c:v>1</c:v>
                </c:pt>
                <c:pt idx="472">
                  <c:v>1</c:v>
                </c:pt>
                <c:pt idx="473">
                  <c:v>1</c:v>
                </c:pt>
                <c:pt idx="474">
                  <c:v>1</c:v>
                </c:pt>
                <c:pt idx="475">
                  <c:v>1</c:v>
                </c:pt>
                <c:pt idx="476">
                  <c:v>1</c:v>
                </c:pt>
                <c:pt idx="477">
                  <c:v>1</c:v>
                </c:pt>
                <c:pt idx="478">
                  <c:v>1</c:v>
                </c:pt>
                <c:pt idx="479">
                  <c:v>1</c:v>
                </c:pt>
                <c:pt idx="480">
                  <c:v>1</c:v>
                </c:pt>
                <c:pt idx="481">
                  <c:v>1</c:v>
                </c:pt>
                <c:pt idx="482">
                  <c:v>1</c:v>
                </c:pt>
                <c:pt idx="483">
                  <c:v>1</c:v>
                </c:pt>
                <c:pt idx="484">
                  <c:v>1</c:v>
                </c:pt>
                <c:pt idx="485">
                  <c:v>1</c:v>
                </c:pt>
                <c:pt idx="486">
                  <c:v>1</c:v>
                </c:pt>
                <c:pt idx="487">
                  <c:v>1</c:v>
                </c:pt>
                <c:pt idx="488">
                  <c:v>1</c:v>
                </c:pt>
                <c:pt idx="489">
                  <c:v>1</c:v>
                </c:pt>
                <c:pt idx="490">
                  <c:v>1</c:v>
                </c:pt>
                <c:pt idx="491">
                  <c:v>1</c:v>
                </c:pt>
                <c:pt idx="492">
                  <c:v>1</c:v>
                </c:pt>
                <c:pt idx="493">
                  <c:v>1</c:v>
                </c:pt>
                <c:pt idx="494">
                  <c:v>1</c:v>
                </c:pt>
                <c:pt idx="495">
                  <c:v>1</c:v>
                </c:pt>
                <c:pt idx="496">
                  <c:v>1</c:v>
                </c:pt>
                <c:pt idx="497">
                  <c:v>1</c:v>
                </c:pt>
                <c:pt idx="498">
                  <c:v>1</c:v>
                </c:pt>
                <c:pt idx="499">
                  <c:v>1</c:v>
                </c:pt>
                <c:pt idx="500">
                  <c:v>1</c:v>
                </c:pt>
                <c:pt idx="501">
                  <c:v>1</c:v>
                </c:pt>
                <c:pt idx="502">
                  <c:v>1</c:v>
                </c:pt>
                <c:pt idx="503">
                  <c:v>1</c:v>
                </c:pt>
                <c:pt idx="504">
                  <c:v>1</c:v>
                </c:pt>
                <c:pt idx="505">
                  <c:v>1</c:v>
                </c:pt>
                <c:pt idx="506">
                  <c:v>1</c:v>
                </c:pt>
                <c:pt idx="507">
                  <c:v>1</c:v>
                </c:pt>
                <c:pt idx="508">
                  <c:v>1</c:v>
                </c:pt>
                <c:pt idx="509">
                  <c:v>1</c:v>
                </c:pt>
                <c:pt idx="510">
                  <c:v>1</c:v>
                </c:pt>
                <c:pt idx="511">
                  <c:v>1</c:v>
                </c:pt>
                <c:pt idx="512">
                  <c:v>1</c:v>
                </c:pt>
                <c:pt idx="513">
                  <c:v>1</c:v>
                </c:pt>
                <c:pt idx="514">
                  <c:v>1</c:v>
                </c:pt>
                <c:pt idx="515">
                  <c:v>1</c:v>
                </c:pt>
                <c:pt idx="516">
                  <c:v>1</c:v>
                </c:pt>
                <c:pt idx="517">
                  <c:v>1</c:v>
                </c:pt>
                <c:pt idx="518">
                  <c:v>1</c:v>
                </c:pt>
                <c:pt idx="519">
                  <c:v>1</c:v>
                </c:pt>
                <c:pt idx="520">
                  <c:v>1</c:v>
                </c:pt>
                <c:pt idx="521">
                  <c:v>1</c:v>
                </c:pt>
                <c:pt idx="522">
                  <c:v>1</c:v>
                </c:pt>
                <c:pt idx="523">
                  <c:v>1</c:v>
                </c:pt>
                <c:pt idx="524">
                  <c:v>1</c:v>
                </c:pt>
                <c:pt idx="525">
                  <c:v>1</c:v>
                </c:pt>
                <c:pt idx="526">
                  <c:v>1</c:v>
                </c:pt>
                <c:pt idx="527">
                  <c:v>1</c:v>
                </c:pt>
                <c:pt idx="528">
                  <c:v>1</c:v>
                </c:pt>
                <c:pt idx="529">
                  <c:v>1</c:v>
                </c:pt>
                <c:pt idx="530">
                  <c:v>1</c:v>
                </c:pt>
                <c:pt idx="531">
                  <c:v>1</c:v>
                </c:pt>
                <c:pt idx="532">
                  <c:v>1</c:v>
                </c:pt>
                <c:pt idx="533">
                  <c:v>1</c:v>
                </c:pt>
                <c:pt idx="534">
                  <c:v>1</c:v>
                </c:pt>
                <c:pt idx="535">
                  <c:v>1</c:v>
                </c:pt>
                <c:pt idx="536">
                  <c:v>1</c:v>
                </c:pt>
                <c:pt idx="537">
                  <c:v>1</c:v>
                </c:pt>
                <c:pt idx="538">
                  <c:v>1</c:v>
                </c:pt>
                <c:pt idx="539">
                  <c:v>1</c:v>
                </c:pt>
                <c:pt idx="540">
                  <c:v>1</c:v>
                </c:pt>
                <c:pt idx="541">
                  <c:v>1</c:v>
                </c:pt>
                <c:pt idx="542">
                  <c:v>1</c:v>
                </c:pt>
                <c:pt idx="543">
                  <c:v>1</c:v>
                </c:pt>
                <c:pt idx="544">
                  <c:v>1</c:v>
                </c:pt>
                <c:pt idx="545">
                  <c:v>1</c:v>
                </c:pt>
                <c:pt idx="546">
                  <c:v>1</c:v>
                </c:pt>
                <c:pt idx="547">
                  <c:v>1</c:v>
                </c:pt>
                <c:pt idx="548">
                  <c:v>1</c:v>
                </c:pt>
                <c:pt idx="549">
                  <c:v>1</c:v>
                </c:pt>
                <c:pt idx="550">
                  <c:v>1</c:v>
                </c:pt>
                <c:pt idx="551">
                  <c:v>1</c:v>
                </c:pt>
                <c:pt idx="552">
                  <c:v>1</c:v>
                </c:pt>
                <c:pt idx="553">
                  <c:v>1</c:v>
                </c:pt>
                <c:pt idx="554">
                  <c:v>1</c:v>
                </c:pt>
                <c:pt idx="555">
                  <c:v>1</c:v>
                </c:pt>
                <c:pt idx="556">
                  <c:v>1</c:v>
                </c:pt>
                <c:pt idx="557">
                  <c:v>1</c:v>
                </c:pt>
                <c:pt idx="558">
                  <c:v>1</c:v>
                </c:pt>
                <c:pt idx="559">
                  <c:v>1</c:v>
                </c:pt>
                <c:pt idx="560">
                  <c:v>1</c:v>
                </c:pt>
                <c:pt idx="561">
                  <c:v>1</c:v>
                </c:pt>
                <c:pt idx="562">
                  <c:v>1</c:v>
                </c:pt>
                <c:pt idx="563">
                  <c:v>1</c:v>
                </c:pt>
                <c:pt idx="564">
                  <c:v>1</c:v>
                </c:pt>
                <c:pt idx="565">
                  <c:v>1</c:v>
                </c:pt>
                <c:pt idx="566">
                  <c:v>1</c:v>
                </c:pt>
                <c:pt idx="567">
                  <c:v>1</c:v>
                </c:pt>
                <c:pt idx="568">
                  <c:v>1</c:v>
                </c:pt>
                <c:pt idx="569">
                  <c:v>1</c:v>
                </c:pt>
                <c:pt idx="570">
                  <c:v>1</c:v>
                </c:pt>
                <c:pt idx="571">
                  <c:v>1</c:v>
                </c:pt>
                <c:pt idx="572">
                  <c:v>1</c:v>
                </c:pt>
                <c:pt idx="573">
                  <c:v>1</c:v>
                </c:pt>
                <c:pt idx="574">
                  <c:v>1</c:v>
                </c:pt>
                <c:pt idx="575">
                  <c:v>1</c:v>
                </c:pt>
                <c:pt idx="576">
                  <c:v>1</c:v>
                </c:pt>
                <c:pt idx="577">
                  <c:v>1</c:v>
                </c:pt>
                <c:pt idx="578">
                  <c:v>1</c:v>
                </c:pt>
                <c:pt idx="579">
                  <c:v>1</c:v>
                </c:pt>
                <c:pt idx="580">
                  <c:v>1</c:v>
                </c:pt>
                <c:pt idx="581">
                  <c:v>1</c:v>
                </c:pt>
                <c:pt idx="582">
                  <c:v>1</c:v>
                </c:pt>
                <c:pt idx="583">
                  <c:v>1</c:v>
                </c:pt>
                <c:pt idx="584">
                  <c:v>1</c:v>
                </c:pt>
                <c:pt idx="585">
                  <c:v>1</c:v>
                </c:pt>
                <c:pt idx="586">
                  <c:v>1</c:v>
                </c:pt>
                <c:pt idx="587">
                  <c:v>1</c:v>
                </c:pt>
                <c:pt idx="588">
                  <c:v>1</c:v>
                </c:pt>
                <c:pt idx="589">
                  <c:v>1</c:v>
                </c:pt>
                <c:pt idx="590">
                  <c:v>1</c:v>
                </c:pt>
                <c:pt idx="591">
                  <c:v>1</c:v>
                </c:pt>
                <c:pt idx="592">
                  <c:v>1</c:v>
                </c:pt>
                <c:pt idx="593">
                  <c:v>1</c:v>
                </c:pt>
                <c:pt idx="594">
                  <c:v>1</c:v>
                </c:pt>
                <c:pt idx="595">
                  <c:v>1</c:v>
                </c:pt>
                <c:pt idx="596">
                  <c:v>1</c:v>
                </c:pt>
                <c:pt idx="597">
                  <c:v>1</c:v>
                </c:pt>
                <c:pt idx="598">
                  <c:v>1</c:v>
                </c:pt>
                <c:pt idx="599">
                  <c:v>1</c:v>
                </c:pt>
                <c:pt idx="600">
                  <c:v>1</c:v>
                </c:pt>
                <c:pt idx="601">
                  <c:v>1</c:v>
                </c:pt>
                <c:pt idx="602">
                  <c:v>1</c:v>
                </c:pt>
                <c:pt idx="603">
                  <c:v>1</c:v>
                </c:pt>
                <c:pt idx="604">
                  <c:v>1</c:v>
                </c:pt>
                <c:pt idx="605">
                  <c:v>1</c:v>
                </c:pt>
                <c:pt idx="606">
                  <c:v>1</c:v>
                </c:pt>
                <c:pt idx="607">
                  <c:v>1</c:v>
                </c:pt>
                <c:pt idx="608">
                  <c:v>1</c:v>
                </c:pt>
                <c:pt idx="609">
                  <c:v>1</c:v>
                </c:pt>
                <c:pt idx="610">
                  <c:v>1</c:v>
                </c:pt>
                <c:pt idx="611">
                  <c:v>1</c:v>
                </c:pt>
                <c:pt idx="612">
                  <c:v>1</c:v>
                </c:pt>
                <c:pt idx="613">
                  <c:v>1</c:v>
                </c:pt>
                <c:pt idx="614">
                  <c:v>1</c:v>
                </c:pt>
                <c:pt idx="615">
                  <c:v>1</c:v>
                </c:pt>
                <c:pt idx="616">
                  <c:v>1</c:v>
                </c:pt>
                <c:pt idx="617">
                  <c:v>1</c:v>
                </c:pt>
                <c:pt idx="618">
                  <c:v>1</c:v>
                </c:pt>
                <c:pt idx="619">
                  <c:v>1</c:v>
                </c:pt>
                <c:pt idx="620">
                  <c:v>1</c:v>
                </c:pt>
                <c:pt idx="621">
                  <c:v>1</c:v>
                </c:pt>
                <c:pt idx="622">
                  <c:v>1</c:v>
                </c:pt>
                <c:pt idx="623">
                  <c:v>1</c:v>
                </c:pt>
                <c:pt idx="624">
                  <c:v>1</c:v>
                </c:pt>
                <c:pt idx="625">
                  <c:v>1</c:v>
                </c:pt>
                <c:pt idx="626">
                  <c:v>1</c:v>
                </c:pt>
                <c:pt idx="627">
                  <c:v>1</c:v>
                </c:pt>
                <c:pt idx="628">
                  <c:v>1</c:v>
                </c:pt>
                <c:pt idx="629">
                  <c:v>1</c:v>
                </c:pt>
                <c:pt idx="630">
                  <c:v>1</c:v>
                </c:pt>
                <c:pt idx="631">
                  <c:v>1</c:v>
                </c:pt>
                <c:pt idx="632">
                  <c:v>1</c:v>
                </c:pt>
                <c:pt idx="633">
                  <c:v>1</c:v>
                </c:pt>
                <c:pt idx="634">
                  <c:v>1</c:v>
                </c:pt>
                <c:pt idx="635">
                  <c:v>1</c:v>
                </c:pt>
                <c:pt idx="636">
                  <c:v>1</c:v>
                </c:pt>
                <c:pt idx="637">
                  <c:v>1</c:v>
                </c:pt>
                <c:pt idx="638">
                  <c:v>1</c:v>
                </c:pt>
                <c:pt idx="639">
                  <c:v>1</c:v>
                </c:pt>
                <c:pt idx="640">
                  <c:v>1</c:v>
                </c:pt>
                <c:pt idx="641">
                  <c:v>1</c:v>
                </c:pt>
                <c:pt idx="642">
                  <c:v>1</c:v>
                </c:pt>
                <c:pt idx="643">
                  <c:v>1</c:v>
                </c:pt>
                <c:pt idx="644">
                  <c:v>1</c:v>
                </c:pt>
                <c:pt idx="645">
                  <c:v>1</c:v>
                </c:pt>
                <c:pt idx="646">
                  <c:v>1</c:v>
                </c:pt>
                <c:pt idx="647">
                  <c:v>1</c:v>
                </c:pt>
                <c:pt idx="648">
                  <c:v>1</c:v>
                </c:pt>
                <c:pt idx="649">
                  <c:v>1</c:v>
                </c:pt>
                <c:pt idx="650">
                  <c:v>1</c:v>
                </c:pt>
                <c:pt idx="651">
                  <c:v>1</c:v>
                </c:pt>
                <c:pt idx="652">
                  <c:v>1</c:v>
                </c:pt>
                <c:pt idx="653">
                  <c:v>1</c:v>
                </c:pt>
                <c:pt idx="654">
                  <c:v>1</c:v>
                </c:pt>
                <c:pt idx="655">
                  <c:v>1</c:v>
                </c:pt>
                <c:pt idx="656">
                  <c:v>1</c:v>
                </c:pt>
                <c:pt idx="657">
                  <c:v>1</c:v>
                </c:pt>
                <c:pt idx="658">
                  <c:v>1</c:v>
                </c:pt>
                <c:pt idx="659">
                  <c:v>1</c:v>
                </c:pt>
                <c:pt idx="660">
                  <c:v>1</c:v>
                </c:pt>
                <c:pt idx="661">
                  <c:v>1</c:v>
                </c:pt>
                <c:pt idx="662">
                  <c:v>1</c:v>
                </c:pt>
                <c:pt idx="663">
                  <c:v>1</c:v>
                </c:pt>
                <c:pt idx="664">
                  <c:v>1</c:v>
                </c:pt>
                <c:pt idx="665">
                  <c:v>1</c:v>
                </c:pt>
                <c:pt idx="666">
                  <c:v>1</c:v>
                </c:pt>
                <c:pt idx="667">
                  <c:v>1</c:v>
                </c:pt>
                <c:pt idx="668">
                  <c:v>1</c:v>
                </c:pt>
                <c:pt idx="669">
                  <c:v>1</c:v>
                </c:pt>
                <c:pt idx="670">
                  <c:v>1</c:v>
                </c:pt>
                <c:pt idx="671">
                  <c:v>1</c:v>
                </c:pt>
                <c:pt idx="672">
                  <c:v>1</c:v>
                </c:pt>
                <c:pt idx="673">
                  <c:v>1</c:v>
                </c:pt>
                <c:pt idx="674">
                  <c:v>1</c:v>
                </c:pt>
                <c:pt idx="675">
                  <c:v>1</c:v>
                </c:pt>
                <c:pt idx="676">
                  <c:v>1</c:v>
                </c:pt>
                <c:pt idx="677">
                  <c:v>1</c:v>
                </c:pt>
                <c:pt idx="678">
                  <c:v>1</c:v>
                </c:pt>
                <c:pt idx="679">
                  <c:v>1</c:v>
                </c:pt>
                <c:pt idx="680">
                  <c:v>1</c:v>
                </c:pt>
                <c:pt idx="681">
                  <c:v>1</c:v>
                </c:pt>
                <c:pt idx="682">
                  <c:v>1</c:v>
                </c:pt>
                <c:pt idx="683">
                  <c:v>1</c:v>
                </c:pt>
                <c:pt idx="684">
                  <c:v>1</c:v>
                </c:pt>
                <c:pt idx="685">
                  <c:v>1</c:v>
                </c:pt>
                <c:pt idx="686">
                  <c:v>1</c:v>
                </c:pt>
                <c:pt idx="687">
                  <c:v>1</c:v>
                </c:pt>
                <c:pt idx="688">
                  <c:v>1</c:v>
                </c:pt>
                <c:pt idx="689">
                  <c:v>1</c:v>
                </c:pt>
                <c:pt idx="690">
                  <c:v>1</c:v>
                </c:pt>
                <c:pt idx="691">
                  <c:v>1</c:v>
                </c:pt>
                <c:pt idx="692">
                  <c:v>1</c:v>
                </c:pt>
                <c:pt idx="693">
                  <c:v>1</c:v>
                </c:pt>
                <c:pt idx="694">
                  <c:v>1</c:v>
                </c:pt>
                <c:pt idx="695">
                  <c:v>1</c:v>
                </c:pt>
                <c:pt idx="696">
                  <c:v>1</c:v>
                </c:pt>
                <c:pt idx="697">
                  <c:v>1</c:v>
                </c:pt>
                <c:pt idx="698">
                  <c:v>1</c:v>
                </c:pt>
                <c:pt idx="699">
                  <c:v>1</c:v>
                </c:pt>
                <c:pt idx="700">
                  <c:v>1</c:v>
                </c:pt>
                <c:pt idx="701">
                  <c:v>1</c:v>
                </c:pt>
                <c:pt idx="702">
                  <c:v>1</c:v>
                </c:pt>
                <c:pt idx="703">
                  <c:v>1</c:v>
                </c:pt>
                <c:pt idx="704">
                  <c:v>1</c:v>
                </c:pt>
                <c:pt idx="705">
                  <c:v>1</c:v>
                </c:pt>
                <c:pt idx="706">
                  <c:v>1</c:v>
                </c:pt>
                <c:pt idx="707">
                  <c:v>1</c:v>
                </c:pt>
                <c:pt idx="708">
                  <c:v>1</c:v>
                </c:pt>
                <c:pt idx="709">
                  <c:v>1</c:v>
                </c:pt>
                <c:pt idx="710">
                  <c:v>1</c:v>
                </c:pt>
                <c:pt idx="711">
                  <c:v>1</c:v>
                </c:pt>
                <c:pt idx="712">
                  <c:v>1</c:v>
                </c:pt>
                <c:pt idx="713">
                  <c:v>1</c:v>
                </c:pt>
                <c:pt idx="714">
                  <c:v>1</c:v>
                </c:pt>
                <c:pt idx="715">
                  <c:v>1</c:v>
                </c:pt>
                <c:pt idx="716">
                  <c:v>1</c:v>
                </c:pt>
                <c:pt idx="717">
                  <c:v>1</c:v>
                </c:pt>
                <c:pt idx="718">
                  <c:v>1</c:v>
                </c:pt>
                <c:pt idx="719">
                  <c:v>1</c:v>
                </c:pt>
                <c:pt idx="720">
                  <c:v>1</c:v>
                </c:pt>
                <c:pt idx="721">
                  <c:v>1</c:v>
                </c:pt>
                <c:pt idx="722">
                  <c:v>1</c:v>
                </c:pt>
                <c:pt idx="723">
                  <c:v>1</c:v>
                </c:pt>
                <c:pt idx="724">
                  <c:v>1</c:v>
                </c:pt>
                <c:pt idx="725">
                  <c:v>1</c:v>
                </c:pt>
                <c:pt idx="726">
                  <c:v>1</c:v>
                </c:pt>
                <c:pt idx="727">
                  <c:v>1</c:v>
                </c:pt>
                <c:pt idx="728">
                  <c:v>1</c:v>
                </c:pt>
                <c:pt idx="729">
                  <c:v>1</c:v>
                </c:pt>
                <c:pt idx="730">
                  <c:v>1</c:v>
                </c:pt>
                <c:pt idx="731">
                  <c:v>1</c:v>
                </c:pt>
                <c:pt idx="732">
                  <c:v>1</c:v>
                </c:pt>
                <c:pt idx="733">
                  <c:v>1</c:v>
                </c:pt>
                <c:pt idx="734">
                  <c:v>1</c:v>
                </c:pt>
                <c:pt idx="735">
                  <c:v>1</c:v>
                </c:pt>
                <c:pt idx="736">
                  <c:v>1</c:v>
                </c:pt>
                <c:pt idx="737">
                  <c:v>1</c:v>
                </c:pt>
                <c:pt idx="738">
                  <c:v>1</c:v>
                </c:pt>
                <c:pt idx="739">
                  <c:v>1</c:v>
                </c:pt>
                <c:pt idx="740">
                  <c:v>1</c:v>
                </c:pt>
                <c:pt idx="741">
                  <c:v>1</c:v>
                </c:pt>
                <c:pt idx="742">
                  <c:v>1</c:v>
                </c:pt>
                <c:pt idx="743">
                  <c:v>1</c:v>
                </c:pt>
                <c:pt idx="744">
                  <c:v>1</c:v>
                </c:pt>
                <c:pt idx="745">
                  <c:v>1</c:v>
                </c:pt>
                <c:pt idx="746">
                  <c:v>1</c:v>
                </c:pt>
                <c:pt idx="747">
                  <c:v>1</c:v>
                </c:pt>
                <c:pt idx="748">
                  <c:v>1</c:v>
                </c:pt>
                <c:pt idx="749">
                  <c:v>1</c:v>
                </c:pt>
                <c:pt idx="750">
                  <c:v>1</c:v>
                </c:pt>
                <c:pt idx="751">
                  <c:v>1</c:v>
                </c:pt>
                <c:pt idx="752">
                  <c:v>1</c:v>
                </c:pt>
                <c:pt idx="753">
                  <c:v>1</c:v>
                </c:pt>
                <c:pt idx="754">
                  <c:v>1</c:v>
                </c:pt>
                <c:pt idx="755">
                  <c:v>1</c:v>
                </c:pt>
                <c:pt idx="756">
                  <c:v>1</c:v>
                </c:pt>
                <c:pt idx="757">
                  <c:v>1</c:v>
                </c:pt>
                <c:pt idx="758">
                  <c:v>1</c:v>
                </c:pt>
                <c:pt idx="759">
                  <c:v>1</c:v>
                </c:pt>
                <c:pt idx="760">
                  <c:v>1</c:v>
                </c:pt>
                <c:pt idx="761">
                  <c:v>1</c:v>
                </c:pt>
                <c:pt idx="762">
                  <c:v>1</c:v>
                </c:pt>
                <c:pt idx="763">
                  <c:v>1</c:v>
                </c:pt>
                <c:pt idx="764">
                  <c:v>1</c:v>
                </c:pt>
                <c:pt idx="765">
                  <c:v>1</c:v>
                </c:pt>
                <c:pt idx="766">
                  <c:v>1</c:v>
                </c:pt>
                <c:pt idx="767">
                  <c:v>1</c:v>
                </c:pt>
                <c:pt idx="768">
                  <c:v>1</c:v>
                </c:pt>
                <c:pt idx="769">
                  <c:v>1</c:v>
                </c:pt>
                <c:pt idx="770">
                  <c:v>1</c:v>
                </c:pt>
                <c:pt idx="771">
                  <c:v>1</c:v>
                </c:pt>
                <c:pt idx="772">
                  <c:v>1</c:v>
                </c:pt>
                <c:pt idx="773">
                  <c:v>1</c:v>
                </c:pt>
                <c:pt idx="774">
                  <c:v>1</c:v>
                </c:pt>
                <c:pt idx="775">
                  <c:v>1</c:v>
                </c:pt>
                <c:pt idx="776">
                  <c:v>1</c:v>
                </c:pt>
                <c:pt idx="777">
                  <c:v>1</c:v>
                </c:pt>
                <c:pt idx="778">
                  <c:v>1</c:v>
                </c:pt>
                <c:pt idx="779">
                  <c:v>1</c:v>
                </c:pt>
                <c:pt idx="780">
                  <c:v>1</c:v>
                </c:pt>
                <c:pt idx="781">
                  <c:v>1</c:v>
                </c:pt>
                <c:pt idx="782">
                  <c:v>1</c:v>
                </c:pt>
                <c:pt idx="783">
                  <c:v>1</c:v>
                </c:pt>
                <c:pt idx="784">
                  <c:v>1</c:v>
                </c:pt>
                <c:pt idx="785">
                  <c:v>1</c:v>
                </c:pt>
                <c:pt idx="786">
                  <c:v>1</c:v>
                </c:pt>
                <c:pt idx="787">
                  <c:v>1</c:v>
                </c:pt>
                <c:pt idx="788">
                  <c:v>1</c:v>
                </c:pt>
                <c:pt idx="789">
                  <c:v>1</c:v>
                </c:pt>
                <c:pt idx="790">
                  <c:v>1</c:v>
                </c:pt>
                <c:pt idx="791">
                  <c:v>1</c:v>
                </c:pt>
                <c:pt idx="792">
                  <c:v>1</c:v>
                </c:pt>
                <c:pt idx="793">
                  <c:v>1</c:v>
                </c:pt>
                <c:pt idx="794">
                  <c:v>1</c:v>
                </c:pt>
                <c:pt idx="795">
                  <c:v>1</c:v>
                </c:pt>
                <c:pt idx="796">
                  <c:v>1</c:v>
                </c:pt>
                <c:pt idx="797">
                  <c:v>1</c:v>
                </c:pt>
                <c:pt idx="798">
                  <c:v>1</c:v>
                </c:pt>
                <c:pt idx="799">
                  <c:v>1</c:v>
                </c:pt>
                <c:pt idx="800">
                  <c:v>1</c:v>
                </c:pt>
                <c:pt idx="801">
                  <c:v>1</c:v>
                </c:pt>
                <c:pt idx="802">
                  <c:v>1</c:v>
                </c:pt>
                <c:pt idx="803">
                  <c:v>1</c:v>
                </c:pt>
                <c:pt idx="804">
                  <c:v>1</c:v>
                </c:pt>
                <c:pt idx="805">
                  <c:v>1</c:v>
                </c:pt>
                <c:pt idx="806">
                  <c:v>1</c:v>
                </c:pt>
                <c:pt idx="807">
                  <c:v>1</c:v>
                </c:pt>
                <c:pt idx="808">
                  <c:v>1</c:v>
                </c:pt>
                <c:pt idx="809">
                  <c:v>1</c:v>
                </c:pt>
                <c:pt idx="810">
                  <c:v>1</c:v>
                </c:pt>
                <c:pt idx="811">
                  <c:v>1</c:v>
                </c:pt>
                <c:pt idx="812">
                  <c:v>1</c:v>
                </c:pt>
                <c:pt idx="813">
                  <c:v>1</c:v>
                </c:pt>
                <c:pt idx="814">
                  <c:v>1</c:v>
                </c:pt>
                <c:pt idx="815">
                  <c:v>1</c:v>
                </c:pt>
                <c:pt idx="816">
                  <c:v>1</c:v>
                </c:pt>
                <c:pt idx="817">
                  <c:v>1</c:v>
                </c:pt>
                <c:pt idx="818">
                  <c:v>1</c:v>
                </c:pt>
                <c:pt idx="819">
                  <c:v>1</c:v>
                </c:pt>
                <c:pt idx="820">
                  <c:v>1</c:v>
                </c:pt>
                <c:pt idx="821">
                  <c:v>1</c:v>
                </c:pt>
                <c:pt idx="822">
                  <c:v>1</c:v>
                </c:pt>
                <c:pt idx="823">
                  <c:v>1</c:v>
                </c:pt>
                <c:pt idx="824">
                  <c:v>1</c:v>
                </c:pt>
                <c:pt idx="825">
                  <c:v>1</c:v>
                </c:pt>
                <c:pt idx="826">
                  <c:v>1</c:v>
                </c:pt>
                <c:pt idx="827">
                  <c:v>1</c:v>
                </c:pt>
                <c:pt idx="828">
                  <c:v>1</c:v>
                </c:pt>
                <c:pt idx="829">
                  <c:v>1</c:v>
                </c:pt>
                <c:pt idx="830">
                  <c:v>1</c:v>
                </c:pt>
                <c:pt idx="831">
                  <c:v>1</c:v>
                </c:pt>
                <c:pt idx="832">
                  <c:v>1</c:v>
                </c:pt>
                <c:pt idx="833">
                  <c:v>1</c:v>
                </c:pt>
                <c:pt idx="834">
                  <c:v>1</c:v>
                </c:pt>
                <c:pt idx="835">
                  <c:v>1</c:v>
                </c:pt>
                <c:pt idx="836">
                  <c:v>1</c:v>
                </c:pt>
                <c:pt idx="837">
                  <c:v>1</c:v>
                </c:pt>
                <c:pt idx="838">
                  <c:v>1</c:v>
                </c:pt>
                <c:pt idx="839">
                  <c:v>1</c:v>
                </c:pt>
                <c:pt idx="840">
                  <c:v>1</c:v>
                </c:pt>
                <c:pt idx="841">
                  <c:v>1</c:v>
                </c:pt>
                <c:pt idx="842">
                  <c:v>1</c:v>
                </c:pt>
                <c:pt idx="843">
                  <c:v>1</c:v>
                </c:pt>
                <c:pt idx="844">
                  <c:v>1</c:v>
                </c:pt>
                <c:pt idx="845">
                  <c:v>1</c:v>
                </c:pt>
                <c:pt idx="846">
                  <c:v>1</c:v>
                </c:pt>
                <c:pt idx="847">
                  <c:v>1</c:v>
                </c:pt>
                <c:pt idx="848">
                  <c:v>1</c:v>
                </c:pt>
                <c:pt idx="849">
                  <c:v>1</c:v>
                </c:pt>
                <c:pt idx="850">
                  <c:v>1</c:v>
                </c:pt>
                <c:pt idx="851">
                  <c:v>1</c:v>
                </c:pt>
                <c:pt idx="852">
                  <c:v>1</c:v>
                </c:pt>
                <c:pt idx="853">
                  <c:v>1</c:v>
                </c:pt>
                <c:pt idx="854">
                  <c:v>1</c:v>
                </c:pt>
                <c:pt idx="855">
                  <c:v>1</c:v>
                </c:pt>
                <c:pt idx="856">
                  <c:v>1</c:v>
                </c:pt>
                <c:pt idx="857">
                  <c:v>1</c:v>
                </c:pt>
                <c:pt idx="858">
                  <c:v>1</c:v>
                </c:pt>
                <c:pt idx="859">
                  <c:v>1</c:v>
                </c:pt>
                <c:pt idx="860">
                  <c:v>1</c:v>
                </c:pt>
                <c:pt idx="861">
                  <c:v>1</c:v>
                </c:pt>
                <c:pt idx="862">
                  <c:v>1</c:v>
                </c:pt>
                <c:pt idx="863">
                  <c:v>1</c:v>
                </c:pt>
                <c:pt idx="864">
                  <c:v>1</c:v>
                </c:pt>
                <c:pt idx="865">
                  <c:v>1</c:v>
                </c:pt>
                <c:pt idx="866">
                  <c:v>1</c:v>
                </c:pt>
                <c:pt idx="867">
                  <c:v>1</c:v>
                </c:pt>
                <c:pt idx="868">
                  <c:v>1</c:v>
                </c:pt>
                <c:pt idx="869">
                  <c:v>1</c:v>
                </c:pt>
                <c:pt idx="870">
                  <c:v>1</c:v>
                </c:pt>
                <c:pt idx="871">
                  <c:v>1</c:v>
                </c:pt>
                <c:pt idx="872">
                  <c:v>1</c:v>
                </c:pt>
                <c:pt idx="873">
                  <c:v>1</c:v>
                </c:pt>
                <c:pt idx="874">
                  <c:v>1</c:v>
                </c:pt>
                <c:pt idx="875">
                  <c:v>1</c:v>
                </c:pt>
                <c:pt idx="876">
                  <c:v>1</c:v>
                </c:pt>
                <c:pt idx="877">
                  <c:v>1</c:v>
                </c:pt>
                <c:pt idx="878">
                  <c:v>1</c:v>
                </c:pt>
                <c:pt idx="879">
                  <c:v>1</c:v>
                </c:pt>
                <c:pt idx="880">
                  <c:v>1</c:v>
                </c:pt>
                <c:pt idx="881">
                  <c:v>1</c:v>
                </c:pt>
                <c:pt idx="882">
                  <c:v>1</c:v>
                </c:pt>
                <c:pt idx="883">
                  <c:v>1</c:v>
                </c:pt>
                <c:pt idx="884">
                  <c:v>1</c:v>
                </c:pt>
                <c:pt idx="885">
                  <c:v>1</c:v>
                </c:pt>
                <c:pt idx="886">
                  <c:v>1</c:v>
                </c:pt>
                <c:pt idx="887">
                  <c:v>1</c:v>
                </c:pt>
                <c:pt idx="888">
                  <c:v>1</c:v>
                </c:pt>
                <c:pt idx="889">
                  <c:v>1</c:v>
                </c:pt>
                <c:pt idx="890">
                  <c:v>1</c:v>
                </c:pt>
                <c:pt idx="891">
                  <c:v>1</c:v>
                </c:pt>
                <c:pt idx="892">
                  <c:v>1</c:v>
                </c:pt>
                <c:pt idx="893">
                  <c:v>1</c:v>
                </c:pt>
                <c:pt idx="894">
                  <c:v>1</c:v>
                </c:pt>
                <c:pt idx="895">
                  <c:v>1</c:v>
                </c:pt>
                <c:pt idx="896">
                  <c:v>1</c:v>
                </c:pt>
                <c:pt idx="897">
                  <c:v>1</c:v>
                </c:pt>
                <c:pt idx="898">
                  <c:v>1</c:v>
                </c:pt>
                <c:pt idx="899">
                  <c:v>1</c:v>
                </c:pt>
                <c:pt idx="900">
                  <c:v>1</c:v>
                </c:pt>
                <c:pt idx="901">
                  <c:v>1</c:v>
                </c:pt>
                <c:pt idx="902">
                  <c:v>1</c:v>
                </c:pt>
                <c:pt idx="903">
                  <c:v>1</c:v>
                </c:pt>
                <c:pt idx="904">
                  <c:v>1</c:v>
                </c:pt>
                <c:pt idx="905">
                  <c:v>1</c:v>
                </c:pt>
                <c:pt idx="906">
                  <c:v>1</c:v>
                </c:pt>
                <c:pt idx="907">
                  <c:v>1</c:v>
                </c:pt>
                <c:pt idx="908">
                  <c:v>1</c:v>
                </c:pt>
                <c:pt idx="909">
                  <c:v>1</c:v>
                </c:pt>
                <c:pt idx="910">
                  <c:v>1</c:v>
                </c:pt>
                <c:pt idx="911">
                  <c:v>1</c:v>
                </c:pt>
                <c:pt idx="912">
                  <c:v>1</c:v>
                </c:pt>
                <c:pt idx="913">
                  <c:v>1</c:v>
                </c:pt>
                <c:pt idx="914">
                  <c:v>1</c:v>
                </c:pt>
                <c:pt idx="915">
                  <c:v>1</c:v>
                </c:pt>
                <c:pt idx="916">
                  <c:v>1</c:v>
                </c:pt>
                <c:pt idx="917">
                  <c:v>1</c:v>
                </c:pt>
                <c:pt idx="918">
                  <c:v>1</c:v>
                </c:pt>
                <c:pt idx="919">
                  <c:v>1</c:v>
                </c:pt>
                <c:pt idx="920">
                  <c:v>1</c:v>
                </c:pt>
                <c:pt idx="921">
                  <c:v>1</c:v>
                </c:pt>
                <c:pt idx="922">
                  <c:v>1</c:v>
                </c:pt>
                <c:pt idx="923">
                  <c:v>1</c:v>
                </c:pt>
                <c:pt idx="924">
                  <c:v>1</c:v>
                </c:pt>
                <c:pt idx="925">
                  <c:v>1</c:v>
                </c:pt>
                <c:pt idx="926">
                  <c:v>1</c:v>
                </c:pt>
                <c:pt idx="927">
                  <c:v>1</c:v>
                </c:pt>
                <c:pt idx="928">
                  <c:v>1</c:v>
                </c:pt>
                <c:pt idx="929">
                  <c:v>1</c:v>
                </c:pt>
                <c:pt idx="930">
                  <c:v>1</c:v>
                </c:pt>
                <c:pt idx="931">
                  <c:v>1</c:v>
                </c:pt>
                <c:pt idx="932">
                  <c:v>1</c:v>
                </c:pt>
                <c:pt idx="933">
                  <c:v>1</c:v>
                </c:pt>
                <c:pt idx="934">
                  <c:v>1</c:v>
                </c:pt>
                <c:pt idx="935">
                  <c:v>1</c:v>
                </c:pt>
                <c:pt idx="936">
                  <c:v>1</c:v>
                </c:pt>
                <c:pt idx="937">
                  <c:v>1</c:v>
                </c:pt>
                <c:pt idx="938">
                  <c:v>1</c:v>
                </c:pt>
                <c:pt idx="939">
                  <c:v>1</c:v>
                </c:pt>
                <c:pt idx="940">
                  <c:v>1</c:v>
                </c:pt>
                <c:pt idx="941">
                  <c:v>1</c:v>
                </c:pt>
                <c:pt idx="942">
                  <c:v>1</c:v>
                </c:pt>
                <c:pt idx="943">
                  <c:v>1</c:v>
                </c:pt>
                <c:pt idx="944">
                  <c:v>1</c:v>
                </c:pt>
                <c:pt idx="945">
                  <c:v>1</c:v>
                </c:pt>
                <c:pt idx="946">
                  <c:v>1</c:v>
                </c:pt>
                <c:pt idx="947">
                  <c:v>1</c:v>
                </c:pt>
                <c:pt idx="948">
                  <c:v>1</c:v>
                </c:pt>
                <c:pt idx="949">
                  <c:v>1</c:v>
                </c:pt>
                <c:pt idx="950">
                  <c:v>1</c:v>
                </c:pt>
                <c:pt idx="951">
                  <c:v>1</c:v>
                </c:pt>
                <c:pt idx="952">
                  <c:v>1</c:v>
                </c:pt>
                <c:pt idx="953">
                  <c:v>1</c:v>
                </c:pt>
                <c:pt idx="954">
                  <c:v>1</c:v>
                </c:pt>
                <c:pt idx="955">
                  <c:v>1</c:v>
                </c:pt>
                <c:pt idx="956">
                  <c:v>1</c:v>
                </c:pt>
                <c:pt idx="957">
                  <c:v>1</c:v>
                </c:pt>
                <c:pt idx="958">
                  <c:v>1</c:v>
                </c:pt>
                <c:pt idx="959">
                  <c:v>1</c:v>
                </c:pt>
                <c:pt idx="960">
                  <c:v>1</c:v>
                </c:pt>
                <c:pt idx="961">
                  <c:v>1</c:v>
                </c:pt>
                <c:pt idx="962">
                  <c:v>1</c:v>
                </c:pt>
                <c:pt idx="963">
                  <c:v>1</c:v>
                </c:pt>
                <c:pt idx="964">
                  <c:v>1</c:v>
                </c:pt>
                <c:pt idx="965">
                  <c:v>1</c:v>
                </c:pt>
                <c:pt idx="966">
                  <c:v>1</c:v>
                </c:pt>
                <c:pt idx="967">
                  <c:v>1</c:v>
                </c:pt>
                <c:pt idx="968">
                  <c:v>1</c:v>
                </c:pt>
                <c:pt idx="969">
                  <c:v>1</c:v>
                </c:pt>
                <c:pt idx="970">
                  <c:v>1</c:v>
                </c:pt>
                <c:pt idx="971">
                  <c:v>1</c:v>
                </c:pt>
                <c:pt idx="972">
                  <c:v>1</c:v>
                </c:pt>
                <c:pt idx="973">
                  <c:v>1</c:v>
                </c:pt>
                <c:pt idx="974">
                  <c:v>1</c:v>
                </c:pt>
                <c:pt idx="975">
                  <c:v>1</c:v>
                </c:pt>
                <c:pt idx="976">
                  <c:v>1</c:v>
                </c:pt>
                <c:pt idx="977">
                  <c:v>1</c:v>
                </c:pt>
                <c:pt idx="978">
                  <c:v>1</c:v>
                </c:pt>
                <c:pt idx="979">
                  <c:v>1</c:v>
                </c:pt>
                <c:pt idx="980">
                  <c:v>1</c:v>
                </c:pt>
                <c:pt idx="981">
                  <c:v>1</c:v>
                </c:pt>
                <c:pt idx="982">
                  <c:v>1</c:v>
                </c:pt>
                <c:pt idx="983">
                  <c:v>1</c:v>
                </c:pt>
                <c:pt idx="984">
                  <c:v>1</c:v>
                </c:pt>
                <c:pt idx="985">
                  <c:v>1</c:v>
                </c:pt>
                <c:pt idx="986">
                  <c:v>1</c:v>
                </c:pt>
                <c:pt idx="987">
                  <c:v>1</c:v>
                </c:pt>
                <c:pt idx="988">
                  <c:v>1</c:v>
                </c:pt>
                <c:pt idx="989">
                  <c:v>1</c:v>
                </c:pt>
                <c:pt idx="990">
                  <c:v>1</c:v>
                </c:pt>
                <c:pt idx="991">
                  <c:v>1</c:v>
                </c:pt>
                <c:pt idx="992">
                  <c:v>1</c:v>
                </c:pt>
                <c:pt idx="993">
                  <c:v>1</c:v>
                </c:pt>
                <c:pt idx="994">
                  <c:v>1</c:v>
                </c:pt>
                <c:pt idx="995">
                  <c:v>1</c:v>
                </c:pt>
                <c:pt idx="996">
                  <c:v>1</c:v>
                </c:pt>
                <c:pt idx="997">
                  <c:v>1</c:v>
                </c:pt>
                <c:pt idx="998">
                  <c:v>1</c:v>
                </c:pt>
                <c:pt idx="999">
                  <c:v>1</c:v>
                </c:pt>
                <c:pt idx="1000">
                  <c:v>1</c:v>
                </c:pt>
                <c:pt idx="1001">
                  <c:v>1</c:v>
                </c:pt>
                <c:pt idx="1002">
                  <c:v>1</c:v>
                </c:pt>
                <c:pt idx="1003">
                  <c:v>1</c:v>
                </c:pt>
                <c:pt idx="1004">
                  <c:v>1</c:v>
                </c:pt>
                <c:pt idx="1005">
                  <c:v>1</c:v>
                </c:pt>
                <c:pt idx="1006">
                  <c:v>1</c:v>
                </c:pt>
                <c:pt idx="1007">
                  <c:v>1</c:v>
                </c:pt>
                <c:pt idx="1008">
                  <c:v>1</c:v>
                </c:pt>
                <c:pt idx="1009">
                  <c:v>1</c:v>
                </c:pt>
                <c:pt idx="1010">
                  <c:v>1</c:v>
                </c:pt>
                <c:pt idx="1011">
                  <c:v>1</c:v>
                </c:pt>
                <c:pt idx="1012">
                  <c:v>1</c:v>
                </c:pt>
                <c:pt idx="1013">
                  <c:v>1</c:v>
                </c:pt>
                <c:pt idx="1014">
                  <c:v>1</c:v>
                </c:pt>
                <c:pt idx="1015">
                  <c:v>1</c:v>
                </c:pt>
                <c:pt idx="1016">
                  <c:v>1</c:v>
                </c:pt>
                <c:pt idx="1017">
                  <c:v>1</c:v>
                </c:pt>
                <c:pt idx="1018">
                  <c:v>1</c:v>
                </c:pt>
                <c:pt idx="1019">
                  <c:v>1</c:v>
                </c:pt>
                <c:pt idx="1020">
                  <c:v>1</c:v>
                </c:pt>
                <c:pt idx="1021">
                  <c:v>1</c:v>
                </c:pt>
                <c:pt idx="1022">
                  <c:v>1</c:v>
                </c:pt>
                <c:pt idx="1023">
                  <c:v>1</c:v>
                </c:pt>
                <c:pt idx="1024">
                  <c:v>1</c:v>
                </c:pt>
                <c:pt idx="1025">
                  <c:v>1</c:v>
                </c:pt>
                <c:pt idx="1026">
                  <c:v>1</c:v>
                </c:pt>
                <c:pt idx="1027">
                  <c:v>1</c:v>
                </c:pt>
                <c:pt idx="1028">
                  <c:v>1</c:v>
                </c:pt>
                <c:pt idx="1029">
                  <c:v>1</c:v>
                </c:pt>
                <c:pt idx="1030">
                  <c:v>1</c:v>
                </c:pt>
                <c:pt idx="1031">
                  <c:v>1</c:v>
                </c:pt>
                <c:pt idx="1032">
                  <c:v>1</c:v>
                </c:pt>
                <c:pt idx="1033">
                  <c:v>1</c:v>
                </c:pt>
                <c:pt idx="1034">
                  <c:v>1</c:v>
                </c:pt>
                <c:pt idx="1035">
                  <c:v>1</c:v>
                </c:pt>
                <c:pt idx="1036">
                  <c:v>1</c:v>
                </c:pt>
                <c:pt idx="1037">
                  <c:v>1</c:v>
                </c:pt>
                <c:pt idx="1038">
                  <c:v>1</c:v>
                </c:pt>
                <c:pt idx="1039">
                  <c:v>1</c:v>
                </c:pt>
                <c:pt idx="1040">
                  <c:v>1</c:v>
                </c:pt>
                <c:pt idx="1041">
                  <c:v>1</c:v>
                </c:pt>
                <c:pt idx="1042">
                  <c:v>1</c:v>
                </c:pt>
                <c:pt idx="1043">
                  <c:v>1</c:v>
                </c:pt>
                <c:pt idx="1044">
                  <c:v>1</c:v>
                </c:pt>
                <c:pt idx="1045">
                  <c:v>1</c:v>
                </c:pt>
                <c:pt idx="1046">
                  <c:v>1</c:v>
                </c:pt>
                <c:pt idx="1047">
                  <c:v>1</c:v>
                </c:pt>
                <c:pt idx="1048">
                  <c:v>1</c:v>
                </c:pt>
                <c:pt idx="1049">
                  <c:v>1</c:v>
                </c:pt>
                <c:pt idx="1050">
                  <c:v>1</c:v>
                </c:pt>
                <c:pt idx="1051">
                  <c:v>1</c:v>
                </c:pt>
                <c:pt idx="1052">
                  <c:v>1</c:v>
                </c:pt>
                <c:pt idx="1053">
                  <c:v>1</c:v>
                </c:pt>
                <c:pt idx="1054">
                  <c:v>1</c:v>
                </c:pt>
                <c:pt idx="1055">
                  <c:v>1</c:v>
                </c:pt>
                <c:pt idx="1056">
                  <c:v>1</c:v>
                </c:pt>
                <c:pt idx="1057">
                  <c:v>1</c:v>
                </c:pt>
                <c:pt idx="1058">
                  <c:v>1</c:v>
                </c:pt>
                <c:pt idx="1059">
                  <c:v>1</c:v>
                </c:pt>
                <c:pt idx="1060">
                  <c:v>1</c:v>
                </c:pt>
                <c:pt idx="1061">
                  <c:v>1</c:v>
                </c:pt>
                <c:pt idx="1062">
                  <c:v>1</c:v>
                </c:pt>
                <c:pt idx="1063">
                  <c:v>1</c:v>
                </c:pt>
                <c:pt idx="1064">
                  <c:v>1</c:v>
                </c:pt>
                <c:pt idx="1065">
                  <c:v>1</c:v>
                </c:pt>
                <c:pt idx="1066">
                  <c:v>1</c:v>
                </c:pt>
                <c:pt idx="1067">
                  <c:v>1</c:v>
                </c:pt>
                <c:pt idx="1068">
                  <c:v>1</c:v>
                </c:pt>
                <c:pt idx="1069">
                  <c:v>1</c:v>
                </c:pt>
                <c:pt idx="1070">
                  <c:v>1</c:v>
                </c:pt>
                <c:pt idx="1071">
                  <c:v>1</c:v>
                </c:pt>
                <c:pt idx="1072">
                  <c:v>1</c:v>
                </c:pt>
                <c:pt idx="1073">
                  <c:v>1</c:v>
                </c:pt>
                <c:pt idx="1074">
                  <c:v>1</c:v>
                </c:pt>
                <c:pt idx="1075">
                  <c:v>1</c:v>
                </c:pt>
                <c:pt idx="1076">
                  <c:v>1</c:v>
                </c:pt>
                <c:pt idx="1077">
                  <c:v>1</c:v>
                </c:pt>
                <c:pt idx="1078">
                  <c:v>1</c:v>
                </c:pt>
                <c:pt idx="1079">
                  <c:v>1</c:v>
                </c:pt>
                <c:pt idx="1080">
                  <c:v>1</c:v>
                </c:pt>
                <c:pt idx="1081">
                  <c:v>1</c:v>
                </c:pt>
                <c:pt idx="1082">
                  <c:v>1</c:v>
                </c:pt>
                <c:pt idx="1083">
                  <c:v>1</c:v>
                </c:pt>
                <c:pt idx="1084">
                  <c:v>1</c:v>
                </c:pt>
                <c:pt idx="1085">
                  <c:v>1</c:v>
                </c:pt>
                <c:pt idx="1086">
                  <c:v>1</c:v>
                </c:pt>
                <c:pt idx="1087">
                  <c:v>1</c:v>
                </c:pt>
                <c:pt idx="1088">
                  <c:v>1</c:v>
                </c:pt>
                <c:pt idx="1089">
                  <c:v>1</c:v>
                </c:pt>
                <c:pt idx="1090">
                  <c:v>1</c:v>
                </c:pt>
                <c:pt idx="1091">
                  <c:v>1</c:v>
                </c:pt>
                <c:pt idx="1092">
                  <c:v>1</c:v>
                </c:pt>
                <c:pt idx="1093">
                  <c:v>1</c:v>
                </c:pt>
                <c:pt idx="1094">
                  <c:v>1</c:v>
                </c:pt>
                <c:pt idx="1095">
                  <c:v>1</c:v>
                </c:pt>
                <c:pt idx="1096">
                  <c:v>1</c:v>
                </c:pt>
                <c:pt idx="1097">
                  <c:v>1</c:v>
                </c:pt>
                <c:pt idx="1098">
                  <c:v>1</c:v>
                </c:pt>
                <c:pt idx="1099">
                  <c:v>1</c:v>
                </c:pt>
                <c:pt idx="1100">
                  <c:v>1</c:v>
                </c:pt>
                <c:pt idx="1101">
                  <c:v>1</c:v>
                </c:pt>
                <c:pt idx="1102">
                  <c:v>1</c:v>
                </c:pt>
                <c:pt idx="1103">
                  <c:v>1</c:v>
                </c:pt>
                <c:pt idx="1104">
                  <c:v>1</c:v>
                </c:pt>
                <c:pt idx="1105">
                  <c:v>1</c:v>
                </c:pt>
                <c:pt idx="1106">
                  <c:v>1</c:v>
                </c:pt>
                <c:pt idx="1107">
                  <c:v>1</c:v>
                </c:pt>
                <c:pt idx="1108">
                  <c:v>1</c:v>
                </c:pt>
                <c:pt idx="1109">
                  <c:v>1</c:v>
                </c:pt>
                <c:pt idx="1110">
                  <c:v>1</c:v>
                </c:pt>
                <c:pt idx="1111">
                  <c:v>1</c:v>
                </c:pt>
                <c:pt idx="1112">
                  <c:v>1</c:v>
                </c:pt>
                <c:pt idx="1113">
                  <c:v>1</c:v>
                </c:pt>
                <c:pt idx="1114">
                  <c:v>1</c:v>
                </c:pt>
                <c:pt idx="1115">
                  <c:v>1</c:v>
                </c:pt>
                <c:pt idx="1116">
                  <c:v>1</c:v>
                </c:pt>
                <c:pt idx="1117">
                  <c:v>1</c:v>
                </c:pt>
                <c:pt idx="1118">
                  <c:v>1</c:v>
                </c:pt>
                <c:pt idx="1119">
                  <c:v>1</c:v>
                </c:pt>
                <c:pt idx="1120">
                  <c:v>1</c:v>
                </c:pt>
                <c:pt idx="1121">
                  <c:v>1</c:v>
                </c:pt>
                <c:pt idx="1122">
                  <c:v>1</c:v>
                </c:pt>
                <c:pt idx="1123">
                  <c:v>1</c:v>
                </c:pt>
                <c:pt idx="1124">
                  <c:v>1</c:v>
                </c:pt>
                <c:pt idx="1125">
                  <c:v>1</c:v>
                </c:pt>
                <c:pt idx="1126">
                  <c:v>1</c:v>
                </c:pt>
                <c:pt idx="1127">
                  <c:v>1</c:v>
                </c:pt>
                <c:pt idx="1128">
                  <c:v>1</c:v>
                </c:pt>
                <c:pt idx="1129">
                  <c:v>1</c:v>
                </c:pt>
                <c:pt idx="1130">
                  <c:v>1</c:v>
                </c:pt>
                <c:pt idx="1131">
                  <c:v>1</c:v>
                </c:pt>
                <c:pt idx="1132">
                  <c:v>1</c:v>
                </c:pt>
                <c:pt idx="1133">
                  <c:v>1</c:v>
                </c:pt>
                <c:pt idx="1134">
                  <c:v>1</c:v>
                </c:pt>
                <c:pt idx="1135">
                  <c:v>1</c:v>
                </c:pt>
                <c:pt idx="1136">
                  <c:v>1</c:v>
                </c:pt>
                <c:pt idx="1137">
                  <c:v>1</c:v>
                </c:pt>
                <c:pt idx="1138">
                  <c:v>1</c:v>
                </c:pt>
                <c:pt idx="1139">
                  <c:v>1</c:v>
                </c:pt>
                <c:pt idx="1140">
                  <c:v>1</c:v>
                </c:pt>
                <c:pt idx="1141">
                  <c:v>1</c:v>
                </c:pt>
                <c:pt idx="1142">
                  <c:v>1</c:v>
                </c:pt>
                <c:pt idx="1143">
                  <c:v>1</c:v>
                </c:pt>
                <c:pt idx="1144">
                  <c:v>1</c:v>
                </c:pt>
                <c:pt idx="1145">
                  <c:v>1</c:v>
                </c:pt>
                <c:pt idx="1146">
                  <c:v>1</c:v>
                </c:pt>
                <c:pt idx="1147">
                  <c:v>1</c:v>
                </c:pt>
                <c:pt idx="1148">
                  <c:v>1</c:v>
                </c:pt>
                <c:pt idx="1149">
                  <c:v>1</c:v>
                </c:pt>
                <c:pt idx="1150">
                  <c:v>1</c:v>
                </c:pt>
                <c:pt idx="1151">
                  <c:v>1</c:v>
                </c:pt>
                <c:pt idx="1152">
                  <c:v>1</c:v>
                </c:pt>
                <c:pt idx="1153">
                  <c:v>1</c:v>
                </c:pt>
                <c:pt idx="1154">
                  <c:v>1</c:v>
                </c:pt>
                <c:pt idx="1155">
                  <c:v>1</c:v>
                </c:pt>
                <c:pt idx="1156">
                  <c:v>1</c:v>
                </c:pt>
                <c:pt idx="1157">
                  <c:v>1</c:v>
                </c:pt>
                <c:pt idx="1158">
                  <c:v>1</c:v>
                </c:pt>
                <c:pt idx="1159">
                  <c:v>1</c:v>
                </c:pt>
                <c:pt idx="1160">
                  <c:v>1</c:v>
                </c:pt>
                <c:pt idx="1161">
                  <c:v>1</c:v>
                </c:pt>
                <c:pt idx="1162">
                  <c:v>1</c:v>
                </c:pt>
                <c:pt idx="1163">
                  <c:v>1</c:v>
                </c:pt>
                <c:pt idx="1164">
                  <c:v>1</c:v>
                </c:pt>
                <c:pt idx="1165">
                  <c:v>1</c:v>
                </c:pt>
                <c:pt idx="1166">
                  <c:v>1</c:v>
                </c:pt>
                <c:pt idx="1167">
                  <c:v>1</c:v>
                </c:pt>
                <c:pt idx="1168">
                  <c:v>1</c:v>
                </c:pt>
                <c:pt idx="1169">
                  <c:v>1</c:v>
                </c:pt>
                <c:pt idx="1170">
                  <c:v>1</c:v>
                </c:pt>
                <c:pt idx="1171">
                  <c:v>1</c:v>
                </c:pt>
                <c:pt idx="1172">
                  <c:v>1</c:v>
                </c:pt>
                <c:pt idx="1173">
                  <c:v>1</c:v>
                </c:pt>
                <c:pt idx="1174">
                  <c:v>1</c:v>
                </c:pt>
                <c:pt idx="1175">
                  <c:v>1</c:v>
                </c:pt>
                <c:pt idx="1176">
                  <c:v>1</c:v>
                </c:pt>
                <c:pt idx="1177">
                  <c:v>1</c:v>
                </c:pt>
                <c:pt idx="1178">
                  <c:v>1</c:v>
                </c:pt>
                <c:pt idx="1179">
                  <c:v>1</c:v>
                </c:pt>
                <c:pt idx="1180">
                  <c:v>1</c:v>
                </c:pt>
                <c:pt idx="1181">
                  <c:v>1</c:v>
                </c:pt>
                <c:pt idx="1182">
                  <c:v>1</c:v>
                </c:pt>
                <c:pt idx="1183">
                  <c:v>1</c:v>
                </c:pt>
                <c:pt idx="1184">
                  <c:v>1</c:v>
                </c:pt>
                <c:pt idx="1185">
                  <c:v>1</c:v>
                </c:pt>
                <c:pt idx="1186">
                  <c:v>1</c:v>
                </c:pt>
                <c:pt idx="1187">
                  <c:v>1</c:v>
                </c:pt>
                <c:pt idx="1188">
                  <c:v>1</c:v>
                </c:pt>
                <c:pt idx="1189">
                  <c:v>1</c:v>
                </c:pt>
                <c:pt idx="1190">
                  <c:v>1</c:v>
                </c:pt>
                <c:pt idx="1191">
                  <c:v>1</c:v>
                </c:pt>
                <c:pt idx="1192">
                  <c:v>1</c:v>
                </c:pt>
                <c:pt idx="1193">
                  <c:v>1</c:v>
                </c:pt>
                <c:pt idx="1194">
                  <c:v>1</c:v>
                </c:pt>
                <c:pt idx="1195">
                  <c:v>1</c:v>
                </c:pt>
                <c:pt idx="1196">
                  <c:v>1</c:v>
                </c:pt>
                <c:pt idx="1197">
                  <c:v>1</c:v>
                </c:pt>
                <c:pt idx="1198">
                  <c:v>1</c:v>
                </c:pt>
                <c:pt idx="1199">
                  <c:v>1</c:v>
                </c:pt>
                <c:pt idx="1200">
                  <c:v>1</c:v>
                </c:pt>
                <c:pt idx="1201">
                  <c:v>1</c:v>
                </c:pt>
                <c:pt idx="1202">
                  <c:v>1</c:v>
                </c:pt>
                <c:pt idx="1203">
                  <c:v>1</c:v>
                </c:pt>
                <c:pt idx="1204">
                  <c:v>1</c:v>
                </c:pt>
                <c:pt idx="1205">
                  <c:v>1</c:v>
                </c:pt>
                <c:pt idx="1206">
                  <c:v>1</c:v>
                </c:pt>
                <c:pt idx="1207">
                  <c:v>1</c:v>
                </c:pt>
                <c:pt idx="1208">
                  <c:v>1</c:v>
                </c:pt>
                <c:pt idx="1209">
                  <c:v>1</c:v>
                </c:pt>
                <c:pt idx="1210">
                  <c:v>1</c:v>
                </c:pt>
                <c:pt idx="1211">
                  <c:v>1</c:v>
                </c:pt>
                <c:pt idx="1212">
                  <c:v>1</c:v>
                </c:pt>
                <c:pt idx="1213">
                  <c:v>1</c:v>
                </c:pt>
                <c:pt idx="1214">
                  <c:v>1</c:v>
                </c:pt>
                <c:pt idx="1215">
                  <c:v>1</c:v>
                </c:pt>
                <c:pt idx="1216">
                  <c:v>1</c:v>
                </c:pt>
                <c:pt idx="1217">
                  <c:v>1</c:v>
                </c:pt>
                <c:pt idx="1218">
                  <c:v>1</c:v>
                </c:pt>
                <c:pt idx="1219">
                  <c:v>1</c:v>
                </c:pt>
                <c:pt idx="1220">
                  <c:v>1</c:v>
                </c:pt>
                <c:pt idx="1221">
                  <c:v>1</c:v>
                </c:pt>
                <c:pt idx="1222">
                  <c:v>1</c:v>
                </c:pt>
                <c:pt idx="1223">
                  <c:v>1</c:v>
                </c:pt>
                <c:pt idx="1224">
                  <c:v>1</c:v>
                </c:pt>
                <c:pt idx="1225">
                  <c:v>1</c:v>
                </c:pt>
                <c:pt idx="1226">
                  <c:v>1</c:v>
                </c:pt>
                <c:pt idx="1227">
                  <c:v>1</c:v>
                </c:pt>
                <c:pt idx="1228">
                  <c:v>1</c:v>
                </c:pt>
                <c:pt idx="1229">
                  <c:v>1</c:v>
                </c:pt>
                <c:pt idx="1230">
                  <c:v>1</c:v>
                </c:pt>
                <c:pt idx="1231">
                  <c:v>1</c:v>
                </c:pt>
                <c:pt idx="1232">
                  <c:v>1</c:v>
                </c:pt>
                <c:pt idx="1233">
                  <c:v>1</c:v>
                </c:pt>
                <c:pt idx="1234">
                  <c:v>1</c:v>
                </c:pt>
                <c:pt idx="1235">
                  <c:v>1</c:v>
                </c:pt>
                <c:pt idx="1236">
                  <c:v>1</c:v>
                </c:pt>
                <c:pt idx="1237">
                  <c:v>1</c:v>
                </c:pt>
                <c:pt idx="1238">
                  <c:v>1</c:v>
                </c:pt>
                <c:pt idx="1239">
                  <c:v>1</c:v>
                </c:pt>
                <c:pt idx="1240">
                  <c:v>1</c:v>
                </c:pt>
                <c:pt idx="1241">
                  <c:v>1</c:v>
                </c:pt>
                <c:pt idx="1242">
                  <c:v>1</c:v>
                </c:pt>
                <c:pt idx="1243">
                  <c:v>1</c:v>
                </c:pt>
                <c:pt idx="1244">
                  <c:v>1</c:v>
                </c:pt>
                <c:pt idx="1245">
                  <c:v>1</c:v>
                </c:pt>
                <c:pt idx="1246">
                  <c:v>1</c:v>
                </c:pt>
                <c:pt idx="1247">
                  <c:v>1</c:v>
                </c:pt>
                <c:pt idx="1248">
                  <c:v>1</c:v>
                </c:pt>
                <c:pt idx="1249">
                  <c:v>1</c:v>
                </c:pt>
                <c:pt idx="1250">
                  <c:v>1</c:v>
                </c:pt>
                <c:pt idx="1251">
                  <c:v>1</c:v>
                </c:pt>
                <c:pt idx="1252">
                  <c:v>1</c:v>
                </c:pt>
                <c:pt idx="1253">
                  <c:v>1</c:v>
                </c:pt>
                <c:pt idx="1254">
                  <c:v>1</c:v>
                </c:pt>
                <c:pt idx="1255">
                  <c:v>1</c:v>
                </c:pt>
                <c:pt idx="1256">
                  <c:v>1</c:v>
                </c:pt>
                <c:pt idx="1257">
                  <c:v>1</c:v>
                </c:pt>
                <c:pt idx="1258">
                  <c:v>1</c:v>
                </c:pt>
                <c:pt idx="1259">
                  <c:v>1</c:v>
                </c:pt>
                <c:pt idx="1260">
                  <c:v>1</c:v>
                </c:pt>
                <c:pt idx="1261">
                  <c:v>1</c:v>
                </c:pt>
                <c:pt idx="1262">
                  <c:v>1</c:v>
                </c:pt>
                <c:pt idx="1263">
                  <c:v>1</c:v>
                </c:pt>
                <c:pt idx="1264">
                  <c:v>1</c:v>
                </c:pt>
                <c:pt idx="1265">
                  <c:v>1</c:v>
                </c:pt>
                <c:pt idx="1266">
                  <c:v>1</c:v>
                </c:pt>
                <c:pt idx="1267">
                  <c:v>2</c:v>
                </c:pt>
                <c:pt idx="1268">
                  <c:v>2</c:v>
                </c:pt>
                <c:pt idx="1269">
                  <c:v>2</c:v>
                </c:pt>
                <c:pt idx="1270">
                  <c:v>2</c:v>
                </c:pt>
                <c:pt idx="1271">
                  <c:v>2</c:v>
                </c:pt>
                <c:pt idx="1272">
                  <c:v>2</c:v>
                </c:pt>
                <c:pt idx="1273">
                  <c:v>2</c:v>
                </c:pt>
                <c:pt idx="1274">
                  <c:v>2</c:v>
                </c:pt>
                <c:pt idx="1275">
                  <c:v>2</c:v>
                </c:pt>
                <c:pt idx="1276">
                  <c:v>2</c:v>
                </c:pt>
                <c:pt idx="1277">
                  <c:v>2</c:v>
                </c:pt>
                <c:pt idx="1278">
                  <c:v>2</c:v>
                </c:pt>
                <c:pt idx="1279">
                  <c:v>2</c:v>
                </c:pt>
                <c:pt idx="1280">
                  <c:v>2</c:v>
                </c:pt>
                <c:pt idx="1281">
                  <c:v>2</c:v>
                </c:pt>
                <c:pt idx="1282">
                  <c:v>2</c:v>
                </c:pt>
                <c:pt idx="1283">
                  <c:v>2</c:v>
                </c:pt>
                <c:pt idx="1284">
                  <c:v>2</c:v>
                </c:pt>
                <c:pt idx="1285">
                  <c:v>2</c:v>
                </c:pt>
                <c:pt idx="1286">
                  <c:v>2</c:v>
                </c:pt>
                <c:pt idx="1287">
                  <c:v>2</c:v>
                </c:pt>
                <c:pt idx="1288">
                  <c:v>2</c:v>
                </c:pt>
                <c:pt idx="1289">
                  <c:v>2</c:v>
                </c:pt>
                <c:pt idx="1290">
                  <c:v>2</c:v>
                </c:pt>
                <c:pt idx="1291">
                  <c:v>2</c:v>
                </c:pt>
                <c:pt idx="1292">
                  <c:v>2</c:v>
                </c:pt>
                <c:pt idx="1293">
                  <c:v>2</c:v>
                </c:pt>
                <c:pt idx="1294">
                  <c:v>2</c:v>
                </c:pt>
                <c:pt idx="1295">
                  <c:v>2</c:v>
                </c:pt>
                <c:pt idx="1296">
                  <c:v>2</c:v>
                </c:pt>
                <c:pt idx="1297">
                  <c:v>2</c:v>
                </c:pt>
                <c:pt idx="1298">
                  <c:v>2</c:v>
                </c:pt>
                <c:pt idx="1299">
                  <c:v>2</c:v>
                </c:pt>
                <c:pt idx="1300">
                  <c:v>2</c:v>
                </c:pt>
                <c:pt idx="1301">
                  <c:v>2</c:v>
                </c:pt>
                <c:pt idx="1302">
                  <c:v>2</c:v>
                </c:pt>
                <c:pt idx="1303">
                  <c:v>2</c:v>
                </c:pt>
                <c:pt idx="1304">
                  <c:v>2</c:v>
                </c:pt>
                <c:pt idx="1305">
                  <c:v>2</c:v>
                </c:pt>
                <c:pt idx="1306">
                  <c:v>2</c:v>
                </c:pt>
                <c:pt idx="1307">
                  <c:v>2</c:v>
                </c:pt>
                <c:pt idx="1308">
                  <c:v>2</c:v>
                </c:pt>
                <c:pt idx="1309">
                  <c:v>2</c:v>
                </c:pt>
                <c:pt idx="1310">
                  <c:v>2</c:v>
                </c:pt>
                <c:pt idx="1311">
                  <c:v>2</c:v>
                </c:pt>
                <c:pt idx="1312">
                  <c:v>2</c:v>
                </c:pt>
                <c:pt idx="1313">
                  <c:v>2</c:v>
                </c:pt>
                <c:pt idx="1314">
                  <c:v>2</c:v>
                </c:pt>
                <c:pt idx="1315">
                  <c:v>2</c:v>
                </c:pt>
                <c:pt idx="1316">
                  <c:v>2</c:v>
                </c:pt>
                <c:pt idx="1317">
                  <c:v>2</c:v>
                </c:pt>
                <c:pt idx="1318">
                  <c:v>2</c:v>
                </c:pt>
                <c:pt idx="1319">
                  <c:v>2</c:v>
                </c:pt>
                <c:pt idx="1320">
                  <c:v>2</c:v>
                </c:pt>
                <c:pt idx="1321">
                  <c:v>2</c:v>
                </c:pt>
                <c:pt idx="1322">
                  <c:v>2</c:v>
                </c:pt>
                <c:pt idx="1323">
                  <c:v>2</c:v>
                </c:pt>
                <c:pt idx="1324">
                  <c:v>2</c:v>
                </c:pt>
                <c:pt idx="1325">
                  <c:v>2</c:v>
                </c:pt>
                <c:pt idx="1326">
                  <c:v>2</c:v>
                </c:pt>
                <c:pt idx="1327">
                  <c:v>2</c:v>
                </c:pt>
                <c:pt idx="1328">
                  <c:v>2</c:v>
                </c:pt>
                <c:pt idx="1329">
                  <c:v>2</c:v>
                </c:pt>
                <c:pt idx="1330">
                  <c:v>2</c:v>
                </c:pt>
                <c:pt idx="1331">
                  <c:v>2</c:v>
                </c:pt>
                <c:pt idx="1332">
                  <c:v>2</c:v>
                </c:pt>
                <c:pt idx="1333">
                  <c:v>2</c:v>
                </c:pt>
                <c:pt idx="1334">
                  <c:v>2</c:v>
                </c:pt>
                <c:pt idx="1335">
                  <c:v>2</c:v>
                </c:pt>
                <c:pt idx="1336">
                  <c:v>2</c:v>
                </c:pt>
                <c:pt idx="1337">
                  <c:v>2</c:v>
                </c:pt>
                <c:pt idx="1338">
                  <c:v>2</c:v>
                </c:pt>
                <c:pt idx="1339">
                  <c:v>2</c:v>
                </c:pt>
                <c:pt idx="1340">
                  <c:v>2</c:v>
                </c:pt>
                <c:pt idx="1341">
                  <c:v>2</c:v>
                </c:pt>
                <c:pt idx="1342">
                  <c:v>2</c:v>
                </c:pt>
                <c:pt idx="1343">
                  <c:v>2</c:v>
                </c:pt>
                <c:pt idx="1344">
                  <c:v>2</c:v>
                </c:pt>
                <c:pt idx="1345">
                  <c:v>2</c:v>
                </c:pt>
                <c:pt idx="1346">
                  <c:v>2</c:v>
                </c:pt>
                <c:pt idx="1347">
                  <c:v>2</c:v>
                </c:pt>
                <c:pt idx="1348">
                  <c:v>2</c:v>
                </c:pt>
                <c:pt idx="1349">
                  <c:v>2</c:v>
                </c:pt>
                <c:pt idx="1350">
                  <c:v>2</c:v>
                </c:pt>
                <c:pt idx="1351">
                  <c:v>2</c:v>
                </c:pt>
                <c:pt idx="1352">
                  <c:v>2</c:v>
                </c:pt>
                <c:pt idx="1353">
                  <c:v>2</c:v>
                </c:pt>
                <c:pt idx="1354">
                  <c:v>2</c:v>
                </c:pt>
                <c:pt idx="1355">
                  <c:v>2</c:v>
                </c:pt>
                <c:pt idx="1356">
                  <c:v>2</c:v>
                </c:pt>
                <c:pt idx="1357">
                  <c:v>2</c:v>
                </c:pt>
                <c:pt idx="1358">
                  <c:v>2</c:v>
                </c:pt>
                <c:pt idx="1359">
                  <c:v>2</c:v>
                </c:pt>
                <c:pt idx="1360">
                  <c:v>2</c:v>
                </c:pt>
                <c:pt idx="1361">
                  <c:v>2</c:v>
                </c:pt>
                <c:pt idx="1362">
                  <c:v>2</c:v>
                </c:pt>
                <c:pt idx="1363">
                  <c:v>2</c:v>
                </c:pt>
                <c:pt idx="1364">
                  <c:v>2</c:v>
                </c:pt>
                <c:pt idx="1365">
                  <c:v>2</c:v>
                </c:pt>
                <c:pt idx="1366">
                  <c:v>2</c:v>
                </c:pt>
                <c:pt idx="1367">
                  <c:v>2</c:v>
                </c:pt>
                <c:pt idx="1368">
                  <c:v>2</c:v>
                </c:pt>
                <c:pt idx="1369">
                  <c:v>2</c:v>
                </c:pt>
                <c:pt idx="1370">
                  <c:v>2</c:v>
                </c:pt>
                <c:pt idx="1371">
                  <c:v>2</c:v>
                </c:pt>
                <c:pt idx="1372">
                  <c:v>2</c:v>
                </c:pt>
                <c:pt idx="1373">
                  <c:v>2</c:v>
                </c:pt>
                <c:pt idx="1374">
                  <c:v>2</c:v>
                </c:pt>
                <c:pt idx="1375">
                  <c:v>2</c:v>
                </c:pt>
                <c:pt idx="1376">
                  <c:v>2</c:v>
                </c:pt>
                <c:pt idx="1377">
                  <c:v>2</c:v>
                </c:pt>
                <c:pt idx="1378">
                  <c:v>2</c:v>
                </c:pt>
                <c:pt idx="1379">
                  <c:v>2</c:v>
                </c:pt>
                <c:pt idx="1380">
                  <c:v>2</c:v>
                </c:pt>
                <c:pt idx="1381">
                  <c:v>2</c:v>
                </c:pt>
                <c:pt idx="1382">
                  <c:v>2</c:v>
                </c:pt>
                <c:pt idx="1383">
                  <c:v>2</c:v>
                </c:pt>
                <c:pt idx="1384">
                  <c:v>2</c:v>
                </c:pt>
                <c:pt idx="1385">
                  <c:v>2</c:v>
                </c:pt>
                <c:pt idx="1386">
                  <c:v>2</c:v>
                </c:pt>
                <c:pt idx="1387">
                  <c:v>2</c:v>
                </c:pt>
                <c:pt idx="1388">
                  <c:v>2</c:v>
                </c:pt>
                <c:pt idx="1389">
                  <c:v>2</c:v>
                </c:pt>
                <c:pt idx="1390">
                  <c:v>2</c:v>
                </c:pt>
                <c:pt idx="1391">
                  <c:v>2</c:v>
                </c:pt>
                <c:pt idx="1392">
                  <c:v>2</c:v>
                </c:pt>
                <c:pt idx="1393">
                  <c:v>2</c:v>
                </c:pt>
                <c:pt idx="1394">
                  <c:v>2</c:v>
                </c:pt>
                <c:pt idx="1395">
                  <c:v>2</c:v>
                </c:pt>
                <c:pt idx="1396">
                  <c:v>2</c:v>
                </c:pt>
                <c:pt idx="1397">
                  <c:v>2</c:v>
                </c:pt>
                <c:pt idx="1398">
                  <c:v>2</c:v>
                </c:pt>
                <c:pt idx="1399">
                  <c:v>2</c:v>
                </c:pt>
                <c:pt idx="1400">
                  <c:v>2</c:v>
                </c:pt>
                <c:pt idx="1401">
                  <c:v>2</c:v>
                </c:pt>
                <c:pt idx="1402">
                  <c:v>2</c:v>
                </c:pt>
                <c:pt idx="1403">
                  <c:v>2</c:v>
                </c:pt>
                <c:pt idx="1404">
                  <c:v>2</c:v>
                </c:pt>
                <c:pt idx="1405">
                  <c:v>2</c:v>
                </c:pt>
                <c:pt idx="1406">
                  <c:v>2</c:v>
                </c:pt>
                <c:pt idx="1407">
                  <c:v>2</c:v>
                </c:pt>
                <c:pt idx="1408">
                  <c:v>2</c:v>
                </c:pt>
                <c:pt idx="1409">
                  <c:v>2</c:v>
                </c:pt>
                <c:pt idx="1410">
                  <c:v>2</c:v>
                </c:pt>
                <c:pt idx="1411">
                  <c:v>2</c:v>
                </c:pt>
                <c:pt idx="1412">
                  <c:v>2</c:v>
                </c:pt>
                <c:pt idx="1413">
                  <c:v>2</c:v>
                </c:pt>
                <c:pt idx="1414">
                  <c:v>2</c:v>
                </c:pt>
                <c:pt idx="1415">
                  <c:v>2</c:v>
                </c:pt>
                <c:pt idx="1416">
                  <c:v>2</c:v>
                </c:pt>
                <c:pt idx="1417">
                  <c:v>2</c:v>
                </c:pt>
                <c:pt idx="1418">
                  <c:v>2</c:v>
                </c:pt>
                <c:pt idx="1419">
                  <c:v>2</c:v>
                </c:pt>
                <c:pt idx="1420">
                  <c:v>2</c:v>
                </c:pt>
                <c:pt idx="1421">
                  <c:v>2</c:v>
                </c:pt>
                <c:pt idx="1422">
                  <c:v>2</c:v>
                </c:pt>
                <c:pt idx="1423">
                  <c:v>2</c:v>
                </c:pt>
                <c:pt idx="1424">
                  <c:v>2</c:v>
                </c:pt>
                <c:pt idx="1425">
                  <c:v>2</c:v>
                </c:pt>
                <c:pt idx="1426">
                  <c:v>2</c:v>
                </c:pt>
                <c:pt idx="1427">
                  <c:v>2</c:v>
                </c:pt>
                <c:pt idx="1428">
                  <c:v>2</c:v>
                </c:pt>
                <c:pt idx="1429">
                  <c:v>2</c:v>
                </c:pt>
                <c:pt idx="1430">
                  <c:v>2</c:v>
                </c:pt>
                <c:pt idx="1431">
                  <c:v>2</c:v>
                </c:pt>
                <c:pt idx="1432">
                  <c:v>2</c:v>
                </c:pt>
                <c:pt idx="1433">
                  <c:v>2</c:v>
                </c:pt>
                <c:pt idx="1434">
                  <c:v>2</c:v>
                </c:pt>
                <c:pt idx="1435">
                  <c:v>2</c:v>
                </c:pt>
                <c:pt idx="1436">
                  <c:v>2</c:v>
                </c:pt>
                <c:pt idx="1437">
                  <c:v>2</c:v>
                </c:pt>
                <c:pt idx="1438">
                  <c:v>2</c:v>
                </c:pt>
                <c:pt idx="1439">
                  <c:v>2</c:v>
                </c:pt>
                <c:pt idx="1440">
                  <c:v>2</c:v>
                </c:pt>
                <c:pt idx="1441">
                  <c:v>2</c:v>
                </c:pt>
                <c:pt idx="1442">
                  <c:v>2</c:v>
                </c:pt>
                <c:pt idx="1443">
                  <c:v>2</c:v>
                </c:pt>
                <c:pt idx="1444">
                  <c:v>2</c:v>
                </c:pt>
                <c:pt idx="1445">
                  <c:v>2</c:v>
                </c:pt>
                <c:pt idx="1446">
                  <c:v>2</c:v>
                </c:pt>
                <c:pt idx="1447">
                  <c:v>2</c:v>
                </c:pt>
                <c:pt idx="1448">
                  <c:v>2</c:v>
                </c:pt>
                <c:pt idx="1449">
                  <c:v>2</c:v>
                </c:pt>
                <c:pt idx="1450">
                  <c:v>2</c:v>
                </c:pt>
                <c:pt idx="1451">
                  <c:v>2</c:v>
                </c:pt>
                <c:pt idx="1452">
                  <c:v>2</c:v>
                </c:pt>
                <c:pt idx="1453">
                  <c:v>2</c:v>
                </c:pt>
                <c:pt idx="1454">
                  <c:v>2</c:v>
                </c:pt>
                <c:pt idx="1455">
                  <c:v>2</c:v>
                </c:pt>
                <c:pt idx="1456">
                  <c:v>2</c:v>
                </c:pt>
                <c:pt idx="1457">
                  <c:v>2</c:v>
                </c:pt>
                <c:pt idx="1458">
                  <c:v>2</c:v>
                </c:pt>
                <c:pt idx="1459">
                  <c:v>2</c:v>
                </c:pt>
                <c:pt idx="1460">
                  <c:v>2</c:v>
                </c:pt>
                <c:pt idx="1461">
                  <c:v>2</c:v>
                </c:pt>
                <c:pt idx="1462">
                  <c:v>2</c:v>
                </c:pt>
                <c:pt idx="1463">
                  <c:v>2</c:v>
                </c:pt>
                <c:pt idx="1464">
                  <c:v>2</c:v>
                </c:pt>
                <c:pt idx="1465">
                  <c:v>2</c:v>
                </c:pt>
                <c:pt idx="1466">
                  <c:v>2</c:v>
                </c:pt>
                <c:pt idx="1467">
                  <c:v>2</c:v>
                </c:pt>
                <c:pt idx="1468">
                  <c:v>2</c:v>
                </c:pt>
                <c:pt idx="1469">
                  <c:v>2</c:v>
                </c:pt>
                <c:pt idx="1470">
                  <c:v>2</c:v>
                </c:pt>
                <c:pt idx="1471">
                  <c:v>2</c:v>
                </c:pt>
                <c:pt idx="1472">
                  <c:v>2</c:v>
                </c:pt>
                <c:pt idx="1473">
                  <c:v>2</c:v>
                </c:pt>
                <c:pt idx="1474">
                  <c:v>2</c:v>
                </c:pt>
                <c:pt idx="1475">
                  <c:v>2</c:v>
                </c:pt>
                <c:pt idx="1476">
                  <c:v>2</c:v>
                </c:pt>
                <c:pt idx="1477">
                  <c:v>2</c:v>
                </c:pt>
                <c:pt idx="1478">
                  <c:v>2</c:v>
                </c:pt>
                <c:pt idx="1479">
                  <c:v>2</c:v>
                </c:pt>
                <c:pt idx="1480">
                  <c:v>2</c:v>
                </c:pt>
                <c:pt idx="1481">
                  <c:v>2</c:v>
                </c:pt>
                <c:pt idx="1482">
                  <c:v>2</c:v>
                </c:pt>
                <c:pt idx="1483">
                  <c:v>2</c:v>
                </c:pt>
                <c:pt idx="1484">
                  <c:v>2</c:v>
                </c:pt>
                <c:pt idx="1485">
                  <c:v>2</c:v>
                </c:pt>
                <c:pt idx="1486">
                  <c:v>2</c:v>
                </c:pt>
                <c:pt idx="1487">
                  <c:v>2</c:v>
                </c:pt>
                <c:pt idx="1488">
                  <c:v>2</c:v>
                </c:pt>
                <c:pt idx="1489">
                  <c:v>2</c:v>
                </c:pt>
                <c:pt idx="1490">
                  <c:v>2</c:v>
                </c:pt>
                <c:pt idx="1491">
                  <c:v>2</c:v>
                </c:pt>
                <c:pt idx="1492">
                  <c:v>2</c:v>
                </c:pt>
                <c:pt idx="1493">
                  <c:v>2</c:v>
                </c:pt>
                <c:pt idx="1494">
                  <c:v>2</c:v>
                </c:pt>
                <c:pt idx="1495">
                  <c:v>2</c:v>
                </c:pt>
                <c:pt idx="1496">
                  <c:v>2</c:v>
                </c:pt>
                <c:pt idx="1497">
                  <c:v>2</c:v>
                </c:pt>
                <c:pt idx="1498">
                  <c:v>2</c:v>
                </c:pt>
                <c:pt idx="1499">
                  <c:v>2</c:v>
                </c:pt>
                <c:pt idx="1500">
                  <c:v>2</c:v>
                </c:pt>
                <c:pt idx="1501">
                  <c:v>2</c:v>
                </c:pt>
                <c:pt idx="1502">
                  <c:v>2</c:v>
                </c:pt>
                <c:pt idx="1503">
                  <c:v>2</c:v>
                </c:pt>
                <c:pt idx="1504">
                  <c:v>2</c:v>
                </c:pt>
                <c:pt idx="1505">
                  <c:v>2</c:v>
                </c:pt>
                <c:pt idx="1506">
                  <c:v>2</c:v>
                </c:pt>
                <c:pt idx="1507">
                  <c:v>2</c:v>
                </c:pt>
                <c:pt idx="1508">
                  <c:v>2</c:v>
                </c:pt>
                <c:pt idx="1509">
                  <c:v>2</c:v>
                </c:pt>
                <c:pt idx="1510">
                  <c:v>2</c:v>
                </c:pt>
                <c:pt idx="1511">
                  <c:v>2</c:v>
                </c:pt>
                <c:pt idx="1512">
                  <c:v>2</c:v>
                </c:pt>
                <c:pt idx="1513">
                  <c:v>2</c:v>
                </c:pt>
                <c:pt idx="1514">
                  <c:v>2</c:v>
                </c:pt>
                <c:pt idx="1515">
                  <c:v>2</c:v>
                </c:pt>
                <c:pt idx="1516">
                  <c:v>2</c:v>
                </c:pt>
                <c:pt idx="1517">
                  <c:v>2</c:v>
                </c:pt>
                <c:pt idx="1518">
                  <c:v>2</c:v>
                </c:pt>
                <c:pt idx="1519">
                  <c:v>2</c:v>
                </c:pt>
                <c:pt idx="1520">
                  <c:v>2</c:v>
                </c:pt>
                <c:pt idx="1521">
                  <c:v>2</c:v>
                </c:pt>
                <c:pt idx="1522">
                  <c:v>2</c:v>
                </c:pt>
                <c:pt idx="1523">
                  <c:v>2</c:v>
                </c:pt>
                <c:pt idx="1524">
                  <c:v>2</c:v>
                </c:pt>
                <c:pt idx="1525">
                  <c:v>2</c:v>
                </c:pt>
                <c:pt idx="1526">
                  <c:v>2</c:v>
                </c:pt>
                <c:pt idx="1527">
                  <c:v>2</c:v>
                </c:pt>
                <c:pt idx="1528">
                  <c:v>2</c:v>
                </c:pt>
                <c:pt idx="1529">
                  <c:v>2</c:v>
                </c:pt>
                <c:pt idx="1530">
                  <c:v>2</c:v>
                </c:pt>
                <c:pt idx="1531">
                  <c:v>2</c:v>
                </c:pt>
                <c:pt idx="1532">
                  <c:v>2</c:v>
                </c:pt>
                <c:pt idx="1533">
                  <c:v>2</c:v>
                </c:pt>
                <c:pt idx="1534">
                  <c:v>2</c:v>
                </c:pt>
                <c:pt idx="1535">
                  <c:v>2</c:v>
                </c:pt>
                <c:pt idx="1536">
                  <c:v>2</c:v>
                </c:pt>
                <c:pt idx="1537">
                  <c:v>2</c:v>
                </c:pt>
                <c:pt idx="1538">
                  <c:v>2</c:v>
                </c:pt>
                <c:pt idx="1539">
                  <c:v>2</c:v>
                </c:pt>
                <c:pt idx="1540">
                  <c:v>2</c:v>
                </c:pt>
                <c:pt idx="1541">
                  <c:v>2</c:v>
                </c:pt>
                <c:pt idx="1542">
                  <c:v>2</c:v>
                </c:pt>
                <c:pt idx="1543">
                  <c:v>2</c:v>
                </c:pt>
                <c:pt idx="1544">
                  <c:v>2</c:v>
                </c:pt>
                <c:pt idx="1545">
                  <c:v>2</c:v>
                </c:pt>
                <c:pt idx="1546">
                  <c:v>2</c:v>
                </c:pt>
                <c:pt idx="1547">
                  <c:v>2</c:v>
                </c:pt>
                <c:pt idx="1548">
                  <c:v>2</c:v>
                </c:pt>
                <c:pt idx="1549">
                  <c:v>2</c:v>
                </c:pt>
                <c:pt idx="1550">
                  <c:v>2</c:v>
                </c:pt>
                <c:pt idx="1551">
                  <c:v>2</c:v>
                </c:pt>
                <c:pt idx="1552">
                  <c:v>2</c:v>
                </c:pt>
                <c:pt idx="1553">
                  <c:v>2</c:v>
                </c:pt>
                <c:pt idx="1554">
                  <c:v>2</c:v>
                </c:pt>
                <c:pt idx="1555">
                  <c:v>2</c:v>
                </c:pt>
                <c:pt idx="1556">
                  <c:v>2</c:v>
                </c:pt>
                <c:pt idx="1557">
                  <c:v>2</c:v>
                </c:pt>
                <c:pt idx="1558">
                  <c:v>2</c:v>
                </c:pt>
                <c:pt idx="1559">
                  <c:v>2</c:v>
                </c:pt>
                <c:pt idx="1560">
                  <c:v>2</c:v>
                </c:pt>
                <c:pt idx="1561">
                  <c:v>2</c:v>
                </c:pt>
                <c:pt idx="1562">
                  <c:v>2</c:v>
                </c:pt>
                <c:pt idx="1563">
                  <c:v>2</c:v>
                </c:pt>
                <c:pt idx="1564">
                  <c:v>2</c:v>
                </c:pt>
                <c:pt idx="1565">
                  <c:v>2</c:v>
                </c:pt>
                <c:pt idx="1566">
                  <c:v>2</c:v>
                </c:pt>
                <c:pt idx="1567">
                  <c:v>2</c:v>
                </c:pt>
                <c:pt idx="1568">
                  <c:v>2</c:v>
                </c:pt>
                <c:pt idx="1569">
                  <c:v>2</c:v>
                </c:pt>
                <c:pt idx="1570">
                  <c:v>2</c:v>
                </c:pt>
                <c:pt idx="1571">
                  <c:v>2</c:v>
                </c:pt>
                <c:pt idx="1572">
                  <c:v>2</c:v>
                </c:pt>
                <c:pt idx="1573">
                  <c:v>2</c:v>
                </c:pt>
                <c:pt idx="1574">
                  <c:v>2</c:v>
                </c:pt>
                <c:pt idx="1575">
                  <c:v>2</c:v>
                </c:pt>
                <c:pt idx="1576">
                  <c:v>2</c:v>
                </c:pt>
                <c:pt idx="1577">
                  <c:v>2</c:v>
                </c:pt>
                <c:pt idx="1578">
                  <c:v>2</c:v>
                </c:pt>
                <c:pt idx="1579">
                  <c:v>2</c:v>
                </c:pt>
                <c:pt idx="1580">
                  <c:v>2</c:v>
                </c:pt>
                <c:pt idx="1581">
                  <c:v>2</c:v>
                </c:pt>
                <c:pt idx="1582">
                  <c:v>2</c:v>
                </c:pt>
                <c:pt idx="1583">
                  <c:v>2</c:v>
                </c:pt>
                <c:pt idx="1584">
                  <c:v>2</c:v>
                </c:pt>
                <c:pt idx="1585">
                  <c:v>2</c:v>
                </c:pt>
                <c:pt idx="1586">
                  <c:v>2</c:v>
                </c:pt>
                <c:pt idx="1587">
                  <c:v>2</c:v>
                </c:pt>
                <c:pt idx="1588">
                  <c:v>2</c:v>
                </c:pt>
                <c:pt idx="1589">
                  <c:v>2</c:v>
                </c:pt>
                <c:pt idx="1590">
                  <c:v>2</c:v>
                </c:pt>
                <c:pt idx="1591">
                  <c:v>2</c:v>
                </c:pt>
                <c:pt idx="1592">
                  <c:v>2</c:v>
                </c:pt>
                <c:pt idx="1593">
                  <c:v>2</c:v>
                </c:pt>
                <c:pt idx="1594">
                  <c:v>2</c:v>
                </c:pt>
                <c:pt idx="1595">
                  <c:v>2</c:v>
                </c:pt>
                <c:pt idx="1596">
                  <c:v>2</c:v>
                </c:pt>
                <c:pt idx="1597">
                  <c:v>2</c:v>
                </c:pt>
                <c:pt idx="1598">
                  <c:v>2</c:v>
                </c:pt>
                <c:pt idx="1599">
                  <c:v>2</c:v>
                </c:pt>
                <c:pt idx="1600">
                  <c:v>2</c:v>
                </c:pt>
                <c:pt idx="1601">
                  <c:v>2</c:v>
                </c:pt>
                <c:pt idx="1602">
                  <c:v>2</c:v>
                </c:pt>
                <c:pt idx="1603">
                  <c:v>2</c:v>
                </c:pt>
                <c:pt idx="1604">
                  <c:v>2</c:v>
                </c:pt>
                <c:pt idx="1605">
                  <c:v>2</c:v>
                </c:pt>
                <c:pt idx="1606">
                  <c:v>2</c:v>
                </c:pt>
                <c:pt idx="1607">
                  <c:v>2</c:v>
                </c:pt>
                <c:pt idx="1608">
                  <c:v>2</c:v>
                </c:pt>
                <c:pt idx="1609">
                  <c:v>2</c:v>
                </c:pt>
                <c:pt idx="1610">
                  <c:v>2</c:v>
                </c:pt>
                <c:pt idx="1611">
                  <c:v>2</c:v>
                </c:pt>
                <c:pt idx="1612">
                  <c:v>2</c:v>
                </c:pt>
                <c:pt idx="1613">
                  <c:v>2</c:v>
                </c:pt>
                <c:pt idx="1614">
                  <c:v>2</c:v>
                </c:pt>
                <c:pt idx="1615">
                  <c:v>2</c:v>
                </c:pt>
                <c:pt idx="1616">
                  <c:v>2</c:v>
                </c:pt>
                <c:pt idx="1617">
                  <c:v>3</c:v>
                </c:pt>
                <c:pt idx="1618">
                  <c:v>3</c:v>
                </c:pt>
                <c:pt idx="1619">
                  <c:v>3</c:v>
                </c:pt>
                <c:pt idx="1620">
                  <c:v>3</c:v>
                </c:pt>
                <c:pt idx="1621">
                  <c:v>3</c:v>
                </c:pt>
                <c:pt idx="1622">
                  <c:v>3</c:v>
                </c:pt>
                <c:pt idx="1623">
                  <c:v>3</c:v>
                </c:pt>
                <c:pt idx="1624">
                  <c:v>3</c:v>
                </c:pt>
                <c:pt idx="1625">
                  <c:v>3</c:v>
                </c:pt>
                <c:pt idx="1626">
                  <c:v>3</c:v>
                </c:pt>
                <c:pt idx="1627">
                  <c:v>3</c:v>
                </c:pt>
                <c:pt idx="1628">
                  <c:v>3</c:v>
                </c:pt>
                <c:pt idx="1629">
                  <c:v>3</c:v>
                </c:pt>
                <c:pt idx="1630">
                  <c:v>3</c:v>
                </c:pt>
                <c:pt idx="1631">
                  <c:v>3</c:v>
                </c:pt>
                <c:pt idx="1632">
                  <c:v>3</c:v>
                </c:pt>
                <c:pt idx="1633">
                  <c:v>3</c:v>
                </c:pt>
                <c:pt idx="1634">
                  <c:v>3</c:v>
                </c:pt>
                <c:pt idx="1635">
                  <c:v>3</c:v>
                </c:pt>
                <c:pt idx="1636">
                  <c:v>3</c:v>
                </c:pt>
                <c:pt idx="1637">
                  <c:v>3</c:v>
                </c:pt>
                <c:pt idx="1638">
                  <c:v>3</c:v>
                </c:pt>
                <c:pt idx="1639">
                  <c:v>3</c:v>
                </c:pt>
                <c:pt idx="1640">
                  <c:v>3</c:v>
                </c:pt>
                <c:pt idx="1641">
                  <c:v>3</c:v>
                </c:pt>
                <c:pt idx="1642">
                  <c:v>3</c:v>
                </c:pt>
                <c:pt idx="1643">
                  <c:v>3</c:v>
                </c:pt>
                <c:pt idx="1644">
                  <c:v>3</c:v>
                </c:pt>
                <c:pt idx="1645">
                  <c:v>3</c:v>
                </c:pt>
                <c:pt idx="1646">
                  <c:v>3</c:v>
                </c:pt>
                <c:pt idx="1647">
                  <c:v>3</c:v>
                </c:pt>
                <c:pt idx="1648">
                  <c:v>3</c:v>
                </c:pt>
                <c:pt idx="1649">
                  <c:v>3</c:v>
                </c:pt>
                <c:pt idx="1650">
                  <c:v>3</c:v>
                </c:pt>
                <c:pt idx="1651">
                  <c:v>3</c:v>
                </c:pt>
                <c:pt idx="1652">
                  <c:v>3</c:v>
                </c:pt>
                <c:pt idx="1653">
                  <c:v>3</c:v>
                </c:pt>
                <c:pt idx="1654">
                  <c:v>3</c:v>
                </c:pt>
                <c:pt idx="1655">
                  <c:v>3</c:v>
                </c:pt>
                <c:pt idx="1656">
                  <c:v>3</c:v>
                </c:pt>
                <c:pt idx="1657">
                  <c:v>3</c:v>
                </c:pt>
                <c:pt idx="1658">
                  <c:v>3</c:v>
                </c:pt>
                <c:pt idx="1659">
                  <c:v>3</c:v>
                </c:pt>
                <c:pt idx="1660">
                  <c:v>3</c:v>
                </c:pt>
                <c:pt idx="1661">
                  <c:v>3</c:v>
                </c:pt>
                <c:pt idx="1662">
                  <c:v>3</c:v>
                </c:pt>
                <c:pt idx="1663">
                  <c:v>3</c:v>
                </c:pt>
                <c:pt idx="1664">
                  <c:v>3</c:v>
                </c:pt>
                <c:pt idx="1665">
                  <c:v>3</c:v>
                </c:pt>
                <c:pt idx="1666">
                  <c:v>3</c:v>
                </c:pt>
                <c:pt idx="1667">
                  <c:v>3</c:v>
                </c:pt>
                <c:pt idx="1668">
                  <c:v>3</c:v>
                </c:pt>
                <c:pt idx="1669">
                  <c:v>3</c:v>
                </c:pt>
                <c:pt idx="1670">
                  <c:v>3</c:v>
                </c:pt>
                <c:pt idx="1671">
                  <c:v>3</c:v>
                </c:pt>
                <c:pt idx="1672">
                  <c:v>3</c:v>
                </c:pt>
                <c:pt idx="1673">
                  <c:v>3</c:v>
                </c:pt>
                <c:pt idx="1674">
                  <c:v>3</c:v>
                </c:pt>
                <c:pt idx="1675">
                  <c:v>3</c:v>
                </c:pt>
                <c:pt idx="1676">
                  <c:v>3</c:v>
                </c:pt>
                <c:pt idx="1677">
                  <c:v>3</c:v>
                </c:pt>
                <c:pt idx="1678">
                  <c:v>3</c:v>
                </c:pt>
                <c:pt idx="1679">
                  <c:v>3</c:v>
                </c:pt>
                <c:pt idx="1680">
                  <c:v>3</c:v>
                </c:pt>
                <c:pt idx="1681">
                  <c:v>3</c:v>
                </c:pt>
                <c:pt idx="1682">
                  <c:v>3</c:v>
                </c:pt>
                <c:pt idx="1683">
                  <c:v>3</c:v>
                </c:pt>
                <c:pt idx="1684">
                  <c:v>3</c:v>
                </c:pt>
                <c:pt idx="1685">
                  <c:v>3</c:v>
                </c:pt>
                <c:pt idx="1686">
                  <c:v>3</c:v>
                </c:pt>
                <c:pt idx="1687">
                  <c:v>3</c:v>
                </c:pt>
                <c:pt idx="1688">
                  <c:v>3</c:v>
                </c:pt>
                <c:pt idx="1689">
                  <c:v>3</c:v>
                </c:pt>
                <c:pt idx="1690">
                  <c:v>3</c:v>
                </c:pt>
                <c:pt idx="1691">
                  <c:v>3</c:v>
                </c:pt>
                <c:pt idx="1692">
                  <c:v>3</c:v>
                </c:pt>
                <c:pt idx="1693">
                  <c:v>3</c:v>
                </c:pt>
                <c:pt idx="1694">
                  <c:v>3</c:v>
                </c:pt>
                <c:pt idx="1695">
                  <c:v>3</c:v>
                </c:pt>
                <c:pt idx="1696">
                  <c:v>3</c:v>
                </c:pt>
                <c:pt idx="1697">
                  <c:v>3</c:v>
                </c:pt>
                <c:pt idx="1698">
                  <c:v>3</c:v>
                </c:pt>
                <c:pt idx="1699">
                  <c:v>3</c:v>
                </c:pt>
                <c:pt idx="1700">
                  <c:v>3</c:v>
                </c:pt>
                <c:pt idx="1701">
                  <c:v>3</c:v>
                </c:pt>
                <c:pt idx="1702">
                  <c:v>3</c:v>
                </c:pt>
                <c:pt idx="1703">
                  <c:v>3</c:v>
                </c:pt>
                <c:pt idx="1704">
                  <c:v>3</c:v>
                </c:pt>
                <c:pt idx="1705">
                  <c:v>3</c:v>
                </c:pt>
                <c:pt idx="1706">
                  <c:v>3</c:v>
                </c:pt>
                <c:pt idx="1707">
                  <c:v>3</c:v>
                </c:pt>
                <c:pt idx="1708">
                  <c:v>3</c:v>
                </c:pt>
                <c:pt idx="1709">
                  <c:v>3</c:v>
                </c:pt>
                <c:pt idx="1710">
                  <c:v>3</c:v>
                </c:pt>
                <c:pt idx="1711">
                  <c:v>3</c:v>
                </c:pt>
                <c:pt idx="1712">
                  <c:v>3</c:v>
                </c:pt>
                <c:pt idx="1713">
                  <c:v>3</c:v>
                </c:pt>
                <c:pt idx="1714">
                  <c:v>3</c:v>
                </c:pt>
                <c:pt idx="1715">
                  <c:v>3</c:v>
                </c:pt>
                <c:pt idx="1716">
                  <c:v>3</c:v>
                </c:pt>
                <c:pt idx="1717">
                  <c:v>3</c:v>
                </c:pt>
                <c:pt idx="1718">
                  <c:v>3</c:v>
                </c:pt>
                <c:pt idx="1719">
                  <c:v>3</c:v>
                </c:pt>
                <c:pt idx="1720">
                  <c:v>3</c:v>
                </c:pt>
                <c:pt idx="1721">
                  <c:v>3</c:v>
                </c:pt>
                <c:pt idx="1722">
                  <c:v>3</c:v>
                </c:pt>
                <c:pt idx="1723">
                  <c:v>3</c:v>
                </c:pt>
                <c:pt idx="1724">
                  <c:v>3</c:v>
                </c:pt>
                <c:pt idx="1725">
                  <c:v>3</c:v>
                </c:pt>
                <c:pt idx="1726">
                  <c:v>3</c:v>
                </c:pt>
                <c:pt idx="1727">
                  <c:v>3</c:v>
                </c:pt>
                <c:pt idx="1728">
                  <c:v>3</c:v>
                </c:pt>
                <c:pt idx="1729">
                  <c:v>3</c:v>
                </c:pt>
                <c:pt idx="1730">
                  <c:v>3</c:v>
                </c:pt>
                <c:pt idx="1731">
                  <c:v>3</c:v>
                </c:pt>
                <c:pt idx="1732">
                  <c:v>3</c:v>
                </c:pt>
                <c:pt idx="1733">
                  <c:v>3</c:v>
                </c:pt>
                <c:pt idx="1734">
                  <c:v>3</c:v>
                </c:pt>
                <c:pt idx="1735">
                  <c:v>3</c:v>
                </c:pt>
                <c:pt idx="1736">
                  <c:v>3</c:v>
                </c:pt>
                <c:pt idx="1737">
                  <c:v>3</c:v>
                </c:pt>
                <c:pt idx="1738">
                  <c:v>3</c:v>
                </c:pt>
                <c:pt idx="1739">
                  <c:v>3</c:v>
                </c:pt>
                <c:pt idx="1740">
                  <c:v>3</c:v>
                </c:pt>
                <c:pt idx="1741">
                  <c:v>3</c:v>
                </c:pt>
                <c:pt idx="1742">
                  <c:v>3</c:v>
                </c:pt>
                <c:pt idx="1743">
                  <c:v>3</c:v>
                </c:pt>
                <c:pt idx="1744">
                  <c:v>3</c:v>
                </c:pt>
                <c:pt idx="1745">
                  <c:v>3</c:v>
                </c:pt>
                <c:pt idx="1746">
                  <c:v>3</c:v>
                </c:pt>
                <c:pt idx="1747">
                  <c:v>3</c:v>
                </c:pt>
                <c:pt idx="1748">
                  <c:v>3</c:v>
                </c:pt>
                <c:pt idx="1749">
                  <c:v>3</c:v>
                </c:pt>
                <c:pt idx="1750">
                  <c:v>3</c:v>
                </c:pt>
                <c:pt idx="1751">
                  <c:v>3</c:v>
                </c:pt>
                <c:pt idx="1752">
                  <c:v>3</c:v>
                </c:pt>
                <c:pt idx="1753">
                  <c:v>3</c:v>
                </c:pt>
                <c:pt idx="1754">
                  <c:v>3</c:v>
                </c:pt>
                <c:pt idx="1755">
                  <c:v>3</c:v>
                </c:pt>
                <c:pt idx="1756">
                  <c:v>3</c:v>
                </c:pt>
                <c:pt idx="1757">
                  <c:v>3</c:v>
                </c:pt>
                <c:pt idx="1758">
                  <c:v>3</c:v>
                </c:pt>
                <c:pt idx="1759">
                  <c:v>3</c:v>
                </c:pt>
                <c:pt idx="1760">
                  <c:v>3</c:v>
                </c:pt>
                <c:pt idx="1761">
                  <c:v>3</c:v>
                </c:pt>
                <c:pt idx="1762">
                  <c:v>3</c:v>
                </c:pt>
                <c:pt idx="1763">
                  <c:v>3</c:v>
                </c:pt>
                <c:pt idx="1764">
                  <c:v>3</c:v>
                </c:pt>
                <c:pt idx="1765">
                  <c:v>3</c:v>
                </c:pt>
                <c:pt idx="1766">
                  <c:v>3</c:v>
                </c:pt>
                <c:pt idx="1767">
                  <c:v>3</c:v>
                </c:pt>
                <c:pt idx="1768">
                  <c:v>3</c:v>
                </c:pt>
                <c:pt idx="1769">
                  <c:v>3</c:v>
                </c:pt>
                <c:pt idx="1770">
                  <c:v>3</c:v>
                </c:pt>
                <c:pt idx="1771">
                  <c:v>3</c:v>
                </c:pt>
                <c:pt idx="1772">
                  <c:v>3</c:v>
                </c:pt>
                <c:pt idx="1773">
                  <c:v>3</c:v>
                </c:pt>
                <c:pt idx="1774">
                  <c:v>3</c:v>
                </c:pt>
                <c:pt idx="1775">
                  <c:v>3</c:v>
                </c:pt>
                <c:pt idx="1776">
                  <c:v>3</c:v>
                </c:pt>
                <c:pt idx="1777">
                  <c:v>3</c:v>
                </c:pt>
                <c:pt idx="1778">
                  <c:v>3</c:v>
                </c:pt>
                <c:pt idx="1779">
                  <c:v>3</c:v>
                </c:pt>
                <c:pt idx="1780">
                  <c:v>3</c:v>
                </c:pt>
                <c:pt idx="1781">
                  <c:v>3</c:v>
                </c:pt>
                <c:pt idx="1782">
                  <c:v>3</c:v>
                </c:pt>
                <c:pt idx="1783">
                  <c:v>3</c:v>
                </c:pt>
                <c:pt idx="1784">
                  <c:v>3</c:v>
                </c:pt>
                <c:pt idx="1785">
                  <c:v>3</c:v>
                </c:pt>
                <c:pt idx="1786">
                  <c:v>3</c:v>
                </c:pt>
                <c:pt idx="1787">
                  <c:v>3</c:v>
                </c:pt>
                <c:pt idx="1788">
                  <c:v>3</c:v>
                </c:pt>
                <c:pt idx="1789">
                  <c:v>3</c:v>
                </c:pt>
                <c:pt idx="1790">
                  <c:v>3</c:v>
                </c:pt>
                <c:pt idx="1791">
                  <c:v>3</c:v>
                </c:pt>
                <c:pt idx="1792">
                  <c:v>3</c:v>
                </c:pt>
                <c:pt idx="1793">
                  <c:v>3</c:v>
                </c:pt>
                <c:pt idx="1794">
                  <c:v>3</c:v>
                </c:pt>
                <c:pt idx="1795">
                  <c:v>3</c:v>
                </c:pt>
                <c:pt idx="1796">
                  <c:v>3</c:v>
                </c:pt>
                <c:pt idx="1797">
                  <c:v>3</c:v>
                </c:pt>
                <c:pt idx="1798">
                  <c:v>3</c:v>
                </c:pt>
                <c:pt idx="1799">
                  <c:v>3</c:v>
                </c:pt>
                <c:pt idx="1800">
                  <c:v>3</c:v>
                </c:pt>
                <c:pt idx="1801">
                  <c:v>3</c:v>
                </c:pt>
                <c:pt idx="1802">
                  <c:v>3</c:v>
                </c:pt>
                <c:pt idx="1803">
                  <c:v>3</c:v>
                </c:pt>
                <c:pt idx="1804">
                  <c:v>3</c:v>
                </c:pt>
                <c:pt idx="1805">
                  <c:v>3</c:v>
                </c:pt>
                <c:pt idx="1806">
                  <c:v>3</c:v>
                </c:pt>
                <c:pt idx="1807">
                  <c:v>3</c:v>
                </c:pt>
                <c:pt idx="1808">
                  <c:v>3</c:v>
                </c:pt>
                <c:pt idx="1809">
                  <c:v>3</c:v>
                </c:pt>
                <c:pt idx="1810">
                  <c:v>3</c:v>
                </c:pt>
                <c:pt idx="1811">
                  <c:v>3</c:v>
                </c:pt>
                <c:pt idx="1812">
                  <c:v>3</c:v>
                </c:pt>
                <c:pt idx="1813">
                  <c:v>3</c:v>
                </c:pt>
                <c:pt idx="1814">
                  <c:v>3</c:v>
                </c:pt>
                <c:pt idx="1815">
                  <c:v>3</c:v>
                </c:pt>
                <c:pt idx="1816">
                  <c:v>3</c:v>
                </c:pt>
                <c:pt idx="1817">
                  <c:v>3</c:v>
                </c:pt>
                <c:pt idx="1818">
                  <c:v>3</c:v>
                </c:pt>
                <c:pt idx="1819">
                  <c:v>3</c:v>
                </c:pt>
                <c:pt idx="1820">
                  <c:v>3</c:v>
                </c:pt>
                <c:pt idx="1821">
                  <c:v>3</c:v>
                </c:pt>
                <c:pt idx="1822">
                  <c:v>3</c:v>
                </c:pt>
                <c:pt idx="1823">
                  <c:v>3</c:v>
                </c:pt>
                <c:pt idx="1824">
                  <c:v>3</c:v>
                </c:pt>
                <c:pt idx="1825">
                  <c:v>3</c:v>
                </c:pt>
                <c:pt idx="1826">
                  <c:v>3</c:v>
                </c:pt>
                <c:pt idx="1827">
                  <c:v>3</c:v>
                </c:pt>
                <c:pt idx="1828">
                  <c:v>3</c:v>
                </c:pt>
                <c:pt idx="1829">
                  <c:v>3</c:v>
                </c:pt>
                <c:pt idx="1830">
                  <c:v>3</c:v>
                </c:pt>
                <c:pt idx="1831">
                  <c:v>3</c:v>
                </c:pt>
                <c:pt idx="1832">
                  <c:v>3</c:v>
                </c:pt>
                <c:pt idx="1833">
                  <c:v>3</c:v>
                </c:pt>
                <c:pt idx="1834">
                  <c:v>3</c:v>
                </c:pt>
                <c:pt idx="1835">
                  <c:v>3</c:v>
                </c:pt>
                <c:pt idx="1836">
                  <c:v>3</c:v>
                </c:pt>
                <c:pt idx="1837">
                  <c:v>3</c:v>
                </c:pt>
                <c:pt idx="1838">
                  <c:v>3</c:v>
                </c:pt>
                <c:pt idx="1839">
                  <c:v>3</c:v>
                </c:pt>
                <c:pt idx="1840">
                  <c:v>3</c:v>
                </c:pt>
                <c:pt idx="1841">
                  <c:v>3</c:v>
                </c:pt>
                <c:pt idx="1842">
                  <c:v>3</c:v>
                </c:pt>
                <c:pt idx="1843">
                  <c:v>3</c:v>
                </c:pt>
                <c:pt idx="1844">
                  <c:v>3</c:v>
                </c:pt>
                <c:pt idx="1845">
                  <c:v>3</c:v>
                </c:pt>
                <c:pt idx="1846">
                  <c:v>3</c:v>
                </c:pt>
                <c:pt idx="1847">
                  <c:v>3</c:v>
                </c:pt>
                <c:pt idx="1848">
                  <c:v>3</c:v>
                </c:pt>
                <c:pt idx="1849">
                  <c:v>3</c:v>
                </c:pt>
                <c:pt idx="1850">
                  <c:v>3</c:v>
                </c:pt>
                <c:pt idx="1851">
                  <c:v>3</c:v>
                </c:pt>
                <c:pt idx="1852">
                  <c:v>3</c:v>
                </c:pt>
                <c:pt idx="1853">
                  <c:v>3</c:v>
                </c:pt>
                <c:pt idx="1854">
                  <c:v>3</c:v>
                </c:pt>
                <c:pt idx="1855">
                  <c:v>3</c:v>
                </c:pt>
                <c:pt idx="1856">
                  <c:v>3</c:v>
                </c:pt>
                <c:pt idx="1857">
                  <c:v>3</c:v>
                </c:pt>
                <c:pt idx="1858">
                  <c:v>3</c:v>
                </c:pt>
                <c:pt idx="1859">
                  <c:v>3</c:v>
                </c:pt>
                <c:pt idx="1860">
                  <c:v>3</c:v>
                </c:pt>
                <c:pt idx="1861">
                  <c:v>3</c:v>
                </c:pt>
                <c:pt idx="1862">
                  <c:v>3</c:v>
                </c:pt>
                <c:pt idx="1863">
                  <c:v>3</c:v>
                </c:pt>
                <c:pt idx="1864">
                  <c:v>3</c:v>
                </c:pt>
                <c:pt idx="1865">
                  <c:v>3</c:v>
                </c:pt>
                <c:pt idx="1866">
                  <c:v>3</c:v>
                </c:pt>
                <c:pt idx="1867">
                  <c:v>3</c:v>
                </c:pt>
                <c:pt idx="1868">
                  <c:v>3</c:v>
                </c:pt>
                <c:pt idx="1869">
                  <c:v>3</c:v>
                </c:pt>
                <c:pt idx="1870">
                  <c:v>3</c:v>
                </c:pt>
                <c:pt idx="1871">
                  <c:v>3</c:v>
                </c:pt>
                <c:pt idx="1872">
                  <c:v>3</c:v>
                </c:pt>
                <c:pt idx="1873">
                  <c:v>3</c:v>
                </c:pt>
                <c:pt idx="1874">
                  <c:v>3</c:v>
                </c:pt>
                <c:pt idx="1875">
                  <c:v>3</c:v>
                </c:pt>
                <c:pt idx="1876">
                  <c:v>3</c:v>
                </c:pt>
                <c:pt idx="1877">
                  <c:v>3</c:v>
                </c:pt>
                <c:pt idx="1878">
                  <c:v>3</c:v>
                </c:pt>
                <c:pt idx="1879">
                  <c:v>3</c:v>
                </c:pt>
                <c:pt idx="1880">
                  <c:v>3</c:v>
                </c:pt>
                <c:pt idx="1881">
                  <c:v>3</c:v>
                </c:pt>
                <c:pt idx="1882">
                  <c:v>3</c:v>
                </c:pt>
                <c:pt idx="1883">
                  <c:v>3</c:v>
                </c:pt>
                <c:pt idx="1884">
                  <c:v>3</c:v>
                </c:pt>
                <c:pt idx="1885">
                  <c:v>3</c:v>
                </c:pt>
                <c:pt idx="1886">
                  <c:v>3</c:v>
                </c:pt>
                <c:pt idx="1887">
                  <c:v>3</c:v>
                </c:pt>
                <c:pt idx="1888">
                  <c:v>3</c:v>
                </c:pt>
                <c:pt idx="1889">
                  <c:v>3</c:v>
                </c:pt>
                <c:pt idx="1890">
                  <c:v>3</c:v>
                </c:pt>
                <c:pt idx="1891">
                  <c:v>3</c:v>
                </c:pt>
                <c:pt idx="1892">
                  <c:v>3</c:v>
                </c:pt>
                <c:pt idx="1893">
                  <c:v>3</c:v>
                </c:pt>
                <c:pt idx="1894">
                  <c:v>3</c:v>
                </c:pt>
                <c:pt idx="1895">
                  <c:v>3</c:v>
                </c:pt>
                <c:pt idx="1896">
                  <c:v>3</c:v>
                </c:pt>
                <c:pt idx="1897">
                  <c:v>3</c:v>
                </c:pt>
                <c:pt idx="1898">
                  <c:v>3</c:v>
                </c:pt>
                <c:pt idx="1899">
                  <c:v>3</c:v>
                </c:pt>
                <c:pt idx="1900">
                  <c:v>3</c:v>
                </c:pt>
                <c:pt idx="1901">
                  <c:v>3</c:v>
                </c:pt>
                <c:pt idx="1902">
                  <c:v>3</c:v>
                </c:pt>
                <c:pt idx="1903">
                  <c:v>3</c:v>
                </c:pt>
                <c:pt idx="1904">
                  <c:v>3</c:v>
                </c:pt>
                <c:pt idx="1905">
                  <c:v>3</c:v>
                </c:pt>
                <c:pt idx="1906">
                  <c:v>3</c:v>
                </c:pt>
                <c:pt idx="1907">
                  <c:v>3</c:v>
                </c:pt>
                <c:pt idx="1908">
                  <c:v>3</c:v>
                </c:pt>
                <c:pt idx="1909">
                  <c:v>3</c:v>
                </c:pt>
                <c:pt idx="1910">
                  <c:v>3</c:v>
                </c:pt>
                <c:pt idx="1911">
                  <c:v>3</c:v>
                </c:pt>
                <c:pt idx="1912">
                  <c:v>3</c:v>
                </c:pt>
                <c:pt idx="1913">
                  <c:v>3</c:v>
                </c:pt>
                <c:pt idx="1914">
                  <c:v>3</c:v>
                </c:pt>
                <c:pt idx="1915">
                  <c:v>3</c:v>
                </c:pt>
                <c:pt idx="1916">
                  <c:v>3</c:v>
                </c:pt>
                <c:pt idx="1917">
                  <c:v>3</c:v>
                </c:pt>
                <c:pt idx="1918">
                  <c:v>3</c:v>
                </c:pt>
                <c:pt idx="1919">
                  <c:v>3</c:v>
                </c:pt>
                <c:pt idx="1920">
                  <c:v>3</c:v>
                </c:pt>
                <c:pt idx="1921">
                  <c:v>3</c:v>
                </c:pt>
                <c:pt idx="1922">
                  <c:v>3</c:v>
                </c:pt>
                <c:pt idx="1923">
                  <c:v>3</c:v>
                </c:pt>
                <c:pt idx="1924">
                  <c:v>3</c:v>
                </c:pt>
                <c:pt idx="1925">
                  <c:v>3</c:v>
                </c:pt>
                <c:pt idx="1926">
                  <c:v>3</c:v>
                </c:pt>
                <c:pt idx="1927">
                  <c:v>3</c:v>
                </c:pt>
                <c:pt idx="1928">
                  <c:v>3</c:v>
                </c:pt>
                <c:pt idx="1929">
                  <c:v>3</c:v>
                </c:pt>
                <c:pt idx="1930">
                  <c:v>3</c:v>
                </c:pt>
                <c:pt idx="1931">
                  <c:v>3</c:v>
                </c:pt>
                <c:pt idx="1932">
                  <c:v>3</c:v>
                </c:pt>
                <c:pt idx="1933">
                  <c:v>3</c:v>
                </c:pt>
                <c:pt idx="1934">
                  <c:v>3</c:v>
                </c:pt>
                <c:pt idx="1935">
                  <c:v>3</c:v>
                </c:pt>
                <c:pt idx="1936">
                  <c:v>3</c:v>
                </c:pt>
                <c:pt idx="1937">
                  <c:v>3</c:v>
                </c:pt>
                <c:pt idx="1938">
                  <c:v>3</c:v>
                </c:pt>
                <c:pt idx="1939">
                  <c:v>3</c:v>
                </c:pt>
                <c:pt idx="1940">
                  <c:v>3</c:v>
                </c:pt>
                <c:pt idx="1941">
                  <c:v>3</c:v>
                </c:pt>
                <c:pt idx="1942">
                  <c:v>3</c:v>
                </c:pt>
                <c:pt idx="1943">
                  <c:v>3</c:v>
                </c:pt>
                <c:pt idx="1944">
                  <c:v>3</c:v>
                </c:pt>
                <c:pt idx="1945">
                  <c:v>3</c:v>
                </c:pt>
                <c:pt idx="1946">
                  <c:v>3</c:v>
                </c:pt>
                <c:pt idx="1947">
                  <c:v>3</c:v>
                </c:pt>
                <c:pt idx="1948">
                  <c:v>3</c:v>
                </c:pt>
                <c:pt idx="1949">
                  <c:v>3</c:v>
                </c:pt>
                <c:pt idx="1950">
                  <c:v>3</c:v>
                </c:pt>
                <c:pt idx="1951">
                  <c:v>3</c:v>
                </c:pt>
                <c:pt idx="1952">
                  <c:v>3</c:v>
                </c:pt>
                <c:pt idx="1953">
                  <c:v>3</c:v>
                </c:pt>
                <c:pt idx="1954">
                  <c:v>3</c:v>
                </c:pt>
                <c:pt idx="1955">
                  <c:v>3</c:v>
                </c:pt>
                <c:pt idx="1956">
                  <c:v>3</c:v>
                </c:pt>
                <c:pt idx="1957">
                  <c:v>3</c:v>
                </c:pt>
                <c:pt idx="1958">
                  <c:v>3</c:v>
                </c:pt>
                <c:pt idx="1959">
                  <c:v>3</c:v>
                </c:pt>
                <c:pt idx="1960">
                  <c:v>3</c:v>
                </c:pt>
                <c:pt idx="1961">
                  <c:v>3</c:v>
                </c:pt>
                <c:pt idx="1962">
                  <c:v>3</c:v>
                </c:pt>
                <c:pt idx="1963">
                  <c:v>3</c:v>
                </c:pt>
                <c:pt idx="1964">
                  <c:v>3</c:v>
                </c:pt>
                <c:pt idx="1965">
                  <c:v>3</c:v>
                </c:pt>
                <c:pt idx="1966">
                  <c:v>3</c:v>
                </c:pt>
                <c:pt idx="1967">
                  <c:v>3</c:v>
                </c:pt>
                <c:pt idx="1968">
                  <c:v>3</c:v>
                </c:pt>
                <c:pt idx="1969">
                  <c:v>3</c:v>
                </c:pt>
                <c:pt idx="1970">
                  <c:v>3</c:v>
                </c:pt>
                <c:pt idx="1971">
                  <c:v>3</c:v>
                </c:pt>
                <c:pt idx="1972">
                  <c:v>3</c:v>
                </c:pt>
                <c:pt idx="1973">
                  <c:v>3</c:v>
                </c:pt>
                <c:pt idx="1974">
                  <c:v>3</c:v>
                </c:pt>
                <c:pt idx="1975">
                  <c:v>3</c:v>
                </c:pt>
                <c:pt idx="1976">
                  <c:v>3</c:v>
                </c:pt>
                <c:pt idx="1977">
                  <c:v>3</c:v>
                </c:pt>
                <c:pt idx="1978">
                  <c:v>3</c:v>
                </c:pt>
                <c:pt idx="1979">
                  <c:v>3</c:v>
                </c:pt>
                <c:pt idx="1980">
                  <c:v>3</c:v>
                </c:pt>
                <c:pt idx="1981">
                  <c:v>3</c:v>
                </c:pt>
                <c:pt idx="1982">
                  <c:v>3</c:v>
                </c:pt>
                <c:pt idx="1983">
                  <c:v>3</c:v>
                </c:pt>
                <c:pt idx="1984">
                  <c:v>3</c:v>
                </c:pt>
                <c:pt idx="1985">
                  <c:v>3</c:v>
                </c:pt>
                <c:pt idx="1986">
                  <c:v>3</c:v>
                </c:pt>
                <c:pt idx="1987">
                  <c:v>3</c:v>
                </c:pt>
                <c:pt idx="1988">
                  <c:v>3</c:v>
                </c:pt>
                <c:pt idx="1989">
                  <c:v>3</c:v>
                </c:pt>
                <c:pt idx="1990">
                  <c:v>3</c:v>
                </c:pt>
                <c:pt idx="1991">
                  <c:v>3</c:v>
                </c:pt>
                <c:pt idx="1992">
                  <c:v>3</c:v>
                </c:pt>
                <c:pt idx="1993">
                  <c:v>3</c:v>
                </c:pt>
                <c:pt idx="1994">
                  <c:v>3</c:v>
                </c:pt>
                <c:pt idx="1995">
                  <c:v>3</c:v>
                </c:pt>
                <c:pt idx="1996">
                  <c:v>3</c:v>
                </c:pt>
                <c:pt idx="1997">
                  <c:v>3</c:v>
                </c:pt>
                <c:pt idx="1998">
                  <c:v>3</c:v>
                </c:pt>
                <c:pt idx="1999">
                  <c:v>3</c:v>
                </c:pt>
                <c:pt idx="2000">
                  <c:v>3</c:v>
                </c:pt>
                <c:pt idx="2001">
                  <c:v>3</c:v>
                </c:pt>
                <c:pt idx="2002">
                  <c:v>3</c:v>
                </c:pt>
                <c:pt idx="2003">
                  <c:v>3</c:v>
                </c:pt>
                <c:pt idx="2004">
                  <c:v>3</c:v>
                </c:pt>
                <c:pt idx="2005">
                  <c:v>3</c:v>
                </c:pt>
                <c:pt idx="2006">
                  <c:v>3</c:v>
                </c:pt>
                <c:pt idx="2007">
                  <c:v>3</c:v>
                </c:pt>
                <c:pt idx="2008">
                  <c:v>3</c:v>
                </c:pt>
                <c:pt idx="2009">
                  <c:v>3</c:v>
                </c:pt>
                <c:pt idx="2010">
                  <c:v>3</c:v>
                </c:pt>
                <c:pt idx="2011">
                  <c:v>3</c:v>
                </c:pt>
                <c:pt idx="2012">
                  <c:v>3</c:v>
                </c:pt>
                <c:pt idx="2013">
                  <c:v>3</c:v>
                </c:pt>
                <c:pt idx="2014">
                  <c:v>3</c:v>
                </c:pt>
                <c:pt idx="2015">
                  <c:v>3</c:v>
                </c:pt>
                <c:pt idx="2016">
                  <c:v>3</c:v>
                </c:pt>
                <c:pt idx="2017">
                  <c:v>3</c:v>
                </c:pt>
                <c:pt idx="2018">
                  <c:v>3</c:v>
                </c:pt>
                <c:pt idx="2019">
                  <c:v>3</c:v>
                </c:pt>
                <c:pt idx="2020">
                  <c:v>3</c:v>
                </c:pt>
                <c:pt idx="2021">
                  <c:v>3</c:v>
                </c:pt>
                <c:pt idx="2022">
                  <c:v>3</c:v>
                </c:pt>
                <c:pt idx="2023">
                  <c:v>3</c:v>
                </c:pt>
                <c:pt idx="2024">
                  <c:v>3</c:v>
                </c:pt>
                <c:pt idx="2025">
                  <c:v>3</c:v>
                </c:pt>
                <c:pt idx="2026">
                  <c:v>3</c:v>
                </c:pt>
                <c:pt idx="2027">
                  <c:v>3</c:v>
                </c:pt>
                <c:pt idx="2028">
                  <c:v>3</c:v>
                </c:pt>
                <c:pt idx="2029">
                  <c:v>3</c:v>
                </c:pt>
                <c:pt idx="2030">
                  <c:v>3</c:v>
                </c:pt>
                <c:pt idx="2031">
                  <c:v>3</c:v>
                </c:pt>
                <c:pt idx="2032">
                  <c:v>3</c:v>
                </c:pt>
                <c:pt idx="2033">
                  <c:v>3</c:v>
                </c:pt>
                <c:pt idx="2034">
                  <c:v>3</c:v>
                </c:pt>
                <c:pt idx="2035">
                  <c:v>3</c:v>
                </c:pt>
                <c:pt idx="2036">
                  <c:v>3</c:v>
                </c:pt>
                <c:pt idx="2037">
                  <c:v>3</c:v>
                </c:pt>
                <c:pt idx="2038">
                  <c:v>3</c:v>
                </c:pt>
                <c:pt idx="2039">
                  <c:v>3</c:v>
                </c:pt>
                <c:pt idx="2040">
                  <c:v>3</c:v>
                </c:pt>
                <c:pt idx="2041">
                  <c:v>3</c:v>
                </c:pt>
                <c:pt idx="2042">
                  <c:v>3</c:v>
                </c:pt>
                <c:pt idx="2043">
                  <c:v>3</c:v>
                </c:pt>
                <c:pt idx="2044">
                  <c:v>3</c:v>
                </c:pt>
                <c:pt idx="2045">
                  <c:v>3</c:v>
                </c:pt>
                <c:pt idx="2046">
                  <c:v>3</c:v>
                </c:pt>
                <c:pt idx="2047">
                  <c:v>3</c:v>
                </c:pt>
                <c:pt idx="2048">
                  <c:v>3</c:v>
                </c:pt>
                <c:pt idx="2049">
                  <c:v>3</c:v>
                </c:pt>
                <c:pt idx="2050">
                  <c:v>3</c:v>
                </c:pt>
                <c:pt idx="2051">
                  <c:v>3</c:v>
                </c:pt>
                <c:pt idx="2052">
                  <c:v>3</c:v>
                </c:pt>
                <c:pt idx="2053">
                  <c:v>3</c:v>
                </c:pt>
                <c:pt idx="2054">
                  <c:v>3</c:v>
                </c:pt>
                <c:pt idx="2055">
                  <c:v>3</c:v>
                </c:pt>
                <c:pt idx="2056">
                  <c:v>3</c:v>
                </c:pt>
                <c:pt idx="2057">
                  <c:v>3</c:v>
                </c:pt>
                <c:pt idx="2058">
                  <c:v>3</c:v>
                </c:pt>
                <c:pt idx="2059">
                  <c:v>3</c:v>
                </c:pt>
                <c:pt idx="2060">
                  <c:v>3</c:v>
                </c:pt>
                <c:pt idx="2061">
                  <c:v>3</c:v>
                </c:pt>
                <c:pt idx="2062">
                  <c:v>3</c:v>
                </c:pt>
                <c:pt idx="2063">
                  <c:v>3</c:v>
                </c:pt>
                <c:pt idx="2064">
                  <c:v>3</c:v>
                </c:pt>
                <c:pt idx="2065">
                  <c:v>3</c:v>
                </c:pt>
                <c:pt idx="2066">
                  <c:v>3</c:v>
                </c:pt>
                <c:pt idx="2067">
                  <c:v>3</c:v>
                </c:pt>
                <c:pt idx="2068">
                  <c:v>3</c:v>
                </c:pt>
                <c:pt idx="2069">
                  <c:v>3</c:v>
                </c:pt>
                <c:pt idx="2070">
                  <c:v>3</c:v>
                </c:pt>
                <c:pt idx="2071">
                  <c:v>3</c:v>
                </c:pt>
                <c:pt idx="2072">
                  <c:v>3</c:v>
                </c:pt>
                <c:pt idx="2073">
                  <c:v>3</c:v>
                </c:pt>
                <c:pt idx="2074">
                  <c:v>3</c:v>
                </c:pt>
                <c:pt idx="2075">
                  <c:v>3</c:v>
                </c:pt>
                <c:pt idx="2076">
                  <c:v>3</c:v>
                </c:pt>
                <c:pt idx="2077">
                  <c:v>3</c:v>
                </c:pt>
                <c:pt idx="2078">
                  <c:v>3</c:v>
                </c:pt>
                <c:pt idx="2079">
                  <c:v>3</c:v>
                </c:pt>
                <c:pt idx="2080">
                  <c:v>3</c:v>
                </c:pt>
                <c:pt idx="2081">
                  <c:v>3</c:v>
                </c:pt>
                <c:pt idx="2082">
                  <c:v>3</c:v>
                </c:pt>
                <c:pt idx="2083">
                  <c:v>3</c:v>
                </c:pt>
                <c:pt idx="2084">
                  <c:v>3</c:v>
                </c:pt>
                <c:pt idx="2085">
                  <c:v>3</c:v>
                </c:pt>
                <c:pt idx="2086">
                  <c:v>3</c:v>
                </c:pt>
                <c:pt idx="2087">
                  <c:v>3</c:v>
                </c:pt>
                <c:pt idx="2088">
                  <c:v>3</c:v>
                </c:pt>
                <c:pt idx="2089">
                  <c:v>3</c:v>
                </c:pt>
                <c:pt idx="2090">
                  <c:v>3</c:v>
                </c:pt>
                <c:pt idx="2091">
                  <c:v>3</c:v>
                </c:pt>
                <c:pt idx="2092">
                  <c:v>3</c:v>
                </c:pt>
                <c:pt idx="2093">
                  <c:v>3</c:v>
                </c:pt>
                <c:pt idx="2094">
                  <c:v>3</c:v>
                </c:pt>
                <c:pt idx="2095">
                  <c:v>3</c:v>
                </c:pt>
                <c:pt idx="2096">
                  <c:v>3</c:v>
                </c:pt>
                <c:pt idx="2097">
                  <c:v>3</c:v>
                </c:pt>
                <c:pt idx="2098">
                  <c:v>3</c:v>
                </c:pt>
                <c:pt idx="2099">
                  <c:v>3</c:v>
                </c:pt>
                <c:pt idx="2100">
                  <c:v>3</c:v>
                </c:pt>
                <c:pt idx="2101">
                  <c:v>3</c:v>
                </c:pt>
                <c:pt idx="2102">
                  <c:v>3</c:v>
                </c:pt>
                <c:pt idx="2103">
                  <c:v>3</c:v>
                </c:pt>
                <c:pt idx="2104">
                  <c:v>3</c:v>
                </c:pt>
                <c:pt idx="2105">
                  <c:v>3</c:v>
                </c:pt>
                <c:pt idx="2106">
                  <c:v>3</c:v>
                </c:pt>
                <c:pt idx="2107">
                  <c:v>3</c:v>
                </c:pt>
                <c:pt idx="2108">
                  <c:v>3</c:v>
                </c:pt>
                <c:pt idx="2109">
                  <c:v>3</c:v>
                </c:pt>
                <c:pt idx="2110">
                  <c:v>3</c:v>
                </c:pt>
                <c:pt idx="2111">
                  <c:v>3</c:v>
                </c:pt>
                <c:pt idx="2112">
                  <c:v>3</c:v>
                </c:pt>
                <c:pt idx="2113">
                  <c:v>3</c:v>
                </c:pt>
                <c:pt idx="2114">
                  <c:v>3</c:v>
                </c:pt>
                <c:pt idx="2115">
                  <c:v>3</c:v>
                </c:pt>
                <c:pt idx="2116">
                  <c:v>3</c:v>
                </c:pt>
                <c:pt idx="2117">
                  <c:v>3</c:v>
                </c:pt>
                <c:pt idx="2118">
                  <c:v>3</c:v>
                </c:pt>
                <c:pt idx="2119">
                  <c:v>3</c:v>
                </c:pt>
                <c:pt idx="2120">
                  <c:v>3</c:v>
                </c:pt>
                <c:pt idx="2121">
                  <c:v>3</c:v>
                </c:pt>
                <c:pt idx="2122">
                  <c:v>3</c:v>
                </c:pt>
                <c:pt idx="2123">
                  <c:v>3</c:v>
                </c:pt>
                <c:pt idx="2124">
                  <c:v>3</c:v>
                </c:pt>
                <c:pt idx="2125">
                  <c:v>3</c:v>
                </c:pt>
                <c:pt idx="2126">
                  <c:v>3</c:v>
                </c:pt>
                <c:pt idx="2127">
                  <c:v>3</c:v>
                </c:pt>
                <c:pt idx="2128">
                  <c:v>3</c:v>
                </c:pt>
                <c:pt idx="2129">
                  <c:v>3</c:v>
                </c:pt>
                <c:pt idx="2130">
                  <c:v>3</c:v>
                </c:pt>
                <c:pt idx="2131">
                  <c:v>3</c:v>
                </c:pt>
                <c:pt idx="2132">
                  <c:v>3</c:v>
                </c:pt>
                <c:pt idx="2133">
                  <c:v>3</c:v>
                </c:pt>
                <c:pt idx="2134">
                  <c:v>3</c:v>
                </c:pt>
                <c:pt idx="2135">
                  <c:v>3</c:v>
                </c:pt>
                <c:pt idx="2136">
                  <c:v>3</c:v>
                </c:pt>
                <c:pt idx="2137">
                  <c:v>3</c:v>
                </c:pt>
                <c:pt idx="2138">
                  <c:v>3</c:v>
                </c:pt>
                <c:pt idx="2139">
                  <c:v>3</c:v>
                </c:pt>
                <c:pt idx="2140">
                  <c:v>3</c:v>
                </c:pt>
                <c:pt idx="2141">
                  <c:v>3</c:v>
                </c:pt>
                <c:pt idx="2142">
                  <c:v>3</c:v>
                </c:pt>
                <c:pt idx="2143">
                  <c:v>3</c:v>
                </c:pt>
                <c:pt idx="2144">
                  <c:v>3</c:v>
                </c:pt>
                <c:pt idx="2145">
                  <c:v>3</c:v>
                </c:pt>
                <c:pt idx="2146">
                  <c:v>3</c:v>
                </c:pt>
                <c:pt idx="2147">
                  <c:v>3</c:v>
                </c:pt>
                <c:pt idx="2148">
                  <c:v>3</c:v>
                </c:pt>
                <c:pt idx="2149">
                  <c:v>3</c:v>
                </c:pt>
                <c:pt idx="2150">
                  <c:v>3</c:v>
                </c:pt>
                <c:pt idx="2151">
                  <c:v>3</c:v>
                </c:pt>
                <c:pt idx="2152">
                  <c:v>3</c:v>
                </c:pt>
                <c:pt idx="2153">
                  <c:v>3</c:v>
                </c:pt>
                <c:pt idx="2154">
                  <c:v>3</c:v>
                </c:pt>
                <c:pt idx="2155">
                  <c:v>3</c:v>
                </c:pt>
                <c:pt idx="2156">
                  <c:v>3</c:v>
                </c:pt>
                <c:pt idx="2157">
                  <c:v>3</c:v>
                </c:pt>
                <c:pt idx="2158">
                  <c:v>3</c:v>
                </c:pt>
                <c:pt idx="2159">
                  <c:v>3</c:v>
                </c:pt>
                <c:pt idx="2160">
                  <c:v>3</c:v>
                </c:pt>
                <c:pt idx="2161">
                  <c:v>3</c:v>
                </c:pt>
                <c:pt idx="2162">
                  <c:v>3</c:v>
                </c:pt>
                <c:pt idx="2163">
                  <c:v>3</c:v>
                </c:pt>
                <c:pt idx="2164">
                  <c:v>3</c:v>
                </c:pt>
                <c:pt idx="2165">
                  <c:v>3</c:v>
                </c:pt>
                <c:pt idx="2166">
                  <c:v>3</c:v>
                </c:pt>
                <c:pt idx="2167">
                  <c:v>3</c:v>
                </c:pt>
                <c:pt idx="2168">
                  <c:v>3</c:v>
                </c:pt>
                <c:pt idx="2169">
                  <c:v>3</c:v>
                </c:pt>
                <c:pt idx="2170">
                  <c:v>3</c:v>
                </c:pt>
                <c:pt idx="2171">
                  <c:v>3</c:v>
                </c:pt>
                <c:pt idx="2172">
                  <c:v>3</c:v>
                </c:pt>
                <c:pt idx="2173">
                  <c:v>3</c:v>
                </c:pt>
                <c:pt idx="2174">
                  <c:v>3</c:v>
                </c:pt>
                <c:pt idx="2175">
                  <c:v>3</c:v>
                </c:pt>
                <c:pt idx="2176">
                  <c:v>3</c:v>
                </c:pt>
                <c:pt idx="2177">
                  <c:v>3</c:v>
                </c:pt>
                <c:pt idx="2178">
                  <c:v>3</c:v>
                </c:pt>
                <c:pt idx="2179">
                  <c:v>3</c:v>
                </c:pt>
                <c:pt idx="2180">
                  <c:v>3</c:v>
                </c:pt>
                <c:pt idx="2181">
                  <c:v>3</c:v>
                </c:pt>
                <c:pt idx="2182">
                  <c:v>3</c:v>
                </c:pt>
                <c:pt idx="2183">
                  <c:v>3</c:v>
                </c:pt>
                <c:pt idx="2184">
                  <c:v>3</c:v>
                </c:pt>
                <c:pt idx="2185">
                  <c:v>3</c:v>
                </c:pt>
                <c:pt idx="2186">
                  <c:v>3</c:v>
                </c:pt>
                <c:pt idx="2187">
                  <c:v>3</c:v>
                </c:pt>
                <c:pt idx="2188">
                  <c:v>3</c:v>
                </c:pt>
                <c:pt idx="2189">
                  <c:v>3</c:v>
                </c:pt>
                <c:pt idx="2190">
                  <c:v>3</c:v>
                </c:pt>
                <c:pt idx="2191">
                  <c:v>3</c:v>
                </c:pt>
                <c:pt idx="2192">
                  <c:v>3</c:v>
                </c:pt>
                <c:pt idx="2193">
                  <c:v>3</c:v>
                </c:pt>
                <c:pt idx="2194">
                  <c:v>3</c:v>
                </c:pt>
                <c:pt idx="2195">
                  <c:v>3</c:v>
                </c:pt>
                <c:pt idx="2196">
                  <c:v>3</c:v>
                </c:pt>
                <c:pt idx="2197">
                  <c:v>3</c:v>
                </c:pt>
                <c:pt idx="2198">
                  <c:v>3</c:v>
                </c:pt>
                <c:pt idx="2199">
                  <c:v>3</c:v>
                </c:pt>
                <c:pt idx="2200">
                  <c:v>3</c:v>
                </c:pt>
                <c:pt idx="2201">
                  <c:v>3</c:v>
                </c:pt>
                <c:pt idx="2202">
                  <c:v>3</c:v>
                </c:pt>
                <c:pt idx="2203">
                  <c:v>3</c:v>
                </c:pt>
                <c:pt idx="2204">
                  <c:v>3</c:v>
                </c:pt>
                <c:pt idx="2205">
                  <c:v>3</c:v>
                </c:pt>
                <c:pt idx="2206">
                  <c:v>3</c:v>
                </c:pt>
                <c:pt idx="2207">
                  <c:v>3</c:v>
                </c:pt>
                <c:pt idx="2208">
                  <c:v>3</c:v>
                </c:pt>
                <c:pt idx="2209">
                  <c:v>3</c:v>
                </c:pt>
                <c:pt idx="2210">
                  <c:v>3</c:v>
                </c:pt>
                <c:pt idx="2211">
                  <c:v>3</c:v>
                </c:pt>
                <c:pt idx="2212">
                  <c:v>3</c:v>
                </c:pt>
                <c:pt idx="2213">
                  <c:v>3</c:v>
                </c:pt>
                <c:pt idx="2214">
                  <c:v>3</c:v>
                </c:pt>
                <c:pt idx="2215">
                  <c:v>3</c:v>
                </c:pt>
                <c:pt idx="2216">
                  <c:v>3</c:v>
                </c:pt>
                <c:pt idx="2217">
                  <c:v>3</c:v>
                </c:pt>
                <c:pt idx="2218">
                  <c:v>3</c:v>
                </c:pt>
                <c:pt idx="2219">
                  <c:v>3</c:v>
                </c:pt>
                <c:pt idx="2220">
                  <c:v>3</c:v>
                </c:pt>
                <c:pt idx="2221">
                  <c:v>3</c:v>
                </c:pt>
                <c:pt idx="2222">
                  <c:v>3</c:v>
                </c:pt>
                <c:pt idx="2223">
                  <c:v>3</c:v>
                </c:pt>
                <c:pt idx="2224">
                  <c:v>3</c:v>
                </c:pt>
                <c:pt idx="2225">
                  <c:v>3</c:v>
                </c:pt>
                <c:pt idx="2226">
                  <c:v>3</c:v>
                </c:pt>
                <c:pt idx="2227">
                  <c:v>3</c:v>
                </c:pt>
                <c:pt idx="2228">
                  <c:v>3</c:v>
                </c:pt>
                <c:pt idx="2229">
                  <c:v>3</c:v>
                </c:pt>
                <c:pt idx="2230">
                  <c:v>3</c:v>
                </c:pt>
                <c:pt idx="2231">
                  <c:v>3</c:v>
                </c:pt>
                <c:pt idx="2232">
                  <c:v>3</c:v>
                </c:pt>
                <c:pt idx="2233">
                  <c:v>3</c:v>
                </c:pt>
                <c:pt idx="2234">
                  <c:v>3</c:v>
                </c:pt>
                <c:pt idx="2235">
                  <c:v>3</c:v>
                </c:pt>
                <c:pt idx="2236">
                  <c:v>3</c:v>
                </c:pt>
                <c:pt idx="2237">
                  <c:v>3</c:v>
                </c:pt>
                <c:pt idx="2238">
                  <c:v>3</c:v>
                </c:pt>
                <c:pt idx="2239">
                  <c:v>3</c:v>
                </c:pt>
                <c:pt idx="2240">
                  <c:v>3</c:v>
                </c:pt>
                <c:pt idx="2241">
                  <c:v>3</c:v>
                </c:pt>
                <c:pt idx="2242">
                  <c:v>3</c:v>
                </c:pt>
                <c:pt idx="2243">
                  <c:v>3</c:v>
                </c:pt>
                <c:pt idx="2244">
                  <c:v>3</c:v>
                </c:pt>
                <c:pt idx="2245">
                  <c:v>3</c:v>
                </c:pt>
                <c:pt idx="2246">
                  <c:v>3</c:v>
                </c:pt>
                <c:pt idx="2247">
                  <c:v>3</c:v>
                </c:pt>
                <c:pt idx="2248">
                  <c:v>3</c:v>
                </c:pt>
                <c:pt idx="2249">
                  <c:v>3</c:v>
                </c:pt>
                <c:pt idx="2250">
                  <c:v>3</c:v>
                </c:pt>
                <c:pt idx="2251">
                  <c:v>3</c:v>
                </c:pt>
                <c:pt idx="2252">
                  <c:v>3</c:v>
                </c:pt>
                <c:pt idx="2253">
                  <c:v>3</c:v>
                </c:pt>
                <c:pt idx="2254">
                  <c:v>3</c:v>
                </c:pt>
                <c:pt idx="2255">
                  <c:v>3</c:v>
                </c:pt>
                <c:pt idx="2256">
                  <c:v>3</c:v>
                </c:pt>
                <c:pt idx="2257">
                  <c:v>3</c:v>
                </c:pt>
                <c:pt idx="2258">
                  <c:v>3</c:v>
                </c:pt>
                <c:pt idx="2259">
                  <c:v>3</c:v>
                </c:pt>
                <c:pt idx="2260">
                  <c:v>3</c:v>
                </c:pt>
                <c:pt idx="2261">
                  <c:v>3</c:v>
                </c:pt>
                <c:pt idx="2262">
                  <c:v>3</c:v>
                </c:pt>
                <c:pt idx="2263">
                  <c:v>3</c:v>
                </c:pt>
                <c:pt idx="2264">
                  <c:v>3</c:v>
                </c:pt>
                <c:pt idx="2265">
                  <c:v>3</c:v>
                </c:pt>
                <c:pt idx="2266">
                  <c:v>3</c:v>
                </c:pt>
                <c:pt idx="2267">
                  <c:v>3</c:v>
                </c:pt>
                <c:pt idx="2268">
                  <c:v>3</c:v>
                </c:pt>
                <c:pt idx="2269">
                  <c:v>3</c:v>
                </c:pt>
                <c:pt idx="2270">
                  <c:v>3</c:v>
                </c:pt>
                <c:pt idx="2271">
                  <c:v>3</c:v>
                </c:pt>
                <c:pt idx="2272">
                  <c:v>3</c:v>
                </c:pt>
                <c:pt idx="2273">
                  <c:v>3</c:v>
                </c:pt>
                <c:pt idx="2274">
                  <c:v>3</c:v>
                </c:pt>
                <c:pt idx="2275">
                  <c:v>3</c:v>
                </c:pt>
                <c:pt idx="2276">
                  <c:v>3</c:v>
                </c:pt>
                <c:pt idx="2277">
                  <c:v>3</c:v>
                </c:pt>
                <c:pt idx="2278">
                  <c:v>3</c:v>
                </c:pt>
                <c:pt idx="2279">
                  <c:v>3</c:v>
                </c:pt>
                <c:pt idx="2280">
                  <c:v>3</c:v>
                </c:pt>
                <c:pt idx="2281">
                  <c:v>3</c:v>
                </c:pt>
                <c:pt idx="2282">
                  <c:v>3</c:v>
                </c:pt>
                <c:pt idx="2283">
                  <c:v>3</c:v>
                </c:pt>
                <c:pt idx="2284">
                  <c:v>3</c:v>
                </c:pt>
                <c:pt idx="2285">
                  <c:v>3</c:v>
                </c:pt>
                <c:pt idx="2286">
                  <c:v>3</c:v>
                </c:pt>
                <c:pt idx="2287">
                  <c:v>3</c:v>
                </c:pt>
                <c:pt idx="2288">
                  <c:v>3</c:v>
                </c:pt>
                <c:pt idx="2289">
                  <c:v>3</c:v>
                </c:pt>
                <c:pt idx="2290">
                  <c:v>3</c:v>
                </c:pt>
                <c:pt idx="2291">
                  <c:v>3</c:v>
                </c:pt>
                <c:pt idx="2292">
                  <c:v>3</c:v>
                </c:pt>
                <c:pt idx="2293">
                  <c:v>3</c:v>
                </c:pt>
                <c:pt idx="2294">
                  <c:v>3</c:v>
                </c:pt>
                <c:pt idx="2295">
                  <c:v>3</c:v>
                </c:pt>
                <c:pt idx="2296">
                  <c:v>3</c:v>
                </c:pt>
                <c:pt idx="2297">
                  <c:v>3</c:v>
                </c:pt>
                <c:pt idx="2298">
                  <c:v>3</c:v>
                </c:pt>
                <c:pt idx="2299">
                  <c:v>3</c:v>
                </c:pt>
                <c:pt idx="2300">
                  <c:v>3</c:v>
                </c:pt>
                <c:pt idx="2301">
                  <c:v>3</c:v>
                </c:pt>
                <c:pt idx="2302">
                  <c:v>3</c:v>
                </c:pt>
                <c:pt idx="2303">
                  <c:v>3</c:v>
                </c:pt>
                <c:pt idx="2304">
                  <c:v>3</c:v>
                </c:pt>
                <c:pt idx="2305">
                  <c:v>3</c:v>
                </c:pt>
                <c:pt idx="2306">
                  <c:v>3</c:v>
                </c:pt>
                <c:pt idx="2307">
                  <c:v>3</c:v>
                </c:pt>
                <c:pt idx="2308">
                  <c:v>3</c:v>
                </c:pt>
                <c:pt idx="2309">
                  <c:v>3</c:v>
                </c:pt>
                <c:pt idx="2310">
                  <c:v>3</c:v>
                </c:pt>
                <c:pt idx="2311">
                  <c:v>3</c:v>
                </c:pt>
                <c:pt idx="2312">
                  <c:v>3</c:v>
                </c:pt>
                <c:pt idx="2313">
                  <c:v>3</c:v>
                </c:pt>
                <c:pt idx="2314">
                  <c:v>3</c:v>
                </c:pt>
                <c:pt idx="2315">
                  <c:v>3</c:v>
                </c:pt>
                <c:pt idx="2316">
                  <c:v>3</c:v>
                </c:pt>
                <c:pt idx="2317">
                  <c:v>3</c:v>
                </c:pt>
                <c:pt idx="2318">
                  <c:v>3</c:v>
                </c:pt>
                <c:pt idx="2319">
                  <c:v>3</c:v>
                </c:pt>
                <c:pt idx="2320">
                  <c:v>3</c:v>
                </c:pt>
                <c:pt idx="2321">
                  <c:v>3</c:v>
                </c:pt>
                <c:pt idx="2322">
                  <c:v>3</c:v>
                </c:pt>
                <c:pt idx="2323">
                  <c:v>3</c:v>
                </c:pt>
                <c:pt idx="2324">
                  <c:v>3</c:v>
                </c:pt>
                <c:pt idx="2325">
                  <c:v>3</c:v>
                </c:pt>
                <c:pt idx="2326">
                  <c:v>3</c:v>
                </c:pt>
                <c:pt idx="2327">
                  <c:v>3</c:v>
                </c:pt>
                <c:pt idx="2328">
                  <c:v>3</c:v>
                </c:pt>
                <c:pt idx="2329">
                  <c:v>3</c:v>
                </c:pt>
                <c:pt idx="2330">
                  <c:v>3</c:v>
                </c:pt>
                <c:pt idx="2331">
                  <c:v>3</c:v>
                </c:pt>
                <c:pt idx="2332">
                  <c:v>3</c:v>
                </c:pt>
                <c:pt idx="2333">
                  <c:v>3</c:v>
                </c:pt>
                <c:pt idx="2334">
                  <c:v>3</c:v>
                </c:pt>
                <c:pt idx="2335">
                  <c:v>3</c:v>
                </c:pt>
                <c:pt idx="2336">
                  <c:v>3</c:v>
                </c:pt>
                <c:pt idx="2337">
                  <c:v>3</c:v>
                </c:pt>
                <c:pt idx="2338">
                  <c:v>3</c:v>
                </c:pt>
                <c:pt idx="2339">
                  <c:v>3</c:v>
                </c:pt>
                <c:pt idx="2340">
                  <c:v>3</c:v>
                </c:pt>
                <c:pt idx="2341">
                  <c:v>3</c:v>
                </c:pt>
                <c:pt idx="2342">
                  <c:v>3</c:v>
                </c:pt>
                <c:pt idx="2343">
                  <c:v>3</c:v>
                </c:pt>
                <c:pt idx="2344">
                  <c:v>3</c:v>
                </c:pt>
                <c:pt idx="2345">
                  <c:v>3</c:v>
                </c:pt>
                <c:pt idx="2346">
                  <c:v>3</c:v>
                </c:pt>
                <c:pt idx="2347">
                  <c:v>3</c:v>
                </c:pt>
                <c:pt idx="2348">
                  <c:v>3</c:v>
                </c:pt>
                <c:pt idx="2349">
                  <c:v>3</c:v>
                </c:pt>
                <c:pt idx="2350">
                  <c:v>3</c:v>
                </c:pt>
                <c:pt idx="2351">
                  <c:v>3</c:v>
                </c:pt>
                <c:pt idx="2352">
                  <c:v>3</c:v>
                </c:pt>
                <c:pt idx="2353">
                  <c:v>3</c:v>
                </c:pt>
                <c:pt idx="2354">
                  <c:v>3</c:v>
                </c:pt>
                <c:pt idx="2355">
                  <c:v>3</c:v>
                </c:pt>
                <c:pt idx="2356">
                  <c:v>3</c:v>
                </c:pt>
                <c:pt idx="2357">
                  <c:v>3</c:v>
                </c:pt>
                <c:pt idx="2358">
                  <c:v>3</c:v>
                </c:pt>
                <c:pt idx="2359">
                  <c:v>3</c:v>
                </c:pt>
                <c:pt idx="2360">
                  <c:v>3</c:v>
                </c:pt>
                <c:pt idx="2361">
                  <c:v>3</c:v>
                </c:pt>
                <c:pt idx="2362">
                  <c:v>3</c:v>
                </c:pt>
                <c:pt idx="2363">
                  <c:v>3</c:v>
                </c:pt>
                <c:pt idx="2364">
                  <c:v>3</c:v>
                </c:pt>
                <c:pt idx="2365">
                  <c:v>3</c:v>
                </c:pt>
                <c:pt idx="2366">
                  <c:v>3</c:v>
                </c:pt>
                <c:pt idx="2367">
                  <c:v>3</c:v>
                </c:pt>
                <c:pt idx="2368">
                  <c:v>3</c:v>
                </c:pt>
                <c:pt idx="2369">
                  <c:v>3</c:v>
                </c:pt>
                <c:pt idx="2370">
                  <c:v>3</c:v>
                </c:pt>
                <c:pt idx="2371">
                  <c:v>3</c:v>
                </c:pt>
                <c:pt idx="2372">
                  <c:v>3</c:v>
                </c:pt>
                <c:pt idx="2373">
                  <c:v>3</c:v>
                </c:pt>
                <c:pt idx="2374">
                  <c:v>3</c:v>
                </c:pt>
                <c:pt idx="2375">
                  <c:v>3</c:v>
                </c:pt>
                <c:pt idx="2376">
                  <c:v>3</c:v>
                </c:pt>
                <c:pt idx="2377">
                  <c:v>3</c:v>
                </c:pt>
                <c:pt idx="2378">
                  <c:v>3</c:v>
                </c:pt>
                <c:pt idx="2379">
                  <c:v>3</c:v>
                </c:pt>
                <c:pt idx="2380">
                  <c:v>3</c:v>
                </c:pt>
                <c:pt idx="2381">
                  <c:v>3</c:v>
                </c:pt>
                <c:pt idx="2382">
                  <c:v>3</c:v>
                </c:pt>
                <c:pt idx="2383">
                  <c:v>3</c:v>
                </c:pt>
                <c:pt idx="2384">
                  <c:v>3</c:v>
                </c:pt>
                <c:pt idx="2385">
                  <c:v>3</c:v>
                </c:pt>
                <c:pt idx="2386">
                  <c:v>3</c:v>
                </c:pt>
                <c:pt idx="2387">
                  <c:v>3</c:v>
                </c:pt>
                <c:pt idx="2388">
                  <c:v>3</c:v>
                </c:pt>
                <c:pt idx="2389">
                  <c:v>3</c:v>
                </c:pt>
                <c:pt idx="2390">
                  <c:v>3</c:v>
                </c:pt>
                <c:pt idx="2391">
                  <c:v>3</c:v>
                </c:pt>
                <c:pt idx="2392">
                  <c:v>3</c:v>
                </c:pt>
                <c:pt idx="2393">
                  <c:v>3</c:v>
                </c:pt>
                <c:pt idx="2394">
                  <c:v>3</c:v>
                </c:pt>
                <c:pt idx="2395">
                  <c:v>3</c:v>
                </c:pt>
                <c:pt idx="2396">
                  <c:v>3</c:v>
                </c:pt>
                <c:pt idx="2397">
                  <c:v>3</c:v>
                </c:pt>
                <c:pt idx="2398">
                  <c:v>3</c:v>
                </c:pt>
                <c:pt idx="2399">
                  <c:v>3</c:v>
                </c:pt>
                <c:pt idx="2400">
                  <c:v>3</c:v>
                </c:pt>
                <c:pt idx="2401">
                  <c:v>3</c:v>
                </c:pt>
                <c:pt idx="2402">
                  <c:v>3</c:v>
                </c:pt>
                <c:pt idx="2403">
                  <c:v>3</c:v>
                </c:pt>
                <c:pt idx="2404">
                  <c:v>3</c:v>
                </c:pt>
                <c:pt idx="2405">
                  <c:v>3</c:v>
                </c:pt>
                <c:pt idx="2406">
                  <c:v>3</c:v>
                </c:pt>
                <c:pt idx="2407">
                  <c:v>3</c:v>
                </c:pt>
                <c:pt idx="2408">
                  <c:v>3</c:v>
                </c:pt>
                <c:pt idx="2409">
                  <c:v>3</c:v>
                </c:pt>
                <c:pt idx="2410">
                  <c:v>3</c:v>
                </c:pt>
                <c:pt idx="2411">
                  <c:v>3</c:v>
                </c:pt>
                <c:pt idx="2412">
                  <c:v>3</c:v>
                </c:pt>
                <c:pt idx="2413">
                  <c:v>3</c:v>
                </c:pt>
                <c:pt idx="2414">
                  <c:v>3</c:v>
                </c:pt>
                <c:pt idx="2415">
                  <c:v>3</c:v>
                </c:pt>
                <c:pt idx="2416">
                  <c:v>3</c:v>
                </c:pt>
                <c:pt idx="2417">
                  <c:v>3</c:v>
                </c:pt>
                <c:pt idx="2418">
                  <c:v>3</c:v>
                </c:pt>
                <c:pt idx="2419">
                  <c:v>3</c:v>
                </c:pt>
                <c:pt idx="2420">
                  <c:v>3</c:v>
                </c:pt>
                <c:pt idx="2421">
                  <c:v>3</c:v>
                </c:pt>
                <c:pt idx="2422">
                  <c:v>3</c:v>
                </c:pt>
                <c:pt idx="2423">
                  <c:v>3</c:v>
                </c:pt>
                <c:pt idx="2424">
                  <c:v>3</c:v>
                </c:pt>
                <c:pt idx="2425">
                  <c:v>3</c:v>
                </c:pt>
                <c:pt idx="2426">
                  <c:v>3</c:v>
                </c:pt>
                <c:pt idx="2427">
                  <c:v>3</c:v>
                </c:pt>
                <c:pt idx="2428">
                  <c:v>3</c:v>
                </c:pt>
                <c:pt idx="2429">
                  <c:v>3</c:v>
                </c:pt>
                <c:pt idx="2430">
                  <c:v>3</c:v>
                </c:pt>
                <c:pt idx="2431">
                  <c:v>3</c:v>
                </c:pt>
                <c:pt idx="2432">
                  <c:v>3</c:v>
                </c:pt>
                <c:pt idx="2433">
                  <c:v>3</c:v>
                </c:pt>
                <c:pt idx="2434">
                  <c:v>3</c:v>
                </c:pt>
                <c:pt idx="2435">
                  <c:v>3</c:v>
                </c:pt>
                <c:pt idx="2436">
                  <c:v>3</c:v>
                </c:pt>
                <c:pt idx="2437">
                  <c:v>3</c:v>
                </c:pt>
                <c:pt idx="2438">
                  <c:v>3</c:v>
                </c:pt>
                <c:pt idx="2439">
                  <c:v>3</c:v>
                </c:pt>
                <c:pt idx="2440">
                  <c:v>3</c:v>
                </c:pt>
                <c:pt idx="2441">
                  <c:v>3</c:v>
                </c:pt>
                <c:pt idx="2442">
                  <c:v>3</c:v>
                </c:pt>
                <c:pt idx="2443">
                  <c:v>3</c:v>
                </c:pt>
                <c:pt idx="2444">
                  <c:v>3</c:v>
                </c:pt>
                <c:pt idx="2445">
                  <c:v>3</c:v>
                </c:pt>
                <c:pt idx="2446">
                  <c:v>3</c:v>
                </c:pt>
                <c:pt idx="2447">
                  <c:v>3</c:v>
                </c:pt>
                <c:pt idx="2448">
                  <c:v>3</c:v>
                </c:pt>
                <c:pt idx="2449">
                  <c:v>3</c:v>
                </c:pt>
                <c:pt idx="2450">
                  <c:v>3</c:v>
                </c:pt>
                <c:pt idx="2451">
                  <c:v>3</c:v>
                </c:pt>
                <c:pt idx="2452">
                  <c:v>3</c:v>
                </c:pt>
                <c:pt idx="2453">
                  <c:v>3</c:v>
                </c:pt>
                <c:pt idx="2454">
                  <c:v>3</c:v>
                </c:pt>
                <c:pt idx="2455">
                  <c:v>3</c:v>
                </c:pt>
                <c:pt idx="2456">
                  <c:v>3</c:v>
                </c:pt>
                <c:pt idx="2457">
                  <c:v>3</c:v>
                </c:pt>
                <c:pt idx="2458">
                  <c:v>3</c:v>
                </c:pt>
                <c:pt idx="2459">
                  <c:v>3</c:v>
                </c:pt>
                <c:pt idx="2460">
                  <c:v>3</c:v>
                </c:pt>
                <c:pt idx="2461">
                  <c:v>3</c:v>
                </c:pt>
                <c:pt idx="2462">
                  <c:v>3</c:v>
                </c:pt>
                <c:pt idx="2463">
                  <c:v>3</c:v>
                </c:pt>
                <c:pt idx="2464">
                  <c:v>3</c:v>
                </c:pt>
                <c:pt idx="2465">
                  <c:v>3</c:v>
                </c:pt>
                <c:pt idx="2466">
                  <c:v>3</c:v>
                </c:pt>
                <c:pt idx="2467">
                  <c:v>3</c:v>
                </c:pt>
                <c:pt idx="2468">
                  <c:v>3</c:v>
                </c:pt>
                <c:pt idx="2469">
                  <c:v>3</c:v>
                </c:pt>
                <c:pt idx="2470">
                  <c:v>3</c:v>
                </c:pt>
                <c:pt idx="2471">
                  <c:v>3</c:v>
                </c:pt>
                <c:pt idx="2472">
                  <c:v>3</c:v>
                </c:pt>
                <c:pt idx="2473">
                  <c:v>3</c:v>
                </c:pt>
                <c:pt idx="2474">
                  <c:v>3</c:v>
                </c:pt>
                <c:pt idx="2475">
                  <c:v>3</c:v>
                </c:pt>
                <c:pt idx="2476">
                  <c:v>3</c:v>
                </c:pt>
                <c:pt idx="2477">
                  <c:v>3</c:v>
                </c:pt>
                <c:pt idx="2478">
                  <c:v>3</c:v>
                </c:pt>
                <c:pt idx="2479">
                  <c:v>3</c:v>
                </c:pt>
                <c:pt idx="2480">
                  <c:v>3</c:v>
                </c:pt>
                <c:pt idx="2481">
                  <c:v>3</c:v>
                </c:pt>
                <c:pt idx="2482">
                  <c:v>3</c:v>
                </c:pt>
                <c:pt idx="2483">
                  <c:v>3</c:v>
                </c:pt>
                <c:pt idx="2484">
                  <c:v>3</c:v>
                </c:pt>
                <c:pt idx="2485">
                  <c:v>3</c:v>
                </c:pt>
                <c:pt idx="2486">
                  <c:v>3</c:v>
                </c:pt>
                <c:pt idx="2487">
                  <c:v>3</c:v>
                </c:pt>
                <c:pt idx="2488">
                  <c:v>3</c:v>
                </c:pt>
                <c:pt idx="2489">
                  <c:v>3</c:v>
                </c:pt>
                <c:pt idx="2490">
                  <c:v>3</c:v>
                </c:pt>
                <c:pt idx="2491">
                  <c:v>3</c:v>
                </c:pt>
                <c:pt idx="2492">
                  <c:v>3</c:v>
                </c:pt>
                <c:pt idx="2493">
                  <c:v>3</c:v>
                </c:pt>
                <c:pt idx="2494">
                  <c:v>3</c:v>
                </c:pt>
                <c:pt idx="2495">
                  <c:v>3</c:v>
                </c:pt>
                <c:pt idx="2496">
                  <c:v>3</c:v>
                </c:pt>
                <c:pt idx="2497">
                  <c:v>3</c:v>
                </c:pt>
                <c:pt idx="2498">
                  <c:v>3</c:v>
                </c:pt>
                <c:pt idx="2499">
                  <c:v>3</c:v>
                </c:pt>
                <c:pt idx="2500">
                  <c:v>3</c:v>
                </c:pt>
                <c:pt idx="2501">
                  <c:v>3</c:v>
                </c:pt>
                <c:pt idx="2502">
                  <c:v>3</c:v>
                </c:pt>
                <c:pt idx="2503">
                  <c:v>3</c:v>
                </c:pt>
                <c:pt idx="2504">
                  <c:v>3</c:v>
                </c:pt>
                <c:pt idx="2505">
                  <c:v>3</c:v>
                </c:pt>
                <c:pt idx="2506">
                  <c:v>3</c:v>
                </c:pt>
                <c:pt idx="2507">
                  <c:v>3</c:v>
                </c:pt>
                <c:pt idx="2508">
                  <c:v>3</c:v>
                </c:pt>
                <c:pt idx="2509">
                  <c:v>3</c:v>
                </c:pt>
                <c:pt idx="2510">
                  <c:v>3</c:v>
                </c:pt>
                <c:pt idx="2511">
                  <c:v>3</c:v>
                </c:pt>
                <c:pt idx="2512">
                  <c:v>3</c:v>
                </c:pt>
                <c:pt idx="2513">
                  <c:v>3</c:v>
                </c:pt>
                <c:pt idx="2514">
                  <c:v>3</c:v>
                </c:pt>
                <c:pt idx="2515">
                  <c:v>3</c:v>
                </c:pt>
                <c:pt idx="2516">
                  <c:v>3</c:v>
                </c:pt>
                <c:pt idx="2517">
                  <c:v>3</c:v>
                </c:pt>
                <c:pt idx="2518">
                  <c:v>3</c:v>
                </c:pt>
                <c:pt idx="2519">
                  <c:v>3</c:v>
                </c:pt>
                <c:pt idx="2520">
                  <c:v>3</c:v>
                </c:pt>
                <c:pt idx="2521">
                  <c:v>3</c:v>
                </c:pt>
                <c:pt idx="2522">
                  <c:v>3</c:v>
                </c:pt>
                <c:pt idx="2523">
                  <c:v>3</c:v>
                </c:pt>
                <c:pt idx="2524">
                  <c:v>3</c:v>
                </c:pt>
                <c:pt idx="2525">
                  <c:v>3</c:v>
                </c:pt>
                <c:pt idx="2526">
                  <c:v>3</c:v>
                </c:pt>
                <c:pt idx="2527">
                  <c:v>3</c:v>
                </c:pt>
                <c:pt idx="2528">
                  <c:v>3</c:v>
                </c:pt>
                <c:pt idx="2529">
                  <c:v>3</c:v>
                </c:pt>
                <c:pt idx="2530">
                  <c:v>3</c:v>
                </c:pt>
                <c:pt idx="2531">
                  <c:v>3</c:v>
                </c:pt>
                <c:pt idx="2532">
                  <c:v>3</c:v>
                </c:pt>
                <c:pt idx="2533">
                  <c:v>3</c:v>
                </c:pt>
                <c:pt idx="2534">
                  <c:v>3</c:v>
                </c:pt>
                <c:pt idx="2535">
                  <c:v>3</c:v>
                </c:pt>
                <c:pt idx="2536">
                  <c:v>3</c:v>
                </c:pt>
                <c:pt idx="2537">
                  <c:v>3</c:v>
                </c:pt>
                <c:pt idx="2538">
                  <c:v>3</c:v>
                </c:pt>
                <c:pt idx="2539">
                  <c:v>3</c:v>
                </c:pt>
                <c:pt idx="2540">
                  <c:v>3</c:v>
                </c:pt>
                <c:pt idx="2541">
                  <c:v>3</c:v>
                </c:pt>
                <c:pt idx="2542">
                  <c:v>3</c:v>
                </c:pt>
                <c:pt idx="2543">
                  <c:v>3</c:v>
                </c:pt>
                <c:pt idx="2544">
                  <c:v>3</c:v>
                </c:pt>
                <c:pt idx="2545">
                  <c:v>3</c:v>
                </c:pt>
                <c:pt idx="2546">
                  <c:v>3</c:v>
                </c:pt>
                <c:pt idx="2547">
                  <c:v>3</c:v>
                </c:pt>
                <c:pt idx="2548">
                  <c:v>3</c:v>
                </c:pt>
                <c:pt idx="2549">
                  <c:v>3</c:v>
                </c:pt>
                <c:pt idx="2550">
                  <c:v>3</c:v>
                </c:pt>
                <c:pt idx="2551">
                  <c:v>3</c:v>
                </c:pt>
                <c:pt idx="2552">
                  <c:v>3</c:v>
                </c:pt>
                <c:pt idx="2553">
                  <c:v>3</c:v>
                </c:pt>
                <c:pt idx="2554">
                  <c:v>3</c:v>
                </c:pt>
                <c:pt idx="2555">
                  <c:v>3</c:v>
                </c:pt>
                <c:pt idx="2556">
                  <c:v>3</c:v>
                </c:pt>
                <c:pt idx="2557">
                  <c:v>3</c:v>
                </c:pt>
                <c:pt idx="2558">
                  <c:v>3</c:v>
                </c:pt>
                <c:pt idx="2559">
                  <c:v>3</c:v>
                </c:pt>
                <c:pt idx="2560">
                  <c:v>3</c:v>
                </c:pt>
                <c:pt idx="2561">
                  <c:v>3</c:v>
                </c:pt>
                <c:pt idx="2562">
                  <c:v>3</c:v>
                </c:pt>
                <c:pt idx="2563">
                  <c:v>3</c:v>
                </c:pt>
                <c:pt idx="2564">
                  <c:v>3</c:v>
                </c:pt>
                <c:pt idx="2565">
                  <c:v>3</c:v>
                </c:pt>
                <c:pt idx="2566">
                  <c:v>3</c:v>
                </c:pt>
                <c:pt idx="2567">
                  <c:v>3</c:v>
                </c:pt>
                <c:pt idx="2568">
                  <c:v>3</c:v>
                </c:pt>
                <c:pt idx="2569">
                  <c:v>3</c:v>
                </c:pt>
                <c:pt idx="2570">
                  <c:v>3</c:v>
                </c:pt>
                <c:pt idx="2571">
                  <c:v>3</c:v>
                </c:pt>
                <c:pt idx="2572">
                  <c:v>3</c:v>
                </c:pt>
                <c:pt idx="2573">
                  <c:v>3</c:v>
                </c:pt>
                <c:pt idx="2574">
                  <c:v>3</c:v>
                </c:pt>
                <c:pt idx="2575">
                  <c:v>3</c:v>
                </c:pt>
                <c:pt idx="2576">
                  <c:v>3</c:v>
                </c:pt>
                <c:pt idx="2577">
                  <c:v>3</c:v>
                </c:pt>
                <c:pt idx="2578">
                  <c:v>3</c:v>
                </c:pt>
                <c:pt idx="2579">
                  <c:v>3</c:v>
                </c:pt>
                <c:pt idx="2580">
                  <c:v>3</c:v>
                </c:pt>
                <c:pt idx="2581">
                  <c:v>3</c:v>
                </c:pt>
                <c:pt idx="2582">
                  <c:v>3</c:v>
                </c:pt>
                <c:pt idx="2583">
                  <c:v>3</c:v>
                </c:pt>
                <c:pt idx="2584">
                  <c:v>3</c:v>
                </c:pt>
                <c:pt idx="2585">
                  <c:v>3</c:v>
                </c:pt>
                <c:pt idx="2586">
                  <c:v>3</c:v>
                </c:pt>
                <c:pt idx="2587">
                  <c:v>3</c:v>
                </c:pt>
                <c:pt idx="2588">
                  <c:v>3</c:v>
                </c:pt>
                <c:pt idx="2589">
                  <c:v>3</c:v>
                </c:pt>
                <c:pt idx="2590">
                  <c:v>3</c:v>
                </c:pt>
                <c:pt idx="2591">
                  <c:v>3</c:v>
                </c:pt>
                <c:pt idx="2592">
                  <c:v>3</c:v>
                </c:pt>
                <c:pt idx="2593">
                  <c:v>3</c:v>
                </c:pt>
                <c:pt idx="2594">
                  <c:v>3</c:v>
                </c:pt>
                <c:pt idx="2595">
                  <c:v>3</c:v>
                </c:pt>
                <c:pt idx="2596">
                  <c:v>3</c:v>
                </c:pt>
                <c:pt idx="2597">
                  <c:v>3</c:v>
                </c:pt>
                <c:pt idx="2598">
                  <c:v>3</c:v>
                </c:pt>
                <c:pt idx="2599">
                  <c:v>3</c:v>
                </c:pt>
                <c:pt idx="2600">
                  <c:v>3</c:v>
                </c:pt>
                <c:pt idx="2601">
                  <c:v>3</c:v>
                </c:pt>
                <c:pt idx="2602">
                  <c:v>3</c:v>
                </c:pt>
                <c:pt idx="2603">
                  <c:v>3</c:v>
                </c:pt>
                <c:pt idx="2604">
                  <c:v>3</c:v>
                </c:pt>
                <c:pt idx="2605">
                  <c:v>3</c:v>
                </c:pt>
                <c:pt idx="2606">
                  <c:v>3</c:v>
                </c:pt>
                <c:pt idx="2607">
                  <c:v>3</c:v>
                </c:pt>
                <c:pt idx="2608">
                  <c:v>3</c:v>
                </c:pt>
                <c:pt idx="2609">
                  <c:v>3</c:v>
                </c:pt>
                <c:pt idx="2610">
                  <c:v>3</c:v>
                </c:pt>
                <c:pt idx="2611">
                  <c:v>3</c:v>
                </c:pt>
                <c:pt idx="2612">
                  <c:v>3</c:v>
                </c:pt>
                <c:pt idx="2613">
                  <c:v>3</c:v>
                </c:pt>
                <c:pt idx="2614">
                  <c:v>3</c:v>
                </c:pt>
                <c:pt idx="2615">
                  <c:v>3</c:v>
                </c:pt>
                <c:pt idx="2616">
                  <c:v>3</c:v>
                </c:pt>
                <c:pt idx="2617">
                  <c:v>3</c:v>
                </c:pt>
                <c:pt idx="2618">
                  <c:v>3</c:v>
                </c:pt>
                <c:pt idx="2619">
                  <c:v>3</c:v>
                </c:pt>
                <c:pt idx="2620">
                  <c:v>3</c:v>
                </c:pt>
                <c:pt idx="2621">
                  <c:v>3</c:v>
                </c:pt>
                <c:pt idx="2622">
                  <c:v>3</c:v>
                </c:pt>
                <c:pt idx="2623">
                  <c:v>3</c:v>
                </c:pt>
                <c:pt idx="2624">
                  <c:v>3</c:v>
                </c:pt>
                <c:pt idx="2625">
                  <c:v>3</c:v>
                </c:pt>
                <c:pt idx="2626">
                  <c:v>3</c:v>
                </c:pt>
                <c:pt idx="2627">
                  <c:v>3</c:v>
                </c:pt>
                <c:pt idx="2628">
                  <c:v>3</c:v>
                </c:pt>
                <c:pt idx="2629">
                  <c:v>3</c:v>
                </c:pt>
                <c:pt idx="2630">
                  <c:v>3</c:v>
                </c:pt>
                <c:pt idx="2631">
                  <c:v>3</c:v>
                </c:pt>
                <c:pt idx="2632">
                  <c:v>3</c:v>
                </c:pt>
                <c:pt idx="2633">
                  <c:v>3</c:v>
                </c:pt>
                <c:pt idx="2634">
                  <c:v>3</c:v>
                </c:pt>
                <c:pt idx="2635">
                  <c:v>3</c:v>
                </c:pt>
                <c:pt idx="2636">
                  <c:v>3</c:v>
                </c:pt>
                <c:pt idx="2637">
                  <c:v>3</c:v>
                </c:pt>
                <c:pt idx="2638">
                  <c:v>3</c:v>
                </c:pt>
                <c:pt idx="2639">
                  <c:v>3</c:v>
                </c:pt>
                <c:pt idx="2640">
                  <c:v>3</c:v>
                </c:pt>
                <c:pt idx="2641">
                  <c:v>3</c:v>
                </c:pt>
                <c:pt idx="2642">
                  <c:v>3</c:v>
                </c:pt>
                <c:pt idx="2643">
                  <c:v>3</c:v>
                </c:pt>
                <c:pt idx="2644">
                  <c:v>3</c:v>
                </c:pt>
                <c:pt idx="2645">
                  <c:v>3</c:v>
                </c:pt>
                <c:pt idx="2646">
                  <c:v>3</c:v>
                </c:pt>
                <c:pt idx="2647">
                  <c:v>3</c:v>
                </c:pt>
                <c:pt idx="2648">
                  <c:v>3</c:v>
                </c:pt>
                <c:pt idx="2649">
                  <c:v>3</c:v>
                </c:pt>
                <c:pt idx="2650">
                  <c:v>3</c:v>
                </c:pt>
                <c:pt idx="2651">
                  <c:v>3</c:v>
                </c:pt>
                <c:pt idx="2652">
                  <c:v>3</c:v>
                </c:pt>
                <c:pt idx="2653">
                  <c:v>3</c:v>
                </c:pt>
                <c:pt idx="2654">
                  <c:v>3</c:v>
                </c:pt>
                <c:pt idx="2655">
                  <c:v>3</c:v>
                </c:pt>
                <c:pt idx="2656">
                  <c:v>3</c:v>
                </c:pt>
                <c:pt idx="2657">
                  <c:v>3</c:v>
                </c:pt>
                <c:pt idx="2658">
                  <c:v>3</c:v>
                </c:pt>
                <c:pt idx="2659">
                  <c:v>3</c:v>
                </c:pt>
                <c:pt idx="2660">
                  <c:v>3</c:v>
                </c:pt>
                <c:pt idx="2661">
                  <c:v>3</c:v>
                </c:pt>
                <c:pt idx="2662">
                  <c:v>3</c:v>
                </c:pt>
                <c:pt idx="2663">
                  <c:v>3</c:v>
                </c:pt>
                <c:pt idx="2664">
                  <c:v>3</c:v>
                </c:pt>
                <c:pt idx="2665">
                  <c:v>3</c:v>
                </c:pt>
                <c:pt idx="2666">
                  <c:v>3</c:v>
                </c:pt>
                <c:pt idx="2667">
                  <c:v>3</c:v>
                </c:pt>
                <c:pt idx="2668">
                  <c:v>3</c:v>
                </c:pt>
                <c:pt idx="2669">
                  <c:v>3</c:v>
                </c:pt>
                <c:pt idx="2670">
                  <c:v>3</c:v>
                </c:pt>
                <c:pt idx="2671">
                  <c:v>3</c:v>
                </c:pt>
                <c:pt idx="2672">
                  <c:v>3</c:v>
                </c:pt>
                <c:pt idx="2673">
                  <c:v>3</c:v>
                </c:pt>
                <c:pt idx="2674">
                  <c:v>3</c:v>
                </c:pt>
                <c:pt idx="2675">
                  <c:v>3</c:v>
                </c:pt>
                <c:pt idx="2676">
                  <c:v>3</c:v>
                </c:pt>
                <c:pt idx="2677">
                  <c:v>3</c:v>
                </c:pt>
                <c:pt idx="2678">
                  <c:v>3</c:v>
                </c:pt>
                <c:pt idx="2679">
                  <c:v>3</c:v>
                </c:pt>
                <c:pt idx="2680">
                  <c:v>3</c:v>
                </c:pt>
                <c:pt idx="2681">
                  <c:v>3</c:v>
                </c:pt>
                <c:pt idx="2682">
                  <c:v>3</c:v>
                </c:pt>
                <c:pt idx="2683">
                  <c:v>3</c:v>
                </c:pt>
                <c:pt idx="2684">
                  <c:v>3</c:v>
                </c:pt>
                <c:pt idx="2685">
                  <c:v>3</c:v>
                </c:pt>
                <c:pt idx="2686">
                  <c:v>3</c:v>
                </c:pt>
                <c:pt idx="2687">
                  <c:v>3</c:v>
                </c:pt>
                <c:pt idx="2688">
                  <c:v>3</c:v>
                </c:pt>
                <c:pt idx="2689">
                  <c:v>3</c:v>
                </c:pt>
                <c:pt idx="2690">
                  <c:v>3</c:v>
                </c:pt>
                <c:pt idx="2691">
                  <c:v>3</c:v>
                </c:pt>
                <c:pt idx="2692">
                  <c:v>3</c:v>
                </c:pt>
                <c:pt idx="2693">
                  <c:v>3</c:v>
                </c:pt>
                <c:pt idx="2694">
                  <c:v>3</c:v>
                </c:pt>
                <c:pt idx="2695">
                  <c:v>3</c:v>
                </c:pt>
                <c:pt idx="2696">
                  <c:v>3</c:v>
                </c:pt>
                <c:pt idx="2697">
                  <c:v>3</c:v>
                </c:pt>
                <c:pt idx="2698">
                  <c:v>3</c:v>
                </c:pt>
                <c:pt idx="2699">
                  <c:v>3</c:v>
                </c:pt>
                <c:pt idx="2700">
                  <c:v>3</c:v>
                </c:pt>
                <c:pt idx="2701">
                  <c:v>3</c:v>
                </c:pt>
                <c:pt idx="2702">
                  <c:v>3</c:v>
                </c:pt>
                <c:pt idx="2703">
                  <c:v>3</c:v>
                </c:pt>
                <c:pt idx="2704">
                  <c:v>3</c:v>
                </c:pt>
                <c:pt idx="2705">
                  <c:v>3</c:v>
                </c:pt>
                <c:pt idx="2706">
                  <c:v>3</c:v>
                </c:pt>
                <c:pt idx="2707">
                  <c:v>3</c:v>
                </c:pt>
                <c:pt idx="2708">
                  <c:v>3</c:v>
                </c:pt>
                <c:pt idx="2709">
                  <c:v>3</c:v>
                </c:pt>
                <c:pt idx="2710">
                  <c:v>3</c:v>
                </c:pt>
                <c:pt idx="2711">
                  <c:v>3</c:v>
                </c:pt>
                <c:pt idx="2712">
                  <c:v>3</c:v>
                </c:pt>
                <c:pt idx="2713">
                  <c:v>3</c:v>
                </c:pt>
                <c:pt idx="2714">
                  <c:v>3</c:v>
                </c:pt>
                <c:pt idx="2715">
                  <c:v>3</c:v>
                </c:pt>
                <c:pt idx="2716">
                  <c:v>3</c:v>
                </c:pt>
                <c:pt idx="2717">
                  <c:v>3</c:v>
                </c:pt>
                <c:pt idx="2718">
                  <c:v>3</c:v>
                </c:pt>
                <c:pt idx="2719">
                  <c:v>3</c:v>
                </c:pt>
                <c:pt idx="2720">
                  <c:v>3</c:v>
                </c:pt>
                <c:pt idx="2721">
                  <c:v>3</c:v>
                </c:pt>
                <c:pt idx="2722">
                  <c:v>3</c:v>
                </c:pt>
                <c:pt idx="2723">
                  <c:v>3</c:v>
                </c:pt>
                <c:pt idx="2724">
                  <c:v>3</c:v>
                </c:pt>
                <c:pt idx="2725">
                  <c:v>3</c:v>
                </c:pt>
                <c:pt idx="2726">
                  <c:v>3</c:v>
                </c:pt>
                <c:pt idx="2727">
                  <c:v>3</c:v>
                </c:pt>
                <c:pt idx="2728">
                  <c:v>3</c:v>
                </c:pt>
                <c:pt idx="2729">
                  <c:v>3</c:v>
                </c:pt>
                <c:pt idx="2730">
                  <c:v>3</c:v>
                </c:pt>
                <c:pt idx="2731">
                  <c:v>3</c:v>
                </c:pt>
                <c:pt idx="2732">
                  <c:v>3</c:v>
                </c:pt>
                <c:pt idx="2733">
                  <c:v>3</c:v>
                </c:pt>
                <c:pt idx="2734">
                  <c:v>3</c:v>
                </c:pt>
                <c:pt idx="2735">
                  <c:v>3</c:v>
                </c:pt>
                <c:pt idx="2736">
                  <c:v>3</c:v>
                </c:pt>
                <c:pt idx="2737">
                  <c:v>3</c:v>
                </c:pt>
                <c:pt idx="2738">
                  <c:v>3</c:v>
                </c:pt>
                <c:pt idx="2739">
                  <c:v>3</c:v>
                </c:pt>
                <c:pt idx="2740">
                  <c:v>3</c:v>
                </c:pt>
                <c:pt idx="2741">
                  <c:v>3</c:v>
                </c:pt>
                <c:pt idx="2742">
                  <c:v>3</c:v>
                </c:pt>
                <c:pt idx="2743">
                  <c:v>3</c:v>
                </c:pt>
                <c:pt idx="2744">
                  <c:v>3</c:v>
                </c:pt>
                <c:pt idx="2745">
                  <c:v>3</c:v>
                </c:pt>
                <c:pt idx="2746">
                  <c:v>3</c:v>
                </c:pt>
                <c:pt idx="2747">
                  <c:v>3</c:v>
                </c:pt>
                <c:pt idx="2748">
                  <c:v>3</c:v>
                </c:pt>
                <c:pt idx="2749">
                  <c:v>3</c:v>
                </c:pt>
                <c:pt idx="2750">
                  <c:v>3</c:v>
                </c:pt>
                <c:pt idx="2751">
                  <c:v>3</c:v>
                </c:pt>
                <c:pt idx="2752">
                  <c:v>3</c:v>
                </c:pt>
                <c:pt idx="2753">
                  <c:v>3</c:v>
                </c:pt>
                <c:pt idx="2754">
                  <c:v>3</c:v>
                </c:pt>
                <c:pt idx="2755">
                  <c:v>3</c:v>
                </c:pt>
                <c:pt idx="2756">
                  <c:v>3</c:v>
                </c:pt>
                <c:pt idx="2757">
                  <c:v>3</c:v>
                </c:pt>
                <c:pt idx="2758">
                  <c:v>3</c:v>
                </c:pt>
                <c:pt idx="2759">
                  <c:v>3</c:v>
                </c:pt>
                <c:pt idx="2760">
                  <c:v>3</c:v>
                </c:pt>
                <c:pt idx="2761">
                  <c:v>3</c:v>
                </c:pt>
                <c:pt idx="2762">
                  <c:v>3</c:v>
                </c:pt>
                <c:pt idx="2763">
                  <c:v>3</c:v>
                </c:pt>
                <c:pt idx="2764">
                  <c:v>3</c:v>
                </c:pt>
                <c:pt idx="2765">
                  <c:v>3</c:v>
                </c:pt>
                <c:pt idx="2766">
                  <c:v>3</c:v>
                </c:pt>
                <c:pt idx="2767">
                  <c:v>3</c:v>
                </c:pt>
                <c:pt idx="2768">
                  <c:v>3</c:v>
                </c:pt>
                <c:pt idx="2769">
                  <c:v>3</c:v>
                </c:pt>
                <c:pt idx="2770">
                  <c:v>3</c:v>
                </c:pt>
                <c:pt idx="2771">
                  <c:v>3</c:v>
                </c:pt>
                <c:pt idx="2772">
                  <c:v>3</c:v>
                </c:pt>
                <c:pt idx="2773">
                  <c:v>3</c:v>
                </c:pt>
                <c:pt idx="2774">
                  <c:v>3</c:v>
                </c:pt>
                <c:pt idx="2775">
                  <c:v>3</c:v>
                </c:pt>
                <c:pt idx="2776">
                  <c:v>3</c:v>
                </c:pt>
                <c:pt idx="2777">
                  <c:v>3</c:v>
                </c:pt>
                <c:pt idx="2778">
                  <c:v>3</c:v>
                </c:pt>
                <c:pt idx="2779">
                  <c:v>3</c:v>
                </c:pt>
                <c:pt idx="2780">
                  <c:v>3</c:v>
                </c:pt>
                <c:pt idx="2781">
                  <c:v>3</c:v>
                </c:pt>
                <c:pt idx="2782">
                  <c:v>3</c:v>
                </c:pt>
                <c:pt idx="2783">
                  <c:v>3</c:v>
                </c:pt>
                <c:pt idx="2784">
                  <c:v>3</c:v>
                </c:pt>
                <c:pt idx="2785">
                  <c:v>3</c:v>
                </c:pt>
                <c:pt idx="2786">
                  <c:v>3</c:v>
                </c:pt>
                <c:pt idx="2787">
                  <c:v>3</c:v>
                </c:pt>
                <c:pt idx="2788">
                  <c:v>3</c:v>
                </c:pt>
                <c:pt idx="2789">
                  <c:v>3</c:v>
                </c:pt>
                <c:pt idx="2790">
                  <c:v>3</c:v>
                </c:pt>
                <c:pt idx="2791">
                  <c:v>3</c:v>
                </c:pt>
                <c:pt idx="2792">
                  <c:v>3</c:v>
                </c:pt>
                <c:pt idx="2793">
                  <c:v>3</c:v>
                </c:pt>
                <c:pt idx="2794">
                  <c:v>3</c:v>
                </c:pt>
                <c:pt idx="2795">
                  <c:v>3</c:v>
                </c:pt>
                <c:pt idx="2796">
                  <c:v>3</c:v>
                </c:pt>
                <c:pt idx="2797">
                  <c:v>3</c:v>
                </c:pt>
                <c:pt idx="2798">
                  <c:v>3</c:v>
                </c:pt>
                <c:pt idx="2799">
                  <c:v>3</c:v>
                </c:pt>
                <c:pt idx="2800">
                  <c:v>3</c:v>
                </c:pt>
                <c:pt idx="2801">
                  <c:v>3</c:v>
                </c:pt>
                <c:pt idx="2802">
                  <c:v>3</c:v>
                </c:pt>
                <c:pt idx="2803">
                  <c:v>3</c:v>
                </c:pt>
                <c:pt idx="2804">
                  <c:v>3</c:v>
                </c:pt>
                <c:pt idx="2805">
                  <c:v>3</c:v>
                </c:pt>
                <c:pt idx="2806">
                  <c:v>3</c:v>
                </c:pt>
                <c:pt idx="2807">
                  <c:v>3</c:v>
                </c:pt>
                <c:pt idx="2808">
                  <c:v>3</c:v>
                </c:pt>
                <c:pt idx="2809">
                  <c:v>3</c:v>
                </c:pt>
                <c:pt idx="2810">
                  <c:v>3</c:v>
                </c:pt>
                <c:pt idx="2811">
                  <c:v>3</c:v>
                </c:pt>
                <c:pt idx="2812">
                  <c:v>3</c:v>
                </c:pt>
                <c:pt idx="2813">
                  <c:v>3</c:v>
                </c:pt>
                <c:pt idx="2814">
                  <c:v>3</c:v>
                </c:pt>
                <c:pt idx="2815">
                  <c:v>3</c:v>
                </c:pt>
                <c:pt idx="2816">
                  <c:v>3</c:v>
                </c:pt>
                <c:pt idx="2817">
                  <c:v>3</c:v>
                </c:pt>
                <c:pt idx="2818">
                  <c:v>3</c:v>
                </c:pt>
                <c:pt idx="2819">
                  <c:v>3</c:v>
                </c:pt>
                <c:pt idx="2820">
                  <c:v>3</c:v>
                </c:pt>
                <c:pt idx="2821">
                  <c:v>3</c:v>
                </c:pt>
                <c:pt idx="2822">
                  <c:v>3</c:v>
                </c:pt>
                <c:pt idx="2823">
                  <c:v>3</c:v>
                </c:pt>
                <c:pt idx="2824">
                  <c:v>3</c:v>
                </c:pt>
                <c:pt idx="2825">
                  <c:v>3</c:v>
                </c:pt>
                <c:pt idx="2826">
                  <c:v>3</c:v>
                </c:pt>
                <c:pt idx="2827">
                  <c:v>3</c:v>
                </c:pt>
                <c:pt idx="2828">
                  <c:v>3</c:v>
                </c:pt>
                <c:pt idx="2829">
                  <c:v>3</c:v>
                </c:pt>
                <c:pt idx="2830">
                  <c:v>3</c:v>
                </c:pt>
                <c:pt idx="2831">
                  <c:v>3</c:v>
                </c:pt>
                <c:pt idx="2832">
                  <c:v>3</c:v>
                </c:pt>
                <c:pt idx="2833">
                  <c:v>3</c:v>
                </c:pt>
                <c:pt idx="2834">
                  <c:v>3</c:v>
                </c:pt>
                <c:pt idx="2835">
                  <c:v>3</c:v>
                </c:pt>
                <c:pt idx="2836">
                  <c:v>3</c:v>
                </c:pt>
                <c:pt idx="2837">
                  <c:v>3</c:v>
                </c:pt>
                <c:pt idx="2838">
                  <c:v>3</c:v>
                </c:pt>
                <c:pt idx="2839">
                  <c:v>3</c:v>
                </c:pt>
                <c:pt idx="2840">
                  <c:v>3</c:v>
                </c:pt>
                <c:pt idx="2841">
                  <c:v>3</c:v>
                </c:pt>
                <c:pt idx="2842">
                  <c:v>3</c:v>
                </c:pt>
                <c:pt idx="2843">
                  <c:v>3</c:v>
                </c:pt>
                <c:pt idx="2844">
                  <c:v>3</c:v>
                </c:pt>
                <c:pt idx="2845">
                  <c:v>3</c:v>
                </c:pt>
                <c:pt idx="2846">
                  <c:v>3</c:v>
                </c:pt>
                <c:pt idx="2847">
                  <c:v>3</c:v>
                </c:pt>
                <c:pt idx="2848">
                  <c:v>3</c:v>
                </c:pt>
                <c:pt idx="2849">
                  <c:v>3</c:v>
                </c:pt>
                <c:pt idx="2850">
                  <c:v>3</c:v>
                </c:pt>
                <c:pt idx="2851">
                  <c:v>3</c:v>
                </c:pt>
                <c:pt idx="2852">
                  <c:v>3</c:v>
                </c:pt>
                <c:pt idx="2853">
                  <c:v>3</c:v>
                </c:pt>
                <c:pt idx="2854">
                  <c:v>3</c:v>
                </c:pt>
                <c:pt idx="2855">
                  <c:v>3</c:v>
                </c:pt>
                <c:pt idx="2856">
                  <c:v>3</c:v>
                </c:pt>
                <c:pt idx="2857">
                  <c:v>3</c:v>
                </c:pt>
                <c:pt idx="2858">
                  <c:v>3</c:v>
                </c:pt>
                <c:pt idx="2859">
                  <c:v>3</c:v>
                </c:pt>
                <c:pt idx="2860">
                  <c:v>3</c:v>
                </c:pt>
                <c:pt idx="2861">
                  <c:v>3</c:v>
                </c:pt>
                <c:pt idx="2862">
                  <c:v>3</c:v>
                </c:pt>
                <c:pt idx="2863">
                  <c:v>3</c:v>
                </c:pt>
                <c:pt idx="2864">
                  <c:v>3</c:v>
                </c:pt>
                <c:pt idx="2865">
                  <c:v>3</c:v>
                </c:pt>
                <c:pt idx="2866">
                  <c:v>3</c:v>
                </c:pt>
                <c:pt idx="2867">
                  <c:v>3</c:v>
                </c:pt>
                <c:pt idx="2868">
                  <c:v>3</c:v>
                </c:pt>
                <c:pt idx="2869">
                  <c:v>3</c:v>
                </c:pt>
                <c:pt idx="2870">
                  <c:v>3</c:v>
                </c:pt>
                <c:pt idx="2871">
                  <c:v>3</c:v>
                </c:pt>
                <c:pt idx="2872">
                  <c:v>3</c:v>
                </c:pt>
                <c:pt idx="2873">
                  <c:v>3</c:v>
                </c:pt>
                <c:pt idx="2874">
                  <c:v>3</c:v>
                </c:pt>
                <c:pt idx="2875">
                  <c:v>3</c:v>
                </c:pt>
                <c:pt idx="2876">
                  <c:v>3</c:v>
                </c:pt>
                <c:pt idx="2877">
                  <c:v>3</c:v>
                </c:pt>
                <c:pt idx="2878">
                  <c:v>3</c:v>
                </c:pt>
                <c:pt idx="2879">
                  <c:v>3</c:v>
                </c:pt>
                <c:pt idx="2880">
                  <c:v>3</c:v>
                </c:pt>
                <c:pt idx="2881">
                  <c:v>3</c:v>
                </c:pt>
                <c:pt idx="2882">
                  <c:v>3</c:v>
                </c:pt>
                <c:pt idx="2883">
                  <c:v>3</c:v>
                </c:pt>
                <c:pt idx="2884">
                  <c:v>3</c:v>
                </c:pt>
                <c:pt idx="2885">
                  <c:v>3</c:v>
                </c:pt>
                <c:pt idx="2886">
                  <c:v>3</c:v>
                </c:pt>
                <c:pt idx="2887">
                  <c:v>3</c:v>
                </c:pt>
                <c:pt idx="2888">
                  <c:v>3</c:v>
                </c:pt>
                <c:pt idx="2889">
                  <c:v>3</c:v>
                </c:pt>
                <c:pt idx="2890">
                  <c:v>3</c:v>
                </c:pt>
                <c:pt idx="2891">
                  <c:v>3</c:v>
                </c:pt>
                <c:pt idx="2892">
                  <c:v>3</c:v>
                </c:pt>
                <c:pt idx="2893">
                  <c:v>3</c:v>
                </c:pt>
                <c:pt idx="2894">
                  <c:v>3</c:v>
                </c:pt>
                <c:pt idx="2895">
                  <c:v>3</c:v>
                </c:pt>
                <c:pt idx="2896">
                  <c:v>3</c:v>
                </c:pt>
                <c:pt idx="2897">
                  <c:v>3</c:v>
                </c:pt>
                <c:pt idx="2898">
                  <c:v>3</c:v>
                </c:pt>
                <c:pt idx="2899">
                  <c:v>3</c:v>
                </c:pt>
                <c:pt idx="2900">
                  <c:v>3</c:v>
                </c:pt>
                <c:pt idx="2901">
                  <c:v>3</c:v>
                </c:pt>
                <c:pt idx="2902">
                  <c:v>3</c:v>
                </c:pt>
                <c:pt idx="2903">
                  <c:v>3</c:v>
                </c:pt>
                <c:pt idx="2904">
                  <c:v>3</c:v>
                </c:pt>
                <c:pt idx="2905">
                  <c:v>3</c:v>
                </c:pt>
                <c:pt idx="2906">
                  <c:v>3</c:v>
                </c:pt>
                <c:pt idx="2907">
                  <c:v>3</c:v>
                </c:pt>
                <c:pt idx="2908">
                  <c:v>3</c:v>
                </c:pt>
                <c:pt idx="2909">
                  <c:v>3</c:v>
                </c:pt>
                <c:pt idx="2910">
                  <c:v>3</c:v>
                </c:pt>
                <c:pt idx="2911">
                  <c:v>3</c:v>
                </c:pt>
                <c:pt idx="2912">
                  <c:v>3</c:v>
                </c:pt>
                <c:pt idx="2913">
                  <c:v>3</c:v>
                </c:pt>
                <c:pt idx="2914">
                  <c:v>3</c:v>
                </c:pt>
                <c:pt idx="2915">
                  <c:v>3</c:v>
                </c:pt>
                <c:pt idx="2916">
                  <c:v>3</c:v>
                </c:pt>
                <c:pt idx="2917">
                  <c:v>3</c:v>
                </c:pt>
                <c:pt idx="2918">
                  <c:v>3</c:v>
                </c:pt>
                <c:pt idx="2919">
                  <c:v>3</c:v>
                </c:pt>
                <c:pt idx="2920">
                  <c:v>3</c:v>
                </c:pt>
                <c:pt idx="2921">
                  <c:v>3</c:v>
                </c:pt>
                <c:pt idx="2922">
                  <c:v>3</c:v>
                </c:pt>
                <c:pt idx="2923">
                  <c:v>3</c:v>
                </c:pt>
                <c:pt idx="2924">
                  <c:v>3</c:v>
                </c:pt>
                <c:pt idx="2925">
                  <c:v>3</c:v>
                </c:pt>
                <c:pt idx="2926">
                  <c:v>3</c:v>
                </c:pt>
                <c:pt idx="2927">
                  <c:v>3</c:v>
                </c:pt>
                <c:pt idx="2928">
                  <c:v>3</c:v>
                </c:pt>
                <c:pt idx="2929">
                  <c:v>3</c:v>
                </c:pt>
                <c:pt idx="2930">
                  <c:v>3</c:v>
                </c:pt>
                <c:pt idx="2931">
                  <c:v>3</c:v>
                </c:pt>
                <c:pt idx="2932">
                  <c:v>3</c:v>
                </c:pt>
                <c:pt idx="2933">
                  <c:v>3</c:v>
                </c:pt>
                <c:pt idx="2934">
                  <c:v>3</c:v>
                </c:pt>
                <c:pt idx="2935">
                  <c:v>3</c:v>
                </c:pt>
                <c:pt idx="2936">
                  <c:v>3</c:v>
                </c:pt>
                <c:pt idx="2937">
                  <c:v>3</c:v>
                </c:pt>
                <c:pt idx="2938">
                  <c:v>3</c:v>
                </c:pt>
                <c:pt idx="2939">
                  <c:v>3</c:v>
                </c:pt>
                <c:pt idx="2940">
                  <c:v>3</c:v>
                </c:pt>
                <c:pt idx="2941">
                  <c:v>3</c:v>
                </c:pt>
                <c:pt idx="2942">
                  <c:v>3</c:v>
                </c:pt>
                <c:pt idx="2943">
                  <c:v>3</c:v>
                </c:pt>
                <c:pt idx="2944">
                  <c:v>3</c:v>
                </c:pt>
                <c:pt idx="2945">
                  <c:v>3</c:v>
                </c:pt>
                <c:pt idx="2946">
                  <c:v>3</c:v>
                </c:pt>
                <c:pt idx="2947">
                  <c:v>3</c:v>
                </c:pt>
                <c:pt idx="2948">
                  <c:v>3</c:v>
                </c:pt>
                <c:pt idx="2949">
                  <c:v>3</c:v>
                </c:pt>
                <c:pt idx="2950">
                  <c:v>3</c:v>
                </c:pt>
                <c:pt idx="2951">
                  <c:v>3</c:v>
                </c:pt>
                <c:pt idx="2952">
                  <c:v>3</c:v>
                </c:pt>
                <c:pt idx="2953">
                  <c:v>3</c:v>
                </c:pt>
                <c:pt idx="2954">
                  <c:v>3</c:v>
                </c:pt>
                <c:pt idx="2955">
                  <c:v>3</c:v>
                </c:pt>
                <c:pt idx="2956">
                  <c:v>3</c:v>
                </c:pt>
                <c:pt idx="2957">
                  <c:v>3</c:v>
                </c:pt>
                <c:pt idx="2958">
                  <c:v>3</c:v>
                </c:pt>
                <c:pt idx="2959">
                  <c:v>3</c:v>
                </c:pt>
                <c:pt idx="2960">
                  <c:v>3</c:v>
                </c:pt>
                <c:pt idx="2961">
                  <c:v>3</c:v>
                </c:pt>
                <c:pt idx="2962">
                  <c:v>3</c:v>
                </c:pt>
                <c:pt idx="2963">
                  <c:v>3</c:v>
                </c:pt>
                <c:pt idx="2964">
                  <c:v>3</c:v>
                </c:pt>
                <c:pt idx="2965">
                  <c:v>3</c:v>
                </c:pt>
                <c:pt idx="2966">
                  <c:v>3</c:v>
                </c:pt>
                <c:pt idx="2967">
                  <c:v>3</c:v>
                </c:pt>
                <c:pt idx="2968">
                  <c:v>3</c:v>
                </c:pt>
                <c:pt idx="2969">
                  <c:v>3</c:v>
                </c:pt>
                <c:pt idx="2970">
                  <c:v>3</c:v>
                </c:pt>
                <c:pt idx="2971">
                  <c:v>3</c:v>
                </c:pt>
                <c:pt idx="2972">
                  <c:v>3</c:v>
                </c:pt>
                <c:pt idx="2973">
                  <c:v>3</c:v>
                </c:pt>
                <c:pt idx="2974">
                  <c:v>3</c:v>
                </c:pt>
                <c:pt idx="2975">
                  <c:v>3</c:v>
                </c:pt>
                <c:pt idx="2976">
                  <c:v>3</c:v>
                </c:pt>
                <c:pt idx="2977">
                  <c:v>3</c:v>
                </c:pt>
                <c:pt idx="2978">
                  <c:v>3</c:v>
                </c:pt>
                <c:pt idx="2979">
                  <c:v>3</c:v>
                </c:pt>
                <c:pt idx="2980">
                  <c:v>3</c:v>
                </c:pt>
                <c:pt idx="2981">
                  <c:v>3</c:v>
                </c:pt>
                <c:pt idx="2982">
                  <c:v>3</c:v>
                </c:pt>
                <c:pt idx="2983">
                  <c:v>3</c:v>
                </c:pt>
                <c:pt idx="2984">
                  <c:v>3</c:v>
                </c:pt>
                <c:pt idx="2985">
                  <c:v>3</c:v>
                </c:pt>
                <c:pt idx="2986">
                  <c:v>3</c:v>
                </c:pt>
                <c:pt idx="2987">
                  <c:v>3</c:v>
                </c:pt>
                <c:pt idx="2988">
                  <c:v>3</c:v>
                </c:pt>
                <c:pt idx="2989">
                  <c:v>3</c:v>
                </c:pt>
                <c:pt idx="2990">
                  <c:v>3</c:v>
                </c:pt>
                <c:pt idx="2991">
                  <c:v>3</c:v>
                </c:pt>
                <c:pt idx="2992">
                  <c:v>3</c:v>
                </c:pt>
                <c:pt idx="2993">
                  <c:v>3</c:v>
                </c:pt>
                <c:pt idx="2994">
                  <c:v>3</c:v>
                </c:pt>
                <c:pt idx="2995">
                  <c:v>3</c:v>
                </c:pt>
                <c:pt idx="2996">
                  <c:v>3</c:v>
                </c:pt>
                <c:pt idx="2997">
                  <c:v>3</c:v>
                </c:pt>
                <c:pt idx="2998">
                  <c:v>3</c:v>
                </c:pt>
                <c:pt idx="2999">
                  <c:v>3</c:v>
                </c:pt>
                <c:pt idx="3000">
                  <c:v>3</c:v>
                </c:pt>
                <c:pt idx="3001">
                  <c:v>3</c:v>
                </c:pt>
                <c:pt idx="3002">
                  <c:v>3</c:v>
                </c:pt>
                <c:pt idx="3003">
                  <c:v>3</c:v>
                </c:pt>
                <c:pt idx="3004">
                  <c:v>3</c:v>
                </c:pt>
                <c:pt idx="3005">
                  <c:v>3</c:v>
                </c:pt>
                <c:pt idx="3006">
                  <c:v>3</c:v>
                </c:pt>
                <c:pt idx="3007">
                  <c:v>3</c:v>
                </c:pt>
                <c:pt idx="3008">
                  <c:v>3</c:v>
                </c:pt>
                <c:pt idx="3009">
                  <c:v>3</c:v>
                </c:pt>
                <c:pt idx="3010">
                  <c:v>3</c:v>
                </c:pt>
                <c:pt idx="3011">
                  <c:v>3</c:v>
                </c:pt>
                <c:pt idx="3012">
                  <c:v>3</c:v>
                </c:pt>
                <c:pt idx="3013">
                  <c:v>3</c:v>
                </c:pt>
                <c:pt idx="3014">
                  <c:v>3</c:v>
                </c:pt>
                <c:pt idx="3015">
                  <c:v>3</c:v>
                </c:pt>
                <c:pt idx="3016">
                  <c:v>3</c:v>
                </c:pt>
                <c:pt idx="3017">
                  <c:v>3</c:v>
                </c:pt>
                <c:pt idx="3018">
                  <c:v>3</c:v>
                </c:pt>
                <c:pt idx="3019">
                  <c:v>3</c:v>
                </c:pt>
                <c:pt idx="3020">
                  <c:v>3</c:v>
                </c:pt>
                <c:pt idx="3021">
                  <c:v>3</c:v>
                </c:pt>
                <c:pt idx="3022">
                  <c:v>3</c:v>
                </c:pt>
                <c:pt idx="3023">
                  <c:v>3</c:v>
                </c:pt>
                <c:pt idx="3024">
                  <c:v>3</c:v>
                </c:pt>
                <c:pt idx="3025">
                  <c:v>3</c:v>
                </c:pt>
                <c:pt idx="3026">
                  <c:v>3</c:v>
                </c:pt>
                <c:pt idx="3027">
                  <c:v>3</c:v>
                </c:pt>
                <c:pt idx="3028">
                  <c:v>3</c:v>
                </c:pt>
                <c:pt idx="3029">
                  <c:v>3</c:v>
                </c:pt>
                <c:pt idx="3030">
                  <c:v>3</c:v>
                </c:pt>
                <c:pt idx="3031">
                  <c:v>3</c:v>
                </c:pt>
                <c:pt idx="3032">
                  <c:v>3</c:v>
                </c:pt>
                <c:pt idx="3033">
                  <c:v>3</c:v>
                </c:pt>
                <c:pt idx="3034">
                  <c:v>3</c:v>
                </c:pt>
                <c:pt idx="3035">
                  <c:v>3</c:v>
                </c:pt>
                <c:pt idx="3036">
                  <c:v>3</c:v>
                </c:pt>
                <c:pt idx="3037">
                  <c:v>3</c:v>
                </c:pt>
                <c:pt idx="3038">
                  <c:v>3</c:v>
                </c:pt>
                <c:pt idx="3039">
                  <c:v>3</c:v>
                </c:pt>
                <c:pt idx="3040">
                  <c:v>3</c:v>
                </c:pt>
                <c:pt idx="3041">
                  <c:v>3</c:v>
                </c:pt>
                <c:pt idx="3042">
                  <c:v>3</c:v>
                </c:pt>
                <c:pt idx="3043">
                  <c:v>3</c:v>
                </c:pt>
                <c:pt idx="3044">
                  <c:v>3</c:v>
                </c:pt>
                <c:pt idx="3045">
                  <c:v>3</c:v>
                </c:pt>
                <c:pt idx="3046">
                  <c:v>3</c:v>
                </c:pt>
                <c:pt idx="3047">
                  <c:v>3</c:v>
                </c:pt>
                <c:pt idx="3048">
                  <c:v>3</c:v>
                </c:pt>
                <c:pt idx="3049">
                  <c:v>3</c:v>
                </c:pt>
                <c:pt idx="3050">
                  <c:v>3</c:v>
                </c:pt>
                <c:pt idx="3051">
                  <c:v>3</c:v>
                </c:pt>
                <c:pt idx="3052">
                  <c:v>3</c:v>
                </c:pt>
                <c:pt idx="3053">
                  <c:v>3</c:v>
                </c:pt>
                <c:pt idx="3054">
                  <c:v>3</c:v>
                </c:pt>
                <c:pt idx="3055">
                  <c:v>3</c:v>
                </c:pt>
                <c:pt idx="3056">
                  <c:v>3</c:v>
                </c:pt>
                <c:pt idx="3057">
                  <c:v>3</c:v>
                </c:pt>
                <c:pt idx="3058">
                  <c:v>3</c:v>
                </c:pt>
                <c:pt idx="3059">
                  <c:v>3</c:v>
                </c:pt>
                <c:pt idx="3060">
                  <c:v>3</c:v>
                </c:pt>
                <c:pt idx="3061">
                  <c:v>3</c:v>
                </c:pt>
                <c:pt idx="3062">
                  <c:v>3</c:v>
                </c:pt>
                <c:pt idx="3063">
                  <c:v>3</c:v>
                </c:pt>
                <c:pt idx="3064">
                  <c:v>3</c:v>
                </c:pt>
                <c:pt idx="3065">
                  <c:v>3</c:v>
                </c:pt>
                <c:pt idx="3066">
                  <c:v>3</c:v>
                </c:pt>
                <c:pt idx="3067">
                  <c:v>3</c:v>
                </c:pt>
                <c:pt idx="3068">
                  <c:v>3</c:v>
                </c:pt>
                <c:pt idx="3069">
                  <c:v>3</c:v>
                </c:pt>
                <c:pt idx="3070">
                  <c:v>3</c:v>
                </c:pt>
                <c:pt idx="3071">
                  <c:v>3</c:v>
                </c:pt>
                <c:pt idx="3072">
                  <c:v>3</c:v>
                </c:pt>
                <c:pt idx="3073">
                  <c:v>3</c:v>
                </c:pt>
                <c:pt idx="3074">
                  <c:v>3</c:v>
                </c:pt>
                <c:pt idx="3075">
                  <c:v>3</c:v>
                </c:pt>
                <c:pt idx="3076">
                  <c:v>3</c:v>
                </c:pt>
                <c:pt idx="3077">
                  <c:v>3</c:v>
                </c:pt>
                <c:pt idx="3078">
                  <c:v>3</c:v>
                </c:pt>
                <c:pt idx="3079">
                  <c:v>3</c:v>
                </c:pt>
                <c:pt idx="3080">
                  <c:v>3</c:v>
                </c:pt>
                <c:pt idx="3081">
                  <c:v>3</c:v>
                </c:pt>
                <c:pt idx="3082">
                  <c:v>3</c:v>
                </c:pt>
                <c:pt idx="3083">
                  <c:v>3</c:v>
                </c:pt>
                <c:pt idx="3084">
                  <c:v>3</c:v>
                </c:pt>
                <c:pt idx="3085">
                  <c:v>3</c:v>
                </c:pt>
                <c:pt idx="3086">
                  <c:v>3</c:v>
                </c:pt>
                <c:pt idx="3087">
                  <c:v>3</c:v>
                </c:pt>
                <c:pt idx="3088">
                  <c:v>3</c:v>
                </c:pt>
                <c:pt idx="3089">
                  <c:v>3</c:v>
                </c:pt>
                <c:pt idx="3090">
                  <c:v>3</c:v>
                </c:pt>
                <c:pt idx="3091">
                  <c:v>3</c:v>
                </c:pt>
                <c:pt idx="3092">
                  <c:v>3</c:v>
                </c:pt>
                <c:pt idx="3093">
                  <c:v>3</c:v>
                </c:pt>
                <c:pt idx="3094">
                  <c:v>3</c:v>
                </c:pt>
                <c:pt idx="3095">
                  <c:v>3</c:v>
                </c:pt>
                <c:pt idx="3096">
                  <c:v>3</c:v>
                </c:pt>
                <c:pt idx="3097">
                  <c:v>3</c:v>
                </c:pt>
                <c:pt idx="3098">
                  <c:v>3</c:v>
                </c:pt>
                <c:pt idx="3099">
                  <c:v>3</c:v>
                </c:pt>
                <c:pt idx="3100">
                  <c:v>3</c:v>
                </c:pt>
                <c:pt idx="3101">
                  <c:v>3</c:v>
                </c:pt>
                <c:pt idx="3102">
                  <c:v>3</c:v>
                </c:pt>
                <c:pt idx="3103">
                  <c:v>3</c:v>
                </c:pt>
                <c:pt idx="3104">
                  <c:v>3</c:v>
                </c:pt>
                <c:pt idx="3105">
                  <c:v>3</c:v>
                </c:pt>
                <c:pt idx="3106">
                  <c:v>3</c:v>
                </c:pt>
                <c:pt idx="3107">
                  <c:v>3</c:v>
                </c:pt>
                <c:pt idx="3108">
                  <c:v>3</c:v>
                </c:pt>
                <c:pt idx="3109">
                  <c:v>3</c:v>
                </c:pt>
                <c:pt idx="3110">
                  <c:v>3</c:v>
                </c:pt>
                <c:pt idx="3111">
                  <c:v>3</c:v>
                </c:pt>
                <c:pt idx="3112">
                  <c:v>3</c:v>
                </c:pt>
                <c:pt idx="3113">
                  <c:v>3</c:v>
                </c:pt>
                <c:pt idx="3114">
                  <c:v>3</c:v>
                </c:pt>
                <c:pt idx="3115">
                  <c:v>3</c:v>
                </c:pt>
                <c:pt idx="3116">
                  <c:v>3</c:v>
                </c:pt>
                <c:pt idx="3117">
                  <c:v>3</c:v>
                </c:pt>
                <c:pt idx="3118">
                  <c:v>3</c:v>
                </c:pt>
                <c:pt idx="3119">
                  <c:v>3</c:v>
                </c:pt>
                <c:pt idx="3120">
                  <c:v>3</c:v>
                </c:pt>
                <c:pt idx="3121">
                  <c:v>3</c:v>
                </c:pt>
                <c:pt idx="3122">
                  <c:v>3</c:v>
                </c:pt>
                <c:pt idx="3123">
                  <c:v>3</c:v>
                </c:pt>
                <c:pt idx="3124">
                  <c:v>3</c:v>
                </c:pt>
                <c:pt idx="3125">
                  <c:v>3</c:v>
                </c:pt>
                <c:pt idx="3126">
                  <c:v>3</c:v>
                </c:pt>
                <c:pt idx="3127">
                  <c:v>3</c:v>
                </c:pt>
                <c:pt idx="3128">
                  <c:v>3</c:v>
                </c:pt>
                <c:pt idx="3129">
                  <c:v>3</c:v>
                </c:pt>
                <c:pt idx="3130">
                  <c:v>3</c:v>
                </c:pt>
                <c:pt idx="3131">
                  <c:v>3</c:v>
                </c:pt>
                <c:pt idx="3132">
                  <c:v>3</c:v>
                </c:pt>
                <c:pt idx="3133">
                  <c:v>3</c:v>
                </c:pt>
                <c:pt idx="3134">
                  <c:v>3</c:v>
                </c:pt>
                <c:pt idx="3135">
                  <c:v>3</c:v>
                </c:pt>
                <c:pt idx="3136">
                  <c:v>3</c:v>
                </c:pt>
                <c:pt idx="3137">
                  <c:v>3</c:v>
                </c:pt>
                <c:pt idx="3138">
                  <c:v>3</c:v>
                </c:pt>
                <c:pt idx="3139">
                  <c:v>3</c:v>
                </c:pt>
                <c:pt idx="3140">
                  <c:v>3</c:v>
                </c:pt>
                <c:pt idx="3141">
                  <c:v>3</c:v>
                </c:pt>
                <c:pt idx="3142">
                  <c:v>3</c:v>
                </c:pt>
                <c:pt idx="3143">
                  <c:v>3</c:v>
                </c:pt>
                <c:pt idx="3144">
                  <c:v>3</c:v>
                </c:pt>
                <c:pt idx="3145">
                  <c:v>3</c:v>
                </c:pt>
                <c:pt idx="3146">
                  <c:v>3</c:v>
                </c:pt>
                <c:pt idx="3147">
                  <c:v>3</c:v>
                </c:pt>
                <c:pt idx="3148">
                  <c:v>3</c:v>
                </c:pt>
                <c:pt idx="3149">
                  <c:v>3</c:v>
                </c:pt>
                <c:pt idx="3150">
                  <c:v>3</c:v>
                </c:pt>
                <c:pt idx="3151">
                  <c:v>3</c:v>
                </c:pt>
                <c:pt idx="3152">
                  <c:v>3</c:v>
                </c:pt>
                <c:pt idx="3153">
                  <c:v>3</c:v>
                </c:pt>
                <c:pt idx="3154">
                  <c:v>3</c:v>
                </c:pt>
                <c:pt idx="3155">
                  <c:v>3</c:v>
                </c:pt>
                <c:pt idx="3156">
                  <c:v>3</c:v>
                </c:pt>
                <c:pt idx="3157">
                  <c:v>3</c:v>
                </c:pt>
                <c:pt idx="3158">
                  <c:v>3</c:v>
                </c:pt>
                <c:pt idx="3159">
                  <c:v>3</c:v>
                </c:pt>
                <c:pt idx="3160">
                  <c:v>3</c:v>
                </c:pt>
                <c:pt idx="3161">
                  <c:v>3</c:v>
                </c:pt>
                <c:pt idx="3162">
                  <c:v>3</c:v>
                </c:pt>
                <c:pt idx="3163">
                  <c:v>3</c:v>
                </c:pt>
                <c:pt idx="3164">
                  <c:v>3</c:v>
                </c:pt>
                <c:pt idx="3165">
                  <c:v>3</c:v>
                </c:pt>
                <c:pt idx="3166">
                  <c:v>3</c:v>
                </c:pt>
                <c:pt idx="3167">
                  <c:v>3</c:v>
                </c:pt>
                <c:pt idx="3168">
                  <c:v>3</c:v>
                </c:pt>
                <c:pt idx="3169">
                  <c:v>3</c:v>
                </c:pt>
                <c:pt idx="3170">
                  <c:v>3</c:v>
                </c:pt>
                <c:pt idx="3171">
                  <c:v>3</c:v>
                </c:pt>
                <c:pt idx="3172">
                  <c:v>3</c:v>
                </c:pt>
                <c:pt idx="3173">
                  <c:v>3</c:v>
                </c:pt>
                <c:pt idx="3174">
                  <c:v>3</c:v>
                </c:pt>
                <c:pt idx="3175">
                  <c:v>3</c:v>
                </c:pt>
                <c:pt idx="3176">
                  <c:v>3</c:v>
                </c:pt>
                <c:pt idx="3177">
                  <c:v>3</c:v>
                </c:pt>
                <c:pt idx="3178">
                  <c:v>3</c:v>
                </c:pt>
                <c:pt idx="3179">
                  <c:v>3</c:v>
                </c:pt>
                <c:pt idx="3180">
                  <c:v>3</c:v>
                </c:pt>
                <c:pt idx="3181">
                  <c:v>3</c:v>
                </c:pt>
                <c:pt idx="3182">
                  <c:v>3</c:v>
                </c:pt>
                <c:pt idx="3183">
                  <c:v>3</c:v>
                </c:pt>
                <c:pt idx="3184">
                  <c:v>3</c:v>
                </c:pt>
                <c:pt idx="3185">
                  <c:v>3</c:v>
                </c:pt>
                <c:pt idx="3186">
                  <c:v>3</c:v>
                </c:pt>
                <c:pt idx="3187">
                  <c:v>3</c:v>
                </c:pt>
                <c:pt idx="3188">
                  <c:v>3</c:v>
                </c:pt>
                <c:pt idx="3189">
                  <c:v>3</c:v>
                </c:pt>
                <c:pt idx="3190">
                  <c:v>3</c:v>
                </c:pt>
                <c:pt idx="3191">
                  <c:v>3</c:v>
                </c:pt>
                <c:pt idx="3192">
                  <c:v>3</c:v>
                </c:pt>
                <c:pt idx="3193">
                  <c:v>3</c:v>
                </c:pt>
                <c:pt idx="3194">
                  <c:v>3</c:v>
                </c:pt>
                <c:pt idx="3195">
                  <c:v>3</c:v>
                </c:pt>
                <c:pt idx="3196">
                  <c:v>3</c:v>
                </c:pt>
                <c:pt idx="3197">
                  <c:v>3</c:v>
                </c:pt>
                <c:pt idx="3198">
                  <c:v>3</c:v>
                </c:pt>
                <c:pt idx="3199">
                  <c:v>3</c:v>
                </c:pt>
                <c:pt idx="3200">
                  <c:v>3</c:v>
                </c:pt>
                <c:pt idx="3201">
                  <c:v>3</c:v>
                </c:pt>
                <c:pt idx="3202">
                  <c:v>3</c:v>
                </c:pt>
                <c:pt idx="3203">
                  <c:v>3</c:v>
                </c:pt>
                <c:pt idx="3204">
                  <c:v>3</c:v>
                </c:pt>
                <c:pt idx="3205">
                  <c:v>3</c:v>
                </c:pt>
                <c:pt idx="3206">
                  <c:v>3</c:v>
                </c:pt>
                <c:pt idx="3207">
                  <c:v>3</c:v>
                </c:pt>
                <c:pt idx="3208">
                  <c:v>3</c:v>
                </c:pt>
                <c:pt idx="3209">
                  <c:v>3</c:v>
                </c:pt>
                <c:pt idx="3210">
                  <c:v>3</c:v>
                </c:pt>
                <c:pt idx="3211">
                  <c:v>3</c:v>
                </c:pt>
                <c:pt idx="3212">
                  <c:v>3</c:v>
                </c:pt>
                <c:pt idx="3213">
                  <c:v>3</c:v>
                </c:pt>
                <c:pt idx="3214">
                  <c:v>3</c:v>
                </c:pt>
                <c:pt idx="3215">
                  <c:v>3</c:v>
                </c:pt>
                <c:pt idx="3216">
                  <c:v>3</c:v>
                </c:pt>
                <c:pt idx="3217">
                  <c:v>3</c:v>
                </c:pt>
                <c:pt idx="3218">
                  <c:v>3</c:v>
                </c:pt>
                <c:pt idx="3219">
                  <c:v>3</c:v>
                </c:pt>
                <c:pt idx="3220">
                  <c:v>3</c:v>
                </c:pt>
                <c:pt idx="3221">
                  <c:v>3</c:v>
                </c:pt>
                <c:pt idx="3222">
                  <c:v>3</c:v>
                </c:pt>
                <c:pt idx="3223">
                  <c:v>3</c:v>
                </c:pt>
                <c:pt idx="3224">
                  <c:v>3</c:v>
                </c:pt>
                <c:pt idx="3225">
                  <c:v>3</c:v>
                </c:pt>
                <c:pt idx="3226">
                  <c:v>3</c:v>
                </c:pt>
                <c:pt idx="3227">
                  <c:v>3</c:v>
                </c:pt>
                <c:pt idx="3228">
                  <c:v>3</c:v>
                </c:pt>
                <c:pt idx="3229">
                  <c:v>3</c:v>
                </c:pt>
                <c:pt idx="3230">
                  <c:v>3</c:v>
                </c:pt>
                <c:pt idx="3231">
                  <c:v>3</c:v>
                </c:pt>
                <c:pt idx="3232">
                  <c:v>3</c:v>
                </c:pt>
                <c:pt idx="3233">
                  <c:v>3</c:v>
                </c:pt>
                <c:pt idx="3234">
                  <c:v>3</c:v>
                </c:pt>
                <c:pt idx="3235">
                  <c:v>3</c:v>
                </c:pt>
                <c:pt idx="3236">
                  <c:v>3</c:v>
                </c:pt>
                <c:pt idx="3237">
                  <c:v>3</c:v>
                </c:pt>
                <c:pt idx="3238">
                  <c:v>3</c:v>
                </c:pt>
                <c:pt idx="3239">
                  <c:v>3</c:v>
                </c:pt>
                <c:pt idx="3240">
                  <c:v>3</c:v>
                </c:pt>
                <c:pt idx="3241">
                  <c:v>3</c:v>
                </c:pt>
                <c:pt idx="3242">
                  <c:v>3</c:v>
                </c:pt>
                <c:pt idx="3243">
                  <c:v>3</c:v>
                </c:pt>
                <c:pt idx="3244">
                  <c:v>3</c:v>
                </c:pt>
                <c:pt idx="3245">
                  <c:v>3</c:v>
                </c:pt>
                <c:pt idx="3246">
                  <c:v>3</c:v>
                </c:pt>
                <c:pt idx="3247">
                  <c:v>3</c:v>
                </c:pt>
                <c:pt idx="3248">
                  <c:v>3</c:v>
                </c:pt>
                <c:pt idx="3249">
                  <c:v>3</c:v>
                </c:pt>
                <c:pt idx="3250">
                  <c:v>3</c:v>
                </c:pt>
                <c:pt idx="3251">
                  <c:v>3</c:v>
                </c:pt>
                <c:pt idx="3252">
                  <c:v>3</c:v>
                </c:pt>
                <c:pt idx="3253">
                  <c:v>3</c:v>
                </c:pt>
                <c:pt idx="3254">
                  <c:v>3</c:v>
                </c:pt>
                <c:pt idx="3255">
                  <c:v>3</c:v>
                </c:pt>
                <c:pt idx="3256">
                  <c:v>3</c:v>
                </c:pt>
                <c:pt idx="3257">
                  <c:v>3</c:v>
                </c:pt>
                <c:pt idx="3258">
                  <c:v>3</c:v>
                </c:pt>
                <c:pt idx="3259">
                  <c:v>3</c:v>
                </c:pt>
                <c:pt idx="3260">
                  <c:v>3</c:v>
                </c:pt>
                <c:pt idx="3261">
                  <c:v>3</c:v>
                </c:pt>
                <c:pt idx="3262">
                  <c:v>3</c:v>
                </c:pt>
                <c:pt idx="3263">
                  <c:v>3</c:v>
                </c:pt>
                <c:pt idx="3264">
                  <c:v>3</c:v>
                </c:pt>
                <c:pt idx="3265">
                  <c:v>3</c:v>
                </c:pt>
                <c:pt idx="3266">
                  <c:v>3</c:v>
                </c:pt>
                <c:pt idx="3267">
                  <c:v>3</c:v>
                </c:pt>
                <c:pt idx="3268">
                  <c:v>3</c:v>
                </c:pt>
                <c:pt idx="3269">
                  <c:v>3</c:v>
                </c:pt>
                <c:pt idx="3270">
                  <c:v>3</c:v>
                </c:pt>
                <c:pt idx="3271">
                  <c:v>3</c:v>
                </c:pt>
                <c:pt idx="3272">
                  <c:v>3</c:v>
                </c:pt>
                <c:pt idx="3273">
                  <c:v>3</c:v>
                </c:pt>
                <c:pt idx="3274">
                  <c:v>3</c:v>
                </c:pt>
                <c:pt idx="3275">
                  <c:v>3</c:v>
                </c:pt>
                <c:pt idx="3276">
                  <c:v>3</c:v>
                </c:pt>
                <c:pt idx="3277">
                  <c:v>3</c:v>
                </c:pt>
                <c:pt idx="3278">
                  <c:v>3</c:v>
                </c:pt>
                <c:pt idx="3279">
                  <c:v>3</c:v>
                </c:pt>
                <c:pt idx="3280">
                  <c:v>3</c:v>
                </c:pt>
                <c:pt idx="3281">
                  <c:v>3</c:v>
                </c:pt>
                <c:pt idx="3282">
                  <c:v>3</c:v>
                </c:pt>
                <c:pt idx="3283">
                  <c:v>3</c:v>
                </c:pt>
                <c:pt idx="3284">
                  <c:v>3</c:v>
                </c:pt>
                <c:pt idx="3285">
                  <c:v>3</c:v>
                </c:pt>
                <c:pt idx="3286">
                  <c:v>3</c:v>
                </c:pt>
                <c:pt idx="3287">
                  <c:v>3</c:v>
                </c:pt>
                <c:pt idx="3288">
                  <c:v>3</c:v>
                </c:pt>
                <c:pt idx="3289">
                  <c:v>3</c:v>
                </c:pt>
                <c:pt idx="3290">
                  <c:v>3</c:v>
                </c:pt>
                <c:pt idx="3291">
                  <c:v>3</c:v>
                </c:pt>
                <c:pt idx="3292">
                  <c:v>3</c:v>
                </c:pt>
                <c:pt idx="3293">
                  <c:v>3</c:v>
                </c:pt>
                <c:pt idx="3294">
                  <c:v>3</c:v>
                </c:pt>
                <c:pt idx="3295">
                  <c:v>3</c:v>
                </c:pt>
                <c:pt idx="3296">
                  <c:v>3</c:v>
                </c:pt>
                <c:pt idx="3297">
                  <c:v>3</c:v>
                </c:pt>
                <c:pt idx="3298">
                  <c:v>3</c:v>
                </c:pt>
                <c:pt idx="3299">
                  <c:v>3</c:v>
                </c:pt>
                <c:pt idx="3300">
                  <c:v>3</c:v>
                </c:pt>
                <c:pt idx="3301">
                  <c:v>3</c:v>
                </c:pt>
                <c:pt idx="3302">
                  <c:v>3</c:v>
                </c:pt>
                <c:pt idx="3303">
                  <c:v>3</c:v>
                </c:pt>
                <c:pt idx="3304">
                  <c:v>3</c:v>
                </c:pt>
                <c:pt idx="3305">
                  <c:v>3</c:v>
                </c:pt>
                <c:pt idx="3306">
                  <c:v>3</c:v>
                </c:pt>
                <c:pt idx="3307">
                  <c:v>3</c:v>
                </c:pt>
                <c:pt idx="3308">
                  <c:v>3</c:v>
                </c:pt>
                <c:pt idx="3309">
                  <c:v>3</c:v>
                </c:pt>
                <c:pt idx="3310">
                  <c:v>3</c:v>
                </c:pt>
                <c:pt idx="3311">
                  <c:v>3</c:v>
                </c:pt>
                <c:pt idx="3312">
                  <c:v>3</c:v>
                </c:pt>
                <c:pt idx="3313">
                  <c:v>3</c:v>
                </c:pt>
                <c:pt idx="3314">
                  <c:v>3</c:v>
                </c:pt>
                <c:pt idx="3315">
                  <c:v>3</c:v>
                </c:pt>
                <c:pt idx="3316">
                  <c:v>3</c:v>
                </c:pt>
                <c:pt idx="3317">
                  <c:v>3</c:v>
                </c:pt>
                <c:pt idx="3318">
                  <c:v>3</c:v>
                </c:pt>
                <c:pt idx="3319">
                  <c:v>3</c:v>
                </c:pt>
                <c:pt idx="3320">
                  <c:v>3</c:v>
                </c:pt>
                <c:pt idx="3321">
                  <c:v>3</c:v>
                </c:pt>
                <c:pt idx="3322">
                  <c:v>3</c:v>
                </c:pt>
                <c:pt idx="3323">
                  <c:v>3</c:v>
                </c:pt>
                <c:pt idx="3324">
                  <c:v>3</c:v>
                </c:pt>
                <c:pt idx="3325">
                  <c:v>3</c:v>
                </c:pt>
                <c:pt idx="3326">
                  <c:v>3</c:v>
                </c:pt>
                <c:pt idx="3327">
                  <c:v>3</c:v>
                </c:pt>
                <c:pt idx="3328">
                  <c:v>3</c:v>
                </c:pt>
                <c:pt idx="3329">
                  <c:v>3</c:v>
                </c:pt>
                <c:pt idx="3330">
                  <c:v>3</c:v>
                </c:pt>
                <c:pt idx="3331">
                  <c:v>3</c:v>
                </c:pt>
                <c:pt idx="3332">
                  <c:v>3</c:v>
                </c:pt>
                <c:pt idx="3333">
                  <c:v>3</c:v>
                </c:pt>
                <c:pt idx="3334">
                  <c:v>3</c:v>
                </c:pt>
                <c:pt idx="3335">
                  <c:v>3</c:v>
                </c:pt>
                <c:pt idx="3336">
                  <c:v>3</c:v>
                </c:pt>
                <c:pt idx="3337">
                  <c:v>3</c:v>
                </c:pt>
                <c:pt idx="3338">
                  <c:v>3</c:v>
                </c:pt>
                <c:pt idx="3339">
                  <c:v>3</c:v>
                </c:pt>
                <c:pt idx="3340">
                  <c:v>3</c:v>
                </c:pt>
                <c:pt idx="3341">
                  <c:v>3</c:v>
                </c:pt>
                <c:pt idx="3342">
                  <c:v>3</c:v>
                </c:pt>
                <c:pt idx="3343">
                  <c:v>3</c:v>
                </c:pt>
                <c:pt idx="3344">
                  <c:v>3</c:v>
                </c:pt>
                <c:pt idx="3345">
                  <c:v>3</c:v>
                </c:pt>
                <c:pt idx="3346">
                  <c:v>3</c:v>
                </c:pt>
                <c:pt idx="3347">
                  <c:v>3</c:v>
                </c:pt>
                <c:pt idx="3348">
                  <c:v>3</c:v>
                </c:pt>
                <c:pt idx="3349">
                  <c:v>3</c:v>
                </c:pt>
                <c:pt idx="3350">
                  <c:v>3</c:v>
                </c:pt>
                <c:pt idx="3351">
                  <c:v>3</c:v>
                </c:pt>
                <c:pt idx="3352">
                  <c:v>3</c:v>
                </c:pt>
                <c:pt idx="3353">
                  <c:v>3</c:v>
                </c:pt>
                <c:pt idx="3354">
                  <c:v>3</c:v>
                </c:pt>
                <c:pt idx="3355">
                  <c:v>3</c:v>
                </c:pt>
                <c:pt idx="3356">
                  <c:v>3</c:v>
                </c:pt>
                <c:pt idx="3357">
                  <c:v>3</c:v>
                </c:pt>
                <c:pt idx="3358">
                  <c:v>3</c:v>
                </c:pt>
                <c:pt idx="3359">
                  <c:v>3</c:v>
                </c:pt>
                <c:pt idx="3360">
                  <c:v>3</c:v>
                </c:pt>
                <c:pt idx="3361">
                  <c:v>3</c:v>
                </c:pt>
                <c:pt idx="3362">
                  <c:v>3</c:v>
                </c:pt>
                <c:pt idx="3363">
                  <c:v>3</c:v>
                </c:pt>
                <c:pt idx="3364">
                  <c:v>3</c:v>
                </c:pt>
                <c:pt idx="3365">
                  <c:v>3</c:v>
                </c:pt>
                <c:pt idx="3366">
                  <c:v>3</c:v>
                </c:pt>
                <c:pt idx="3367">
                  <c:v>3</c:v>
                </c:pt>
                <c:pt idx="3368">
                  <c:v>3</c:v>
                </c:pt>
                <c:pt idx="3369">
                  <c:v>3</c:v>
                </c:pt>
                <c:pt idx="3370">
                  <c:v>3</c:v>
                </c:pt>
                <c:pt idx="3371">
                  <c:v>3</c:v>
                </c:pt>
                <c:pt idx="3372">
                  <c:v>3</c:v>
                </c:pt>
                <c:pt idx="3373">
                  <c:v>3</c:v>
                </c:pt>
                <c:pt idx="3374">
                  <c:v>3</c:v>
                </c:pt>
                <c:pt idx="3375">
                  <c:v>3</c:v>
                </c:pt>
                <c:pt idx="3376">
                  <c:v>3</c:v>
                </c:pt>
                <c:pt idx="3377">
                  <c:v>3</c:v>
                </c:pt>
                <c:pt idx="3378">
                  <c:v>3</c:v>
                </c:pt>
                <c:pt idx="3379">
                  <c:v>3</c:v>
                </c:pt>
                <c:pt idx="3380">
                  <c:v>3</c:v>
                </c:pt>
                <c:pt idx="3381">
                  <c:v>3</c:v>
                </c:pt>
                <c:pt idx="3382">
                  <c:v>3</c:v>
                </c:pt>
                <c:pt idx="3383">
                  <c:v>3</c:v>
                </c:pt>
                <c:pt idx="3384">
                  <c:v>3</c:v>
                </c:pt>
                <c:pt idx="3385">
                  <c:v>3</c:v>
                </c:pt>
                <c:pt idx="3386">
                  <c:v>3</c:v>
                </c:pt>
                <c:pt idx="3387">
                  <c:v>3</c:v>
                </c:pt>
                <c:pt idx="3388">
                  <c:v>3</c:v>
                </c:pt>
                <c:pt idx="3389">
                  <c:v>3</c:v>
                </c:pt>
                <c:pt idx="3390">
                  <c:v>3</c:v>
                </c:pt>
                <c:pt idx="3391">
                  <c:v>3</c:v>
                </c:pt>
                <c:pt idx="3392">
                  <c:v>3</c:v>
                </c:pt>
                <c:pt idx="3393">
                  <c:v>3</c:v>
                </c:pt>
                <c:pt idx="3394">
                  <c:v>3</c:v>
                </c:pt>
                <c:pt idx="3395">
                  <c:v>3</c:v>
                </c:pt>
                <c:pt idx="3396">
                  <c:v>3</c:v>
                </c:pt>
                <c:pt idx="3397">
                  <c:v>3</c:v>
                </c:pt>
                <c:pt idx="3398">
                  <c:v>3</c:v>
                </c:pt>
                <c:pt idx="3399">
                  <c:v>3</c:v>
                </c:pt>
                <c:pt idx="3400">
                  <c:v>3</c:v>
                </c:pt>
                <c:pt idx="3401">
                  <c:v>3</c:v>
                </c:pt>
                <c:pt idx="3402">
                  <c:v>3</c:v>
                </c:pt>
                <c:pt idx="3403">
                  <c:v>3</c:v>
                </c:pt>
                <c:pt idx="3404">
                  <c:v>3</c:v>
                </c:pt>
                <c:pt idx="3405">
                  <c:v>3</c:v>
                </c:pt>
                <c:pt idx="3406">
                  <c:v>3</c:v>
                </c:pt>
                <c:pt idx="3407">
                  <c:v>3</c:v>
                </c:pt>
                <c:pt idx="3408">
                  <c:v>3</c:v>
                </c:pt>
                <c:pt idx="3409">
                  <c:v>3</c:v>
                </c:pt>
                <c:pt idx="3410">
                  <c:v>3</c:v>
                </c:pt>
                <c:pt idx="3411">
                  <c:v>3</c:v>
                </c:pt>
                <c:pt idx="3412">
                  <c:v>3</c:v>
                </c:pt>
                <c:pt idx="3413">
                  <c:v>3</c:v>
                </c:pt>
                <c:pt idx="3414">
                  <c:v>3</c:v>
                </c:pt>
                <c:pt idx="3415">
                  <c:v>3</c:v>
                </c:pt>
                <c:pt idx="3416">
                  <c:v>3</c:v>
                </c:pt>
                <c:pt idx="3417">
                  <c:v>3</c:v>
                </c:pt>
                <c:pt idx="3418">
                  <c:v>3</c:v>
                </c:pt>
                <c:pt idx="3419">
                  <c:v>3</c:v>
                </c:pt>
                <c:pt idx="3420">
                  <c:v>3</c:v>
                </c:pt>
                <c:pt idx="3421">
                  <c:v>3</c:v>
                </c:pt>
                <c:pt idx="3422">
                  <c:v>3</c:v>
                </c:pt>
                <c:pt idx="3423">
                  <c:v>3</c:v>
                </c:pt>
                <c:pt idx="3424">
                  <c:v>3</c:v>
                </c:pt>
                <c:pt idx="3425">
                  <c:v>3</c:v>
                </c:pt>
                <c:pt idx="3426">
                  <c:v>3</c:v>
                </c:pt>
                <c:pt idx="3427">
                  <c:v>3</c:v>
                </c:pt>
                <c:pt idx="3428">
                  <c:v>3</c:v>
                </c:pt>
                <c:pt idx="3429">
                  <c:v>3</c:v>
                </c:pt>
                <c:pt idx="3430">
                  <c:v>3</c:v>
                </c:pt>
                <c:pt idx="3431">
                  <c:v>3</c:v>
                </c:pt>
                <c:pt idx="3432">
                  <c:v>3</c:v>
                </c:pt>
                <c:pt idx="3433">
                  <c:v>3</c:v>
                </c:pt>
                <c:pt idx="3434">
                  <c:v>3</c:v>
                </c:pt>
                <c:pt idx="3435">
                  <c:v>3</c:v>
                </c:pt>
                <c:pt idx="3436">
                  <c:v>3</c:v>
                </c:pt>
                <c:pt idx="3437">
                  <c:v>3</c:v>
                </c:pt>
                <c:pt idx="3438">
                  <c:v>3</c:v>
                </c:pt>
                <c:pt idx="3439">
                  <c:v>3</c:v>
                </c:pt>
                <c:pt idx="3440">
                  <c:v>3</c:v>
                </c:pt>
                <c:pt idx="3441">
                  <c:v>3</c:v>
                </c:pt>
                <c:pt idx="3442">
                  <c:v>3</c:v>
                </c:pt>
                <c:pt idx="3443">
                  <c:v>3</c:v>
                </c:pt>
                <c:pt idx="3444">
                  <c:v>3</c:v>
                </c:pt>
                <c:pt idx="3445">
                  <c:v>3</c:v>
                </c:pt>
                <c:pt idx="3446">
                  <c:v>3</c:v>
                </c:pt>
                <c:pt idx="3447">
                  <c:v>3</c:v>
                </c:pt>
                <c:pt idx="3448">
                  <c:v>3</c:v>
                </c:pt>
                <c:pt idx="3449">
                  <c:v>3</c:v>
                </c:pt>
                <c:pt idx="3450">
                  <c:v>3</c:v>
                </c:pt>
                <c:pt idx="3451">
                  <c:v>3</c:v>
                </c:pt>
                <c:pt idx="3452">
                  <c:v>3</c:v>
                </c:pt>
                <c:pt idx="3453">
                  <c:v>3</c:v>
                </c:pt>
                <c:pt idx="3454">
                  <c:v>3</c:v>
                </c:pt>
                <c:pt idx="3455">
                  <c:v>3</c:v>
                </c:pt>
                <c:pt idx="3456">
                  <c:v>3</c:v>
                </c:pt>
                <c:pt idx="3457">
                  <c:v>3</c:v>
                </c:pt>
                <c:pt idx="3458">
                  <c:v>3</c:v>
                </c:pt>
                <c:pt idx="3459">
                  <c:v>3</c:v>
                </c:pt>
                <c:pt idx="3460">
                  <c:v>3</c:v>
                </c:pt>
                <c:pt idx="3461">
                  <c:v>3</c:v>
                </c:pt>
                <c:pt idx="3462">
                  <c:v>3</c:v>
                </c:pt>
                <c:pt idx="3463">
                  <c:v>3</c:v>
                </c:pt>
                <c:pt idx="3464">
                  <c:v>3</c:v>
                </c:pt>
                <c:pt idx="3465">
                  <c:v>3</c:v>
                </c:pt>
                <c:pt idx="3466">
                  <c:v>3</c:v>
                </c:pt>
                <c:pt idx="3467">
                  <c:v>3</c:v>
                </c:pt>
                <c:pt idx="3468">
                  <c:v>3</c:v>
                </c:pt>
                <c:pt idx="3469">
                  <c:v>3</c:v>
                </c:pt>
                <c:pt idx="3470">
                  <c:v>3</c:v>
                </c:pt>
                <c:pt idx="3471">
                  <c:v>3</c:v>
                </c:pt>
                <c:pt idx="3472">
                  <c:v>3</c:v>
                </c:pt>
                <c:pt idx="3473">
                  <c:v>3</c:v>
                </c:pt>
                <c:pt idx="3474">
                  <c:v>3</c:v>
                </c:pt>
                <c:pt idx="3475">
                  <c:v>3</c:v>
                </c:pt>
                <c:pt idx="3476">
                  <c:v>3</c:v>
                </c:pt>
                <c:pt idx="3477">
                  <c:v>3</c:v>
                </c:pt>
                <c:pt idx="3478">
                  <c:v>3</c:v>
                </c:pt>
                <c:pt idx="3479">
                  <c:v>3</c:v>
                </c:pt>
                <c:pt idx="3480">
                  <c:v>3</c:v>
                </c:pt>
                <c:pt idx="3481">
                  <c:v>3</c:v>
                </c:pt>
                <c:pt idx="3482">
                  <c:v>3</c:v>
                </c:pt>
                <c:pt idx="3483">
                  <c:v>3</c:v>
                </c:pt>
                <c:pt idx="3484">
                  <c:v>3</c:v>
                </c:pt>
                <c:pt idx="3485">
                  <c:v>3</c:v>
                </c:pt>
                <c:pt idx="3486">
                  <c:v>3</c:v>
                </c:pt>
                <c:pt idx="3487">
                  <c:v>3</c:v>
                </c:pt>
                <c:pt idx="3488">
                  <c:v>3</c:v>
                </c:pt>
                <c:pt idx="3489">
                  <c:v>3</c:v>
                </c:pt>
                <c:pt idx="3490">
                  <c:v>3</c:v>
                </c:pt>
                <c:pt idx="3491">
                  <c:v>3</c:v>
                </c:pt>
                <c:pt idx="3492">
                  <c:v>3</c:v>
                </c:pt>
                <c:pt idx="3493">
                  <c:v>3</c:v>
                </c:pt>
                <c:pt idx="3494">
                  <c:v>3</c:v>
                </c:pt>
                <c:pt idx="3495">
                  <c:v>3</c:v>
                </c:pt>
                <c:pt idx="3496">
                  <c:v>3</c:v>
                </c:pt>
                <c:pt idx="3497">
                  <c:v>3</c:v>
                </c:pt>
                <c:pt idx="3498">
                  <c:v>3</c:v>
                </c:pt>
                <c:pt idx="3499">
                  <c:v>3</c:v>
                </c:pt>
                <c:pt idx="3500">
                  <c:v>3</c:v>
                </c:pt>
                <c:pt idx="3501">
                  <c:v>3</c:v>
                </c:pt>
                <c:pt idx="3502">
                  <c:v>3</c:v>
                </c:pt>
                <c:pt idx="3503">
                  <c:v>3</c:v>
                </c:pt>
                <c:pt idx="3504">
                  <c:v>3</c:v>
                </c:pt>
                <c:pt idx="3505">
                  <c:v>3</c:v>
                </c:pt>
                <c:pt idx="3506">
                  <c:v>3</c:v>
                </c:pt>
                <c:pt idx="3507">
                  <c:v>3</c:v>
                </c:pt>
                <c:pt idx="3508">
                  <c:v>3</c:v>
                </c:pt>
                <c:pt idx="3509">
                  <c:v>3</c:v>
                </c:pt>
                <c:pt idx="3510">
                  <c:v>3</c:v>
                </c:pt>
                <c:pt idx="3511">
                  <c:v>3</c:v>
                </c:pt>
                <c:pt idx="3512">
                  <c:v>3</c:v>
                </c:pt>
                <c:pt idx="3513">
                  <c:v>3</c:v>
                </c:pt>
                <c:pt idx="3514">
                  <c:v>3</c:v>
                </c:pt>
                <c:pt idx="3515">
                  <c:v>3</c:v>
                </c:pt>
                <c:pt idx="3516">
                  <c:v>3</c:v>
                </c:pt>
                <c:pt idx="3517">
                  <c:v>3</c:v>
                </c:pt>
                <c:pt idx="3518">
                  <c:v>3</c:v>
                </c:pt>
                <c:pt idx="3519">
                  <c:v>3</c:v>
                </c:pt>
                <c:pt idx="3520">
                  <c:v>3</c:v>
                </c:pt>
                <c:pt idx="3521">
                  <c:v>3</c:v>
                </c:pt>
                <c:pt idx="3522">
                  <c:v>3</c:v>
                </c:pt>
                <c:pt idx="3523">
                  <c:v>3</c:v>
                </c:pt>
                <c:pt idx="3524">
                  <c:v>3</c:v>
                </c:pt>
                <c:pt idx="3525">
                  <c:v>3</c:v>
                </c:pt>
                <c:pt idx="3526">
                  <c:v>3</c:v>
                </c:pt>
                <c:pt idx="3527">
                  <c:v>3</c:v>
                </c:pt>
                <c:pt idx="3528">
                  <c:v>3</c:v>
                </c:pt>
                <c:pt idx="3529">
                  <c:v>3</c:v>
                </c:pt>
                <c:pt idx="3530">
                  <c:v>3</c:v>
                </c:pt>
                <c:pt idx="3531">
                  <c:v>3</c:v>
                </c:pt>
                <c:pt idx="3532">
                  <c:v>3</c:v>
                </c:pt>
                <c:pt idx="3533">
                  <c:v>3</c:v>
                </c:pt>
                <c:pt idx="3534">
                  <c:v>3</c:v>
                </c:pt>
                <c:pt idx="3535">
                  <c:v>3</c:v>
                </c:pt>
                <c:pt idx="3536">
                  <c:v>3</c:v>
                </c:pt>
                <c:pt idx="3537">
                  <c:v>3</c:v>
                </c:pt>
                <c:pt idx="3538">
                  <c:v>3</c:v>
                </c:pt>
                <c:pt idx="3539">
                  <c:v>3</c:v>
                </c:pt>
                <c:pt idx="3540">
                  <c:v>3</c:v>
                </c:pt>
                <c:pt idx="3541">
                  <c:v>3</c:v>
                </c:pt>
                <c:pt idx="3542">
                  <c:v>3</c:v>
                </c:pt>
                <c:pt idx="3543">
                  <c:v>3</c:v>
                </c:pt>
                <c:pt idx="3544">
                  <c:v>3</c:v>
                </c:pt>
                <c:pt idx="3545">
                  <c:v>3</c:v>
                </c:pt>
                <c:pt idx="3546">
                  <c:v>3</c:v>
                </c:pt>
                <c:pt idx="3547">
                  <c:v>3</c:v>
                </c:pt>
                <c:pt idx="3548">
                  <c:v>3</c:v>
                </c:pt>
                <c:pt idx="3549">
                  <c:v>3</c:v>
                </c:pt>
                <c:pt idx="3550">
                  <c:v>3</c:v>
                </c:pt>
                <c:pt idx="3551">
                  <c:v>3</c:v>
                </c:pt>
                <c:pt idx="3552">
                  <c:v>3</c:v>
                </c:pt>
                <c:pt idx="3553">
                  <c:v>3</c:v>
                </c:pt>
                <c:pt idx="3554">
                  <c:v>3</c:v>
                </c:pt>
                <c:pt idx="3555">
                  <c:v>3</c:v>
                </c:pt>
                <c:pt idx="3556">
                  <c:v>3</c:v>
                </c:pt>
                <c:pt idx="3557">
                  <c:v>3</c:v>
                </c:pt>
                <c:pt idx="3558">
                  <c:v>3</c:v>
                </c:pt>
                <c:pt idx="3559">
                  <c:v>3</c:v>
                </c:pt>
                <c:pt idx="3560">
                  <c:v>3</c:v>
                </c:pt>
                <c:pt idx="3561">
                  <c:v>3</c:v>
                </c:pt>
                <c:pt idx="3562">
                  <c:v>3</c:v>
                </c:pt>
                <c:pt idx="3563">
                  <c:v>3</c:v>
                </c:pt>
                <c:pt idx="3564">
                  <c:v>3</c:v>
                </c:pt>
                <c:pt idx="3565">
                  <c:v>3</c:v>
                </c:pt>
                <c:pt idx="3566">
                  <c:v>3</c:v>
                </c:pt>
                <c:pt idx="3567">
                  <c:v>3</c:v>
                </c:pt>
                <c:pt idx="3568">
                  <c:v>3</c:v>
                </c:pt>
                <c:pt idx="3569">
                  <c:v>3</c:v>
                </c:pt>
                <c:pt idx="3570">
                  <c:v>3</c:v>
                </c:pt>
                <c:pt idx="3571">
                  <c:v>3</c:v>
                </c:pt>
                <c:pt idx="3572">
                  <c:v>3</c:v>
                </c:pt>
                <c:pt idx="3573">
                  <c:v>3</c:v>
                </c:pt>
                <c:pt idx="3574">
                  <c:v>3</c:v>
                </c:pt>
                <c:pt idx="3575">
                  <c:v>3</c:v>
                </c:pt>
                <c:pt idx="3576">
                  <c:v>3</c:v>
                </c:pt>
                <c:pt idx="3577">
                  <c:v>3</c:v>
                </c:pt>
                <c:pt idx="3578">
                  <c:v>3</c:v>
                </c:pt>
                <c:pt idx="3579">
                  <c:v>3</c:v>
                </c:pt>
                <c:pt idx="3580">
                  <c:v>3</c:v>
                </c:pt>
                <c:pt idx="3581">
                  <c:v>3</c:v>
                </c:pt>
                <c:pt idx="3582">
                  <c:v>3</c:v>
                </c:pt>
                <c:pt idx="3583">
                  <c:v>3</c:v>
                </c:pt>
                <c:pt idx="3584">
                  <c:v>3</c:v>
                </c:pt>
                <c:pt idx="3585">
                  <c:v>3</c:v>
                </c:pt>
                <c:pt idx="3586">
                  <c:v>3</c:v>
                </c:pt>
                <c:pt idx="3587">
                  <c:v>3</c:v>
                </c:pt>
                <c:pt idx="3588">
                  <c:v>3</c:v>
                </c:pt>
                <c:pt idx="3589">
                  <c:v>3</c:v>
                </c:pt>
                <c:pt idx="3590">
                  <c:v>3</c:v>
                </c:pt>
                <c:pt idx="3591">
                  <c:v>3</c:v>
                </c:pt>
                <c:pt idx="3592">
                  <c:v>3</c:v>
                </c:pt>
                <c:pt idx="3593">
                  <c:v>3</c:v>
                </c:pt>
                <c:pt idx="3594">
                  <c:v>3</c:v>
                </c:pt>
                <c:pt idx="3595">
                  <c:v>3</c:v>
                </c:pt>
                <c:pt idx="3596">
                  <c:v>3</c:v>
                </c:pt>
                <c:pt idx="3597">
                  <c:v>3</c:v>
                </c:pt>
                <c:pt idx="3598">
                  <c:v>3</c:v>
                </c:pt>
                <c:pt idx="3599">
                  <c:v>3</c:v>
                </c:pt>
                <c:pt idx="3600">
                  <c:v>3</c:v>
                </c:pt>
                <c:pt idx="3601">
                  <c:v>3</c:v>
                </c:pt>
                <c:pt idx="3602">
                  <c:v>3</c:v>
                </c:pt>
                <c:pt idx="3603">
                  <c:v>3</c:v>
                </c:pt>
                <c:pt idx="3604">
                  <c:v>3</c:v>
                </c:pt>
                <c:pt idx="3605">
                  <c:v>3</c:v>
                </c:pt>
                <c:pt idx="3606">
                  <c:v>3</c:v>
                </c:pt>
                <c:pt idx="3607">
                  <c:v>3</c:v>
                </c:pt>
                <c:pt idx="3608">
                  <c:v>3</c:v>
                </c:pt>
                <c:pt idx="3609">
                  <c:v>3</c:v>
                </c:pt>
                <c:pt idx="3610">
                  <c:v>3</c:v>
                </c:pt>
                <c:pt idx="3611">
                  <c:v>3</c:v>
                </c:pt>
                <c:pt idx="3612">
                  <c:v>3</c:v>
                </c:pt>
                <c:pt idx="3613">
                  <c:v>3</c:v>
                </c:pt>
                <c:pt idx="3614">
                  <c:v>3</c:v>
                </c:pt>
                <c:pt idx="3615">
                  <c:v>3</c:v>
                </c:pt>
                <c:pt idx="3616">
                  <c:v>3</c:v>
                </c:pt>
                <c:pt idx="3617">
                  <c:v>3</c:v>
                </c:pt>
                <c:pt idx="3618">
                  <c:v>3</c:v>
                </c:pt>
                <c:pt idx="3619">
                  <c:v>3</c:v>
                </c:pt>
                <c:pt idx="3620">
                  <c:v>3</c:v>
                </c:pt>
                <c:pt idx="3621">
                  <c:v>3</c:v>
                </c:pt>
                <c:pt idx="3622">
                  <c:v>3</c:v>
                </c:pt>
                <c:pt idx="3623">
                  <c:v>3</c:v>
                </c:pt>
                <c:pt idx="3624">
                  <c:v>3</c:v>
                </c:pt>
                <c:pt idx="3625">
                  <c:v>3</c:v>
                </c:pt>
                <c:pt idx="3626">
                  <c:v>3</c:v>
                </c:pt>
                <c:pt idx="3627">
                  <c:v>3</c:v>
                </c:pt>
                <c:pt idx="3628">
                  <c:v>4</c:v>
                </c:pt>
                <c:pt idx="3629">
                  <c:v>4</c:v>
                </c:pt>
                <c:pt idx="3630">
                  <c:v>4</c:v>
                </c:pt>
                <c:pt idx="3631">
                  <c:v>4</c:v>
                </c:pt>
                <c:pt idx="3632">
                  <c:v>4</c:v>
                </c:pt>
                <c:pt idx="3633">
                  <c:v>4</c:v>
                </c:pt>
                <c:pt idx="3634">
                  <c:v>4</c:v>
                </c:pt>
                <c:pt idx="3635">
                  <c:v>4</c:v>
                </c:pt>
                <c:pt idx="3636">
                  <c:v>4</c:v>
                </c:pt>
                <c:pt idx="3637">
                  <c:v>4</c:v>
                </c:pt>
                <c:pt idx="3638">
                  <c:v>4</c:v>
                </c:pt>
                <c:pt idx="3639">
                  <c:v>4</c:v>
                </c:pt>
                <c:pt idx="3640">
                  <c:v>4</c:v>
                </c:pt>
                <c:pt idx="3641">
                  <c:v>4</c:v>
                </c:pt>
                <c:pt idx="3642">
                  <c:v>4</c:v>
                </c:pt>
                <c:pt idx="3643">
                  <c:v>4</c:v>
                </c:pt>
                <c:pt idx="3644">
                  <c:v>4</c:v>
                </c:pt>
                <c:pt idx="3645">
                  <c:v>4</c:v>
                </c:pt>
                <c:pt idx="3646">
                  <c:v>4</c:v>
                </c:pt>
                <c:pt idx="3647">
                  <c:v>4</c:v>
                </c:pt>
                <c:pt idx="3648">
                  <c:v>4</c:v>
                </c:pt>
                <c:pt idx="3649">
                  <c:v>4</c:v>
                </c:pt>
                <c:pt idx="3650">
                  <c:v>4</c:v>
                </c:pt>
                <c:pt idx="3651">
                  <c:v>4</c:v>
                </c:pt>
                <c:pt idx="3652">
                  <c:v>4</c:v>
                </c:pt>
                <c:pt idx="3653">
                  <c:v>4</c:v>
                </c:pt>
                <c:pt idx="3654">
                  <c:v>4</c:v>
                </c:pt>
                <c:pt idx="3655">
                  <c:v>4</c:v>
                </c:pt>
                <c:pt idx="3656">
                  <c:v>4</c:v>
                </c:pt>
                <c:pt idx="3657">
                  <c:v>4</c:v>
                </c:pt>
                <c:pt idx="3658">
                  <c:v>4</c:v>
                </c:pt>
                <c:pt idx="3659">
                  <c:v>4</c:v>
                </c:pt>
                <c:pt idx="3660">
                  <c:v>4</c:v>
                </c:pt>
                <c:pt idx="3661">
                  <c:v>4</c:v>
                </c:pt>
                <c:pt idx="3662">
                  <c:v>4</c:v>
                </c:pt>
                <c:pt idx="3663">
                  <c:v>4</c:v>
                </c:pt>
                <c:pt idx="3664">
                  <c:v>4</c:v>
                </c:pt>
                <c:pt idx="3665">
                  <c:v>4</c:v>
                </c:pt>
                <c:pt idx="3666">
                  <c:v>4</c:v>
                </c:pt>
                <c:pt idx="3667">
                  <c:v>4</c:v>
                </c:pt>
                <c:pt idx="3668">
                  <c:v>4</c:v>
                </c:pt>
                <c:pt idx="3669">
                  <c:v>4</c:v>
                </c:pt>
                <c:pt idx="3670">
                  <c:v>4</c:v>
                </c:pt>
                <c:pt idx="3671">
                  <c:v>4</c:v>
                </c:pt>
                <c:pt idx="3672">
                  <c:v>4</c:v>
                </c:pt>
                <c:pt idx="3673">
                  <c:v>4</c:v>
                </c:pt>
                <c:pt idx="3674">
                  <c:v>4</c:v>
                </c:pt>
                <c:pt idx="3675">
                  <c:v>4</c:v>
                </c:pt>
                <c:pt idx="3676">
                  <c:v>4</c:v>
                </c:pt>
                <c:pt idx="3677">
                  <c:v>4</c:v>
                </c:pt>
                <c:pt idx="3678">
                  <c:v>4</c:v>
                </c:pt>
                <c:pt idx="3679">
                  <c:v>4</c:v>
                </c:pt>
                <c:pt idx="3680">
                  <c:v>4</c:v>
                </c:pt>
                <c:pt idx="3681">
                  <c:v>4</c:v>
                </c:pt>
                <c:pt idx="3682">
                  <c:v>4</c:v>
                </c:pt>
                <c:pt idx="3683">
                  <c:v>4</c:v>
                </c:pt>
                <c:pt idx="3684">
                  <c:v>4</c:v>
                </c:pt>
                <c:pt idx="3685">
                  <c:v>4</c:v>
                </c:pt>
                <c:pt idx="3686">
                  <c:v>4</c:v>
                </c:pt>
                <c:pt idx="3687">
                  <c:v>4</c:v>
                </c:pt>
                <c:pt idx="3688">
                  <c:v>4</c:v>
                </c:pt>
                <c:pt idx="3689">
                  <c:v>4</c:v>
                </c:pt>
                <c:pt idx="3690">
                  <c:v>4</c:v>
                </c:pt>
                <c:pt idx="3691">
                  <c:v>4</c:v>
                </c:pt>
                <c:pt idx="3692">
                  <c:v>4</c:v>
                </c:pt>
                <c:pt idx="3693">
                  <c:v>4</c:v>
                </c:pt>
                <c:pt idx="3694">
                  <c:v>4</c:v>
                </c:pt>
                <c:pt idx="3695">
                  <c:v>4</c:v>
                </c:pt>
                <c:pt idx="3696">
                  <c:v>4</c:v>
                </c:pt>
                <c:pt idx="3697">
                  <c:v>4</c:v>
                </c:pt>
                <c:pt idx="3698">
                  <c:v>4</c:v>
                </c:pt>
                <c:pt idx="3699">
                  <c:v>4</c:v>
                </c:pt>
                <c:pt idx="3700">
                  <c:v>4</c:v>
                </c:pt>
                <c:pt idx="3701">
                  <c:v>4</c:v>
                </c:pt>
                <c:pt idx="3702">
                  <c:v>4</c:v>
                </c:pt>
                <c:pt idx="3703">
                  <c:v>4</c:v>
                </c:pt>
                <c:pt idx="3704">
                  <c:v>4</c:v>
                </c:pt>
                <c:pt idx="3705">
                  <c:v>4</c:v>
                </c:pt>
                <c:pt idx="3706">
                  <c:v>4</c:v>
                </c:pt>
                <c:pt idx="3707">
                  <c:v>4</c:v>
                </c:pt>
                <c:pt idx="3708">
                  <c:v>4</c:v>
                </c:pt>
                <c:pt idx="3709">
                  <c:v>4</c:v>
                </c:pt>
                <c:pt idx="3710">
                  <c:v>4</c:v>
                </c:pt>
                <c:pt idx="3711">
                  <c:v>4</c:v>
                </c:pt>
                <c:pt idx="3712">
                  <c:v>4</c:v>
                </c:pt>
                <c:pt idx="3713">
                  <c:v>4</c:v>
                </c:pt>
                <c:pt idx="3714">
                  <c:v>4</c:v>
                </c:pt>
                <c:pt idx="3715">
                  <c:v>4</c:v>
                </c:pt>
                <c:pt idx="3716">
                  <c:v>4</c:v>
                </c:pt>
                <c:pt idx="3717">
                  <c:v>4</c:v>
                </c:pt>
                <c:pt idx="3718">
                  <c:v>4</c:v>
                </c:pt>
                <c:pt idx="3719">
                  <c:v>4</c:v>
                </c:pt>
                <c:pt idx="3720">
                  <c:v>4</c:v>
                </c:pt>
                <c:pt idx="3721">
                  <c:v>4</c:v>
                </c:pt>
                <c:pt idx="3722">
                  <c:v>4</c:v>
                </c:pt>
                <c:pt idx="3723">
                  <c:v>4</c:v>
                </c:pt>
                <c:pt idx="3724">
                  <c:v>4</c:v>
                </c:pt>
                <c:pt idx="3725">
                  <c:v>4</c:v>
                </c:pt>
                <c:pt idx="3726">
                  <c:v>4</c:v>
                </c:pt>
                <c:pt idx="3727">
                  <c:v>4</c:v>
                </c:pt>
                <c:pt idx="3728">
                  <c:v>4</c:v>
                </c:pt>
                <c:pt idx="3729">
                  <c:v>4</c:v>
                </c:pt>
                <c:pt idx="3730">
                  <c:v>4</c:v>
                </c:pt>
                <c:pt idx="3731">
                  <c:v>4</c:v>
                </c:pt>
                <c:pt idx="3732">
                  <c:v>4</c:v>
                </c:pt>
                <c:pt idx="3733">
                  <c:v>4</c:v>
                </c:pt>
                <c:pt idx="3734">
                  <c:v>4</c:v>
                </c:pt>
                <c:pt idx="3735">
                  <c:v>4</c:v>
                </c:pt>
                <c:pt idx="3736">
                  <c:v>4</c:v>
                </c:pt>
                <c:pt idx="3737">
                  <c:v>4</c:v>
                </c:pt>
                <c:pt idx="3738">
                  <c:v>4</c:v>
                </c:pt>
                <c:pt idx="3739">
                  <c:v>4</c:v>
                </c:pt>
                <c:pt idx="3740">
                  <c:v>4</c:v>
                </c:pt>
                <c:pt idx="3741">
                  <c:v>4</c:v>
                </c:pt>
                <c:pt idx="3742">
                  <c:v>4</c:v>
                </c:pt>
                <c:pt idx="3743">
                  <c:v>4</c:v>
                </c:pt>
                <c:pt idx="3744">
                  <c:v>4</c:v>
                </c:pt>
                <c:pt idx="3745">
                  <c:v>4</c:v>
                </c:pt>
                <c:pt idx="3746">
                  <c:v>4</c:v>
                </c:pt>
                <c:pt idx="3747">
                  <c:v>4</c:v>
                </c:pt>
                <c:pt idx="3748">
                  <c:v>4</c:v>
                </c:pt>
                <c:pt idx="3749">
                  <c:v>4</c:v>
                </c:pt>
                <c:pt idx="3750">
                  <c:v>4</c:v>
                </c:pt>
                <c:pt idx="3751">
                  <c:v>4</c:v>
                </c:pt>
                <c:pt idx="3752">
                  <c:v>4</c:v>
                </c:pt>
                <c:pt idx="3753">
                  <c:v>4</c:v>
                </c:pt>
                <c:pt idx="3754">
                  <c:v>4</c:v>
                </c:pt>
                <c:pt idx="3755">
                  <c:v>4</c:v>
                </c:pt>
                <c:pt idx="3756">
                  <c:v>4</c:v>
                </c:pt>
                <c:pt idx="3757">
                  <c:v>4</c:v>
                </c:pt>
                <c:pt idx="3758">
                  <c:v>4</c:v>
                </c:pt>
                <c:pt idx="3759">
                  <c:v>4</c:v>
                </c:pt>
                <c:pt idx="3760">
                  <c:v>4</c:v>
                </c:pt>
                <c:pt idx="3761">
                  <c:v>4</c:v>
                </c:pt>
                <c:pt idx="3762">
                  <c:v>4</c:v>
                </c:pt>
                <c:pt idx="3763">
                  <c:v>4</c:v>
                </c:pt>
                <c:pt idx="3764">
                  <c:v>4</c:v>
                </c:pt>
                <c:pt idx="3765">
                  <c:v>4</c:v>
                </c:pt>
                <c:pt idx="3766">
                  <c:v>4</c:v>
                </c:pt>
                <c:pt idx="3767">
                  <c:v>4</c:v>
                </c:pt>
                <c:pt idx="3768">
                  <c:v>4</c:v>
                </c:pt>
                <c:pt idx="3769">
                  <c:v>4</c:v>
                </c:pt>
                <c:pt idx="3770">
                  <c:v>4</c:v>
                </c:pt>
                <c:pt idx="3771">
                  <c:v>4</c:v>
                </c:pt>
                <c:pt idx="3772">
                  <c:v>4</c:v>
                </c:pt>
                <c:pt idx="3773">
                  <c:v>4</c:v>
                </c:pt>
                <c:pt idx="3774">
                  <c:v>4</c:v>
                </c:pt>
                <c:pt idx="3775">
                  <c:v>4</c:v>
                </c:pt>
                <c:pt idx="3776">
                  <c:v>4</c:v>
                </c:pt>
                <c:pt idx="3777">
                  <c:v>4</c:v>
                </c:pt>
                <c:pt idx="3778">
                  <c:v>4</c:v>
                </c:pt>
                <c:pt idx="3779">
                  <c:v>4</c:v>
                </c:pt>
                <c:pt idx="3780">
                  <c:v>4</c:v>
                </c:pt>
                <c:pt idx="3781">
                  <c:v>4</c:v>
                </c:pt>
                <c:pt idx="3782">
                  <c:v>4</c:v>
                </c:pt>
                <c:pt idx="3783">
                  <c:v>4</c:v>
                </c:pt>
                <c:pt idx="3784">
                  <c:v>4</c:v>
                </c:pt>
                <c:pt idx="3785">
                  <c:v>4</c:v>
                </c:pt>
                <c:pt idx="3786">
                  <c:v>4</c:v>
                </c:pt>
                <c:pt idx="3787">
                  <c:v>4</c:v>
                </c:pt>
                <c:pt idx="3788">
                  <c:v>4</c:v>
                </c:pt>
                <c:pt idx="3789">
                  <c:v>4</c:v>
                </c:pt>
                <c:pt idx="3790">
                  <c:v>4</c:v>
                </c:pt>
                <c:pt idx="3791">
                  <c:v>4</c:v>
                </c:pt>
                <c:pt idx="3792">
                  <c:v>4</c:v>
                </c:pt>
                <c:pt idx="3793">
                  <c:v>4</c:v>
                </c:pt>
                <c:pt idx="3794">
                  <c:v>4</c:v>
                </c:pt>
                <c:pt idx="3795">
                  <c:v>4</c:v>
                </c:pt>
                <c:pt idx="3796">
                  <c:v>4</c:v>
                </c:pt>
                <c:pt idx="3797">
                  <c:v>4</c:v>
                </c:pt>
                <c:pt idx="3798">
                  <c:v>4</c:v>
                </c:pt>
                <c:pt idx="3799">
                  <c:v>4</c:v>
                </c:pt>
                <c:pt idx="3800">
                  <c:v>4</c:v>
                </c:pt>
                <c:pt idx="3801">
                  <c:v>4</c:v>
                </c:pt>
                <c:pt idx="3802">
                  <c:v>4</c:v>
                </c:pt>
                <c:pt idx="3803">
                  <c:v>4</c:v>
                </c:pt>
                <c:pt idx="3804">
                  <c:v>4</c:v>
                </c:pt>
                <c:pt idx="3805">
                  <c:v>4</c:v>
                </c:pt>
                <c:pt idx="3806">
                  <c:v>4</c:v>
                </c:pt>
                <c:pt idx="3807">
                  <c:v>4</c:v>
                </c:pt>
                <c:pt idx="3808">
                  <c:v>4</c:v>
                </c:pt>
                <c:pt idx="3809">
                  <c:v>4</c:v>
                </c:pt>
                <c:pt idx="3810">
                  <c:v>4</c:v>
                </c:pt>
                <c:pt idx="3811">
                  <c:v>4</c:v>
                </c:pt>
                <c:pt idx="3812">
                  <c:v>4</c:v>
                </c:pt>
                <c:pt idx="3813">
                  <c:v>4</c:v>
                </c:pt>
                <c:pt idx="3814">
                  <c:v>4</c:v>
                </c:pt>
                <c:pt idx="3815">
                  <c:v>4</c:v>
                </c:pt>
                <c:pt idx="3816">
                  <c:v>4</c:v>
                </c:pt>
                <c:pt idx="3817">
                  <c:v>4</c:v>
                </c:pt>
                <c:pt idx="3818">
                  <c:v>4</c:v>
                </c:pt>
                <c:pt idx="3819">
                  <c:v>4</c:v>
                </c:pt>
                <c:pt idx="3820">
                  <c:v>4</c:v>
                </c:pt>
                <c:pt idx="3821">
                  <c:v>4</c:v>
                </c:pt>
                <c:pt idx="3822">
                  <c:v>4</c:v>
                </c:pt>
                <c:pt idx="3823">
                  <c:v>4</c:v>
                </c:pt>
                <c:pt idx="3824">
                  <c:v>4</c:v>
                </c:pt>
                <c:pt idx="3825">
                  <c:v>4</c:v>
                </c:pt>
                <c:pt idx="3826">
                  <c:v>4</c:v>
                </c:pt>
                <c:pt idx="3827">
                  <c:v>4</c:v>
                </c:pt>
                <c:pt idx="3828">
                  <c:v>4</c:v>
                </c:pt>
                <c:pt idx="3829">
                  <c:v>4</c:v>
                </c:pt>
                <c:pt idx="3830">
                  <c:v>4</c:v>
                </c:pt>
                <c:pt idx="3831">
                  <c:v>4</c:v>
                </c:pt>
                <c:pt idx="3832">
                  <c:v>4</c:v>
                </c:pt>
                <c:pt idx="3833">
                  <c:v>4</c:v>
                </c:pt>
                <c:pt idx="3834">
                  <c:v>4</c:v>
                </c:pt>
                <c:pt idx="3835">
                  <c:v>4</c:v>
                </c:pt>
                <c:pt idx="3836">
                  <c:v>4</c:v>
                </c:pt>
                <c:pt idx="3837">
                  <c:v>4</c:v>
                </c:pt>
                <c:pt idx="3838">
                  <c:v>4</c:v>
                </c:pt>
                <c:pt idx="3839">
                  <c:v>4</c:v>
                </c:pt>
                <c:pt idx="3840">
                  <c:v>4</c:v>
                </c:pt>
                <c:pt idx="3841">
                  <c:v>4</c:v>
                </c:pt>
                <c:pt idx="3842">
                  <c:v>4</c:v>
                </c:pt>
                <c:pt idx="3843">
                  <c:v>4</c:v>
                </c:pt>
                <c:pt idx="3844">
                  <c:v>4</c:v>
                </c:pt>
                <c:pt idx="3845">
                  <c:v>4</c:v>
                </c:pt>
                <c:pt idx="3846">
                  <c:v>4</c:v>
                </c:pt>
                <c:pt idx="3847">
                  <c:v>4</c:v>
                </c:pt>
                <c:pt idx="3848">
                  <c:v>4</c:v>
                </c:pt>
                <c:pt idx="3849">
                  <c:v>4</c:v>
                </c:pt>
                <c:pt idx="3850">
                  <c:v>4</c:v>
                </c:pt>
                <c:pt idx="3851">
                  <c:v>4</c:v>
                </c:pt>
                <c:pt idx="3852">
                  <c:v>4</c:v>
                </c:pt>
                <c:pt idx="3853">
                  <c:v>4</c:v>
                </c:pt>
                <c:pt idx="3854">
                  <c:v>4</c:v>
                </c:pt>
                <c:pt idx="3855">
                  <c:v>4</c:v>
                </c:pt>
                <c:pt idx="3856">
                  <c:v>4</c:v>
                </c:pt>
                <c:pt idx="3857">
                  <c:v>4</c:v>
                </c:pt>
                <c:pt idx="3858">
                  <c:v>4</c:v>
                </c:pt>
                <c:pt idx="3859">
                  <c:v>4</c:v>
                </c:pt>
                <c:pt idx="3860">
                  <c:v>4</c:v>
                </c:pt>
                <c:pt idx="3861">
                  <c:v>4</c:v>
                </c:pt>
                <c:pt idx="3862">
                  <c:v>4</c:v>
                </c:pt>
                <c:pt idx="3863">
                  <c:v>4</c:v>
                </c:pt>
                <c:pt idx="3864">
                  <c:v>4</c:v>
                </c:pt>
                <c:pt idx="3865">
                  <c:v>4</c:v>
                </c:pt>
                <c:pt idx="3866">
                  <c:v>4</c:v>
                </c:pt>
                <c:pt idx="3867">
                  <c:v>4</c:v>
                </c:pt>
                <c:pt idx="3868">
                  <c:v>4</c:v>
                </c:pt>
                <c:pt idx="3869">
                  <c:v>4</c:v>
                </c:pt>
                <c:pt idx="3870">
                  <c:v>4</c:v>
                </c:pt>
                <c:pt idx="3871">
                  <c:v>4</c:v>
                </c:pt>
                <c:pt idx="3872">
                  <c:v>4</c:v>
                </c:pt>
                <c:pt idx="3873">
                  <c:v>4</c:v>
                </c:pt>
                <c:pt idx="3874">
                  <c:v>4</c:v>
                </c:pt>
                <c:pt idx="3875">
                  <c:v>4</c:v>
                </c:pt>
                <c:pt idx="3876">
                  <c:v>4</c:v>
                </c:pt>
                <c:pt idx="3877">
                  <c:v>4</c:v>
                </c:pt>
                <c:pt idx="3878">
                  <c:v>4</c:v>
                </c:pt>
                <c:pt idx="3879">
                  <c:v>4</c:v>
                </c:pt>
                <c:pt idx="3880">
                  <c:v>4</c:v>
                </c:pt>
                <c:pt idx="3881">
                  <c:v>4</c:v>
                </c:pt>
                <c:pt idx="3882">
                  <c:v>4</c:v>
                </c:pt>
                <c:pt idx="3883">
                  <c:v>4</c:v>
                </c:pt>
                <c:pt idx="3884">
                  <c:v>4</c:v>
                </c:pt>
                <c:pt idx="3885">
                  <c:v>4</c:v>
                </c:pt>
                <c:pt idx="3886">
                  <c:v>4</c:v>
                </c:pt>
                <c:pt idx="3887">
                  <c:v>4</c:v>
                </c:pt>
                <c:pt idx="3888">
                  <c:v>4</c:v>
                </c:pt>
                <c:pt idx="3889">
                  <c:v>4</c:v>
                </c:pt>
                <c:pt idx="3890">
                  <c:v>4</c:v>
                </c:pt>
                <c:pt idx="3891">
                  <c:v>4</c:v>
                </c:pt>
                <c:pt idx="3892">
                  <c:v>4</c:v>
                </c:pt>
                <c:pt idx="3893">
                  <c:v>4</c:v>
                </c:pt>
                <c:pt idx="3894">
                  <c:v>4</c:v>
                </c:pt>
                <c:pt idx="3895">
                  <c:v>4</c:v>
                </c:pt>
                <c:pt idx="3896">
                  <c:v>4</c:v>
                </c:pt>
                <c:pt idx="3897">
                  <c:v>4</c:v>
                </c:pt>
                <c:pt idx="3898">
                  <c:v>4</c:v>
                </c:pt>
                <c:pt idx="3899">
                  <c:v>4</c:v>
                </c:pt>
                <c:pt idx="3900">
                  <c:v>4</c:v>
                </c:pt>
                <c:pt idx="3901">
                  <c:v>4</c:v>
                </c:pt>
                <c:pt idx="3902">
                  <c:v>4</c:v>
                </c:pt>
                <c:pt idx="3903">
                  <c:v>4</c:v>
                </c:pt>
                <c:pt idx="3904">
                  <c:v>4</c:v>
                </c:pt>
                <c:pt idx="3905">
                  <c:v>4</c:v>
                </c:pt>
                <c:pt idx="3906">
                  <c:v>4</c:v>
                </c:pt>
                <c:pt idx="3907">
                  <c:v>4</c:v>
                </c:pt>
                <c:pt idx="3908">
                  <c:v>4</c:v>
                </c:pt>
                <c:pt idx="3909">
                  <c:v>4</c:v>
                </c:pt>
                <c:pt idx="3910">
                  <c:v>4</c:v>
                </c:pt>
                <c:pt idx="3911">
                  <c:v>4</c:v>
                </c:pt>
                <c:pt idx="3912">
                  <c:v>4</c:v>
                </c:pt>
                <c:pt idx="3913">
                  <c:v>4</c:v>
                </c:pt>
                <c:pt idx="3914">
                  <c:v>4</c:v>
                </c:pt>
                <c:pt idx="3915">
                  <c:v>4</c:v>
                </c:pt>
                <c:pt idx="3916">
                  <c:v>4</c:v>
                </c:pt>
                <c:pt idx="3917">
                  <c:v>4</c:v>
                </c:pt>
                <c:pt idx="3918">
                  <c:v>4</c:v>
                </c:pt>
                <c:pt idx="3919">
                  <c:v>4</c:v>
                </c:pt>
                <c:pt idx="3920">
                  <c:v>4</c:v>
                </c:pt>
                <c:pt idx="3921">
                  <c:v>4</c:v>
                </c:pt>
                <c:pt idx="3922">
                  <c:v>4</c:v>
                </c:pt>
                <c:pt idx="3923">
                  <c:v>4</c:v>
                </c:pt>
                <c:pt idx="3924">
                  <c:v>4</c:v>
                </c:pt>
                <c:pt idx="3925">
                  <c:v>4</c:v>
                </c:pt>
                <c:pt idx="3926">
                  <c:v>4</c:v>
                </c:pt>
                <c:pt idx="3927">
                  <c:v>4</c:v>
                </c:pt>
                <c:pt idx="3928">
                  <c:v>4</c:v>
                </c:pt>
                <c:pt idx="3929">
                  <c:v>4</c:v>
                </c:pt>
                <c:pt idx="3930">
                  <c:v>4</c:v>
                </c:pt>
                <c:pt idx="3931">
                  <c:v>4</c:v>
                </c:pt>
                <c:pt idx="3932">
                  <c:v>4</c:v>
                </c:pt>
                <c:pt idx="3933">
                  <c:v>4</c:v>
                </c:pt>
                <c:pt idx="3934">
                  <c:v>4</c:v>
                </c:pt>
                <c:pt idx="3935">
                  <c:v>4</c:v>
                </c:pt>
                <c:pt idx="3936">
                  <c:v>4</c:v>
                </c:pt>
                <c:pt idx="3937">
                  <c:v>4</c:v>
                </c:pt>
                <c:pt idx="3938">
                  <c:v>4</c:v>
                </c:pt>
                <c:pt idx="3939">
                  <c:v>4</c:v>
                </c:pt>
                <c:pt idx="3940">
                  <c:v>4</c:v>
                </c:pt>
                <c:pt idx="3941">
                  <c:v>4</c:v>
                </c:pt>
                <c:pt idx="3942">
                  <c:v>4</c:v>
                </c:pt>
                <c:pt idx="3943">
                  <c:v>4</c:v>
                </c:pt>
                <c:pt idx="3944">
                  <c:v>4</c:v>
                </c:pt>
                <c:pt idx="3945">
                  <c:v>4</c:v>
                </c:pt>
                <c:pt idx="3946">
                  <c:v>4</c:v>
                </c:pt>
                <c:pt idx="3947">
                  <c:v>4</c:v>
                </c:pt>
                <c:pt idx="3948">
                  <c:v>4</c:v>
                </c:pt>
                <c:pt idx="3949">
                  <c:v>4</c:v>
                </c:pt>
                <c:pt idx="3950">
                  <c:v>4</c:v>
                </c:pt>
                <c:pt idx="3951">
                  <c:v>4</c:v>
                </c:pt>
                <c:pt idx="3952">
                  <c:v>4</c:v>
                </c:pt>
                <c:pt idx="3953">
                  <c:v>4</c:v>
                </c:pt>
                <c:pt idx="3954">
                  <c:v>4</c:v>
                </c:pt>
                <c:pt idx="3955">
                  <c:v>4</c:v>
                </c:pt>
                <c:pt idx="3956">
                  <c:v>4</c:v>
                </c:pt>
                <c:pt idx="3957">
                  <c:v>4</c:v>
                </c:pt>
                <c:pt idx="3958">
                  <c:v>4</c:v>
                </c:pt>
                <c:pt idx="3959">
                  <c:v>4</c:v>
                </c:pt>
                <c:pt idx="3960">
                  <c:v>4</c:v>
                </c:pt>
                <c:pt idx="3961">
                  <c:v>4</c:v>
                </c:pt>
                <c:pt idx="3962">
                  <c:v>4</c:v>
                </c:pt>
                <c:pt idx="3963">
                  <c:v>4</c:v>
                </c:pt>
                <c:pt idx="3964">
                  <c:v>4</c:v>
                </c:pt>
                <c:pt idx="3965">
                  <c:v>4</c:v>
                </c:pt>
                <c:pt idx="3966">
                  <c:v>4</c:v>
                </c:pt>
                <c:pt idx="3967">
                  <c:v>4</c:v>
                </c:pt>
                <c:pt idx="3968">
                  <c:v>4</c:v>
                </c:pt>
                <c:pt idx="3969">
                  <c:v>4</c:v>
                </c:pt>
                <c:pt idx="3970">
                  <c:v>4</c:v>
                </c:pt>
                <c:pt idx="3971">
                  <c:v>4</c:v>
                </c:pt>
                <c:pt idx="3972">
                  <c:v>4</c:v>
                </c:pt>
                <c:pt idx="3973">
                  <c:v>4</c:v>
                </c:pt>
                <c:pt idx="3974">
                  <c:v>4</c:v>
                </c:pt>
                <c:pt idx="3975">
                  <c:v>4</c:v>
                </c:pt>
                <c:pt idx="3976">
                  <c:v>4</c:v>
                </c:pt>
                <c:pt idx="3977">
                  <c:v>4</c:v>
                </c:pt>
                <c:pt idx="3978">
                  <c:v>4</c:v>
                </c:pt>
                <c:pt idx="3979">
                  <c:v>4</c:v>
                </c:pt>
                <c:pt idx="3980">
                  <c:v>4</c:v>
                </c:pt>
                <c:pt idx="3981">
                  <c:v>4</c:v>
                </c:pt>
                <c:pt idx="3982">
                  <c:v>4</c:v>
                </c:pt>
                <c:pt idx="3983">
                  <c:v>4</c:v>
                </c:pt>
                <c:pt idx="3984">
                  <c:v>4</c:v>
                </c:pt>
                <c:pt idx="3985">
                  <c:v>4</c:v>
                </c:pt>
                <c:pt idx="3986">
                  <c:v>4</c:v>
                </c:pt>
                <c:pt idx="3987">
                  <c:v>4</c:v>
                </c:pt>
                <c:pt idx="3988">
                  <c:v>4</c:v>
                </c:pt>
                <c:pt idx="3989">
                  <c:v>4</c:v>
                </c:pt>
                <c:pt idx="3990">
                  <c:v>4</c:v>
                </c:pt>
                <c:pt idx="3991">
                  <c:v>4</c:v>
                </c:pt>
                <c:pt idx="3992">
                  <c:v>4</c:v>
                </c:pt>
                <c:pt idx="3993">
                  <c:v>4</c:v>
                </c:pt>
                <c:pt idx="3994">
                  <c:v>4</c:v>
                </c:pt>
                <c:pt idx="3995">
                  <c:v>4</c:v>
                </c:pt>
                <c:pt idx="3996">
                  <c:v>4</c:v>
                </c:pt>
                <c:pt idx="3997">
                  <c:v>4</c:v>
                </c:pt>
                <c:pt idx="3998">
                  <c:v>4</c:v>
                </c:pt>
                <c:pt idx="3999">
                  <c:v>4</c:v>
                </c:pt>
                <c:pt idx="4000">
                  <c:v>4</c:v>
                </c:pt>
                <c:pt idx="4001">
                  <c:v>4</c:v>
                </c:pt>
                <c:pt idx="4002">
                  <c:v>4</c:v>
                </c:pt>
                <c:pt idx="4003">
                  <c:v>4</c:v>
                </c:pt>
                <c:pt idx="4004">
                  <c:v>4</c:v>
                </c:pt>
                <c:pt idx="4005">
                  <c:v>4</c:v>
                </c:pt>
                <c:pt idx="4006">
                  <c:v>4</c:v>
                </c:pt>
                <c:pt idx="4007">
                  <c:v>4</c:v>
                </c:pt>
                <c:pt idx="4008">
                  <c:v>4</c:v>
                </c:pt>
                <c:pt idx="4009">
                  <c:v>4</c:v>
                </c:pt>
                <c:pt idx="4010">
                  <c:v>4</c:v>
                </c:pt>
                <c:pt idx="4011">
                  <c:v>4</c:v>
                </c:pt>
                <c:pt idx="4012">
                  <c:v>4</c:v>
                </c:pt>
                <c:pt idx="4013">
                  <c:v>4</c:v>
                </c:pt>
                <c:pt idx="4014">
                  <c:v>4</c:v>
                </c:pt>
                <c:pt idx="4015">
                  <c:v>4</c:v>
                </c:pt>
                <c:pt idx="4016">
                  <c:v>4</c:v>
                </c:pt>
                <c:pt idx="4017">
                  <c:v>4</c:v>
                </c:pt>
                <c:pt idx="4018">
                  <c:v>4</c:v>
                </c:pt>
                <c:pt idx="4019">
                  <c:v>4</c:v>
                </c:pt>
                <c:pt idx="4020">
                  <c:v>4</c:v>
                </c:pt>
                <c:pt idx="4021">
                  <c:v>4</c:v>
                </c:pt>
                <c:pt idx="4022">
                  <c:v>4</c:v>
                </c:pt>
                <c:pt idx="4023">
                  <c:v>4</c:v>
                </c:pt>
                <c:pt idx="4024">
                  <c:v>4</c:v>
                </c:pt>
                <c:pt idx="4025">
                  <c:v>4</c:v>
                </c:pt>
                <c:pt idx="4026">
                  <c:v>4</c:v>
                </c:pt>
                <c:pt idx="4027">
                  <c:v>4</c:v>
                </c:pt>
                <c:pt idx="4028">
                  <c:v>4</c:v>
                </c:pt>
                <c:pt idx="4029">
                  <c:v>4</c:v>
                </c:pt>
                <c:pt idx="4030">
                  <c:v>4</c:v>
                </c:pt>
                <c:pt idx="4031">
                  <c:v>4</c:v>
                </c:pt>
                <c:pt idx="4032">
                  <c:v>4</c:v>
                </c:pt>
                <c:pt idx="4033">
                  <c:v>4</c:v>
                </c:pt>
                <c:pt idx="4034">
                  <c:v>4</c:v>
                </c:pt>
                <c:pt idx="4035">
                  <c:v>4</c:v>
                </c:pt>
                <c:pt idx="4036">
                  <c:v>4</c:v>
                </c:pt>
                <c:pt idx="4037">
                  <c:v>4</c:v>
                </c:pt>
                <c:pt idx="4038">
                  <c:v>4</c:v>
                </c:pt>
                <c:pt idx="4039">
                  <c:v>4</c:v>
                </c:pt>
                <c:pt idx="4040">
                  <c:v>4</c:v>
                </c:pt>
                <c:pt idx="4041">
                  <c:v>4</c:v>
                </c:pt>
                <c:pt idx="4042">
                  <c:v>4</c:v>
                </c:pt>
                <c:pt idx="4043">
                  <c:v>4</c:v>
                </c:pt>
                <c:pt idx="4044">
                  <c:v>4</c:v>
                </c:pt>
                <c:pt idx="4045">
                  <c:v>4</c:v>
                </c:pt>
                <c:pt idx="4046">
                  <c:v>4</c:v>
                </c:pt>
                <c:pt idx="4047">
                  <c:v>4</c:v>
                </c:pt>
                <c:pt idx="4048">
                  <c:v>4</c:v>
                </c:pt>
                <c:pt idx="4049">
                  <c:v>4</c:v>
                </c:pt>
                <c:pt idx="4050">
                  <c:v>4</c:v>
                </c:pt>
                <c:pt idx="4051">
                  <c:v>4</c:v>
                </c:pt>
                <c:pt idx="4052">
                  <c:v>4</c:v>
                </c:pt>
                <c:pt idx="4053">
                  <c:v>4</c:v>
                </c:pt>
                <c:pt idx="4054">
                  <c:v>4</c:v>
                </c:pt>
                <c:pt idx="4055">
                  <c:v>4</c:v>
                </c:pt>
                <c:pt idx="4056">
                  <c:v>4</c:v>
                </c:pt>
                <c:pt idx="4057">
                  <c:v>4</c:v>
                </c:pt>
                <c:pt idx="4058">
                  <c:v>4</c:v>
                </c:pt>
                <c:pt idx="4059">
                  <c:v>4</c:v>
                </c:pt>
                <c:pt idx="4060">
                  <c:v>4</c:v>
                </c:pt>
                <c:pt idx="4061">
                  <c:v>4</c:v>
                </c:pt>
                <c:pt idx="4062">
                  <c:v>4</c:v>
                </c:pt>
                <c:pt idx="4063">
                  <c:v>4</c:v>
                </c:pt>
                <c:pt idx="4064">
                  <c:v>4</c:v>
                </c:pt>
                <c:pt idx="4065">
                  <c:v>4</c:v>
                </c:pt>
                <c:pt idx="4066">
                  <c:v>4</c:v>
                </c:pt>
                <c:pt idx="4067">
                  <c:v>4</c:v>
                </c:pt>
                <c:pt idx="4068">
                  <c:v>4</c:v>
                </c:pt>
                <c:pt idx="4069">
                  <c:v>4</c:v>
                </c:pt>
                <c:pt idx="4070">
                  <c:v>4</c:v>
                </c:pt>
                <c:pt idx="4071">
                  <c:v>4</c:v>
                </c:pt>
                <c:pt idx="4072">
                  <c:v>4</c:v>
                </c:pt>
                <c:pt idx="4073">
                  <c:v>4</c:v>
                </c:pt>
                <c:pt idx="4074">
                  <c:v>4</c:v>
                </c:pt>
                <c:pt idx="4075">
                  <c:v>4</c:v>
                </c:pt>
                <c:pt idx="4076">
                  <c:v>4</c:v>
                </c:pt>
                <c:pt idx="4077">
                  <c:v>4</c:v>
                </c:pt>
                <c:pt idx="4078">
                  <c:v>4</c:v>
                </c:pt>
                <c:pt idx="4079">
                  <c:v>4</c:v>
                </c:pt>
                <c:pt idx="4080">
                  <c:v>4</c:v>
                </c:pt>
                <c:pt idx="4081">
                  <c:v>4</c:v>
                </c:pt>
                <c:pt idx="4082">
                  <c:v>4</c:v>
                </c:pt>
                <c:pt idx="4083">
                  <c:v>4</c:v>
                </c:pt>
                <c:pt idx="4084">
                  <c:v>4</c:v>
                </c:pt>
                <c:pt idx="4085">
                  <c:v>4</c:v>
                </c:pt>
                <c:pt idx="4086">
                  <c:v>4</c:v>
                </c:pt>
                <c:pt idx="4087">
                  <c:v>4</c:v>
                </c:pt>
                <c:pt idx="4088">
                  <c:v>4</c:v>
                </c:pt>
                <c:pt idx="4089">
                  <c:v>4</c:v>
                </c:pt>
                <c:pt idx="4090">
                  <c:v>4</c:v>
                </c:pt>
                <c:pt idx="4091">
                  <c:v>4</c:v>
                </c:pt>
                <c:pt idx="4092">
                  <c:v>4</c:v>
                </c:pt>
                <c:pt idx="4093">
                  <c:v>4</c:v>
                </c:pt>
                <c:pt idx="4094">
                  <c:v>4</c:v>
                </c:pt>
                <c:pt idx="4095">
                  <c:v>4</c:v>
                </c:pt>
                <c:pt idx="4096">
                  <c:v>4</c:v>
                </c:pt>
                <c:pt idx="4097">
                  <c:v>4</c:v>
                </c:pt>
                <c:pt idx="4098">
                  <c:v>4</c:v>
                </c:pt>
                <c:pt idx="4099">
                  <c:v>4</c:v>
                </c:pt>
                <c:pt idx="4100">
                  <c:v>4</c:v>
                </c:pt>
                <c:pt idx="4101">
                  <c:v>4</c:v>
                </c:pt>
                <c:pt idx="4102">
                  <c:v>4</c:v>
                </c:pt>
                <c:pt idx="4103">
                  <c:v>4</c:v>
                </c:pt>
                <c:pt idx="4104">
                  <c:v>4</c:v>
                </c:pt>
                <c:pt idx="4105">
                  <c:v>4</c:v>
                </c:pt>
                <c:pt idx="4106">
                  <c:v>4</c:v>
                </c:pt>
                <c:pt idx="4107">
                  <c:v>4</c:v>
                </c:pt>
                <c:pt idx="4108">
                  <c:v>4</c:v>
                </c:pt>
                <c:pt idx="4109">
                  <c:v>4</c:v>
                </c:pt>
                <c:pt idx="4110">
                  <c:v>4</c:v>
                </c:pt>
                <c:pt idx="4111">
                  <c:v>4</c:v>
                </c:pt>
                <c:pt idx="4112">
                  <c:v>4</c:v>
                </c:pt>
                <c:pt idx="4113">
                  <c:v>4</c:v>
                </c:pt>
                <c:pt idx="4114">
                  <c:v>4</c:v>
                </c:pt>
                <c:pt idx="4115">
                  <c:v>4</c:v>
                </c:pt>
                <c:pt idx="4116">
                  <c:v>4</c:v>
                </c:pt>
                <c:pt idx="4117">
                  <c:v>4</c:v>
                </c:pt>
                <c:pt idx="4118">
                  <c:v>4</c:v>
                </c:pt>
                <c:pt idx="4119">
                  <c:v>4</c:v>
                </c:pt>
                <c:pt idx="4120">
                  <c:v>4</c:v>
                </c:pt>
                <c:pt idx="4121">
                  <c:v>4</c:v>
                </c:pt>
                <c:pt idx="4122">
                  <c:v>4</c:v>
                </c:pt>
                <c:pt idx="4123">
                  <c:v>4</c:v>
                </c:pt>
                <c:pt idx="4124">
                  <c:v>4</c:v>
                </c:pt>
                <c:pt idx="4125">
                  <c:v>4</c:v>
                </c:pt>
                <c:pt idx="4126">
                  <c:v>4</c:v>
                </c:pt>
                <c:pt idx="4127">
                  <c:v>4</c:v>
                </c:pt>
                <c:pt idx="4128">
                  <c:v>4</c:v>
                </c:pt>
                <c:pt idx="4129">
                  <c:v>4</c:v>
                </c:pt>
                <c:pt idx="4130">
                  <c:v>4</c:v>
                </c:pt>
                <c:pt idx="4131">
                  <c:v>4</c:v>
                </c:pt>
                <c:pt idx="4132">
                  <c:v>4</c:v>
                </c:pt>
                <c:pt idx="4133">
                  <c:v>4</c:v>
                </c:pt>
                <c:pt idx="4134">
                  <c:v>4</c:v>
                </c:pt>
                <c:pt idx="4135">
                  <c:v>4</c:v>
                </c:pt>
                <c:pt idx="4136">
                  <c:v>4</c:v>
                </c:pt>
                <c:pt idx="4137">
                  <c:v>4</c:v>
                </c:pt>
                <c:pt idx="4138">
                  <c:v>4</c:v>
                </c:pt>
                <c:pt idx="4139">
                  <c:v>4</c:v>
                </c:pt>
                <c:pt idx="4140">
                  <c:v>4</c:v>
                </c:pt>
                <c:pt idx="4141">
                  <c:v>4</c:v>
                </c:pt>
                <c:pt idx="4142">
                  <c:v>4</c:v>
                </c:pt>
                <c:pt idx="4143">
                  <c:v>4</c:v>
                </c:pt>
                <c:pt idx="4144">
                  <c:v>4</c:v>
                </c:pt>
                <c:pt idx="4145">
                  <c:v>4</c:v>
                </c:pt>
                <c:pt idx="4146">
                  <c:v>4</c:v>
                </c:pt>
                <c:pt idx="4147">
                  <c:v>4</c:v>
                </c:pt>
                <c:pt idx="4148">
                  <c:v>4</c:v>
                </c:pt>
                <c:pt idx="4149">
                  <c:v>4</c:v>
                </c:pt>
                <c:pt idx="4150">
                  <c:v>4</c:v>
                </c:pt>
                <c:pt idx="4151">
                  <c:v>4</c:v>
                </c:pt>
                <c:pt idx="4152">
                  <c:v>4</c:v>
                </c:pt>
                <c:pt idx="4153">
                  <c:v>4</c:v>
                </c:pt>
                <c:pt idx="4154">
                  <c:v>4</c:v>
                </c:pt>
                <c:pt idx="4155">
                  <c:v>4</c:v>
                </c:pt>
                <c:pt idx="4156">
                  <c:v>4</c:v>
                </c:pt>
                <c:pt idx="4157">
                  <c:v>4</c:v>
                </c:pt>
                <c:pt idx="4158">
                  <c:v>4</c:v>
                </c:pt>
                <c:pt idx="4159">
                  <c:v>4</c:v>
                </c:pt>
                <c:pt idx="4160">
                  <c:v>4</c:v>
                </c:pt>
                <c:pt idx="4161">
                  <c:v>4</c:v>
                </c:pt>
                <c:pt idx="4162">
                  <c:v>4</c:v>
                </c:pt>
                <c:pt idx="4163">
                  <c:v>4</c:v>
                </c:pt>
                <c:pt idx="4164">
                  <c:v>4</c:v>
                </c:pt>
                <c:pt idx="4165">
                  <c:v>4</c:v>
                </c:pt>
                <c:pt idx="4166">
                  <c:v>4</c:v>
                </c:pt>
                <c:pt idx="4167">
                  <c:v>4</c:v>
                </c:pt>
                <c:pt idx="4168">
                  <c:v>4</c:v>
                </c:pt>
                <c:pt idx="4169">
                  <c:v>4</c:v>
                </c:pt>
                <c:pt idx="4170">
                  <c:v>4</c:v>
                </c:pt>
                <c:pt idx="4171">
                  <c:v>4</c:v>
                </c:pt>
                <c:pt idx="4172">
                  <c:v>4</c:v>
                </c:pt>
                <c:pt idx="4173">
                  <c:v>4</c:v>
                </c:pt>
                <c:pt idx="4174">
                  <c:v>4</c:v>
                </c:pt>
                <c:pt idx="4175">
                  <c:v>4</c:v>
                </c:pt>
                <c:pt idx="4176">
                  <c:v>4</c:v>
                </c:pt>
                <c:pt idx="4177">
                  <c:v>4</c:v>
                </c:pt>
                <c:pt idx="4178">
                  <c:v>4</c:v>
                </c:pt>
                <c:pt idx="4179">
                  <c:v>4</c:v>
                </c:pt>
                <c:pt idx="4180">
                  <c:v>4</c:v>
                </c:pt>
                <c:pt idx="4181">
                  <c:v>4</c:v>
                </c:pt>
                <c:pt idx="4182">
                  <c:v>4</c:v>
                </c:pt>
                <c:pt idx="4183">
                  <c:v>4</c:v>
                </c:pt>
                <c:pt idx="4184">
                  <c:v>4</c:v>
                </c:pt>
                <c:pt idx="4185">
                  <c:v>4</c:v>
                </c:pt>
                <c:pt idx="4186">
                  <c:v>4</c:v>
                </c:pt>
                <c:pt idx="4187">
                  <c:v>4</c:v>
                </c:pt>
                <c:pt idx="4188">
                  <c:v>4</c:v>
                </c:pt>
                <c:pt idx="4189">
                  <c:v>4</c:v>
                </c:pt>
                <c:pt idx="4190">
                  <c:v>4</c:v>
                </c:pt>
                <c:pt idx="4191">
                  <c:v>4</c:v>
                </c:pt>
                <c:pt idx="4192">
                  <c:v>4</c:v>
                </c:pt>
                <c:pt idx="4193">
                  <c:v>4</c:v>
                </c:pt>
                <c:pt idx="4194">
                  <c:v>4</c:v>
                </c:pt>
                <c:pt idx="4195">
                  <c:v>4</c:v>
                </c:pt>
                <c:pt idx="4196">
                  <c:v>4</c:v>
                </c:pt>
                <c:pt idx="4197">
                  <c:v>4</c:v>
                </c:pt>
                <c:pt idx="4198">
                  <c:v>4</c:v>
                </c:pt>
                <c:pt idx="4199">
                  <c:v>4</c:v>
                </c:pt>
                <c:pt idx="4200">
                  <c:v>4</c:v>
                </c:pt>
                <c:pt idx="4201">
                  <c:v>4</c:v>
                </c:pt>
                <c:pt idx="4202">
                  <c:v>4</c:v>
                </c:pt>
                <c:pt idx="4203">
                  <c:v>4</c:v>
                </c:pt>
                <c:pt idx="4204">
                  <c:v>4</c:v>
                </c:pt>
                <c:pt idx="4205">
                  <c:v>4</c:v>
                </c:pt>
                <c:pt idx="4206">
                  <c:v>4</c:v>
                </c:pt>
                <c:pt idx="4207">
                  <c:v>4</c:v>
                </c:pt>
                <c:pt idx="4208">
                  <c:v>4</c:v>
                </c:pt>
                <c:pt idx="4209">
                  <c:v>4</c:v>
                </c:pt>
                <c:pt idx="4210">
                  <c:v>4</c:v>
                </c:pt>
                <c:pt idx="4211">
                  <c:v>4</c:v>
                </c:pt>
                <c:pt idx="4212">
                  <c:v>4</c:v>
                </c:pt>
                <c:pt idx="4213">
                  <c:v>4</c:v>
                </c:pt>
                <c:pt idx="4214">
                  <c:v>4</c:v>
                </c:pt>
                <c:pt idx="4215">
                  <c:v>4</c:v>
                </c:pt>
                <c:pt idx="4216">
                  <c:v>4</c:v>
                </c:pt>
                <c:pt idx="4217">
                  <c:v>4</c:v>
                </c:pt>
                <c:pt idx="4218">
                  <c:v>4</c:v>
                </c:pt>
                <c:pt idx="4219">
                  <c:v>4</c:v>
                </c:pt>
                <c:pt idx="4220">
                  <c:v>4</c:v>
                </c:pt>
                <c:pt idx="4221">
                  <c:v>4</c:v>
                </c:pt>
                <c:pt idx="4222">
                  <c:v>4</c:v>
                </c:pt>
                <c:pt idx="4223">
                  <c:v>4</c:v>
                </c:pt>
                <c:pt idx="4224">
                  <c:v>4</c:v>
                </c:pt>
                <c:pt idx="4225">
                  <c:v>4</c:v>
                </c:pt>
                <c:pt idx="4226">
                  <c:v>4</c:v>
                </c:pt>
                <c:pt idx="4227">
                  <c:v>4</c:v>
                </c:pt>
                <c:pt idx="4228">
                  <c:v>4</c:v>
                </c:pt>
                <c:pt idx="4229">
                  <c:v>4</c:v>
                </c:pt>
                <c:pt idx="4230">
                  <c:v>4</c:v>
                </c:pt>
                <c:pt idx="4231">
                  <c:v>4</c:v>
                </c:pt>
                <c:pt idx="4232">
                  <c:v>4</c:v>
                </c:pt>
                <c:pt idx="4233">
                  <c:v>4</c:v>
                </c:pt>
                <c:pt idx="4234">
                  <c:v>4</c:v>
                </c:pt>
                <c:pt idx="4235">
                  <c:v>4</c:v>
                </c:pt>
                <c:pt idx="4236">
                  <c:v>4</c:v>
                </c:pt>
                <c:pt idx="4237">
                  <c:v>4</c:v>
                </c:pt>
                <c:pt idx="4238">
                  <c:v>4</c:v>
                </c:pt>
                <c:pt idx="4239">
                  <c:v>4</c:v>
                </c:pt>
                <c:pt idx="4240">
                  <c:v>4</c:v>
                </c:pt>
                <c:pt idx="4241">
                  <c:v>4</c:v>
                </c:pt>
                <c:pt idx="4242">
                  <c:v>4</c:v>
                </c:pt>
                <c:pt idx="4243">
                  <c:v>4</c:v>
                </c:pt>
                <c:pt idx="4244">
                  <c:v>4</c:v>
                </c:pt>
                <c:pt idx="4245">
                  <c:v>4</c:v>
                </c:pt>
                <c:pt idx="4246">
                  <c:v>4</c:v>
                </c:pt>
                <c:pt idx="4247">
                  <c:v>4</c:v>
                </c:pt>
                <c:pt idx="4248">
                  <c:v>4</c:v>
                </c:pt>
                <c:pt idx="4249">
                  <c:v>4</c:v>
                </c:pt>
                <c:pt idx="4250">
                  <c:v>4</c:v>
                </c:pt>
                <c:pt idx="4251">
                  <c:v>4</c:v>
                </c:pt>
                <c:pt idx="4252">
                  <c:v>4</c:v>
                </c:pt>
                <c:pt idx="4253">
                  <c:v>4</c:v>
                </c:pt>
                <c:pt idx="4254">
                  <c:v>4</c:v>
                </c:pt>
                <c:pt idx="4255">
                  <c:v>4</c:v>
                </c:pt>
                <c:pt idx="4256">
                  <c:v>4</c:v>
                </c:pt>
                <c:pt idx="4257">
                  <c:v>4</c:v>
                </c:pt>
                <c:pt idx="4258">
                  <c:v>4</c:v>
                </c:pt>
                <c:pt idx="4259">
                  <c:v>4</c:v>
                </c:pt>
                <c:pt idx="4260">
                  <c:v>4</c:v>
                </c:pt>
                <c:pt idx="4261">
                  <c:v>4</c:v>
                </c:pt>
                <c:pt idx="4262">
                  <c:v>4</c:v>
                </c:pt>
                <c:pt idx="4263">
                  <c:v>4</c:v>
                </c:pt>
                <c:pt idx="4264">
                  <c:v>4</c:v>
                </c:pt>
                <c:pt idx="4265">
                  <c:v>4</c:v>
                </c:pt>
                <c:pt idx="4266">
                  <c:v>4</c:v>
                </c:pt>
                <c:pt idx="4267">
                  <c:v>4</c:v>
                </c:pt>
                <c:pt idx="4268">
                  <c:v>4</c:v>
                </c:pt>
                <c:pt idx="4269">
                  <c:v>4</c:v>
                </c:pt>
                <c:pt idx="4270">
                  <c:v>4</c:v>
                </c:pt>
                <c:pt idx="4271">
                  <c:v>4</c:v>
                </c:pt>
                <c:pt idx="4272">
                  <c:v>4</c:v>
                </c:pt>
                <c:pt idx="4273">
                  <c:v>4</c:v>
                </c:pt>
                <c:pt idx="4274">
                  <c:v>4</c:v>
                </c:pt>
                <c:pt idx="4275">
                  <c:v>4</c:v>
                </c:pt>
                <c:pt idx="4276">
                  <c:v>4</c:v>
                </c:pt>
                <c:pt idx="4277">
                  <c:v>4</c:v>
                </c:pt>
                <c:pt idx="4278">
                  <c:v>4</c:v>
                </c:pt>
                <c:pt idx="4279">
                  <c:v>4</c:v>
                </c:pt>
                <c:pt idx="4280">
                  <c:v>4</c:v>
                </c:pt>
                <c:pt idx="4281">
                  <c:v>4</c:v>
                </c:pt>
                <c:pt idx="4282">
                  <c:v>4</c:v>
                </c:pt>
                <c:pt idx="4283">
                  <c:v>4</c:v>
                </c:pt>
                <c:pt idx="4284">
                  <c:v>4</c:v>
                </c:pt>
                <c:pt idx="4285">
                  <c:v>4</c:v>
                </c:pt>
                <c:pt idx="4286">
                  <c:v>4</c:v>
                </c:pt>
                <c:pt idx="4287">
                  <c:v>4</c:v>
                </c:pt>
                <c:pt idx="4288">
                  <c:v>4</c:v>
                </c:pt>
                <c:pt idx="4289">
                  <c:v>4</c:v>
                </c:pt>
                <c:pt idx="4290">
                  <c:v>4</c:v>
                </c:pt>
                <c:pt idx="4291">
                  <c:v>4</c:v>
                </c:pt>
                <c:pt idx="4292">
                  <c:v>4</c:v>
                </c:pt>
                <c:pt idx="4293">
                  <c:v>4</c:v>
                </c:pt>
                <c:pt idx="4294">
                  <c:v>4</c:v>
                </c:pt>
                <c:pt idx="4295">
                  <c:v>4</c:v>
                </c:pt>
                <c:pt idx="4296">
                  <c:v>4</c:v>
                </c:pt>
                <c:pt idx="4297">
                  <c:v>4</c:v>
                </c:pt>
                <c:pt idx="4298">
                  <c:v>4</c:v>
                </c:pt>
                <c:pt idx="4299">
                  <c:v>4</c:v>
                </c:pt>
                <c:pt idx="4300">
                  <c:v>4</c:v>
                </c:pt>
                <c:pt idx="4301">
                  <c:v>4</c:v>
                </c:pt>
                <c:pt idx="4302">
                  <c:v>4</c:v>
                </c:pt>
                <c:pt idx="4303">
                  <c:v>4</c:v>
                </c:pt>
                <c:pt idx="4304">
                  <c:v>4</c:v>
                </c:pt>
                <c:pt idx="4305">
                  <c:v>4</c:v>
                </c:pt>
                <c:pt idx="4306">
                  <c:v>4</c:v>
                </c:pt>
                <c:pt idx="4307">
                  <c:v>4</c:v>
                </c:pt>
                <c:pt idx="4308">
                  <c:v>4</c:v>
                </c:pt>
                <c:pt idx="4309">
                  <c:v>4</c:v>
                </c:pt>
                <c:pt idx="4310">
                  <c:v>4</c:v>
                </c:pt>
                <c:pt idx="4311">
                  <c:v>4</c:v>
                </c:pt>
                <c:pt idx="4312">
                  <c:v>4</c:v>
                </c:pt>
                <c:pt idx="4313">
                  <c:v>4</c:v>
                </c:pt>
                <c:pt idx="4314">
                  <c:v>4</c:v>
                </c:pt>
                <c:pt idx="4315">
                  <c:v>4</c:v>
                </c:pt>
                <c:pt idx="4316">
                  <c:v>4</c:v>
                </c:pt>
                <c:pt idx="4317">
                  <c:v>4</c:v>
                </c:pt>
                <c:pt idx="4318">
                  <c:v>4</c:v>
                </c:pt>
                <c:pt idx="4319">
                  <c:v>4</c:v>
                </c:pt>
                <c:pt idx="4320">
                  <c:v>4</c:v>
                </c:pt>
                <c:pt idx="4321">
                  <c:v>4</c:v>
                </c:pt>
                <c:pt idx="4322">
                  <c:v>4</c:v>
                </c:pt>
                <c:pt idx="4323">
                  <c:v>4</c:v>
                </c:pt>
                <c:pt idx="4324">
                  <c:v>4</c:v>
                </c:pt>
                <c:pt idx="4325">
                  <c:v>4</c:v>
                </c:pt>
                <c:pt idx="4326">
                  <c:v>4</c:v>
                </c:pt>
                <c:pt idx="4327">
                  <c:v>4</c:v>
                </c:pt>
                <c:pt idx="4328">
                  <c:v>4</c:v>
                </c:pt>
                <c:pt idx="4329">
                  <c:v>4</c:v>
                </c:pt>
                <c:pt idx="4330">
                  <c:v>4</c:v>
                </c:pt>
                <c:pt idx="4331">
                  <c:v>4</c:v>
                </c:pt>
                <c:pt idx="4332">
                  <c:v>4</c:v>
                </c:pt>
                <c:pt idx="4333">
                  <c:v>4</c:v>
                </c:pt>
                <c:pt idx="4334">
                  <c:v>4</c:v>
                </c:pt>
                <c:pt idx="4335">
                  <c:v>4</c:v>
                </c:pt>
                <c:pt idx="4336">
                  <c:v>4</c:v>
                </c:pt>
                <c:pt idx="4337">
                  <c:v>4</c:v>
                </c:pt>
                <c:pt idx="4338">
                  <c:v>4</c:v>
                </c:pt>
                <c:pt idx="4339">
                  <c:v>4</c:v>
                </c:pt>
                <c:pt idx="4340">
                  <c:v>4</c:v>
                </c:pt>
                <c:pt idx="4341">
                  <c:v>4</c:v>
                </c:pt>
                <c:pt idx="4342">
                  <c:v>4</c:v>
                </c:pt>
                <c:pt idx="4343">
                  <c:v>4</c:v>
                </c:pt>
                <c:pt idx="4344">
                  <c:v>4</c:v>
                </c:pt>
                <c:pt idx="4345">
                  <c:v>4</c:v>
                </c:pt>
                <c:pt idx="4346">
                  <c:v>4</c:v>
                </c:pt>
                <c:pt idx="4347">
                  <c:v>4</c:v>
                </c:pt>
                <c:pt idx="4348">
                  <c:v>4</c:v>
                </c:pt>
                <c:pt idx="4349">
                  <c:v>4</c:v>
                </c:pt>
                <c:pt idx="4350">
                  <c:v>4</c:v>
                </c:pt>
                <c:pt idx="4351">
                  <c:v>4</c:v>
                </c:pt>
                <c:pt idx="4352">
                  <c:v>4</c:v>
                </c:pt>
                <c:pt idx="4353">
                  <c:v>4</c:v>
                </c:pt>
                <c:pt idx="4354">
                  <c:v>4</c:v>
                </c:pt>
                <c:pt idx="4355">
                  <c:v>4</c:v>
                </c:pt>
                <c:pt idx="4356">
                  <c:v>4</c:v>
                </c:pt>
                <c:pt idx="4357">
                  <c:v>4</c:v>
                </c:pt>
                <c:pt idx="4358">
                  <c:v>4</c:v>
                </c:pt>
                <c:pt idx="4359">
                  <c:v>4</c:v>
                </c:pt>
                <c:pt idx="4360">
                  <c:v>4</c:v>
                </c:pt>
                <c:pt idx="4361">
                  <c:v>4</c:v>
                </c:pt>
                <c:pt idx="4362">
                  <c:v>4</c:v>
                </c:pt>
                <c:pt idx="4363">
                  <c:v>4</c:v>
                </c:pt>
                <c:pt idx="4364">
                  <c:v>4</c:v>
                </c:pt>
                <c:pt idx="4365">
                  <c:v>4</c:v>
                </c:pt>
                <c:pt idx="4366">
                  <c:v>4</c:v>
                </c:pt>
                <c:pt idx="4367">
                  <c:v>4</c:v>
                </c:pt>
                <c:pt idx="4368">
                  <c:v>4</c:v>
                </c:pt>
                <c:pt idx="4369">
                  <c:v>4</c:v>
                </c:pt>
                <c:pt idx="4370">
                  <c:v>4</c:v>
                </c:pt>
                <c:pt idx="4371">
                  <c:v>4</c:v>
                </c:pt>
                <c:pt idx="4372">
                  <c:v>4</c:v>
                </c:pt>
                <c:pt idx="4373">
                  <c:v>4</c:v>
                </c:pt>
                <c:pt idx="4374">
                  <c:v>4</c:v>
                </c:pt>
                <c:pt idx="4375">
                  <c:v>4</c:v>
                </c:pt>
                <c:pt idx="4376">
                  <c:v>4</c:v>
                </c:pt>
                <c:pt idx="4377">
                  <c:v>4</c:v>
                </c:pt>
                <c:pt idx="4378">
                  <c:v>4</c:v>
                </c:pt>
                <c:pt idx="4379">
                  <c:v>4</c:v>
                </c:pt>
                <c:pt idx="4380">
                  <c:v>4</c:v>
                </c:pt>
                <c:pt idx="4381">
                  <c:v>4</c:v>
                </c:pt>
                <c:pt idx="4382">
                  <c:v>4</c:v>
                </c:pt>
                <c:pt idx="4383">
                  <c:v>4</c:v>
                </c:pt>
                <c:pt idx="4384">
                  <c:v>4</c:v>
                </c:pt>
                <c:pt idx="4385">
                  <c:v>4</c:v>
                </c:pt>
                <c:pt idx="4386">
                  <c:v>4</c:v>
                </c:pt>
                <c:pt idx="4387">
                  <c:v>4</c:v>
                </c:pt>
                <c:pt idx="4388">
                  <c:v>4</c:v>
                </c:pt>
                <c:pt idx="4389">
                  <c:v>4</c:v>
                </c:pt>
                <c:pt idx="4390">
                  <c:v>4</c:v>
                </c:pt>
                <c:pt idx="4391">
                  <c:v>4</c:v>
                </c:pt>
                <c:pt idx="4392">
                  <c:v>4</c:v>
                </c:pt>
                <c:pt idx="4393">
                  <c:v>4</c:v>
                </c:pt>
                <c:pt idx="4394">
                  <c:v>4</c:v>
                </c:pt>
                <c:pt idx="4395">
                  <c:v>4</c:v>
                </c:pt>
                <c:pt idx="4396">
                  <c:v>4</c:v>
                </c:pt>
                <c:pt idx="4397">
                  <c:v>4</c:v>
                </c:pt>
                <c:pt idx="4398">
                  <c:v>4</c:v>
                </c:pt>
                <c:pt idx="4399">
                  <c:v>4</c:v>
                </c:pt>
                <c:pt idx="4400">
                  <c:v>4</c:v>
                </c:pt>
                <c:pt idx="4401">
                  <c:v>4</c:v>
                </c:pt>
                <c:pt idx="4402">
                  <c:v>4</c:v>
                </c:pt>
                <c:pt idx="4403">
                  <c:v>4</c:v>
                </c:pt>
                <c:pt idx="4404">
                  <c:v>4</c:v>
                </c:pt>
                <c:pt idx="4405">
                  <c:v>4</c:v>
                </c:pt>
                <c:pt idx="4406">
                  <c:v>4</c:v>
                </c:pt>
                <c:pt idx="4407">
                  <c:v>4</c:v>
                </c:pt>
                <c:pt idx="4408">
                  <c:v>4</c:v>
                </c:pt>
                <c:pt idx="4409">
                  <c:v>4</c:v>
                </c:pt>
                <c:pt idx="4410">
                  <c:v>4</c:v>
                </c:pt>
                <c:pt idx="4411">
                  <c:v>4</c:v>
                </c:pt>
                <c:pt idx="4412">
                  <c:v>4</c:v>
                </c:pt>
                <c:pt idx="4413">
                  <c:v>4</c:v>
                </c:pt>
                <c:pt idx="4414">
                  <c:v>4</c:v>
                </c:pt>
                <c:pt idx="4415">
                  <c:v>4</c:v>
                </c:pt>
                <c:pt idx="4416">
                  <c:v>4</c:v>
                </c:pt>
                <c:pt idx="4417">
                  <c:v>4</c:v>
                </c:pt>
                <c:pt idx="4418">
                  <c:v>4</c:v>
                </c:pt>
                <c:pt idx="4419">
                  <c:v>4</c:v>
                </c:pt>
                <c:pt idx="4420">
                  <c:v>4</c:v>
                </c:pt>
                <c:pt idx="4421">
                  <c:v>4</c:v>
                </c:pt>
                <c:pt idx="4422">
                  <c:v>4</c:v>
                </c:pt>
                <c:pt idx="4423">
                  <c:v>4</c:v>
                </c:pt>
                <c:pt idx="4424">
                  <c:v>4</c:v>
                </c:pt>
                <c:pt idx="4425">
                  <c:v>4</c:v>
                </c:pt>
                <c:pt idx="4426">
                  <c:v>4</c:v>
                </c:pt>
                <c:pt idx="4427">
                  <c:v>4</c:v>
                </c:pt>
                <c:pt idx="4428">
                  <c:v>4</c:v>
                </c:pt>
                <c:pt idx="4429">
                  <c:v>4</c:v>
                </c:pt>
                <c:pt idx="4430">
                  <c:v>4</c:v>
                </c:pt>
                <c:pt idx="4431">
                  <c:v>4</c:v>
                </c:pt>
                <c:pt idx="4432">
                  <c:v>4</c:v>
                </c:pt>
                <c:pt idx="4433">
                  <c:v>4</c:v>
                </c:pt>
                <c:pt idx="4434">
                  <c:v>4</c:v>
                </c:pt>
                <c:pt idx="4435">
                  <c:v>4</c:v>
                </c:pt>
                <c:pt idx="4436">
                  <c:v>4</c:v>
                </c:pt>
                <c:pt idx="4437">
                  <c:v>4</c:v>
                </c:pt>
                <c:pt idx="4438">
                  <c:v>4</c:v>
                </c:pt>
                <c:pt idx="4439">
                  <c:v>4</c:v>
                </c:pt>
                <c:pt idx="4440">
                  <c:v>4</c:v>
                </c:pt>
                <c:pt idx="4441">
                  <c:v>4</c:v>
                </c:pt>
                <c:pt idx="4442">
                  <c:v>4</c:v>
                </c:pt>
                <c:pt idx="4443">
                  <c:v>4</c:v>
                </c:pt>
                <c:pt idx="4444">
                  <c:v>4</c:v>
                </c:pt>
                <c:pt idx="4445">
                  <c:v>4</c:v>
                </c:pt>
                <c:pt idx="4446">
                  <c:v>4</c:v>
                </c:pt>
                <c:pt idx="4447">
                  <c:v>4</c:v>
                </c:pt>
                <c:pt idx="4448">
                  <c:v>4</c:v>
                </c:pt>
                <c:pt idx="4449">
                  <c:v>4</c:v>
                </c:pt>
                <c:pt idx="4450">
                  <c:v>4</c:v>
                </c:pt>
                <c:pt idx="4451">
                  <c:v>4</c:v>
                </c:pt>
                <c:pt idx="4452">
                  <c:v>4</c:v>
                </c:pt>
                <c:pt idx="4453">
                  <c:v>4</c:v>
                </c:pt>
                <c:pt idx="4454">
                  <c:v>4</c:v>
                </c:pt>
                <c:pt idx="4455">
                  <c:v>4</c:v>
                </c:pt>
                <c:pt idx="4456">
                  <c:v>4</c:v>
                </c:pt>
                <c:pt idx="4457">
                  <c:v>4</c:v>
                </c:pt>
                <c:pt idx="4458">
                  <c:v>4</c:v>
                </c:pt>
                <c:pt idx="4459">
                  <c:v>4</c:v>
                </c:pt>
                <c:pt idx="4460">
                  <c:v>4</c:v>
                </c:pt>
                <c:pt idx="4461">
                  <c:v>4</c:v>
                </c:pt>
                <c:pt idx="4462">
                  <c:v>4</c:v>
                </c:pt>
                <c:pt idx="4463">
                  <c:v>4</c:v>
                </c:pt>
                <c:pt idx="4464">
                  <c:v>4</c:v>
                </c:pt>
                <c:pt idx="4465">
                  <c:v>4</c:v>
                </c:pt>
                <c:pt idx="4466">
                  <c:v>4</c:v>
                </c:pt>
                <c:pt idx="4467">
                  <c:v>4</c:v>
                </c:pt>
                <c:pt idx="4468">
                  <c:v>4</c:v>
                </c:pt>
                <c:pt idx="4469">
                  <c:v>4</c:v>
                </c:pt>
                <c:pt idx="4470">
                  <c:v>4</c:v>
                </c:pt>
                <c:pt idx="4471">
                  <c:v>4</c:v>
                </c:pt>
                <c:pt idx="4472">
                  <c:v>4</c:v>
                </c:pt>
                <c:pt idx="4473">
                  <c:v>4</c:v>
                </c:pt>
                <c:pt idx="4474">
                  <c:v>4</c:v>
                </c:pt>
                <c:pt idx="4475">
                  <c:v>4</c:v>
                </c:pt>
                <c:pt idx="4476">
                  <c:v>4</c:v>
                </c:pt>
                <c:pt idx="4477">
                  <c:v>4</c:v>
                </c:pt>
                <c:pt idx="4478">
                  <c:v>4</c:v>
                </c:pt>
                <c:pt idx="4479">
                  <c:v>4</c:v>
                </c:pt>
                <c:pt idx="4480">
                  <c:v>4</c:v>
                </c:pt>
                <c:pt idx="4481">
                  <c:v>4</c:v>
                </c:pt>
                <c:pt idx="4482">
                  <c:v>4</c:v>
                </c:pt>
                <c:pt idx="4483">
                  <c:v>4</c:v>
                </c:pt>
                <c:pt idx="4484">
                  <c:v>4</c:v>
                </c:pt>
                <c:pt idx="4485">
                  <c:v>4</c:v>
                </c:pt>
                <c:pt idx="4486">
                  <c:v>4</c:v>
                </c:pt>
                <c:pt idx="4487">
                  <c:v>4</c:v>
                </c:pt>
                <c:pt idx="4488">
                  <c:v>4</c:v>
                </c:pt>
                <c:pt idx="4489">
                  <c:v>4</c:v>
                </c:pt>
                <c:pt idx="4490">
                  <c:v>4</c:v>
                </c:pt>
                <c:pt idx="4491">
                  <c:v>4</c:v>
                </c:pt>
                <c:pt idx="4492">
                  <c:v>4</c:v>
                </c:pt>
                <c:pt idx="4493">
                  <c:v>4</c:v>
                </c:pt>
                <c:pt idx="4494">
                  <c:v>4</c:v>
                </c:pt>
                <c:pt idx="4495">
                  <c:v>4</c:v>
                </c:pt>
                <c:pt idx="4496">
                  <c:v>4</c:v>
                </c:pt>
                <c:pt idx="4497">
                  <c:v>4</c:v>
                </c:pt>
                <c:pt idx="4498">
                  <c:v>4</c:v>
                </c:pt>
                <c:pt idx="4499">
                  <c:v>4</c:v>
                </c:pt>
                <c:pt idx="4500">
                  <c:v>4</c:v>
                </c:pt>
                <c:pt idx="4501">
                  <c:v>4</c:v>
                </c:pt>
                <c:pt idx="4502">
                  <c:v>4</c:v>
                </c:pt>
                <c:pt idx="4503">
                  <c:v>4</c:v>
                </c:pt>
                <c:pt idx="4504">
                  <c:v>4</c:v>
                </c:pt>
                <c:pt idx="4505">
                  <c:v>4</c:v>
                </c:pt>
                <c:pt idx="4506">
                  <c:v>4</c:v>
                </c:pt>
                <c:pt idx="4507">
                  <c:v>4</c:v>
                </c:pt>
                <c:pt idx="4508">
                  <c:v>4</c:v>
                </c:pt>
                <c:pt idx="4509">
                  <c:v>4</c:v>
                </c:pt>
                <c:pt idx="4510">
                  <c:v>4</c:v>
                </c:pt>
                <c:pt idx="4511">
                  <c:v>4</c:v>
                </c:pt>
                <c:pt idx="4512">
                  <c:v>4</c:v>
                </c:pt>
                <c:pt idx="4513">
                  <c:v>4</c:v>
                </c:pt>
                <c:pt idx="4514">
                  <c:v>4</c:v>
                </c:pt>
                <c:pt idx="4515">
                  <c:v>4</c:v>
                </c:pt>
                <c:pt idx="4516">
                  <c:v>4</c:v>
                </c:pt>
                <c:pt idx="4517">
                  <c:v>4</c:v>
                </c:pt>
                <c:pt idx="4518">
                  <c:v>4</c:v>
                </c:pt>
                <c:pt idx="4519">
                  <c:v>4</c:v>
                </c:pt>
                <c:pt idx="4520">
                  <c:v>4</c:v>
                </c:pt>
                <c:pt idx="4521">
                  <c:v>4</c:v>
                </c:pt>
                <c:pt idx="4522">
                  <c:v>4</c:v>
                </c:pt>
                <c:pt idx="4523">
                  <c:v>4</c:v>
                </c:pt>
                <c:pt idx="4524">
                  <c:v>4</c:v>
                </c:pt>
                <c:pt idx="4525">
                  <c:v>4</c:v>
                </c:pt>
                <c:pt idx="4526">
                  <c:v>4</c:v>
                </c:pt>
                <c:pt idx="4527">
                  <c:v>4</c:v>
                </c:pt>
                <c:pt idx="4528">
                  <c:v>4</c:v>
                </c:pt>
                <c:pt idx="4529">
                  <c:v>4</c:v>
                </c:pt>
                <c:pt idx="4530">
                  <c:v>4</c:v>
                </c:pt>
                <c:pt idx="4531">
                  <c:v>4</c:v>
                </c:pt>
                <c:pt idx="4532">
                  <c:v>4</c:v>
                </c:pt>
                <c:pt idx="4533">
                  <c:v>4</c:v>
                </c:pt>
                <c:pt idx="4534">
                  <c:v>4</c:v>
                </c:pt>
                <c:pt idx="4535">
                  <c:v>4</c:v>
                </c:pt>
                <c:pt idx="4536">
                  <c:v>4</c:v>
                </c:pt>
                <c:pt idx="4537">
                  <c:v>4</c:v>
                </c:pt>
                <c:pt idx="4538">
                  <c:v>4</c:v>
                </c:pt>
                <c:pt idx="4539">
                  <c:v>4</c:v>
                </c:pt>
                <c:pt idx="4540">
                  <c:v>4</c:v>
                </c:pt>
                <c:pt idx="4541">
                  <c:v>4</c:v>
                </c:pt>
                <c:pt idx="4542">
                  <c:v>4</c:v>
                </c:pt>
                <c:pt idx="4543">
                  <c:v>4</c:v>
                </c:pt>
                <c:pt idx="4544">
                  <c:v>4</c:v>
                </c:pt>
                <c:pt idx="4545">
                  <c:v>4</c:v>
                </c:pt>
                <c:pt idx="4546">
                  <c:v>4</c:v>
                </c:pt>
                <c:pt idx="4547">
                  <c:v>4</c:v>
                </c:pt>
                <c:pt idx="4548">
                  <c:v>4</c:v>
                </c:pt>
                <c:pt idx="4549">
                  <c:v>4</c:v>
                </c:pt>
                <c:pt idx="4550">
                  <c:v>4</c:v>
                </c:pt>
                <c:pt idx="4551">
                  <c:v>4</c:v>
                </c:pt>
                <c:pt idx="4552">
                  <c:v>4</c:v>
                </c:pt>
                <c:pt idx="4553">
                  <c:v>4</c:v>
                </c:pt>
                <c:pt idx="4554">
                  <c:v>4</c:v>
                </c:pt>
                <c:pt idx="4555">
                  <c:v>4</c:v>
                </c:pt>
                <c:pt idx="4556">
                  <c:v>4</c:v>
                </c:pt>
                <c:pt idx="4557">
                  <c:v>4</c:v>
                </c:pt>
                <c:pt idx="4558">
                  <c:v>4</c:v>
                </c:pt>
                <c:pt idx="4559">
                  <c:v>4</c:v>
                </c:pt>
                <c:pt idx="4560">
                  <c:v>4</c:v>
                </c:pt>
                <c:pt idx="4561">
                  <c:v>4</c:v>
                </c:pt>
                <c:pt idx="4562">
                  <c:v>4</c:v>
                </c:pt>
                <c:pt idx="4563">
                  <c:v>4</c:v>
                </c:pt>
                <c:pt idx="4564">
                  <c:v>4</c:v>
                </c:pt>
                <c:pt idx="4565">
                  <c:v>4</c:v>
                </c:pt>
                <c:pt idx="4566">
                  <c:v>4</c:v>
                </c:pt>
                <c:pt idx="4567">
                  <c:v>4</c:v>
                </c:pt>
                <c:pt idx="4568">
                  <c:v>4</c:v>
                </c:pt>
                <c:pt idx="4569">
                  <c:v>4</c:v>
                </c:pt>
                <c:pt idx="4570">
                  <c:v>4</c:v>
                </c:pt>
                <c:pt idx="4571">
                  <c:v>4</c:v>
                </c:pt>
                <c:pt idx="4572">
                  <c:v>4</c:v>
                </c:pt>
                <c:pt idx="4573">
                  <c:v>4</c:v>
                </c:pt>
                <c:pt idx="4574">
                  <c:v>4</c:v>
                </c:pt>
                <c:pt idx="4575">
                  <c:v>4</c:v>
                </c:pt>
                <c:pt idx="4576">
                  <c:v>4</c:v>
                </c:pt>
                <c:pt idx="4577">
                  <c:v>4</c:v>
                </c:pt>
                <c:pt idx="4578">
                  <c:v>4</c:v>
                </c:pt>
                <c:pt idx="4579">
                  <c:v>4</c:v>
                </c:pt>
                <c:pt idx="4580">
                  <c:v>4</c:v>
                </c:pt>
                <c:pt idx="4581">
                  <c:v>4</c:v>
                </c:pt>
                <c:pt idx="4582">
                  <c:v>4</c:v>
                </c:pt>
                <c:pt idx="4583">
                  <c:v>4</c:v>
                </c:pt>
                <c:pt idx="4584">
                  <c:v>4</c:v>
                </c:pt>
                <c:pt idx="4585">
                  <c:v>4</c:v>
                </c:pt>
                <c:pt idx="4586">
                  <c:v>4</c:v>
                </c:pt>
                <c:pt idx="4587">
                  <c:v>4</c:v>
                </c:pt>
                <c:pt idx="4588">
                  <c:v>4</c:v>
                </c:pt>
                <c:pt idx="4589">
                  <c:v>4</c:v>
                </c:pt>
                <c:pt idx="4590">
                  <c:v>4</c:v>
                </c:pt>
                <c:pt idx="4591">
                  <c:v>4</c:v>
                </c:pt>
                <c:pt idx="4592">
                  <c:v>4</c:v>
                </c:pt>
                <c:pt idx="4593">
                  <c:v>4</c:v>
                </c:pt>
                <c:pt idx="4594">
                  <c:v>4</c:v>
                </c:pt>
                <c:pt idx="4595">
                  <c:v>4</c:v>
                </c:pt>
                <c:pt idx="4596">
                  <c:v>4</c:v>
                </c:pt>
                <c:pt idx="4597">
                  <c:v>4</c:v>
                </c:pt>
                <c:pt idx="4598">
                  <c:v>4</c:v>
                </c:pt>
                <c:pt idx="4599">
                  <c:v>4</c:v>
                </c:pt>
                <c:pt idx="4600">
                  <c:v>4</c:v>
                </c:pt>
                <c:pt idx="4601">
                  <c:v>4</c:v>
                </c:pt>
                <c:pt idx="4602">
                  <c:v>4</c:v>
                </c:pt>
                <c:pt idx="4603">
                  <c:v>4</c:v>
                </c:pt>
                <c:pt idx="4604">
                  <c:v>4</c:v>
                </c:pt>
                <c:pt idx="4605">
                  <c:v>4</c:v>
                </c:pt>
                <c:pt idx="4606">
                  <c:v>4</c:v>
                </c:pt>
                <c:pt idx="4607">
                  <c:v>4</c:v>
                </c:pt>
                <c:pt idx="4608">
                  <c:v>4</c:v>
                </c:pt>
                <c:pt idx="4609">
                  <c:v>4</c:v>
                </c:pt>
                <c:pt idx="4610">
                  <c:v>4</c:v>
                </c:pt>
                <c:pt idx="4611">
                  <c:v>4</c:v>
                </c:pt>
                <c:pt idx="4612">
                  <c:v>4</c:v>
                </c:pt>
                <c:pt idx="4613">
                  <c:v>4</c:v>
                </c:pt>
                <c:pt idx="4614">
                  <c:v>4</c:v>
                </c:pt>
                <c:pt idx="4615">
                  <c:v>4</c:v>
                </c:pt>
                <c:pt idx="4616">
                  <c:v>4</c:v>
                </c:pt>
                <c:pt idx="4617">
                  <c:v>4</c:v>
                </c:pt>
                <c:pt idx="4618">
                  <c:v>4</c:v>
                </c:pt>
                <c:pt idx="4619">
                  <c:v>4</c:v>
                </c:pt>
                <c:pt idx="4620">
                  <c:v>4</c:v>
                </c:pt>
                <c:pt idx="4621">
                  <c:v>4</c:v>
                </c:pt>
                <c:pt idx="4622">
                  <c:v>4</c:v>
                </c:pt>
                <c:pt idx="4623">
                  <c:v>4</c:v>
                </c:pt>
                <c:pt idx="4624">
                  <c:v>4</c:v>
                </c:pt>
                <c:pt idx="4625">
                  <c:v>4</c:v>
                </c:pt>
                <c:pt idx="4626">
                  <c:v>4</c:v>
                </c:pt>
                <c:pt idx="4627">
                  <c:v>4</c:v>
                </c:pt>
                <c:pt idx="4628">
                  <c:v>4</c:v>
                </c:pt>
                <c:pt idx="4629">
                  <c:v>4</c:v>
                </c:pt>
                <c:pt idx="4630">
                  <c:v>4</c:v>
                </c:pt>
                <c:pt idx="4631">
                  <c:v>4</c:v>
                </c:pt>
                <c:pt idx="4632">
                  <c:v>4</c:v>
                </c:pt>
                <c:pt idx="4633">
                  <c:v>4</c:v>
                </c:pt>
                <c:pt idx="4634">
                  <c:v>4</c:v>
                </c:pt>
                <c:pt idx="4635">
                  <c:v>4</c:v>
                </c:pt>
                <c:pt idx="4636">
                  <c:v>4</c:v>
                </c:pt>
                <c:pt idx="4637">
                  <c:v>4</c:v>
                </c:pt>
                <c:pt idx="4638">
                  <c:v>4</c:v>
                </c:pt>
                <c:pt idx="4639">
                  <c:v>4</c:v>
                </c:pt>
                <c:pt idx="4640">
                  <c:v>4</c:v>
                </c:pt>
                <c:pt idx="4641">
                  <c:v>4</c:v>
                </c:pt>
                <c:pt idx="4642">
                  <c:v>4</c:v>
                </c:pt>
                <c:pt idx="4643">
                  <c:v>4</c:v>
                </c:pt>
                <c:pt idx="4644">
                  <c:v>4</c:v>
                </c:pt>
                <c:pt idx="4645">
                  <c:v>4</c:v>
                </c:pt>
                <c:pt idx="4646">
                  <c:v>4</c:v>
                </c:pt>
                <c:pt idx="4647">
                  <c:v>4</c:v>
                </c:pt>
                <c:pt idx="4648">
                  <c:v>4</c:v>
                </c:pt>
                <c:pt idx="4649">
                  <c:v>4</c:v>
                </c:pt>
                <c:pt idx="4650">
                  <c:v>4</c:v>
                </c:pt>
                <c:pt idx="4651">
                  <c:v>4</c:v>
                </c:pt>
                <c:pt idx="4652">
                  <c:v>4</c:v>
                </c:pt>
                <c:pt idx="4653">
                  <c:v>4</c:v>
                </c:pt>
                <c:pt idx="4654">
                  <c:v>4</c:v>
                </c:pt>
                <c:pt idx="4655">
                  <c:v>4</c:v>
                </c:pt>
                <c:pt idx="4656">
                  <c:v>4</c:v>
                </c:pt>
                <c:pt idx="4657">
                  <c:v>4</c:v>
                </c:pt>
                <c:pt idx="4658">
                  <c:v>4</c:v>
                </c:pt>
                <c:pt idx="4659">
                  <c:v>4</c:v>
                </c:pt>
                <c:pt idx="4660">
                  <c:v>4</c:v>
                </c:pt>
                <c:pt idx="4661">
                  <c:v>4</c:v>
                </c:pt>
                <c:pt idx="4662">
                  <c:v>4</c:v>
                </c:pt>
                <c:pt idx="4663">
                  <c:v>4</c:v>
                </c:pt>
                <c:pt idx="4664">
                  <c:v>4</c:v>
                </c:pt>
                <c:pt idx="4665">
                  <c:v>4</c:v>
                </c:pt>
                <c:pt idx="4666">
                  <c:v>4</c:v>
                </c:pt>
                <c:pt idx="4667">
                  <c:v>4</c:v>
                </c:pt>
                <c:pt idx="4668">
                  <c:v>4</c:v>
                </c:pt>
                <c:pt idx="4669">
                  <c:v>4</c:v>
                </c:pt>
                <c:pt idx="4670">
                  <c:v>4</c:v>
                </c:pt>
                <c:pt idx="4671">
                  <c:v>4</c:v>
                </c:pt>
                <c:pt idx="4672">
                  <c:v>4</c:v>
                </c:pt>
                <c:pt idx="4673">
                  <c:v>4</c:v>
                </c:pt>
                <c:pt idx="4674">
                  <c:v>4</c:v>
                </c:pt>
                <c:pt idx="4675">
                  <c:v>4</c:v>
                </c:pt>
                <c:pt idx="4676">
                  <c:v>4</c:v>
                </c:pt>
                <c:pt idx="4677">
                  <c:v>4</c:v>
                </c:pt>
                <c:pt idx="4678">
                  <c:v>4</c:v>
                </c:pt>
                <c:pt idx="4679">
                  <c:v>4</c:v>
                </c:pt>
                <c:pt idx="4680">
                  <c:v>4</c:v>
                </c:pt>
                <c:pt idx="4681">
                  <c:v>4</c:v>
                </c:pt>
                <c:pt idx="4682">
                  <c:v>4</c:v>
                </c:pt>
                <c:pt idx="4683">
                  <c:v>4</c:v>
                </c:pt>
                <c:pt idx="4684">
                  <c:v>4</c:v>
                </c:pt>
                <c:pt idx="4685">
                  <c:v>4</c:v>
                </c:pt>
                <c:pt idx="4686">
                  <c:v>4</c:v>
                </c:pt>
                <c:pt idx="4687">
                  <c:v>4</c:v>
                </c:pt>
                <c:pt idx="4688">
                  <c:v>4</c:v>
                </c:pt>
                <c:pt idx="4689">
                  <c:v>4</c:v>
                </c:pt>
                <c:pt idx="4690">
                  <c:v>4</c:v>
                </c:pt>
                <c:pt idx="4691">
                  <c:v>4</c:v>
                </c:pt>
                <c:pt idx="4692">
                  <c:v>4</c:v>
                </c:pt>
                <c:pt idx="4693">
                  <c:v>4</c:v>
                </c:pt>
                <c:pt idx="4694">
                  <c:v>4</c:v>
                </c:pt>
                <c:pt idx="4695">
                  <c:v>4</c:v>
                </c:pt>
                <c:pt idx="4696">
                  <c:v>4</c:v>
                </c:pt>
                <c:pt idx="4697">
                  <c:v>4</c:v>
                </c:pt>
                <c:pt idx="4698">
                  <c:v>4</c:v>
                </c:pt>
                <c:pt idx="4699">
                  <c:v>4</c:v>
                </c:pt>
                <c:pt idx="4700">
                  <c:v>4</c:v>
                </c:pt>
                <c:pt idx="4701">
                  <c:v>4</c:v>
                </c:pt>
                <c:pt idx="4702">
                  <c:v>4</c:v>
                </c:pt>
                <c:pt idx="4703">
                  <c:v>4</c:v>
                </c:pt>
                <c:pt idx="4704">
                  <c:v>4</c:v>
                </c:pt>
                <c:pt idx="4705">
                  <c:v>4</c:v>
                </c:pt>
                <c:pt idx="4706">
                  <c:v>4</c:v>
                </c:pt>
                <c:pt idx="4707">
                  <c:v>4</c:v>
                </c:pt>
                <c:pt idx="4708">
                  <c:v>4</c:v>
                </c:pt>
                <c:pt idx="4709">
                  <c:v>4</c:v>
                </c:pt>
                <c:pt idx="4710">
                  <c:v>4</c:v>
                </c:pt>
                <c:pt idx="4711">
                  <c:v>4</c:v>
                </c:pt>
                <c:pt idx="4712">
                  <c:v>4</c:v>
                </c:pt>
                <c:pt idx="4713">
                  <c:v>4</c:v>
                </c:pt>
                <c:pt idx="4714">
                  <c:v>4</c:v>
                </c:pt>
                <c:pt idx="4715">
                  <c:v>4</c:v>
                </c:pt>
                <c:pt idx="4716">
                  <c:v>4</c:v>
                </c:pt>
                <c:pt idx="4717">
                  <c:v>4</c:v>
                </c:pt>
                <c:pt idx="4718">
                  <c:v>4</c:v>
                </c:pt>
                <c:pt idx="4719">
                  <c:v>4</c:v>
                </c:pt>
                <c:pt idx="4720">
                  <c:v>4</c:v>
                </c:pt>
                <c:pt idx="4721">
                  <c:v>4</c:v>
                </c:pt>
                <c:pt idx="4722">
                  <c:v>4</c:v>
                </c:pt>
                <c:pt idx="4723">
                  <c:v>4</c:v>
                </c:pt>
                <c:pt idx="4724">
                  <c:v>4</c:v>
                </c:pt>
                <c:pt idx="4725">
                  <c:v>4</c:v>
                </c:pt>
                <c:pt idx="4726">
                  <c:v>4</c:v>
                </c:pt>
                <c:pt idx="4727">
                  <c:v>4</c:v>
                </c:pt>
                <c:pt idx="4728">
                  <c:v>4</c:v>
                </c:pt>
                <c:pt idx="4729">
                  <c:v>4</c:v>
                </c:pt>
                <c:pt idx="4730">
                  <c:v>4</c:v>
                </c:pt>
                <c:pt idx="4731">
                  <c:v>4</c:v>
                </c:pt>
                <c:pt idx="4732">
                  <c:v>4</c:v>
                </c:pt>
                <c:pt idx="4733">
                  <c:v>4</c:v>
                </c:pt>
                <c:pt idx="4734">
                  <c:v>4</c:v>
                </c:pt>
                <c:pt idx="4735">
                  <c:v>4</c:v>
                </c:pt>
                <c:pt idx="4736">
                  <c:v>4</c:v>
                </c:pt>
                <c:pt idx="4737">
                  <c:v>4</c:v>
                </c:pt>
                <c:pt idx="4738">
                  <c:v>4</c:v>
                </c:pt>
                <c:pt idx="4739">
                  <c:v>4</c:v>
                </c:pt>
                <c:pt idx="4740">
                  <c:v>4</c:v>
                </c:pt>
                <c:pt idx="4741">
                  <c:v>4</c:v>
                </c:pt>
                <c:pt idx="4742">
                  <c:v>4</c:v>
                </c:pt>
                <c:pt idx="4743">
                  <c:v>4</c:v>
                </c:pt>
                <c:pt idx="4744">
                  <c:v>4</c:v>
                </c:pt>
                <c:pt idx="4745">
                  <c:v>4</c:v>
                </c:pt>
                <c:pt idx="4746">
                  <c:v>4</c:v>
                </c:pt>
                <c:pt idx="4747">
                  <c:v>4</c:v>
                </c:pt>
                <c:pt idx="4748">
                  <c:v>4</c:v>
                </c:pt>
                <c:pt idx="4749">
                  <c:v>4</c:v>
                </c:pt>
                <c:pt idx="4750">
                  <c:v>4</c:v>
                </c:pt>
                <c:pt idx="4751">
                  <c:v>4</c:v>
                </c:pt>
                <c:pt idx="4752">
                  <c:v>4</c:v>
                </c:pt>
                <c:pt idx="4753">
                  <c:v>4</c:v>
                </c:pt>
                <c:pt idx="4754">
                  <c:v>4</c:v>
                </c:pt>
                <c:pt idx="4755">
                  <c:v>4</c:v>
                </c:pt>
                <c:pt idx="4756">
                  <c:v>4</c:v>
                </c:pt>
                <c:pt idx="4757">
                  <c:v>4</c:v>
                </c:pt>
                <c:pt idx="4758">
                  <c:v>4</c:v>
                </c:pt>
                <c:pt idx="4759">
                  <c:v>4</c:v>
                </c:pt>
                <c:pt idx="4760">
                  <c:v>4</c:v>
                </c:pt>
                <c:pt idx="4761">
                  <c:v>4</c:v>
                </c:pt>
                <c:pt idx="4762">
                  <c:v>4</c:v>
                </c:pt>
                <c:pt idx="4763">
                  <c:v>4</c:v>
                </c:pt>
                <c:pt idx="4764">
                  <c:v>4</c:v>
                </c:pt>
                <c:pt idx="4765">
                  <c:v>4</c:v>
                </c:pt>
                <c:pt idx="4766">
                  <c:v>4</c:v>
                </c:pt>
                <c:pt idx="4767">
                  <c:v>4</c:v>
                </c:pt>
                <c:pt idx="4768">
                  <c:v>4</c:v>
                </c:pt>
                <c:pt idx="4769">
                  <c:v>4</c:v>
                </c:pt>
                <c:pt idx="4770">
                  <c:v>4</c:v>
                </c:pt>
                <c:pt idx="4771">
                  <c:v>4</c:v>
                </c:pt>
                <c:pt idx="4772">
                  <c:v>4</c:v>
                </c:pt>
                <c:pt idx="4773">
                  <c:v>4</c:v>
                </c:pt>
                <c:pt idx="4774">
                  <c:v>4</c:v>
                </c:pt>
                <c:pt idx="4775">
                  <c:v>4</c:v>
                </c:pt>
                <c:pt idx="4776">
                  <c:v>4</c:v>
                </c:pt>
                <c:pt idx="4777">
                  <c:v>4</c:v>
                </c:pt>
                <c:pt idx="4778">
                  <c:v>4</c:v>
                </c:pt>
                <c:pt idx="4779">
                  <c:v>4</c:v>
                </c:pt>
                <c:pt idx="4780">
                  <c:v>4</c:v>
                </c:pt>
                <c:pt idx="4781">
                  <c:v>4</c:v>
                </c:pt>
                <c:pt idx="4782">
                  <c:v>4</c:v>
                </c:pt>
                <c:pt idx="4783">
                  <c:v>4</c:v>
                </c:pt>
                <c:pt idx="4784">
                  <c:v>4</c:v>
                </c:pt>
                <c:pt idx="4785">
                  <c:v>4</c:v>
                </c:pt>
                <c:pt idx="4786">
                  <c:v>4</c:v>
                </c:pt>
                <c:pt idx="4787">
                  <c:v>4</c:v>
                </c:pt>
                <c:pt idx="4788">
                  <c:v>4</c:v>
                </c:pt>
                <c:pt idx="4789">
                  <c:v>4</c:v>
                </c:pt>
                <c:pt idx="4790">
                  <c:v>4</c:v>
                </c:pt>
                <c:pt idx="4791">
                  <c:v>4</c:v>
                </c:pt>
                <c:pt idx="4792">
                  <c:v>4</c:v>
                </c:pt>
                <c:pt idx="4793">
                  <c:v>4</c:v>
                </c:pt>
                <c:pt idx="4794">
                  <c:v>4</c:v>
                </c:pt>
                <c:pt idx="4795">
                  <c:v>4</c:v>
                </c:pt>
                <c:pt idx="4796">
                  <c:v>4</c:v>
                </c:pt>
                <c:pt idx="4797">
                  <c:v>4</c:v>
                </c:pt>
                <c:pt idx="4798">
                  <c:v>4</c:v>
                </c:pt>
                <c:pt idx="4799">
                  <c:v>4</c:v>
                </c:pt>
                <c:pt idx="4800">
                  <c:v>4</c:v>
                </c:pt>
                <c:pt idx="4801">
                  <c:v>4</c:v>
                </c:pt>
                <c:pt idx="4802">
                  <c:v>4</c:v>
                </c:pt>
                <c:pt idx="4803">
                  <c:v>4</c:v>
                </c:pt>
                <c:pt idx="4804">
                  <c:v>4</c:v>
                </c:pt>
                <c:pt idx="4805">
                  <c:v>4</c:v>
                </c:pt>
                <c:pt idx="4806">
                  <c:v>4</c:v>
                </c:pt>
                <c:pt idx="4807">
                  <c:v>4</c:v>
                </c:pt>
                <c:pt idx="4808">
                  <c:v>4</c:v>
                </c:pt>
                <c:pt idx="4809">
                  <c:v>4</c:v>
                </c:pt>
                <c:pt idx="4810">
                  <c:v>4</c:v>
                </c:pt>
                <c:pt idx="4811">
                  <c:v>4</c:v>
                </c:pt>
                <c:pt idx="4812">
                  <c:v>4</c:v>
                </c:pt>
                <c:pt idx="4813">
                  <c:v>4</c:v>
                </c:pt>
                <c:pt idx="4814">
                  <c:v>4</c:v>
                </c:pt>
                <c:pt idx="4815">
                  <c:v>4</c:v>
                </c:pt>
                <c:pt idx="4816">
                  <c:v>4</c:v>
                </c:pt>
                <c:pt idx="4817">
                  <c:v>4</c:v>
                </c:pt>
                <c:pt idx="4818">
                  <c:v>4</c:v>
                </c:pt>
                <c:pt idx="4819">
                  <c:v>4</c:v>
                </c:pt>
                <c:pt idx="4820">
                  <c:v>4</c:v>
                </c:pt>
                <c:pt idx="4821">
                  <c:v>4</c:v>
                </c:pt>
                <c:pt idx="4822">
                  <c:v>4</c:v>
                </c:pt>
                <c:pt idx="4823">
                  <c:v>4</c:v>
                </c:pt>
                <c:pt idx="4824">
                  <c:v>4</c:v>
                </c:pt>
                <c:pt idx="4825">
                  <c:v>4</c:v>
                </c:pt>
                <c:pt idx="4826">
                  <c:v>4</c:v>
                </c:pt>
                <c:pt idx="4827">
                  <c:v>4</c:v>
                </c:pt>
                <c:pt idx="4828">
                  <c:v>4</c:v>
                </c:pt>
                <c:pt idx="4829">
                  <c:v>4</c:v>
                </c:pt>
                <c:pt idx="4830">
                  <c:v>4</c:v>
                </c:pt>
                <c:pt idx="4831">
                  <c:v>4</c:v>
                </c:pt>
                <c:pt idx="4832">
                  <c:v>4</c:v>
                </c:pt>
                <c:pt idx="4833">
                  <c:v>4</c:v>
                </c:pt>
                <c:pt idx="4834">
                  <c:v>4</c:v>
                </c:pt>
                <c:pt idx="4835">
                  <c:v>4</c:v>
                </c:pt>
                <c:pt idx="4836">
                  <c:v>4</c:v>
                </c:pt>
                <c:pt idx="4837">
                  <c:v>4</c:v>
                </c:pt>
                <c:pt idx="4838">
                  <c:v>4</c:v>
                </c:pt>
                <c:pt idx="4839">
                  <c:v>4</c:v>
                </c:pt>
                <c:pt idx="4840">
                  <c:v>4</c:v>
                </c:pt>
                <c:pt idx="4841">
                  <c:v>4</c:v>
                </c:pt>
                <c:pt idx="4842">
                  <c:v>4</c:v>
                </c:pt>
                <c:pt idx="4843">
                  <c:v>4</c:v>
                </c:pt>
                <c:pt idx="4844">
                  <c:v>4</c:v>
                </c:pt>
                <c:pt idx="4845">
                  <c:v>4</c:v>
                </c:pt>
                <c:pt idx="4846">
                  <c:v>4</c:v>
                </c:pt>
                <c:pt idx="4847">
                  <c:v>4</c:v>
                </c:pt>
                <c:pt idx="4848">
                  <c:v>4</c:v>
                </c:pt>
                <c:pt idx="4849">
                  <c:v>4</c:v>
                </c:pt>
                <c:pt idx="4850">
                  <c:v>4</c:v>
                </c:pt>
                <c:pt idx="4851">
                  <c:v>4</c:v>
                </c:pt>
                <c:pt idx="4852">
                  <c:v>4</c:v>
                </c:pt>
                <c:pt idx="4853">
                  <c:v>4</c:v>
                </c:pt>
                <c:pt idx="4854">
                  <c:v>4</c:v>
                </c:pt>
                <c:pt idx="4855">
                  <c:v>4</c:v>
                </c:pt>
                <c:pt idx="4856">
                  <c:v>4</c:v>
                </c:pt>
                <c:pt idx="4857">
                  <c:v>4</c:v>
                </c:pt>
                <c:pt idx="4858">
                  <c:v>4</c:v>
                </c:pt>
                <c:pt idx="4859">
                  <c:v>4</c:v>
                </c:pt>
                <c:pt idx="4860">
                  <c:v>4</c:v>
                </c:pt>
                <c:pt idx="4861">
                  <c:v>4</c:v>
                </c:pt>
                <c:pt idx="4862">
                  <c:v>4</c:v>
                </c:pt>
                <c:pt idx="4863">
                  <c:v>4</c:v>
                </c:pt>
                <c:pt idx="4864">
                  <c:v>4</c:v>
                </c:pt>
                <c:pt idx="4865">
                  <c:v>4</c:v>
                </c:pt>
                <c:pt idx="4866">
                  <c:v>4</c:v>
                </c:pt>
                <c:pt idx="4867">
                  <c:v>4</c:v>
                </c:pt>
                <c:pt idx="4868">
                  <c:v>4</c:v>
                </c:pt>
                <c:pt idx="4869">
                  <c:v>4</c:v>
                </c:pt>
                <c:pt idx="4870">
                  <c:v>4</c:v>
                </c:pt>
                <c:pt idx="4871">
                  <c:v>4</c:v>
                </c:pt>
                <c:pt idx="4872">
                  <c:v>4</c:v>
                </c:pt>
                <c:pt idx="4873">
                  <c:v>4</c:v>
                </c:pt>
                <c:pt idx="4874">
                  <c:v>4</c:v>
                </c:pt>
                <c:pt idx="4875">
                  <c:v>4</c:v>
                </c:pt>
                <c:pt idx="4876">
                  <c:v>4</c:v>
                </c:pt>
                <c:pt idx="4877">
                  <c:v>4</c:v>
                </c:pt>
                <c:pt idx="4878">
                  <c:v>4</c:v>
                </c:pt>
                <c:pt idx="4879">
                  <c:v>4</c:v>
                </c:pt>
                <c:pt idx="4880">
                  <c:v>4</c:v>
                </c:pt>
                <c:pt idx="4881">
                  <c:v>4</c:v>
                </c:pt>
                <c:pt idx="4882">
                  <c:v>4</c:v>
                </c:pt>
                <c:pt idx="4883">
                  <c:v>4</c:v>
                </c:pt>
                <c:pt idx="4884">
                  <c:v>4</c:v>
                </c:pt>
                <c:pt idx="4885">
                  <c:v>4</c:v>
                </c:pt>
                <c:pt idx="4886">
                  <c:v>4</c:v>
                </c:pt>
                <c:pt idx="4887">
                  <c:v>4</c:v>
                </c:pt>
                <c:pt idx="4888">
                  <c:v>4</c:v>
                </c:pt>
                <c:pt idx="4889">
                  <c:v>4</c:v>
                </c:pt>
                <c:pt idx="4890">
                  <c:v>4</c:v>
                </c:pt>
                <c:pt idx="4891">
                  <c:v>4</c:v>
                </c:pt>
                <c:pt idx="4892">
                  <c:v>4</c:v>
                </c:pt>
                <c:pt idx="4893">
                  <c:v>4</c:v>
                </c:pt>
                <c:pt idx="4894">
                  <c:v>4</c:v>
                </c:pt>
                <c:pt idx="4895">
                  <c:v>4</c:v>
                </c:pt>
                <c:pt idx="4896">
                  <c:v>4</c:v>
                </c:pt>
                <c:pt idx="4897">
                  <c:v>4</c:v>
                </c:pt>
                <c:pt idx="4898">
                  <c:v>4</c:v>
                </c:pt>
                <c:pt idx="4899">
                  <c:v>4</c:v>
                </c:pt>
                <c:pt idx="4900">
                  <c:v>4</c:v>
                </c:pt>
                <c:pt idx="4901">
                  <c:v>4</c:v>
                </c:pt>
                <c:pt idx="4902">
                  <c:v>4</c:v>
                </c:pt>
                <c:pt idx="4903">
                  <c:v>4</c:v>
                </c:pt>
                <c:pt idx="4904">
                  <c:v>4</c:v>
                </c:pt>
                <c:pt idx="4905">
                  <c:v>4</c:v>
                </c:pt>
                <c:pt idx="4906">
                  <c:v>4</c:v>
                </c:pt>
                <c:pt idx="4907">
                  <c:v>4</c:v>
                </c:pt>
                <c:pt idx="4908">
                  <c:v>4</c:v>
                </c:pt>
                <c:pt idx="4909">
                  <c:v>4</c:v>
                </c:pt>
                <c:pt idx="4910">
                  <c:v>4</c:v>
                </c:pt>
                <c:pt idx="4911">
                  <c:v>4</c:v>
                </c:pt>
                <c:pt idx="4912">
                  <c:v>4</c:v>
                </c:pt>
                <c:pt idx="4913">
                  <c:v>4</c:v>
                </c:pt>
                <c:pt idx="4914">
                  <c:v>4</c:v>
                </c:pt>
                <c:pt idx="4915">
                  <c:v>4</c:v>
                </c:pt>
                <c:pt idx="4916">
                  <c:v>4</c:v>
                </c:pt>
                <c:pt idx="4917">
                  <c:v>4</c:v>
                </c:pt>
                <c:pt idx="4918">
                  <c:v>4</c:v>
                </c:pt>
                <c:pt idx="4919">
                  <c:v>4</c:v>
                </c:pt>
                <c:pt idx="4920">
                  <c:v>4</c:v>
                </c:pt>
                <c:pt idx="4921">
                  <c:v>4</c:v>
                </c:pt>
                <c:pt idx="4922">
                  <c:v>4</c:v>
                </c:pt>
                <c:pt idx="4923">
                  <c:v>4</c:v>
                </c:pt>
                <c:pt idx="4924">
                  <c:v>4</c:v>
                </c:pt>
                <c:pt idx="4925">
                  <c:v>4</c:v>
                </c:pt>
                <c:pt idx="4926">
                  <c:v>4</c:v>
                </c:pt>
                <c:pt idx="4927">
                  <c:v>4</c:v>
                </c:pt>
                <c:pt idx="4928">
                  <c:v>4</c:v>
                </c:pt>
                <c:pt idx="4929">
                  <c:v>4</c:v>
                </c:pt>
                <c:pt idx="4930">
                  <c:v>4</c:v>
                </c:pt>
                <c:pt idx="4931">
                  <c:v>4</c:v>
                </c:pt>
                <c:pt idx="4932">
                  <c:v>4</c:v>
                </c:pt>
                <c:pt idx="4933">
                  <c:v>4</c:v>
                </c:pt>
                <c:pt idx="4934">
                  <c:v>4</c:v>
                </c:pt>
                <c:pt idx="4935">
                  <c:v>4</c:v>
                </c:pt>
                <c:pt idx="4936">
                  <c:v>4</c:v>
                </c:pt>
                <c:pt idx="4937">
                  <c:v>4</c:v>
                </c:pt>
                <c:pt idx="4938">
                  <c:v>4</c:v>
                </c:pt>
                <c:pt idx="4939">
                  <c:v>4</c:v>
                </c:pt>
                <c:pt idx="4940">
                  <c:v>4</c:v>
                </c:pt>
                <c:pt idx="4941">
                  <c:v>4</c:v>
                </c:pt>
                <c:pt idx="4942">
                  <c:v>4</c:v>
                </c:pt>
                <c:pt idx="4943">
                  <c:v>4</c:v>
                </c:pt>
                <c:pt idx="4944">
                  <c:v>4</c:v>
                </c:pt>
                <c:pt idx="4945">
                  <c:v>4</c:v>
                </c:pt>
                <c:pt idx="4946">
                  <c:v>4</c:v>
                </c:pt>
                <c:pt idx="4947">
                  <c:v>4</c:v>
                </c:pt>
                <c:pt idx="4948">
                  <c:v>4</c:v>
                </c:pt>
                <c:pt idx="4949">
                  <c:v>4</c:v>
                </c:pt>
                <c:pt idx="4950">
                  <c:v>4</c:v>
                </c:pt>
                <c:pt idx="4951">
                  <c:v>4</c:v>
                </c:pt>
                <c:pt idx="4952">
                  <c:v>4</c:v>
                </c:pt>
                <c:pt idx="4953">
                  <c:v>4</c:v>
                </c:pt>
                <c:pt idx="4954">
                  <c:v>4</c:v>
                </c:pt>
                <c:pt idx="4955">
                  <c:v>4</c:v>
                </c:pt>
                <c:pt idx="4956">
                  <c:v>4</c:v>
                </c:pt>
                <c:pt idx="4957">
                  <c:v>4</c:v>
                </c:pt>
                <c:pt idx="4958">
                  <c:v>4</c:v>
                </c:pt>
                <c:pt idx="4959">
                  <c:v>4</c:v>
                </c:pt>
                <c:pt idx="4960">
                  <c:v>4</c:v>
                </c:pt>
                <c:pt idx="4961">
                  <c:v>4</c:v>
                </c:pt>
                <c:pt idx="4962">
                  <c:v>4</c:v>
                </c:pt>
                <c:pt idx="4963">
                  <c:v>4</c:v>
                </c:pt>
                <c:pt idx="4964">
                  <c:v>4</c:v>
                </c:pt>
                <c:pt idx="4965">
                  <c:v>4</c:v>
                </c:pt>
                <c:pt idx="4966">
                  <c:v>4</c:v>
                </c:pt>
                <c:pt idx="4967">
                  <c:v>4</c:v>
                </c:pt>
                <c:pt idx="4968">
                  <c:v>4</c:v>
                </c:pt>
                <c:pt idx="4969">
                  <c:v>4</c:v>
                </c:pt>
                <c:pt idx="4970">
                  <c:v>4</c:v>
                </c:pt>
                <c:pt idx="4971">
                  <c:v>4</c:v>
                </c:pt>
                <c:pt idx="4972">
                  <c:v>4</c:v>
                </c:pt>
                <c:pt idx="4973">
                  <c:v>4</c:v>
                </c:pt>
                <c:pt idx="4974">
                  <c:v>4</c:v>
                </c:pt>
                <c:pt idx="4975">
                  <c:v>4</c:v>
                </c:pt>
                <c:pt idx="4976">
                  <c:v>4</c:v>
                </c:pt>
                <c:pt idx="4977">
                  <c:v>4</c:v>
                </c:pt>
                <c:pt idx="4978">
                  <c:v>4</c:v>
                </c:pt>
                <c:pt idx="4979">
                  <c:v>4</c:v>
                </c:pt>
                <c:pt idx="4980">
                  <c:v>4</c:v>
                </c:pt>
                <c:pt idx="4981">
                  <c:v>4</c:v>
                </c:pt>
                <c:pt idx="4982">
                  <c:v>4</c:v>
                </c:pt>
                <c:pt idx="4983">
                  <c:v>4</c:v>
                </c:pt>
                <c:pt idx="4984">
                  <c:v>4</c:v>
                </c:pt>
                <c:pt idx="4985">
                  <c:v>4</c:v>
                </c:pt>
                <c:pt idx="4986">
                  <c:v>4</c:v>
                </c:pt>
                <c:pt idx="4987">
                  <c:v>4</c:v>
                </c:pt>
                <c:pt idx="4988">
                  <c:v>4</c:v>
                </c:pt>
                <c:pt idx="4989">
                  <c:v>4</c:v>
                </c:pt>
                <c:pt idx="4990">
                  <c:v>4</c:v>
                </c:pt>
                <c:pt idx="4991">
                  <c:v>4</c:v>
                </c:pt>
                <c:pt idx="4992">
                  <c:v>4</c:v>
                </c:pt>
                <c:pt idx="4993">
                  <c:v>4</c:v>
                </c:pt>
                <c:pt idx="4994">
                  <c:v>4</c:v>
                </c:pt>
                <c:pt idx="4995">
                  <c:v>4</c:v>
                </c:pt>
                <c:pt idx="4996">
                  <c:v>4</c:v>
                </c:pt>
                <c:pt idx="4997">
                  <c:v>4</c:v>
                </c:pt>
                <c:pt idx="4998">
                  <c:v>4</c:v>
                </c:pt>
                <c:pt idx="4999">
                  <c:v>4</c:v>
                </c:pt>
                <c:pt idx="5000">
                  <c:v>4</c:v>
                </c:pt>
                <c:pt idx="5001">
                  <c:v>4</c:v>
                </c:pt>
                <c:pt idx="5002">
                  <c:v>4</c:v>
                </c:pt>
                <c:pt idx="5003">
                  <c:v>4</c:v>
                </c:pt>
                <c:pt idx="5004">
                  <c:v>4</c:v>
                </c:pt>
                <c:pt idx="5005">
                  <c:v>4</c:v>
                </c:pt>
                <c:pt idx="5006">
                  <c:v>4</c:v>
                </c:pt>
                <c:pt idx="5007">
                  <c:v>4</c:v>
                </c:pt>
                <c:pt idx="5008">
                  <c:v>4</c:v>
                </c:pt>
                <c:pt idx="5009">
                  <c:v>4</c:v>
                </c:pt>
                <c:pt idx="5010">
                  <c:v>4</c:v>
                </c:pt>
                <c:pt idx="5011">
                  <c:v>4</c:v>
                </c:pt>
                <c:pt idx="5012">
                  <c:v>4</c:v>
                </c:pt>
                <c:pt idx="5013">
                  <c:v>4</c:v>
                </c:pt>
                <c:pt idx="5014">
                  <c:v>4</c:v>
                </c:pt>
                <c:pt idx="5015">
                  <c:v>4</c:v>
                </c:pt>
                <c:pt idx="5016">
                  <c:v>4</c:v>
                </c:pt>
                <c:pt idx="5017">
                  <c:v>4</c:v>
                </c:pt>
                <c:pt idx="5018">
                  <c:v>4</c:v>
                </c:pt>
                <c:pt idx="5019">
                  <c:v>4</c:v>
                </c:pt>
                <c:pt idx="5020">
                  <c:v>4</c:v>
                </c:pt>
                <c:pt idx="5021">
                  <c:v>4</c:v>
                </c:pt>
                <c:pt idx="5022">
                  <c:v>4</c:v>
                </c:pt>
                <c:pt idx="5023">
                  <c:v>4</c:v>
                </c:pt>
                <c:pt idx="5024">
                  <c:v>4</c:v>
                </c:pt>
                <c:pt idx="5025">
                  <c:v>4</c:v>
                </c:pt>
                <c:pt idx="5026">
                  <c:v>4</c:v>
                </c:pt>
                <c:pt idx="5027">
                  <c:v>4</c:v>
                </c:pt>
                <c:pt idx="5028">
                  <c:v>4</c:v>
                </c:pt>
                <c:pt idx="5029">
                  <c:v>4</c:v>
                </c:pt>
                <c:pt idx="5030">
                  <c:v>4</c:v>
                </c:pt>
                <c:pt idx="5031">
                  <c:v>4</c:v>
                </c:pt>
                <c:pt idx="5032">
                  <c:v>4</c:v>
                </c:pt>
                <c:pt idx="5033">
                  <c:v>4</c:v>
                </c:pt>
                <c:pt idx="5034">
                  <c:v>4</c:v>
                </c:pt>
                <c:pt idx="5035">
                  <c:v>4</c:v>
                </c:pt>
                <c:pt idx="5036">
                  <c:v>4</c:v>
                </c:pt>
                <c:pt idx="5037">
                  <c:v>4</c:v>
                </c:pt>
                <c:pt idx="5038">
                  <c:v>4</c:v>
                </c:pt>
                <c:pt idx="5039">
                  <c:v>4</c:v>
                </c:pt>
                <c:pt idx="5040">
                  <c:v>4</c:v>
                </c:pt>
                <c:pt idx="5041">
                  <c:v>4</c:v>
                </c:pt>
                <c:pt idx="5042">
                  <c:v>4</c:v>
                </c:pt>
                <c:pt idx="5043">
                  <c:v>4</c:v>
                </c:pt>
                <c:pt idx="5044">
                  <c:v>4</c:v>
                </c:pt>
                <c:pt idx="5045">
                  <c:v>4</c:v>
                </c:pt>
                <c:pt idx="5046">
                  <c:v>4</c:v>
                </c:pt>
                <c:pt idx="5047">
                  <c:v>4</c:v>
                </c:pt>
                <c:pt idx="5048">
                  <c:v>4</c:v>
                </c:pt>
                <c:pt idx="5049">
                  <c:v>4</c:v>
                </c:pt>
                <c:pt idx="5050">
                  <c:v>4</c:v>
                </c:pt>
                <c:pt idx="5051">
                  <c:v>4</c:v>
                </c:pt>
                <c:pt idx="5052">
                  <c:v>4</c:v>
                </c:pt>
                <c:pt idx="5053">
                  <c:v>4</c:v>
                </c:pt>
                <c:pt idx="5054">
                  <c:v>4</c:v>
                </c:pt>
                <c:pt idx="5055">
                  <c:v>4</c:v>
                </c:pt>
                <c:pt idx="5056">
                  <c:v>4</c:v>
                </c:pt>
                <c:pt idx="5057">
                  <c:v>4</c:v>
                </c:pt>
                <c:pt idx="5058">
                  <c:v>4</c:v>
                </c:pt>
                <c:pt idx="5059">
                  <c:v>4</c:v>
                </c:pt>
                <c:pt idx="5060">
                  <c:v>4</c:v>
                </c:pt>
                <c:pt idx="5061">
                  <c:v>4</c:v>
                </c:pt>
                <c:pt idx="5062">
                  <c:v>4</c:v>
                </c:pt>
                <c:pt idx="5063">
                  <c:v>4</c:v>
                </c:pt>
                <c:pt idx="5064">
                  <c:v>4</c:v>
                </c:pt>
                <c:pt idx="5065">
                  <c:v>4</c:v>
                </c:pt>
                <c:pt idx="5066">
                  <c:v>4</c:v>
                </c:pt>
                <c:pt idx="5067">
                  <c:v>4</c:v>
                </c:pt>
                <c:pt idx="5068">
                  <c:v>4</c:v>
                </c:pt>
                <c:pt idx="5069">
                  <c:v>4</c:v>
                </c:pt>
                <c:pt idx="5070">
                  <c:v>4</c:v>
                </c:pt>
                <c:pt idx="5071">
                  <c:v>4</c:v>
                </c:pt>
                <c:pt idx="5072">
                  <c:v>4</c:v>
                </c:pt>
                <c:pt idx="5073">
                  <c:v>4</c:v>
                </c:pt>
                <c:pt idx="5074">
                  <c:v>5</c:v>
                </c:pt>
                <c:pt idx="5075">
                  <c:v>5</c:v>
                </c:pt>
                <c:pt idx="5076">
                  <c:v>5</c:v>
                </c:pt>
                <c:pt idx="5077">
                  <c:v>5</c:v>
                </c:pt>
                <c:pt idx="5078">
                  <c:v>5</c:v>
                </c:pt>
                <c:pt idx="5079">
                  <c:v>5</c:v>
                </c:pt>
                <c:pt idx="5080">
                  <c:v>5</c:v>
                </c:pt>
                <c:pt idx="5081">
                  <c:v>5</c:v>
                </c:pt>
                <c:pt idx="5082">
                  <c:v>5</c:v>
                </c:pt>
                <c:pt idx="5083">
                  <c:v>5</c:v>
                </c:pt>
                <c:pt idx="5084">
                  <c:v>5</c:v>
                </c:pt>
                <c:pt idx="5085">
                  <c:v>5</c:v>
                </c:pt>
                <c:pt idx="5086">
                  <c:v>5</c:v>
                </c:pt>
                <c:pt idx="5087">
                  <c:v>5</c:v>
                </c:pt>
                <c:pt idx="5088">
                  <c:v>5</c:v>
                </c:pt>
                <c:pt idx="5089">
                  <c:v>5</c:v>
                </c:pt>
                <c:pt idx="5090">
                  <c:v>5</c:v>
                </c:pt>
                <c:pt idx="5091">
                  <c:v>5</c:v>
                </c:pt>
                <c:pt idx="5092">
                  <c:v>5</c:v>
                </c:pt>
                <c:pt idx="5093">
                  <c:v>5</c:v>
                </c:pt>
                <c:pt idx="5094">
                  <c:v>5</c:v>
                </c:pt>
                <c:pt idx="5095">
                  <c:v>5</c:v>
                </c:pt>
                <c:pt idx="5096">
                  <c:v>5</c:v>
                </c:pt>
                <c:pt idx="5097">
                  <c:v>5</c:v>
                </c:pt>
                <c:pt idx="5098">
                  <c:v>5</c:v>
                </c:pt>
                <c:pt idx="5099">
                  <c:v>5</c:v>
                </c:pt>
                <c:pt idx="5100">
                  <c:v>5</c:v>
                </c:pt>
                <c:pt idx="5101">
                  <c:v>5</c:v>
                </c:pt>
                <c:pt idx="5102">
                  <c:v>5</c:v>
                </c:pt>
                <c:pt idx="5103">
                  <c:v>5</c:v>
                </c:pt>
                <c:pt idx="5104">
                  <c:v>5</c:v>
                </c:pt>
                <c:pt idx="5105">
                  <c:v>5</c:v>
                </c:pt>
                <c:pt idx="5106">
                  <c:v>5</c:v>
                </c:pt>
                <c:pt idx="5107">
                  <c:v>5</c:v>
                </c:pt>
                <c:pt idx="5108">
                  <c:v>5</c:v>
                </c:pt>
                <c:pt idx="5109">
                  <c:v>5</c:v>
                </c:pt>
                <c:pt idx="5110">
                  <c:v>5</c:v>
                </c:pt>
                <c:pt idx="5111">
                  <c:v>5</c:v>
                </c:pt>
                <c:pt idx="5112">
                  <c:v>5</c:v>
                </c:pt>
                <c:pt idx="5113">
                  <c:v>5</c:v>
                </c:pt>
                <c:pt idx="5114">
                  <c:v>5</c:v>
                </c:pt>
                <c:pt idx="5115">
                  <c:v>5</c:v>
                </c:pt>
                <c:pt idx="5116">
                  <c:v>5</c:v>
                </c:pt>
                <c:pt idx="5117">
                  <c:v>5</c:v>
                </c:pt>
                <c:pt idx="5118">
                  <c:v>5</c:v>
                </c:pt>
                <c:pt idx="5119">
                  <c:v>5</c:v>
                </c:pt>
                <c:pt idx="5120">
                  <c:v>5</c:v>
                </c:pt>
                <c:pt idx="5121">
                  <c:v>5</c:v>
                </c:pt>
                <c:pt idx="5122">
                  <c:v>5</c:v>
                </c:pt>
                <c:pt idx="5123">
                  <c:v>5</c:v>
                </c:pt>
                <c:pt idx="5124">
                  <c:v>5</c:v>
                </c:pt>
                <c:pt idx="5125">
                  <c:v>5</c:v>
                </c:pt>
                <c:pt idx="5126">
                  <c:v>5</c:v>
                </c:pt>
                <c:pt idx="5127">
                  <c:v>5</c:v>
                </c:pt>
                <c:pt idx="5128">
                  <c:v>5</c:v>
                </c:pt>
                <c:pt idx="5129">
                  <c:v>5</c:v>
                </c:pt>
                <c:pt idx="5130">
                  <c:v>5</c:v>
                </c:pt>
                <c:pt idx="5131">
                  <c:v>5</c:v>
                </c:pt>
                <c:pt idx="5132">
                  <c:v>5</c:v>
                </c:pt>
                <c:pt idx="5133">
                  <c:v>5</c:v>
                </c:pt>
                <c:pt idx="5134">
                  <c:v>5</c:v>
                </c:pt>
                <c:pt idx="5135">
                  <c:v>5</c:v>
                </c:pt>
                <c:pt idx="5136">
                  <c:v>5</c:v>
                </c:pt>
                <c:pt idx="5137">
                  <c:v>5</c:v>
                </c:pt>
                <c:pt idx="5138">
                  <c:v>5</c:v>
                </c:pt>
                <c:pt idx="5139">
                  <c:v>5</c:v>
                </c:pt>
                <c:pt idx="5140">
                  <c:v>5</c:v>
                </c:pt>
                <c:pt idx="5141">
                  <c:v>5</c:v>
                </c:pt>
                <c:pt idx="5142">
                  <c:v>5</c:v>
                </c:pt>
                <c:pt idx="5143">
                  <c:v>5</c:v>
                </c:pt>
                <c:pt idx="5144">
                  <c:v>5</c:v>
                </c:pt>
                <c:pt idx="5145">
                  <c:v>5</c:v>
                </c:pt>
                <c:pt idx="5146">
                  <c:v>5</c:v>
                </c:pt>
                <c:pt idx="5147">
                  <c:v>5</c:v>
                </c:pt>
                <c:pt idx="5148">
                  <c:v>5</c:v>
                </c:pt>
                <c:pt idx="5149">
                  <c:v>5</c:v>
                </c:pt>
                <c:pt idx="5150">
                  <c:v>5</c:v>
                </c:pt>
                <c:pt idx="5151">
                  <c:v>5</c:v>
                </c:pt>
                <c:pt idx="5152">
                  <c:v>5</c:v>
                </c:pt>
                <c:pt idx="5153">
                  <c:v>5</c:v>
                </c:pt>
                <c:pt idx="5154">
                  <c:v>5</c:v>
                </c:pt>
                <c:pt idx="5155">
                  <c:v>5</c:v>
                </c:pt>
                <c:pt idx="5156">
                  <c:v>5</c:v>
                </c:pt>
                <c:pt idx="5157">
                  <c:v>5</c:v>
                </c:pt>
                <c:pt idx="5158">
                  <c:v>5</c:v>
                </c:pt>
                <c:pt idx="5159">
                  <c:v>5</c:v>
                </c:pt>
                <c:pt idx="5160">
                  <c:v>5</c:v>
                </c:pt>
                <c:pt idx="5161">
                  <c:v>5</c:v>
                </c:pt>
                <c:pt idx="5162">
                  <c:v>5</c:v>
                </c:pt>
                <c:pt idx="5163">
                  <c:v>5</c:v>
                </c:pt>
                <c:pt idx="5164">
                  <c:v>5</c:v>
                </c:pt>
                <c:pt idx="5165">
                  <c:v>5</c:v>
                </c:pt>
                <c:pt idx="5166">
                  <c:v>5</c:v>
                </c:pt>
                <c:pt idx="5167">
                  <c:v>5</c:v>
                </c:pt>
                <c:pt idx="5168">
                  <c:v>5</c:v>
                </c:pt>
                <c:pt idx="5169">
                  <c:v>5</c:v>
                </c:pt>
                <c:pt idx="5170">
                  <c:v>5</c:v>
                </c:pt>
                <c:pt idx="5171">
                  <c:v>5</c:v>
                </c:pt>
                <c:pt idx="5172">
                  <c:v>5</c:v>
                </c:pt>
                <c:pt idx="5173">
                  <c:v>5</c:v>
                </c:pt>
                <c:pt idx="5174">
                  <c:v>5</c:v>
                </c:pt>
                <c:pt idx="5175">
                  <c:v>5</c:v>
                </c:pt>
                <c:pt idx="5176">
                  <c:v>5</c:v>
                </c:pt>
                <c:pt idx="5177">
                  <c:v>5</c:v>
                </c:pt>
                <c:pt idx="5178">
                  <c:v>5</c:v>
                </c:pt>
                <c:pt idx="5179">
                  <c:v>5</c:v>
                </c:pt>
                <c:pt idx="5180">
                  <c:v>5</c:v>
                </c:pt>
                <c:pt idx="5181">
                  <c:v>5</c:v>
                </c:pt>
                <c:pt idx="5182">
                  <c:v>5</c:v>
                </c:pt>
                <c:pt idx="5183">
                  <c:v>5</c:v>
                </c:pt>
                <c:pt idx="5184">
                  <c:v>5</c:v>
                </c:pt>
                <c:pt idx="5185">
                  <c:v>5</c:v>
                </c:pt>
                <c:pt idx="5186">
                  <c:v>5</c:v>
                </c:pt>
                <c:pt idx="5187">
                  <c:v>5</c:v>
                </c:pt>
                <c:pt idx="5188">
                  <c:v>5</c:v>
                </c:pt>
                <c:pt idx="5189">
                  <c:v>5</c:v>
                </c:pt>
                <c:pt idx="5190">
                  <c:v>5</c:v>
                </c:pt>
                <c:pt idx="5191">
                  <c:v>5</c:v>
                </c:pt>
                <c:pt idx="5192">
                  <c:v>5</c:v>
                </c:pt>
                <c:pt idx="5193">
                  <c:v>5</c:v>
                </c:pt>
                <c:pt idx="5194">
                  <c:v>5</c:v>
                </c:pt>
                <c:pt idx="5195">
                  <c:v>5</c:v>
                </c:pt>
                <c:pt idx="5196">
                  <c:v>5</c:v>
                </c:pt>
                <c:pt idx="5197">
                  <c:v>5</c:v>
                </c:pt>
                <c:pt idx="5198">
                  <c:v>5</c:v>
                </c:pt>
                <c:pt idx="5199">
                  <c:v>5</c:v>
                </c:pt>
                <c:pt idx="5200">
                  <c:v>5</c:v>
                </c:pt>
                <c:pt idx="5201">
                  <c:v>5</c:v>
                </c:pt>
                <c:pt idx="5202">
                  <c:v>5</c:v>
                </c:pt>
                <c:pt idx="5203">
                  <c:v>5</c:v>
                </c:pt>
                <c:pt idx="5204">
                  <c:v>5</c:v>
                </c:pt>
                <c:pt idx="5205">
                  <c:v>5</c:v>
                </c:pt>
                <c:pt idx="5206">
                  <c:v>5</c:v>
                </c:pt>
                <c:pt idx="5207">
                  <c:v>5</c:v>
                </c:pt>
                <c:pt idx="5208">
                  <c:v>5</c:v>
                </c:pt>
                <c:pt idx="5209">
                  <c:v>5</c:v>
                </c:pt>
                <c:pt idx="5210">
                  <c:v>5</c:v>
                </c:pt>
                <c:pt idx="5211">
                  <c:v>5</c:v>
                </c:pt>
                <c:pt idx="5212">
                  <c:v>5</c:v>
                </c:pt>
                <c:pt idx="5213">
                  <c:v>5</c:v>
                </c:pt>
                <c:pt idx="5214">
                  <c:v>5</c:v>
                </c:pt>
                <c:pt idx="5215">
                  <c:v>5</c:v>
                </c:pt>
                <c:pt idx="5216">
                  <c:v>5</c:v>
                </c:pt>
                <c:pt idx="5217">
                  <c:v>5</c:v>
                </c:pt>
                <c:pt idx="5218">
                  <c:v>5</c:v>
                </c:pt>
                <c:pt idx="5219">
                  <c:v>5</c:v>
                </c:pt>
                <c:pt idx="5220">
                  <c:v>5</c:v>
                </c:pt>
                <c:pt idx="5221">
                  <c:v>5</c:v>
                </c:pt>
                <c:pt idx="5222">
                  <c:v>5</c:v>
                </c:pt>
                <c:pt idx="5223">
                  <c:v>5</c:v>
                </c:pt>
                <c:pt idx="5224">
                  <c:v>5</c:v>
                </c:pt>
                <c:pt idx="5225">
                  <c:v>5</c:v>
                </c:pt>
                <c:pt idx="5226">
                  <c:v>5</c:v>
                </c:pt>
                <c:pt idx="5227">
                  <c:v>5</c:v>
                </c:pt>
                <c:pt idx="5228">
                  <c:v>5</c:v>
                </c:pt>
                <c:pt idx="5229">
                  <c:v>5</c:v>
                </c:pt>
                <c:pt idx="5230">
                  <c:v>5</c:v>
                </c:pt>
                <c:pt idx="5231">
                  <c:v>5</c:v>
                </c:pt>
                <c:pt idx="5232">
                  <c:v>5</c:v>
                </c:pt>
                <c:pt idx="5233">
                  <c:v>5</c:v>
                </c:pt>
                <c:pt idx="5234">
                  <c:v>5</c:v>
                </c:pt>
                <c:pt idx="5235">
                  <c:v>5</c:v>
                </c:pt>
                <c:pt idx="5236">
                  <c:v>5</c:v>
                </c:pt>
                <c:pt idx="5237">
                  <c:v>5</c:v>
                </c:pt>
                <c:pt idx="5238">
                  <c:v>5</c:v>
                </c:pt>
                <c:pt idx="5239">
                  <c:v>5</c:v>
                </c:pt>
                <c:pt idx="5240">
                  <c:v>5</c:v>
                </c:pt>
                <c:pt idx="5241">
                  <c:v>5</c:v>
                </c:pt>
                <c:pt idx="5242">
                  <c:v>5</c:v>
                </c:pt>
                <c:pt idx="5243">
                  <c:v>5</c:v>
                </c:pt>
                <c:pt idx="5244">
                  <c:v>5</c:v>
                </c:pt>
                <c:pt idx="5245">
                  <c:v>5</c:v>
                </c:pt>
                <c:pt idx="5246">
                  <c:v>5</c:v>
                </c:pt>
                <c:pt idx="5247">
                  <c:v>5</c:v>
                </c:pt>
                <c:pt idx="5248">
                  <c:v>5</c:v>
                </c:pt>
                <c:pt idx="5249">
                  <c:v>5</c:v>
                </c:pt>
                <c:pt idx="5250">
                  <c:v>5</c:v>
                </c:pt>
                <c:pt idx="5251">
                  <c:v>5</c:v>
                </c:pt>
                <c:pt idx="5252">
                  <c:v>5</c:v>
                </c:pt>
                <c:pt idx="5253">
                  <c:v>5</c:v>
                </c:pt>
                <c:pt idx="5254">
                  <c:v>5</c:v>
                </c:pt>
                <c:pt idx="5255">
                  <c:v>5</c:v>
                </c:pt>
                <c:pt idx="5256">
                  <c:v>5</c:v>
                </c:pt>
                <c:pt idx="5257">
                  <c:v>5</c:v>
                </c:pt>
                <c:pt idx="5258">
                  <c:v>5</c:v>
                </c:pt>
                <c:pt idx="5259">
                  <c:v>5</c:v>
                </c:pt>
                <c:pt idx="5260">
                  <c:v>5</c:v>
                </c:pt>
                <c:pt idx="5261">
                  <c:v>5</c:v>
                </c:pt>
                <c:pt idx="5262">
                  <c:v>5</c:v>
                </c:pt>
                <c:pt idx="5263">
                  <c:v>5</c:v>
                </c:pt>
                <c:pt idx="5264">
                  <c:v>5</c:v>
                </c:pt>
                <c:pt idx="5265">
                  <c:v>5</c:v>
                </c:pt>
                <c:pt idx="5266">
                  <c:v>5</c:v>
                </c:pt>
                <c:pt idx="5267">
                  <c:v>5</c:v>
                </c:pt>
                <c:pt idx="5268">
                  <c:v>5</c:v>
                </c:pt>
                <c:pt idx="5269">
                  <c:v>5</c:v>
                </c:pt>
                <c:pt idx="5270">
                  <c:v>5</c:v>
                </c:pt>
                <c:pt idx="5271">
                  <c:v>5</c:v>
                </c:pt>
                <c:pt idx="5272">
                  <c:v>5</c:v>
                </c:pt>
                <c:pt idx="5273">
                  <c:v>5</c:v>
                </c:pt>
                <c:pt idx="5274">
                  <c:v>5</c:v>
                </c:pt>
                <c:pt idx="5275">
                  <c:v>5</c:v>
                </c:pt>
                <c:pt idx="5276">
                  <c:v>5</c:v>
                </c:pt>
                <c:pt idx="5277">
                  <c:v>5</c:v>
                </c:pt>
                <c:pt idx="5278">
                  <c:v>5</c:v>
                </c:pt>
                <c:pt idx="5279">
                  <c:v>5</c:v>
                </c:pt>
                <c:pt idx="5280">
                  <c:v>5</c:v>
                </c:pt>
                <c:pt idx="5281">
                  <c:v>5</c:v>
                </c:pt>
                <c:pt idx="5282">
                  <c:v>5</c:v>
                </c:pt>
                <c:pt idx="5283">
                  <c:v>5</c:v>
                </c:pt>
                <c:pt idx="5284">
                  <c:v>5</c:v>
                </c:pt>
                <c:pt idx="5285">
                  <c:v>5</c:v>
                </c:pt>
                <c:pt idx="5286">
                  <c:v>5</c:v>
                </c:pt>
                <c:pt idx="5287">
                  <c:v>5</c:v>
                </c:pt>
                <c:pt idx="5288">
                  <c:v>5</c:v>
                </c:pt>
                <c:pt idx="5289">
                  <c:v>5</c:v>
                </c:pt>
                <c:pt idx="5290">
                  <c:v>5</c:v>
                </c:pt>
                <c:pt idx="5291">
                  <c:v>5</c:v>
                </c:pt>
                <c:pt idx="5292">
                  <c:v>5</c:v>
                </c:pt>
                <c:pt idx="5293">
                  <c:v>5</c:v>
                </c:pt>
                <c:pt idx="5294">
                  <c:v>5</c:v>
                </c:pt>
                <c:pt idx="5295">
                  <c:v>5</c:v>
                </c:pt>
                <c:pt idx="5296">
                  <c:v>5</c:v>
                </c:pt>
                <c:pt idx="5297">
                  <c:v>5</c:v>
                </c:pt>
                <c:pt idx="5298">
                  <c:v>5</c:v>
                </c:pt>
                <c:pt idx="5299">
                  <c:v>5</c:v>
                </c:pt>
                <c:pt idx="5300">
                  <c:v>5</c:v>
                </c:pt>
                <c:pt idx="5301">
                  <c:v>5</c:v>
                </c:pt>
                <c:pt idx="5302">
                  <c:v>5</c:v>
                </c:pt>
                <c:pt idx="5303">
                  <c:v>5</c:v>
                </c:pt>
                <c:pt idx="5304">
                  <c:v>5</c:v>
                </c:pt>
                <c:pt idx="5305">
                  <c:v>5</c:v>
                </c:pt>
                <c:pt idx="5306">
                  <c:v>5</c:v>
                </c:pt>
                <c:pt idx="5307">
                  <c:v>5</c:v>
                </c:pt>
                <c:pt idx="5308">
                  <c:v>5</c:v>
                </c:pt>
                <c:pt idx="5309">
                  <c:v>5</c:v>
                </c:pt>
                <c:pt idx="5310">
                  <c:v>5</c:v>
                </c:pt>
                <c:pt idx="5311">
                  <c:v>5</c:v>
                </c:pt>
                <c:pt idx="5312">
                  <c:v>5</c:v>
                </c:pt>
                <c:pt idx="5313">
                  <c:v>5</c:v>
                </c:pt>
                <c:pt idx="5314">
                  <c:v>5</c:v>
                </c:pt>
                <c:pt idx="5315">
                  <c:v>5</c:v>
                </c:pt>
                <c:pt idx="5316">
                  <c:v>5</c:v>
                </c:pt>
                <c:pt idx="5317">
                  <c:v>5</c:v>
                </c:pt>
                <c:pt idx="5318">
                  <c:v>5</c:v>
                </c:pt>
                <c:pt idx="5319">
                  <c:v>5</c:v>
                </c:pt>
                <c:pt idx="5320">
                  <c:v>5</c:v>
                </c:pt>
                <c:pt idx="5321">
                  <c:v>5</c:v>
                </c:pt>
                <c:pt idx="5322">
                  <c:v>5</c:v>
                </c:pt>
                <c:pt idx="5323">
                  <c:v>5</c:v>
                </c:pt>
                <c:pt idx="5324">
                  <c:v>5</c:v>
                </c:pt>
                <c:pt idx="5325">
                  <c:v>5</c:v>
                </c:pt>
                <c:pt idx="5326">
                  <c:v>5</c:v>
                </c:pt>
                <c:pt idx="5327">
                  <c:v>5</c:v>
                </c:pt>
                <c:pt idx="5328">
                  <c:v>5</c:v>
                </c:pt>
                <c:pt idx="5329">
                  <c:v>5</c:v>
                </c:pt>
                <c:pt idx="5330">
                  <c:v>5</c:v>
                </c:pt>
                <c:pt idx="5331">
                  <c:v>5</c:v>
                </c:pt>
                <c:pt idx="5332">
                  <c:v>5</c:v>
                </c:pt>
                <c:pt idx="5333">
                  <c:v>5</c:v>
                </c:pt>
                <c:pt idx="5334">
                  <c:v>5</c:v>
                </c:pt>
                <c:pt idx="5335">
                  <c:v>5</c:v>
                </c:pt>
                <c:pt idx="5336">
                  <c:v>5</c:v>
                </c:pt>
                <c:pt idx="5337">
                  <c:v>5</c:v>
                </c:pt>
                <c:pt idx="5338">
                  <c:v>5</c:v>
                </c:pt>
                <c:pt idx="5339">
                  <c:v>5</c:v>
                </c:pt>
                <c:pt idx="5340">
                  <c:v>5</c:v>
                </c:pt>
                <c:pt idx="5341">
                  <c:v>5</c:v>
                </c:pt>
                <c:pt idx="5342">
                  <c:v>5</c:v>
                </c:pt>
                <c:pt idx="5343">
                  <c:v>5</c:v>
                </c:pt>
                <c:pt idx="5344">
                  <c:v>5</c:v>
                </c:pt>
                <c:pt idx="5345">
                  <c:v>5</c:v>
                </c:pt>
                <c:pt idx="5346">
                  <c:v>5</c:v>
                </c:pt>
                <c:pt idx="5347">
                  <c:v>5</c:v>
                </c:pt>
                <c:pt idx="5348">
                  <c:v>5</c:v>
                </c:pt>
                <c:pt idx="5349">
                  <c:v>5</c:v>
                </c:pt>
                <c:pt idx="5350">
                  <c:v>5</c:v>
                </c:pt>
                <c:pt idx="5351">
                  <c:v>5</c:v>
                </c:pt>
                <c:pt idx="5352">
                  <c:v>5</c:v>
                </c:pt>
                <c:pt idx="5353">
                  <c:v>5</c:v>
                </c:pt>
                <c:pt idx="5354">
                  <c:v>5</c:v>
                </c:pt>
                <c:pt idx="5355">
                  <c:v>5</c:v>
                </c:pt>
                <c:pt idx="5356">
                  <c:v>5</c:v>
                </c:pt>
                <c:pt idx="5357">
                  <c:v>5</c:v>
                </c:pt>
                <c:pt idx="5358">
                  <c:v>5</c:v>
                </c:pt>
                <c:pt idx="5359">
                  <c:v>5</c:v>
                </c:pt>
                <c:pt idx="5360">
                  <c:v>5</c:v>
                </c:pt>
                <c:pt idx="5361">
                  <c:v>5</c:v>
                </c:pt>
                <c:pt idx="5362">
                  <c:v>5</c:v>
                </c:pt>
                <c:pt idx="5363">
                  <c:v>5</c:v>
                </c:pt>
                <c:pt idx="5364">
                  <c:v>5</c:v>
                </c:pt>
                <c:pt idx="5365">
                  <c:v>5</c:v>
                </c:pt>
                <c:pt idx="5366">
                  <c:v>5</c:v>
                </c:pt>
                <c:pt idx="5367">
                  <c:v>5</c:v>
                </c:pt>
                <c:pt idx="5368">
                  <c:v>5</c:v>
                </c:pt>
                <c:pt idx="5369">
                  <c:v>5</c:v>
                </c:pt>
                <c:pt idx="5370">
                  <c:v>5</c:v>
                </c:pt>
                <c:pt idx="5371">
                  <c:v>5</c:v>
                </c:pt>
                <c:pt idx="5372">
                  <c:v>5</c:v>
                </c:pt>
                <c:pt idx="5373">
                  <c:v>5</c:v>
                </c:pt>
                <c:pt idx="5374">
                  <c:v>5</c:v>
                </c:pt>
                <c:pt idx="5375">
                  <c:v>5</c:v>
                </c:pt>
                <c:pt idx="5376">
                  <c:v>5</c:v>
                </c:pt>
                <c:pt idx="5377">
                  <c:v>5</c:v>
                </c:pt>
                <c:pt idx="5378">
                  <c:v>5</c:v>
                </c:pt>
                <c:pt idx="5379">
                  <c:v>5</c:v>
                </c:pt>
                <c:pt idx="5380">
                  <c:v>5</c:v>
                </c:pt>
                <c:pt idx="5381">
                  <c:v>5</c:v>
                </c:pt>
                <c:pt idx="5382">
                  <c:v>5</c:v>
                </c:pt>
                <c:pt idx="5383">
                  <c:v>5</c:v>
                </c:pt>
                <c:pt idx="5384">
                  <c:v>5</c:v>
                </c:pt>
                <c:pt idx="5385">
                  <c:v>5</c:v>
                </c:pt>
                <c:pt idx="5386">
                  <c:v>5</c:v>
                </c:pt>
                <c:pt idx="5387">
                  <c:v>5</c:v>
                </c:pt>
                <c:pt idx="5388">
                  <c:v>5</c:v>
                </c:pt>
                <c:pt idx="5389">
                  <c:v>5</c:v>
                </c:pt>
                <c:pt idx="5390">
                  <c:v>5</c:v>
                </c:pt>
                <c:pt idx="5391">
                  <c:v>5</c:v>
                </c:pt>
                <c:pt idx="5392">
                  <c:v>5</c:v>
                </c:pt>
                <c:pt idx="5393">
                  <c:v>5</c:v>
                </c:pt>
                <c:pt idx="5394">
                  <c:v>5</c:v>
                </c:pt>
                <c:pt idx="5395">
                  <c:v>5</c:v>
                </c:pt>
                <c:pt idx="5396">
                  <c:v>5</c:v>
                </c:pt>
                <c:pt idx="5397">
                  <c:v>5</c:v>
                </c:pt>
                <c:pt idx="5398">
                  <c:v>5</c:v>
                </c:pt>
                <c:pt idx="5399">
                  <c:v>5</c:v>
                </c:pt>
                <c:pt idx="5400">
                  <c:v>5</c:v>
                </c:pt>
                <c:pt idx="5401">
                  <c:v>5</c:v>
                </c:pt>
                <c:pt idx="5402">
                  <c:v>5</c:v>
                </c:pt>
                <c:pt idx="5403">
                  <c:v>5</c:v>
                </c:pt>
                <c:pt idx="5404">
                  <c:v>5</c:v>
                </c:pt>
                <c:pt idx="5405">
                  <c:v>5</c:v>
                </c:pt>
                <c:pt idx="5406">
                  <c:v>5</c:v>
                </c:pt>
                <c:pt idx="5407">
                  <c:v>5</c:v>
                </c:pt>
                <c:pt idx="5408">
                  <c:v>5</c:v>
                </c:pt>
                <c:pt idx="5409">
                  <c:v>5</c:v>
                </c:pt>
                <c:pt idx="5410">
                  <c:v>5</c:v>
                </c:pt>
                <c:pt idx="5411">
                  <c:v>5</c:v>
                </c:pt>
                <c:pt idx="5412">
                  <c:v>5</c:v>
                </c:pt>
                <c:pt idx="5413">
                  <c:v>5</c:v>
                </c:pt>
                <c:pt idx="5414">
                  <c:v>5</c:v>
                </c:pt>
                <c:pt idx="5415">
                  <c:v>5</c:v>
                </c:pt>
                <c:pt idx="5416">
                  <c:v>5</c:v>
                </c:pt>
                <c:pt idx="5417">
                  <c:v>5</c:v>
                </c:pt>
                <c:pt idx="5418">
                  <c:v>5</c:v>
                </c:pt>
                <c:pt idx="5419">
                  <c:v>5</c:v>
                </c:pt>
                <c:pt idx="5420">
                  <c:v>5</c:v>
                </c:pt>
                <c:pt idx="5421">
                  <c:v>5</c:v>
                </c:pt>
                <c:pt idx="5422">
                  <c:v>5</c:v>
                </c:pt>
                <c:pt idx="5423">
                  <c:v>5</c:v>
                </c:pt>
                <c:pt idx="5424">
                  <c:v>5</c:v>
                </c:pt>
                <c:pt idx="5425">
                  <c:v>5</c:v>
                </c:pt>
                <c:pt idx="5426">
                  <c:v>5</c:v>
                </c:pt>
                <c:pt idx="5427">
                  <c:v>5</c:v>
                </c:pt>
                <c:pt idx="5428">
                  <c:v>5</c:v>
                </c:pt>
                <c:pt idx="5429">
                  <c:v>5</c:v>
                </c:pt>
                <c:pt idx="5430">
                  <c:v>5</c:v>
                </c:pt>
                <c:pt idx="5431">
                  <c:v>5</c:v>
                </c:pt>
                <c:pt idx="5432">
                  <c:v>5</c:v>
                </c:pt>
                <c:pt idx="5433">
                  <c:v>5</c:v>
                </c:pt>
                <c:pt idx="5434">
                  <c:v>5</c:v>
                </c:pt>
                <c:pt idx="5435">
                  <c:v>5</c:v>
                </c:pt>
                <c:pt idx="5436">
                  <c:v>5</c:v>
                </c:pt>
                <c:pt idx="5437">
                  <c:v>5</c:v>
                </c:pt>
                <c:pt idx="5438">
                  <c:v>5</c:v>
                </c:pt>
                <c:pt idx="5439">
                  <c:v>5</c:v>
                </c:pt>
                <c:pt idx="5440">
                  <c:v>5</c:v>
                </c:pt>
                <c:pt idx="5441">
                  <c:v>5</c:v>
                </c:pt>
                <c:pt idx="5442">
                  <c:v>5</c:v>
                </c:pt>
                <c:pt idx="5443">
                  <c:v>5</c:v>
                </c:pt>
                <c:pt idx="5444">
                  <c:v>5</c:v>
                </c:pt>
                <c:pt idx="5445">
                  <c:v>5</c:v>
                </c:pt>
                <c:pt idx="5446">
                  <c:v>5</c:v>
                </c:pt>
                <c:pt idx="5447">
                  <c:v>5</c:v>
                </c:pt>
                <c:pt idx="5448">
                  <c:v>5</c:v>
                </c:pt>
                <c:pt idx="5449">
                  <c:v>5</c:v>
                </c:pt>
                <c:pt idx="5450">
                  <c:v>5</c:v>
                </c:pt>
                <c:pt idx="5451">
                  <c:v>5</c:v>
                </c:pt>
                <c:pt idx="5452">
                  <c:v>5</c:v>
                </c:pt>
                <c:pt idx="5453">
                  <c:v>5</c:v>
                </c:pt>
                <c:pt idx="5454">
                  <c:v>5</c:v>
                </c:pt>
                <c:pt idx="5455">
                  <c:v>5</c:v>
                </c:pt>
                <c:pt idx="5456">
                  <c:v>5</c:v>
                </c:pt>
                <c:pt idx="5457">
                  <c:v>5</c:v>
                </c:pt>
                <c:pt idx="5458">
                  <c:v>5</c:v>
                </c:pt>
                <c:pt idx="5459">
                  <c:v>5</c:v>
                </c:pt>
                <c:pt idx="5460">
                  <c:v>5</c:v>
                </c:pt>
                <c:pt idx="5461">
                  <c:v>5</c:v>
                </c:pt>
                <c:pt idx="5462">
                  <c:v>5</c:v>
                </c:pt>
                <c:pt idx="5463">
                  <c:v>5</c:v>
                </c:pt>
                <c:pt idx="5464">
                  <c:v>5</c:v>
                </c:pt>
                <c:pt idx="5465">
                  <c:v>5</c:v>
                </c:pt>
                <c:pt idx="5466">
                  <c:v>5</c:v>
                </c:pt>
                <c:pt idx="5467">
                  <c:v>5</c:v>
                </c:pt>
                <c:pt idx="5468">
                  <c:v>5</c:v>
                </c:pt>
                <c:pt idx="5469">
                  <c:v>5</c:v>
                </c:pt>
                <c:pt idx="5470">
                  <c:v>5</c:v>
                </c:pt>
                <c:pt idx="5471">
                  <c:v>5</c:v>
                </c:pt>
                <c:pt idx="5472">
                  <c:v>5</c:v>
                </c:pt>
                <c:pt idx="5473">
                  <c:v>5</c:v>
                </c:pt>
                <c:pt idx="5474">
                  <c:v>5</c:v>
                </c:pt>
                <c:pt idx="5475">
                  <c:v>5</c:v>
                </c:pt>
                <c:pt idx="5476">
                  <c:v>5</c:v>
                </c:pt>
                <c:pt idx="5477">
                  <c:v>5</c:v>
                </c:pt>
                <c:pt idx="5478">
                  <c:v>5</c:v>
                </c:pt>
                <c:pt idx="5479">
                  <c:v>5</c:v>
                </c:pt>
                <c:pt idx="5480">
                  <c:v>5</c:v>
                </c:pt>
                <c:pt idx="5481">
                  <c:v>5</c:v>
                </c:pt>
                <c:pt idx="5482">
                  <c:v>5</c:v>
                </c:pt>
                <c:pt idx="5483">
                  <c:v>5</c:v>
                </c:pt>
                <c:pt idx="5484">
                  <c:v>5</c:v>
                </c:pt>
                <c:pt idx="5485">
                  <c:v>5</c:v>
                </c:pt>
                <c:pt idx="5486">
                  <c:v>5</c:v>
                </c:pt>
                <c:pt idx="5487">
                  <c:v>5</c:v>
                </c:pt>
                <c:pt idx="5488">
                  <c:v>5</c:v>
                </c:pt>
                <c:pt idx="5489">
                  <c:v>5</c:v>
                </c:pt>
                <c:pt idx="5490">
                  <c:v>5</c:v>
                </c:pt>
                <c:pt idx="5491">
                  <c:v>5</c:v>
                </c:pt>
                <c:pt idx="5492">
                  <c:v>5</c:v>
                </c:pt>
                <c:pt idx="5493">
                  <c:v>5</c:v>
                </c:pt>
                <c:pt idx="5494">
                  <c:v>5</c:v>
                </c:pt>
                <c:pt idx="5495">
                  <c:v>5</c:v>
                </c:pt>
                <c:pt idx="5496">
                  <c:v>5</c:v>
                </c:pt>
                <c:pt idx="5497">
                  <c:v>5</c:v>
                </c:pt>
                <c:pt idx="5498">
                  <c:v>5</c:v>
                </c:pt>
                <c:pt idx="5499">
                  <c:v>5</c:v>
                </c:pt>
                <c:pt idx="5500">
                  <c:v>5</c:v>
                </c:pt>
                <c:pt idx="5501">
                  <c:v>5</c:v>
                </c:pt>
                <c:pt idx="5502">
                  <c:v>5</c:v>
                </c:pt>
                <c:pt idx="5503">
                  <c:v>5</c:v>
                </c:pt>
                <c:pt idx="5504">
                  <c:v>5</c:v>
                </c:pt>
                <c:pt idx="5505">
                  <c:v>5</c:v>
                </c:pt>
                <c:pt idx="5506">
                  <c:v>5</c:v>
                </c:pt>
                <c:pt idx="5507">
                  <c:v>5</c:v>
                </c:pt>
                <c:pt idx="5508">
                  <c:v>5</c:v>
                </c:pt>
                <c:pt idx="5509">
                  <c:v>5</c:v>
                </c:pt>
                <c:pt idx="5510">
                  <c:v>5</c:v>
                </c:pt>
                <c:pt idx="5511">
                  <c:v>5</c:v>
                </c:pt>
                <c:pt idx="5512">
                  <c:v>5</c:v>
                </c:pt>
                <c:pt idx="5513">
                  <c:v>5</c:v>
                </c:pt>
                <c:pt idx="5514">
                  <c:v>5</c:v>
                </c:pt>
                <c:pt idx="5515">
                  <c:v>5</c:v>
                </c:pt>
                <c:pt idx="5516">
                  <c:v>5</c:v>
                </c:pt>
                <c:pt idx="5517">
                  <c:v>5</c:v>
                </c:pt>
                <c:pt idx="5518">
                  <c:v>5</c:v>
                </c:pt>
                <c:pt idx="5519">
                  <c:v>5</c:v>
                </c:pt>
                <c:pt idx="5520">
                  <c:v>5</c:v>
                </c:pt>
                <c:pt idx="5521">
                  <c:v>5</c:v>
                </c:pt>
                <c:pt idx="5522">
                  <c:v>5</c:v>
                </c:pt>
                <c:pt idx="5523">
                  <c:v>5</c:v>
                </c:pt>
                <c:pt idx="5524">
                  <c:v>5</c:v>
                </c:pt>
                <c:pt idx="5525">
                  <c:v>5</c:v>
                </c:pt>
                <c:pt idx="5526">
                  <c:v>5</c:v>
                </c:pt>
                <c:pt idx="5527">
                  <c:v>5</c:v>
                </c:pt>
                <c:pt idx="5528">
                  <c:v>5</c:v>
                </c:pt>
                <c:pt idx="5529">
                  <c:v>5</c:v>
                </c:pt>
                <c:pt idx="5530">
                  <c:v>5</c:v>
                </c:pt>
                <c:pt idx="5531">
                  <c:v>5</c:v>
                </c:pt>
                <c:pt idx="5532">
                  <c:v>5</c:v>
                </c:pt>
                <c:pt idx="5533">
                  <c:v>5</c:v>
                </c:pt>
                <c:pt idx="5534">
                  <c:v>5</c:v>
                </c:pt>
                <c:pt idx="5535">
                  <c:v>5</c:v>
                </c:pt>
                <c:pt idx="5536">
                  <c:v>5</c:v>
                </c:pt>
                <c:pt idx="5537">
                  <c:v>5</c:v>
                </c:pt>
                <c:pt idx="5538">
                  <c:v>5</c:v>
                </c:pt>
                <c:pt idx="5539">
                  <c:v>5</c:v>
                </c:pt>
                <c:pt idx="5540">
                  <c:v>5</c:v>
                </c:pt>
                <c:pt idx="5541">
                  <c:v>5</c:v>
                </c:pt>
                <c:pt idx="5542">
                  <c:v>5</c:v>
                </c:pt>
                <c:pt idx="5543">
                  <c:v>5</c:v>
                </c:pt>
                <c:pt idx="5544">
                  <c:v>5</c:v>
                </c:pt>
                <c:pt idx="5545">
                  <c:v>5</c:v>
                </c:pt>
                <c:pt idx="5546">
                  <c:v>5</c:v>
                </c:pt>
                <c:pt idx="5547">
                  <c:v>5</c:v>
                </c:pt>
                <c:pt idx="5548">
                  <c:v>5</c:v>
                </c:pt>
                <c:pt idx="5549">
                  <c:v>5</c:v>
                </c:pt>
                <c:pt idx="5550">
                  <c:v>5</c:v>
                </c:pt>
                <c:pt idx="5551">
                  <c:v>5</c:v>
                </c:pt>
                <c:pt idx="5552">
                  <c:v>5</c:v>
                </c:pt>
                <c:pt idx="5553">
                  <c:v>5</c:v>
                </c:pt>
                <c:pt idx="5554">
                  <c:v>5</c:v>
                </c:pt>
                <c:pt idx="5555">
                  <c:v>5</c:v>
                </c:pt>
                <c:pt idx="5556">
                  <c:v>5</c:v>
                </c:pt>
                <c:pt idx="5557">
                  <c:v>5</c:v>
                </c:pt>
                <c:pt idx="5558">
                  <c:v>5</c:v>
                </c:pt>
                <c:pt idx="5559">
                  <c:v>5</c:v>
                </c:pt>
                <c:pt idx="5560">
                  <c:v>5</c:v>
                </c:pt>
                <c:pt idx="5561">
                  <c:v>5</c:v>
                </c:pt>
                <c:pt idx="5562">
                  <c:v>5</c:v>
                </c:pt>
                <c:pt idx="5563">
                  <c:v>5</c:v>
                </c:pt>
                <c:pt idx="5564">
                  <c:v>5</c:v>
                </c:pt>
                <c:pt idx="5565">
                  <c:v>5</c:v>
                </c:pt>
                <c:pt idx="5566">
                  <c:v>5</c:v>
                </c:pt>
                <c:pt idx="5567">
                  <c:v>5</c:v>
                </c:pt>
                <c:pt idx="5568">
                  <c:v>5</c:v>
                </c:pt>
                <c:pt idx="5569">
                  <c:v>5</c:v>
                </c:pt>
                <c:pt idx="5570">
                  <c:v>5</c:v>
                </c:pt>
                <c:pt idx="5571">
                  <c:v>5</c:v>
                </c:pt>
                <c:pt idx="5572">
                  <c:v>5</c:v>
                </c:pt>
                <c:pt idx="5573">
                  <c:v>5</c:v>
                </c:pt>
                <c:pt idx="5574">
                  <c:v>5</c:v>
                </c:pt>
                <c:pt idx="5575">
                  <c:v>5</c:v>
                </c:pt>
                <c:pt idx="5576">
                  <c:v>5</c:v>
                </c:pt>
                <c:pt idx="5577">
                  <c:v>5</c:v>
                </c:pt>
                <c:pt idx="5578">
                  <c:v>5</c:v>
                </c:pt>
                <c:pt idx="5579">
                  <c:v>5</c:v>
                </c:pt>
                <c:pt idx="5580">
                  <c:v>5</c:v>
                </c:pt>
                <c:pt idx="5581">
                  <c:v>5</c:v>
                </c:pt>
                <c:pt idx="5582">
                  <c:v>5</c:v>
                </c:pt>
                <c:pt idx="5583">
                  <c:v>5</c:v>
                </c:pt>
                <c:pt idx="5584">
                  <c:v>5</c:v>
                </c:pt>
                <c:pt idx="5585">
                  <c:v>5</c:v>
                </c:pt>
                <c:pt idx="5586">
                  <c:v>5</c:v>
                </c:pt>
                <c:pt idx="5587">
                  <c:v>5</c:v>
                </c:pt>
                <c:pt idx="5588">
                  <c:v>5</c:v>
                </c:pt>
                <c:pt idx="5589">
                  <c:v>5</c:v>
                </c:pt>
                <c:pt idx="5590">
                  <c:v>5</c:v>
                </c:pt>
                <c:pt idx="5591">
                  <c:v>5</c:v>
                </c:pt>
                <c:pt idx="5592">
                  <c:v>5</c:v>
                </c:pt>
                <c:pt idx="5593">
                  <c:v>5</c:v>
                </c:pt>
                <c:pt idx="5594">
                  <c:v>5</c:v>
                </c:pt>
                <c:pt idx="5595">
                  <c:v>5</c:v>
                </c:pt>
                <c:pt idx="5596">
                  <c:v>5</c:v>
                </c:pt>
                <c:pt idx="5597">
                  <c:v>5</c:v>
                </c:pt>
                <c:pt idx="5598">
                  <c:v>5</c:v>
                </c:pt>
                <c:pt idx="5599">
                  <c:v>5</c:v>
                </c:pt>
                <c:pt idx="5600">
                  <c:v>5</c:v>
                </c:pt>
                <c:pt idx="5601">
                  <c:v>5</c:v>
                </c:pt>
                <c:pt idx="5602">
                  <c:v>5</c:v>
                </c:pt>
                <c:pt idx="5603">
                  <c:v>5</c:v>
                </c:pt>
                <c:pt idx="5604">
                  <c:v>5</c:v>
                </c:pt>
                <c:pt idx="5605">
                  <c:v>5</c:v>
                </c:pt>
                <c:pt idx="5606">
                  <c:v>5</c:v>
                </c:pt>
                <c:pt idx="5607">
                  <c:v>5</c:v>
                </c:pt>
                <c:pt idx="5608">
                  <c:v>5</c:v>
                </c:pt>
                <c:pt idx="5609">
                  <c:v>5</c:v>
                </c:pt>
                <c:pt idx="5610">
                  <c:v>5</c:v>
                </c:pt>
                <c:pt idx="5611">
                  <c:v>5</c:v>
                </c:pt>
                <c:pt idx="5612">
                  <c:v>5</c:v>
                </c:pt>
                <c:pt idx="5613">
                  <c:v>5</c:v>
                </c:pt>
                <c:pt idx="5614">
                  <c:v>5</c:v>
                </c:pt>
                <c:pt idx="5615">
                  <c:v>5</c:v>
                </c:pt>
                <c:pt idx="5616">
                  <c:v>5</c:v>
                </c:pt>
                <c:pt idx="5617">
                  <c:v>5</c:v>
                </c:pt>
                <c:pt idx="5618">
                  <c:v>5</c:v>
                </c:pt>
                <c:pt idx="5619">
                  <c:v>5</c:v>
                </c:pt>
                <c:pt idx="5620">
                  <c:v>5</c:v>
                </c:pt>
                <c:pt idx="5621">
                  <c:v>5</c:v>
                </c:pt>
                <c:pt idx="5622">
                  <c:v>5</c:v>
                </c:pt>
                <c:pt idx="5623">
                  <c:v>5</c:v>
                </c:pt>
                <c:pt idx="5624">
                  <c:v>5</c:v>
                </c:pt>
                <c:pt idx="5625">
                  <c:v>5</c:v>
                </c:pt>
                <c:pt idx="5626">
                  <c:v>5</c:v>
                </c:pt>
                <c:pt idx="5627">
                  <c:v>5</c:v>
                </c:pt>
                <c:pt idx="5628">
                  <c:v>5</c:v>
                </c:pt>
                <c:pt idx="5629">
                  <c:v>5</c:v>
                </c:pt>
                <c:pt idx="5630">
                  <c:v>5</c:v>
                </c:pt>
                <c:pt idx="5631">
                  <c:v>5</c:v>
                </c:pt>
                <c:pt idx="5632">
                  <c:v>5</c:v>
                </c:pt>
                <c:pt idx="5633">
                  <c:v>5</c:v>
                </c:pt>
                <c:pt idx="5634">
                  <c:v>5</c:v>
                </c:pt>
                <c:pt idx="5635">
                  <c:v>5</c:v>
                </c:pt>
                <c:pt idx="5636">
                  <c:v>5</c:v>
                </c:pt>
                <c:pt idx="5637">
                  <c:v>5</c:v>
                </c:pt>
                <c:pt idx="5638">
                  <c:v>5</c:v>
                </c:pt>
                <c:pt idx="5639">
                  <c:v>5</c:v>
                </c:pt>
                <c:pt idx="5640">
                  <c:v>5</c:v>
                </c:pt>
                <c:pt idx="5641">
                  <c:v>5</c:v>
                </c:pt>
                <c:pt idx="5642">
                  <c:v>5</c:v>
                </c:pt>
                <c:pt idx="5643">
                  <c:v>5</c:v>
                </c:pt>
                <c:pt idx="5644">
                  <c:v>5</c:v>
                </c:pt>
                <c:pt idx="5645">
                  <c:v>5</c:v>
                </c:pt>
                <c:pt idx="5646">
                  <c:v>5</c:v>
                </c:pt>
                <c:pt idx="5647">
                  <c:v>5</c:v>
                </c:pt>
                <c:pt idx="5648">
                  <c:v>5</c:v>
                </c:pt>
                <c:pt idx="5649">
                  <c:v>5</c:v>
                </c:pt>
                <c:pt idx="5650">
                  <c:v>5</c:v>
                </c:pt>
                <c:pt idx="5651">
                  <c:v>5</c:v>
                </c:pt>
                <c:pt idx="5652">
                  <c:v>5</c:v>
                </c:pt>
                <c:pt idx="5653">
                  <c:v>5</c:v>
                </c:pt>
                <c:pt idx="5654">
                  <c:v>5</c:v>
                </c:pt>
                <c:pt idx="5655">
                  <c:v>5</c:v>
                </c:pt>
                <c:pt idx="5656">
                  <c:v>5</c:v>
                </c:pt>
                <c:pt idx="5657">
                  <c:v>5</c:v>
                </c:pt>
                <c:pt idx="5658">
                  <c:v>5</c:v>
                </c:pt>
                <c:pt idx="5659">
                  <c:v>5</c:v>
                </c:pt>
                <c:pt idx="5660">
                  <c:v>5</c:v>
                </c:pt>
                <c:pt idx="5661">
                  <c:v>5</c:v>
                </c:pt>
                <c:pt idx="5662">
                  <c:v>5</c:v>
                </c:pt>
                <c:pt idx="5663">
                  <c:v>5</c:v>
                </c:pt>
                <c:pt idx="5664">
                  <c:v>5</c:v>
                </c:pt>
                <c:pt idx="5665">
                  <c:v>5</c:v>
                </c:pt>
                <c:pt idx="5666">
                  <c:v>5</c:v>
                </c:pt>
                <c:pt idx="5667">
                  <c:v>5</c:v>
                </c:pt>
                <c:pt idx="5668">
                  <c:v>5</c:v>
                </c:pt>
                <c:pt idx="5669">
                  <c:v>5</c:v>
                </c:pt>
                <c:pt idx="5670">
                  <c:v>5</c:v>
                </c:pt>
                <c:pt idx="5671">
                  <c:v>5</c:v>
                </c:pt>
                <c:pt idx="5672">
                  <c:v>5</c:v>
                </c:pt>
                <c:pt idx="5673">
                  <c:v>5</c:v>
                </c:pt>
                <c:pt idx="5674">
                  <c:v>5</c:v>
                </c:pt>
                <c:pt idx="5675">
                  <c:v>5</c:v>
                </c:pt>
                <c:pt idx="5676">
                  <c:v>5</c:v>
                </c:pt>
                <c:pt idx="5677">
                  <c:v>5</c:v>
                </c:pt>
                <c:pt idx="5678">
                  <c:v>5</c:v>
                </c:pt>
                <c:pt idx="5679">
                  <c:v>5</c:v>
                </c:pt>
                <c:pt idx="5680">
                  <c:v>5</c:v>
                </c:pt>
                <c:pt idx="5681">
                  <c:v>5</c:v>
                </c:pt>
                <c:pt idx="5682">
                  <c:v>5</c:v>
                </c:pt>
                <c:pt idx="5683">
                  <c:v>5</c:v>
                </c:pt>
                <c:pt idx="5684">
                  <c:v>5</c:v>
                </c:pt>
                <c:pt idx="5685">
                  <c:v>5</c:v>
                </c:pt>
                <c:pt idx="5686">
                  <c:v>5</c:v>
                </c:pt>
                <c:pt idx="5687">
                  <c:v>5</c:v>
                </c:pt>
                <c:pt idx="5688">
                  <c:v>5</c:v>
                </c:pt>
                <c:pt idx="5689">
                  <c:v>5</c:v>
                </c:pt>
                <c:pt idx="5690">
                  <c:v>5</c:v>
                </c:pt>
                <c:pt idx="5691">
                  <c:v>5</c:v>
                </c:pt>
                <c:pt idx="5692">
                  <c:v>5</c:v>
                </c:pt>
                <c:pt idx="5693">
                  <c:v>5</c:v>
                </c:pt>
                <c:pt idx="5694">
                  <c:v>5</c:v>
                </c:pt>
                <c:pt idx="5695">
                  <c:v>5</c:v>
                </c:pt>
                <c:pt idx="5696">
                  <c:v>5</c:v>
                </c:pt>
                <c:pt idx="5697">
                  <c:v>5</c:v>
                </c:pt>
                <c:pt idx="5698">
                  <c:v>5</c:v>
                </c:pt>
                <c:pt idx="5699">
                  <c:v>5</c:v>
                </c:pt>
                <c:pt idx="5700">
                  <c:v>5</c:v>
                </c:pt>
                <c:pt idx="5701">
                  <c:v>5</c:v>
                </c:pt>
                <c:pt idx="5702">
                  <c:v>5</c:v>
                </c:pt>
                <c:pt idx="5703">
                  <c:v>5</c:v>
                </c:pt>
                <c:pt idx="5704">
                  <c:v>5</c:v>
                </c:pt>
                <c:pt idx="5705">
                  <c:v>5</c:v>
                </c:pt>
                <c:pt idx="5706">
                  <c:v>5</c:v>
                </c:pt>
                <c:pt idx="5707">
                  <c:v>5</c:v>
                </c:pt>
                <c:pt idx="5708">
                  <c:v>5</c:v>
                </c:pt>
                <c:pt idx="5709">
                  <c:v>5</c:v>
                </c:pt>
                <c:pt idx="5710">
                  <c:v>5</c:v>
                </c:pt>
                <c:pt idx="5711">
                  <c:v>5</c:v>
                </c:pt>
                <c:pt idx="5712">
                  <c:v>5</c:v>
                </c:pt>
                <c:pt idx="5713">
                  <c:v>5</c:v>
                </c:pt>
                <c:pt idx="5714">
                  <c:v>5</c:v>
                </c:pt>
                <c:pt idx="5715">
                  <c:v>5</c:v>
                </c:pt>
                <c:pt idx="5716">
                  <c:v>5</c:v>
                </c:pt>
                <c:pt idx="5717">
                  <c:v>5</c:v>
                </c:pt>
                <c:pt idx="5718">
                  <c:v>5</c:v>
                </c:pt>
                <c:pt idx="5719">
                  <c:v>5</c:v>
                </c:pt>
                <c:pt idx="5720">
                  <c:v>5</c:v>
                </c:pt>
                <c:pt idx="5721">
                  <c:v>5</c:v>
                </c:pt>
                <c:pt idx="5722">
                  <c:v>5</c:v>
                </c:pt>
                <c:pt idx="5723">
                  <c:v>5</c:v>
                </c:pt>
                <c:pt idx="5724">
                  <c:v>5</c:v>
                </c:pt>
                <c:pt idx="5725">
                  <c:v>5</c:v>
                </c:pt>
                <c:pt idx="5726">
                  <c:v>5</c:v>
                </c:pt>
                <c:pt idx="5727">
                  <c:v>5</c:v>
                </c:pt>
                <c:pt idx="5728">
                  <c:v>5</c:v>
                </c:pt>
                <c:pt idx="5729">
                  <c:v>5</c:v>
                </c:pt>
                <c:pt idx="5730">
                  <c:v>5</c:v>
                </c:pt>
                <c:pt idx="5731">
                  <c:v>5</c:v>
                </c:pt>
                <c:pt idx="5732">
                  <c:v>5</c:v>
                </c:pt>
                <c:pt idx="5733">
                  <c:v>5</c:v>
                </c:pt>
                <c:pt idx="5734">
                  <c:v>5</c:v>
                </c:pt>
                <c:pt idx="5735">
                  <c:v>5</c:v>
                </c:pt>
                <c:pt idx="5736">
                  <c:v>5</c:v>
                </c:pt>
                <c:pt idx="5737">
                  <c:v>5</c:v>
                </c:pt>
                <c:pt idx="5738">
                  <c:v>5</c:v>
                </c:pt>
                <c:pt idx="5739">
                  <c:v>5</c:v>
                </c:pt>
                <c:pt idx="5740">
                  <c:v>5</c:v>
                </c:pt>
                <c:pt idx="5741">
                  <c:v>5</c:v>
                </c:pt>
                <c:pt idx="5742">
                  <c:v>5</c:v>
                </c:pt>
                <c:pt idx="5743">
                  <c:v>5</c:v>
                </c:pt>
                <c:pt idx="5744">
                  <c:v>5</c:v>
                </c:pt>
                <c:pt idx="5745">
                  <c:v>5</c:v>
                </c:pt>
                <c:pt idx="5746">
                  <c:v>5</c:v>
                </c:pt>
                <c:pt idx="5747">
                  <c:v>5</c:v>
                </c:pt>
                <c:pt idx="5748">
                  <c:v>5</c:v>
                </c:pt>
                <c:pt idx="5749">
                  <c:v>5</c:v>
                </c:pt>
                <c:pt idx="5750">
                  <c:v>5</c:v>
                </c:pt>
                <c:pt idx="5751">
                  <c:v>5</c:v>
                </c:pt>
                <c:pt idx="5752">
                  <c:v>5</c:v>
                </c:pt>
                <c:pt idx="5753">
                  <c:v>5</c:v>
                </c:pt>
                <c:pt idx="5754">
                  <c:v>5</c:v>
                </c:pt>
                <c:pt idx="5755">
                  <c:v>5</c:v>
                </c:pt>
                <c:pt idx="5756">
                  <c:v>5</c:v>
                </c:pt>
                <c:pt idx="5757">
                  <c:v>5</c:v>
                </c:pt>
                <c:pt idx="5758">
                  <c:v>5</c:v>
                </c:pt>
                <c:pt idx="5759">
                  <c:v>5</c:v>
                </c:pt>
                <c:pt idx="5760">
                  <c:v>5</c:v>
                </c:pt>
                <c:pt idx="5761">
                  <c:v>5</c:v>
                </c:pt>
                <c:pt idx="5762">
                  <c:v>5</c:v>
                </c:pt>
                <c:pt idx="5763">
                  <c:v>5</c:v>
                </c:pt>
                <c:pt idx="5764">
                  <c:v>5</c:v>
                </c:pt>
                <c:pt idx="5765">
                  <c:v>5</c:v>
                </c:pt>
                <c:pt idx="5766">
                  <c:v>5</c:v>
                </c:pt>
                <c:pt idx="5767">
                  <c:v>5</c:v>
                </c:pt>
                <c:pt idx="5768">
                  <c:v>5</c:v>
                </c:pt>
                <c:pt idx="5769">
                  <c:v>5</c:v>
                </c:pt>
                <c:pt idx="5770">
                  <c:v>5</c:v>
                </c:pt>
                <c:pt idx="5771">
                  <c:v>5</c:v>
                </c:pt>
                <c:pt idx="5772">
                  <c:v>5</c:v>
                </c:pt>
                <c:pt idx="5773">
                  <c:v>5</c:v>
                </c:pt>
                <c:pt idx="5774">
                  <c:v>5</c:v>
                </c:pt>
                <c:pt idx="5775">
                  <c:v>5</c:v>
                </c:pt>
                <c:pt idx="5776">
                  <c:v>6</c:v>
                </c:pt>
                <c:pt idx="5777">
                  <c:v>6</c:v>
                </c:pt>
                <c:pt idx="5778">
                  <c:v>6</c:v>
                </c:pt>
                <c:pt idx="5779">
                  <c:v>6</c:v>
                </c:pt>
                <c:pt idx="5780">
                  <c:v>6</c:v>
                </c:pt>
                <c:pt idx="5781">
                  <c:v>6</c:v>
                </c:pt>
                <c:pt idx="5782">
                  <c:v>6</c:v>
                </c:pt>
                <c:pt idx="5783">
                  <c:v>6</c:v>
                </c:pt>
                <c:pt idx="5784">
                  <c:v>6</c:v>
                </c:pt>
                <c:pt idx="5785">
                  <c:v>6</c:v>
                </c:pt>
                <c:pt idx="5786">
                  <c:v>6</c:v>
                </c:pt>
                <c:pt idx="5787">
                  <c:v>6</c:v>
                </c:pt>
                <c:pt idx="5788">
                  <c:v>6</c:v>
                </c:pt>
                <c:pt idx="5789">
                  <c:v>6</c:v>
                </c:pt>
                <c:pt idx="5790">
                  <c:v>6</c:v>
                </c:pt>
                <c:pt idx="5791">
                  <c:v>6</c:v>
                </c:pt>
                <c:pt idx="5792">
                  <c:v>6</c:v>
                </c:pt>
                <c:pt idx="5793">
                  <c:v>6</c:v>
                </c:pt>
                <c:pt idx="5794">
                  <c:v>6</c:v>
                </c:pt>
                <c:pt idx="5795">
                  <c:v>6</c:v>
                </c:pt>
                <c:pt idx="5796">
                  <c:v>6</c:v>
                </c:pt>
                <c:pt idx="5797">
                  <c:v>6</c:v>
                </c:pt>
                <c:pt idx="5798">
                  <c:v>6</c:v>
                </c:pt>
                <c:pt idx="5799">
                  <c:v>6</c:v>
                </c:pt>
                <c:pt idx="5800">
                  <c:v>6</c:v>
                </c:pt>
                <c:pt idx="5801">
                  <c:v>6</c:v>
                </c:pt>
                <c:pt idx="5802">
                  <c:v>6</c:v>
                </c:pt>
                <c:pt idx="5803">
                  <c:v>6</c:v>
                </c:pt>
                <c:pt idx="5804">
                  <c:v>6</c:v>
                </c:pt>
                <c:pt idx="5805">
                  <c:v>6</c:v>
                </c:pt>
                <c:pt idx="5806">
                  <c:v>6</c:v>
                </c:pt>
                <c:pt idx="5807">
                  <c:v>6</c:v>
                </c:pt>
                <c:pt idx="5808">
                  <c:v>6</c:v>
                </c:pt>
                <c:pt idx="5809">
                  <c:v>6</c:v>
                </c:pt>
                <c:pt idx="5810">
                  <c:v>6</c:v>
                </c:pt>
                <c:pt idx="5811">
                  <c:v>6</c:v>
                </c:pt>
                <c:pt idx="5812">
                  <c:v>6</c:v>
                </c:pt>
                <c:pt idx="5813">
                  <c:v>6</c:v>
                </c:pt>
                <c:pt idx="5814">
                  <c:v>6</c:v>
                </c:pt>
                <c:pt idx="5815">
                  <c:v>6</c:v>
                </c:pt>
                <c:pt idx="5816">
                  <c:v>6</c:v>
                </c:pt>
                <c:pt idx="5817">
                  <c:v>6</c:v>
                </c:pt>
                <c:pt idx="5818">
                  <c:v>6</c:v>
                </c:pt>
                <c:pt idx="5819">
                  <c:v>6</c:v>
                </c:pt>
                <c:pt idx="5820">
                  <c:v>6</c:v>
                </c:pt>
                <c:pt idx="5821">
                  <c:v>6</c:v>
                </c:pt>
                <c:pt idx="5822">
                  <c:v>6</c:v>
                </c:pt>
                <c:pt idx="5823">
                  <c:v>6</c:v>
                </c:pt>
                <c:pt idx="5824">
                  <c:v>6</c:v>
                </c:pt>
                <c:pt idx="5825">
                  <c:v>6</c:v>
                </c:pt>
                <c:pt idx="5826">
                  <c:v>6</c:v>
                </c:pt>
                <c:pt idx="5827">
                  <c:v>6</c:v>
                </c:pt>
                <c:pt idx="5828">
                  <c:v>6</c:v>
                </c:pt>
                <c:pt idx="5829">
                  <c:v>6</c:v>
                </c:pt>
                <c:pt idx="5830">
                  <c:v>6</c:v>
                </c:pt>
                <c:pt idx="5831">
                  <c:v>6</c:v>
                </c:pt>
                <c:pt idx="5832">
                  <c:v>6</c:v>
                </c:pt>
                <c:pt idx="5833">
                  <c:v>6</c:v>
                </c:pt>
                <c:pt idx="5834">
                  <c:v>6</c:v>
                </c:pt>
                <c:pt idx="5835">
                  <c:v>6</c:v>
                </c:pt>
                <c:pt idx="5836">
                  <c:v>6</c:v>
                </c:pt>
                <c:pt idx="5837">
                  <c:v>6</c:v>
                </c:pt>
                <c:pt idx="5838">
                  <c:v>6</c:v>
                </c:pt>
                <c:pt idx="5839">
                  <c:v>6</c:v>
                </c:pt>
                <c:pt idx="5840">
                  <c:v>6</c:v>
                </c:pt>
                <c:pt idx="5841">
                  <c:v>6</c:v>
                </c:pt>
                <c:pt idx="5842">
                  <c:v>6</c:v>
                </c:pt>
                <c:pt idx="5843">
                  <c:v>6</c:v>
                </c:pt>
                <c:pt idx="5844">
                  <c:v>6</c:v>
                </c:pt>
                <c:pt idx="5845">
                  <c:v>6</c:v>
                </c:pt>
                <c:pt idx="5846">
                  <c:v>6</c:v>
                </c:pt>
                <c:pt idx="5847">
                  <c:v>6</c:v>
                </c:pt>
                <c:pt idx="5848">
                  <c:v>6</c:v>
                </c:pt>
                <c:pt idx="5849">
                  <c:v>6</c:v>
                </c:pt>
                <c:pt idx="5850">
                  <c:v>6</c:v>
                </c:pt>
                <c:pt idx="5851">
                  <c:v>6</c:v>
                </c:pt>
                <c:pt idx="5852">
                  <c:v>6</c:v>
                </c:pt>
                <c:pt idx="5853">
                  <c:v>6</c:v>
                </c:pt>
                <c:pt idx="5854">
                  <c:v>6</c:v>
                </c:pt>
                <c:pt idx="5855">
                  <c:v>6</c:v>
                </c:pt>
                <c:pt idx="5856">
                  <c:v>6</c:v>
                </c:pt>
                <c:pt idx="5857">
                  <c:v>6</c:v>
                </c:pt>
                <c:pt idx="5858">
                  <c:v>6</c:v>
                </c:pt>
                <c:pt idx="5859">
                  <c:v>6</c:v>
                </c:pt>
                <c:pt idx="5860">
                  <c:v>6</c:v>
                </c:pt>
                <c:pt idx="5861">
                  <c:v>6</c:v>
                </c:pt>
                <c:pt idx="5862">
                  <c:v>6</c:v>
                </c:pt>
                <c:pt idx="5863">
                  <c:v>6</c:v>
                </c:pt>
                <c:pt idx="5864">
                  <c:v>6</c:v>
                </c:pt>
                <c:pt idx="5865">
                  <c:v>6</c:v>
                </c:pt>
                <c:pt idx="5866">
                  <c:v>6</c:v>
                </c:pt>
                <c:pt idx="5867">
                  <c:v>6</c:v>
                </c:pt>
                <c:pt idx="5868">
                  <c:v>6</c:v>
                </c:pt>
                <c:pt idx="5869">
                  <c:v>6</c:v>
                </c:pt>
                <c:pt idx="5870">
                  <c:v>6</c:v>
                </c:pt>
                <c:pt idx="5871">
                  <c:v>6</c:v>
                </c:pt>
                <c:pt idx="5872">
                  <c:v>6</c:v>
                </c:pt>
                <c:pt idx="5873">
                  <c:v>6</c:v>
                </c:pt>
                <c:pt idx="5874">
                  <c:v>6</c:v>
                </c:pt>
                <c:pt idx="5875">
                  <c:v>6</c:v>
                </c:pt>
                <c:pt idx="5876">
                  <c:v>6</c:v>
                </c:pt>
                <c:pt idx="5877">
                  <c:v>6</c:v>
                </c:pt>
                <c:pt idx="5878">
                  <c:v>6</c:v>
                </c:pt>
                <c:pt idx="5879">
                  <c:v>6</c:v>
                </c:pt>
                <c:pt idx="5880">
                  <c:v>6</c:v>
                </c:pt>
                <c:pt idx="5881">
                  <c:v>6</c:v>
                </c:pt>
                <c:pt idx="5882">
                  <c:v>6</c:v>
                </c:pt>
                <c:pt idx="5883">
                  <c:v>6</c:v>
                </c:pt>
                <c:pt idx="5884">
                  <c:v>6</c:v>
                </c:pt>
                <c:pt idx="5885">
                  <c:v>6</c:v>
                </c:pt>
                <c:pt idx="5886">
                  <c:v>6</c:v>
                </c:pt>
                <c:pt idx="5887">
                  <c:v>6</c:v>
                </c:pt>
                <c:pt idx="5888">
                  <c:v>6</c:v>
                </c:pt>
                <c:pt idx="5889">
                  <c:v>6</c:v>
                </c:pt>
                <c:pt idx="5890">
                  <c:v>6</c:v>
                </c:pt>
                <c:pt idx="5891">
                  <c:v>6</c:v>
                </c:pt>
                <c:pt idx="5892">
                  <c:v>6</c:v>
                </c:pt>
                <c:pt idx="5893">
                  <c:v>6</c:v>
                </c:pt>
                <c:pt idx="5894">
                  <c:v>6</c:v>
                </c:pt>
                <c:pt idx="5895">
                  <c:v>6</c:v>
                </c:pt>
                <c:pt idx="5896">
                  <c:v>6</c:v>
                </c:pt>
                <c:pt idx="5897">
                  <c:v>6</c:v>
                </c:pt>
                <c:pt idx="5898">
                  <c:v>6</c:v>
                </c:pt>
                <c:pt idx="5899">
                  <c:v>6</c:v>
                </c:pt>
                <c:pt idx="5900">
                  <c:v>6</c:v>
                </c:pt>
                <c:pt idx="5901">
                  <c:v>6</c:v>
                </c:pt>
                <c:pt idx="5902">
                  <c:v>6</c:v>
                </c:pt>
                <c:pt idx="5903">
                  <c:v>6</c:v>
                </c:pt>
                <c:pt idx="5904">
                  <c:v>6</c:v>
                </c:pt>
                <c:pt idx="5905">
                  <c:v>6</c:v>
                </c:pt>
                <c:pt idx="5906">
                  <c:v>6</c:v>
                </c:pt>
                <c:pt idx="5907">
                  <c:v>6</c:v>
                </c:pt>
                <c:pt idx="5908">
                  <c:v>6</c:v>
                </c:pt>
                <c:pt idx="5909">
                  <c:v>6</c:v>
                </c:pt>
                <c:pt idx="5910">
                  <c:v>6</c:v>
                </c:pt>
                <c:pt idx="5911">
                  <c:v>6</c:v>
                </c:pt>
                <c:pt idx="5912">
                  <c:v>6</c:v>
                </c:pt>
                <c:pt idx="5913">
                  <c:v>6</c:v>
                </c:pt>
                <c:pt idx="5914">
                  <c:v>6</c:v>
                </c:pt>
                <c:pt idx="5915">
                  <c:v>6</c:v>
                </c:pt>
                <c:pt idx="5916">
                  <c:v>6</c:v>
                </c:pt>
                <c:pt idx="5917">
                  <c:v>6</c:v>
                </c:pt>
                <c:pt idx="5918">
                  <c:v>6</c:v>
                </c:pt>
                <c:pt idx="5919">
                  <c:v>6</c:v>
                </c:pt>
                <c:pt idx="5920">
                  <c:v>6</c:v>
                </c:pt>
                <c:pt idx="5921">
                  <c:v>6</c:v>
                </c:pt>
                <c:pt idx="5922">
                  <c:v>6</c:v>
                </c:pt>
                <c:pt idx="5923">
                  <c:v>6</c:v>
                </c:pt>
                <c:pt idx="5924">
                  <c:v>6</c:v>
                </c:pt>
                <c:pt idx="5925">
                  <c:v>6</c:v>
                </c:pt>
                <c:pt idx="5926">
                  <c:v>6</c:v>
                </c:pt>
                <c:pt idx="5927">
                  <c:v>6</c:v>
                </c:pt>
                <c:pt idx="5928">
                  <c:v>6</c:v>
                </c:pt>
                <c:pt idx="5929">
                  <c:v>6</c:v>
                </c:pt>
                <c:pt idx="5930">
                  <c:v>6</c:v>
                </c:pt>
                <c:pt idx="5931">
                  <c:v>6</c:v>
                </c:pt>
                <c:pt idx="5932">
                  <c:v>6</c:v>
                </c:pt>
                <c:pt idx="5933">
                  <c:v>6</c:v>
                </c:pt>
                <c:pt idx="5934">
                  <c:v>6</c:v>
                </c:pt>
                <c:pt idx="5935">
                  <c:v>6</c:v>
                </c:pt>
                <c:pt idx="5936">
                  <c:v>6</c:v>
                </c:pt>
                <c:pt idx="5937">
                  <c:v>6</c:v>
                </c:pt>
                <c:pt idx="5938">
                  <c:v>6</c:v>
                </c:pt>
                <c:pt idx="5939">
                  <c:v>6</c:v>
                </c:pt>
                <c:pt idx="5940">
                  <c:v>6</c:v>
                </c:pt>
                <c:pt idx="5941">
                  <c:v>6</c:v>
                </c:pt>
                <c:pt idx="5942">
                  <c:v>6</c:v>
                </c:pt>
                <c:pt idx="5943">
                  <c:v>6</c:v>
                </c:pt>
                <c:pt idx="5944">
                  <c:v>6</c:v>
                </c:pt>
                <c:pt idx="5945">
                  <c:v>6</c:v>
                </c:pt>
                <c:pt idx="5946">
                  <c:v>6</c:v>
                </c:pt>
                <c:pt idx="5947">
                  <c:v>6</c:v>
                </c:pt>
                <c:pt idx="5948">
                  <c:v>6</c:v>
                </c:pt>
                <c:pt idx="5949">
                  <c:v>6</c:v>
                </c:pt>
                <c:pt idx="5950">
                  <c:v>6</c:v>
                </c:pt>
                <c:pt idx="5951">
                  <c:v>6</c:v>
                </c:pt>
                <c:pt idx="5952">
                  <c:v>6</c:v>
                </c:pt>
                <c:pt idx="5953">
                  <c:v>6</c:v>
                </c:pt>
                <c:pt idx="5954">
                  <c:v>6</c:v>
                </c:pt>
                <c:pt idx="5955">
                  <c:v>6</c:v>
                </c:pt>
                <c:pt idx="5956">
                  <c:v>6</c:v>
                </c:pt>
                <c:pt idx="5957">
                  <c:v>6</c:v>
                </c:pt>
                <c:pt idx="5958">
                  <c:v>6</c:v>
                </c:pt>
                <c:pt idx="5959">
                  <c:v>6</c:v>
                </c:pt>
                <c:pt idx="5960">
                  <c:v>6</c:v>
                </c:pt>
                <c:pt idx="5961">
                  <c:v>6</c:v>
                </c:pt>
                <c:pt idx="5962">
                  <c:v>6</c:v>
                </c:pt>
                <c:pt idx="5963">
                  <c:v>6</c:v>
                </c:pt>
                <c:pt idx="5964">
                  <c:v>6</c:v>
                </c:pt>
                <c:pt idx="5965">
                  <c:v>6</c:v>
                </c:pt>
                <c:pt idx="5966">
                  <c:v>6</c:v>
                </c:pt>
                <c:pt idx="5967">
                  <c:v>6</c:v>
                </c:pt>
                <c:pt idx="5968">
                  <c:v>6</c:v>
                </c:pt>
                <c:pt idx="5969">
                  <c:v>6</c:v>
                </c:pt>
                <c:pt idx="5970">
                  <c:v>6</c:v>
                </c:pt>
                <c:pt idx="5971">
                  <c:v>6</c:v>
                </c:pt>
                <c:pt idx="5972">
                  <c:v>6</c:v>
                </c:pt>
                <c:pt idx="5973">
                  <c:v>6</c:v>
                </c:pt>
                <c:pt idx="5974">
                  <c:v>6</c:v>
                </c:pt>
                <c:pt idx="5975">
                  <c:v>6</c:v>
                </c:pt>
                <c:pt idx="5976">
                  <c:v>6</c:v>
                </c:pt>
                <c:pt idx="5977">
                  <c:v>6</c:v>
                </c:pt>
                <c:pt idx="5978">
                  <c:v>6</c:v>
                </c:pt>
                <c:pt idx="5979">
                  <c:v>6</c:v>
                </c:pt>
                <c:pt idx="5980">
                  <c:v>6</c:v>
                </c:pt>
                <c:pt idx="5981">
                  <c:v>6</c:v>
                </c:pt>
                <c:pt idx="5982">
                  <c:v>6</c:v>
                </c:pt>
                <c:pt idx="5983">
                  <c:v>6</c:v>
                </c:pt>
                <c:pt idx="5984">
                  <c:v>6</c:v>
                </c:pt>
                <c:pt idx="5985">
                  <c:v>6</c:v>
                </c:pt>
                <c:pt idx="5986">
                  <c:v>6</c:v>
                </c:pt>
                <c:pt idx="5987">
                  <c:v>6</c:v>
                </c:pt>
                <c:pt idx="5988">
                  <c:v>6</c:v>
                </c:pt>
                <c:pt idx="5989">
                  <c:v>6</c:v>
                </c:pt>
                <c:pt idx="5990">
                  <c:v>6</c:v>
                </c:pt>
                <c:pt idx="5991">
                  <c:v>6</c:v>
                </c:pt>
                <c:pt idx="5992">
                  <c:v>6</c:v>
                </c:pt>
                <c:pt idx="5993">
                  <c:v>6</c:v>
                </c:pt>
                <c:pt idx="5994">
                  <c:v>6</c:v>
                </c:pt>
                <c:pt idx="5995">
                  <c:v>6</c:v>
                </c:pt>
                <c:pt idx="5996">
                  <c:v>6</c:v>
                </c:pt>
                <c:pt idx="5997">
                  <c:v>6</c:v>
                </c:pt>
                <c:pt idx="5998">
                  <c:v>6</c:v>
                </c:pt>
                <c:pt idx="5999">
                  <c:v>6</c:v>
                </c:pt>
                <c:pt idx="6000">
                  <c:v>6</c:v>
                </c:pt>
                <c:pt idx="6001">
                  <c:v>6</c:v>
                </c:pt>
                <c:pt idx="6002">
                  <c:v>6</c:v>
                </c:pt>
                <c:pt idx="6003">
                  <c:v>6</c:v>
                </c:pt>
                <c:pt idx="6004">
                  <c:v>6</c:v>
                </c:pt>
                <c:pt idx="6005">
                  <c:v>6</c:v>
                </c:pt>
                <c:pt idx="6006">
                  <c:v>6</c:v>
                </c:pt>
                <c:pt idx="6007">
                  <c:v>6</c:v>
                </c:pt>
                <c:pt idx="6008">
                  <c:v>6</c:v>
                </c:pt>
                <c:pt idx="6009">
                  <c:v>6</c:v>
                </c:pt>
                <c:pt idx="6010">
                  <c:v>6</c:v>
                </c:pt>
                <c:pt idx="6011">
                  <c:v>6</c:v>
                </c:pt>
                <c:pt idx="6012">
                  <c:v>6</c:v>
                </c:pt>
                <c:pt idx="6013">
                  <c:v>6</c:v>
                </c:pt>
                <c:pt idx="6014">
                  <c:v>6</c:v>
                </c:pt>
                <c:pt idx="6015">
                  <c:v>6</c:v>
                </c:pt>
                <c:pt idx="6016">
                  <c:v>6</c:v>
                </c:pt>
                <c:pt idx="6017">
                  <c:v>6</c:v>
                </c:pt>
                <c:pt idx="6018">
                  <c:v>6</c:v>
                </c:pt>
                <c:pt idx="6019">
                  <c:v>6</c:v>
                </c:pt>
                <c:pt idx="6020">
                  <c:v>6</c:v>
                </c:pt>
                <c:pt idx="6021">
                  <c:v>7</c:v>
                </c:pt>
                <c:pt idx="6022">
                  <c:v>7</c:v>
                </c:pt>
                <c:pt idx="6023">
                  <c:v>7</c:v>
                </c:pt>
                <c:pt idx="6024">
                  <c:v>7</c:v>
                </c:pt>
                <c:pt idx="6025">
                  <c:v>7</c:v>
                </c:pt>
                <c:pt idx="6026">
                  <c:v>7</c:v>
                </c:pt>
                <c:pt idx="6027">
                  <c:v>7</c:v>
                </c:pt>
                <c:pt idx="6028">
                  <c:v>7</c:v>
                </c:pt>
                <c:pt idx="6029">
                  <c:v>7</c:v>
                </c:pt>
                <c:pt idx="6030">
                  <c:v>7</c:v>
                </c:pt>
                <c:pt idx="6031">
                  <c:v>7</c:v>
                </c:pt>
                <c:pt idx="6032">
                  <c:v>7</c:v>
                </c:pt>
                <c:pt idx="6033">
                  <c:v>7</c:v>
                </c:pt>
                <c:pt idx="6034">
                  <c:v>7</c:v>
                </c:pt>
                <c:pt idx="6035">
                  <c:v>7</c:v>
                </c:pt>
                <c:pt idx="6036">
                  <c:v>7</c:v>
                </c:pt>
                <c:pt idx="6037">
                  <c:v>7</c:v>
                </c:pt>
                <c:pt idx="6038">
                  <c:v>7</c:v>
                </c:pt>
                <c:pt idx="6039">
                  <c:v>7</c:v>
                </c:pt>
                <c:pt idx="6040">
                  <c:v>7</c:v>
                </c:pt>
                <c:pt idx="6041">
                  <c:v>7</c:v>
                </c:pt>
                <c:pt idx="6042">
                  <c:v>8</c:v>
                </c:pt>
                <c:pt idx="6043">
                  <c:v>8</c:v>
                </c:pt>
                <c:pt idx="6044">
                  <c:v>8</c:v>
                </c:pt>
                <c:pt idx="6045">
                  <c:v>8</c:v>
                </c:pt>
                <c:pt idx="6046">
                  <c:v>8</c:v>
                </c:pt>
              </c:numCache>
            </c:numRef>
          </c:yVal>
          <c:smooth val="0"/>
        </c:ser>
        <c:ser>
          <c:idx val="1"/>
          <c:order val="1"/>
          <c:tx>
            <c:strRef>
              <c:f>目的語けし!$C$1</c:f>
              <c:strCache>
                <c:ptCount val="1"/>
                <c:pt idx="0">
                  <c:v>正解目的語</c:v>
                </c:pt>
              </c:strCache>
            </c:strRef>
          </c:tx>
          <c:spPr>
            <a:ln>
              <a:solidFill>
                <a:srgbClr val="FF0000"/>
              </a:solidFill>
            </a:ln>
          </c:spPr>
          <c:marker>
            <c:symbol val="none"/>
          </c:marker>
          <c:yVal>
            <c:numRef>
              <c:f>目的語けし!$C$2:$C$6205</c:f>
              <c:numCache>
                <c:formatCode>General</c:formatCode>
                <c:ptCount val="6204"/>
                <c:pt idx="0">
                  <c:v>1</c:v>
                </c:pt>
                <c:pt idx="1">
                  <c:v>1</c:v>
                </c:pt>
                <c:pt idx="2">
                  <c:v>1</c:v>
                </c:pt>
                <c:pt idx="3">
                  <c:v>1</c:v>
                </c:pt>
                <c:pt idx="4">
                  <c:v>1</c:v>
                </c:pt>
                <c:pt idx="5">
                  <c:v>1</c:v>
                </c:pt>
                <c:pt idx="6">
                  <c:v>1</c:v>
                </c:pt>
                <c:pt idx="7">
                  <c:v>1</c:v>
                </c:pt>
                <c:pt idx="8">
                  <c:v>1</c:v>
                </c:pt>
                <c:pt idx="9">
                  <c:v>1</c:v>
                </c:pt>
                <c:pt idx="10">
                  <c:v>1</c:v>
                </c:pt>
                <c:pt idx="11">
                  <c:v>1</c:v>
                </c:pt>
                <c:pt idx="12">
                  <c:v>1</c:v>
                </c:pt>
                <c:pt idx="13">
                  <c:v>1</c:v>
                </c:pt>
                <c:pt idx="14">
                  <c:v>1</c:v>
                </c:pt>
                <c:pt idx="15">
                  <c:v>1</c:v>
                </c:pt>
                <c:pt idx="16">
                  <c:v>1</c:v>
                </c:pt>
                <c:pt idx="17">
                  <c:v>1</c:v>
                </c:pt>
                <c:pt idx="18">
                  <c:v>1</c:v>
                </c:pt>
                <c:pt idx="19">
                  <c:v>1</c:v>
                </c:pt>
                <c:pt idx="20">
                  <c:v>1</c:v>
                </c:pt>
                <c:pt idx="21">
                  <c:v>1</c:v>
                </c:pt>
                <c:pt idx="22">
                  <c:v>1</c:v>
                </c:pt>
                <c:pt idx="23">
                  <c:v>1</c:v>
                </c:pt>
                <c:pt idx="24">
                  <c:v>1</c:v>
                </c:pt>
                <c:pt idx="25">
                  <c:v>1</c:v>
                </c:pt>
                <c:pt idx="26">
                  <c:v>1</c:v>
                </c:pt>
                <c:pt idx="27">
                  <c:v>1</c:v>
                </c:pt>
                <c:pt idx="28">
                  <c:v>1</c:v>
                </c:pt>
                <c:pt idx="29">
                  <c:v>1</c:v>
                </c:pt>
                <c:pt idx="30">
                  <c:v>1</c:v>
                </c:pt>
                <c:pt idx="31">
                  <c:v>1</c:v>
                </c:pt>
                <c:pt idx="32">
                  <c:v>1</c:v>
                </c:pt>
                <c:pt idx="33">
                  <c:v>1</c:v>
                </c:pt>
                <c:pt idx="34">
                  <c:v>1</c:v>
                </c:pt>
                <c:pt idx="35">
                  <c:v>1</c:v>
                </c:pt>
                <c:pt idx="36">
                  <c:v>1</c:v>
                </c:pt>
                <c:pt idx="37">
                  <c:v>1</c:v>
                </c:pt>
                <c:pt idx="38">
                  <c:v>1</c:v>
                </c:pt>
                <c:pt idx="39">
                  <c:v>1</c:v>
                </c:pt>
                <c:pt idx="40">
                  <c:v>1</c:v>
                </c:pt>
                <c:pt idx="41">
                  <c:v>1</c:v>
                </c:pt>
                <c:pt idx="42">
                  <c:v>1</c:v>
                </c:pt>
                <c:pt idx="43">
                  <c:v>1</c:v>
                </c:pt>
                <c:pt idx="44">
                  <c:v>1</c:v>
                </c:pt>
                <c:pt idx="45">
                  <c:v>1</c:v>
                </c:pt>
                <c:pt idx="46">
                  <c:v>1</c:v>
                </c:pt>
                <c:pt idx="47">
                  <c:v>1</c:v>
                </c:pt>
                <c:pt idx="48">
                  <c:v>1</c:v>
                </c:pt>
                <c:pt idx="49">
                  <c:v>1</c:v>
                </c:pt>
                <c:pt idx="50">
                  <c:v>1</c:v>
                </c:pt>
                <c:pt idx="51">
                  <c:v>1</c:v>
                </c:pt>
                <c:pt idx="52">
                  <c:v>1</c:v>
                </c:pt>
                <c:pt idx="53">
                  <c:v>1</c:v>
                </c:pt>
                <c:pt idx="54">
                  <c:v>1</c:v>
                </c:pt>
                <c:pt idx="55">
                  <c:v>1</c:v>
                </c:pt>
                <c:pt idx="56">
                  <c:v>1</c:v>
                </c:pt>
                <c:pt idx="57">
                  <c:v>1</c:v>
                </c:pt>
                <c:pt idx="58">
                  <c:v>1</c:v>
                </c:pt>
                <c:pt idx="59">
                  <c:v>1</c:v>
                </c:pt>
                <c:pt idx="60">
                  <c:v>1</c:v>
                </c:pt>
                <c:pt idx="61">
                  <c:v>1</c:v>
                </c:pt>
                <c:pt idx="62">
                  <c:v>1</c:v>
                </c:pt>
                <c:pt idx="63">
                  <c:v>1</c:v>
                </c:pt>
                <c:pt idx="64">
                  <c:v>1</c:v>
                </c:pt>
                <c:pt idx="65">
                  <c:v>1</c:v>
                </c:pt>
                <c:pt idx="66">
                  <c:v>1</c:v>
                </c:pt>
                <c:pt idx="67">
                  <c:v>1</c:v>
                </c:pt>
                <c:pt idx="68">
                  <c:v>1</c:v>
                </c:pt>
                <c:pt idx="69">
                  <c:v>1</c:v>
                </c:pt>
                <c:pt idx="70">
                  <c:v>1</c:v>
                </c:pt>
                <c:pt idx="71">
                  <c:v>1</c:v>
                </c:pt>
                <c:pt idx="72">
                  <c:v>1</c:v>
                </c:pt>
                <c:pt idx="73">
                  <c:v>1</c:v>
                </c:pt>
                <c:pt idx="74">
                  <c:v>1</c:v>
                </c:pt>
                <c:pt idx="75">
                  <c:v>1</c:v>
                </c:pt>
                <c:pt idx="76">
                  <c:v>1</c:v>
                </c:pt>
                <c:pt idx="77">
                  <c:v>1</c:v>
                </c:pt>
                <c:pt idx="78">
                  <c:v>1</c:v>
                </c:pt>
                <c:pt idx="79">
                  <c:v>1</c:v>
                </c:pt>
                <c:pt idx="80">
                  <c:v>1</c:v>
                </c:pt>
                <c:pt idx="81">
                  <c:v>1</c:v>
                </c:pt>
                <c:pt idx="82">
                  <c:v>1</c:v>
                </c:pt>
                <c:pt idx="83">
                  <c:v>1</c:v>
                </c:pt>
                <c:pt idx="84">
                  <c:v>1</c:v>
                </c:pt>
                <c:pt idx="85">
                  <c:v>1</c:v>
                </c:pt>
                <c:pt idx="86">
                  <c:v>1</c:v>
                </c:pt>
                <c:pt idx="87">
                  <c:v>1</c:v>
                </c:pt>
                <c:pt idx="88">
                  <c:v>1</c:v>
                </c:pt>
                <c:pt idx="89">
                  <c:v>1</c:v>
                </c:pt>
                <c:pt idx="90">
                  <c:v>1</c:v>
                </c:pt>
                <c:pt idx="91">
                  <c:v>1</c:v>
                </c:pt>
                <c:pt idx="92">
                  <c:v>1</c:v>
                </c:pt>
                <c:pt idx="93">
                  <c:v>1</c:v>
                </c:pt>
                <c:pt idx="94">
                  <c:v>1</c:v>
                </c:pt>
                <c:pt idx="95">
                  <c:v>1</c:v>
                </c:pt>
                <c:pt idx="96">
                  <c:v>1</c:v>
                </c:pt>
                <c:pt idx="97">
                  <c:v>1</c:v>
                </c:pt>
                <c:pt idx="98">
                  <c:v>1</c:v>
                </c:pt>
                <c:pt idx="99">
                  <c:v>1</c:v>
                </c:pt>
                <c:pt idx="100">
                  <c:v>1</c:v>
                </c:pt>
                <c:pt idx="101">
                  <c:v>1</c:v>
                </c:pt>
                <c:pt idx="102">
                  <c:v>1</c:v>
                </c:pt>
                <c:pt idx="103">
                  <c:v>1</c:v>
                </c:pt>
                <c:pt idx="104">
                  <c:v>1</c:v>
                </c:pt>
                <c:pt idx="105">
                  <c:v>1</c:v>
                </c:pt>
                <c:pt idx="106">
                  <c:v>1</c:v>
                </c:pt>
                <c:pt idx="107">
                  <c:v>1</c:v>
                </c:pt>
                <c:pt idx="108">
                  <c:v>1</c:v>
                </c:pt>
                <c:pt idx="109">
                  <c:v>1</c:v>
                </c:pt>
                <c:pt idx="110">
                  <c:v>1</c:v>
                </c:pt>
                <c:pt idx="111">
                  <c:v>1</c:v>
                </c:pt>
                <c:pt idx="112">
                  <c:v>1</c:v>
                </c:pt>
                <c:pt idx="113">
                  <c:v>1</c:v>
                </c:pt>
                <c:pt idx="114">
                  <c:v>1</c:v>
                </c:pt>
                <c:pt idx="115">
                  <c:v>1</c:v>
                </c:pt>
                <c:pt idx="116">
                  <c:v>1</c:v>
                </c:pt>
                <c:pt idx="117">
                  <c:v>1</c:v>
                </c:pt>
                <c:pt idx="118">
                  <c:v>1</c:v>
                </c:pt>
                <c:pt idx="119">
                  <c:v>1</c:v>
                </c:pt>
                <c:pt idx="120">
                  <c:v>1</c:v>
                </c:pt>
                <c:pt idx="121">
                  <c:v>1</c:v>
                </c:pt>
                <c:pt idx="122">
                  <c:v>1</c:v>
                </c:pt>
                <c:pt idx="123">
                  <c:v>1</c:v>
                </c:pt>
                <c:pt idx="124">
                  <c:v>1</c:v>
                </c:pt>
                <c:pt idx="125">
                  <c:v>1</c:v>
                </c:pt>
                <c:pt idx="126">
                  <c:v>1</c:v>
                </c:pt>
                <c:pt idx="127">
                  <c:v>1</c:v>
                </c:pt>
                <c:pt idx="128">
                  <c:v>1</c:v>
                </c:pt>
                <c:pt idx="129">
                  <c:v>1</c:v>
                </c:pt>
                <c:pt idx="130">
                  <c:v>1</c:v>
                </c:pt>
                <c:pt idx="131">
                  <c:v>1</c:v>
                </c:pt>
                <c:pt idx="132">
                  <c:v>1</c:v>
                </c:pt>
                <c:pt idx="133">
                  <c:v>1</c:v>
                </c:pt>
                <c:pt idx="134">
                  <c:v>1</c:v>
                </c:pt>
                <c:pt idx="135">
                  <c:v>1</c:v>
                </c:pt>
                <c:pt idx="136">
                  <c:v>1</c:v>
                </c:pt>
                <c:pt idx="137">
                  <c:v>1</c:v>
                </c:pt>
                <c:pt idx="138">
                  <c:v>1</c:v>
                </c:pt>
                <c:pt idx="139">
                  <c:v>1</c:v>
                </c:pt>
                <c:pt idx="140">
                  <c:v>1</c:v>
                </c:pt>
                <c:pt idx="141">
                  <c:v>1</c:v>
                </c:pt>
                <c:pt idx="142">
                  <c:v>1</c:v>
                </c:pt>
                <c:pt idx="143">
                  <c:v>1</c:v>
                </c:pt>
                <c:pt idx="144">
                  <c:v>1</c:v>
                </c:pt>
                <c:pt idx="145">
                  <c:v>1</c:v>
                </c:pt>
                <c:pt idx="146">
                  <c:v>1</c:v>
                </c:pt>
                <c:pt idx="147">
                  <c:v>1</c:v>
                </c:pt>
                <c:pt idx="148">
                  <c:v>1</c:v>
                </c:pt>
                <c:pt idx="149">
                  <c:v>1</c:v>
                </c:pt>
                <c:pt idx="150">
                  <c:v>1</c:v>
                </c:pt>
                <c:pt idx="151">
                  <c:v>1</c:v>
                </c:pt>
                <c:pt idx="152">
                  <c:v>1</c:v>
                </c:pt>
                <c:pt idx="153">
                  <c:v>1</c:v>
                </c:pt>
                <c:pt idx="154">
                  <c:v>1</c:v>
                </c:pt>
                <c:pt idx="155">
                  <c:v>1</c:v>
                </c:pt>
                <c:pt idx="156">
                  <c:v>1</c:v>
                </c:pt>
                <c:pt idx="157">
                  <c:v>1</c:v>
                </c:pt>
                <c:pt idx="158">
                  <c:v>1</c:v>
                </c:pt>
                <c:pt idx="159">
                  <c:v>1</c:v>
                </c:pt>
                <c:pt idx="160">
                  <c:v>1</c:v>
                </c:pt>
                <c:pt idx="161">
                  <c:v>1</c:v>
                </c:pt>
                <c:pt idx="162">
                  <c:v>1</c:v>
                </c:pt>
                <c:pt idx="163">
                  <c:v>1</c:v>
                </c:pt>
                <c:pt idx="164">
                  <c:v>1</c:v>
                </c:pt>
                <c:pt idx="165">
                  <c:v>1</c:v>
                </c:pt>
                <c:pt idx="166">
                  <c:v>1</c:v>
                </c:pt>
                <c:pt idx="167">
                  <c:v>1</c:v>
                </c:pt>
                <c:pt idx="168">
                  <c:v>1</c:v>
                </c:pt>
                <c:pt idx="169">
                  <c:v>1</c:v>
                </c:pt>
                <c:pt idx="170">
                  <c:v>1</c:v>
                </c:pt>
                <c:pt idx="171">
                  <c:v>1</c:v>
                </c:pt>
                <c:pt idx="172">
                  <c:v>1</c:v>
                </c:pt>
                <c:pt idx="173">
                  <c:v>1</c:v>
                </c:pt>
                <c:pt idx="174">
                  <c:v>1</c:v>
                </c:pt>
                <c:pt idx="175">
                  <c:v>1</c:v>
                </c:pt>
                <c:pt idx="176">
                  <c:v>1</c:v>
                </c:pt>
                <c:pt idx="177">
                  <c:v>1</c:v>
                </c:pt>
                <c:pt idx="178">
                  <c:v>1</c:v>
                </c:pt>
                <c:pt idx="179">
                  <c:v>1</c:v>
                </c:pt>
                <c:pt idx="180">
                  <c:v>1</c:v>
                </c:pt>
                <c:pt idx="181">
                  <c:v>1</c:v>
                </c:pt>
                <c:pt idx="182">
                  <c:v>1</c:v>
                </c:pt>
                <c:pt idx="183">
                  <c:v>1</c:v>
                </c:pt>
                <c:pt idx="184">
                  <c:v>1</c:v>
                </c:pt>
                <c:pt idx="185">
                  <c:v>1</c:v>
                </c:pt>
                <c:pt idx="186">
                  <c:v>1</c:v>
                </c:pt>
                <c:pt idx="187">
                  <c:v>1</c:v>
                </c:pt>
                <c:pt idx="188">
                  <c:v>1</c:v>
                </c:pt>
                <c:pt idx="189">
                  <c:v>1</c:v>
                </c:pt>
                <c:pt idx="190">
                  <c:v>1</c:v>
                </c:pt>
                <c:pt idx="191">
                  <c:v>1</c:v>
                </c:pt>
                <c:pt idx="192">
                  <c:v>1</c:v>
                </c:pt>
                <c:pt idx="193">
                  <c:v>1</c:v>
                </c:pt>
                <c:pt idx="194">
                  <c:v>1</c:v>
                </c:pt>
                <c:pt idx="195">
                  <c:v>1</c:v>
                </c:pt>
                <c:pt idx="196">
                  <c:v>1</c:v>
                </c:pt>
                <c:pt idx="197">
                  <c:v>1</c:v>
                </c:pt>
                <c:pt idx="198">
                  <c:v>1</c:v>
                </c:pt>
                <c:pt idx="199">
                  <c:v>1</c:v>
                </c:pt>
                <c:pt idx="200">
                  <c:v>1</c:v>
                </c:pt>
                <c:pt idx="201">
                  <c:v>1</c:v>
                </c:pt>
                <c:pt idx="202">
                  <c:v>1</c:v>
                </c:pt>
                <c:pt idx="203">
                  <c:v>1</c:v>
                </c:pt>
                <c:pt idx="204">
                  <c:v>1</c:v>
                </c:pt>
                <c:pt idx="205">
                  <c:v>1</c:v>
                </c:pt>
                <c:pt idx="206">
                  <c:v>1</c:v>
                </c:pt>
                <c:pt idx="207">
                  <c:v>1</c:v>
                </c:pt>
                <c:pt idx="208">
                  <c:v>1</c:v>
                </c:pt>
                <c:pt idx="209">
                  <c:v>1</c:v>
                </c:pt>
                <c:pt idx="210">
                  <c:v>1</c:v>
                </c:pt>
                <c:pt idx="211">
                  <c:v>1</c:v>
                </c:pt>
                <c:pt idx="212">
                  <c:v>1</c:v>
                </c:pt>
                <c:pt idx="213">
                  <c:v>1</c:v>
                </c:pt>
                <c:pt idx="214">
                  <c:v>1</c:v>
                </c:pt>
                <c:pt idx="215">
                  <c:v>1</c:v>
                </c:pt>
                <c:pt idx="216">
                  <c:v>1</c:v>
                </c:pt>
                <c:pt idx="217">
                  <c:v>1</c:v>
                </c:pt>
                <c:pt idx="218">
                  <c:v>1</c:v>
                </c:pt>
                <c:pt idx="219">
                  <c:v>1</c:v>
                </c:pt>
                <c:pt idx="220">
                  <c:v>1</c:v>
                </c:pt>
                <c:pt idx="221">
                  <c:v>1</c:v>
                </c:pt>
                <c:pt idx="222">
                  <c:v>1</c:v>
                </c:pt>
                <c:pt idx="223">
                  <c:v>1</c:v>
                </c:pt>
                <c:pt idx="224">
                  <c:v>1</c:v>
                </c:pt>
                <c:pt idx="225">
                  <c:v>1</c:v>
                </c:pt>
                <c:pt idx="226">
                  <c:v>1</c:v>
                </c:pt>
                <c:pt idx="227">
                  <c:v>1</c:v>
                </c:pt>
                <c:pt idx="228">
                  <c:v>1</c:v>
                </c:pt>
                <c:pt idx="229">
                  <c:v>1</c:v>
                </c:pt>
                <c:pt idx="230">
                  <c:v>1</c:v>
                </c:pt>
                <c:pt idx="231">
                  <c:v>1</c:v>
                </c:pt>
                <c:pt idx="232">
                  <c:v>1</c:v>
                </c:pt>
                <c:pt idx="233">
                  <c:v>1</c:v>
                </c:pt>
                <c:pt idx="234">
                  <c:v>1</c:v>
                </c:pt>
                <c:pt idx="235">
                  <c:v>1</c:v>
                </c:pt>
                <c:pt idx="236">
                  <c:v>1</c:v>
                </c:pt>
                <c:pt idx="237">
                  <c:v>1</c:v>
                </c:pt>
                <c:pt idx="238">
                  <c:v>1</c:v>
                </c:pt>
                <c:pt idx="239">
                  <c:v>1</c:v>
                </c:pt>
                <c:pt idx="240">
                  <c:v>1</c:v>
                </c:pt>
                <c:pt idx="241">
                  <c:v>1</c:v>
                </c:pt>
                <c:pt idx="242">
                  <c:v>1</c:v>
                </c:pt>
                <c:pt idx="243">
                  <c:v>1</c:v>
                </c:pt>
                <c:pt idx="244">
                  <c:v>1</c:v>
                </c:pt>
                <c:pt idx="245">
                  <c:v>1</c:v>
                </c:pt>
                <c:pt idx="246">
                  <c:v>1</c:v>
                </c:pt>
                <c:pt idx="247">
                  <c:v>1</c:v>
                </c:pt>
                <c:pt idx="248">
                  <c:v>1</c:v>
                </c:pt>
                <c:pt idx="249">
                  <c:v>1</c:v>
                </c:pt>
                <c:pt idx="250">
                  <c:v>1</c:v>
                </c:pt>
                <c:pt idx="251">
                  <c:v>1</c:v>
                </c:pt>
                <c:pt idx="252">
                  <c:v>1</c:v>
                </c:pt>
                <c:pt idx="253">
                  <c:v>1</c:v>
                </c:pt>
                <c:pt idx="254">
                  <c:v>1</c:v>
                </c:pt>
                <c:pt idx="255">
                  <c:v>1</c:v>
                </c:pt>
                <c:pt idx="256">
                  <c:v>1</c:v>
                </c:pt>
                <c:pt idx="257">
                  <c:v>1</c:v>
                </c:pt>
                <c:pt idx="258">
                  <c:v>1</c:v>
                </c:pt>
                <c:pt idx="259">
                  <c:v>1</c:v>
                </c:pt>
                <c:pt idx="260">
                  <c:v>1</c:v>
                </c:pt>
                <c:pt idx="261">
                  <c:v>1</c:v>
                </c:pt>
                <c:pt idx="262">
                  <c:v>1</c:v>
                </c:pt>
                <c:pt idx="263">
                  <c:v>1</c:v>
                </c:pt>
                <c:pt idx="264">
                  <c:v>1</c:v>
                </c:pt>
                <c:pt idx="265">
                  <c:v>1</c:v>
                </c:pt>
                <c:pt idx="266">
                  <c:v>1</c:v>
                </c:pt>
                <c:pt idx="267">
                  <c:v>1</c:v>
                </c:pt>
                <c:pt idx="268">
                  <c:v>1</c:v>
                </c:pt>
                <c:pt idx="269">
                  <c:v>1</c:v>
                </c:pt>
                <c:pt idx="270">
                  <c:v>1</c:v>
                </c:pt>
                <c:pt idx="271">
                  <c:v>1</c:v>
                </c:pt>
                <c:pt idx="272">
                  <c:v>1</c:v>
                </c:pt>
                <c:pt idx="273">
                  <c:v>1</c:v>
                </c:pt>
                <c:pt idx="274">
                  <c:v>1</c:v>
                </c:pt>
                <c:pt idx="275">
                  <c:v>1</c:v>
                </c:pt>
                <c:pt idx="276">
                  <c:v>1</c:v>
                </c:pt>
                <c:pt idx="277">
                  <c:v>1</c:v>
                </c:pt>
                <c:pt idx="278">
                  <c:v>1</c:v>
                </c:pt>
                <c:pt idx="279">
                  <c:v>1</c:v>
                </c:pt>
                <c:pt idx="280">
                  <c:v>1</c:v>
                </c:pt>
                <c:pt idx="281">
                  <c:v>1</c:v>
                </c:pt>
                <c:pt idx="282">
                  <c:v>1</c:v>
                </c:pt>
                <c:pt idx="283">
                  <c:v>1</c:v>
                </c:pt>
                <c:pt idx="284">
                  <c:v>1</c:v>
                </c:pt>
                <c:pt idx="285">
                  <c:v>1</c:v>
                </c:pt>
                <c:pt idx="286">
                  <c:v>1</c:v>
                </c:pt>
                <c:pt idx="287">
                  <c:v>1</c:v>
                </c:pt>
                <c:pt idx="288">
                  <c:v>1</c:v>
                </c:pt>
                <c:pt idx="289">
                  <c:v>1</c:v>
                </c:pt>
                <c:pt idx="290">
                  <c:v>1</c:v>
                </c:pt>
                <c:pt idx="291">
                  <c:v>1</c:v>
                </c:pt>
                <c:pt idx="292">
                  <c:v>1</c:v>
                </c:pt>
                <c:pt idx="293">
                  <c:v>1</c:v>
                </c:pt>
                <c:pt idx="294">
                  <c:v>1</c:v>
                </c:pt>
                <c:pt idx="295">
                  <c:v>1</c:v>
                </c:pt>
                <c:pt idx="296">
                  <c:v>1</c:v>
                </c:pt>
                <c:pt idx="297">
                  <c:v>1</c:v>
                </c:pt>
                <c:pt idx="298">
                  <c:v>1</c:v>
                </c:pt>
                <c:pt idx="299">
                  <c:v>1</c:v>
                </c:pt>
                <c:pt idx="300">
                  <c:v>1</c:v>
                </c:pt>
                <c:pt idx="301">
                  <c:v>1</c:v>
                </c:pt>
                <c:pt idx="302">
                  <c:v>1</c:v>
                </c:pt>
                <c:pt idx="303">
                  <c:v>1</c:v>
                </c:pt>
                <c:pt idx="304">
                  <c:v>1</c:v>
                </c:pt>
                <c:pt idx="305">
                  <c:v>1</c:v>
                </c:pt>
                <c:pt idx="306">
                  <c:v>1</c:v>
                </c:pt>
                <c:pt idx="307">
                  <c:v>1</c:v>
                </c:pt>
                <c:pt idx="308">
                  <c:v>1</c:v>
                </c:pt>
                <c:pt idx="309">
                  <c:v>1</c:v>
                </c:pt>
                <c:pt idx="310">
                  <c:v>1</c:v>
                </c:pt>
                <c:pt idx="311">
                  <c:v>1</c:v>
                </c:pt>
                <c:pt idx="312">
                  <c:v>1</c:v>
                </c:pt>
                <c:pt idx="313">
                  <c:v>1</c:v>
                </c:pt>
                <c:pt idx="314">
                  <c:v>1</c:v>
                </c:pt>
                <c:pt idx="315">
                  <c:v>1</c:v>
                </c:pt>
                <c:pt idx="316">
                  <c:v>1</c:v>
                </c:pt>
                <c:pt idx="317">
                  <c:v>1</c:v>
                </c:pt>
                <c:pt idx="318">
                  <c:v>1</c:v>
                </c:pt>
                <c:pt idx="319">
                  <c:v>1</c:v>
                </c:pt>
                <c:pt idx="320">
                  <c:v>1</c:v>
                </c:pt>
                <c:pt idx="321">
                  <c:v>1</c:v>
                </c:pt>
                <c:pt idx="322">
                  <c:v>1</c:v>
                </c:pt>
                <c:pt idx="323">
                  <c:v>1</c:v>
                </c:pt>
                <c:pt idx="324">
                  <c:v>1</c:v>
                </c:pt>
                <c:pt idx="325">
                  <c:v>1</c:v>
                </c:pt>
                <c:pt idx="326">
                  <c:v>1</c:v>
                </c:pt>
                <c:pt idx="327">
                  <c:v>1</c:v>
                </c:pt>
                <c:pt idx="328">
                  <c:v>1</c:v>
                </c:pt>
                <c:pt idx="329">
                  <c:v>1</c:v>
                </c:pt>
                <c:pt idx="330">
                  <c:v>1</c:v>
                </c:pt>
                <c:pt idx="331">
                  <c:v>1</c:v>
                </c:pt>
                <c:pt idx="332">
                  <c:v>1</c:v>
                </c:pt>
                <c:pt idx="333">
                  <c:v>1</c:v>
                </c:pt>
                <c:pt idx="334">
                  <c:v>1</c:v>
                </c:pt>
                <c:pt idx="335">
                  <c:v>1</c:v>
                </c:pt>
                <c:pt idx="336">
                  <c:v>1</c:v>
                </c:pt>
                <c:pt idx="337">
                  <c:v>1</c:v>
                </c:pt>
                <c:pt idx="338">
                  <c:v>1</c:v>
                </c:pt>
                <c:pt idx="339">
                  <c:v>1</c:v>
                </c:pt>
                <c:pt idx="340">
                  <c:v>1</c:v>
                </c:pt>
                <c:pt idx="341">
                  <c:v>1</c:v>
                </c:pt>
                <c:pt idx="342">
                  <c:v>1</c:v>
                </c:pt>
                <c:pt idx="343">
                  <c:v>1</c:v>
                </c:pt>
                <c:pt idx="344">
                  <c:v>1</c:v>
                </c:pt>
                <c:pt idx="345">
                  <c:v>1</c:v>
                </c:pt>
                <c:pt idx="346">
                  <c:v>1</c:v>
                </c:pt>
                <c:pt idx="347">
                  <c:v>1</c:v>
                </c:pt>
                <c:pt idx="348">
                  <c:v>1</c:v>
                </c:pt>
                <c:pt idx="349">
                  <c:v>1</c:v>
                </c:pt>
                <c:pt idx="350">
                  <c:v>1</c:v>
                </c:pt>
                <c:pt idx="351">
                  <c:v>1</c:v>
                </c:pt>
                <c:pt idx="352">
                  <c:v>1</c:v>
                </c:pt>
                <c:pt idx="353">
                  <c:v>1</c:v>
                </c:pt>
                <c:pt idx="354">
                  <c:v>1</c:v>
                </c:pt>
                <c:pt idx="355">
                  <c:v>1</c:v>
                </c:pt>
                <c:pt idx="356">
                  <c:v>1</c:v>
                </c:pt>
                <c:pt idx="357">
                  <c:v>1</c:v>
                </c:pt>
                <c:pt idx="358">
                  <c:v>1</c:v>
                </c:pt>
                <c:pt idx="359">
                  <c:v>1</c:v>
                </c:pt>
                <c:pt idx="360">
                  <c:v>1</c:v>
                </c:pt>
                <c:pt idx="361">
                  <c:v>1</c:v>
                </c:pt>
                <c:pt idx="362">
                  <c:v>1</c:v>
                </c:pt>
                <c:pt idx="363">
                  <c:v>1</c:v>
                </c:pt>
                <c:pt idx="364">
                  <c:v>1</c:v>
                </c:pt>
                <c:pt idx="365">
                  <c:v>1</c:v>
                </c:pt>
                <c:pt idx="366">
                  <c:v>1</c:v>
                </c:pt>
                <c:pt idx="367">
                  <c:v>1</c:v>
                </c:pt>
                <c:pt idx="368">
                  <c:v>1</c:v>
                </c:pt>
                <c:pt idx="369">
                  <c:v>1</c:v>
                </c:pt>
                <c:pt idx="370">
                  <c:v>1</c:v>
                </c:pt>
                <c:pt idx="371">
                  <c:v>1</c:v>
                </c:pt>
                <c:pt idx="372">
                  <c:v>1</c:v>
                </c:pt>
                <c:pt idx="373">
                  <c:v>1</c:v>
                </c:pt>
                <c:pt idx="374">
                  <c:v>1</c:v>
                </c:pt>
                <c:pt idx="375">
                  <c:v>1</c:v>
                </c:pt>
                <c:pt idx="376">
                  <c:v>1</c:v>
                </c:pt>
                <c:pt idx="377">
                  <c:v>1</c:v>
                </c:pt>
                <c:pt idx="378">
                  <c:v>1</c:v>
                </c:pt>
                <c:pt idx="379">
                  <c:v>1</c:v>
                </c:pt>
                <c:pt idx="380">
                  <c:v>1</c:v>
                </c:pt>
                <c:pt idx="381">
                  <c:v>1</c:v>
                </c:pt>
                <c:pt idx="382">
                  <c:v>1</c:v>
                </c:pt>
                <c:pt idx="383">
                  <c:v>1</c:v>
                </c:pt>
                <c:pt idx="384">
                  <c:v>1</c:v>
                </c:pt>
                <c:pt idx="385">
                  <c:v>1</c:v>
                </c:pt>
                <c:pt idx="386">
                  <c:v>1</c:v>
                </c:pt>
                <c:pt idx="387">
                  <c:v>1</c:v>
                </c:pt>
                <c:pt idx="388">
                  <c:v>1</c:v>
                </c:pt>
                <c:pt idx="389">
                  <c:v>1</c:v>
                </c:pt>
                <c:pt idx="390">
                  <c:v>1</c:v>
                </c:pt>
                <c:pt idx="391">
                  <c:v>1</c:v>
                </c:pt>
                <c:pt idx="392">
                  <c:v>1</c:v>
                </c:pt>
                <c:pt idx="393">
                  <c:v>1</c:v>
                </c:pt>
                <c:pt idx="394">
                  <c:v>1</c:v>
                </c:pt>
                <c:pt idx="395">
                  <c:v>1</c:v>
                </c:pt>
                <c:pt idx="396">
                  <c:v>1</c:v>
                </c:pt>
                <c:pt idx="397">
                  <c:v>1</c:v>
                </c:pt>
                <c:pt idx="398">
                  <c:v>1</c:v>
                </c:pt>
                <c:pt idx="399">
                  <c:v>1</c:v>
                </c:pt>
                <c:pt idx="400">
                  <c:v>1</c:v>
                </c:pt>
                <c:pt idx="401">
                  <c:v>1</c:v>
                </c:pt>
                <c:pt idx="402">
                  <c:v>1</c:v>
                </c:pt>
                <c:pt idx="403">
                  <c:v>1</c:v>
                </c:pt>
                <c:pt idx="404">
                  <c:v>1</c:v>
                </c:pt>
                <c:pt idx="405">
                  <c:v>1</c:v>
                </c:pt>
                <c:pt idx="406">
                  <c:v>1</c:v>
                </c:pt>
                <c:pt idx="407">
                  <c:v>1</c:v>
                </c:pt>
                <c:pt idx="408">
                  <c:v>1</c:v>
                </c:pt>
                <c:pt idx="409">
                  <c:v>1</c:v>
                </c:pt>
                <c:pt idx="410">
                  <c:v>1</c:v>
                </c:pt>
                <c:pt idx="411">
                  <c:v>1</c:v>
                </c:pt>
                <c:pt idx="412">
                  <c:v>1</c:v>
                </c:pt>
                <c:pt idx="413">
                  <c:v>1</c:v>
                </c:pt>
                <c:pt idx="414">
                  <c:v>1</c:v>
                </c:pt>
                <c:pt idx="415">
                  <c:v>1</c:v>
                </c:pt>
                <c:pt idx="416">
                  <c:v>1</c:v>
                </c:pt>
                <c:pt idx="417">
                  <c:v>1</c:v>
                </c:pt>
                <c:pt idx="418">
                  <c:v>1</c:v>
                </c:pt>
                <c:pt idx="419">
                  <c:v>1</c:v>
                </c:pt>
                <c:pt idx="420">
                  <c:v>1</c:v>
                </c:pt>
                <c:pt idx="421">
                  <c:v>1</c:v>
                </c:pt>
                <c:pt idx="422">
                  <c:v>1</c:v>
                </c:pt>
                <c:pt idx="423">
                  <c:v>1</c:v>
                </c:pt>
                <c:pt idx="424">
                  <c:v>1</c:v>
                </c:pt>
                <c:pt idx="425">
                  <c:v>1</c:v>
                </c:pt>
                <c:pt idx="426">
                  <c:v>1</c:v>
                </c:pt>
                <c:pt idx="427">
                  <c:v>1</c:v>
                </c:pt>
                <c:pt idx="428">
                  <c:v>1</c:v>
                </c:pt>
                <c:pt idx="429">
                  <c:v>1</c:v>
                </c:pt>
                <c:pt idx="430">
                  <c:v>1</c:v>
                </c:pt>
                <c:pt idx="431">
                  <c:v>1</c:v>
                </c:pt>
                <c:pt idx="432">
                  <c:v>1</c:v>
                </c:pt>
                <c:pt idx="433">
                  <c:v>1</c:v>
                </c:pt>
                <c:pt idx="434">
                  <c:v>1</c:v>
                </c:pt>
                <c:pt idx="435">
                  <c:v>1</c:v>
                </c:pt>
                <c:pt idx="436">
                  <c:v>1</c:v>
                </c:pt>
                <c:pt idx="437">
                  <c:v>1</c:v>
                </c:pt>
                <c:pt idx="438">
                  <c:v>1</c:v>
                </c:pt>
                <c:pt idx="439">
                  <c:v>1</c:v>
                </c:pt>
                <c:pt idx="440">
                  <c:v>1</c:v>
                </c:pt>
                <c:pt idx="441">
                  <c:v>1</c:v>
                </c:pt>
                <c:pt idx="442">
                  <c:v>1</c:v>
                </c:pt>
                <c:pt idx="443">
                  <c:v>1</c:v>
                </c:pt>
                <c:pt idx="444">
                  <c:v>1</c:v>
                </c:pt>
                <c:pt idx="445">
                  <c:v>1</c:v>
                </c:pt>
                <c:pt idx="446">
                  <c:v>1</c:v>
                </c:pt>
                <c:pt idx="447">
                  <c:v>1</c:v>
                </c:pt>
                <c:pt idx="448">
                  <c:v>1</c:v>
                </c:pt>
                <c:pt idx="449">
                  <c:v>1</c:v>
                </c:pt>
                <c:pt idx="450">
                  <c:v>1</c:v>
                </c:pt>
                <c:pt idx="451">
                  <c:v>1</c:v>
                </c:pt>
                <c:pt idx="452">
                  <c:v>1</c:v>
                </c:pt>
                <c:pt idx="453">
                  <c:v>1</c:v>
                </c:pt>
                <c:pt idx="454">
                  <c:v>1</c:v>
                </c:pt>
                <c:pt idx="455">
                  <c:v>1</c:v>
                </c:pt>
                <c:pt idx="456">
                  <c:v>1</c:v>
                </c:pt>
                <c:pt idx="457">
                  <c:v>1</c:v>
                </c:pt>
                <c:pt idx="458">
                  <c:v>1</c:v>
                </c:pt>
                <c:pt idx="459">
                  <c:v>1</c:v>
                </c:pt>
                <c:pt idx="460">
                  <c:v>1</c:v>
                </c:pt>
                <c:pt idx="461">
                  <c:v>1</c:v>
                </c:pt>
                <c:pt idx="462">
                  <c:v>1</c:v>
                </c:pt>
                <c:pt idx="463">
                  <c:v>1</c:v>
                </c:pt>
                <c:pt idx="464">
                  <c:v>1</c:v>
                </c:pt>
                <c:pt idx="465">
                  <c:v>1</c:v>
                </c:pt>
                <c:pt idx="466">
                  <c:v>1</c:v>
                </c:pt>
                <c:pt idx="467">
                  <c:v>1</c:v>
                </c:pt>
                <c:pt idx="468">
                  <c:v>1</c:v>
                </c:pt>
                <c:pt idx="469">
                  <c:v>1</c:v>
                </c:pt>
                <c:pt idx="470">
                  <c:v>1</c:v>
                </c:pt>
                <c:pt idx="471">
                  <c:v>1</c:v>
                </c:pt>
                <c:pt idx="472">
                  <c:v>1</c:v>
                </c:pt>
                <c:pt idx="473">
                  <c:v>1</c:v>
                </c:pt>
                <c:pt idx="474">
                  <c:v>1</c:v>
                </c:pt>
                <c:pt idx="475">
                  <c:v>1</c:v>
                </c:pt>
                <c:pt idx="476">
                  <c:v>1</c:v>
                </c:pt>
                <c:pt idx="477">
                  <c:v>1</c:v>
                </c:pt>
                <c:pt idx="478">
                  <c:v>1</c:v>
                </c:pt>
                <c:pt idx="479">
                  <c:v>1</c:v>
                </c:pt>
                <c:pt idx="480">
                  <c:v>1</c:v>
                </c:pt>
                <c:pt idx="481">
                  <c:v>1</c:v>
                </c:pt>
                <c:pt idx="482">
                  <c:v>1</c:v>
                </c:pt>
                <c:pt idx="483">
                  <c:v>1</c:v>
                </c:pt>
                <c:pt idx="484">
                  <c:v>1</c:v>
                </c:pt>
                <c:pt idx="485">
                  <c:v>1</c:v>
                </c:pt>
                <c:pt idx="486">
                  <c:v>1</c:v>
                </c:pt>
                <c:pt idx="487">
                  <c:v>1</c:v>
                </c:pt>
                <c:pt idx="488">
                  <c:v>1</c:v>
                </c:pt>
                <c:pt idx="489">
                  <c:v>1</c:v>
                </c:pt>
                <c:pt idx="490">
                  <c:v>1</c:v>
                </c:pt>
                <c:pt idx="491">
                  <c:v>1</c:v>
                </c:pt>
                <c:pt idx="492">
                  <c:v>1</c:v>
                </c:pt>
                <c:pt idx="493">
                  <c:v>1</c:v>
                </c:pt>
                <c:pt idx="494">
                  <c:v>1</c:v>
                </c:pt>
                <c:pt idx="495">
                  <c:v>1</c:v>
                </c:pt>
                <c:pt idx="496">
                  <c:v>1</c:v>
                </c:pt>
                <c:pt idx="497">
                  <c:v>1</c:v>
                </c:pt>
                <c:pt idx="498">
                  <c:v>1</c:v>
                </c:pt>
                <c:pt idx="499">
                  <c:v>1</c:v>
                </c:pt>
                <c:pt idx="500">
                  <c:v>1</c:v>
                </c:pt>
                <c:pt idx="501">
                  <c:v>1</c:v>
                </c:pt>
                <c:pt idx="502">
                  <c:v>1</c:v>
                </c:pt>
                <c:pt idx="503">
                  <c:v>1</c:v>
                </c:pt>
                <c:pt idx="504">
                  <c:v>1</c:v>
                </c:pt>
                <c:pt idx="505">
                  <c:v>1</c:v>
                </c:pt>
                <c:pt idx="506">
                  <c:v>1</c:v>
                </c:pt>
                <c:pt idx="507">
                  <c:v>1</c:v>
                </c:pt>
                <c:pt idx="508">
                  <c:v>1</c:v>
                </c:pt>
                <c:pt idx="509">
                  <c:v>1</c:v>
                </c:pt>
                <c:pt idx="510">
                  <c:v>1</c:v>
                </c:pt>
                <c:pt idx="511">
                  <c:v>1</c:v>
                </c:pt>
                <c:pt idx="512">
                  <c:v>1</c:v>
                </c:pt>
                <c:pt idx="513">
                  <c:v>1</c:v>
                </c:pt>
                <c:pt idx="514">
                  <c:v>1</c:v>
                </c:pt>
                <c:pt idx="515">
                  <c:v>1</c:v>
                </c:pt>
                <c:pt idx="516">
                  <c:v>1</c:v>
                </c:pt>
                <c:pt idx="517">
                  <c:v>1</c:v>
                </c:pt>
                <c:pt idx="518">
                  <c:v>1</c:v>
                </c:pt>
                <c:pt idx="519">
                  <c:v>1</c:v>
                </c:pt>
                <c:pt idx="520">
                  <c:v>1</c:v>
                </c:pt>
                <c:pt idx="521">
                  <c:v>1</c:v>
                </c:pt>
                <c:pt idx="522">
                  <c:v>1</c:v>
                </c:pt>
                <c:pt idx="523">
                  <c:v>1</c:v>
                </c:pt>
                <c:pt idx="524">
                  <c:v>1</c:v>
                </c:pt>
                <c:pt idx="525">
                  <c:v>1</c:v>
                </c:pt>
                <c:pt idx="526">
                  <c:v>1</c:v>
                </c:pt>
                <c:pt idx="527">
                  <c:v>1</c:v>
                </c:pt>
                <c:pt idx="528">
                  <c:v>1</c:v>
                </c:pt>
                <c:pt idx="529">
                  <c:v>1</c:v>
                </c:pt>
                <c:pt idx="530">
                  <c:v>1</c:v>
                </c:pt>
                <c:pt idx="531">
                  <c:v>1</c:v>
                </c:pt>
                <c:pt idx="532">
                  <c:v>1</c:v>
                </c:pt>
                <c:pt idx="533">
                  <c:v>1</c:v>
                </c:pt>
                <c:pt idx="534">
                  <c:v>1</c:v>
                </c:pt>
                <c:pt idx="535">
                  <c:v>1</c:v>
                </c:pt>
                <c:pt idx="536">
                  <c:v>1</c:v>
                </c:pt>
                <c:pt idx="537">
                  <c:v>1</c:v>
                </c:pt>
                <c:pt idx="538">
                  <c:v>1</c:v>
                </c:pt>
                <c:pt idx="539">
                  <c:v>1</c:v>
                </c:pt>
                <c:pt idx="540">
                  <c:v>1</c:v>
                </c:pt>
                <c:pt idx="541">
                  <c:v>1</c:v>
                </c:pt>
                <c:pt idx="542">
                  <c:v>1</c:v>
                </c:pt>
                <c:pt idx="543">
                  <c:v>1</c:v>
                </c:pt>
                <c:pt idx="544">
                  <c:v>1</c:v>
                </c:pt>
                <c:pt idx="545">
                  <c:v>1</c:v>
                </c:pt>
                <c:pt idx="546">
                  <c:v>1</c:v>
                </c:pt>
                <c:pt idx="547">
                  <c:v>1</c:v>
                </c:pt>
                <c:pt idx="548">
                  <c:v>1</c:v>
                </c:pt>
                <c:pt idx="549">
                  <c:v>1</c:v>
                </c:pt>
                <c:pt idx="550">
                  <c:v>1</c:v>
                </c:pt>
                <c:pt idx="551">
                  <c:v>1</c:v>
                </c:pt>
                <c:pt idx="552">
                  <c:v>1</c:v>
                </c:pt>
                <c:pt idx="553">
                  <c:v>1</c:v>
                </c:pt>
                <c:pt idx="554">
                  <c:v>1</c:v>
                </c:pt>
                <c:pt idx="555">
                  <c:v>1</c:v>
                </c:pt>
                <c:pt idx="556">
                  <c:v>1</c:v>
                </c:pt>
                <c:pt idx="557">
                  <c:v>1</c:v>
                </c:pt>
                <c:pt idx="558">
                  <c:v>1</c:v>
                </c:pt>
                <c:pt idx="559">
                  <c:v>1</c:v>
                </c:pt>
                <c:pt idx="560">
                  <c:v>1</c:v>
                </c:pt>
                <c:pt idx="561">
                  <c:v>1</c:v>
                </c:pt>
                <c:pt idx="562">
                  <c:v>1</c:v>
                </c:pt>
                <c:pt idx="563">
                  <c:v>1</c:v>
                </c:pt>
                <c:pt idx="564">
                  <c:v>1</c:v>
                </c:pt>
                <c:pt idx="565">
                  <c:v>1</c:v>
                </c:pt>
                <c:pt idx="566">
                  <c:v>1</c:v>
                </c:pt>
                <c:pt idx="567">
                  <c:v>1</c:v>
                </c:pt>
                <c:pt idx="568">
                  <c:v>1</c:v>
                </c:pt>
                <c:pt idx="569">
                  <c:v>1</c:v>
                </c:pt>
                <c:pt idx="570">
                  <c:v>1</c:v>
                </c:pt>
                <c:pt idx="571">
                  <c:v>1</c:v>
                </c:pt>
                <c:pt idx="572">
                  <c:v>1</c:v>
                </c:pt>
                <c:pt idx="573">
                  <c:v>1</c:v>
                </c:pt>
                <c:pt idx="574">
                  <c:v>1</c:v>
                </c:pt>
                <c:pt idx="575">
                  <c:v>1</c:v>
                </c:pt>
                <c:pt idx="576">
                  <c:v>1</c:v>
                </c:pt>
                <c:pt idx="577">
                  <c:v>1</c:v>
                </c:pt>
                <c:pt idx="578">
                  <c:v>1</c:v>
                </c:pt>
                <c:pt idx="579">
                  <c:v>1</c:v>
                </c:pt>
                <c:pt idx="580">
                  <c:v>1</c:v>
                </c:pt>
                <c:pt idx="581">
                  <c:v>1</c:v>
                </c:pt>
                <c:pt idx="582">
                  <c:v>1</c:v>
                </c:pt>
                <c:pt idx="583">
                  <c:v>1</c:v>
                </c:pt>
                <c:pt idx="584">
                  <c:v>1</c:v>
                </c:pt>
                <c:pt idx="585">
                  <c:v>1</c:v>
                </c:pt>
                <c:pt idx="586">
                  <c:v>1</c:v>
                </c:pt>
                <c:pt idx="587">
                  <c:v>1</c:v>
                </c:pt>
                <c:pt idx="588">
                  <c:v>1</c:v>
                </c:pt>
                <c:pt idx="589">
                  <c:v>1</c:v>
                </c:pt>
                <c:pt idx="590">
                  <c:v>1</c:v>
                </c:pt>
                <c:pt idx="591">
                  <c:v>1</c:v>
                </c:pt>
                <c:pt idx="592">
                  <c:v>1</c:v>
                </c:pt>
                <c:pt idx="593">
                  <c:v>1</c:v>
                </c:pt>
                <c:pt idx="594">
                  <c:v>1</c:v>
                </c:pt>
                <c:pt idx="595">
                  <c:v>1</c:v>
                </c:pt>
                <c:pt idx="596">
                  <c:v>1</c:v>
                </c:pt>
                <c:pt idx="597">
                  <c:v>1</c:v>
                </c:pt>
                <c:pt idx="598">
                  <c:v>1</c:v>
                </c:pt>
                <c:pt idx="599">
                  <c:v>1</c:v>
                </c:pt>
                <c:pt idx="600">
                  <c:v>1</c:v>
                </c:pt>
                <c:pt idx="601">
                  <c:v>1</c:v>
                </c:pt>
                <c:pt idx="602">
                  <c:v>1</c:v>
                </c:pt>
                <c:pt idx="603">
                  <c:v>1</c:v>
                </c:pt>
                <c:pt idx="604">
                  <c:v>1</c:v>
                </c:pt>
                <c:pt idx="605">
                  <c:v>1</c:v>
                </c:pt>
                <c:pt idx="606">
                  <c:v>1</c:v>
                </c:pt>
                <c:pt idx="607">
                  <c:v>1</c:v>
                </c:pt>
                <c:pt idx="608">
                  <c:v>1</c:v>
                </c:pt>
                <c:pt idx="609">
                  <c:v>1</c:v>
                </c:pt>
                <c:pt idx="610">
                  <c:v>1</c:v>
                </c:pt>
                <c:pt idx="611">
                  <c:v>1</c:v>
                </c:pt>
                <c:pt idx="612">
                  <c:v>1</c:v>
                </c:pt>
                <c:pt idx="613">
                  <c:v>1</c:v>
                </c:pt>
                <c:pt idx="614">
                  <c:v>1</c:v>
                </c:pt>
                <c:pt idx="615">
                  <c:v>1</c:v>
                </c:pt>
                <c:pt idx="616">
                  <c:v>1</c:v>
                </c:pt>
                <c:pt idx="617">
                  <c:v>1</c:v>
                </c:pt>
                <c:pt idx="618">
                  <c:v>1</c:v>
                </c:pt>
                <c:pt idx="619">
                  <c:v>1</c:v>
                </c:pt>
                <c:pt idx="620">
                  <c:v>1</c:v>
                </c:pt>
                <c:pt idx="621">
                  <c:v>1</c:v>
                </c:pt>
                <c:pt idx="622">
                  <c:v>1</c:v>
                </c:pt>
                <c:pt idx="623">
                  <c:v>1</c:v>
                </c:pt>
                <c:pt idx="624">
                  <c:v>1</c:v>
                </c:pt>
                <c:pt idx="625">
                  <c:v>1</c:v>
                </c:pt>
                <c:pt idx="626">
                  <c:v>1</c:v>
                </c:pt>
                <c:pt idx="627">
                  <c:v>1</c:v>
                </c:pt>
                <c:pt idx="628">
                  <c:v>1</c:v>
                </c:pt>
                <c:pt idx="629">
                  <c:v>1</c:v>
                </c:pt>
                <c:pt idx="630">
                  <c:v>1</c:v>
                </c:pt>
                <c:pt idx="631">
                  <c:v>1</c:v>
                </c:pt>
                <c:pt idx="632">
                  <c:v>1</c:v>
                </c:pt>
                <c:pt idx="633">
                  <c:v>1</c:v>
                </c:pt>
                <c:pt idx="634">
                  <c:v>1</c:v>
                </c:pt>
                <c:pt idx="635">
                  <c:v>1</c:v>
                </c:pt>
                <c:pt idx="636">
                  <c:v>1</c:v>
                </c:pt>
                <c:pt idx="637">
                  <c:v>1</c:v>
                </c:pt>
                <c:pt idx="638">
                  <c:v>1</c:v>
                </c:pt>
                <c:pt idx="639">
                  <c:v>1</c:v>
                </c:pt>
                <c:pt idx="640">
                  <c:v>1</c:v>
                </c:pt>
                <c:pt idx="641">
                  <c:v>1</c:v>
                </c:pt>
                <c:pt idx="642">
                  <c:v>1</c:v>
                </c:pt>
                <c:pt idx="643">
                  <c:v>1</c:v>
                </c:pt>
                <c:pt idx="644">
                  <c:v>1</c:v>
                </c:pt>
                <c:pt idx="645">
                  <c:v>1</c:v>
                </c:pt>
                <c:pt idx="646">
                  <c:v>1</c:v>
                </c:pt>
                <c:pt idx="647">
                  <c:v>1</c:v>
                </c:pt>
                <c:pt idx="648">
                  <c:v>1</c:v>
                </c:pt>
                <c:pt idx="649">
                  <c:v>1</c:v>
                </c:pt>
                <c:pt idx="650">
                  <c:v>1</c:v>
                </c:pt>
                <c:pt idx="651">
                  <c:v>1</c:v>
                </c:pt>
                <c:pt idx="652">
                  <c:v>1</c:v>
                </c:pt>
                <c:pt idx="653">
                  <c:v>1</c:v>
                </c:pt>
                <c:pt idx="654">
                  <c:v>1</c:v>
                </c:pt>
                <c:pt idx="655">
                  <c:v>1</c:v>
                </c:pt>
                <c:pt idx="656">
                  <c:v>1</c:v>
                </c:pt>
                <c:pt idx="657">
                  <c:v>1</c:v>
                </c:pt>
                <c:pt idx="658">
                  <c:v>1</c:v>
                </c:pt>
                <c:pt idx="659">
                  <c:v>1</c:v>
                </c:pt>
                <c:pt idx="660">
                  <c:v>1</c:v>
                </c:pt>
                <c:pt idx="661">
                  <c:v>1</c:v>
                </c:pt>
                <c:pt idx="662">
                  <c:v>1</c:v>
                </c:pt>
                <c:pt idx="663">
                  <c:v>1</c:v>
                </c:pt>
                <c:pt idx="664">
                  <c:v>1</c:v>
                </c:pt>
                <c:pt idx="665">
                  <c:v>3</c:v>
                </c:pt>
                <c:pt idx="666">
                  <c:v>3</c:v>
                </c:pt>
                <c:pt idx="667">
                  <c:v>3</c:v>
                </c:pt>
                <c:pt idx="668">
                  <c:v>3</c:v>
                </c:pt>
                <c:pt idx="669">
                  <c:v>3</c:v>
                </c:pt>
                <c:pt idx="670">
                  <c:v>3</c:v>
                </c:pt>
                <c:pt idx="671">
                  <c:v>3</c:v>
                </c:pt>
                <c:pt idx="672">
                  <c:v>3</c:v>
                </c:pt>
                <c:pt idx="673">
                  <c:v>3</c:v>
                </c:pt>
                <c:pt idx="674">
                  <c:v>3</c:v>
                </c:pt>
                <c:pt idx="675">
                  <c:v>3</c:v>
                </c:pt>
                <c:pt idx="676">
                  <c:v>4</c:v>
                </c:pt>
                <c:pt idx="677">
                  <c:v>4</c:v>
                </c:pt>
                <c:pt idx="678">
                  <c:v>4</c:v>
                </c:pt>
                <c:pt idx="679">
                  <c:v>4</c:v>
                </c:pt>
                <c:pt idx="680">
                  <c:v>4</c:v>
                </c:pt>
                <c:pt idx="681">
                  <c:v>4</c:v>
                </c:pt>
                <c:pt idx="682">
                  <c:v>4</c:v>
                </c:pt>
                <c:pt idx="683">
                  <c:v>4</c:v>
                </c:pt>
                <c:pt idx="684">
                  <c:v>4</c:v>
                </c:pt>
                <c:pt idx="685">
                  <c:v>4</c:v>
                </c:pt>
                <c:pt idx="686">
                  <c:v>4</c:v>
                </c:pt>
                <c:pt idx="687">
                  <c:v>4</c:v>
                </c:pt>
                <c:pt idx="688">
                  <c:v>5</c:v>
                </c:pt>
                <c:pt idx="689">
                  <c:v>5</c:v>
                </c:pt>
                <c:pt idx="690">
                  <c:v>6</c:v>
                </c:pt>
                <c:pt idx="691">
                  <c:v>6</c:v>
                </c:pt>
                <c:pt idx="692">
                  <c:v>6</c:v>
                </c:pt>
                <c:pt idx="693">
                  <c:v>6</c:v>
                </c:pt>
                <c:pt idx="694">
                  <c:v>6</c:v>
                </c:pt>
                <c:pt idx="695">
                  <c:v>6</c:v>
                </c:pt>
                <c:pt idx="696">
                  <c:v>6</c:v>
                </c:pt>
                <c:pt idx="697">
                  <c:v>6</c:v>
                </c:pt>
                <c:pt idx="698">
                  <c:v>6</c:v>
                </c:pt>
                <c:pt idx="699">
                  <c:v>6</c:v>
                </c:pt>
                <c:pt idx="700">
                  <c:v>6</c:v>
                </c:pt>
                <c:pt idx="701">
                  <c:v>6</c:v>
                </c:pt>
                <c:pt idx="702">
                  <c:v>7</c:v>
                </c:pt>
                <c:pt idx="703">
                  <c:v>7</c:v>
                </c:pt>
                <c:pt idx="704">
                  <c:v>7</c:v>
                </c:pt>
                <c:pt idx="705">
                  <c:v>7</c:v>
                </c:pt>
                <c:pt idx="706">
                  <c:v>7</c:v>
                </c:pt>
                <c:pt idx="707">
                  <c:v>8</c:v>
                </c:pt>
                <c:pt idx="708">
                  <c:v>8</c:v>
                </c:pt>
                <c:pt idx="709">
                  <c:v>8</c:v>
                </c:pt>
                <c:pt idx="710">
                  <c:v>8</c:v>
                </c:pt>
                <c:pt idx="711">
                  <c:v>8</c:v>
                </c:pt>
                <c:pt idx="712">
                  <c:v>9</c:v>
                </c:pt>
                <c:pt idx="713">
                  <c:v>9</c:v>
                </c:pt>
                <c:pt idx="714">
                  <c:v>9</c:v>
                </c:pt>
                <c:pt idx="715">
                  <c:v>9</c:v>
                </c:pt>
                <c:pt idx="716">
                  <c:v>9</c:v>
                </c:pt>
                <c:pt idx="717">
                  <c:v>9</c:v>
                </c:pt>
                <c:pt idx="718">
                  <c:v>9</c:v>
                </c:pt>
                <c:pt idx="719">
                  <c:v>9</c:v>
                </c:pt>
                <c:pt idx="720">
                  <c:v>9</c:v>
                </c:pt>
                <c:pt idx="721">
                  <c:v>9</c:v>
                </c:pt>
                <c:pt idx="722">
                  <c:v>9</c:v>
                </c:pt>
                <c:pt idx="723">
                  <c:v>9</c:v>
                </c:pt>
                <c:pt idx="724">
                  <c:v>10</c:v>
                </c:pt>
                <c:pt idx="725">
                  <c:v>10</c:v>
                </c:pt>
                <c:pt idx="726">
                  <c:v>10</c:v>
                </c:pt>
                <c:pt idx="727">
                  <c:v>10</c:v>
                </c:pt>
                <c:pt idx="728">
                  <c:v>10</c:v>
                </c:pt>
                <c:pt idx="729">
                  <c:v>10</c:v>
                </c:pt>
                <c:pt idx="730">
                  <c:v>10</c:v>
                </c:pt>
                <c:pt idx="731">
                  <c:v>10</c:v>
                </c:pt>
                <c:pt idx="732">
                  <c:v>10</c:v>
                </c:pt>
                <c:pt idx="733">
                  <c:v>10</c:v>
                </c:pt>
                <c:pt idx="734">
                  <c:v>10</c:v>
                </c:pt>
                <c:pt idx="735">
                  <c:v>10</c:v>
                </c:pt>
                <c:pt idx="736">
                  <c:v>10</c:v>
                </c:pt>
                <c:pt idx="737">
                  <c:v>10</c:v>
                </c:pt>
                <c:pt idx="738">
                  <c:v>10</c:v>
                </c:pt>
                <c:pt idx="739">
                  <c:v>10</c:v>
                </c:pt>
                <c:pt idx="740">
                  <c:v>10</c:v>
                </c:pt>
                <c:pt idx="741">
                  <c:v>10</c:v>
                </c:pt>
                <c:pt idx="742">
                  <c:v>10</c:v>
                </c:pt>
                <c:pt idx="743">
                  <c:v>10</c:v>
                </c:pt>
                <c:pt idx="744">
                  <c:v>10</c:v>
                </c:pt>
                <c:pt idx="745">
                  <c:v>10</c:v>
                </c:pt>
                <c:pt idx="746">
                  <c:v>10</c:v>
                </c:pt>
                <c:pt idx="747">
                  <c:v>10</c:v>
                </c:pt>
                <c:pt idx="748">
                  <c:v>10</c:v>
                </c:pt>
                <c:pt idx="749">
                  <c:v>10</c:v>
                </c:pt>
                <c:pt idx="750">
                  <c:v>10</c:v>
                </c:pt>
                <c:pt idx="751">
                  <c:v>11</c:v>
                </c:pt>
                <c:pt idx="752">
                  <c:v>11</c:v>
                </c:pt>
                <c:pt idx="753">
                  <c:v>11</c:v>
                </c:pt>
                <c:pt idx="754">
                  <c:v>11</c:v>
                </c:pt>
                <c:pt idx="755">
                  <c:v>11</c:v>
                </c:pt>
                <c:pt idx="756">
                  <c:v>12</c:v>
                </c:pt>
                <c:pt idx="757">
                  <c:v>12</c:v>
                </c:pt>
                <c:pt idx="758">
                  <c:v>12</c:v>
                </c:pt>
                <c:pt idx="759">
                  <c:v>12</c:v>
                </c:pt>
                <c:pt idx="760">
                  <c:v>12</c:v>
                </c:pt>
                <c:pt idx="761">
                  <c:v>12</c:v>
                </c:pt>
                <c:pt idx="762">
                  <c:v>12</c:v>
                </c:pt>
                <c:pt idx="763">
                  <c:v>12</c:v>
                </c:pt>
                <c:pt idx="764">
                  <c:v>12</c:v>
                </c:pt>
                <c:pt idx="765">
                  <c:v>12</c:v>
                </c:pt>
                <c:pt idx="766">
                  <c:v>12</c:v>
                </c:pt>
                <c:pt idx="767">
                  <c:v>12</c:v>
                </c:pt>
                <c:pt idx="768">
                  <c:v>12</c:v>
                </c:pt>
                <c:pt idx="769">
                  <c:v>12</c:v>
                </c:pt>
                <c:pt idx="770">
                  <c:v>12</c:v>
                </c:pt>
                <c:pt idx="771">
                  <c:v>12</c:v>
                </c:pt>
                <c:pt idx="772">
                  <c:v>12</c:v>
                </c:pt>
                <c:pt idx="773">
                  <c:v>12</c:v>
                </c:pt>
                <c:pt idx="774">
                  <c:v>12</c:v>
                </c:pt>
                <c:pt idx="775">
                  <c:v>12</c:v>
                </c:pt>
                <c:pt idx="776">
                  <c:v>12</c:v>
                </c:pt>
                <c:pt idx="777">
                  <c:v>12</c:v>
                </c:pt>
                <c:pt idx="778">
                  <c:v>12</c:v>
                </c:pt>
                <c:pt idx="779">
                  <c:v>13</c:v>
                </c:pt>
                <c:pt idx="780">
                  <c:v>13</c:v>
                </c:pt>
                <c:pt idx="781">
                  <c:v>13</c:v>
                </c:pt>
                <c:pt idx="782">
                  <c:v>13</c:v>
                </c:pt>
                <c:pt idx="783">
                  <c:v>13</c:v>
                </c:pt>
                <c:pt idx="784">
                  <c:v>13</c:v>
                </c:pt>
                <c:pt idx="785">
                  <c:v>13</c:v>
                </c:pt>
                <c:pt idx="786">
                  <c:v>13</c:v>
                </c:pt>
                <c:pt idx="787">
                  <c:v>13</c:v>
                </c:pt>
                <c:pt idx="788">
                  <c:v>13</c:v>
                </c:pt>
                <c:pt idx="789">
                  <c:v>13</c:v>
                </c:pt>
                <c:pt idx="790">
                  <c:v>13</c:v>
                </c:pt>
                <c:pt idx="791">
                  <c:v>13</c:v>
                </c:pt>
                <c:pt idx="792">
                  <c:v>14</c:v>
                </c:pt>
                <c:pt idx="793">
                  <c:v>14</c:v>
                </c:pt>
                <c:pt idx="794">
                  <c:v>14</c:v>
                </c:pt>
                <c:pt idx="795">
                  <c:v>14</c:v>
                </c:pt>
                <c:pt idx="796">
                  <c:v>14</c:v>
                </c:pt>
                <c:pt idx="797">
                  <c:v>14</c:v>
                </c:pt>
                <c:pt idx="798">
                  <c:v>14</c:v>
                </c:pt>
                <c:pt idx="799">
                  <c:v>15</c:v>
                </c:pt>
                <c:pt idx="800">
                  <c:v>15</c:v>
                </c:pt>
                <c:pt idx="801">
                  <c:v>15</c:v>
                </c:pt>
                <c:pt idx="802">
                  <c:v>15</c:v>
                </c:pt>
                <c:pt idx="803">
                  <c:v>15</c:v>
                </c:pt>
                <c:pt idx="804">
                  <c:v>15</c:v>
                </c:pt>
                <c:pt idx="805">
                  <c:v>15</c:v>
                </c:pt>
                <c:pt idx="806">
                  <c:v>15</c:v>
                </c:pt>
                <c:pt idx="807">
                  <c:v>15</c:v>
                </c:pt>
                <c:pt idx="808">
                  <c:v>15</c:v>
                </c:pt>
                <c:pt idx="809">
                  <c:v>15</c:v>
                </c:pt>
                <c:pt idx="810">
                  <c:v>15</c:v>
                </c:pt>
                <c:pt idx="811">
                  <c:v>15</c:v>
                </c:pt>
                <c:pt idx="812">
                  <c:v>15</c:v>
                </c:pt>
                <c:pt idx="813">
                  <c:v>15</c:v>
                </c:pt>
                <c:pt idx="814">
                  <c:v>15</c:v>
                </c:pt>
                <c:pt idx="815">
                  <c:v>15</c:v>
                </c:pt>
                <c:pt idx="816">
                  <c:v>15</c:v>
                </c:pt>
                <c:pt idx="817">
                  <c:v>15</c:v>
                </c:pt>
                <c:pt idx="818">
                  <c:v>15</c:v>
                </c:pt>
                <c:pt idx="819">
                  <c:v>15</c:v>
                </c:pt>
                <c:pt idx="820">
                  <c:v>15</c:v>
                </c:pt>
                <c:pt idx="821">
                  <c:v>15</c:v>
                </c:pt>
                <c:pt idx="822">
                  <c:v>15</c:v>
                </c:pt>
                <c:pt idx="823">
                  <c:v>15</c:v>
                </c:pt>
                <c:pt idx="824">
                  <c:v>16</c:v>
                </c:pt>
                <c:pt idx="825">
                  <c:v>16</c:v>
                </c:pt>
                <c:pt idx="826">
                  <c:v>16</c:v>
                </c:pt>
                <c:pt idx="827">
                  <c:v>16</c:v>
                </c:pt>
                <c:pt idx="828">
                  <c:v>17</c:v>
                </c:pt>
                <c:pt idx="829">
                  <c:v>17</c:v>
                </c:pt>
                <c:pt idx="830">
                  <c:v>17</c:v>
                </c:pt>
                <c:pt idx="831">
                  <c:v>17</c:v>
                </c:pt>
                <c:pt idx="832">
                  <c:v>17</c:v>
                </c:pt>
                <c:pt idx="833">
                  <c:v>18</c:v>
                </c:pt>
                <c:pt idx="834">
                  <c:v>18</c:v>
                </c:pt>
                <c:pt idx="835">
                  <c:v>18</c:v>
                </c:pt>
                <c:pt idx="836">
                  <c:v>18</c:v>
                </c:pt>
                <c:pt idx="837">
                  <c:v>18</c:v>
                </c:pt>
                <c:pt idx="838">
                  <c:v>18</c:v>
                </c:pt>
                <c:pt idx="839">
                  <c:v>19</c:v>
                </c:pt>
                <c:pt idx="840">
                  <c:v>19</c:v>
                </c:pt>
                <c:pt idx="841">
                  <c:v>19</c:v>
                </c:pt>
                <c:pt idx="842">
                  <c:v>19</c:v>
                </c:pt>
                <c:pt idx="843">
                  <c:v>19</c:v>
                </c:pt>
                <c:pt idx="844">
                  <c:v>19</c:v>
                </c:pt>
                <c:pt idx="845">
                  <c:v>20</c:v>
                </c:pt>
                <c:pt idx="846">
                  <c:v>20</c:v>
                </c:pt>
                <c:pt idx="847">
                  <c:v>20</c:v>
                </c:pt>
                <c:pt idx="848">
                  <c:v>20</c:v>
                </c:pt>
                <c:pt idx="849">
                  <c:v>20</c:v>
                </c:pt>
                <c:pt idx="850">
                  <c:v>20</c:v>
                </c:pt>
                <c:pt idx="851">
                  <c:v>20</c:v>
                </c:pt>
                <c:pt idx="852">
                  <c:v>20</c:v>
                </c:pt>
                <c:pt idx="853">
                  <c:v>20</c:v>
                </c:pt>
                <c:pt idx="854">
                  <c:v>20</c:v>
                </c:pt>
                <c:pt idx="855">
                  <c:v>20</c:v>
                </c:pt>
                <c:pt idx="856">
                  <c:v>20</c:v>
                </c:pt>
                <c:pt idx="857">
                  <c:v>21</c:v>
                </c:pt>
                <c:pt idx="858">
                  <c:v>21</c:v>
                </c:pt>
                <c:pt idx="859">
                  <c:v>21</c:v>
                </c:pt>
                <c:pt idx="860">
                  <c:v>21</c:v>
                </c:pt>
                <c:pt idx="861">
                  <c:v>21</c:v>
                </c:pt>
                <c:pt idx="862">
                  <c:v>21</c:v>
                </c:pt>
                <c:pt idx="863">
                  <c:v>21</c:v>
                </c:pt>
                <c:pt idx="864">
                  <c:v>21</c:v>
                </c:pt>
                <c:pt idx="865">
                  <c:v>21</c:v>
                </c:pt>
                <c:pt idx="866">
                  <c:v>21</c:v>
                </c:pt>
                <c:pt idx="867">
                  <c:v>21</c:v>
                </c:pt>
                <c:pt idx="868">
                  <c:v>21</c:v>
                </c:pt>
                <c:pt idx="869">
                  <c:v>21</c:v>
                </c:pt>
                <c:pt idx="870">
                  <c:v>21</c:v>
                </c:pt>
                <c:pt idx="871">
                  <c:v>21</c:v>
                </c:pt>
                <c:pt idx="872">
                  <c:v>22</c:v>
                </c:pt>
                <c:pt idx="873">
                  <c:v>22</c:v>
                </c:pt>
                <c:pt idx="874">
                  <c:v>23</c:v>
                </c:pt>
                <c:pt idx="875">
                  <c:v>23</c:v>
                </c:pt>
                <c:pt idx="876">
                  <c:v>23</c:v>
                </c:pt>
                <c:pt idx="877">
                  <c:v>23</c:v>
                </c:pt>
                <c:pt idx="878">
                  <c:v>23</c:v>
                </c:pt>
                <c:pt idx="879">
                  <c:v>23</c:v>
                </c:pt>
                <c:pt idx="880">
                  <c:v>23</c:v>
                </c:pt>
                <c:pt idx="881">
                  <c:v>24</c:v>
                </c:pt>
                <c:pt idx="882">
                  <c:v>24</c:v>
                </c:pt>
                <c:pt idx="883">
                  <c:v>24</c:v>
                </c:pt>
                <c:pt idx="884">
                  <c:v>24</c:v>
                </c:pt>
                <c:pt idx="885">
                  <c:v>24</c:v>
                </c:pt>
                <c:pt idx="886">
                  <c:v>24</c:v>
                </c:pt>
                <c:pt idx="887">
                  <c:v>25</c:v>
                </c:pt>
                <c:pt idx="888">
                  <c:v>25</c:v>
                </c:pt>
                <c:pt idx="889">
                  <c:v>25</c:v>
                </c:pt>
                <c:pt idx="890">
                  <c:v>26</c:v>
                </c:pt>
                <c:pt idx="891">
                  <c:v>26</c:v>
                </c:pt>
                <c:pt idx="892">
                  <c:v>26</c:v>
                </c:pt>
                <c:pt idx="893">
                  <c:v>26</c:v>
                </c:pt>
                <c:pt idx="894">
                  <c:v>26</c:v>
                </c:pt>
                <c:pt idx="895">
                  <c:v>27</c:v>
                </c:pt>
                <c:pt idx="896">
                  <c:v>27</c:v>
                </c:pt>
                <c:pt idx="897">
                  <c:v>27</c:v>
                </c:pt>
                <c:pt idx="898">
                  <c:v>27</c:v>
                </c:pt>
                <c:pt idx="899">
                  <c:v>27</c:v>
                </c:pt>
                <c:pt idx="900">
                  <c:v>28</c:v>
                </c:pt>
                <c:pt idx="901">
                  <c:v>28</c:v>
                </c:pt>
                <c:pt idx="902">
                  <c:v>28</c:v>
                </c:pt>
                <c:pt idx="903">
                  <c:v>28</c:v>
                </c:pt>
                <c:pt idx="904">
                  <c:v>29</c:v>
                </c:pt>
                <c:pt idx="905">
                  <c:v>29</c:v>
                </c:pt>
                <c:pt idx="906">
                  <c:v>29</c:v>
                </c:pt>
                <c:pt idx="907">
                  <c:v>29</c:v>
                </c:pt>
                <c:pt idx="908">
                  <c:v>29</c:v>
                </c:pt>
                <c:pt idx="909">
                  <c:v>29</c:v>
                </c:pt>
                <c:pt idx="910">
                  <c:v>30</c:v>
                </c:pt>
                <c:pt idx="911">
                  <c:v>30</c:v>
                </c:pt>
                <c:pt idx="912">
                  <c:v>30</c:v>
                </c:pt>
                <c:pt idx="913">
                  <c:v>31</c:v>
                </c:pt>
                <c:pt idx="914">
                  <c:v>31</c:v>
                </c:pt>
                <c:pt idx="915">
                  <c:v>31</c:v>
                </c:pt>
                <c:pt idx="916">
                  <c:v>32</c:v>
                </c:pt>
                <c:pt idx="917">
                  <c:v>32</c:v>
                </c:pt>
                <c:pt idx="918">
                  <c:v>32</c:v>
                </c:pt>
                <c:pt idx="919">
                  <c:v>32</c:v>
                </c:pt>
                <c:pt idx="920">
                  <c:v>32</c:v>
                </c:pt>
                <c:pt idx="921">
                  <c:v>32</c:v>
                </c:pt>
                <c:pt idx="922">
                  <c:v>32</c:v>
                </c:pt>
                <c:pt idx="923">
                  <c:v>33</c:v>
                </c:pt>
                <c:pt idx="924">
                  <c:v>33</c:v>
                </c:pt>
                <c:pt idx="925">
                  <c:v>33</c:v>
                </c:pt>
                <c:pt idx="926">
                  <c:v>34</c:v>
                </c:pt>
                <c:pt idx="927">
                  <c:v>34</c:v>
                </c:pt>
                <c:pt idx="928">
                  <c:v>34</c:v>
                </c:pt>
                <c:pt idx="929">
                  <c:v>34</c:v>
                </c:pt>
                <c:pt idx="930">
                  <c:v>34</c:v>
                </c:pt>
                <c:pt idx="931">
                  <c:v>34</c:v>
                </c:pt>
                <c:pt idx="932">
                  <c:v>34</c:v>
                </c:pt>
                <c:pt idx="933">
                  <c:v>35</c:v>
                </c:pt>
                <c:pt idx="934">
                  <c:v>35</c:v>
                </c:pt>
                <c:pt idx="935">
                  <c:v>35</c:v>
                </c:pt>
                <c:pt idx="936">
                  <c:v>36</c:v>
                </c:pt>
                <c:pt idx="937">
                  <c:v>36</c:v>
                </c:pt>
                <c:pt idx="938">
                  <c:v>36</c:v>
                </c:pt>
                <c:pt idx="939">
                  <c:v>36</c:v>
                </c:pt>
                <c:pt idx="940">
                  <c:v>36</c:v>
                </c:pt>
                <c:pt idx="941">
                  <c:v>36</c:v>
                </c:pt>
                <c:pt idx="942">
                  <c:v>36</c:v>
                </c:pt>
                <c:pt idx="943">
                  <c:v>36</c:v>
                </c:pt>
                <c:pt idx="944">
                  <c:v>36</c:v>
                </c:pt>
                <c:pt idx="945">
                  <c:v>36</c:v>
                </c:pt>
                <c:pt idx="946">
                  <c:v>37</c:v>
                </c:pt>
                <c:pt idx="947">
                  <c:v>38</c:v>
                </c:pt>
                <c:pt idx="948">
                  <c:v>39</c:v>
                </c:pt>
                <c:pt idx="949">
                  <c:v>39</c:v>
                </c:pt>
                <c:pt idx="950">
                  <c:v>39</c:v>
                </c:pt>
                <c:pt idx="951">
                  <c:v>39</c:v>
                </c:pt>
                <c:pt idx="952">
                  <c:v>41</c:v>
                </c:pt>
                <c:pt idx="953">
                  <c:v>41</c:v>
                </c:pt>
                <c:pt idx="954">
                  <c:v>41</c:v>
                </c:pt>
                <c:pt idx="955">
                  <c:v>42</c:v>
                </c:pt>
                <c:pt idx="956">
                  <c:v>42</c:v>
                </c:pt>
                <c:pt idx="957">
                  <c:v>42</c:v>
                </c:pt>
                <c:pt idx="958">
                  <c:v>43</c:v>
                </c:pt>
                <c:pt idx="959">
                  <c:v>43</c:v>
                </c:pt>
                <c:pt idx="960">
                  <c:v>43</c:v>
                </c:pt>
                <c:pt idx="961">
                  <c:v>43</c:v>
                </c:pt>
                <c:pt idx="962">
                  <c:v>44</c:v>
                </c:pt>
                <c:pt idx="963">
                  <c:v>44</c:v>
                </c:pt>
                <c:pt idx="964">
                  <c:v>44</c:v>
                </c:pt>
                <c:pt idx="965">
                  <c:v>44</c:v>
                </c:pt>
                <c:pt idx="966">
                  <c:v>47</c:v>
                </c:pt>
                <c:pt idx="967">
                  <c:v>47</c:v>
                </c:pt>
                <c:pt idx="968">
                  <c:v>47</c:v>
                </c:pt>
                <c:pt idx="969">
                  <c:v>48</c:v>
                </c:pt>
                <c:pt idx="970">
                  <c:v>48</c:v>
                </c:pt>
                <c:pt idx="971">
                  <c:v>48</c:v>
                </c:pt>
                <c:pt idx="972">
                  <c:v>49</c:v>
                </c:pt>
                <c:pt idx="973">
                  <c:v>49</c:v>
                </c:pt>
                <c:pt idx="974">
                  <c:v>49</c:v>
                </c:pt>
                <c:pt idx="975">
                  <c:v>49</c:v>
                </c:pt>
                <c:pt idx="976">
                  <c:v>50</c:v>
                </c:pt>
                <c:pt idx="977">
                  <c:v>52</c:v>
                </c:pt>
                <c:pt idx="978">
                  <c:v>52</c:v>
                </c:pt>
                <c:pt idx="979">
                  <c:v>52</c:v>
                </c:pt>
                <c:pt idx="980">
                  <c:v>52</c:v>
                </c:pt>
                <c:pt idx="981">
                  <c:v>53</c:v>
                </c:pt>
                <c:pt idx="982">
                  <c:v>53</c:v>
                </c:pt>
                <c:pt idx="983">
                  <c:v>53</c:v>
                </c:pt>
                <c:pt idx="984">
                  <c:v>53</c:v>
                </c:pt>
                <c:pt idx="985">
                  <c:v>53</c:v>
                </c:pt>
                <c:pt idx="986">
                  <c:v>53</c:v>
                </c:pt>
                <c:pt idx="987">
                  <c:v>53</c:v>
                </c:pt>
                <c:pt idx="988">
                  <c:v>53</c:v>
                </c:pt>
                <c:pt idx="989">
                  <c:v>53</c:v>
                </c:pt>
                <c:pt idx="990">
                  <c:v>53</c:v>
                </c:pt>
                <c:pt idx="991">
                  <c:v>53</c:v>
                </c:pt>
                <c:pt idx="992">
                  <c:v>53</c:v>
                </c:pt>
                <c:pt idx="993">
                  <c:v>53</c:v>
                </c:pt>
                <c:pt idx="994">
                  <c:v>53</c:v>
                </c:pt>
                <c:pt idx="995">
                  <c:v>53</c:v>
                </c:pt>
                <c:pt idx="996">
                  <c:v>53</c:v>
                </c:pt>
                <c:pt idx="997">
                  <c:v>53</c:v>
                </c:pt>
                <c:pt idx="998">
                  <c:v>54</c:v>
                </c:pt>
                <c:pt idx="999">
                  <c:v>54</c:v>
                </c:pt>
                <c:pt idx="1000">
                  <c:v>54</c:v>
                </c:pt>
                <c:pt idx="1001">
                  <c:v>54</c:v>
                </c:pt>
                <c:pt idx="1002">
                  <c:v>54</c:v>
                </c:pt>
                <c:pt idx="1003">
                  <c:v>54</c:v>
                </c:pt>
                <c:pt idx="1004">
                  <c:v>54</c:v>
                </c:pt>
                <c:pt idx="1005">
                  <c:v>54</c:v>
                </c:pt>
                <c:pt idx="1006">
                  <c:v>54</c:v>
                </c:pt>
                <c:pt idx="1007">
                  <c:v>54</c:v>
                </c:pt>
                <c:pt idx="1008">
                  <c:v>55</c:v>
                </c:pt>
                <c:pt idx="1009">
                  <c:v>55</c:v>
                </c:pt>
                <c:pt idx="1010">
                  <c:v>55</c:v>
                </c:pt>
                <c:pt idx="1011">
                  <c:v>55</c:v>
                </c:pt>
                <c:pt idx="1012">
                  <c:v>55</c:v>
                </c:pt>
                <c:pt idx="1013">
                  <c:v>56</c:v>
                </c:pt>
                <c:pt idx="1014">
                  <c:v>56</c:v>
                </c:pt>
                <c:pt idx="1015">
                  <c:v>56</c:v>
                </c:pt>
                <c:pt idx="1016">
                  <c:v>56</c:v>
                </c:pt>
                <c:pt idx="1017">
                  <c:v>57</c:v>
                </c:pt>
                <c:pt idx="1018">
                  <c:v>57</c:v>
                </c:pt>
                <c:pt idx="1019">
                  <c:v>57</c:v>
                </c:pt>
                <c:pt idx="1020">
                  <c:v>58</c:v>
                </c:pt>
                <c:pt idx="1021">
                  <c:v>58</c:v>
                </c:pt>
                <c:pt idx="1022">
                  <c:v>59</c:v>
                </c:pt>
                <c:pt idx="1023">
                  <c:v>59</c:v>
                </c:pt>
                <c:pt idx="1024">
                  <c:v>59</c:v>
                </c:pt>
                <c:pt idx="1025">
                  <c:v>59</c:v>
                </c:pt>
                <c:pt idx="1026">
                  <c:v>60</c:v>
                </c:pt>
                <c:pt idx="1027">
                  <c:v>60</c:v>
                </c:pt>
                <c:pt idx="1028">
                  <c:v>60</c:v>
                </c:pt>
                <c:pt idx="1029">
                  <c:v>60</c:v>
                </c:pt>
                <c:pt idx="1030">
                  <c:v>61</c:v>
                </c:pt>
                <c:pt idx="1031">
                  <c:v>61</c:v>
                </c:pt>
                <c:pt idx="1032">
                  <c:v>61</c:v>
                </c:pt>
                <c:pt idx="1033">
                  <c:v>61</c:v>
                </c:pt>
                <c:pt idx="1034">
                  <c:v>62</c:v>
                </c:pt>
                <c:pt idx="1035">
                  <c:v>63</c:v>
                </c:pt>
                <c:pt idx="1036">
                  <c:v>63</c:v>
                </c:pt>
                <c:pt idx="1037">
                  <c:v>63</c:v>
                </c:pt>
                <c:pt idx="1038">
                  <c:v>63</c:v>
                </c:pt>
                <c:pt idx="1039">
                  <c:v>63</c:v>
                </c:pt>
                <c:pt idx="1040">
                  <c:v>63</c:v>
                </c:pt>
                <c:pt idx="1041">
                  <c:v>63</c:v>
                </c:pt>
                <c:pt idx="1042">
                  <c:v>63</c:v>
                </c:pt>
                <c:pt idx="1043">
                  <c:v>63</c:v>
                </c:pt>
                <c:pt idx="1044">
                  <c:v>63</c:v>
                </c:pt>
                <c:pt idx="1045">
                  <c:v>63</c:v>
                </c:pt>
                <c:pt idx="1046">
                  <c:v>64</c:v>
                </c:pt>
                <c:pt idx="1047">
                  <c:v>65</c:v>
                </c:pt>
                <c:pt idx="1048">
                  <c:v>65</c:v>
                </c:pt>
                <c:pt idx="1049">
                  <c:v>65</c:v>
                </c:pt>
                <c:pt idx="1050">
                  <c:v>65</c:v>
                </c:pt>
                <c:pt idx="1051">
                  <c:v>65</c:v>
                </c:pt>
                <c:pt idx="1052">
                  <c:v>65</c:v>
                </c:pt>
                <c:pt idx="1053">
                  <c:v>65</c:v>
                </c:pt>
                <c:pt idx="1054">
                  <c:v>65</c:v>
                </c:pt>
                <c:pt idx="1055">
                  <c:v>65</c:v>
                </c:pt>
                <c:pt idx="1056">
                  <c:v>65</c:v>
                </c:pt>
                <c:pt idx="1057">
                  <c:v>65</c:v>
                </c:pt>
                <c:pt idx="1058">
                  <c:v>65</c:v>
                </c:pt>
                <c:pt idx="1059">
                  <c:v>65</c:v>
                </c:pt>
                <c:pt idx="1060">
                  <c:v>65</c:v>
                </c:pt>
                <c:pt idx="1061">
                  <c:v>65</c:v>
                </c:pt>
                <c:pt idx="1062">
                  <c:v>66</c:v>
                </c:pt>
                <c:pt idx="1063">
                  <c:v>66</c:v>
                </c:pt>
                <c:pt idx="1064">
                  <c:v>66</c:v>
                </c:pt>
                <c:pt idx="1065">
                  <c:v>66</c:v>
                </c:pt>
                <c:pt idx="1066">
                  <c:v>67</c:v>
                </c:pt>
                <c:pt idx="1067">
                  <c:v>67</c:v>
                </c:pt>
                <c:pt idx="1068">
                  <c:v>67</c:v>
                </c:pt>
                <c:pt idx="1069">
                  <c:v>67</c:v>
                </c:pt>
                <c:pt idx="1070">
                  <c:v>67</c:v>
                </c:pt>
                <c:pt idx="1071">
                  <c:v>67</c:v>
                </c:pt>
                <c:pt idx="1072">
                  <c:v>67</c:v>
                </c:pt>
                <c:pt idx="1073">
                  <c:v>67</c:v>
                </c:pt>
                <c:pt idx="1074">
                  <c:v>67</c:v>
                </c:pt>
                <c:pt idx="1075">
                  <c:v>67</c:v>
                </c:pt>
                <c:pt idx="1076">
                  <c:v>67</c:v>
                </c:pt>
                <c:pt idx="1077">
                  <c:v>67</c:v>
                </c:pt>
                <c:pt idx="1078">
                  <c:v>67</c:v>
                </c:pt>
                <c:pt idx="1079">
                  <c:v>68</c:v>
                </c:pt>
                <c:pt idx="1080">
                  <c:v>68</c:v>
                </c:pt>
                <c:pt idx="1081">
                  <c:v>69</c:v>
                </c:pt>
                <c:pt idx="1082">
                  <c:v>72</c:v>
                </c:pt>
                <c:pt idx="1083">
                  <c:v>72</c:v>
                </c:pt>
                <c:pt idx="1084">
                  <c:v>72</c:v>
                </c:pt>
                <c:pt idx="1085">
                  <c:v>73</c:v>
                </c:pt>
                <c:pt idx="1086">
                  <c:v>73</c:v>
                </c:pt>
                <c:pt idx="1087">
                  <c:v>73</c:v>
                </c:pt>
                <c:pt idx="1088">
                  <c:v>73</c:v>
                </c:pt>
                <c:pt idx="1089">
                  <c:v>74</c:v>
                </c:pt>
                <c:pt idx="1090">
                  <c:v>74</c:v>
                </c:pt>
                <c:pt idx="1091">
                  <c:v>74</c:v>
                </c:pt>
                <c:pt idx="1092">
                  <c:v>74</c:v>
                </c:pt>
                <c:pt idx="1093">
                  <c:v>74</c:v>
                </c:pt>
                <c:pt idx="1094">
                  <c:v>74</c:v>
                </c:pt>
                <c:pt idx="1095">
                  <c:v>74</c:v>
                </c:pt>
                <c:pt idx="1096">
                  <c:v>74</c:v>
                </c:pt>
                <c:pt idx="1097">
                  <c:v>74</c:v>
                </c:pt>
                <c:pt idx="1098">
                  <c:v>74</c:v>
                </c:pt>
                <c:pt idx="1099">
                  <c:v>74</c:v>
                </c:pt>
                <c:pt idx="1100">
                  <c:v>74</c:v>
                </c:pt>
                <c:pt idx="1101">
                  <c:v>74</c:v>
                </c:pt>
                <c:pt idx="1102">
                  <c:v>74</c:v>
                </c:pt>
                <c:pt idx="1103">
                  <c:v>74</c:v>
                </c:pt>
                <c:pt idx="1104">
                  <c:v>74</c:v>
                </c:pt>
                <c:pt idx="1105">
                  <c:v>74</c:v>
                </c:pt>
                <c:pt idx="1106">
                  <c:v>74</c:v>
                </c:pt>
                <c:pt idx="1107">
                  <c:v>75</c:v>
                </c:pt>
                <c:pt idx="1108">
                  <c:v>75</c:v>
                </c:pt>
                <c:pt idx="1109">
                  <c:v>75</c:v>
                </c:pt>
                <c:pt idx="1110">
                  <c:v>75</c:v>
                </c:pt>
                <c:pt idx="1111">
                  <c:v>75</c:v>
                </c:pt>
                <c:pt idx="1112">
                  <c:v>75</c:v>
                </c:pt>
                <c:pt idx="1113">
                  <c:v>75</c:v>
                </c:pt>
                <c:pt idx="1114">
                  <c:v>75</c:v>
                </c:pt>
                <c:pt idx="1115">
                  <c:v>75</c:v>
                </c:pt>
                <c:pt idx="1116">
                  <c:v>75</c:v>
                </c:pt>
                <c:pt idx="1117">
                  <c:v>75</c:v>
                </c:pt>
                <c:pt idx="1118">
                  <c:v>75</c:v>
                </c:pt>
                <c:pt idx="1119">
                  <c:v>75</c:v>
                </c:pt>
                <c:pt idx="1120">
                  <c:v>75</c:v>
                </c:pt>
                <c:pt idx="1121">
                  <c:v>75</c:v>
                </c:pt>
                <c:pt idx="1122">
                  <c:v>75</c:v>
                </c:pt>
                <c:pt idx="1123">
                  <c:v>75</c:v>
                </c:pt>
                <c:pt idx="1124">
                  <c:v>75</c:v>
                </c:pt>
                <c:pt idx="1125">
                  <c:v>75</c:v>
                </c:pt>
                <c:pt idx="1126">
                  <c:v>75</c:v>
                </c:pt>
                <c:pt idx="1127">
                  <c:v>75</c:v>
                </c:pt>
                <c:pt idx="1128">
                  <c:v>76</c:v>
                </c:pt>
                <c:pt idx="1129">
                  <c:v>78</c:v>
                </c:pt>
                <c:pt idx="1130">
                  <c:v>78</c:v>
                </c:pt>
                <c:pt idx="1131">
                  <c:v>78</c:v>
                </c:pt>
                <c:pt idx="1132">
                  <c:v>79</c:v>
                </c:pt>
                <c:pt idx="1133">
                  <c:v>79</c:v>
                </c:pt>
                <c:pt idx="1134">
                  <c:v>80</c:v>
                </c:pt>
                <c:pt idx="1135">
                  <c:v>80</c:v>
                </c:pt>
                <c:pt idx="1136">
                  <c:v>80</c:v>
                </c:pt>
                <c:pt idx="1137">
                  <c:v>80</c:v>
                </c:pt>
                <c:pt idx="1138">
                  <c:v>80</c:v>
                </c:pt>
                <c:pt idx="1139">
                  <c:v>81</c:v>
                </c:pt>
                <c:pt idx="1140">
                  <c:v>82</c:v>
                </c:pt>
                <c:pt idx="1141">
                  <c:v>83</c:v>
                </c:pt>
                <c:pt idx="1142">
                  <c:v>84</c:v>
                </c:pt>
                <c:pt idx="1143">
                  <c:v>85</c:v>
                </c:pt>
                <c:pt idx="1144">
                  <c:v>86</c:v>
                </c:pt>
                <c:pt idx="1145">
                  <c:v>86</c:v>
                </c:pt>
                <c:pt idx="1146">
                  <c:v>86</c:v>
                </c:pt>
                <c:pt idx="1147">
                  <c:v>86</c:v>
                </c:pt>
                <c:pt idx="1148">
                  <c:v>86</c:v>
                </c:pt>
                <c:pt idx="1149">
                  <c:v>87</c:v>
                </c:pt>
                <c:pt idx="1150">
                  <c:v>87</c:v>
                </c:pt>
                <c:pt idx="1151">
                  <c:v>88</c:v>
                </c:pt>
                <c:pt idx="1152">
                  <c:v>88</c:v>
                </c:pt>
                <c:pt idx="1153">
                  <c:v>89</c:v>
                </c:pt>
                <c:pt idx="1154">
                  <c:v>89</c:v>
                </c:pt>
                <c:pt idx="1155">
                  <c:v>89</c:v>
                </c:pt>
                <c:pt idx="1156">
                  <c:v>90</c:v>
                </c:pt>
                <c:pt idx="1157">
                  <c:v>90</c:v>
                </c:pt>
                <c:pt idx="1158">
                  <c:v>90</c:v>
                </c:pt>
                <c:pt idx="1159">
                  <c:v>91</c:v>
                </c:pt>
                <c:pt idx="1160">
                  <c:v>91</c:v>
                </c:pt>
                <c:pt idx="1161">
                  <c:v>91</c:v>
                </c:pt>
                <c:pt idx="1162">
                  <c:v>91</c:v>
                </c:pt>
                <c:pt idx="1163">
                  <c:v>94</c:v>
                </c:pt>
                <c:pt idx="1164">
                  <c:v>94</c:v>
                </c:pt>
                <c:pt idx="1165">
                  <c:v>95</c:v>
                </c:pt>
                <c:pt idx="1166">
                  <c:v>96</c:v>
                </c:pt>
                <c:pt idx="1167">
                  <c:v>96</c:v>
                </c:pt>
                <c:pt idx="1168">
                  <c:v>97</c:v>
                </c:pt>
                <c:pt idx="1169">
                  <c:v>97</c:v>
                </c:pt>
                <c:pt idx="1170">
                  <c:v>97</c:v>
                </c:pt>
                <c:pt idx="1171">
                  <c:v>97</c:v>
                </c:pt>
                <c:pt idx="1172">
                  <c:v>99</c:v>
                </c:pt>
                <c:pt idx="1173">
                  <c:v>100</c:v>
                </c:pt>
                <c:pt idx="1174">
                  <c:v>101</c:v>
                </c:pt>
                <c:pt idx="1175">
                  <c:v>101</c:v>
                </c:pt>
                <c:pt idx="1176">
                  <c:v>102</c:v>
                </c:pt>
                <c:pt idx="1177">
                  <c:v>102</c:v>
                </c:pt>
                <c:pt idx="1178">
                  <c:v>103</c:v>
                </c:pt>
                <c:pt idx="1179">
                  <c:v>104</c:v>
                </c:pt>
                <c:pt idx="1180">
                  <c:v>105</c:v>
                </c:pt>
                <c:pt idx="1181">
                  <c:v>105</c:v>
                </c:pt>
                <c:pt idx="1182">
                  <c:v>106</c:v>
                </c:pt>
                <c:pt idx="1183">
                  <c:v>106</c:v>
                </c:pt>
                <c:pt idx="1184">
                  <c:v>106</c:v>
                </c:pt>
                <c:pt idx="1185">
                  <c:v>107</c:v>
                </c:pt>
                <c:pt idx="1186">
                  <c:v>108</c:v>
                </c:pt>
                <c:pt idx="1187">
                  <c:v>109</c:v>
                </c:pt>
                <c:pt idx="1188">
                  <c:v>111</c:v>
                </c:pt>
                <c:pt idx="1189">
                  <c:v>112</c:v>
                </c:pt>
                <c:pt idx="1190">
                  <c:v>114</c:v>
                </c:pt>
                <c:pt idx="1191">
                  <c:v>114</c:v>
                </c:pt>
                <c:pt idx="1192">
                  <c:v>115</c:v>
                </c:pt>
                <c:pt idx="1193">
                  <c:v>116</c:v>
                </c:pt>
                <c:pt idx="1194">
                  <c:v>117</c:v>
                </c:pt>
                <c:pt idx="1195">
                  <c:v>117</c:v>
                </c:pt>
                <c:pt idx="1196">
                  <c:v>118</c:v>
                </c:pt>
                <c:pt idx="1197">
                  <c:v>118</c:v>
                </c:pt>
                <c:pt idx="1198">
                  <c:v>118</c:v>
                </c:pt>
                <c:pt idx="1199">
                  <c:v>118</c:v>
                </c:pt>
                <c:pt idx="1200">
                  <c:v>118</c:v>
                </c:pt>
                <c:pt idx="1201">
                  <c:v>118</c:v>
                </c:pt>
                <c:pt idx="1202">
                  <c:v>118</c:v>
                </c:pt>
                <c:pt idx="1203">
                  <c:v>118</c:v>
                </c:pt>
                <c:pt idx="1204">
                  <c:v>118</c:v>
                </c:pt>
                <c:pt idx="1205">
                  <c:v>118</c:v>
                </c:pt>
                <c:pt idx="1206">
                  <c:v>118</c:v>
                </c:pt>
                <c:pt idx="1207">
                  <c:v>118</c:v>
                </c:pt>
                <c:pt idx="1208">
                  <c:v>118</c:v>
                </c:pt>
                <c:pt idx="1209">
                  <c:v>119</c:v>
                </c:pt>
                <c:pt idx="1210">
                  <c:v>119</c:v>
                </c:pt>
                <c:pt idx="1211">
                  <c:v>119</c:v>
                </c:pt>
                <c:pt idx="1212">
                  <c:v>119</c:v>
                </c:pt>
                <c:pt idx="1213">
                  <c:v>120</c:v>
                </c:pt>
                <c:pt idx="1214">
                  <c:v>120</c:v>
                </c:pt>
                <c:pt idx="1215">
                  <c:v>121</c:v>
                </c:pt>
                <c:pt idx="1216">
                  <c:v>121</c:v>
                </c:pt>
                <c:pt idx="1217">
                  <c:v>121</c:v>
                </c:pt>
                <c:pt idx="1218">
                  <c:v>122</c:v>
                </c:pt>
                <c:pt idx="1219">
                  <c:v>122</c:v>
                </c:pt>
                <c:pt idx="1220">
                  <c:v>122</c:v>
                </c:pt>
                <c:pt idx="1221">
                  <c:v>122</c:v>
                </c:pt>
                <c:pt idx="1222">
                  <c:v>122</c:v>
                </c:pt>
                <c:pt idx="1223">
                  <c:v>124</c:v>
                </c:pt>
                <c:pt idx="1224">
                  <c:v>125</c:v>
                </c:pt>
                <c:pt idx="1225">
                  <c:v>126</c:v>
                </c:pt>
                <c:pt idx="1226">
                  <c:v>126</c:v>
                </c:pt>
                <c:pt idx="1227">
                  <c:v>126</c:v>
                </c:pt>
                <c:pt idx="1228">
                  <c:v>126</c:v>
                </c:pt>
                <c:pt idx="1229">
                  <c:v>127</c:v>
                </c:pt>
                <c:pt idx="1230">
                  <c:v>127</c:v>
                </c:pt>
                <c:pt idx="1231">
                  <c:v>127</c:v>
                </c:pt>
                <c:pt idx="1232">
                  <c:v>127</c:v>
                </c:pt>
                <c:pt idx="1233">
                  <c:v>127</c:v>
                </c:pt>
                <c:pt idx="1234">
                  <c:v>127</c:v>
                </c:pt>
                <c:pt idx="1235">
                  <c:v>127</c:v>
                </c:pt>
                <c:pt idx="1236">
                  <c:v>127</c:v>
                </c:pt>
                <c:pt idx="1237">
                  <c:v>127</c:v>
                </c:pt>
                <c:pt idx="1238">
                  <c:v>128</c:v>
                </c:pt>
                <c:pt idx="1239">
                  <c:v>129</c:v>
                </c:pt>
                <c:pt idx="1240">
                  <c:v>129</c:v>
                </c:pt>
                <c:pt idx="1241">
                  <c:v>130</c:v>
                </c:pt>
                <c:pt idx="1242">
                  <c:v>130</c:v>
                </c:pt>
                <c:pt idx="1243">
                  <c:v>130</c:v>
                </c:pt>
                <c:pt idx="1244">
                  <c:v>130</c:v>
                </c:pt>
                <c:pt idx="1245">
                  <c:v>131</c:v>
                </c:pt>
                <c:pt idx="1246">
                  <c:v>133</c:v>
                </c:pt>
                <c:pt idx="1247">
                  <c:v>134</c:v>
                </c:pt>
                <c:pt idx="1248">
                  <c:v>134</c:v>
                </c:pt>
                <c:pt idx="1249">
                  <c:v>134</c:v>
                </c:pt>
                <c:pt idx="1250">
                  <c:v>135</c:v>
                </c:pt>
                <c:pt idx="1251">
                  <c:v>135</c:v>
                </c:pt>
                <c:pt idx="1252">
                  <c:v>136</c:v>
                </c:pt>
                <c:pt idx="1253">
                  <c:v>136</c:v>
                </c:pt>
                <c:pt idx="1254">
                  <c:v>137</c:v>
                </c:pt>
                <c:pt idx="1255">
                  <c:v>137</c:v>
                </c:pt>
                <c:pt idx="1256">
                  <c:v>138</c:v>
                </c:pt>
                <c:pt idx="1257">
                  <c:v>140</c:v>
                </c:pt>
                <c:pt idx="1258">
                  <c:v>142</c:v>
                </c:pt>
                <c:pt idx="1259">
                  <c:v>143</c:v>
                </c:pt>
                <c:pt idx="1260">
                  <c:v>143</c:v>
                </c:pt>
                <c:pt idx="1261">
                  <c:v>144</c:v>
                </c:pt>
                <c:pt idx="1262">
                  <c:v>144</c:v>
                </c:pt>
                <c:pt idx="1263">
                  <c:v>144</c:v>
                </c:pt>
                <c:pt idx="1264">
                  <c:v>147</c:v>
                </c:pt>
                <c:pt idx="1265">
                  <c:v>148</c:v>
                </c:pt>
                <c:pt idx="1266">
                  <c:v>149</c:v>
                </c:pt>
                <c:pt idx="1267">
                  <c:v>149</c:v>
                </c:pt>
                <c:pt idx="1268">
                  <c:v>149</c:v>
                </c:pt>
                <c:pt idx="1269">
                  <c:v>151</c:v>
                </c:pt>
                <c:pt idx="1270">
                  <c:v>153</c:v>
                </c:pt>
                <c:pt idx="1271">
                  <c:v>153</c:v>
                </c:pt>
                <c:pt idx="1272">
                  <c:v>155</c:v>
                </c:pt>
                <c:pt idx="1273">
                  <c:v>155</c:v>
                </c:pt>
                <c:pt idx="1274">
                  <c:v>156</c:v>
                </c:pt>
                <c:pt idx="1275">
                  <c:v>158</c:v>
                </c:pt>
                <c:pt idx="1276">
                  <c:v>158</c:v>
                </c:pt>
                <c:pt idx="1277">
                  <c:v>159</c:v>
                </c:pt>
                <c:pt idx="1278">
                  <c:v>159</c:v>
                </c:pt>
                <c:pt idx="1279">
                  <c:v>159</c:v>
                </c:pt>
                <c:pt idx="1280">
                  <c:v>159</c:v>
                </c:pt>
                <c:pt idx="1281">
                  <c:v>159</c:v>
                </c:pt>
                <c:pt idx="1282">
                  <c:v>159</c:v>
                </c:pt>
                <c:pt idx="1283">
                  <c:v>160</c:v>
                </c:pt>
                <c:pt idx="1284">
                  <c:v>160</c:v>
                </c:pt>
                <c:pt idx="1285">
                  <c:v>161</c:v>
                </c:pt>
                <c:pt idx="1286">
                  <c:v>161</c:v>
                </c:pt>
                <c:pt idx="1287">
                  <c:v>161</c:v>
                </c:pt>
                <c:pt idx="1288">
                  <c:v>162</c:v>
                </c:pt>
                <c:pt idx="1289">
                  <c:v>162</c:v>
                </c:pt>
                <c:pt idx="1290">
                  <c:v>163</c:v>
                </c:pt>
                <c:pt idx="1291">
                  <c:v>163</c:v>
                </c:pt>
                <c:pt idx="1292">
                  <c:v>163</c:v>
                </c:pt>
                <c:pt idx="1293">
                  <c:v>163</c:v>
                </c:pt>
                <c:pt idx="1294">
                  <c:v>165</c:v>
                </c:pt>
                <c:pt idx="1295">
                  <c:v>165</c:v>
                </c:pt>
                <c:pt idx="1296">
                  <c:v>168</c:v>
                </c:pt>
                <c:pt idx="1297">
                  <c:v>168</c:v>
                </c:pt>
                <c:pt idx="1298">
                  <c:v>168</c:v>
                </c:pt>
                <c:pt idx="1299">
                  <c:v>168</c:v>
                </c:pt>
                <c:pt idx="1300">
                  <c:v>168</c:v>
                </c:pt>
                <c:pt idx="1301">
                  <c:v>168</c:v>
                </c:pt>
                <c:pt idx="1302">
                  <c:v>170</c:v>
                </c:pt>
                <c:pt idx="1303">
                  <c:v>170</c:v>
                </c:pt>
                <c:pt idx="1304">
                  <c:v>171</c:v>
                </c:pt>
                <c:pt idx="1305">
                  <c:v>172</c:v>
                </c:pt>
                <c:pt idx="1306">
                  <c:v>172</c:v>
                </c:pt>
                <c:pt idx="1307">
                  <c:v>172</c:v>
                </c:pt>
                <c:pt idx="1308">
                  <c:v>173</c:v>
                </c:pt>
                <c:pt idx="1309">
                  <c:v>173</c:v>
                </c:pt>
                <c:pt idx="1310">
                  <c:v>173</c:v>
                </c:pt>
                <c:pt idx="1311">
                  <c:v>173</c:v>
                </c:pt>
                <c:pt idx="1312">
                  <c:v>174</c:v>
                </c:pt>
                <c:pt idx="1313">
                  <c:v>174</c:v>
                </c:pt>
                <c:pt idx="1314">
                  <c:v>174</c:v>
                </c:pt>
                <c:pt idx="1315">
                  <c:v>175</c:v>
                </c:pt>
                <c:pt idx="1316">
                  <c:v>176</c:v>
                </c:pt>
                <c:pt idx="1317">
                  <c:v>176</c:v>
                </c:pt>
                <c:pt idx="1318">
                  <c:v>176</c:v>
                </c:pt>
                <c:pt idx="1319">
                  <c:v>176</c:v>
                </c:pt>
                <c:pt idx="1320">
                  <c:v>177</c:v>
                </c:pt>
                <c:pt idx="1321">
                  <c:v>179</c:v>
                </c:pt>
                <c:pt idx="1322">
                  <c:v>180</c:v>
                </c:pt>
                <c:pt idx="1323">
                  <c:v>181</c:v>
                </c:pt>
                <c:pt idx="1324">
                  <c:v>183</c:v>
                </c:pt>
                <c:pt idx="1325">
                  <c:v>183</c:v>
                </c:pt>
                <c:pt idx="1326">
                  <c:v>183</c:v>
                </c:pt>
                <c:pt idx="1327">
                  <c:v>183</c:v>
                </c:pt>
                <c:pt idx="1328">
                  <c:v>184</c:v>
                </c:pt>
                <c:pt idx="1329">
                  <c:v>185</c:v>
                </c:pt>
                <c:pt idx="1330">
                  <c:v>185</c:v>
                </c:pt>
                <c:pt idx="1331">
                  <c:v>186</c:v>
                </c:pt>
                <c:pt idx="1332">
                  <c:v>190</c:v>
                </c:pt>
                <c:pt idx="1333">
                  <c:v>193</c:v>
                </c:pt>
                <c:pt idx="1334">
                  <c:v>193</c:v>
                </c:pt>
                <c:pt idx="1335">
                  <c:v>193</c:v>
                </c:pt>
                <c:pt idx="1336">
                  <c:v>194</c:v>
                </c:pt>
                <c:pt idx="1337">
                  <c:v>194</c:v>
                </c:pt>
                <c:pt idx="1338">
                  <c:v>195</c:v>
                </c:pt>
                <c:pt idx="1339">
                  <c:v>195</c:v>
                </c:pt>
                <c:pt idx="1340">
                  <c:v>195</c:v>
                </c:pt>
                <c:pt idx="1341">
                  <c:v>195</c:v>
                </c:pt>
                <c:pt idx="1342">
                  <c:v>195</c:v>
                </c:pt>
                <c:pt idx="1343">
                  <c:v>196</c:v>
                </c:pt>
                <c:pt idx="1344">
                  <c:v>196</c:v>
                </c:pt>
                <c:pt idx="1345">
                  <c:v>197</c:v>
                </c:pt>
                <c:pt idx="1346">
                  <c:v>197</c:v>
                </c:pt>
                <c:pt idx="1347">
                  <c:v>197</c:v>
                </c:pt>
                <c:pt idx="1348">
                  <c:v>197</c:v>
                </c:pt>
                <c:pt idx="1349">
                  <c:v>197</c:v>
                </c:pt>
                <c:pt idx="1350">
                  <c:v>197</c:v>
                </c:pt>
                <c:pt idx="1351">
                  <c:v>197</c:v>
                </c:pt>
                <c:pt idx="1352">
                  <c:v>197</c:v>
                </c:pt>
                <c:pt idx="1353">
                  <c:v>198</c:v>
                </c:pt>
                <c:pt idx="1354">
                  <c:v>201</c:v>
                </c:pt>
                <c:pt idx="1355">
                  <c:v>203</c:v>
                </c:pt>
                <c:pt idx="1356">
                  <c:v>203</c:v>
                </c:pt>
                <c:pt idx="1357">
                  <c:v>203</c:v>
                </c:pt>
                <c:pt idx="1358">
                  <c:v>203</c:v>
                </c:pt>
                <c:pt idx="1359">
                  <c:v>204</c:v>
                </c:pt>
                <c:pt idx="1360">
                  <c:v>204</c:v>
                </c:pt>
                <c:pt idx="1361">
                  <c:v>206</c:v>
                </c:pt>
                <c:pt idx="1362">
                  <c:v>207</c:v>
                </c:pt>
                <c:pt idx="1363">
                  <c:v>209</c:v>
                </c:pt>
                <c:pt idx="1364">
                  <c:v>209</c:v>
                </c:pt>
                <c:pt idx="1365">
                  <c:v>210</c:v>
                </c:pt>
                <c:pt idx="1366">
                  <c:v>210</c:v>
                </c:pt>
                <c:pt idx="1367">
                  <c:v>212</c:v>
                </c:pt>
                <c:pt idx="1368">
                  <c:v>212</c:v>
                </c:pt>
                <c:pt idx="1369">
                  <c:v>214</c:v>
                </c:pt>
                <c:pt idx="1370">
                  <c:v>216</c:v>
                </c:pt>
                <c:pt idx="1371">
                  <c:v>217</c:v>
                </c:pt>
                <c:pt idx="1372">
                  <c:v>220</c:v>
                </c:pt>
                <c:pt idx="1373">
                  <c:v>220</c:v>
                </c:pt>
                <c:pt idx="1374">
                  <c:v>221</c:v>
                </c:pt>
                <c:pt idx="1375">
                  <c:v>221</c:v>
                </c:pt>
                <c:pt idx="1376">
                  <c:v>223</c:v>
                </c:pt>
                <c:pt idx="1377">
                  <c:v>223</c:v>
                </c:pt>
                <c:pt idx="1378">
                  <c:v>223</c:v>
                </c:pt>
                <c:pt idx="1379">
                  <c:v>224</c:v>
                </c:pt>
                <c:pt idx="1380">
                  <c:v>225</c:v>
                </c:pt>
                <c:pt idx="1381">
                  <c:v>225</c:v>
                </c:pt>
                <c:pt idx="1382">
                  <c:v>225</c:v>
                </c:pt>
                <c:pt idx="1383">
                  <c:v>226</c:v>
                </c:pt>
                <c:pt idx="1384">
                  <c:v>226</c:v>
                </c:pt>
                <c:pt idx="1385">
                  <c:v>227</c:v>
                </c:pt>
                <c:pt idx="1386">
                  <c:v>227</c:v>
                </c:pt>
                <c:pt idx="1387">
                  <c:v>227</c:v>
                </c:pt>
                <c:pt idx="1388">
                  <c:v>227</c:v>
                </c:pt>
                <c:pt idx="1389">
                  <c:v>228</c:v>
                </c:pt>
                <c:pt idx="1390">
                  <c:v>228</c:v>
                </c:pt>
                <c:pt idx="1391">
                  <c:v>228</c:v>
                </c:pt>
                <c:pt idx="1392">
                  <c:v>230</c:v>
                </c:pt>
                <c:pt idx="1393">
                  <c:v>230</c:v>
                </c:pt>
                <c:pt idx="1394">
                  <c:v>230</c:v>
                </c:pt>
                <c:pt idx="1395">
                  <c:v>230</c:v>
                </c:pt>
                <c:pt idx="1396">
                  <c:v>231</c:v>
                </c:pt>
                <c:pt idx="1397">
                  <c:v>231</c:v>
                </c:pt>
                <c:pt idx="1398">
                  <c:v>234</c:v>
                </c:pt>
                <c:pt idx="1399">
                  <c:v>234</c:v>
                </c:pt>
                <c:pt idx="1400">
                  <c:v>235</c:v>
                </c:pt>
                <c:pt idx="1401">
                  <c:v>236</c:v>
                </c:pt>
                <c:pt idx="1402">
                  <c:v>236</c:v>
                </c:pt>
                <c:pt idx="1403">
                  <c:v>236</c:v>
                </c:pt>
                <c:pt idx="1404">
                  <c:v>236</c:v>
                </c:pt>
                <c:pt idx="1405">
                  <c:v>236</c:v>
                </c:pt>
                <c:pt idx="1406">
                  <c:v>237</c:v>
                </c:pt>
                <c:pt idx="1407">
                  <c:v>237</c:v>
                </c:pt>
                <c:pt idx="1408">
                  <c:v>238</c:v>
                </c:pt>
                <c:pt idx="1409">
                  <c:v>238</c:v>
                </c:pt>
                <c:pt idx="1410">
                  <c:v>239</c:v>
                </c:pt>
                <c:pt idx="1411">
                  <c:v>239</c:v>
                </c:pt>
                <c:pt idx="1412">
                  <c:v>239</c:v>
                </c:pt>
                <c:pt idx="1413">
                  <c:v>242</c:v>
                </c:pt>
                <c:pt idx="1414">
                  <c:v>243</c:v>
                </c:pt>
                <c:pt idx="1415">
                  <c:v>244</c:v>
                </c:pt>
                <c:pt idx="1416">
                  <c:v>247</c:v>
                </c:pt>
                <c:pt idx="1417">
                  <c:v>247</c:v>
                </c:pt>
                <c:pt idx="1418">
                  <c:v>247</c:v>
                </c:pt>
                <c:pt idx="1419">
                  <c:v>248</c:v>
                </c:pt>
                <c:pt idx="1420">
                  <c:v>250</c:v>
                </c:pt>
                <c:pt idx="1421">
                  <c:v>252</c:v>
                </c:pt>
                <c:pt idx="1422">
                  <c:v>252</c:v>
                </c:pt>
                <c:pt idx="1423">
                  <c:v>253</c:v>
                </c:pt>
                <c:pt idx="1424">
                  <c:v>254</c:v>
                </c:pt>
                <c:pt idx="1425">
                  <c:v>256</c:v>
                </c:pt>
                <c:pt idx="1426">
                  <c:v>257</c:v>
                </c:pt>
                <c:pt idx="1427">
                  <c:v>259</c:v>
                </c:pt>
                <c:pt idx="1428">
                  <c:v>259</c:v>
                </c:pt>
                <c:pt idx="1429">
                  <c:v>259</c:v>
                </c:pt>
                <c:pt idx="1430">
                  <c:v>259</c:v>
                </c:pt>
                <c:pt idx="1431">
                  <c:v>260</c:v>
                </c:pt>
                <c:pt idx="1432">
                  <c:v>260</c:v>
                </c:pt>
                <c:pt idx="1433">
                  <c:v>262</c:v>
                </c:pt>
                <c:pt idx="1434">
                  <c:v>264</c:v>
                </c:pt>
                <c:pt idx="1435">
                  <c:v>264</c:v>
                </c:pt>
                <c:pt idx="1436">
                  <c:v>264</c:v>
                </c:pt>
                <c:pt idx="1437">
                  <c:v>265</c:v>
                </c:pt>
                <c:pt idx="1438">
                  <c:v>267</c:v>
                </c:pt>
                <c:pt idx="1439">
                  <c:v>267</c:v>
                </c:pt>
                <c:pt idx="1440">
                  <c:v>268</c:v>
                </c:pt>
                <c:pt idx="1441">
                  <c:v>268</c:v>
                </c:pt>
                <c:pt idx="1442">
                  <c:v>268</c:v>
                </c:pt>
                <c:pt idx="1443">
                  <c:v>269</c:v>
                </c:pt>
                <c:pt idx="1444">
                  <c:v>269</c:v>
                </c:pt>
                <c:pt idx="1445">
                  <c:v>270</c:v>
                </c:pt>
                <c:pt idx="1446">
                  <c:v>271</c:v>
                </c:pt>
                <c:pt idx="1447">
                  <c:v>271</c:v>
                </c:pt>
                <c:pt idx="1448">
                  <c:v>271</c:v>
                </c:pt>
                <c:pt idx="1449">
                  <c:v>271</c:v>
                </c:pt>
                <c:pt idx="1450">
                  <c:v>271</c:v>
                </c:pt>
                <c:pt idx="1451">
                  <c:v>271</c:v>
                </c:pt>
                <c:pt idx="1452">
                  <c:v>271</c:v>
                </c:pt>
                <c:pt idx="1453">
                  <c:v>271</c:v>
                </c:pt>
                <c:pt idx="1454">
                  <c:v>271</c:v>
                </c:pt>
                <c:pt idx="1455">
                  <c:v>271</c:v>
                </c:pt>
                <c:pt idx="1456">
                  <c:v>271</c:v>
                </c:pt>
                <c:pt idx="1457">
                  <c:v>271</c:v>
                </c:pt>
                <c:pt idx="1458">
                  <c:v>271</c:v>
                </c:pt>
                <c:pt idx="1459">
                  <c:v>271</c:v>
                </c:pt>
                <c:pt idx="1460">
                  <c:v>271</c:v>
                </c:pt>
                <c:pt idx="1461">
                  <c:v>271</c:v>
                </c:pt>
                <c:pt idx="1462">
                  <c:v>273</c:v>
                </c:pt>
                <c:pt idx="1463">
                  <c:v>274</c:v>
                </c:pt>
                <c:pt idx="1464">
                  <c:v>274</c:v>
                </c:pt>
                <c:pt idx="1465">
                  <c:v>275</c:v>
                </c:pt>
                <c:pt idx="1466">
                  <c:v>276</c:v>
                </c:pt>
                <c:pt idx="1467">
                  <c:v>276</c:v>
                </c:pt>
                <c:pt idx="1468">
                  <c:v>276</c:v>
                </c:pt>
                <c:pt idx="1469">
                  <c:v>276</c:v>
                </c:pt>
                <c:pt idx="1470">
                  <c:v>277</c:v>
                </c:pt>
                <c:pt idx="1471">
                  <c:v>278</c:v>
                </c:pt>
                <c:pt idx="1472">
                  <c:v>278</c:v>
                </c:pt>
                <c:pt idx="1473">
                  <c:v>279</c:v>
                </c:pt>
                <c:pt idx="1474">
                  <c:v>281</c:v>
                </c:pt>
                <c:pt idx="1475">
                  <c:v>282</c:v>
                </c:pt>
                <c:pt idx="1476">
                  <c:v>283</c:v>
                </c:pt>
                <c:pt idx="1477">
                  <c:v>283</c:v>
                </c:pt>
                <c:pt idx="1478">
                  <c:v>284</c:v>
                </c:pt>
                <c:pt idx="1479">
                  <c:v>284</c:v>
                </c:pt>
                <c:pt idx="1480">
                  <c:v>284</c:v>
                </c:pt>
                <c:pt idx="1481">
                  <c:v>284</c:v>
                </c:pt>
                <c:pt idx="1482">
                  <c:v>284</c:v>
                </c:pt>
                <c:pt idx="1483">
                  <c:v>285</c:v>
                </c:pt>
                <c:pt idx="1484">
                  <c:v>286</c:v>
                </c:pt>
                <c:pt idx="1485">
                  <c:v>287</c:v>
                </c:pt>
                <c:pt idx="1486">
                  <c:v>289</c:v>
                </c:pt>
                <c:pt idx="1487">
                  <c:v>291</c:v>
                </c:pt>
                <c:pt idx="1488">
                  <c:v>292</c:v>
                </c:pt>
                <c:pt idx="1489">
                  <c:v>293</c:v>
                </c:pt>
                <c:pt idx="1490">
                  <c:v>293</c:v>
                </c:pt>
                <c:pt idx="1491">
                  <c:v>293</c:v>
                </c:pt>
                <c:pt idx="1492">
                  <c:v>293</c:v>
                </c:pt>
                <c:pt idx="1493">
                  <c:v>293</c:v>
                </c:pt>
                <c:pt idx="1494">
                  <c:v>293</c:v>
                </c:pt>
                <c:pt idx="1495">
                  <c:v>293</c:v>
                </c:pt>
                <c:pt idx="1496">
                  <c:v>294</c:v>
                </c:pt>
                <c:pt idx="1497">
                  <c:v>295</c:v>
                </c:pt>
                <c:pt idx="1498">
                  <c:v>295</c:v>
                </c:pt>
                <c:pt idx="1499">
                  <c:v>295</c:v>
                </c:pt>
                <c:pt idx="1500">
                  <c:v>296</c:v>
                </c:pt>
                <c:pt idx="1501">
                  <c:v>297</c:v>
                </c:pt>
                <c:pt idx="1502">
                  <c:v>300</c:v>
                </c:pt>
                <c:pt idx="1503">
                  <c:v>300</c:v>
                </c:pt>
                <c:pt idx="1504">
                  <c:v>304</c:v>
                </c:pt>
                <c:pt idx="1505">
                  <c:v>305</c:v>
                </c:pt>
                <c:pt idx="1506">
                  <c:v>305</c:v>
                </c:pt>
                <c:pt idx="1507">
                  <c:v>305</c:v>
                </c:pt>
                <c:pt idx="1508">
                  <c:v>305</c:v>
                </c:pt>
                <c:pt idx="1509">
                  <c:v>313</c:v>
                </c:pt>
                <c:pt idx="1510">
                  <c:v>315</c:v>
                </c:pt>
                <c:pt idx="1511">
                  <c:v>320</c:v>
                </c:pt>
                <c:pt idx="1512">
                  <c:v>324</c:v>
                </c:pt>
                <c:pt idx="1513">
                  <c:v>324</c:v>
                </c:pt>
                <c:pt idx="1514">
                  <c:v>325</c:v>
                </c:pt>
                <c:pt idx="1515">
                  <c:v>325</c:v>
                </c:pt>
                <c:pt idx="1516">
                  <c:v>328</c:v>
                </c:pt>
                <c:pt idx="1517">
                  <c:v>328</c:v>
                </c:pt>
                <c:pt idx="1518">
                  <c:v>329</c:v>
                </c:pt>
                <c:pt idx="1519">
                  <c:v>329</c:v>
                </c:pt>
                <c:pt idx="1520">
                  <c:v>331</c:v>
                </c:pt>
                <c:pt idx="1521">
                  <c:v>333</c:v>
                </c:pt>
                <c:pt idx="1522">
                  <c:v>335</c:v>
                </c:pt>
                <c:pt idx="1523">
                  <c:v>336</c:v>
                </c:pt>
                <c:pt idx="1524">
                  <c:v>338</c:v>
                </c:pt>
                <c:pt idx="1525">
                  <c:v>338</c:v>
                </c:pt>
                <c:pt idx="1526">
                  <c:v>338</c:v>
                </c:pt>
                <c:pt idx="1527">
                  <c:v>339</c:v>
                </c:pt>
                <c:pt idx="1528">
                  <c:v>339</c:v>
                </c:pt>
                <c:pt idx="1529">
                  <c:v>340</c:v>
                </c:pt>
                <c:pt idx="1530">
                  <c:v>340</c:v>
                </c:pt>
                <c:pt idx="1531">
                  <c:v>340</c:v>
                </c:pt>
                <c:pt idx="1532">
                  <c:v>340</c:v>
                </c:pt>
                <c:pt idx="1533">
                  <c:v>340</c:v>
                </c:pt>
                <c:pt idx="1534">
                  <c:v>341</c:v>
                </c:pt>
                <c:pt idx="1535">
                  <c:v>342</c:v>
                </c:pt>
                <c:pt idx="1536">
                  <c:v>342</c:v>
                </c:pt>
                <c:pt idx="1537">
                  <c:v>343</c:v>
                </c:pt>
                <c:pt idx="1538">
                  <c:v>344</c:v>
                </c:pt>
                <c:pt idx="1539">
                  <c:v>345</c:v>
                </c:pt>
                <c:pt idx="1540">
                  <c:v>346</c:v>
                </c:pt>
                <c:pt idx="1541">
                  <c:v>348</c:v>
                </c:pt>
                <c:pt idx="1542">
                  <c:v>349</c:v>
                </c:pt>
                <c:pt idx="1543">
                  <c:v>351</c:v>
                </c:pt>
                <c:pt idx="1544">
                  <c:v>353</c:v>
                </c:pt>
                <c:pt idx="1545">
                  <c:v>357</c:v>
                </c:pt>
                <c:pt idx="1546">
                  <c:v>357</c:v>
                </c:pt>
                <c:pt idx="1547">
                  <c:v>357</c:v>
                </c:pt>
                <c:pt idx="1548">
                  <c:v>357</c:v>
                </c:pt>
                <c:pt idx="1549">
                  <c:v>357</c:v>
                </c:pt>
                <c:pt idx="1550">
                  <c:v>357</c:v>
                </c:pt>
                <c:pt idx="1551">
                  <c:v>357</c:v>
                </c:pt>
                <c:pt idx="1552">
                  <c:v>361</c:v>
                </c:pt>
                <c:pt idx="1553">
                  <c:v>362</c:v>
                </c:pt>
                <c:pt idx="1554">
                  <c:v>362</c:v>
                </c:pt>
                <c:pt idx="1555">
                  <c:v>362</c:v>
                </c:pt>
                <c:pt idx="1556">
                  <c:v>362</c:v>
                </c:pt>
                <c:pt idx="1557">
                  <c:v>362</c:v>
                </c:pt>
                <c:pt idx="1558">
                  <c:v>363</c:v>
                </c:pt>
                <c:pt idx="1559">
                  <c:v>363</c:v>
                </c:pt>
                <c:pt idx="1560">
                  <c:v>363</c:v>
                </c:pt>
                <c:pt idx="1561">
                  <c:v>363</c:v>
                </c:pt>
                <c:pt idx="1562">
                  <c:v>365</c:v>
                </c:pt>
                <c:pt idx="1563">
                  <c:v>367</c:v>
                </c:pt>
                <c:pt idx="1564">
                  <c:v>367</c:v>
                </c:pt>
                <c:pt idx="1565">
                  <c:v>369</c:v>
                </c:pt>
                <c:pt idx="1566">
                  <c:v>369</c:v>
                </c:pt>
                <c:pt idx="1567">
                  <c:v>372</c:v>
                </c:pt>
                <c:pt idx="1568">
                  <c:v>375</c:v>
                </c:pt>
                <c:pt idx="1569">
                  <c:v>382</c:v>
                </c:pt>
                <c:pt idx="1570">
                  <c:v>382</c:v>
                </c:pt>
                <c:pt idx="1571">
                  <c:v>383</c:v>
                </c:pt>
                <c:pt idx="1572">
                  <c:v>384</c:v>
                </c:pt>
                <c:pt idx="1573">
                  <c:v>384</c:v>
                </c:pt>
                <c:pt idx="1574">
                  <c:v>388</c:v>
                </c:pt>
                <c:pt idx="1575">
                  <c:v>389</c:v>
                </c:pt>
                <c:pt idx="1576">
                  <c:v>389</c:v>
                </c:pt>
                <c:pt idx="1577">
                  <c:v>389</c:v>
                </c:pt>
                <c:pt idx="1578">
                  <c:v>389</c:v>
                </c:pt>
                <c:pt idx="1579">
                  <c:v>389</c:v>
                </c:pt>
                <c:pt idx="1580">
                  <c:v>389</c:v>
                </c:pt>
                <c:pt idx="1581">
                  <c:v>390</c:v>
                </c:pt>
                <c:pt idx="1582">
                  <c:v>393</c:v>
                </c:pt>
                <c:pt idx="1583">
                  <c:v>393</c:v>
                </c:pt>
                <c:pt idx="1584">
                  <c:v>399</c:v>
                </c:pt>
                <c:pt idx="1585">
                  <c:v>402</c:v>
                </c:pt>
                <c:pt idx="1586">
                  <c:v>406</c:v>
                </c:pt>
                <c:pt idx="1587">
                  <c:v>406</c:v>
                </c:pt>
                <c:pt idx="1588">
                  <c:v>408</c:v>
                </c:pt>
                <c:pt idx="1589">
                  <c:v>408</c:v>
                </c:pt>
                <c:pt idx="1590">
                  <c:v>413</c:v>
                </c:pt>
                <c:pt idx="1591">
                  <c:v>417</c:v>
                </c:pt>
                <c:pt idx="1592">
                  <c:v>418</c:v>
                </c:pt>
                <c:pt idx="1593">
                  <c:v>418</c:v>
                </c:pt>
                <c:pt idx="1594">
                  <c:v>425</c:v>
                </c:pt>
                <c:pt idx="1595">
                  <c:v>430</c:v>
                </c:pt>
                <c:pt idx="1596">
                  <c:v>431</c:v>
                </c:pt>
                <c:pt idx="1597">
                  <c:v>433</c:v>
                </c:pt>
                <c:pt idx="1598">
                  <c:v>434</c:v>
                </c:pt>
                <c:pt idx="1599">
                  <c:v>435</c:v>
                </c:pt>
                <c:pt idx="1600">
                  <c:v>436</c:v>
                </c:pt>
                <c:pt idx="1601">
                  <c:v>442</c:v>
                </c:pt>
                <c:pt idx="1602">
                  <c:v>443</c:v>
                </c:pt>
                <c:pt idx="1603">
                  <c:v>445</c:v>
                </c:pt>
                <c:pt idx="1604">
                  <c:v>446</c:v>
                </c:pt>
                <c:pt idx="1605">
                  <c:v>458</c:v>
                </c:pt>
                <c:pt idx="1606">
                  <c:v>459</c:v>
                </c:pt>
                <c:pt idx="1607">
                  <c:v>460</c:v>
                </c:pt>
                <c:pt idx="1608">
                  <c:v>460</c:v>
                </c:pt>
                <c:pt idx="1609">
                  <c:v>460</c:v>
                </c:pt>
                <c:pt idx="1610">
                  <c:v>461</c:v>
                </c:pt>
                <c:pt idx="1611">
                  <c:v>463</c:v>
                </c:pt>
                <c:pt idx="1612">
                  <c:v>464</c:v>
                </c:pt>
                <c:pt idx="1613">
                  <c:v>465</c:v>
                </c:pt>
                <c:pt idx="1614">
                  <c:v>465</c:v>
                </c:pt>
                <c:pt idx="1615">
                  <c:v>465</c:v>
                </c:pt>
                <c:pt idx="1616">
                  <c:v>465</c:v>
                </c:pt>
                <c:pt idx="1617">
                  <c:v>469</c:v>
                </c:pt>
                <c:pt idx="1618">
                  <c:v>470</c:v>
                </c:pt>
                <c:pt idx="1619">
                  <c:v>471</c:v>
                </c:pt>
                <c:pt idx="1620">
                  <c:v>471</c:v>
                </c:pt>
                <c:pt idx="1621">
                  <c:v>472</c:v>
                </c:pt>
                <c:pt idx="1622">
                  <c:v>481</c:v>
                </c:pt>
                <c:pt idx="1623">
                  <c:v>482</c:v>
                </c:pt>
                <c:pt idx="1624">
                  <c:v>482</c:v>
                </c:pt>
                <c:pt idx="1625">
                  <c:v>482</c:v>
                </c:pt>
                <c:pt idx="1626">
                  <c:v>488</c:v>
                </c:pt>
                <c:pt idx="1627">
                  <c:v>490</c:v>
                </c:pt>
                <c:pt idx="1628">
                  <c:v>492</c:v>
                </c:pt>
                <c:pt idx="1629">
                  <c:v>493</c:v>
                </c:pt>
                <c:pt idx="1630">
                  <c:v>493</c:v>
                </c:pt>
                <c:pt idx="1631">
                  <c:v>502</c:v>
                </c:pt>
                <c:pt idx="1632">
                  <c:v>502</c:v>
                </c:pt>
                <c:pt idx="1633">
                  <c:v>505</c:v>
                </c:pt>
                <c:pt idx="1634">
                  <c:v>505</c:v>
                </c:pt>
                <c:pt idx="1635">
                  <c:v>506</c:v>
                </c:pt>
                <c:pt idx="1636">
                  <c:v>506</c:v>
                </c:pt>
                <c:pt idx="1637">
                  <c:v>507</c:v>
                </c:pt>
                <c:pt idx="1638">
                  <c:v>509</c:v>
                </c:pt>
                <c:pt idx="1639">
                  <c:v>510</c:v>
                </c:pt>
                <c:pt idx="1640">
                  <c:v>513</c:v>
                </c:pt>
                <c:pt idx="1641">
                  <c:v>513</c:v>
                </c:pt>
                <c:pt idx="1642">
                  <c:v>517</c:v>
                </c:pt>
                <c:pt idx="1643">
                  <c:v>519</c:v>
                </c:pt>
                <c:pt idx="1644">
                  <c:v>536</c:v>
                </c:pt>
                <c:pt idx="1645">
                  <c:v>540</c:v>
                </c:pt>
                <c:pt idx="1646">
                  <c:v>540</c:v>
                </c:pt>
                <c:pt idx="1647">
                  <c:v>540</c:v>
                </c:pt>
                <c:pt idx="1648">
                  <c:v>545</c:v>
                </c:pt>
                <c:pt idx="1649">
                  <c:v>546</c:v>
                </c:pt>
                <c:pt idx="1650">
                  <c:v>550</c:v>
                </c:pt>
                <c:pt idx="1651">
                  <c:v>552</c:v>
                </c:pt>
                <c:pt idx="1652">
                  <c:v>558</c:v>
                </c:pt>
                <c:pt idx="1653">
                  <c:v>558</c:v>
                </c:pt>
                <c:pt idx="1654">
                  <c:v>558</c:v>
                </c:pt>
                <c:pt idx="1655">
                  <c:v>560</c:v>
                </c:pt>
                <c:pt idx="1656">
                  <c:v>563</c:v>
                </c:pt>
                <c:pt idx="1657">
                  <c:v>565</c:v>
                </c:pt>
                <c:pt idx="1658">
                  <c:v>570</c:v>
                </c:pt>
                <c:pt idx="1659">
                  <c:v>570</c:v>
                </c:pt>
                <c:pt idx="1660">
                  <c:v>574</c:v>
                </c:pt>
                <c:pt idx="1661">
                  <c:v>575</c:v>
                </c:pt>
                <c:pt idx="1662">
                  <c:v>576</c:v>
                </c:pt>
                <c:pt idx="1663">
                  <c:v>576</c:v>
                </c:pt>
                <c:pt idx="1664">
                  <c:v>576</c:v>
                </c:pt>
                <c:pt idx="1665">
                  <c:v>576</c:v>
                </c:pt>
                <c:pt idx="1666">
                  <c:v>576</c:v>
                </c:pt>
                <c:pt idx="1667">
                  <c:v>577</c:v>
                </c:pt>
                <c:pt idx="1668">
                  <c:v>579</c:v>
                </c:pt>
                <c:pt idx="1669">
                  <c:v>583</c:v>
                </c:pt>
                <c:pt idx="1670">
                  <c:v>594</c:v>
                </c:pt>
                <c:pt idx="1671">
                  <c:v>601</c:v>
                </c:pt>
                <c:pt idx="1672">
                  <c:v>610</c:v>
                </c:pt>
                <c:pt idx="1673">
                  <c:v>618</c:v>
                </c:pt>
                <c:pt idx="1674">
                  <c:v>620</c:v>
                </c:pt>
                <c:pt idx="1675">
                  <c:v>620</c:v>
                </c:pt>
                <c:pt idx="1676">
                  <c:v>622</c:v>
                </c:pt>
                <c:pt idx="1677">
                  <c:v>627</c:v>
                </c:pt>
                <c:pt idx="1678">
                  <c:v>646</c:v>
                </c:pt>
                <c:pt idx="1679">
                  <c:v>649</c:v>
                </c:pt>
                <c:pt idx="1680">
                  <c:v>655</c:v>
                </c:pt>
                <c:pt idx="1681">
                  <c:v>659</c:v>
                </c:pt>
                <c:pt idx="1682">
                  <c:v>666</c:v>
                </c:pt>
                <c:pt idx="1683">
                  <c:v>667</c:v>
                </c:pt>
                <c:pt idx="1684">
                  <c:v>679</c:v>
                </c:pt>
                <c:pt idx="1685">
                  <c:v>694</c:v>
                </c:pt>
                <c:pt idx="1686">
                  <c:v>703</c:v>
                </c:pt>
                <c:pt idx="1687">
                  <c:v>703</c:v>
                </c:pt>
                <c:pt idx="1688">
                  <c:v>704</c:v>
                </c:pt>
                <c:pt idx="1689">
                  <c:v>706</c:v>
                </c:pt>
                <c:pt idx="1690">
                  <c:v>742</c:v>
                </c:pt>
                <c:pt idx="1691">
                  <c:v>765</c:v>
                </c:pt>
                <c:pt idx="1692">
                  <c:v>770</c:v>
                </c:pt>
                <c:pt idx="1693">
                  <c:v>784</c:v>
                </c:pt>
                <c:pt idx="1694">
                  <c:v>803</c:v>
                </c:pt>
                <c:pt idx="1695">
                  <c:v>887</c:v>
                </c:pt>
                <c:pt idx="1696">
                  <c:v>909</c:v>
                </c:pt>
                <c:pt idx="1697">
                  <c:v>975</c:v>
                </c:pt>
                <c:pt idx="1698">
                  <c:v>1008</c:v>
                </c:pt>
                <c:pt idx="1699">
                  <c:v>1068</c:v>
                </c:pt>
                <c:pt idx="1700">
                  <c:v>1374</c:v>
                </c:pt>
                <c:pt idx="1701">
                  <c:v>3170</c:v>
                </c:pt>
                <c:pt idx="1702">
                  <c:v>10208</c:v>
                </c:pt>
                <c:pt idx="1703">
                  <c:v>10231</c:v>
                </c:pt>
                <c:pt idx="1704">
                  <c:v>10231</c:v>
                </c:pt>
                <c:pt idx="1705">
                  <c:v>10282</c:v>
                </c:pt>
                <c:pt idx="1706">
                  <c:v>12636</c:v>
                </c:pt>
                <c:pt idx="1707">
                  <c:v>13199</c:v>
                </c:pt>
              </c:numCache>
            </c:numRef>
          </c:yVal>
          <c:smooth val="0"/>
        </c:ser>
        <c:ser>
          <c:idx val="2"/>
          <c:order val="2"/>
          <c:tx>
            <c:strRef>
              <c:f>目的語けし!$A$1</c:f>
              <c:strCache>
                <c:ptCount val="1"/>
                <c:pt idx="0">
                  <c:v>正解メソッド名</c:v>
                </c:pt>
              </c:strCache>
            </c:strRef>
          </c:tx>
          <c:spPr>
            <a:ln>
              <a:solidFill>
                <a:srgbClr val="00B050"/>
              </a:solidFill>
            </a:ln>
          </c:spPr>
          <c:marker>
            <c:symbol val="none"/>
          </c:marker>
          <c:yVal>
            <c:numRef>
              <c:f>目的語けし!$A$2:$A$6205</c:f>
              <c:numCache>
                <c:formatCode>General</c:formatCode>
                <c:ptCount val="6204"/>
                <c:pt idx="0">
                  <c:v>1</c:v>
                </c:pt>
                <c:pt idx="1">
                  <c:v>1</c:v>
                </c:pt>
                <c:pt idx="2">
                  <c:v>1</c:v>
                </c:pt>
                <c:pt idx="3">
                  <c:v>3</c:v>
                </c:pt>
                <c:pt idx="4">
                  <c:v>3</c:v>
                </c:pt>
                <c:pt idx="5">
                  <c:v>3</c:v>
                </c:pt>
                <c:pt idx="6">
                  <c:v>3</c:v>
                </c:pt>
                <c:pt idx="7">
                  <c:v>3</c:v>
                </c:pt>
                <c:pt idx="8">
                  <c:v>3</c:v>
                </c:pt>
                <c:pt idx="9">
                  <c:v>3</c:v>
                </c:pt>
                <c:pt idx="10">
                  <c:v>3</c:v>
                </c:pt>
                <c:pt idx="11">
                  <c:v>3</c:v>
                </c:pt>
                <c:pt idx="12">
                  <c:v>3</c:v>
                </c:pt>
                <c:pt idx="13">
                  <c:v>3</c:v>
                </c:pt>
                <c:pt idx="14">
                  <c:v>4</c:v>
                </c:pt>
                <c:pt idx="15">
                  <c:v>4</c:v>
                </c:pt>
                <c:pt idx="16">
                  <c:v>4</c:v>
                </c:pt>
                <c:pt idx="17">
                  <c:v>4</c:v>
                </c:pt>
                <c:pt idx="18">
                  <c:v>4</c:v>
                </c:pt>
                <c:pt idx="19">
                  <c:v>4</c:v>
                </c:pt>
                <c:pt idx="20">
                  <c:v>4</c:v>
                </c:pt>
                <c:pt idx="21">
                  <c:v>4</c:v>
                </c:pt>
                <c:pt idx="22">
                  <c:v>4</c:v>
                </c:pt>
                <c:pt idx="23">
                  <c:v>4</c:v>
                </c:pt>
                <c:pt idx="24">
                  <c:v>5</c:v>
                </c:pt>
                <c:pt idx="25">
                  <c:v>5</c:v>
                </c:pt>
                <c:pt idx="26">
                  <c:v>6</c:v>
                </c:pt>
                <c:pt idx="27">
                  <c:v>6</c:v>
                </c:pt>
                <c:pt idx="28">
                  <c:v>6</c:v>
                </c:pt>
                <c:pt idx="29">
                  <c:v>6</c:v>
                </c:pt>
                <c:pt idx="30">
                  <c:v>6</c:v>
                </c:pt>
                <c:pt idx="31">
                  <c:v>6</c:v>
                </c:pt>
                <c:pt idx="32">
                  <c:v>6</c:v>
                </c:pt>
                <c:pt idx="33">
                  <c:v>6</c:v>
                </c:pt>
                <c:pt idx="34">
                  <c:v>6</c:v>
                </c:pt>
                <c:pt idx="35">
                  <c:v>6</c:v>
                </c:pt>
                <c:pt idx="36">
                  <c:v>6</c:v>
                </c:pt>
                <c:pt idx="37">
                  <c:v>6</c:v>
                </c:pt>
                <c:pt idx="38">
                  <c:v>7</c:v>
                </c:pt>
                <c:pt idx="39">
                  <c:v>7</c:v>
                </c:pt>
                <c:pt idx="40">
                  <c:v>7</c:v>
                </c:pt>
                <c:pt idx="41">
                  <c:v>7</c:v>
                </c:pt>
                <c:pt idx="42">
                  <c:v>7</c:v>
                </c:pt>
                <c:pt idx="43">
                  <c:v>8</c:v>
                </c:pt>
                <c:pt idx="44">
                  <c:v>8</c:v>
                </c:pt>
                <c:pt idx="45">
                  <c:v>8</c:v>
                </c:pt>
                <c:pt idx="46">
                  <c:v>8</c:v>
                </c:pt>
                <c:pt idx="47">
                  <c:v>9</c:v>
                </c:pt>
                <c:pt idx="48">
                  <c:v>9</c:v>
                </c:pt>
                <c:pt idx="49">
                  <c:v>9</c:v>
                </c:pt>
                <c:pt idx="50">
                  <c:v>9</c:v>
                </c:pt>
                <c:pt idx="51">
                  <c:v>9</c:v>
                </c:pt>
                <c:pt idx="52">
                  <c:v>9</c:v>
                </c:pt>
                <c:pt idx="53">
                  <c:v>9</c:v>
                </c:pt>
                <c:pt idx="54">
                  <c:v>9</c:v>
                </c:pt>
                <c:pt idx="55">
                  <c:v>9</c:v>
                </c:pt>
                <c:pt idx="56">
                  <c:v>10</c:v>
                </c:pt>
                <c:pt idx="57">
                  <c:v>10</c:v>
                </c:pt>
                <c:pt idx="58">
                  <c:v>10</c:v>
                </c:pt>
                <c:pt idx="59">
                  <c:v>10</c:v>
                </c:pt>
                <c:pt idx="60">
                  <c:v>10</c:v>
                </c:pt>
                <c:pt idx="61">
                  <c:v>10</c:v>
                </c:pt>
                <c:pt idx="62">
                  <c:v>10</c:v>
                </c:pt>
                <c:pt idx="63">
                  <c:v>10</c:v>
                </c:pt>
                <c:pt idx="64">
                  <c:v>10</c:v>
                </c:pt>
                <c:pt idx="65">
                  <c:v>10</c:v>
                </c:pt>
                <c:pt idx="66">
                  <c:v>11</c:v>
                </c:pt>
                <c:pt idx="67">
                  <c:v>11</c:v>
                </c:pt>
                <c:pt idx="68">
                  <c:v>11</c:v>
                </c:pt>
                <c:pt idx="69">
                  <c:v>11</c:v>
                </c:pt>
                <c:pt idx="70">
                  <c:v>11</c:v>
                </c:pt>
                <c:pt idx="71">
                  <c:v>12</c:v>
                </c:pt>
                <c:pt idx="72">
                  <c:v>12</c:v>
                </c:pt>
                <c:pt idx="73">
                  <c:v>12</c:v>
                </c:pt>
                <c:pt idx="74">
                  <c:v>12</c:v>
                </c:pt>
                <c:pt idx="75">
                  <c:v>12</c:v>
                </c:pt>
                <c:pt idx="76">
                  <c:v>12</c:v>
                </c:pt>
                <c:pt idx="77">
                  <c:v>12</c:v>
                </c:pt>
                <c:pt idx="78">
                  <c:v>12</c:v>
                </c:pt>
                <c:pt idx="79">
                  <c:v>12</c:v>
                </c:pt>
                <c:pt idx="80">
                  <c:v>12</c:v>
                </c:pt>
                <c:pt idx="81">
                  <c:v>12</c:v>
                </c:pt>
                <c:pt idx="82">
                  <c:v>12</c:v>
                </c:pt>
                <c:pt idx="83">
                  <c:v>12</c:v>
                </c:pt>
                <c:pt idx="84">
                  <c:v>12</c:v>
                </c:pt>
                <c:pt idx="85">
                  <c:v>12</c:v>
                </c:pt>
                <c:pt idx="86">
                  <c:v>12</c:v>
                </c:pt>
                <c:pt idx="87">
                  <c:v>12</c:v>
                </c:pt>
                <c:pt idx="88">
                  <c:v>12</c:v>
                </c:pt>
                <c:pt idx="89">
                  <c:v>12</c:v>
                </c:pt>
                <c:pt idx="90">
                  <c:v>13</c:v>
                </c:pt>
                <c:pt idx="91">
                  <c:v>13</c:v>
                </c:pt>
                <c:pt idx="92">
                  <c:v>13</c:v>
                </c:pt>
                <c:pt idx="93">
                  <c:v>13</c:v>
                </c:pt>
                <c:pt idx="94">
                  <c:v>13</c:v>
                </c:pt>
                <c:pt idx="95">
                  <c:v>13</c:v>
                </c:pt>
                <c:pt idx="96">
                  <c:v>13</c:v>
                </c:pt>
                <c:pt idx="97">
                  <c:v>13</c:v>
                </c:pt>
                <c:pt idx="98">
                  <c:v>13</c:v>
                </c:pt>
                <c:pt idx="99">
                  <c:v>13</c:v>
                </c:pt>
                <c:pt idx="100">
                  <c:v>14</c:v>
                </c:pt>
                <c:pt idx="101">
                  <c:v>14</c:v>
                </c:pt>
                <c:pt idx="102">
                  <c:v>14</c:v>
                </c:pt>
                <c:pt idx="103">
                  <c:v>14</c:v>
                </c:pt>
                <c:pt idx="104">
                  <c:v>14</c:v>
                </c:pt>
                <c:pt idx="105">
                  <c:v>14</c:v>
                </c:pt>
                <c:pt idx="106">
                  <c:v>14</c:v>
                </c:pt>
                <c:pt idx="107">
                  <c:v>14</c:v>
                </c:pt>
                <c:pt idx="108">
                  <c:v>14</c:v>
                </c:pt>
                <c:pt idx="109">
                  <c:v>14</c:v>
                </c:pt>
                <c:pt idx="110">
                  <c:v>14</c:v>
                </c:pt>
                <c:pt idx="111">
                  <c:v>14</c:v>
                </c:pt>
                <c:pt idx="112">
                  <c:v>14</c:v>
                </c:pt>
                <c:pt idx="113">
                  <c:v>14</c:v>
                </c:pt>
                <c:pt idx="114">
                  <c:v>14</c:v>
                </c:pt>
                <c:pt idx="115">
                  <c:v>14</c:v>
                </c:pt>
                <c:pt idx="116">
                  <c:v>14</c:v>
                </c:pt>
                <c:pt idx="117">
                  <c:v>14</c:v>
                </c:pt>
                <c:pt idx="118">
                  <c:v>14</c:v>
                </c:pt>
                <c:pt idx="119">
                  <c:v>14</c:v>
                </c:pt>
                <c:pt idx="120">
                  <c:v>15</c:v>
                </c:pt>
                <c:pt idx="121">
                  <c:v>15</c:v>
                </c:pt>
                <c:pt idx="122">
                  <c:v>15</c:v>
                </c:pt>
                <c:pt idx="123">
                  <c:v>15</c:v>
                </c:pt>
                <c:pt idx="124">
                  <c:v>15</c:v>
                </c:pt>
                <c:pt idx="125">
                  <c:v>15</c:v>
                </c:pt>
                <c:pt idx="126">
                  <c:v>15</c:v>
                </c:pt>
                <c:pt idx="127">
                  <c:v>15</c:v>
                </c:pt>
                <c:pt idx="128">
                  <c:v>15</c:v>
                </c:pt>
                <c:pt idx="129">
                  <c:v>15</c:v>
                </c:pt>
                <c:pt idx="130">
                  <c:v>15</c:v>
                </c:pt>
                <c:pt idx="131">
                  <c:v>15</c:v>
                </c:pt>
                <c:pt idx="132">
                  <c:v>15</c:v>
                </c:pt>
                <c:pt idx="133">
                  <c:v>15</c:v>
                </c:pt>
                <c:pt idx="134">
                  <c:v>15</c:v>
                </c:pt>
                <c:pt idx="135">
                  <c:v>15</c:v>
                </c:pt>
                <c:pt idx="136">
                  <c:v>15</c:v>
                </c:pt>
                <c:pt idx="137">
                  <c:v>15</c:v>
                </c:pt>
                <c:pt idx="138">
                  <c:v>15</c:v>
                </c:pt>
                <c:pt idx="139">
                  <c:v>15</c:v>
                </c:pt>
                <c:pt idx="140">
                  <c:v>15</c:v>
                </c:pt>
                <c:pt idx="141">
                  <c:v>15</c:v>
                </c:pt>
                <c:pt idx="142">
                  <c:v>15</c:v>
                </c:pt>
                <c:pt idx="143">
                  <c:v>15</c:v>
                </c:pt>
                <c:pt idx="144">
                  <c:v>15</c:v>
                </c:pt>
                <c:pt idx="145">
                  <c:v>16</c:v>
                </c:pt>
                <c:pt idx="146">
                  <c:v>16</c:v>
                </c:pt>
                <c:pt idx="147">
                  <c:v>16</c:v>
                </c:pt>
                <c:pt idx="148">
                  <c:v>16</c:v>
                </c:pt>
                <c:pt idx="149">
                  <c:v>17</c:v>
                </c:pt>
                <c:pt idx="150">
                  <c:v>17</c:v>
                </c:pt>
                <c:pt idx="151">
                  <c:v>17</c:v>
                </c:pt>
                <c:pt idx="152">
                  <c:v>17</c:v>
                </c:pt>
                <c:pt idx="153">
                  <c:v>17</c:v>
                </c:pt>
                <c:pt idx="154">
                  <c:v>18</c:v>
                </c:pt>
                <c:pt idx="155">
                  <c:v>18</c:v>
                </c:pt>
                <c:pt idx="156">
                  <c:v>18</c:v>
                </c:pt>
                <c:pt idx="157">
                  <c:v>18</c:v>
                </c:pt>
                <c:pt idx="158">
                  <c:v>18</c:v>
                </c:pt>
                <c:pt idx="159">
                  <c:v>18</c:v>
                </c:pt>
                <c:pt idx="160">
                  <c:v>18</c:v>
                </c:pt>
                <c:pt idx="161">
                  <c:v>19</c:v>
                </c:pt>
                <c:pt idx="162">
                  <c:v>19</c:v>
                </c:pt>
                <c:pt idx="163">
                  <c:v>19</c:v>
                </c:pt>
                <c:pt idx="164">
                  <c:v>19</c:v>
                </c:pt>
                <c:pt idx="165">
                  <c:v>20</c:v>
                </c:pt>
                <c:pt idx="166">
                  <c:v>20</c:v>
                </c:pt>
                <c:pt idx="167">
                  <c:v>20</c:v>
                </c:pt>
                <c:pt idx="168">
                  <c:v>20</c:v>
                </c:pt>
                <c:pt idx="169">
                  <c:v>20</c:v>
                </c:pt>
                <c:pt idx="170">
                  <c:v>20</c:v>
                </c:pt>
                <c:pt idx="171">
                  <c:v>21</c:v>
                </c:pt>
                <c:pt idx="172">
                  <c:v>21</c:v>
                </c:pt>
                <c:pt idx="173">
                  <c:v>21</c:v>
                </c:pt>
                <c:pt idx="174">
                  <c:v>21</c:v>
                </c:pt>
                <c:pt idx="175">
                  <c:v>21</c:v>
                </c:pt>
                <c:pt idx="176">
                  <c:v>21</c:v>
                </c:pt>
                <c:pt idx="177">
                  <c:v>21</c:v>
                </c:pt>
                <c:pt idx="178">
                  <c:v>21</c:v>
                </c:pt>
                <c:pt idx="179">
                  <c:v>22</c:v>
                </c:pt>
                <c:pt idx="180">
                  <c:v>22</c:v>
                </c:pt>
                <c:pt idx="181">
                  <c:v>23</c:v>
                </c:pt>
                <c:pt idx="182">
                  <c:v>23</c:v>
                </c:pt>
                <c:pt idx="183">
                  <c:v>23</c:v>
                </c:pt>
                <c:pt idx="184">
                  <c:v>24</c:v>
                </c:pt>
                <c:pt idx="185">
                  <c:v>24</c:v>
                </c:pt>
                <c:pt idx="186">
                  <c:v>24</c:v>
                </c:pt>
                <c:pt idx="187">
                  <c:v>24</c:v>
                </c:pt>
                <c:pt idx="188">
                  <c:v>24</c:v>
                </c:pt>
                <c:pt idx="189">
                  <c:v>25</c:v>
                </c:pt>
                <c:pt idx="190">
                  <c:v>25</c:v>
                </c:pt>
                <c:pt idx="191">
                  <c:v>25</c:v>
                </c:pt>
                <c:pt idx="192">
                  <c:v>26</c:v>
                </c:pt>
                <c:pt idx="193">
                  <c:v>26</c:v>
                </c:pt>
                <c:pt idx="194">
                  <c:v>26</c:v>
                </c:pt>
                <c:pt idx="195">
                  <c:v>26</c:v>
                </c:pt>
                <c:pt idx="196">
                  <c:v>26</c:v>
                </c:pt>
                <c:pt idx="197">
                  <c:v>27</c:v>
                </c:pt>
                <c:pt idx="198">
                  <c:v>27</c:v>
                </c:pt>
                <c:pt idx="199">
                  <c:v>27</c:v>
                </c:pt>
                <c:pt idx="200">
                  <c:v>27</c:v>
                </c:pt>
                <c:pt idx="201">
                  <c:v>27</c:v>
                </c:pt>
                <c:pt idx="202">
                  <c:v>28</c:v>
                </c:pt>
                <c:pt idx="203">
                  <c:v>29</c:v>
                </c:pt>
                <c:pt idx="204">
                  <c:v>29</c:v>
                </c:pt>
                <c:pt idx="205">
                  <c:v>29</c:v>
                </c:pt>
                <c:pt idx="206">
                  <c:v>29</c:v>
                </c:pt>
                <c:pt idx="207">
                  <c:v>29</c:v>
                </c:pt>
                <c:pt idx="208">
                  <c:v>29</c:v>
                </c:pt>
                <c:pt idx="209">
                  <c:v>30</c:v>
                </c:pt>
                <c:pt idx="210">
                  <c:v>30</c:v>
                </c:pt>
                <c:pt idx="211">
                  <c:v>30</c:v>
                </c:pt>
                <c:pt idx="212">
                  <c:v>30</c:v>
                </c:pt>
                <c:pt idx="213">
                  <c:v>30</c:v>
                </c:pt>
                <c:pt idx="214">
                  <c:v>30</c:v>
                </c:pt>
                <c:pt idx="215">
                  <c:v>31</c:v>
                </c:pt>
                <c:pt idx="216">
                  <c:v>31</c:v>
                </c:pt>
                <c:pt idx="217">
                  <c:v>31</c:v>
                </c:pt>
                <c:pt idx="218">
                  <c:v>32</c:v>
                </c:pt>
                <c:pt idx="219">
                  <c:v>32</c:v>
                </c:pt>
                <c:pt idx="220">
                  <c:v>32</c:v>
                </c:pt>
                <c:pt idx="221">
                  <c:v>32</c:v>
                </c:pt>
                <c:pt idx="222">
                  <c:v>32</c:v>
                </c:pt>
                <c:pt idx="223">
                  <c:v>32</c:v>
                </c:pt>
                <c:pt idx="224">
                  <c:v>32</c:v>
                </c:pt>
                <c:pt idx="225">
                  <c:v>33</c:v>
                </c:pt>
                <c:pt idx="226">
                  <c:v>33</c:v>
                </c:pt>
                <c:pt idx="227">
                  <c:v>33</c:v>
                </c:pt>
                <c:pt idx="228">
                  <c:v>33</c:v>
                </c:pt>
                <c:pt idx="229">
                  <c:v>33</c:v>
                </c:pt>
                <c:pt idx="230">
                  <c:v>34</c:v>
                </c:pt>
                <c:pt idx="231">
                  <c:v>34</c:v>
                </c:pt>
                <c:pt idx="232">
                  <c:v>34</c:v>
                </c:pt>
                <c:pt idx="233">
                  <c:v>34</c:v>
                </c:pt>
                <c:pt idx="234">
                  <c:v>34</c:v>
                </c:pt>
                <c:pt idx="235">
                  <c:v>35</c:v>
                </c:pt>
                <c:pt idx="236">
                  <c:v>35</c:v>
                </c:pt>
                <c:pt idx="237">
                  <c:v>35</c:v>
                </c:pt>
                <c:pt idx="238">
                  <c:v>36</c:v>
                </c:pt>
                <c:pt idx="239">
                  <c:v>36</c:v>
                </c:pt>
                <c:pt idx="240">
                  <c:v>36</c:v>
                </c:pt>
                <c:pt idx="241">
                  <c:v>36</c:v>
                </c:pt>
                <c:pt idx="242">
                  <c:v>36</c:v>
                </c:pt>
                <c:pt idx="243">
                  <c:v>36</c:v>
                </c:pt>
                <c:pt idx="244">
                  <c:v>36</c:v>
                </c:pt>
                <c:pt idx="245">
                  <c:v>36</c:v>
                </c:pt>
                <c:pt idx="246">
                  <c:v>36</c:v>
                </c:pt>
                <c:pt idx="247">
                  <c:v>36</c:v>
                </c:pt>
                <c:pt idx="248">
                  <c:v>37</c:v>
                </c:pt>
                <c:pt idx="249">
                  <c:v>38</c:v>
                </c:pt>
                <c:pt idx="250">
                  <c:v>39</c:v>
                </c:pt>
                <c:pt idx="251">
                  <c:v>39</c:v>
                </c:pt>
                <c:pt idx="252">
                  <c:v>39</c:v>
                </c:pt>
                <c:pt idx="253">
                  <c:v>39</c:v>
                </c:pt>
                <c:pt idx="254">
                  <c:v>41</c:v>
                </c:pt>
                <c:pt idx="255">
                  <c:v>41</c:v>
                </c:pt>
                <c:pt idx="256">
                  <c:v>41</c:v>
                </c:pt>
                <c:pt idx="257">
                  <c:v>42</c:v>
                </c:pt>
                <c:pt idx="258">
                  <c:v>42</c:v>
                </c:pt>
                <c:pt idx="259">
                  <c:v>43</c:v>
                </c:pt>
                <c:pt idx="260">
                  <c:v>43</c:v>
                </c:pt>
                <c:pt idx="261">
                  <c:v>43</c:v>
                </c:pt>
                <c:pt idx="262">
                  <c:v>43</c:v>
                </c:pt>
                <c:pt idx="263">
                  <c:v>43</c:v>
                </c:pt>
                <c:pt idx="264">
                  <c:v>44</c:v>
                </c:pt>
                <c:pt idx="265">
                  <c:v>44</c:v>
                </c:pt>
                <c:pt idx="266">
                  <c:v>44</c:v>
                </c:pt>
                <c:pt idx="267">
                  <c:v>44</c:v>
                </c:pt>
                <c:pt idx="268">
                  <c:v>47</c:v>
                </c:pt>
                <c:pt idx="269">
                  <c:v>47</c:v>
                </c:pt>
                <c:pt idx="270">
                  <c:v>47</c:v>
                </c:pt>
                <c:pt idx="271">
                  <c:v>48</c:v>
                </c:pt>
                <c:pt idx="272">
                  <c:v>48</c:v>
                </c:pt>
                <c:pt idx="273">
                  <c:v>48</c:v>
                </c:pt>
                <c:pt idx="274">
                  <c:v>49</c:v>
                </c:pt>
                <c:pt idx="275">
                  <c:v>49</c:v>
                </c:pt>
                <c:pt idx="276">
                  <c:v>49</c:v>
                </c:pt>
                <c:pt idx="277">
                  <c:v>49</c:v>
                </c:pt>
                <c:pt idx="278">
                  <c:v>50</c:v>
                </c:pt>
                <c:pt idx="279">
                  <c:v>52</c:v>
                </c:pt>
                <c:pt idx="280">
                  <c:v>52</c:v>
                </c:pt>
                <c:pt idx="281">
                  <c:v>52</c:v>
                </c:pt>
                <c:pt idx="282">
                  <c:v>52</c:v>
                </c:pt>
                <c:pt idx="283">
                  <c:v>53</c:v>
                </c:pt>
                <c:pt idx="284">
                  <c:v>53</c:v>
                </c:pt>
                <c:pt idx="285">
                  <c:v>53</c:v>
                </c:pt>
                <c:pt idx="286">
                  <c:v>53</c:v>
                </c:pt>
                <c:pt idx="287">
                  <c:v>53</c:v>
                </c:pt>
                <c:pt idx="288">
                  <c:v>53</c:v>
                </c:pt>
                <c:pt idx="289">
                  <c:v>53</c:v>
                </c:pt>
                <c:pt idx="290">
                  <c:v>53</c:v>
                </c:pt>
                <c:pt idx="291">
                  <c:v>53</c:v>
                </c:pt>
                <c:pt idx="292">
                  <c:v>53</c:v>
                </c:pt>
                <c:pt idx="293">
                  <c:v>53</c:v>
                </c:pt>
                <c:pt idx="294">
                  <c:v>53</c:v>
                </c:pt>
                <c:pt idx="295">
                  <c:v>53</c:v>
                </c:pt>
                <c:pt idx="296">
                  <c:v>53</c:v>
                </c:pt>
                <c:pt idx="297">
                  <c:v>53</c:v>
                </c:pt>
                <c:pt idx="298">
                  <c:v>53</c:v>
                </c:pt>
                <c:pt idx="299">
                  <c:v>53</c:v>
                </c:pt>
                <c:pt idx="300">
                  <c:v>54</c:v>
                </c:pt>
                <c:pt idx="301">
                  <c:v>54</c:v>
                </c:pt>
                <c:pt idx="302">
                  <c:v>54</c:v>
                </c:pt>
                <c:pt idx="303">
                  <c:v>54</c:v>
                </c:pt>
                <c:pt idx="304">
                  <c:v>54</c:v>
                </c:pt>
                <c:pt idx="305">
                  <c:v>54</c:v>
                </c:pt>
                <c:pt idx="306">
                  <c:v>54</c:v>
                </c:pt>
                <c:pt idx="307">
                  <c:v>54</c:v>
                </c:pt>
                <c:pt idx="308">
                  <c:v>54</c:v>
                </c:pt>
                <c:pt idx="309">
                  <c:v>54</c:v>
                </c:pt>
                <c:pt idx="310">
                  <c:v>55</c:v>
                </c:pt>
                <c:pt idx="311">
                  <c:v>55</c:v>
                </c:pt>
                <c:pt idx="312">
                  <c:v>55</c:v>
                </c:pt>
                <c:pt idx="313">
                  <c:v>55</c:v>
                </c:pt>
                <c:pt idx="314">
                  <c:v>56</c:v>
                </c:pt>
                <c:pt idx="315">
                  <c:v>56</c:v>
                </c:pt>
                <c:pt idx="316">
                  <c:v>56</c:v>
                </c:pt>
                <c:pt idx="317">
                  <c:v>56</c:v>
                </c:pt>
                <c:pt idx="318">
                  <c:v>57</c:v>
                </c:pt>
                <c:pt idx="319">
                  <c:v>57</c:v>
                </c:pt>
                <c:pt idx="320">
                  <c:v>57</c:v>
                </c:pt>
                <c:pt idx="321">
                  <c:v>58</c:v>
                </c:pt>
                <c:pt idx="322">
                  <c:v>58</c:v>
                </c:pt>
                <c:pt idx="323">
                  <c:v>59</c:v>
                </c:pt>
                <c:pt idx="324">
                  <c:v>59</c:v>
                </c:pt>
                <c:pt idx="325">
                  <c:v>59</c:v>
                </c:pt>
                <c:pt idx="326">
                  <c:v>59</c:v>
                </c:pt>
                <c:pt idx="327">
                  <c:v>60</c:v>
                </c:pt>
                <c:pt idx="328">
                  <c:v>60</c:v>
                </c:pt>
                <c:pt idx="329">
                  <c:v>60</c:v>
                </c:pt>
                <c:pt idx="330">
                  <c:v>60</c:v>
                </c:pt>
                <c:pt idx="331">
                  <c:v>60</c:v>
                </c:pt>
                <c:pt idx="332">
                  <c:v>61</c:v>
                </c:pt>
                <c:pt idx="333">
                  <c:v>61</c:v>
                </c:pt>
                <c:pt idx="334">
                  <c:v>61</c:v>
                </c:pt>
                <c:pt idx="335">
                  <c:v>61</c:v>
                </c:pt>
                <c:pt idx="336">
                  <c:v>62</c:v>
                </c:pt>
                <c:pt idx="337">
                  <c:v>63</c:v>
                </c:pt>
                <c:pt idx="338">
                  <c:v>63</c:v>
                </c:pt>
                <c:pt idx="339">
                  <c:v>63</c:v>
                </c:pt>
                <c:pt idx="340">
                  <c:v>63</c:v>
                </c:pt>
                <c:pt idx="341">
                  <c:v>63</c:v>
                </c:pt>
                <c:pt idx="342">
                  <c:v>63</c:v>
                </c:pt>
                <c:pt idx="343">
                  <c:v>63</c:v>
                </c:pt>
                <c:pt idx="344">
                  <c:v>63</c:v>
                </c:pt>
                <c:pt idx="345">
                  <c:v>63</c:v>
                </c:pt>
                <c:pt idx="346">
                  <c:v>63</c:v>
                </c:pt>
                <c:pt idx="347">
                  <c:v>63</c:v>
                </c:pt>
                <c:pt idx="348">
                  <c:v>64</c:v>
                </c:pt>
                <c:pt idx="349">
                  <c:v>65</c:v>
                </c:pt>
                <c:pt idx="350">
                  <c:v>65</c:v>
                </c:pt>
                <c:pt idx="351">
                  <c:v>65</c:v>
                </c:pt>
                <c:pt idx="352">
                  <c:v>65</c:v>
                </c:pt>
                <c:pt idx="353">
                  <c:v>65</c:v>
                </c:pt>
                <c:pt idx="354">
                  <c:v>65</c:v>
                </c:pt>
                <c:pt idx="355">
                  <c:v>65</c:v>
                </c:pt>
                <c:pt idx="356">
                  <c:v>65</c:v>
                </c:pt>
                <c:pt idx="357">
                  <c:v>65</c:v>
                </c:pt>
                <c:pt idx="358">
                  <c:v>65</c:v>
                </c:pt>
                <c:pt idx="359">
                  <c:v>65</c:v>
                </c:pt>
                <c:pt idx="360">
                  <c:v>65</c:v>
                </c:pt>
                <c:pt idx="361">
                  <c:v>66</c:v>
                </c:pt>
                <c:pt idx="362">
                  <c:v>66</c:v>
                </c:pt>
                <c:pt idx="363">
                  <c:v>66</c:v>
                </c:pt>
                <c:pt idx="364">
                  <c:v>66</c:v>
                </c:pt>
                <c:pt idx="365">
                  <c:v>67</c:v>
                </c:pt>
                <c:pt idx="366">
                  <c:v>67</c:v>
                </c:pt>
                <c:pt idx="367">
                  <c:v>67</c:v>
                </c:pt>
                <c:pt idx="368">
                  <c:v>67</c:v>
                </c:pt>
                <c:pt idx="369">
                  <c:v>67</c:v>
                </c:pt>
                <c:pt idx="370">
                  <c:v>67</c:v>
                </c:pt>
                <c:pt idx="371">
                  <c:v>67</c:v>
                </c:pt>
                <c:pt idx="372">
                  <c:v>67</c:v>
                </c:pt>
                <c:pt idx="373">
                  <c:v>67</c:v>
                </c:pt>
                <c:pt idx="374">
                  <c:v>67</c:v>
                </c:pt>
                <c:pt idx="375">
                  <c:v>67</c:v>
                </c:pt>
                <c:pt idx="376">
                  <c:v>67</c:v>
                </c:pt>
                <c:pt idx="377">
                  <c:v>67</c:v>
                </c:pt>
                <c:pt idx="378">
                  <c:v>68</c:v>
                </c:pt>
                <c:pt idx="379">
                  <c:v>68</c:v>
                </c:pt>
                <c:pt idx="380">
                  <c:v>69</c:v>
                </c:pt>
                <c:pt idx="381">
                  <c:v>72</c:v>
                </c:pt>
                <c:pt idx="382">
                  <c:v>72</c:v>
                </c:pt>
                <c:pt idx="383">
                  <c:v>72</c:v>
                </c:pt>
                <c:pt idx="384">
                  <c:v>73</c:v>
                </c:pt>
                <c:pt idx="385">
                  <c:v>73</c:v>
                </c:pt>
                <c:pt idx="386">
                  <c:v>73</c:v>
                </c:pt>
                <c:pt idx="387">
                  <c:v>73</c:v>
                </c:pt>
                <c:pt idx="388">
                  <c:v>74</c:v>
                </c:pt>
                <c:pt idx="389">
                  <c:v>74</c:v>
                </c:pt>
                <c:pt idx="390">
                  <c:v>74</c:v>
                </c:pt>
                <c:pt idx="391">
                  <c:v>74</c:v>
                </c:pt>
                <c:pt idx="392">
                  <c:v>74</c:v>
                </c:pt>
                <c:pt idx="393">
                  <c:v>74</c:v>
                </c:pt>
                <c:pt idx="394">
                  <c:v>74</c:v>
                </c:pt>
                <c:pt idx="395">
                  <c:v>74</c:v>
                </c:pt>
                <c:pt idx="396">
                  <c:v>74</c:v>
                </c:pt>
                <c:pt idx="397">
                  <c:v>74</c:v>
                </c:pt>
                <c:pt idx="398">
                  <c:v>74</c:v>
                </c:pt>
                <c:pt idx="399">
                  <c:v>74</c:v>
                </c:pt>
                <c:pt idx="400">
                  <c:v>74</c:v>
                </c:pt>
                <c:pt idx="401">
                  <c:v>74</c:v>
                </c:pt>
                <c:pt idx="402">
                  <c:v>74</c:v>
                </c:pt>
                <c:pt idx="403">
                  <c:v>74</c:v>
                </c:pt>
                <c:pt idx="404">
                  <c:v>74</c:v>
                </c:pt>
                <c:pt idx="405">
                  <c:v>74</c:v>
                </c:pt>
                <c:pt idx="406">
                  <c:v>75</c:v>
                </c:pt>
                <c:pt idx="407">
                  <c:v>75</c:v>
                </c:pt>
                <c:pt idx="408">
                  <c:v>75</c:v>
                </c:pt>
                <c:pt idx="409">
                  <c:v>75</c:v>
                </c:pt>
                <c:pt idx="410">
                  <c:v>75</c:v>
                </c:pt>
                <c:pt idx="411">
                  <c:v>75</c:v>
                </c:pt>
                <c:pt idx="412">
                  <c:v>75</c:v>
                </c:pt>
                <c:pt idx="413">
                  <c:v>75</c:v>
                </c:pt>
                <c:pt idx="414">
                  <c:v>75</c:v>
                </c:pt>
                <c:pt idx="415">
                  <c:v>75</c:v>
                </c:pt>
                <c:pt idx="416">
                  <c:v>75</c:v>
                </c:pt>
                <c:pt idx="417">
                  <c:v>75</c:v>
                </c:pt>
                <c:pt idx="418">
                  <c:v>75</c:v>
                </c:pt>
                <c:pt idx="419">
                  <c:v>75</c:v>
                </c:pt>
                <c:pt idx="420">
                  <c:v>75</c:v>
                </c:pt>
                <c:pt idx="421">
                  <c:v>75</c:v>
                </c:pt>
                <c:pt idx="422">
                  <c:v>75</c:v>
                </c:pt>
                <c:pt idx="423">
                  <c:v>75</c:v>
                </c:pt>
                <c:pt idx="424">
                  <c:v>75</c:v>
                </c:pt>
                <c:pt idx="425">
                  <c:v>75</c:v>
                </c:pt>
                <c:pt idx="426">
                  <c:v>76</c:v>
                </c:pt>
                <c:pt idx="427">
                  <c:v>78</c:v>
                </c:pt>
                <c:pt idx="428">
                  <c:v>79</c:v>
                </c:pt>
                <c:pt idx="429">
                  <c:v>80</c:v>
                </c:pt>
                <c:pt idx="430">
                  <c:v>80</c:v>
                </c:pt>
                <c:pt idx="431">
                  <c:v>80</c:v>
                </c:pt>
                <c:pt idx="432">
                  <c:v>80</c:v>
                </c:pt>
                <c:pt idx="433">
                  <c:v>80</c:v>
                </c:pt>
                <c:pt idx="434">
                  <c:v>80</c:v>
                </c:pt>
                <c:pt idx="435">
                  <c:v>81</c:v>
                </c:pt>
                <c:pt idx="436">
                  <c:v>82</c:v>
                </c:pt>
                <c:pt idx="437">
                  <c:v>83</c:v>
                </c:pt>
                <c:pt idx="438">
                  <c:v>84</c:v>
                </c:pt>
                <c:pt idx="439">
                  <c:v>85</c:v>
                </c:pt>
                <c:pt idx="440">
                  <c:v>86</c:v>
                </c:pt>
                <c:pt idx="441">
                  <c:v>86</c:v>
                </c:pt>
                <c:pt idx="442">
                  <c:v>86</c:v>
                </c:pt>
                <c:pt idx="443">
                  <c:v>86</c:v>
                </c:pt>
                <c:pt idx="444">
                  <c:v>86</c:v>
                </c:pt>
                <c:pt idx="445">
                  <c:v>87</c:v>
                </c:pt>
                <c:pt idx="446">
                  <c:v>88</c:v>
                </c:pt>
                <c:pt idx="447">
                  <c:v>88</c:v>
                </c:pt>
                <c:pt idx="448">
                  <c:v>89</c:v>
                </c:pt>
                <c:pt idx="449">
                  <c:v>89</c:v>
                </c:pt>
                <c:pt idx="450">
                  <c:v>89</c:v>
                </c:pt>
                <c:pt idx="451">
                  <c:v>90</c:v>
                </c:pt>
                <c:pt idx="452">
                  <c:v>90</c:v>
                </c:pt>
                <c:pt idx="453">
                  <c:v>90</c:v>
                </c:pt>
                <c:pt idx="454">
                  <c:v>91</c:v>
                </c:pt>
                <c:pt idx="455">
                  <c:v>91</c:v>
                </c:pt>
                <c:pt idx="456">
                  <c:v>91</c:v>
                </c:pt>
                <c:pt idx="457">
                  <c:v>91</c:v>
                </c:pt>
                <c:pt idx="458">
                  <c:v>94</c:v>
                </c:pt>
                <c:pt idx="459">
                  <c:v>94</c:v>
                </c:pt>
                <c:pt idx="460">
                  <c:v>95</c:v>
                </c:pt>
                <c:pt idx="461">
                  <c:v>96</c:v>
                </c:pt>
                <c:pt idx="462">
                  <c:v>96</c:v>
                </c:pt>
                <c:pt idx="463">
                  <c:v>97</c:v>
                </c:pt>
                <c:pt idx="464">
                  <c:v>97</c:v>
                </c:pt>
                <c:pt idx="465">
                  <c:v>97</c:v>
                </c:pt>
                <c:pt idx="466">
                  <c:v>97</c:v>
                </c:pt>
                <c:pt idx="467">
                  <c:v>99</c:v>
                </c:pt>
                <c:pt idx="468">
                  <c:v>100</c:v>
                </c:pt>
                <c:pt idx="469">
                  <c:v>101</c:v>
                </c:pt>
                <c:pt idx="470">
                  <c:v>101</c:v>
                </c:pt>
                <c:pt idx="471">
                  <c:v>102</c:v>
                </c:pt>
                <c:pt idx="472">
                  <c:v>102</c:v>
                </c:pt>
                <c:pt idx="473">
                  <c:v>103</c:v>
                </c:pt>
                <c:pt idx="474">
                  <c:v>104</c:v>
                </c:pt>
                <c:pt idx="475">
                  <c:v>105</c:v>
                </c:pt>
                <c:pt idx="476">
                  <c:v>105</c:v>
                </c:pt>
                <c:pt idx="477">
                  <c:v>106</c:v>
                </c:pt>
                <c:pt idx="478">
                  <c:v>108</c:v>
                </c:pt>
                <c:pt idx="479">
                  <c:v>109</c:v>
                </c:pt>
                <c:pt idx="480">
                  <c:v>112</c:v>
                </c:pt>
                <c:pt idx="481">
                  <c:v>114</c:v>
                </c:pt>
                <c:pt idx="482">
                  <c:v>116</c:v>
                </c:pt>
                <c:pt idx="483">
                  <c:v>117</c:v>
                </c:pt>
                <c:pt idx="484">
                  <c:v>117</c:v>
                </c:pt>
                <c:pt idx="485">
                  <c:v>117</c:v>
                </c:pt>
                <c:pt idx="486">
                  <c:v>117</c:v>
                </c:pt>
                <c:pt idx="487">
                  <c:v>117</c:v>
                </c:pt>
                <c:pt idx="488">
                  <c:v>117</c:v>
                </c:pt>
                <c:pt idx="489">
                  <c:v>118</c:v>
                </c:pt>
                <c:pt idx="490">
                  <c:v>118</c:v>
                </c:pt>
                <c:pt idx="491">
                  <c:v>118</c:v>
                </c:pt>
                <c:pt idx="492">
                  <c:v>118</c:v>
                </c:pt>
                <c:pt idx="493">
                  <c:v>118</c:v>
                </c:pt>
                <c:pt idx="494">
                  <c:v>118</c:v>
                </c:pt>
                <c:pt idx="495">
                  <c:v>118</c:v>
                </c:pt>
                <c:pt idx="496">
                  <c:v>118</c:v>
                </c:pt>
                <c:pt idx="497">
                  <c:v>118</c:v>
                </c:pt>
                <c:pt idx="498">
                  <c:v>118</c:v>
                </c:pt>
                <c:pt idx="499">
                  <c:v>118</c:v>
                </c:pt>
                <c:pt idx="500">
                  <c:v>118</c:v>
                </c:pt>
                <c:pt idx="501">
                  <c:v>119</c:v>
                </c:pt>
                <c:pt idx="502">
                  <c:v>119</c:v>
                </c:pt>
                <c:pt idx="503">
                  <c:v>119</c:v>
                </c:pt>
                <c:pt idx="504">
                  <c:v>119</c:v>
                </c:pt>
                <c:pt idx="505">
                  <c:v>120</c:v>
                </c:pt>
                <c:pt idx="506">
                  <c:v>120</c:v>
                </c:pt>
                <c:pt idx="507">
                  <c:v>121</c:v>
                </c:pt>
                <c:pt idx="508">
                  <c:v>121</c:v>
                </c:pt>
                <c:pt idx="509">
                  <c:v>121</c:v>
                </c:pt>
                <c:pt idx="510">
                  <c:v>122</c:v>
                </c:pt>
                <c:pt idx="511">
                  <c:v>122</c:v>
                </c:pt>
                <c:pt idx="512">
                  <c:v>122</c:v>
                </c:pt>
                <c:pt idx="513">
                  <c:v>122</c:v>
                </c:pt>
                <c:pt idx="514">
                  <c:v>122</c:v>
                </c:pt>
                <c:pt idx="515">
                  <c:v>124</c:v>
                </c:pt>
                <c:pt idx="516">
                  <c:v>125</c:v>
                </c:pt>
                <c:pt idx="517">
                  <c:v>126</c:v>
                </c:pt>
                <c:pt idx="518">
                  <c:v>126</c:v>
                </c:pt>
                <c:pt idx="519">
                  <c:v>126</c:v>
                </c:pt>
                <c:pt idx="520">
                  <c:v>126</c:v>
                </c:pt>
                <c:pt idx="521">
                  <c:v>127</c:v>
                </c:pt>
                <c:pt idx="522">
                  <c:v>127</c:v>
                </c:pt>
                <c:pt idx="523">
                  <c:v>127</c:v>
                </c:pt>
                <c:pt idx="524">
                  <c:v>127</c:v>
                </c:pt>
                <c:pt idx="525">
                  <c:v>127</c:v>
                </c:pt>
                <c:pt idx="526">
                  <c:v>127</c:v>
                </c:pt>
                <c:pt idx="527">
                  <c:v>127</c:v>
                </c:pt>
                <c:pt idx="528">
                  <c:v>128</c:v>
                </c:pt>
                <c:pt idx="529">
                  <c:v>129</c:v>
                </c:pt>
                <c:pt idx="530">
                  <c:v>129</c:v>
                </c:pt>
                <c:pt idx="531">
                  <c:v>130</c:v>
                </c:pt>
                <c:pt idx="532">
                  <c:v>130</c:v>
                </c:pt>
                <c:pt idx="533">
                  <c:v>130</c:v>
                </c:pt>
                <c:pt idx="534">
                  <c:v>130</c:v>
                </c:pt>
                <c:pt idx="535">
                  <c:v>131</c:v>
                </c:pt>
                <c:pt idx="536">
                  <c:v>132</c:v>
                </c:pt>
                <c:pt idx="537">
                  <c:v>132</c:v>
                </c:pt>
                <c:pt idx="538">
                  <c:v>133</c:v>
                </c:pt>
                <c:pt idx="539">
                  <c:v>134</c:v>
                </c:pt>
                <c:pt idx="540">
                  <c:v>134</c:v>
                </c:pt>
                <c:pt idx="541">
                  <c:v>135</c:v>
                </c:pt>
                <c:pt idx="542">
                  <c:v>135</c:v>
                </c:pt>
                <c:pt idx="543">
                  <c:v>135</c:v>
                </c:pt>
                <c:pt idx="544">
                  <c:v>136</c:v>
                </c:pt>
                <c:pt idx="545">
                  <c:v>136</c:v>
                </c:pt>
                <c:pt idx="546">
                  <c:v>137</c:v>
                </c:pt>
                <c:pt idx="547">
                  <c:v>137</c:v>
                </c:pt>
                <c:pt idx="548">
                  <c:v>138</c:v>
                </c:pt>
                <c:pt idx="549">
                  <c:v>140</c:v>
                </c:pt>
                <c:pt idx="550">
                  <c:v>142</c:v>
                </c:pt>
                <c:pt idx="551">
                  <c:v>143</c:v>
                </c:pt>
                <c:pt idx="552">
                  <c:v>143</c:v>
                </c:pt>
                <c:pt idx="553">
                  <c:v>144</c:v>
                </c:pt>
                <c:pt idx="554">
                  <c:v>144</c:v>
                </c:pt>
                <c:pt idx="555">
                  <c:v>144</c:v>
                </c:pt>
                <c:pt idx="556">
                  <c:v>147</c:v>
                </c:pt>
                <c:pt idx="557">
                  <c:v>148</c:v>
                </c:pt>
                <c:pt idx="558">
                  <c:v>149</c:v>
                </c:pt>
                <c:pt idx="559">
                  <c:v>149</c:v>
                </c:pt>
                <c:pt idx="560">
                  <c:v>149</c:v>
                </c:pt>
                <c:pt idx="561">
                  <c:v>151</c:v>
                </c:pt>
                <c:pt idx="562">
                  <c:v>153</c:v>
                </c:pt>
                <c:pt idx="563">
                  <c:v>153</c:v>
                </c:pt>
                <c:pt idx="564">
                  <c:v>155</c:v>
                </c:pt>
                <c:pt idx="565">
                  <c:v>155</c:v>
                </c:pt>
                <c:pt idx="566">
                  <c:v>156</c:v>
                </c:pt>
                <c:pt idx="567">
                  <c:v>158</c:v>
                </c:pt>
                <c:pt idx="568">
                  <c:v>158</c:v>
                </c:pt>
                <c:pt idx="569">
                  <c:v>159</c:v>
                </c:pt>
                <c:pt idx="570">
                  <c:v>159</c:v>
                </c:pt>
                <c:pt idx="571">
                  <c:v>159</c:v>
                </c:pt>
                <c:pt idx="572">
                  <c:v>159</c:v>
                </c:pt>
                <c:pt idx="573">
                  <c:v>159</c:v>
                </c:pt>
                <c:pt idx="574">
                  <c:v>159</c:v>
                </c:pt>
                <c:pt idx="575">
                  <c:v>160</c:v>
                </c:pt>
                <c:pt idx="576">
                  <c:v>160</c:v>
                </c:pt>
                <c:pt idx="577">
                  <c:v>161</c:v>
                </c:pt>
                <c:pt idx="578">
                  <c:v>161</c:v>
                </c:pt>
                <c:pt idx="579">
                  <c:v>161</c:v>
                </c:pt>
                <c:pt idx="580">
                  <c:v>162</c:v>
                </c:pt>
                <c:pt idx="581">
                  <c:v>162</c:v>
                </c:pt>
                <c:pt idx="582">
                  <c:v>163</c:v>
                </c:pt>
                <c:pt idx="583">
                  <c:v>163</c:v>
                </c:pt>
                <c:pt idx="584">
                  <c:v>163</c:v>
                </c:pt>
                <c:pt idx="585">
                  <c:v>163</c:v>
                </c:pt>
                <c:pt idx="586">
                  <c:v>165</c:v>
                </c:pt>
                <c:pt idx="587">
                  <c:v>165</c:v>
                </c:pt>
                <c:pt idx="588">
                  <c:v>168</c:v>
                </c:pt>
                <c:pt idx="589">
                  <c:v>168</c:v>
                </c:pt>
                <c:pt idx="590">
                  <c:v>168</c:v>
                </c:pt>
                <c:pt idx="591">
                  <c:v>168</c:v>
                </c:pt>
                <c:pt idx="592">
                  <c:v>168</c:v>
                </c:pt>
                <c:pt idx="593">
                  <c:v>168</c:v>
                </c:pt>
                <c:pt idx="594">
                  <c:v>170</c:v>
                </c:pt>
                <c:pt idx="595">
                  <c:v>170</c:v>
                </c:pt>
                <c:pt idx="596">
                  <c:v>171</c:v>
                </c:pt>
                <c:pt idx="597">
                  <c:v>171</c:v>
                </c:pt>
                <c:pt idx="598">
                  <c:v>171</c:v>
                </c:pt>
                <c:pt idx="599">
                  <c:v>171</c:v>
                </c:pt>
                <c:pt idx="600">
                  <c:v>172</c:v>
                </c:pt>
                <c:pt idx="601">
                  <c:v>172</c:v>
                </c:pt>
                <c:pt idx="602">
                  <c:v>172</c:v>
                </c:pt>
                <c:pt idx="603">
                  <c:v>173</c:v>
                </c:pt>
                <c:pt idx="604">
                  <c:v>173</c:v>
                </c:pt>
                <c:pt idx="605">
                  <c:v>173</c:v>
                </c:pt>
                <c:pt idx="606">
                  <c:v>173</c:v>
                </c:pt>
                <c:pt idx="607">
                  <c:v>174</c:v>
                </c:pt>
                <c:pt idx="608">
                  <c:v>174</c:v>
                </c:pt>
                <c:pt idx="609">
                  <c:v>174</c:v>
                </c:pt>
                <c:pt idx="610">
                  <c:v>175</c:v>
                </c:pt>
                <c:pt idx="611">
                  <c:v>176</c:v>
                </c:pt>
                <c:pt idx="612">
                  <c:v>176</c:v>
                </c:pt>
                <c:pt idx="613">
                  <c:v>176</c:v>
                </c:pt>
                <c:pt idx="614">
                  <c:v>176</c:v>
                </c:pt>
                <c:pt idx="615">
                  <c:v>177</c:v>
                </c:pt>
                <c:pt idx="616">
                  <c:v>179</c:v>
                </c:pt>
                <c:pt idx="617">
                  <c:v>180</c:v>
                </c:pt>
                <c:pt idx="618">
                  <c:v>181</c:v>
                </c:pt>
                <c:pt idx="619">
                  <c:v>183</c:v>
                </c:pt>
                <c:pt idx="620">
                  <c:v>183</c:v>
                </c:pt>
                <c:pt idx="621">
                  <c:v>183</c:v>
                </c:pt>
                <c:pt idx="622">
                  <c:v>183</c:v>
                </c:pt>
                <c:pt idx="623">
                  <c:v>184</c:v>
                </c:pt>
                <c:pt idx="624">
                  <c:v>185</c:v>
                </c:pt>
                <c:pt idx="625">
                  <c:v>185</c:v>
                </c:pt>
                <c:pt idx="626">
                  <c:v>186</c:v>
                </c:pt>
                <c:pt idx="627">
                  <c:v>190</c:v>
                </c:pt>
                <c:pt idx="628">
                  <c:v>193</c:v>
                </c:pt>
                <c:pt idx="629">
                  <c:v>193</c:v>
                </c:pt>
                <c:pt idx="630">
                  <c:v>193</c:v>
                </c:pt>
                <c:pt idx="631">
                  <c:v>194</c:v>
                </c:pt>
                <c:pt idx="632">
                  <c:v>194</c:v>
                </c:pt>
                <c:pt idx="633">
                  <c:v>195</c:v>
                </c:pt>
                <c:pt idx="634">
                  <c:v>195</c:v>
                </c:pt>
                <c:pt idx="635">
                  <c:v>195</c:v>
                </c:pt>
                <c:pt idx="636">
                  <c:v>195</c:v>
                </c:pt>
                <c:pt idx="637">
                  <c:v>195</c:v>
                </c:pt>
                <c:pt idx="638">
                  <c:v>196</c:v>
                </c:pt>
                <c:pt idx="639">
                  <c:v>196</c:v>
                </c:pt>
                <c:pt idx="640">
                  <c:v>197</c:v>
                </c:pt>
                <c:pt idx="641">
                  <c:v>197</c:v>
                </c:pt>
                <c:pt idx="642">
                  <c:v>197</c:v>
                </c:pt>
                <c:pt idx="643">
                  <c:v>197</c:v>
                </c:pt>
                <c:pt idx="644">
                  <c:v>197</c:v>
                </c:pt>
                <c:pt idx="645">
                  <c:v>197</c:v>
                </c:pt>
                <c:pt idx="646">
                  <c:v>197</c:v>
                </c:pt>
                <c:pt idx="647">
                  <c:v>197</c:v>
                </c:pt>
                <c:pt idx="648">
                  <c:v>198</c:v>
                </c:pt>
                <c:pt idx="649">
                  <c:v>201</c:v>
                </c:pt>
                <c:pt idx="650">
                  <c:v>203</c:v>
                </c:pt>
                <c:pt idx="651">
                  <c:v>203</c:v>
                </c:pt>
                <c:pt idx="652">
                  <c:v>203</c:v>
                </c:pt>
                <c:pt idx="653">
                  <c:v>203</c:v>
                </c:pt>
                <c:pt idx="654">
                  <c:v>204</c:v>
                </c:pt>
                <c:pt idx="655">
                  <c:v>204</c:v>
                </c:pt>
                <c:pt idx="656">
                  <c:v>206</c:v>
                </c:pt>
                <c:pt idx="657">
                  <c:v>207</c:v>
                </c:pt>
                <c:pt idx="658">
                  <c:v>209</c:v>
                </c:pt>
                <c:pt idx="659">
                  <c:v>209</c:v>
                </c:pt>
                <c:pt idx="660">
                  <c:v>210</c:v>
                </c:pt>
                <c:pt idx="661">
                  <c:v>210</c:v>
                </c:pt>
                <c:pt idx="662">
                  <c:v>212</c:v>
                </c:pt>
                <c:pt idx="663">
                  <c:v>212</c:v>
                </c:pt>
                <c:pt idx="664">
                  <c:v>214</c:v>
                </c:pt>
                <c:pt idx="665">
                  <c:v>216</c:v>
                </c:pt>
                <c:pt idx="666">
                  <c:v>217</c:v>
                </c:pt>
                <c:pt idx="667">
                  <c:v>219</c:v>
                </c:pt>
                <c:pt idx="668">
                  <c:v>220</c:v>
                </c:pt>
                <c:pt idx="669">
                  <c:v>220</c:v>
                </c:pt>
                <c:pt idx="670">
                  <c:v>221</c:v>
                </c:pt>
                <c:pt idx="671">
                  <c:v>221</c:v>
                </c:pt>
                <c:pt idx="672">
                  <c:v>223</c:v>
                </c:pt>
                <c:pt idx="673">
                  <c:v>223</c:v>
                </c:pt>
                <c:pt idx="674">
                  <c:v>223</c:v>
                </c:pt>
                <c:pt idx="675">
                  <c:v>224</c:v>
                </c:pt>
                <c:pt idx="676">
                  <c:v>225</c:v>
                </c:pt>
                <c:pt idx="677">
                  <c:v>225</c:v>
                </c:pt>
                <c:pt idx="678">
                  <c:v>225</c:v>
                </c:pt>
                <c:pt idx="679">
                  <c:v>226</c:v>
                </c:pt>
                <c:pt idx="680">
                  <c:v>226</c:v>
                </c:pt>
                <c:pt idx="681">
                  <c:v>226</c:v>
                </c:pt>
                <c:pt idx="682">
                  <c:v>227</c:v>
                </c:pt>
                <c:pt idx="683">
                  <c:v>227</c:v>
                </c:pt>
                <c:pt idx="684">
                  <c:v>227</c:v>
                </c:pt>
                <c:pt idx="685">
                  <c:v>227</c:v>
                </c:pt>
                <c:pt idx="686">
                  <c:v>228</c:v>
                </c:pt>
                <c:pt idx="687">
                  <c:v>228</c:v>
                </c:pt>
                <c:pt idx="688">
                  <c:v>228</c:v>
                </c:pt>
                <c:pt idx="689">
                  <c:v>229</c:v>
                </c:pt>
                <c:pt idx="690">
                  <c:v>230</c:v>
                </c:pt>
                <c:pt idx="691">
                  <c:v>230</c:v>
                </c:pt>
                <c:pt idx="692">
                  <c:v>230</c:v>
                </c:pt>
                <c:pt idx="693">
                  <c:v>230</c:v>
                </c:pt>
                <c:pt idx="694">
                  <c:v>231</c:v>
                </c:pt>
                <c:pt idx="695">
                  <c:v>231</c:v>
                </c:pt>
                <c:pt idx="696">
                  <c:v>231</c:v>
                </c:pt>
                <c:pt idx="697">
                  <c:v>231</c:v>
                </c:pt>
                <c:pt idx="698">
                  <c:v>231</c:v>
                </c:pt>
                <c:pt idx="699">
                  <c:v>235</c:v>
                </c:pt>
                <c:pt idx="700">
                  <c:v>235</c:v>
                </c:pt>
                <c:pt idx="701">
                  <c:v>236</c:v>
                </c:pt>
                <c:pt idx="702">
                  <c:v>236</c:v>
                </c:pt>
                <c:pt idx="703">
                  <c:v>236</c:v>
                </c:pt>
                <c:pt idx="704">
                  <c:v>236</c:v>
                </c:pt>
                <c:pt idx="705">
                  <c:v>236</c:v>
                </c:pt>
                <c:pt idx="706">
                  <c:v>237</c:v>
                </c:pt>
                <c:pt idx="707">
                  <c:v>237</c:v>
                </c:pt>
                <c:pt idx="708">
                  <c:v>237</c:v>
                </c:pt>
                <c:pt idx="709">
                  <c:v>237</c:v>
                </c:pt>
                <c:pt idx="710">
                  <c:v>238</c:v>
                </c:pt>
                <c:pt idx="711">
                  <c:v>238</c:v>
                </c:pt>
                <c:pt idx="712">
                  <c:v>239</c:v>
                </c:pt>
                <c:pt idx="713">
                  <c:v>239</c:v>
                </c:pt>
                <c:pt idx="714">
                  <c:v>239</c:v>
                </c:pt>
                <c:pt idx="715">
                  <c:v>239</c:v>
                </c:pt>
                <c:pt idx="716">
                  <c:v>241</c:v>
                </c:pt>
                <c:pt idx="717">
                  <c:v>241</c:v>
                </c:pt>
                <c:pt idx="718">
                  <c:v>242</c:v>
                </c:pt>
                <c:pt idx="719">
                  <c:v>242</c:v>
                </c:pt>
                <c:pt idx="720">
                  <c:v>242</c:v>
                </c:pt>
                <c:pt idx="721">
                  <c:v>243</c:v>
                </c:pt>
                <c:pt idx="722">
                  <c:v>244</c:v>
                </c:pt>
                <c:pt idx="723">
                  <c:v>244</c:v>
                </c:pt>
                <c:pt idx="724">
                  <c:v>245</c:v>
                </c:pt>
                <c:pt idx="725">
                  <c:v>247</c:v>
                </c:pt>
                <c:pt idx="726">
                  <c:v>247</c:v>
                </c:pt>
                <c:pt idx="727">
                  <c:v>247</c:v>
                </c:pt>
                <c:pt idx="728">
                  <c:v>247</c:v>
                </c:pt>
                <c:pt idx="729">
                  <c:v>247</c:v>
                </c:pt>
                <c:pt idx="730">
                  <c:v>247</c:v>
                </c:pt>
                <c:pt idx="731">
                  <c:v>247</c:v>
                </c:pt>
                <c:pt idx="732">
                  <c:v>247</c:v>
                </c:pt>
                <c:pt idx="733">
                  <c:v>247</c:v>
                </c:pt>
                <c:pt idx="734">
                  <c:v>247</c:v>
                </c:pt>
                <c:pt idx="735">
                  <c:v>247</c:v>
                </c:pt>
                <c:pt idx="736">
                  <c:v>248</c:v>
                </c:pt>
                <c:pt idx="737">
                  <c:v>250</c:v>
                </c:pt>
                <c:pt idx="738">
                  <c:v>252</c:v>
                </c:pt>
                <c:pt idx="739">
                  <c:v>252</c:v>
                </c:pt>
                <c:pt idx="740">
                  <c:v>253</c:v>
                </c:pt>
                <c:pt idx="741">
                  <c:v>253</c:v>
                </c:pt>
                <c:pt idx="742">
                  <c:v>254</c:v>
                </c:pt>
                <c:pt idx="743">
                  <c:v>255</c:v>
                </c:pt>
                <c:pt idx="744">
                  <c:v>255</c:v>
                </c:pt>
                <c:pt idx="745">
                  <c:v>255</c:v>
                </c:pt>
                <c:pt idx="746">
                  <c:v>255</c:v>
                </c:pt>
                <c:pt idx="747">
                  <c:v>255</c:v>
                </c:pt>
                <c:pt idx="748">
                  <c:v>256</c:v>
                </c:pt>
                <c:pt idx="749">
                  <c:v>257</c:v>
                </c:pt>
                <c:pt idx="750">
                  <c:v>258</c:v>
                </c:pt>
                <c:pt idx="751">
                  <c:v>259</c:v>
                </c:pt>
                <c:pt idx="752">
                  <c:v>259</c:v>
                </c:pt>
                <c:pt idx="753">
                  <c:v>259</c:v>
                </c:pt>
                <c:pt idx="754">
                  <c:v>259</c:v>
                </c:pt>
                <c:pt idx="755">
                  <c:v>260</c:v>
                </c:pt>
                <c:pt idx="756">
                  <c:v>260</c:v>
                </c:pt>
                <c:pt idx="757">
                  <c:v>262</c:v>
                </c:pt>
                <c:pt idx="758">
                  <c:v>264</c:v>
                </c:pt>
                <c:pt idx="759">
                  <c:v>264</c:v>
                </c:pt>
                <c:pt idx="760">
                  <c:v>264</c:v>
                </c:pt>
                <c:pt idx="761">
                  <c:v>265</c:v>
                </c:pt>
                <c:pt idx="762">
                  <c:v>266</c:v>
                </c:pt>
                <c:pt idx="763">
                  <c:v>267</c:v>
                </c:pt>
                <c:pt idx="764">
                  <c:v>267</c:v>
                </c:pt>
                <c:pt idx="765">
                  <c:v>268</c:v>
                </c:pt>
                <c:pt idx="766">
                  <c:v>268</c:v>
                </c:pt>
                <c:pt idx="767">
                  <c:v>269</c:v>
                </c:pt>
                <c:pt idx="768">
                  <c:v>269</c:v>
                </c:pt>
                <c:pt idx="769">
                  <c:v>269</c:v>
                </c:pt>
                <c:pt idx="770">
                  <c:v>270</c:v>
                </c:pt>
                <c:pt idx="771">
                  <c:v>270</c:v>
                </c:pt>
                <c:pt idx="772">
                  <c:v>270</c:v>
                </c:pt>
                <c:pt idx="773">
                  <c:v>271</c:v>
                </c:pt>
                <c:pt idx="774">
                  <c:v>271</c:v>
                </c:pt>
                <c:pt idx="775">
                  <c:v>271</c:v>
                </c:pt>
                <c:pt idx="776">
                  <c:v>271</c:v>
                </c:pt>
                <c:pt idx="777">
                  <c:v>271</c:v>
                </c:pt>
                <c:pt idx="778">
                  <c:v>271</c:v>
                </c:pt>
                <c:pt idx="779">
                  <c:v>271</c:v>
                </c:pt>
                <c:pt idx="780">
                  <c:v>271</c:v>
                </c:pt>
                <c:pt idx="781">
                  <c:v>271</c:v>
                </c:pt>
                <c:pt idx="782">
                  <c:v>271</c:v>
                </c:pt>
                <c:pt idx="783">
                  <c:v>271</c:v>
                </c:pt>
                <c:pt idx="784">
                  <c:v>271</c:v>
                </c:pt>
                <c:pt idx="785">
                  <c:v>271</c:v>
                </c:pt>
                <c:pt idx="786">
                  <c:v>271</c:v>
                </c:pt>
                <c:pt idx="787">
                  <c:v>271</c:v>
                </c:pt>
                <c:pt idx="788">
                  <c:v>271</c:v>
                </c:pt>
                <c:pt idx="789">
                  <c:v>272</c:v>
                </c:pt>
                <c:pt idx="790">
                  <c:v>272</c:v>
                </c:pt>
                <c:pt idx="791">
                  <c:v>273</c:v>
                </c:pt>
                <c:pt idx="792">
                  <c:v>274</c:v>
                </c:pt>
                <c:pt idx="793">
                  <c:v>274</c:v>
                </c:pt>
                <c:pt idx="794">
                  <c:v>275</c:v>
                </c:pt>
                <c:pt idx="795">
                  <c:v>276</c:v>
                </c:pt>
                <c:pt idx="796">
                  <c:v>276</c:v>
                </c:pt>
                <c:pt idx="797">
                  <c:v>276</c:v>
                </c:pt>
                <c:pt idx="798">
                  <c:v>276</c:v>
                </c:pt>
                <c:pt idx="799">
                  <c:v>276</c:v>
                </c:pt>
                <c:pt idx="800">
                  <c:v>276</c:v>
                </c:pt>
                <c:pt idx="801">
                  <c:v>277</c:v>
                </c:pt>
                <c:pt idx="802">
                  <c:v>277</c:v>
                </c:pt>
                <c:pt idx="803">
                  <c:v>277</c:v>
                </c:pt>
                <c:pt idx="804">
                  <c:v>278</c:v>
                </c:pt>
                <c:pt idx="805">
                  <c:v>278</c:v>
                </c:pt>
                <c:pt idx="806">
                  <c:v>279</c:v>
                </c:pt>
                <c:pt idx="807">
                  <c:v>281</c:v>
                </c:pt>
                <c:pt idx="808">
                  <c:v>282</c:v>
                </c:pt>
                <c:pt idx="809">
                  <c:v>283</c:v>
                </c:pt>
                <c:pt idx="810">
                  <c:v>283</c:v>
                </c:pt>
                <c:pt idx="811">
                  <c:v>283</c:v>
                </c:pt>
                <c:pt idx="812">
                  <c:v>284</c:v>
                </c:pt>
                <c:pt idx="813">
                  <c:v>284</c:v>
                </c:pt>
                <c:pt idx="814">
                  <c:v>284</c:v>
                </c:pt>
                <c:pt idx="815">
                  <c:v>284</c:v>
                </c:pt>
                <c:pt idx="816">
                  <c:v>284</c:v>
                </c:pt>
                <c:pt idx="817">
                  <c:v>285</c:v>
                </c:pt>
                <c:pt idx="818">
                  <c:v>286</c:v>
                </c:pt>
                <c:pt idx="819">
                  <c:v>287</c:v>
                </c:pt>
                <c:pt idx="820">
                  <c:v>289</c:v>
                </c:pt>
                <c:pt idx="821">
                  <c:v>289</c:v>
                </c:pt>
                <c:pt idx="822">
                  <c:v>291</c:v>
                </c:pt>
                <c:pt idx="823">
                  <c:v>292</c:v>
                </c:pt>
                <c:pt idx="824">
                  <c:v>293</c:v>
                </c:pt>
                <c:pt idx="825">
                  <c:v>293</c:v>
                </c:pt>
                <c:pt idx="826">
                  <c:v>293</c:v>
                </c:pt>
                <c:pt idx="827">
                  <c:v>293</c:v>
                </c:pt>
                <c:pt idx="828">
                  <c:v>293</c:v>
                </c:pt>
                <c:pt idx="829">
                  <c:v>293</c:v>
                </c:pt>
                <c:pt idx="830">
                  <c:v>293</c:v>
                </c:pt>
                <c:pt idx="831">
                  <c:v>294</c:v>
                </c:pt>
                <c:pt idx="832">
                  <c:v>295</c:v>
                </c:pt>
                <c:pt idx="833">
                  <c:v>295</c:v>
                </c:pt>
                <c:pt idx="834">
                  <c:v>295</c:v>
                </c:pt>
                <c:pt idx="835">
                  <c:v>296</c:v>
                </c:pt>
                <c:pt idx="836">
                  <c:v>296</c:v>
                </c:pt>
                <c:pt idx="837">
                  <c:v>296</c:v>
                </c:pt>
                <c:pt idx="838">
                  <c:v>297</c:v>
                </c:pt>
                <c:pt idx="839">
                  <c:v>300</c:v>
                </c:pt>
                <c:pt idx="840">
                  <c:v>300</c:v>
                </c:pt>
                <c:pt idx="841">
                  <c:v>303</c:v>
                </c:pt>
                <c:pt idx="842">
                  <c:v>305</c:v>
                </c:pt>
                <c:pt idx="843">
                  <c:v>305</c:v>
                </c:pt>
                <c:pt idx="844">
                  <c:v>305</c:v>
                </c:pt>
                <c:pt idx="845">
                  <c:v>305</c:v>
                </c:pt>
                <c:pt idx="846">
                  <c:v>313</c:v>
                </c:pt>
                <c:pt idx="847">
                  <c:v>315</c:v>
                </c:pt>
                <c:pt idx="848">
                  <c:v>320</c:v>
                </c:pt>
                <c:pt idx="849">
                  <c:v>324</c:v>
                </c:pt>
                <c:pt idx="850">
                  <c:v>324</c:v>
                </c:pt>
                <c:pt idx="851">
                  <c:v>325</c:v>
                </c:pt>
                <c:pt idx="852">
                  <c:v>325</c:v>
                </c:pt>
                <c:pt idx="853">
                  <c:v>328</c:v>
                </c:pt>
                <c:pt idx="854">
                  <c:v>328</c:v>
                </c:pt>
                <c:pt idx="855">
                  <c:v>329</c:v>
                </c:pt>
                <c:pt idx="856">
                  <c:v>329</c:v>
                </c:pt>
                <c:pt idx="857">
                  <c:v>331</c:v>
                </c:pt>
                <c:pt idx="858">
                  <c:v>333</c:v>
                </c:pt>
                <c:pt idx="859">
                  <c:v>335</c:v>
                </c:pt>
                <c:pt idx="860">
                  <c:v>337</c:v>
                </c:pt>
                <c:pt idx="861">
                  <c:v>338</c:v>
                </c:pt>
                <c:pt idx="862">
                  <c:v>338</c:v>
                </c:pt>
                <c:pt idx="863">
                  <c:v>338</c:v>
                </c:pt>
                <c:pt idx="864">
                  <c:v>339</c:v>
                </c:pt>
                <c:pt idx="865">
                  <c:v>339</c:v>
                </c:pt>
                <c:pt idx="866">
                  <c:v>340</c:v>
                </c:pt>
                <c:pt idx="867">
                  <c:v>340</c:v>
                </c:pt>
                <c:pt idx="868">
                  <c:v>340</c:v>
                </c:pt>
                <c:pt idx="869">
                  <c:v>340</c:v>
                </c:pt>
                <c:pt idx="870">
                  <c:v>340</c:v>
                </c:pt>
                <c:pt idx="871">
                  <c:v>341</c:v>
                </c:pt>
                <c:pt idx="872">
                  <c:v>342</c:v>
                </c:pt>
                <c:pt idx="873">
                  <c:v>342</c:v>
                </c:pt>
                <c:pt idx="874">
                  <c:v>343</c:v>
                </c:pt>
                <c:pt idx="875">
                  <c:v>344</c:v>
                </c:pt>
                <c:pt idx="876">
                  <c:v>345</c:v>
                </c:pt>
                <c:pt idx="877">
                  <c:v>345</c:v>
                </c:pt>
                <c:pt idx="878">
                  <c:v>345</c:v>
                </c:pt>
                <c:pt idx="879">
                  <c:v>345</c:v>
                </c:pt>
                <c:pt idx="880">
                  <c:v>345</c:v>
                </c:pt>
                <c:pt idx="881">
                  <c:v>346</c:v>
                </c:pt>
                <c:pt idx="882">
                  <c:v>348</c:v>
                </c:pt>
                <c:pt idx="883">
                  <c:v>349</c:v>
                </c:pt>
                <c:pt idx="884">
                  <c:v>351</c:v>
                </c:pt>
                <c:pt idx="885">
                  <c:v>352</c:v>
                </c:pt>
                <c:pt idx="886">
                  <c:v>353</c:v>
                </c:pt>
                <c:pt idx="887">
                  <c:v>357</c:v>
                </c:pt>
                <c:pt idx="888">
                  <c:v>357</c:v>
                </c:pt>
                <c:pt idx="889">
                  <c:v>357</c:v>
                </c:pt>
                <c:pt idx="890">
                  <c:v>357</c:v>
                </c:pt>
                <c:pt idx="891">
                  <c:v>357</c:v>
                </c:pt>
                <c:pt idx="892">
                  <c:v>357</c:v>
                </c:pt>
                <c:pt idx="893">
                  <c:v>357</c:v>
                </c:pt>
                <c:pt idx="894">
                  <c:v>361</c:v>
                </c:pt>
                <c:pt idx="895">
                  <c:v>362</c:v>
                </c:pt>
                <c:pt idx="896">
                  <c:v>362</c:v>
                </c:pt>
                <c:pt idx="897">
                  <c:v>362</c:v>
                </c:pt>
                <c:pt idx="898">
                  <c:v>362</c:v>
                </c:pt>
                <c:pt idx="899">
                  <c:v>362</c:v>
                </c:pt>
                <c:pt idx="900">
                  <c:v>363</c:v>
                </c:pt>
                <c:pt idx="901">
                  <c:v>363</c:v>
                </c:pt>
                <c:pt idx="902">
                  <c:v>363</c:v>
                </c:pt>
                <c:pt idx="903">
                  <c:v>363</c:v>
                </c:pt>
                <c:pt idx="904">
                  <c:v>365</c:v>
                </c:pt>
                <c:pt idx="905">
                  <c:v>367</c:v>
                </c:pt>
                <c:pt idx="906">
                  <c:v>367</c:v>
                </c:pt>
                <c:pt idx="907">
                  <c:v>369</c:v>
                </c:pt>
                <c:pt idx="908">
                  <c:v>369</c:v>
                </c:pt>
                <c:pt idx="909">
                  <c:v>372</c:v>
                </c:pt>
                <c:pt idx="910">
                  <c:v>375</c:v>
                </c:pt>
                <c:pt idx="911">
                  <c:v>375</c:v>
                </c:pt>
                <c:pt idx="912">
                  <c:v>382</c:v>
                </c:pt>
                <c:pt idx="913">
                  <c:v>382</c:v>
                </c:pt>
                <c:pt idx="914">
                  <c:v>383</c:v>
                </c:pt>
                <c:pt idx="915">
                  <c:v>384</c:v>
                </c:pt>
                <c:pt idx="916">
                  <c:v>384</c:v>
                </c:pt>
                <c:pt idx="917">
                  <c:v>388</c:v>
                </c:pt>
                <c:pt idx="918">
                  <c:v>389</c:v>
                </c:pt>
                <c:pt idx="919">
                  <c:v>389</c:v>
                </c:pt>
                <c:pt idx="920">
                  <c:v>389</c:v>
                </c:pt>
                <c:pt idx="921">
                  <c:v>389</c:v>
                </c:pt>
                <c:pt idx="922">
                  <c:v>389</c:v>
                </c:pt>
                <c:pt idx="923">
                  <c:v>389</c:v>
                </c:pt>
                <c:pt idx="924">
                  <c:v>390</c:v>
                </c:pt>
                <c:pt idx="925">
                  <c:v>392</c:v>
                </c:pt>
                <c:pt idx="926">
                  <c:v>393</c:v>
                </c:pt>
                <c:pt idx="927">
                  <c:v>393</c:v>
                </c:pt>
                <c:pt idx="928">
                  <c:v>393</c:v>
                </c:pt>
                <c:pt idx="929">
                  <c:v>396</c:v>
                </c:pt>
                <c:pt idx="930">
                  <c:v>399</c:v>
                </c:pt>
                <c:pt idx="931">
                  <c:v>402</c:v>
                </c:pt>
                <c:pt idx="932">
                  <c:v>406</c:v>
                </c:pt>
                <c:pt idx="933">
                  <c:v>406</c:v>
                </c:pt>
                <c:pt idx="934">
                  <c:v>408</c:v>
                </c:pt>
                <c:pt idx="935">
                  <c:v>408</c:v>
                </c:pt>
                <c:pt idx="936">
                  <c:v>413</c:v>
                </c:pt>
                <c:pt idx="937">
                  <c:v>417</c:v>
                </c:pt>
                <c:pt idx="938">
                  <c:v>417</c:v>
                </c:pt>
                <c:pt idx="939">
                  <c:v>418</c:v>
                </c:pt>
                <c:pt idx="940">
                  <c:v>418</c:v>
                </c:pt>
                <c:pt idx="941">
                  <c:v>419</c:v>
                </c:pt>
                <c:pt idx="942">
                  <c:v>425</c:v>
                </c:pt>
                <c:pt idx="943">
                  <c:v>426</c:v>
                </c:pt>
                <c:pt idx="944">
                  <c:v>427</c:v>
                </c:pt>
                <c:pt idx="945">
                  <c:v>427</c:v>
                </c:pt>
                <c:pt idx="946">
                  <c:v>430</c:v>
                </c:pt>
                <c:pt idx="947">
                  <c:v>431</c:v>
                </c:pt>
                <c:pt idx="948">
                  <c:v>433</c:v>
                </c:pt>
                <c:pt idx="949">
                  <c:v>434</c:v>
                </c:pt>
                <c:pt idx="950">
                  <c:v>435</c:v>
                </c:pt>
                <c:pt idx="951">
                  <c:v>436</c:v>
                </c:pt>
                <c:pt idx="952">
                  <c:v>440</c:v>
                </c:pt>
                <c:pt idx="953">
                  <c:v>442</c:v>
                </c:pt>
                <c:pt idx="954">
                  <c:v>443</c:v>
                </c:pt>
                <c:pt idx="955">
                  <c:v>445</c:v>
                </c:pt>
                <c:pt idx="956">
                  <c:v>446</c:v>
                </c:pt>
                <c:pt idx="957">
                  <c:v>458</c:v>
                </c:pt>
                <c:pt idx="958">
                  <c:v>459</c:v>
                </c:pt>
                <c:pt idx="959">
                  <c:v>460</c:v>
                </c:pt>
                <c:pt idx="960">
                  <c:v>460</c:v>
                </c:pt>
                <c:pt idx="961">
                  <c:v>460</c:v>
                </c:pt>
                <c:pt idx="962">
                  <c:v>461</c:v>
                </c:pt>
                <c:pt idx="963">
                  <c:v>463</c:v>
                </c:pt>
                <c:pt idx="964">
                  <c:v>464</c:v>
                </c:pt>
                <c:pt idx="965">
                  <c:v>465</c:v>
                </c:pt>
                <c:pt idx="966">
                  <c:v>465</c:v>
                </c:pt>
                <c:pt idx="967">
                  <c:v>465</c:v>
                </c:pt>
                <c:pt idx="968">
                  <c:v>465</c:v>
                </c:pt>
                <c:pt idx="969">
                  <c:v>469</c:v>
                </c:pt>
                <c:pt idx="970">
                  <c:v>470</c:v>
                </c:pt>
                <c:pt idx="971">
                  <c:v>471</c:v>
                </c:pt>
                <c:pt idx="972">
                  <c:v>471</c:v>
                </c:pt>
                <c:pt idx="973">
                  <c:v>472</c:v>
                </c:pt>
                <c:pt idx="974">
                  <c:v>481</c:v>
                </c:pt>
                <c:pt idx="975">
                  <c:v>482</c:v>
                </c:pt>
                <c:pt idx="976">
                  <c:v>482</c:v>
                </c:pt>
                <c:pt idx="977">
                  <c:v>482</c:v>
                </c:pt>
                <c:pt idx="978">
                  <c:v>488</c:v>
                </c:pt>
                <c:pt idx="979">
                  <c:v>490</c:v>
                </c:pt>
                <c:pt idx="980">
                  <c:v>492</c:v>
                </c:pt>
                <c:pt idx="981">
                  <c:v>493</c:v>
                </c:pt>
                <c:pt idx="982">
                  <c:v>493</c:v>
                </c:pt>
                <c:pt idx="983">
                  <c:v>502</c:v>
                </c:pt>
                <c:pt idx="984">
                  <c:v>502</c:v>
                </c:pt>
                <c:pt idx="985">
                  <c:v>505</c:v>
                </c:pt>
                <c:pt idx="986">
                  <c:v>505</c:v>
                </c:pt>
                <c:pt idx="987">
                  <c:v>506</c:v>
                </c:pt>
                <c:pt idx="988">
                  <c:v>506</c:v>
                </c:pt>
                <c:pt idx="989">
                  <c:v>507</c:v>
                </c:pt>
                <c:pt idx="990">
                  <c:v>509</c:v>
                </c:pt>
                <c:pt idx="991">
                  <c:v>510</c:v>
                </c:pt>
                <c:pt idx="992">
                  <c:v>513</c:v>
                </c:pt>
                <c:pt idx="993">
                  <c:v>513</c:v>
                </c:pt>
                <c:pt idx="994">
                  <c:v>517</c:v>
                </c:pt>
                <c:pt idx="995">
                  <c:v>536</c:v>
                </c:pt>
                <c:pt idx="996">
                  <c:v>540</c:v>
                </c:pt>
                <c:pt idx="997">
                  <c:v>540</c:v>
                </c:pt>
                <c:pt idx="998">
                  <c:v>540</c:v>
                </c:pt>
                <c:pt idx="999">
                  <c:v>540</c:v>
                </c:pt>
                <c:pt idx="1000">
                  <c:v>545</c:v>
                </c:pt>
                <c:pt idx="1001">
                  <c:v>546</c:v>
                </c:pt>
                <c:pt idx="1002">
                  <c:v>550</c:v>
                </c:pt>
                <c:pt idx="1003">
                  <c:v>552</c:v>
                </c:pt>
                <c:pt idx="1004">
                  <c:v>558</c:v>
                </c:pt>
                <c:pt idx="1005">
                  <c:v>558</c:v>
                </c:pt>
                <c:pt idx="1006">
                  <c:v>558</c:v>
                </c:pt>
                <c:pt idx="1007">
                  <c:v>560</c:v>
                </c:pt>
                <c:pt idx="1008">
                  <c:v>563</c:v>
                </c:pt>
                <c:pt idx="1009">
                  <c:v>565</c:v>
                </c:pt>
                <c:pt idx="1010">
                  <c:v>570</c:v>
                </c:pt>
                <c:pt idx="1011">
                  <c:v>570</c:v>
                </c:pt>
                <c:pt idx="1012">
                  <c:v>575</c:v>
                </c:pt>
                <c:pt idx="1013">
                  <c:v>576</c:v>
                </c:pt>
                <c:pt idx="1014">
                  <c:v>576</c:v>
                </c:pt>
                <c:pt idx="1015">
                  <c:v>576</c:v>
                </c:pt>
                <c:pt idx="1016">
                  <c:v>576</c:v>
                </c:pt>
                <c:pt idx="1017">
                  <c:v>576</c:v>
                </c:pt>
                <c:pt idx="1018">
                  <c:v>577</c:v>
                </c:pt>
                <c:pt idx="1019">
                  <c:v>579</c:v>
                </c:pt>
                <c:pt idx="1020">
                  <c:v>583</c:v>
                </c:pt>
                <c:pt idx="1021">
                  <c:v>589</c:v>
                </c:pt>
                <c:pt idx="1022">
                  <c:v>594</c:v>
                </c:pt>
                <c:pt idx="1023">
                  <c:v>601</c:v>
                </c:pt>
                <c:pt idx="1024">
                  <c:v>610</c:v>
                </c:pt>
                <c:pt idx="1025">
                  <c:v>615</c:v>
                </c:pt>
                <c:pt idx="1026">
                  <c:v>618</c:v>
                </c:pt>
                <c:pt idx="1027">
                  <c:v>620</c:v>
                </c:pt>
                <c:pt idx="1028">
                  <c:v>622</c:v>
                </c:pt>
                <c:pt idx="1029">
                  <c:v>627</c:v>
                </c:pt>
                <c:pt idx="1030">
                  <c:v>646</c:v>
                </c:pt>
                <c:pt idx="1031">
                  <c:v>649</c:v>
                </c:pt>
                <c:pt idx="1032">
                  <c:v>655</c:v>
                </c:pt>
                <c:pt idx="1033">
                  <c:v>659</c:v>
                </c:pt>
                <c:pt idx="1034">
                  <c:v>666</c:v>
                </c:pt>
                <c:pt idx="1035">
                  <c:v>667</c:v>
                </c:pt>
                <c:pt idx="1036">
                  <c:v>679</c:v>
                </c:pt>
                <c:pt idx="1037">
                  <c:v>683</c:v>
                </c:pt>
                <c:pt idx="1038">
                  <c:v>690</c:v>
                </c:pt>
                <c:pt idx="1039">
                  <c:v>692</c:v>
                </c:pt>
                <c:pt idx="1040">
                  <c:v>694</c:v>
                </c:pt>
                <c:pt idx="1041">
                  <c:v>703</c:v>
                </c:pt>
                <c:pt idx="1042">
                  <c:v>703</c:v>
                </c:pt>
                <c:pt idx="1043">
                  <c:v>704</c:v>
                </c:pt>
                <c:pt idx="1044">
                  <c:v>706</c:v>
                </c:pt>
                <c:pt idx="1045">
                  <c:v>719</c:v>
                </c:pt>
                <c:pt idx="1046">
                  <c:v>742</c:v>
                </c:pt>
                <c:pt idx="1047">
                  <c:v>752</c:v>
                </c:pt>
                <c:pt idx="1048">
                  <c:v>765</c:v>
                </c:pt>
                <c:pt idx="1049">
                  <c:v>770</c:v>
                </c:pt>
                <c:pt idx="1050">
                  <c:v>784</c:v>
                </c:pt>
                <c:pt idx="1051">
                  <c:v>803</c:v>
                </c:pt>
                <c:pt idx="1052">
                  <c:v>807</c:v>
                </c:pt>
                <c:pt idx="1053">
                  <c:v>870</c:v>
                </c:pt>
                <c:pt idx="1054">
                  <c:v>887</c:v>
                </c:pt>
                <c:pt idx="1055">
                  <c:v>909</c:v>
                </c:pt>
                <c:pt idx="1056">
                  <c:v>948</c:v>
                </c:pt>
                <c:pt idx="1057">
                  <c:v>963</c:v>
                </c:pt>
                <c:pt idx="1058">
                  <c:v>975</c:v>
                </c:pt>
                <c:pt idx="1059">
                  <c:v>1008</c:v>
                </c:pt>
                <c:pt idx="1060">
                  <c:v>1050</c:v>
                </c:pt>
                <c:pt idx="1061">
                  <c:v>1068</c:v>
                </c:pt>
                <c:pt idx="1062">
                  <c:v>1179</c:v>
                </c:pt>
                <c:pt idx="1063">
                  <c:v>1206</c:v>
                </c:pt>
                <c:pt idx="1064">
                  <c:v>1374</c:v>
                </c:pt>
                <c:pt idx="1065">
                  <c:v>1393</c:v>
                </c:pt>
                <c:pt idx="1066">
                  <c:v>1459</c:v>
                </c:pt>
                <c:pt idx="1067">
                  <c:v>1558</c:v>
                </c:pt>
                <c:pt idx="1068">
                  <c:v>1572</c:v>
                </c:pt>
                <c:pt idx="1069">
                  <c:v>1582</c:v>
                </c:pt>
                <c:pt idx="1070">
                  <c:v>1692</c:v>
                </c:pt>
                <c:pt idx="1071">
                  <c:v>1879</c:v>
                </c:pt>
                <c:pt idx="1072">
                  <c:v>1990</c:v>
                </c:pt>
                <c:pt idx="1073">
                  <c:v>2128</c:v>
                </c:pt>
                <c:pt idx="1074">
                  <c:v>2235</c:v>
                </c:pt>
                <c:pt idx="1075">
                  <c:v>2259</c:v>
                </c:pt>
                <c:pt idx="1076">
                  <c:v>2289</c:v>
                </c:pt>
                <c:pt idx="1077">
                  <c:v>2710</c:v>
                </c:pt>
                <c:pt idx="1078">
                  <c:v>2983</c:v>
                </c:pt>
                <c:pt idx="1079">
                  <c:v>2984</c:v>
                </c:pt>
                <c:pt idx="1080">
                  <c:v>3086</c:v>
                </c:pt>
                <c:pt idx="1081">
                  <c:v>3156</c:v>
                </c:pt>
                <c:pt idx="1082">
                  <c:v>3172</c:v>
                </c:pt>
                <c:pt idx="1083">
                  <c:v>3181</c:v>
                </c:pt>
                <c:pt idx="1084">
                  <c:v>3187</c:v>
                </c:pt>
                <c:pt idx="1085">
                  <c:v>3279</c:v>
                </c:pt>
                <c:pt idx="1086">
                  <c:v>3279</c:v>
                </c:pt>
                <c:pt idx="1087">
                  <c:v>3457</c:v>
                </c:pt>
                <c:pt idx="1088">
                  <c:v>3457</c:v>
                </c:pt>
                <c:pt idx="1089">
                  <c:v>3457</c:v>
                </c:pt>
                <c:pt idx="1090">
                  <c:v>4134</c:v>
                </c:pt>
                <c:pt idx="1091">
                  <c:v>4195</c:v>
                </c:pt>
                <c:pt idx="1092">
                  <c:v>4276</c:v>
                </c:pt>
                <c:pt idx="1093">
                  <c:v>4373</c:v>
                </c:pt>
                <c:pt idx="1094">
                  <c:v>4433</c:v>
                </c:pt>
                <c:pt idx="1095">
                  <c:v>4444</c:v>
                </c:pt>
                <c:pt idx="1096">
                  <c:v>4749</c:v>
                </c:pt>
                <c:pt idx="1097">
                  <c:v>5180</c:v>
                </c:pt>
                <c:pt idx="1098">
                  <c:v>5319</c:v>
                </c:pt>
                <c:pt idx="1099">
                  <c:v>5457</c:v>
                </c:pt>
                <c:pt idx="1100">
                  <c:v>5473</c:v>
                </c:pt>
                <c:pt idx="1101">
                  <c:v>5509</c:v>
                </c:pt>
                <c:pt idx="1102">
                  <c:v>5528</c:v>
                </c:pt>
                <c:pt idx="1103">
                  <c:v>5528</c:v>
                </c:pt>
                <c:pt idx="1104">
                  <c:v>5592</c:v>
                </c:pt>
                <c:pt idx="1105">
                  <c:v>5787</c:v>
                </c:pt>
                <c:pt idx="1106">
                  <c:v>6178</c:v>
                </c:pt>
                <c:pt idx="1107">
                  <c:v>6232</c:v>
                </c:pt>
                <c:pt idx="1108">
                  <c:v>6391</c:v>
                </c:pt>
                <c:pt idx="1109">
                  <c:v>6826</c:v>
                </c:pt>
                <c:pt idx="1110">
                  <c:v>6834</c:v>
                </c:pt>
                <c:pt idx="1111">
                  <c:v>7163</c:v>
                </c:pt>
                <c:pt idx="1112">
                  <c:v>7397</c:v>
                </c:pt>
                <c:pt idx="1113">
                  <c:v>7407</c:v>
                </c:pt>
                <c:pt idx="1114">
                  <c:v>7547</c:v>
                </c:pt>
                <c:pt idx="1115">
                  <c:v>7547</c:v>
                </c:pt>
                <c:pt idx="1116">
                  <c:v>7720</c:v>
                </c:pt>
                <c:pt idx="1117">
                  <c:v>7794</c:v>
                </c:pt>
                <c:pt idx="1118">
                  <c:v>8280</c:v>
                </c:pt>
                <c:pt idx="1119">
                  <c:v>8316</c:v>
                </c:pt>
                <c:pt idx="1120">
                  <c:v>8390</c:v>
                </c:pt>
                <c:pt idx="1121">
                  <c:v>8566</c:v>
                </c:pt>
                <c:pt idx="1122">
                  <c:v>9088</c:v>
                </c:pt>
                <c:pt idx="1123">
                  <c:v>9325</c:v>
                </c:pt>
                <c:pt idx="1124">
                  <c:v>9454</c:v>
                </c:pt>
                <c:pt idx="1125">
                  <c:v>9796</c:v>
                </c:pt>
                <c:pt idx="1126">
                  <c:v>10208</c:v>
                </c:pt>
                <c:pt idx="1127">
                  <c:v>10231</c:v>
                </c:pt>
                <c:pt idx="1128">
                  <c:v>10231</c:v>
                </c:pt>
                <c:pt idx="1129">
                  <c:v>10282</c:v>
                </c:pt>
                <c:pt idx="1130">
                  <c:v>10285</c:v>
                </c:pt>
                <c:pt idx="1131">
                  <c:v>10804</c:v>
                </c:pt>
                <c:pt idx="1132">
                  <c:v>11460</c:v>
                </c:pt>
                <c:pt idx="1133">
                  <c:v>11784</c:v>
                </c:pt>
                <c:pt idx="1134">
                  <c:v>12636</c:v>
                </c:pt>
                <c:pt idx="1135">
                  <c:v>12714</c:v>
                </c:pt>
                <c:pt idx="1136">
                  <c:v>13026</c:v>
                </c:pt>
                <c:pt idx="1137">
                  <c:v>13199</c:v>
                </c:pt>
                <c:pt idx="1138">
                  <c:v>13532</c:v>
                </c:pt>
                <c:pt idx="1139">
                  <c:v>15242</c:v>
                </c:pt>
                <c:pt idx="1140">
                  <c:v>16698</c:v>
                </c:pt>
                <c:pt idx="1141">
                  <c:v>18793</c:v>
                </c:pt>
                <c:pt idx="1142">
                  <c:v>19477</c:v>
                </c:pt>
                <c:pt idx="1143">
                  <c:v>19609</c:v>
                </c:pt>
                <c:pt idx="1144">
                  <c:v>19778</c:v>
                </c:pt>
                <c:pt idx="1145">
                  <c:v>20615</c:v>
                </c:pt>
                <c:pt idx="1146">
                  <c:v>21618</c:v>
                </c:pt>
                <c:pt idx="1147">
                  <c:v>22783</c:v>
                </c:pt>
                <c:pt idx="1148">
                  <c:v>22854</c:v>
                </c:pt>
                <c:pt idx="1149">
                  <c:v>22919</c:v>
                </c:pt>
                <c:pt idx="1150">
                  <c:v>23450</c:v>
                </c:pt>
                <c:pt idx="1151">
                  <c:v>23963</c:v>
                </c:pt>
                <c:pt idx="1152">
                  <c:v>24103</c:v>
                </c:pt>
                <c:pt idx="1153">
                  <c:v>24119</c:v>
                </c:pt>
                <c:pt idx="1154">
                  <c:v>24285</c:v>
                </c:pt>
                <c:pt idx="1155">
                  <c:v>24661</c:v>
                </c:pt>
                <c:pt idx="1156">
                  <c:v>24839</c:v>
                </c:pt>
                <c:pt idx="1157">
                  <c:v>25577</c:v>
                </c:pt>
                <c:pt idx="1158">
                  <c:v>26997</c:v>
                </c:pt>
                <c:pt idx="1159">
                  <c:v>27555</c:v>
                </c:pt>
                <c:pt idx="1160">
                  <c:v>28048</c:v>
                </c:pt>
                <c:pt idx="1161">
                  <c:v>30057</c:v>
                </c:pt>
                <c:pt idx="1162">
                  <c:v>30096</c:v>
                </c:pt>
                <c:pt idx="1163">
                  <c:v>30096</c:v>
                </c:pt>
                <c:pt idx="1164">
                  <c:v>30195</c:v>
                </c:pt>
                <c:pt idx="1165">
                  <c:v>33219</c:v>
                </c:pt>
                <c:pt idx="1166">
                  <c:v>33621</c:v>
                </c:pt>
                <c:pt idx="1167">
                  <c:v>35292</c:v>
                </c:pt>
                <c:pt idx="1168">
                  <c:v>36588</c:v>
                </c:pt>
                <c:pt idx="1169">
                  <c:v>37562</c:v>
                </c:pt>
                <c:pt idx="1170">
                  <c:v>40258</c:v>
                </c:pt>
                <c:pt idx="1171">
                  <c:v>41175</c:v>
                </c:pt>
                <c:pt idx="1172">
                  <c:v>41606</c:v>
                </c:pt>
                <c:pt idx="1173">
                  <c:v>42399</c:v>
                </c:pt>
                <c:pt idx="1174">
                  <c:v>42837</c:v>
                </c:pt>
                <c:pt idx="1175">
                  <c:v>42969</c:v>
                </c:pt>
                <c:pt idx="1176">
                  <c:v>43104</c:v>
                </c:pt>
                <c:pt idx="1177">
                  <c:v>44122</c:v>
                </c:pt>
                <c:pt idx="1178">
                  <c:v>44593</c:v>
                </c:pt>
                <c:pt idx="1179">
                  <c:v>45100</c:v>
                </c:pt>
                <c:pt idx="1180">
                  <c:v>46021</c:v>
                </c:pt>
                <c:pt idx="1181">
                  <c:v>46072</c:v>
                </c:pt>
                <c:pt idx="1182">
                  <c:v>46076</c:v>
                </c:pt>
                <c:pt idx="1183">
                  <c:v>46076</c:v>
                </c:pt>
                <c:pt idx="1184">
                  <c:v>46076</c:v>
                </c:pt>
                <c:pt idx="1185">
                  <c:v>46127</c:v>
                </c:pt>
                <c:pt idx="1186">
                  <c:v>46933</c:v>
                </c:pt>
                <c:pt idx="1187">
                  <c:v>49664</c:v>
                </c:pt>
                <c:pt idx="1188">
                  <c:v>49677</c:v>
                </c:pt>
                <c:pt idx="1189">
                  <c:v>50155</c:v>
                </c:pt>
                <c:pt idx="1190">
                  <c:v>50253</c:v>
                </c:pt>
                <c:pt idx="1191">
                  <c:v>50380</c:v>
                </c:pt>
                <c:pt idx="1192">
                  <c:v>50800</c:v>
                </c:pt>
                <c:pt idx="1193">
                  <c:v>50924</c:v>
                </c:pt>
                <c:pt idx="1194">
                  <c:v>51002</c:v>
                </c:pt>
                <c:pt idx="1195">
                  <c:v>51557</c:v>
                </c:pt>
                <c:pt idx="1196">
                  <c:v>51798</c:v>
                </c:pt>
                <c:pt idx="1197">
                  <c:v>52247</c:v>
                </c:pt>
                <c:pt idx="1198">
                  <c:v>52384</c:v>
                </c:pt>
                <c:pt idx="1199">
                  <c:v>52741</c:v>
                </c:pt>
                <c:pt idx="1200">
                  <c:v>53184</c:v>
                </c:pt>
                <c:pt idx="1201">
                  <c:v>54009</c:v>
                </c:pt>
                <c:pt idx="1202">
                  <c:v>54353</c:v>
                </c:pt>
                <c:pt idx="1203">
                  <c:v>54501</c:v>
                </c:pt>
                <c:pt idx="1204">
                  <c:v>55558</c:v>
                </c:pt>
                <c:pt idx="1205">
                  <c:v>56020</c:v>
                </c:pt>
                <c:pt idx="1206">
                  <c:v>56894</c:v>
                </c:pt>
                <c:pt idx="1207">
                  <c:v>56931</c:v>
                </c:pt>
                <c:pt idx="1208">
                  <c:v>57447</c:v>
                </c:pt>
                <c:pt idx="1209">
                  <c:v>57552</c:v>
                </c:pt>
                <c:pt idx="1210">
                  <c:v>57626</c:v>
                </c:pt>
                <c:pt idx="1211">
                  <c:v>57835</c:v>
                </c:pt>
                <c:pt idx="1212">
                  <c:v>58889</c:v>
                </c:pt>
                <c:pt idx="1213">
                  <c:v>59980</c:v>
                </c:pt>
                <c:pt idx="1214">
                  <c:v>60367</c:v>
                </c:pt>
                <c:pt idx="1215">
                  <c:v>60367</c:v>
                </c:pt>
                <c:pt idx="1216">
                  <c:v>62165</c:v>
                </c:pt>
                <c:pt idx="1217">
                  <c:v>62690</c:v>
                </c:pt>
                <c:pt idx="1218">
                  <c:v>62827</c:v>
                </c:pt>
                <c:pt idx="1219">
                  <c:v>62883</c:v>
                </c:pt>
                <c:pt idx="1220">
                  <c:v>62901</c:v>
                </c:pt>
                <c:pt idx="1221">
                  <c:v>62928</c:v>
                </c:pt>
                <c:pt idx="1222">
                  <c:v>62975</c:v>
                </c:pt>
                <c:pt idx="1223">
                  <c:v>63443</c:v>
                </c:pt>
                <c:pt idx="1224">
                  <c:v>63620</c:v>
                </c:pt>
                <c:pt idx="1225">
                  <c:v>63620</c:v>
                </c:pt>
                <c:pt idx="1226">
                  <c:v>63620</c:v>
                </c:pt>
                <c:pt idx="1227">
                  <c:v>63621</c:v>
                </c:pt>
                <c:pt idx="1228">
                  <c:v>63621</c:v>
                </c:pt>
                <c:pt idx="1229">
                  <c:v>63626</c:v>
                </c:pt>
                <c:pt idx="1230">
                  <c:v>63629</c:v>
                </c:pt>
                <c:pt idx="1231">
                  <c:v>63727</c:v>
                </c:pt>
                <c:pt idx="1232">
                  <c:v>63738</c:v>
                </c:pt>
                <c:pt idx="1233">
                  <c:v>63738</c:v>
                </c:pt>
                <c:pt idx="1234">
                  <c:v>63740</c:v>
                </c:pt>
                <c:pt idx="1235">
                  <c:v>63741</c:v>
                </c:pt>
                <c:pt idx="1236">
                  <c:v>63741</c:v>
                </c:pt>
                <c:pt idx="1237">
                  <c:v>63742</c:v>
                </c:pt>
                <c:pt idx="1238">
                  <c:v>63831</c:v>
                </c:pt>
                <c:pt idx="1239">
                  <c:v>63836</c:v>
                </c:pt>
                <c:pt idx="1240">
                  <c:v>63837</c:v>
                </c:pt>
                <c:pt idx="1241">
                  <c:v>63853</c:v>
                </c:pt>
                <c:pt idx="1242">
                  <c:v>63889</c:v>
                </c:pt>
                <c:pt idx="1243">
                  <c:v>63899</c:v>
                </c:pt>
                <c:pt idx="1244">
                  <c:v>63904</c:v>
                </c:pt>
                <c:pt idx="1245">
                  <c:v>63909</c:v>
                </c:pt>
                <c:pt idx="1246">
                  <c:v>63914</c:v>
                </c:pt>
                <c:pt idx="1247">
                  <c:v>63922</c:v>
                </c:pt>
                <c:pt idx="1248">
                  <c:v>63946</c:v>
                </c:pt>
                <c:pt idx="1249">
                  <c:v>63948</c:v>
                </c:pt>
                <c:pt idx="1250">
                  <c:v>63961</c:v>
                </c:pt>
                <c:pt idx="1251">
                  <c:v>63965</c:v>
                </c:pt>
                <c:pt idx="1252">
                  <c:v>63965</c:v>
                </c:pt>
                <c:pt idx="1253">
                  <c:v>63966</c:v>
                </c:pt>
                <c:pt idx="1254">
                  <c:v>63968</c:v>
                </c:pt>
                <c:pt idx="1255">
                  <c:v>63982</c:v>
                </c:pt>
                <c:pt idx="1256">
                  <c:v>63983</c:v>
                </c:pt>
                <c:pt idx="1257">
                  <c:v>64005</c:v>
                </c:pt>
                <c:pt idx="1258">
                  <c:v>64006</c:v>
                </c:pt>
                <c:pt idx="1259">
                  <c:v>64006</c:v>
                </c:pt>
                <c:pt idx="1260">
                  <c:v>64006</c:v>
                </c:pt>
                <c:pt idx="1261">
                  <c:v>64006</c:v>
                </c:pt>
                <c:pt idx="1262">
                  <c:v>64006</c:v>
                </c:pt>
                <c:pt idx="1263">
                  <c:v>64006</c:v>
                </c:pt>
                <c:pt idx="1264">
                  <c:v>64006</c:v>
                </c:pt>
                <c:pt idx="1265">
                  <c:v>64006</c:v>
                </c:pt>
                <c:pt idx="1266">
                  <c:v>64015</c:v>
                </c:pt>
                <c:pt idx="1267">
                  <c:v>64015</c:v>
                </c:pt>
                <c:pt idx="1268">
                  <c:v>64016</c:v>
                </c:pt>
                <c:pt idx="1269">
                  <c:v>64016</c:v>
                </c:pt>
                <c:pt idx="1270">
                  <c:v>64016</c:v>
                </c:pt>
                <c:pt idx="1271">
                  <c:v>64016</c:v>
                </c:pt>
                <c:pt idx="1272">
                  <c:v>64016</c:v>
                </c:pt>
                <c:pt idx="1273">
                  <c:v>64016</c:v>
                </c:pt>
                <c:pt idx="1274">
                  <c:v>64016</c:v>
                </c:pt>
                <c:pt idx="1275">
                  <c:v>64173</c:v>
                </c:pt>
                <c:pt idx="1276">
                  <c:v>64192</c:v>
                </c:pt>
                <c:pt idx="1277">
                  <c:v>64221</c:v>
                </c:pt>
                <c:pt idx="1278">
                  <c:v>64238</c:v>
                </c:pt>
                <c:pt idx="1279">
                  <c:v>64241</c:v>
                </c:pt>
                <c:pt idx="1280">
                  <c:v>64290</c:v>
                </c:pt>
                <c:pt idx="1281">
                  <c:v>64387</c:v>
                </c:pt>
                <c:pt idx="1282">
                  <c:v>64416</c:v>
                </c:pt>
                <c:pt idx="1283">
                  <c:v>64553</c:v>
                </c:pt>
                <c:pt idx="1284">
                  <c:v>64583</c:v>
                </c:pt>
                <c:pt idx="1285">
                  <c:v>64681</c:v>
                </c:pt>
                <c:pt idx="1286">
                  <c:v>64686</c:v>
                </c:pt>
                <c:pt idx="1287">
                  <c:v>64686</c:v>
                </c:pt>
                <c:pt idx="1288">
                  <c:v>64686</c:v>
                </c:pt>
                <c:pt idx="1289">
                  <c:v>64807</c:v>
                </c:pt>
                <c:pt idx="1290">
                  <c:v>64811</c:v>
                </c:pt>
                <c:pt idx="1291">
                  <c:v>64872</c:v>
                </c:pt>
                <c:pt idx="1292">
                  <c:v>64913</c:v>
                </c:pt>
                <c:pt idx="1293">
                  <c:v>64913</c:v>
                </c:pt>
                <c:pt idx="1294">
                  <c:v>65231</c:v>
                </c:pt>
                <c:pt idx="1295">
                  <c:v>65231</c:v>
                </c:pt>
                <c:pt idx="1296">
                  <c:v>65274</c:v>
                </c:pt>
                <c:pt idx="1297">
                  <c:v>65358</c:v>
                </c:pt>
                <c:pt idx="1298">
                  <c:v>65452</c:v>
                </c:pt>
                <c:pt idx="1299">
                  <c:v>65526</c:v>
                </c:pt>
                <c:pt idx="1300">
                  <c:v>65556</c:v>
                </c:pt>
                <c:pt idx="1301">
                  <c:v>65625</c:v>
                </c:pt>
                <c:pt idx="1302">
                  <c:v>66285</c:v>
                </c:pt>
                <c:pt idx="1303">
                  <c:v>66286</c:v>
                </c:pt>
                <c:pt idx="1304">
                  <c:v>66315</c:v>
                </c:pt>
                <c:pt idx="1305">
                  <c:v>66315</c:v>
                </c:pt>
                <c:pt idx="1306">
                  <c:v>66388</c:v>
                </c:pt>
                <c:pt idx="1307">
                  <c:v>66388</c:v>
                </c:pt>
                <c:pt idx="1308">
                  <c:v>66473</c:v>
                </c:pt>
                <c:pt idx="1309">
                  <c:v>66969</c:v>
                </c:pt>
                <c:pt idx="1310">
                  <c:v>67218</c:v>
                </c:pt>
                <c:pt idx="1311">
                  <c:v>67262</c:v>
                </c:pt>
                <c:pt idx="1312">
                  <c:v>67807</c:v>
                </c:pt>
                <c:pt idx="1313">
                  <c:v>67971</c:v>
                </c:pt>
                <c:pt idx="1314">
                  <c:v>68457</c:v>
                </c:pt>
                <c:pt idx="1315">
                  <c:v>68571</c:v>
                </c:pt>
                <c:pt idx="1316">
                  <c:v>68586</c:v>
                </c:pt>
                <c:pt idx="1317">
                  <c:v>68616</c:v>
                </c:pt>
                <c:pt idx="1318">
                  <c:v>68636</c:v>
                </c:pt>
                <c:pt idx="1319">
                  <c:v>68636</c:v>
                </c:pt>
                <c:pt idx="1320">
                  <c:v>68720</c:v>
                </c:pt>
                <c:pt idx="1321">
                  <c:v>69203</c:v>
                </c:pt>
                <c:pt idx="1322">
                  <c:v>69332</c:v>
                </c:pt>
                <c:pt idx="1323">
                  <c:v>69612</c:v>
                </c:pt>
                <c:pt idx="1324">
                  <c:v>69715</c:v>
                </c:pt>
                <c:pt idx="1325">
                  <c:v>70274</c:v>
                </c:pt>
                <c:pt idx="1326">
                  <c:v>70358</c:v>
                </c:pt>
                <c:pt idx="1327">
                  <c:v>70468</c:v>
                </c:pt>
                <c:pt idx="1328">
                  <c:v>70646</c:v>
                </c:pt>
                <c:pt idx="1329">
                  <c:v>71338</c:v>
                </c:pt>
                <c:pt idx="1330">
                  <c:v>71649</c:v>
                </c:pt>
                <c:pt idx="1331">
                  <c:v>71808</c:v>
                </c:pt>
                <c:pt idx="1332">
                  <c:v>71887</c:v>
                </c:pt>
                <c:pt idx="1333">
                  <c:v>71941</c:v>
                </c:pt>
                <c:pt idx="1334">
                  <c:v>72022</c:v>
                </c:pt>
                <c:pt idx="1335">
                  <c:v>72281</c:v>
                </c:pt>
                <c:pt idx="1336">
                  <c:v>72756</c:v>
                </c:pt>
                <c:pt idx="1337">
                  <c:v>73095</c:v>
                </c:pt>
                <c:pt idx="1338">
                  <c:v>73912</c:v>
                </c:pt>
                <c:pt idx="1339">
                  <c:v>74067</c:v>
                </c:pt>
                <c:pt idx="1340">
                  <c:v>74129</c:v>
                </c:pt>
                <c:pt idx="1341">
                  <c:v>74198</c:v>
                </c:pt>
                <c:pt idx="1342">
                  <c:v>74377</c:v>
                </c:pt>
                <c:pt idx="1343">
                  <c:v>74604</c:v>
                </c:pt>
                <c:pt idx="1344">
                  <c:v>74657</c:v>
                </c:pt>
                <c:pt idx="1345">
                  <c:v>75126</c:v>
                </c:pt>
                <c:pt idx="1346">
                  <c:v>75270</c:v>
                </c:pt>
                <c:pt idx="1347">
                  <c:v>75768</c:v>
                </c:pt>
                <c:pt idx="1348">
                  <c:v>75942</c:v>
                </c:pt>
                <c:pt idx="1349">
                  <c:v>76601</c:v>
                </c:pt>
                <c:pt idx="1350">
                  <c:v>76702</c:v>
                </c:pt>
                <c:pt idx="1351">
                  <c:v>77293</c:v>
                </c:pt>
                <c:pt idx="1352">
                  <c:v>78627</c:v>
                </c:pt>
                <c:pt idx="1353">
                  <c:v>78648</c:v>
                </c:pt>
                <c:pt idx="1354">
                  <c:v>79586</c:v>
                </c:pt>
                <c:pt idx="1355">
                  <c:v>80839</c:v>
                </c:pt>
                <c:pt idx="1356">
                  <c:v>81718</c:v>
                </c:pt>
                <c:pt idx="1357">
                  <c:v>82248</c:v>
                </c:pt>
                <c:pt idx="1358">
                  <c:v>82428</c:v>
                </c:pt>
                <c:pt idx="1359">
                  <c:v>82780</c:v>
                </c:pt>
                <c:pt idx="1360">
                  <c:v>83046</c:v>
                </c:pt>
                <c:pt idx="1361">
                  <c:v>83131</c:v>
                </c:pt>
                <c:pt idx="1362">
                  <c:v>83292</c:v>
                </c:pt>
                <c:pt idx="1363">
                  <c:v>83422</c:v>
                </c:pt>
                <c:pt idx="1364">
                  <c:v>83436</c:v>
                </c:pt>
                <c:pt idx="1365">
                  <c:v>83691</c:v>
                </c:pt>
                <c:pt idx="1366">
                  <c:v>84282</c:v>
                </c:pt>
                <c:pt idx="1367">
                  <c:v>84293</c:v>
                </c:pt>
                <c:pt idx="1368">
                  <c:v>84337</c:v>
                </c:pt>
                <c:pt idx="1369">
                  <c:v>84967</c:v>
                </c:pt>
                <c:pt idx="1370">
                  <c:v>85847</c:v>
                </c:pt>
                <c:pt idx="1371">
                  <c:v>86042</c:v>
                </c:pt>
                <c:pt idx="1372">
                  <c:v>86376</c:v>
                </c:pt>
                <c:pt idx="1373">
                  <c:v>86376</c:v>
                </c:pt>
                <c:pt idx="1374">
                  <c:v>87809</c:v>
                </c:pt>
                <c:pt idx="1375">
                  <c:v>87866</c:v>
                </c:pt>
                <c:pt idx="1376">
                  <c:v>88243</c:v>
                </c:pt>
                <c:pt idx="1377">
                  <c:v>89052</c:v>
                </c:pt>
                <c:pt idx="1378">
                  <c:v>89554</c:v>
                </c:pt>
                <c:pt idx="1379">
                  <c:v>90427</c:v>
                </c:pt>
                <c:pt idx="1380">
                  <c:v>90499</c:v>
                </c:pt>
                <c:pt idx="1381">
                  <c:v>93730</c:v>
                </c:pt>
                <c:pt idx="1382">
                  <c:v>94990</c:v>
                </c:pt>
                <c:pt idx="1383">
                  <c:v>95277</c:v>
                </c:pt>
                <c:pt idx="1384">
                  <c:v>95641</c:v>
                </c:pt>
                <c:pt idx="1385">
                  <c:v>95935</c:v>
                </c:pt>
                <c:pt idx="1386">
                  <c:v>98177</c:v>
                </c:pt>
                <c:pt idx="1387">
                  <c:v>98377</c:v>
                </c:pt>
                <c:pt idx="1388">
                  <c:v>99742</c:v>
                </c:pt>
                <c:pt idx="1389">
                  <c:v>100669</c:v>
                </c:pt>
                <c:pt idx="1390">
                  <c:v>101793</c:v>
                </c:pt>
                <c:pt idx="1391">
                  <c:v>103768</c:v>
                </c:pt>
                <c:pt idx="1392">
                  <c:v>104374</c:v>
                </c:pt>
                <c:pt idx="1393">
                  <c:v>105300</c:v>
                </c:pt>
                <c:pt idx="1394">
                  <c:v>106797</c:v>
                </c:pt>
                <c:pt idx="1395">
                  <c:v>106803</c:v>
                </c:pt>
                <c:pt idx="1396">
                  <c:v>106948</c:v>
                </c:pt>
                <c:pt idx="1397">
                  <c:v>107012</c:v>
                </c:pt>
                <c:pt idx="1398">
                  <c:v>107113</c:v>
                </c:pt>
                <c:pt idx="1399">
                  <c:v>107415</c:v>
                </c:pt>
                <c:pt idx="1400">
                  <c:v>107743</c:v>
                </c:pt>
                <c:pt idx="1401">
                  <c:v>107921</c:v>
                </c:pt>
                <c:pt idx="1402">
                  <c:v>109395</c:v>
                </c:pt>
                <c:pt idx="1403">
                  <c:v>109855</c:v>
                </c:pt>
                <c:pt idx="1404">
                  <c:v>111342</c:v>
                </c:pt>
                <c:pt idx="1405">
                  <c:v>114198</c:v>
                </c:pt>
                <c:pt idx="1406">
                  <c:v>115934</c:v>
                </c:pt>
                <c:pt idx="1407">
                  <c:v>118226</c:v>
                </c:pt>
                <c:pt idx="1408">
                  <c:v>119820</c:v>
                </c:pt>
                <c:pt idx="1409">
                  <c:v>125272</c:v>
                </c:pt>
                <c:pt idx="1410">
                  <c:v>129360</c:v>
                </c:pt>
                <c:pt idx="1411">
                  <c:v>132808</c:v>
                </c:pt>
                <c:pt idx="1412">
                  <c:v>133753</c:v>
                </c:pt>
                <c:pt idx="1413">
                  <c:v>135674</c:v>
                </c:pt>
                <c:pt idx="1414">
                  <c:v>137078</c:v>
                </c:pt>
                <c:pt idx="1415">
                  <c:v>139259</c:v>
                </c:pt>
                <c:pt idx="1416">
                  <c:v>142535</c:v>
                </c:pt>
                <c:pt idx="1417">
                  <c:v>142778</c:v>
                </c:pt>
                <c:pt idx="1418">
                  <c:v>144947</c:v>
                </c:pt>
                <c:pt idx="1419">
                  <c:v>147153</c:v>
                </c:pt>
                <c:pt idx="1420">
                  <c:v>148456</c:v>
                </c:pt>
                <c:pt idx="1421">
                  <c:v>151608</c:v>
                </c:pt>
                <c:pt idx="1422">
                  <c:v>154195</c:v>
                </c:pt>
                <c:pt idx="1423">
                  <c:v>157263</c:v>
                </c:pt>
                <c:pt idx="1424">
                  <c:v>157761</c:v>
                </c:pt>
                <c:pt idx="1425">
                  <c:v>161206</c:v>
                </c:pt>
                <c:pt idx="1426">
                  <c:v>165100</c:v>
                </c:pt>
                <c:pt idx="1427">
                  <c:v>165387</c:v>
                </c:pt>
                <c:pt idx="1428">
                  <c:v>167187</c:v>
                </c:pt>
                <c:pt idx="1429">
                  <c:v>167194</c:v>
                </c:pt>
                <c:pt idx="1430">
                  <c:v>167594</c:v>
                </c:pt>
                <c:pt idx="1431">
                  <c:v>168568</c:v>
                </c:pt>
                <c:pt idx="1432">
                  <c:v>169902</c:v>
                </c:pt>
                <c:pt idx="1433">
                  <c:v>171505</c:v>
                </c:pt>
                <c:pt idx="1434">
                  <c:v>172061</c:v>
                </c:pt>
                <c:pt idx="1435">
                  <c:v>172239</c:v>
                </c:pt>
                <c:pt idx="1436">
                  <c:v>174019</c:v>
                </c:pt>
                <c:pt idx="1437">
                  <c:v>176776</c:v>
                </c:pt>
                <c:pt idx="1438">
                  <c:v>193502</c:v>
                </c:pt>
                <c:pt idx="1439">
                  <c:v>193580</c:v>
                </c:pt>
                <c:pt idx="1440">
                  <c:v>193773</c:v>
                </c:pt>
                <c:pt idx="1441">
                  <c:v>202195</c:v>
                </c:pt>
                <c:pt idx="1442">
                  <c:v>203961</c:v>
                </c:pt>
                <c:pt idx="1443">
                  <c:v>204342</c:v>
                </c:pt>
                <c:pt idx="1444">
                  <c:v>205836</c:v>
                </c:pt>
                <c:pt idx="1445">
                  <c:v>209851</c:v>
                </c:pt>
                <c:pt idx="1446">
                  <c:v>210077</c:v>
                </c:pt>
                <c:pt idx="1447">
                  <c:v>210165</c:v>
                </c:pt>
                <c:pt idx="1448">
                  <c:v>210242</c:v>
                </c:pt>
                <c:pt idx="1449">
                  <c:v>210244</c:v>
                </c:pt>
                <c:pt idx="1450">
                  <c:v>210244</c:v>
                </c:pt>
                <c:pt idx="1451">
                  <c:v>210244</c:v>
                </c:pt>
                <c:pt idx="1452">
                  <c:v>210244</c:v>
                </c:pt>
                <c:pt idx="1453">
                  <c:v>210252</c:v>
                </c:pt>
                <c:pt idx="1454">
                  <c:v>210273</c:v>
                </c:pt>
                <c:pt idx="1455">
                  <c:v>210280</c:v>
                </c:pt>
                <c:pt idx="1456">
                  <c:v>210280</c:v>
                </c:pt>
                <c:pt idx="1457">
                  <c:v>210373</c:v>
                </c:pt>
                <c:pt idx="1458">
                  <c:v>210422</c:v>
                </c:pt>
                <c:pt idx="1459">
                  <c:v>210890</c:v>
                </c:pt>
                <c:pt idx="1460">
                  <c:v>214397</c:v>
                </c:pt>
                <c:pt idx="1461">
                  <c:v>256855</c:v>
                </c:pt>
                <c:pt idx="1462">
                  <c:v>259070</c:v>
                </c:pt>
                <c:pt idx="1463">
                  <c:v>263337</c:v>
                </c:pt>
                <c:pt idx="1464">
                  <c:v>269686</c:v>
                </c:pt>
                <c:pt idx="1465">
                  <c:v>269986</c:v>
                </c:pt>
                <c:pt idx="1466">
                  <c:v>271271</c:v>
                </c:pt>
                <c:pt idx="1467">
                  <c:v>307913</c:v>
                </c:pt>
                <c:pt idx="1468">
                  <c:v>691457</c:v>
                </c:pt>
                <c:pt idx="1469">
                  <c:v>824755</c:v>
                </c:pt>
              </c:numCache>
            </c:numRef>
          </c:yVal>
          <c:smooth val="0"/>
        </c:ser>
        <c:dLbls>
          <c:showLegendKey val="0"/>
          <c:showVal val="0"/>
          <c:showCatName val="0"/>
          <c:showSerName val="0"/>
          <c:showPercent val="0"/>
          <c:showBubbleSize val="0"/>
        </c:dLbls>
        <c:axId val="132714432"/>
        <c:axId val="132715008"/>
      </c:scatterChart>
      <c:valAx>
        <c:axId val="132714432"/>
        <c:scaling>
          <c:orientation val="minMax"/>
        </c:scaling>
        <c:delete val="0"/>
        <c:axPos val="b"/>
        <c:numFmt formatCode="General" sourceLinked="1"/>
        <c:majorTickMark val="out"/>
        <c:minorTickMark val="none"/>
        <c:tickLblPos val="nextTo"/>
        <c:txPr>
          <a:bodyPr/>
          <a:lstStyle/>
          <a:p>
            <a:pPr>
              <a:defRPr sz="1600"/>
            </a:pPr>
            <a:endParaRPr lang="ja-JP"/>
          </a:p>
        </c:txPr>
        <c:crossAx val="132715008"/>
        <c:crosses val="autoZero"/>
        <c:crossBetween val="midCat"/>
      </c:valAx>
      <c:valAx>
        <c:axId val="132715008"/>
        <c:scaling>
          <c:logBase val="10"/>
          <c:orientation val="minMax"/>
        </c:scaling>
        <c:delete val="0"/>
        <c:axPos val="l"/>
        <c:majorGridlines/>
        <c:numFmt formatCode="General" sourceLinked="1"/>
        <c:majorTickMark val="out"/>
        <c:minorTickMark val="none"/>
        <c:tickLblPos val="nextTo"/>
        <c:txPr>
          <a:bodyPr/>
          <a:lstStyle/>
          <a:p>
            <a:pPr>
              <a:defRPr sz="1600"/>
            </a:pPr>
            <a:endParaRPr lang="ja-JP"/>
          </a:p>
        </c:txPr>
        <c:crossAx val="132714432"/>
        <c:crosses val="autoZero"/>
        <c:crossBetween val="midCat"/>
      </c:valAx>
    </c:plotArea>
    <c:legend>
      <c:legendPos val="r"/>
      <c:layout/>
      <c:overlay val="0"/>
      <c:txPr>
        <a:bodyPr/>
        <a:lstStyle/>
        <a:p>
          <a:pPr>
            <a:defRPr sz="1800"/>
          </a:pPr>
          <a:endParaRPr lang="ja-JP"/>
        </a:p>
      </c:txPr>
    </c:legend>
    <c:plotVisOnly val="1"/>
    <c:dispBlanksAs val="gap"/>
    <c:showDLblsOverMax val="0"/>
  </c:chart>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099"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4939" y="0"/>
            <a:ext cx="2949099" cy="496967"/>
          </a:xfrm>
          <a:prstGeom prst="rect">
            <a:avLst/>
          </a:prstGeom>
        </p:spPr>
        <p:txBody>
          <a:bodyPr vert="horz" lIns="91440" tIns="45720" rIns="91440" bIns="45720" rtlCol="0"/>
          <a:lstStyle>
            <a:lvl1pPr algn="r">
              <a:defRPr sz="1200"/>
            </a:lvl1pPr>
          </a:lstStyle>
          <a:p>
            <a:fld id="{BAE82333-25CF-475F-ADE6-234F9859E005}" type="datetimeFigureOut">
              <a:rPr kumimoji="1" lang="ja-JP" altLang="en-US" smtClean="0"/>
              <a:t>2013/3/7</a:t>
            </a:fld>
            <a:endParaRPr kumimoji="1" lang="ja-JP" altLang="en-US"/>
          </a:p>
        </p:txBody>
      </p:sp>
      <p:sp>
        <p:nvSpPr>
          <p:cNvPr id="4" name="フッター プレースホルダー 3"/>
          <p:cNvSpPr>
            <a:spLocks noGrp="1"/>
          </p:cNvSpPr>
          <p:nvPr>
            <p:ph type="ftr" sz="quarter" idx="2"/>
          </p:nvPr>
        </p:nvSpPr>
        <p:spPr>
          <a:xfrm>
            <a:off x="0" y="9440646"/>
            <a:ext cx="2949099"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4939" y="9440646"/>
            <a:ext cx="2949099" cy="496967"/>
          </a:xfrm>
          <a:prstGeom prst="rect">
            <a:avLst/>
          </a:prstGeom>
        </p:spPr>
        <p:txBody>
          <a:bodyPr vert="horz" lIns="91440" tIns="45720" rIns="91440" bIns="45720" rtlCol="0" anchor="b"/>
          <a:lstStyle>
            <a:lvl1pPr algn="r">
              <a:defRPr sz="1200"/>
            </a:lvl1pPr>
          </a:lstStyle>
          <a:p>
            <a:fld id="{F7A87B5A-F5DB-468A-87EB-5B687F3D2995}" type="slidenum">
              <a:rPr kumimoji="1" lang="ja-JP" altLang="en-US" smtClean="0"/>
              <a:t>‹#›</a:t>
            </a:fld>
            <a:endParaRPr kumimoji="1" lang="ja-JP" altLang="en-US"/>
          </a:p>
        </p:txBody>
      </p:sp>
    </p:spTree>
    <p:extLst>
      <p:ext uri="{BB962C8B-B14F-4D97-AF65-F5344CB8AC3E}">
        <p14:creationId xmlns:p14="http://schemas.microsoft.com/office/powerpoint/2010/main" val="150631275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099"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4939" y="0"/>
            <a:ext cx="2949099" cy="496967"/>
          </a:xfrm>
          <a:prstGeom prst="rect">
            <a:avLst/>
          </a:prstGeom>
        </p:spPr>
        <p:txBody>
          <a:bodyPr vert="horz" lIns="91440" tIns="45720" rIns="91440" bIns="45720" rtlCol="0"/>
          <a:lstStyle>
            <a:lvl1pPr algn="r">
              <a:defRPr sz="1200"/>
            </a:lvl1pPr>
          </a:lstStyle>
          <a:p>
            <a:fld id="{B170E3C3-64D4-4117-BBE6-C127F3E7589F}" type="datetimeFigureOut">
              <a:rPr kumimoji="1" lang="ja-JP" altLang="en-US" smtClean="0"/>
              <a:t>2013/3/7</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562" y="4721186"/>
            <a:ext cx="5444490" cy="4472702"/>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646"/>
            <a:ext cx="2949099"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4939" y="9440646"/>
            <a:ext cx="2949099" cy="496967"/>
          </a:xfrm>
          <a:prstGeom prst="rect">
            <a:avLst/>
          </a:prstGeom>
        </p:spPr>
        <p:txBody>
          <a:bodyPr vert="horz" lIns="91440" tIns="45720" rIns="91440" bIns="45720" rtlCol="0" anchor="b"/>
          <a:lstStyle>
            <a:lvl1pPr algn="r">
              <a:defRPr sz="1200"/>
            </a:lvl1pPr>
          </a:lstStyle>
          <a:p>
            <a:fld id="{C3A3C1B9-2BD0-4E71-B7DE-934310D799DB}" type="slidenum">
              <a:rPr kumimoji="1" lang="ja-JP" altLang="en-US" smtClean="0"/>
              <a:t>‹#›</a:t>
            </a:fld>
            <a:endParaRPr kumimoji="1" lang="ja-JP" altLang="en-US"/>
          </a:p>
        </p:txBody>
      </p:sp>
    </p:spTree>
    <p:extLst>
      <p:ext uri="{BB962C8B-B14F-4D97-AF65-F5344CB8AC3E}">
        <p14:creationId xmlns:p14="http://schemas.microsoft.com/office/powerpoint/2010/main" val="1230205635"/>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p:txBody>
      </p:sp>
      <p:sp>
        <p:nvSpPr>
          <p:cNvPr id="4" name="スライド番号プレースホルダー 3"/>
          <p:cNvSpPr>
            <a:spLocks noGrp="1"/>
          </p:cNvSpPr>
          <p:nvPr>
            <p:ph type="sldNum" sz="quarter" idx="10"/>
          </p:nvPr>
        </p:nvSpPr>
        <p:spPr/>
        <p:txBody>
          <a:bodyPr/>
          <a:lstStyle/>
          <a:p>
            <a:fld id="{C3A3C1B9-2BD0-4E71-B7DE-934310D799DB}" type="slidenum">
              <a:rPr kumimoji="1" lang="ja-JP" altLang="en-US" smtClean="0"/>
              <a:t>1</a:t>
            </a:fld>
            <a:endParaRPr kumimoji="1" lang="ja-JP" altLang="en-US" dirty="0"/>
          </a:p>
        </p:txBody>
      </p:sp>
    </p:spTree>
    <p:extLst>
      <p:ext uri="{BB962C8B-B14F-4D97-AF65-F5344CB8AC3E}">
        <p14:creationId xmlns:p14="http://schemas.microsoft.com/office/powerpoint/2010/main" val="368972531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C3A3C1B9-2BD0-4E71-B7DE-934310D799DB}" type="slidenum">
              <a:rPr kumimoji="1" lang="ja-JP" altLang="en-US" smtClean="0"/>
              <a:t>14</a:t>
            </a:fld>
            <a:endParaRPr kumimoji="1" lang="ja-JP" altLang="en-US"/>
          </a:p>
        </p:txBody>
      </p:sp>
    </p:spTree>
    <p:extLst>
      <p:ext uri="{BB962C8B-B14F-4D97-AF65-F5344CB8AC3E}">
        <p14:creationId xmlns:p14="http://schemas.microsoft.com/office/powerpoint/2010/main" val="419446367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a:p>
            <a:endParaRPr kumimoji="1" lang="en-US" altLang="ja-JP" dirty="0" smtClean="0"/>
          </a:p>
        </p:txBody>
      </p:sp>
      <p:sp>
        <p:nvSpPr>
          <p:cNvPr id="4" name="スライド番号プレースホルダー 3"/>
          <p:cNvSpPr>
            <a:spLocks noGrp="1"/>
          </p:cNvSpPr>
          <p:nvPr>
            <p:ph type="sldNum" sz="quarter" idx="10"/>
          </p:nvPr>
        </p:nvSpPr>
        <p:spPr/>
        <p:txBody>
          <a:bodyPr/>
          <a:lstStyle/>
          <a:p>
            <a:fld id="{C3A3C1B9-2BD0-4E71-B7DE-934310D799DB}" type="slidenum">
              <a:rPr kumimoji="1" lang="ja-JP" altLang="en-US" smtClean="0"/>
              <a:t>21</a:t>
            </a:fld>
            <a:endParaRPr kumimoji="1" lang="ja-JP" altLang="en-US"/>
          </a:p>
        </p:txBody>
      </p:sp>
    </p:spTree>
    <p:extLst>
      <p:ext uri="{BB962C8B-B14F-4D97-AF65-F5344CB8AC3E}">
        <p14:creationId xmlns:p14="http://schemas.microsoft.com/office/powerpoint/2010/main" val="419407398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p:txBody>
      </p:sp>
      <p:sp>
        <p:nvSpPr>
          <p:cNvPr id="4" name="スライド番号プレースホルダー 3"/>
          <p:cNvSpPr>
            <a:spLocks noGrp="1"/>
          </p:cNvSpPr>
          <p:nvPr>
            <p:ph type="sldNum" sz="quarter" idx="10"/>
          </p:nvPr>
        </p:nvSpPr>
        <p:spPr/>
        <p:txBody>
          <a:bodyPr/>
          <a:lstStyle/>
          <a:p>
            <a:fld id="{C3A3C1B9-2BD0-4E71-B7DE-934310D799DB}" type="slidenum">
              <a:rPr kumimoji="1" lang="ja-JP" altLang="en-US" smtClean="0"/>
              <a:t>22</a:t>
            </a:fld>
            <a:endParaRPr kumimoji="1" lang="ja-JP" altLang="en-US"/>
          </a:p>
        </p:txBody>
      </p:sp>
    </p:spTree>
    <p:extLst>
      <p:ext uri="{BB962C8B-B14F-4D97-AF65-F5344CB8AC3E}">
        <p14:creationId xmlns:p14="http://schemas.microsoft.com/office/powerpoint/2010/main" val="34916943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p:txBody>
      </p:sp>
      <p:sp>
        <p:nvSpPr>
          <p:cNvPr id="4" name="スライド番号プレースホルダー 3"/>
          <p:cNvSpPr>
            <a:spLocks noGrp="1"/>
          </p:cNvSpPr>
          <p:nvPr>
            <p:ph type="sldNum" sz="quarter" idx="10"/>
          </p:nvPr>
        </p:nvSpPr>
        <p:spPr/>
        <p:txBody>
          <a:bodyPr/>
          <a:lstStyle/>
          <a:p>
            <a:fld id="{C3A3C1B9-2BD0-4E71-B7DE-934310D799DB}" type="slidenum">
              <a:rPr kumimoji="1" lang="ja-JP" altLang="en-US" smtClean="0"/>
              <a:t>2</a:t>
            </a:fld>
            <a:endParaRPr kumimoji="1" lang="ja-JP" altLang="en-US" dirty="0"/>
          </a:p>
        </p:txBody>
      </p:sp>
    </p:spTree>
    <p:extLst>
      <p:ext uri="{BB962C8B-B14F-4D97-AF65-F5344CB8AC3E}">
        <p14:creationId xmlns:p14="http://schemas.microsoft.com/office/powerpoint/2010/main" val="38279025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C3A3C1B9-2BD0-4E71-B7DE-934310D799DB}" type="slidenum">
              <a:rPr kumimoji="1" lang="ja-JP" altLang="en-US" smtClean="0"/>
              <a:t>4</a:t>
            </a:fld>
            <a:endParaRPr kumimoji="1" lang="ja-JP" altLang="en-US"/>
          </a:p>
        </p:txBody>
      </p:sp>
    </p:spTree>
    <p:extLst>
      <p:ext uri="{BB962C8B-B14F-4D97-AF65-F5344CB8AC3E}">
        <p14:creationId xmlns:p14="http://schemas.microsoft.com/office/powerpoint/2010/main" val="35018894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C3A3C1B9-2BD0-4E71-B7DE-934310D799DB}" type="slidenum">
              <a:rPr kumimoji="1" lang="ja-JP" altLang="en-US" smtClean="0"/>
              <a:t>6</a:t>
            </a:fld>
            <a:endParaRPr kumimoji="1" lang="ja-JP" altLang="en-US"/>
          </a:p>
        </p:txBody>
      </p:sp>
    </p:spTree>
    <p:extLst>
      <p:ext uri="{BB962C8B-B14F-4D97-AF65-F5344CB8AC3E}">
        <p14:creationId xmlns:p14="http://schemas.microsoft.com/office/powerpoint/2010/main" val="36157405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public class </a:t>
            </a:r>
            <a:r>
              <a:rPr kumimoji="1" lang="en-US" altLang="ja-JP" dirty="0" err="1" smtClean="0"/>
              <a:t>NameList</a:t>
            </a:r>
            <a:r>
              <a:rPr kumimoji="1" lang="en-US" altLang="ja-JP" dirty="0" smtClean="0"/>
              <a:t> implements </a:t>
            </a:r>
            <a:r>
              <a:rPr kumimoji="1" lang="en-US" altLang="ja-JP" dirty="0" err="1" smtClean="0"/>
              <a:t>Serializable</a:t>
            </a:r>
            <a:r>
              <a:rPr kumimoji="1" lang="en-US" altLang="ja-JP" dirty="0" smtClean="0"/>
              <a:t> {</a:t>
            </a:r>
          </a:p>
          <a:p>
            <a:r>
              <a:rPr kumimoji="1" lang="en-US" altLang="ja-JP" dirty="0" smtClean="0"/>
              <a:t>  </a:t>
            </a:r>
            <a:r>
              <a:rPr kumimoji="1" lang="en-US" altLang="ja-JP" dirty="0" err="1" smtClean="0"/>
              <a:t>LinkedList</a:t>
            </a:r>
            <a:r>
              <a:rPr kumimoji="1" lang="en-US" altLang="ja-JP" dirty="0" smtClean="0"/>
              <a:t>&lt;String&gt; </a:t>
            </a:r>
            <a:r>
              <a:rPr kumimoji="1" lang="en-US" altLang="ja-JP" dirty="0" err="1" smtClean="0"/>
              <a:t>namelist</a:t>
            </a:r>
            <a:r>
              <a:rPr kumimoji="1" lang="en-US" altLang="ja-JP" dirty="0" smtClean="0"/>
              <a:t>;</a:t>
            </a:r>
          </a:p>
          <a:p>
            <a:r>
              <a:rPr kumimoji="1" lang="en-US" altLang="ja-JP" dirty="0" smtClean="0"/>
              <a:t>  </a:t>
            </a:r>
            <a:r>
              <a:rPr kumimoji="1" lang="en-US" altLang="ja-JP" dirty="0" err="1" smtClean="0"/>
              <a:t>int</a:t>
            </a:r>
            <a:r>
              <a:rPr kumimoji="1" lang="en-US" altLang="ja-JP" dirty="0" smtClean="0"/>
              <a:t> size;</a:t>
            </a:r>
          </a:p>
          <a:p>
            <a:r>
              <a:rPr kumimoji="1" lang="en-US" altLang="ja-JP" dirty="0" smtClean="0"/>
              <a:t>  </a:t>
            </a:r>
          </a:p>
          <a:p>
            <a:r>
              <a:rPr kumimoji="1" lang="en-US" altLang="ja-JP" dirty="0" smtClean="0"/>
              <a:t>  public String </a:t>
            </a:r>
            <a:r>
              <a:rPr kumimoji="1" lang="en-US" altLang="ja-JP" dirty="0" err="1" smtClean="0"/>
              <a:t>findName</a:t>
            </a:r>
            <a:r>
              <a:rPr kumimoji="1" lang="en-US" altLang="ja-JP" dirty="0" smtClean="0"/>
              <a:t>(String n){</a:t>
            </a:r>
          </a:p>
          <a:p>
            <a:r>
              <a:rPr kumimoji="1" lang="en-US" altLang="ja-JP" dirty="0" smtClean="0"/>
              <a:t>    if (</a:t>
            </a:r>
            <a:r>
              <a:rPr kumimoji="1" lang="en-US" altLang="ja-JP" dirty="0" err="1" smtClean="0"/>
              <a:t>namelist.contains</a:t>
            </a:r>
            <a:r>
              <a:rPr kumimoji="1" lang="en-US" altLang="ja-JP" dirty="0" smtClean="0"/>
              <a:t>(n)) {</a:t>
            </a:r>
          </a:p>
          <a:p>
            <a:r>
              <a:rPr kumimoji="1" lang="en-US" altLang="ja-JP" dirty="0" smtClean="0"/>
              <a:t>      return n;</a:t>
            </a:r>
          </a:p>
          <a:p>
            <a:r>
              <a:rPr kumimoji="1" lang="en-US" altLang="ja-JP" dirty="0" smtClean="0"/>
              <a:t>    }</a:t>
            </a:r>
          </a:p>
          <a:p>
            <a:r>
              <a:rPr kumimoji="1" lang="en-US" altLang="ja-JP" dirty="0" smtClean="0"/>
              <a:t>    return null;</a:t>
            </a:r>
          </a:p>
          <a:p>
            <a:r>
              <a:rPr kumimoji="1" lang="en-US" altLang="ja-JP" dirty="0" smtClean="0"/>
              <a:t>  }</a:t>
            </a:r>
          </a:p>
          <a:p>
            <a:r>
              <a:rPr kumimoji="1" lang="en-US" altLang="ja-JP" dirty="0" smtClean="0"/>
              <a:t>  </a:t>
            </a:r>
          </a:p>
          <a:p>
            <a:r>
              <a:rPr kumimoji="1" lang="en-US" altLang="ja-JP" dirty="0" smtClean="0"/>
              <a:t>  public void </a:t>
            </a:r>
            <a:r>
              <a:rPr kumimoji="1" lang="en-US" altLang="ja-JP" dirty="0" err="1" smtClean="0"/>
              <a:t>setName</a:t>
            </a:r>
            <a:r>
              <a:rPr kumimoji="1" lang="en-US" altLang="ja-JP" dirty="0" smtClean="0"/>
              <a:t>(Integer size) {</a:t>
            </a:r>
          </a:p>
          <a:p>
            <a:r>
              <a:rPr kumimoji="1" lang="en-US" altLang="ja-JP" dirty="0" smtClean="0"/>
              <a:t>    </a:t>
            </a:r>
            <a:r>
              <a:rPr kumimoji="1" lang="en-US" altLang="ja-JP" dirty="0" err="1" smtClean="0"/>
              <a:t>this.size</a:t>
            </a:r>
            <a:r>
              <a:rPr kumimoji="1" lang="en-US" altLang="ja-JP" dirty="0" smtClean="0"/>
              <a:t> = size;</a:t>
            </a:r>
          </a:p>
          <a:p>
            <a:r>
              <a:rPr kumimoji="1" lang="en-US" altLang="ja-JP" dirty="0" smtClean="0"/>
              <a:t>  }</a:t>
            </a:r>
          </a:p>
          <a:p>
            <a:r>
              <a:rPr kumimoji="1" lang="en-US" altLang="ja-JP" dirty="0" smtClean="0"/>
              <a:t>}</a:t>
            </a:r>
            <a:endParaRPr kumimoji="1" lang="ja-JP" altLang="en-US" dirty="0"/>
          </a:p>
        </p:txBody>
      </p:sp>
      <p:sp>
        <p:nvSpPr>
          <p:cNvPr id="4" name="スライド番号プレースホルダー 3"/>
          <p:cNvSpPr>
            <a:spLocks noGrp="1"/>
          </p:cNvSpPr>
          <p:nvPr>
            <p:ph type="sldNum" sz="quarter" idx="10"/>
          </p:nvPr>
        </p:nvSpPr>
        <p:spPr/>
        <p:txBody>
          <a:bodyPr/>
          <a:lstStyle/>
          <a:p>
            <a:fld id="{C3A3C1B9-2BD0-4E71-B7DE-934310D799DB}" type="slidenum">
              <a:rPr kumimoji="1" lang="ja-JP" altLang="en-US" smtClean="0"/>
              <a:t>7</a:t>
            </a:fld>
            <a:endParaRPr kumimoji="1" lang="ja-JP" altLang="en-US"/>
          </a:p>
        </p:txBody>
      </p:sp>
    </p:spTree>
    <p:extLst>
      <p:ext uri="{BB962C8B-B14F-4D97-AF65-F5344CB8AC3E}">
        <p14:creationId xmlns:p14="http://schemas.microsoft.com/office/powerpoint/2010/main" val="29346464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C3A3C1B9-2BD0-4E71-B7DE-934310D799DB}" type="slidenum">
              <a:rPr kumimoji="1" lang="ja-JP" altLang="en-US" smtClean="0"/>
              <a:t>8</a:t>
            </a:fld>
            <a:endParaRPr kumimoji="1" lang="ja-JP" altLang="en-US"/>
          </a:p>
        </p:txBody>
      </p:sp>
    </p:spTree>
    <p:extLst>
      <p:ext uri="{BB962C8B-B14F-4D97-AF65-F5344CB8AC3E}">
        <p14:creationId xmlns:p14="http://schemas.microsoft.com/office/powerpoint/2010/main" val="38851265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C3A3C1B9-2BD0-4E71-B7DE-934310D799DB}" type="slidenum">
              <a:rPr kumimoji="1" lang="ja-JP" altLang="en-US" smtClean="0"/>
              <a:t>9</a:t>
            </a:fld>
            <a:endParaRPr kumimoji="1" lang="ja-JP" altLang="en-US"/>
          </a:p>
        </p:txBody>
      </p:sp>
    </p:spTree>
    <p:extLst>
      <p:ext uri="{BB962C8B-B14F-4D97-AF65-F5344CB8AC3E}">
        <p14:creationId xmlns:p14="http://schemas.microsoft.com/office/powerpoint/2010/main" val="12801660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C3A3C1B9-2BD0-4E71-B7DE-934310D799DB}" type="slidenum">
              <a:rPr kumimoji="1" lang="ja-JP" altLang="en-US" smtClean="0"/>
              <a:t>10</a:t>
            </a:fld>
            <a:endParaRPr kumimoji="1" lang="ja-JP" altLang="en-US"/>
          </a:p>
        </p:txBody>
      </p:sp>
    </p:spTree>
    <p:extLst>
      <p:ext uri="{BB962C8B-B14F-4D97-AF65-F5344CB8AC3E}">
        <p14:creationId xmlns:p14="http://schemas.microsoft.com/office/powerpoint/2010/main" val="352897172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C3A3C1B9-2BD0-4E71-B7DE-934310D799DB}" type="slidenum">
              <a:rPr kumimoji="1" lang="ja-JP" altLang="en-US" smtClean="0"/>
              <a:t>11</a:t>
            </a:fld>
            <a:endParaRPr kumimoji="1" lang="ja-JP" altLang="en-US"/>
          </a:p>
        </p:txBody>
      </p:sp>
    </p:spTree>
    <p:extLst>
      <p:ext uri="{BB962C8B-B14F-4D97-AF65-F5344CB8AC3E}">
        <p14:creationId xmlns:p14="http://schemas.microsoft.com/office/powerpoint/2010/main" val="347468581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3091" name="Picture 19" descr="bottom_ban"/>
          <p:cNvPicPr>
            <a:picLocks noChangeAspect="1" noChangeArrowheads="1"/>
          </p:cNvPicPr>
          <p:nvPr/>
        </p:nvPicPr>
        <p:blipFill>
          <a:blip r:embed="rId2"/>
          <a:srcRect/>
          <a:stretch>
            <a:fillRect/>
          </a:stretch>
        </p:blipFill>
        <p:spPr bwMode="auto">
          <a:xfrm>
            <a:off x="0" y="6597650"/>
            <a:ext cx="9144000" cy="260350"/>
          </a:xfrm>
          <a:prstGeom prst="rect">
            <a:avLst/>
          </a:prstGeom>
          <a:noFill/>
        </p:spPr>
      </p:pic>
      <p:sp>
        <p:nvSpPr>
          <p:cNvPr id="3079" name="Rectangle 7" descr="ban"/>
          <p:cNvSpPr>
            <a:spLocks noChangeArrowheads="1"/>
          </p:cNvSpPr>
          <p:nvPr/>
        </p:nvSpPr>
        <p:spPr bwMode="auto">
          <a:xfrm>
            <a:off x="0" y="0"/>
            <a:ext cx="9144000" cy="188913"/>
          </a:xfrm>
          <a:prstGeom prst="rect">
            <a:avLst/>
          </a:prstGeom>
          <a:blipFill dpi="0" rotWithShape="1">
            <a:blip r:embed="rId3"/>
            <a:srcRect/>
            <a:stretch>
              <a:fillRect/>
            </a:stretch>
          </a:blipFill>
          <a:ln w="9525">
            <a:noFill/>
            <a:miter lim="800000"/>
            <a:headEnd/>
            <a:tailEnd/>
          </a:ln>
          <a:effectLst/>
        </p:spPr>
        <p:txBody>
          <a:bodyPr wrap="none" anchor="ctr"/>
          <a:lstStyle/>
          <a:p>
            <a:endParaRPr lang="ja-JP" altLang="en-US"/>
          </a:p>
        </p:txBody>
      </p:sp>
      <p:sp>
        <p:nvSpPr>
          <p:cNvPr id="3074" name="Rectangle 2"/>
          <p:cNvSpPr>
            <a:spLocks noGrp="1" noChangeArrowheads="1"/>
          </p:cNvSpPr>
          <p:nvPr>
            <p:ph type="ctrTitle"/>
          </p:nvPr>
        </p:nvSpPr>
        <p:spPr>
          <a:xfrm>
            <a:off x="685800" y="1484313"/>
            <a:ext cx="7772400" cy="1470025"/>
          </a:xfrm>
        </p:spPr>
        <p:txBody>
          <a:bodyPr/>
          <a:lstStyle>
            <a:lvl1pPr>
              <a:defRPr/>
            </a:lvl1pPr>
          </a:lstStyle>
          <a:p>
            <a:r>
              <a:rPr lang="ja-JP" altLang="en-US" smtClean="0"/>
              <a:t>マスター タイトルの書式設定</a:t>
            </a:r>
            <a:endParaRPr lang="ja-JP" altLang="en-US"/>
          </a:p>
        </p:txBody>
      </p:sp>
      <p:sp>
        <p:nvSpPr>
          <p:cNvPr id="3075" name="Rectangle 3"/>
          <p:cNvSpPr>
            <a:spLocks noGrp="1" noChangeArrowheads="1"/>
          </p:cNvSpPr>
          <p:nvPr>
            <p:ph type="subTitle" idx="1"/>
          </p:nvPr>
        </p:nvSpPr>
        <p:spPr>
          <a:xfrm>
            <a:off x="1371600" y="3573463"/>
            <a:ext cx="6400800" cy="1752600"/>
          </a:xfrm>
        </p:spPr>
        <p:txBody>
          <a:bodyPr/>
          <a:lstStyle>
            <a:lvl1pPr marL="0" indent="0" algn="ctr">
              <a:buFontTx/>
              <a:buNone/>
              <a:defRPr/>
            </a:lvl1pPr>
          </a:lstStyle>
          <a:p>
            <a:r>
              <a:rPr lang="ja-JP" altLang="en-US" smtClean="0"/>
              <a:t>マスター サブタイトルの書式設定</a:t>
            </a:r>
            <a:endParaRPr lang="ja-JP" altLang="en-US"/>
          </a:p>
        </p:txBody>
      </p:sp>
      <p:pic>
        <p:nvPicPr>
          <p:cNvPr id="3081" name="Picture 9" descr="sel-logo"/>
          <p:cNvPicPr>
            <a:picLocks noChangeAspect="1" noChangeArrowheads="1"/>
          </p:cNvPicPr>
          <p:nvPr/>
        </p:nvPicPr>
        <p:blipFill>
          <a:blip r:embed="rId4" cstate="print"/>
          <a:srcRect/>
          <a:stretch>
            <a:fillRect/>
          </a:stretch>
        </p:blipFill>
        <p:spPr bwMode="auto">
          <a:xfrm>
            <a:off x="6877050" y="260350"/>
            <a:ext cx="2051050" cy="703263"/>
          </a:xfrm>
          <a:prstGeom prst="rect">
            <a:avLst/>
          </a:prstGeom>
          <a:noFill/>
        </p:spPr>
      </p:pic>
      <p:sp>
        <p:nvSpPr>
          <p:cNvPr id="3086" name="Line 14"/>
          <p:cNvSpPr>
            <a:spLocks noChangeShapeType="1"/>
          </p:cNvSpPr>
          <p:nvPr/>
        </p:nvSpPr>
        <p:spPr bwMode="auto">
          <a:xfrm>
            <a:off x="1331913" y="3213100"/>
            <a:ext cx="6480175" cy="0"/>
          </a:xfrm>
          <a:prstGeom prst="line">
            <a:avLst/>
          </a:prstGeom>
          <a:noFill/>
          <a:ln w="9525">
            <a:solidFill>
              <a:schemeClr val="tx1"/>
            </a:solidFill>
            <a:round/>
            <a:headEnd/>
            <a:tailEnd/>
          </a:ln>
          <a:effectLst/>
        </p:spPr>
        <p:txBody>
          <a:bodyPr/>
          <a:lstStyle/>
          <a:p>
            <a:endParaRPr lang="ja-JP" altLang="en-US"/>
          </a:p>
        </p:txBody>
      </p:sp>
      <p:sp>
        <p:nvSpPr>
          <p:cNvPr id="3093" name="Text Box 21"/>
          <p:cNvSpPr txBox="1">
            <a:spLocks noChangeArrowheads="1"/>
          </p:cNvSpPr>
          <p:nvPr/>
        </p:nvSpPr>
        <p:spPr bwMode="auto">
          <a:xfrm>
            <a:off x="452438" y="6640513"/>
            <a:ext cx="8239125" cy="244475"/>
          </a:xfrm>
          <a:prstGeom prst="rect">
            <a:avLst/>
          </a:prstGeom>
          <a:noFill/>
          <a:ln w="9525">
            <a:noFill/>
            <a:miter lim="800000"/>
            <a:headEnd/>
            <a:tailEnd/>
          </a:ln>
          <a:effectLst/>
        </p:spPr>
        <p:txBody>
          <a:bodyPr wrap="none">
            <a:spAutoFit/>
          </a:bodyPr>
          <a:lstStyle/>
          <a:p>
            <a:r>
              <a:rPr lang="en-US" altLang="ja-JP" sz="1000">
                <a:solidFill>
                  <a:srgbClr val="DDDDDD"/>
                </a:solidFill>
              </a:rPr>
              <a:t>Software Engineering Laboratory, Department of Computer Science, Graduate School of Information Science and Technology, Osaka University</a:t>
            </a:r>
          </a:p>
        </p:txBody>
      </p:sp>
      <p:sp>
        <p:nvSpPr>
          <p:cNvPr id="3094" name="Rectangle 22"/>
          <p:cNvSpPr>
            <a:spLocks noGrp="1" noChangeArrowheads="1"/>
          </p:cNvSpPr>
          <p:nvPr>
            <p:ph type="dt" sz="half" idx="2"/>
          </p:nvPr>
        </p:nvSpPr>
        <p:spPr>
          <a:xfrm>
            <a:off x="457200" y="6245225"/>
            <a:ext cx="2133600" cy="279400"/>
          </a:xfrm>
        </p:spPr>
        <p:txBody>
          <a:bodyPr/>
          <a:lstStyle>
            <a:lvl1pPr algn="l">
              <a:defRPr>
                <a:solidFill>
                  <a:schemeClr val="tx1"/>
                </a:solidFill>
              </a:defRPr>
            </a:lvl1pPr>
          </a:lstStyle>
          <a:p>
            <a:fld id="{1F7BA176-0604-49A7-860E-F4E8A73CF7DA}" type="datetime1">
              <a:rPr kumimoji="1" lang="ja-JP" altLang="en-US" smtClean="0"/>
              <a:t>2013/3/7</a:t>
            </a:fld>
            <a:endParaRPr kumimoji="1" lang="ja-JP" altLang="en-US"/>
          </a:p>
        </p:txBody>
      </p:sp>
      <p:sp>
        <p:nvSpPr>
          <p:cNvPr id="3095" name="Rectangle 23"/>
          <p:cNvSpPr>
            <a:spLocks noGrp="1" noChangeArrowheads="1"/>
          </p:cNvSpPr>
          <p:nvPr>
            <p:ph type="ftr" sz="quarter" idx="3"/>
          </p:nvPr>
        </p:nvSpPr>
        <p:spPr>
          <a:xfrm>
            <a:off x="2700338" y="6245225"/>
            <a:ext cx="3743325" cy="279400"/>
          </a:xfrm>
        </p:spPr>
        <p:txBody>
          <a:bodyPr/>
          <a:lstStyle>
            <a:lvl1pPr>
              <a:defRPr/>
            </a:lvl1pPr>
          </a:lstStyle>
          <a:p>
            <a:endParaRPr kumimoji="1" lang="ja-JP" altLang="en-US"/>
          </a:p>
        </p:txBody>
      </p:sp>
      <p:sp>
        <p:nvSpPr>
          <p:cNvPr id="3096" name="Rectangle 24"/>
          <p:cNvSpPr>
            <a:spLocks noGrp="1" noChangeArrowheads="1"/>
          </p:cNvSpPr>
          <p:nvPr>
            <p:ph type="sldNum" sz="quarter" idx="4"/>
          </p:nvPr>
        </p:nvSpPr>
        <p:spPr>
          <a:xfrm>
            <a:off x="6553200" y="6245225"/>
            <a:ext cx="2133600" cy="279400"/>
          </a:xfrm>
        </p:spPr>
        <p:txBody>
          <a:bodyPr/>
          <a:lstStyle>
            <a:lvl1pPr>
              <a:defRPr/>
            </a:lvl1pPr>
          </a:lstStyle>
          <a:p>
            <a:fld id="{180D94C8-5D94-4B9E-9F8A-7865E7203A26}" type="slidenum">
              <a:rPr kumimoji="1" lang="ja-JP" altLang="en-US" smtClean="0"/>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fld id="{05F3F2A2-C850-423B-854D-2AD31DC5E4D1}" type="datetime1">
              <a:rPr kumimoji="1" lang="ja-JP" altLang="en-US" smtClean="0"/>
              <a:t>2013/3/7</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180D94C8-5D94-4B9E-9F8A-7865E7203A26}" type="slidenum">
              <a:rPr kumimoji="1" lang="ja-JP" altLang="en-US" smtClean="0"/>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fld id="{CC189101-B600-4F16-8270-2C545C7A1785}" type="datetime1">
              <a:rPr kumimoji="1" lang="ja-JP" altLang="en-US" smtClean="0"/>
              <a:t>2013/3/7</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180D94C8-5D94-4B9E-9F8A-7865E7203A26}" type="slidenum">
              <a:rPr kumimoji="1" lang="ja-JP" altLang="en-US" smtClean="0"/>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fld id="{902BC9AA-5516-4139-B879-92F64DC3E2E6}" type="datetime1">
              <a:rPr kumimoji="1" lang="ja-JP" altLang="en-US" smtClean="0"/>
              <a:t>2013/3/7</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180D94C8-5D94-4B9E-9F8A-7865E7203A26}" type="slidenum">
              <a:rPr kumimoji="1" lang="ja-JP" altLang="en-US" smtClean="0"/>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マスター テキストの書式設定</a:t>
            </a:r>
          </a:p>
        </p:txBody>
      </p:sp>
      <p:sp>
        <p:nvSpPr>
          <p:cNvPr id="4" name="日付プレースホルダ 3"/>
          <p:cNvSpPr>
            <a:spLocks noGrp="1"/>
          </p:cNvSpPr>
          <p:nvPr>
            <p:ph type="dt" sz="half" idx="10"/>
          </p:nvPr>
        </p:nvSpPr>
        <p:spPr/>
        <p:txBody>
          <a:bodyPr/>
          <a:lstStyle>
            <a:lvl1pPr>
              <a:defRPr/>
            </a:lvl1pPr>
          </a:lstStyle>
          <a:p>
            <a:fld id="{729A5978-BCC1-4205-8B50-5E4B43B9BBAD}" type="datetime1">
              <a:rPr kumimoji="1" lang="ja-JP" altLang="en-US" smtClean="0"/>
              <a:t>2013/3/7</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180D94C8-5D94-4B9E-9F8A-7865E7203A26}" type="slidenum">
              <a:rPr kumimoji="1" lang="ja-JP" altLang="en-US" smtClean="0"/>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4"/>
          <p:cNvSpPr>
            <a:spLocks noGrp="1"/>
          </p:cNvSpPr>
          <p:nvPr>
            <p:ph type="dt" sz="half" idx="10"/>
          </p:nvPr>
        </p:nvSpPr>
        <p:spPr/>
        <p:txBody>
          <a:bodyPr/>
          <a:lstStyle>
            <a:lvl1pPr>
              <a:defRPr/>
            </a:lvl1pPr>
          </a:lstStyle>
          <a:p>
            <a:fld id="{40E843E0-6788-482B-AA35-AAF765CEB608}" type="datetime1">
              <a:rPr kumimoji="1" lang="ja-JP" altLang="en-US" smtClean="0"/>
              <a:t>2013/3/7</a:t>
            </a:fld>
            <a:endParaRPr kumimoji="1" lang="ja-JP" altLang="en-US"/>
          </a:p>
        </p:txBody>
      </p:sp>
      <p:sp>
        <p:nvSpPr>
          <p:cNvPr id="6" name="フッター プレースホルダ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 6"/>
          <p:cNvSpPr>
            <a:spLocks noGrp="1"/>
          </p:cNvSpPr>
          <p:nvPr>
            <p:ph type="sldNum" sz="quarter" idx="12"/>
          </p:nvPr>
        </p:nvSpPr>
        <p:spPr/>
        <p:txBody>
          <a:bodyPr/>
          <a:lstStyle>
            <a:lvl1pPr>
              <a:defRPr/>
            </a:lvl1pPr>
          </a:lstStyle>
          <a:p>
            <a:fld id="{180D94C8-5D94-4B9E-9F8A-7865E7203A26}" type="slidenum">
              <a:rPr kumimoji="1" lang="ja-JP" altLang="en-US" smtClean="0"/>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6"/>
          <p:cNvSpPr>
            <a:spLocks noGrp="1"/>
          </p:cNvSpPr>
          <p:nvPr>
            <p:ph type="dt" sz="half" idx="10"/>
          </p:nvPr>
        </p:nvSpPr>
        <p:spPr/>
        <p:txBody>
          <a:bodyPr/>
          <a:lstStyle>
            <a:lvl1pPr>
              <a:defRPr/>
            </a:lvl1pPr>
          </a:lstStyle>
          <a:p>
            <a:fld id="{8DB494B7-C1E4-44C2-ABD4-E841F20BC8FB}" type="datetime1">
              <a:rPr kumimoji="1" lang="ja-JP" altLang="en-US" smtClean="0"/>
              <a:t>2013/3/7</a:t>
            </a:fld>
            <a:endParaRPr kumimoji="1" lang="ja-JP" altLang="en-US"/>
          </a:p>
        </p:txBody>
      </p:sp>
      <p:sp>
        <p:nvSpPr>
          <p:cNvPr id="8" name="フッター プレースホルダ 7"/>
          <p:cNvSpPr>
            <a:spLocks noGrp="1"/>
          </p:cNvSpPr>
          <p:nvPr>
            <p:ph type="ftr" sz="quarter" idx="11"/>
          </p:nvPr>
        </p:nvSpPr>
        <p:spPr/>
        <p:txBody>
          <a:bodyPr/>
          <a:lstStyle>
            <a:lvl1pPr>
              <a:defRPr/>
            </a:lvl1pPr>
          </a:lstStyle>
          <a:p>
            <a:endParaRPr kumimoji="1" lang="ja-JP" altLang="en-US"/>
          </a:p>
        </p:txBody>
      </p:sp>
      <p:sp>
        <p:nvSpPr>
          <p:cNvPr id="9" name="スライド番号プレースホルダ 8"/>
          <p:cNvSpPr>
            <a:spLocks noGrp="1"/>
          </p:cNvSpPr>
          <p:nvPr>
            <p:ph type="sldNum" sz="quarter" idx="12"/>
          </p:nvPr>
        </p:nvSpPr>
        <p:spPr/>
        <p:txBody>
          <a:bodyPr/>
          <a:lstStyle>
            <a:lvl1pPr>
              <a:defRPr/>
            </a:lvl1pPr>
          </a:lstStyle>
          <a:p>
            <a:fld id="{180D94C8-5D94-4B9E-9F8A-7865E7203A26}" type="slidenum">
              <a:rPr kumimoji="1" lang="ja-JP" altLang="en-US" smtClean="0"/>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日付プレースホルダ 2"/>
          <p:cNvSpPr>
            <a:spLocks noGrp="1"/>
          </p:cNvSpPr>
          <p:nvPr>
            <p:ph type="dt" sz="half" idx="10"/>
          </p:nvPr>
        </p:nvSpPr>
        <p:spPr/>
        <p:txBody>
          <a:bodyPr/>
          <a:lstStyle>
            <a:lvl1pPr>
              <a:defRPr/>
            </a:lvl1pPr>
          </a:lstStyle>
          <a:p>
            <a:fld id="{7BAFB5A9-334C-4A52-BA87-42F0929B45D1}" type="datetime1">
              <a:rPr kumimoji="1" lang="ja-JP" altLang="en-US" smtClean="0"/>
              <a:t>2013/3/7</a:t>
            </a:fld>
            <a:endParaRPr kumimoji="1" lang="ja-JP" altLang="en-US"/>
          </a:p>
        </p:txBody>
      </p:sp>
      <p:sp>
        <p:nvSpPr>
          <p:cNvPr id="4" name="フッター プレースホルダ 3"/>
          <p:cNvSpPr>
            <a:spLocks noGrp="1"/>
          </p:cNvSpPr>
          <p:nvPr>
            <p:ph type="ftr" sz="quarter" idx="11"/>
          </p:nvPr>
        </p:nvSpPr>
        <p:spPr/>
        <p:txBody>
          <a:bodyPr/>
          <a:lstStyle>
            <a:lvl1pPr>
              <a:defRPr/>
            </a:lvl1pPr>
          </a:lstStyle>
          <a:p>
            <a:endParaRPr kumimoji="1" lang="ja-JP" altLang="en-US"/>
          </a:p>
        </p:txBody>
      </p:sp>
      <p:sp>
        <p:nvSpPr>
          <p:cNvPr id="5" name="スライド番号プレースホルダ 4"/>
          <p:cNvSpPr>
            <a:spLocks noGrp="1"/>
          </p:cNvSpPr>
          <p:nvPr>
            <p:ph type="sldNum" sz="quarter" idx="12"/>
          </p:nvPr>
        </p:nvSpPr>
        <p:spPr/>
        <p:txBody>
          <a:bodyPr/>
          <a:lstStyle>
            <a:lvl1pPr>
              <a:defRPr/>
            </a:lvl1pPr>
          </a:lstStyle>
          <a:p>
            <a:fld id="{180D94C8-5D94-4B9E-9F8A-7865E7203A26}" type="slidenum">
              <a:rPr kumimoji="1" lang="ja-JP" altLang="en-US" smtClean="0"/>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fld id="{50A71B3E-092B-4DB8-8F5F-F29740D6C692}" type="datetime1">
              <a:rPr kumimoji="1" lang="ja-JP" altLang="en-US" smtClean="0"/>
              <a:t>2013/3/7</a:t>
            </a:fld>
            <a:endParaRPr kumimoji="1" lang="ja-JP" altLang="en-US"/>
          </a:p>
        </p:txBody>
      </p:sp>
      <p:sp>
        <p:nvSpPr>
          <p:cNvPr id="3" name="フッター プレースホルダ 2"/>
          <p:cNvSpPr>
            <a:spLocks noGrp="1"/>
          </p:cNvSpPr>
          <p:nvPr>
            <p:ph type="ftr" sz="quarter" idx="11"/>
          </p:nvPr>
        </p:nvSpPr>
        <p:spPr/>
        <p:txBody>
          <a:bodyPr/>
          <a:lstStyle>
            <a:lvl1pPr>
              <a:defRPr/>
            </a:lvl1pPr>
          </a:lstStyle>
          <a:p>
            <a:endParaRPr kumimoji="1" lang="ja-JP" altLang="en-US"/>
          </a:p>
        </p:txBody>
      </p:sp>
      <p:sp>
        <p:nvSpPr>
          <p:cNvPr id="4" name="スライド番号プレースホルダ 3"/>
          <p:cNvSpPr>
            <a:spLocks noGrp="1"/>
          </p:cNvSpPr>
          <p:nvPr>
            <p:ph type="sldNum" sz="quarter" idx="12"/>
          </p:nvPr>
        </p:nvSpPr>
        <p:spPr/>
        <p:txBody>
          <a:bodyPr/>
          <a:lstStyle>
            <a:lvl1pPr>
              <a:defRPr/>
            </a:lvl1pPr>
          </a:lstStyle>
          <a:p>
            <a:fld id="{180D94C8-5D94-4B9E-9F8A-7865E7203A26}" type="slidenum">
              <a:rPr kumimoji="1" lang="ja-JP" altLang="en-US" smtClean="0"/>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 4"/>
          <p:cNvSpPr>
            <a:spLocks noGrp="1"/>
          </p:cNvSpPr>
          <p:nvPr>
            <p:ph type="dt" sz="half" idx="10"/>
          </p:nvPr>
        </p:nvSpPr>
        <p:spPr/>
        <p:txBody>
          <a:bodyPr/>
          <a:lstStyle>
            <a:lvl1pPr>
              <a:defRPr/>
            </a:lvl1pPr>
          </a:lstStyle>
          <a:p>
            <a:fld id="{20D51FEC-66E2-4A97-A5BC-76C7FBE71405}" type="datetime1">
              <a:rPr kumimoji="1" lang="ja-JP" altLang="en-US" smtClean="0"/>
              <a:t>2013/3/7</a:t>
            </a:fld>
            <a:endParaRPr kumimoji="1" lang="ja-JP" altLang="en-US"/>
          </a:p>
        </p:txBody>
      </p:sp>
      <p:sp>
        <p:nvSpPr>
          <p:cNvPr id="6" name="フッター プレースホルダ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 6"/>
          <p:cNvSpPr>
            <a:spLocks noGrp="1"/>
          </p:cNvSpPr>
          <p:nvPr>
            <p:ph type="sldNum" sz="quarter" idx="12"/>
          </p:nvPr>
        </p:nvSpPr>
        <p:spPr/>
        <p:txBody>
          <a:bodyPr/>
          <a:lstStyle>
            <a:lvl1pPr>
              <a:defRPr/>
            </a:lvl1pPr>
          </a:lstStyle>
          <a:p>
            <a:fld id="{180D94C8-5D94-4B9E-9F8A-7865E7203A26}" type="slidenum">
              <a:rPr kumimoji="1" lang="ja-JP" altLang="en-US" smtClean="0"/>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マスター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アイコンをクリックして図を追加</a:t>
            </a:r>
            <a:endParaRPr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 4"/>
          <p:cNvSpPr>
            <a:spLocks noGrp="1"/>
          </p:cNvSpPr>
          <p:nvPr>
            <p:ph type="dt" sz="half" idx="10"/>
          </p:nvPr>
        </p:nvSpPr>
        <p:spPr/>
        <p:txBody>
          <a:bodyPr/>
          <a:lstStyle>
            <a:lvl1pPr>
              <a:defRPr/>
            </a:lvl1pPr>
          </a:lstStyle>
          <a:p>
            <a:fld id="{E7B2038E-B450-4BA3-B5B8-9188E11C4C5E}" type="datetime1">
              <a:rPr kumimoji="1" lang="ja-JP" altLang="en-US" smtClean="0"/>
              <a:t>2013/3/7</a:t>
            </a:fld>
            <a:endParaRPr kumimoji="1" lang="ja-JP" altLang="en-US"/>
          </a:p>
        </p:txBody>
      </p:sp>
      <p:sp>
        <p:nvSpPr>
          <p:cNvPr id="6" name="フッター プレースホルダ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 6"/>
          <p:cNvSpPr>
            <a:spLocks noGrp="1"/>
          </p:cNvSpPr>
          <p:nvPr>
            <p:ph type="sldNum" sz="quarter" idx="12"/>
          </p:nvPr>
        </p:nvSpPr>
        <p:spPr/>
        <p:txBody>
          <a:bodyPr/>
          <a:lstStyle>
            <a:lvl1pPr>
              <a:defRPr/>
            </a:lvl1pPr>
          </a:lstStyle>
          <a:p>
            <a:fld id="{180D94C8-5D94-4B9E-9F8A-7865E7203A26}" type="slidenum">
              <a:rPr kumimoji="1" lang="ja-JP" altLang="en-US" smtClean="0"/>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8" name="Picture 14" descr="bottom_ban"/>
          <p:cNvPicPr>
            <a:picLocks noChangeAspect="1" noChangeArrowheads="1"/>
          </p:cNvPicPr>
          <p:nvPr/>
        </p:nvPicPr>
        <p:blipFill>
          <a:blip r:embed="rId13"/>
          <a:srcRect/>
          <a:stretch>
            <a:fillRect/>
          </a:stretch>
        </p:blipFill>
        <p:spPr bwMode="auto">
          <a:xfrm>
            <a:off x="0" y="6597650"/>
            <a:ext cx="9144000" cy="260350"/>
          </a:xfrm>
          <a:prstGeom prst="rect">
            <a:avLst/>
          </a:prstGeom>
          <a:noFill/>
        </p:spPr>
      </p:pic>
      <p:sp>
        <p:nvSpPr>
          <p:cNvPr id="1026" name="Rectangle 2"/>
          <p:cNvSpPr>
            <a:spLocks noGrp="1" noChangeArrowheads="1"/>
          </p:cNvSpPr>
          <p:nvPr>
            <p:ph type="title"/>
          </p:nvPr>
        </p:nvSpPr>
        <p:spPr bwMode="auto">
          <a:xfrm>
            <a:off x="457200" y="274638"/>
            <a:ext cx="8218488"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31" name="Rectangle 7" descr="ban"/>
          <p:cNvSpPr>
            <a:spLocks noChangeArrowheads="1"/>
          </p:cNvSpPr>
          <p:nvPr/>
        </p:nvSpPr>
        <p:spPr bwMode="auto">
          <a:xfrm>
            <a:off x="0" y="0"/>
            <a:ext cx="9144000" cy="188913"/>
          </a:xfrm>
          <a:prstGeom prst="rect">
            <a:avLst/>
          </a:prstGeom>
          <a:blipFill dpi="0" rotWithShape="1">
            <a:blip r:embed="rId14"/>
            <a:srcRect/>
            <a:stretch>
              <a:fillRect/>
            </a:stretch>
          </a:blipFill>
          <a:ln w="9525">
            <a:noFill/>
            <a:miter lim="800000"/>
            <a:headEnd/>
            <a:tailEnd/>
          </a:ln>
          <a:effectLst/>
        </p:spPr>
        <p:txBody>
          <a:bodyPr wrap="none" anchor="ctr"/>
          <a:lstStyle/>
          <a:p>
            <a:endParaRPr lang="ja-JP" altLang="en-US"/>
          </a:p>
        </p:txBody>
      </p:sp>
      <p:sp>
        <p:nvSpPr>
          <p:cNvPr id="1036" name="Line 12"/>
          <p:cNvSpPr>
            <a:spLocks noChangeShapeType="1"/>
          </p:cNvSpPr>
          <p:nvPr/>
        </p:nvSpPr>
        <p:spPr bwMode="auto">
          <a:xfrm>
            <a:off x="468313" y="1484313"/>
            <a:ext cx="8207375" cy="0"/>
          </a:xfrm>
          <a:prstGeom prst="line">
            <a:avLst/>
          </a:prstGeom>
          <a:noFill/>
          <a:ln w="9525">
            <a:solidFill>
              <a:schemeClr val="tx1"/>
            </a:solidFill>
            <a:round/>
            <a:headEnd/>
            <a:tailEnd/>
          </a:ln>
          <a:effectLst/>
        </p:spPr>
        <p:txBody>
          <a:bodyPr/>
          <a:lstStyle/>
          <a:p>
            <a:endParaRPr lang="ja-JP" altLang="en-US"/>
          </a:p>
        </p:txBody>
      </p:sp>
      <p:pic>
        <p:nvPicPr>
          <p:cNvPr id="1043" name="Picture 19" descr="sel-logo"/>
          <p:cNvPicPr>
            <a:picLocks noChangeAspect="1" noChangeArrowheads="1"/>
          </p:cNvPicPr>
          <p:nvPr/>
        </p:nvPicPr>
        <p:blipFill>
          <a:blip r:embed="rId15" cstate="print"/>
          <a:srcRect/>
          <a:stretch>
            <a:fillRect/>
          </a:stretch>
        </p:blipFill>
        <p:spPr bwMode="auto">
          <a:xfrm>
            <a:off x="468313" y="6299200"/>
            <a:ext cx="1081087" cy="369888"/>
          </a:xfrm>
          <a:prstGeom prst="rect">
            <a:avLst/>
          </a:prstGeom>
          <a:noFill/>
        </p:spPr>
      </p:pic>
      <p:sp>
        <p:nvSpPr>
          <p:cNvPr id="1045" name="Rectangle 21"/>
          <p:cNvSpPr>
            <a:spLocks noGrp="1" noChangeArrowheads="1"/>
          </p:cNvSpPr>
          <p:nvPr>
            <p:ph type="dt" sz="half" idx="2"/>
          </p:nvPr>
        </p:nvSpPr>
        <p:spPr bwMode="auto">
          <a:xfrm>
            <a:off x="7308850" y="6596063"/>
            <a:ext cx="1439863" cy="261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bg1"/>
                </a:solidFill>
              </a:defRPr>
            </a:lvl1pPr>
          </a:lstStyle>
          <a:p>
            <a:fld id="{0A6509B5-0725-430D-951D-858B0D305652}" type="datetime1">
              <a:rPr kumimoji="1" lang="ja-JP" altLang="en-US" smtClean="0"/>
              <a:t>2013/3/7</a:t>
            </a:fld>
            <a:endParaRPr kumimoji="1" lang="ja-JP" altLang="en-US"/>
          </a:p>
        </p:txBody>
      </p:sp>
      <p:sp>
        <p:nvSpPr>
          <p:cNvPr id="1046" name="Rectangle 22"/>
          <p:cNvSpPr>
            <a:spLocks noGrp="1" noChangeArrowheads="1"/>
          </p:cNvSpPr>
          <p:nvPr>
            <p:ph type="ftr" sz="quarter" idx="3"/>
          </p:nvPr>
        </p:nvSpPr>
        <p:spPr bwMode="auto">
          <a:xfrm>
            <a:off x="1655763" y="6310313"/>
            <a:ext cx="583247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kumimoji="1" lang="ja-JP" altLang="en-US"/>
          </a:p>
        </p:txBody>
      </p:sp>
      <p:sp>
        <p:nvSpPr>
          <p:cNvPr id="1047" name="Rectangle 23"/>
          <p:cNvSpPr>
            <a:spLocks noGrp="1" noChangeArrowheads="1"/>
          </p:cNvSpPr>
          <p:nvPr>
            <p:ph type="sldNum" sz="quarter" idx="4"/>
          </p:nvPr>
        </p:nvSpPr>
        <p:spPr bwMode="auto">
          <a:xfrm>
            <a:off x="7597775" y="6308725"/>
            <a:ext cx="1150938"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180D94C8-5D94-4B9E-9F8A-7865E7203A26}" type="slidenum">
              <a:rPr kumimoji="1" lang="ja-JP" altLang="en-US" smtClean="0"/>
              <a:t>‹#›</a:t>
            </a:fld>
            <a:endParaRPr kumimoji="1" lang="ja-JP" altLang="en-US"/>
          </a:p>
        </p:txBody>
      </p:sp>
      <p:sp>
        <p:nvSpPr>
          <p:cNvPr id="1048" name="Text Box 24"/>
          <p:cNvSpPr txBox="1">
            <a:spLocks noChangeArrowheads="1"/>
          </p:cNvSpPr>
          <p:nvPr/>
        </p:nvSpPr>
        <p:spPr bwMode="auto">
          <a:xfrm>
            <a:off x="334963" y="6640513"/>
            <a:ext cx="6324600" cy="244475"/>
          </a:xfrm>
          <a:prstGeom prst="rect">
            <a:avLst/>
          </a:prstGeom>
          <a:noFill/>
          <a:ln w="9525">
            <a:noFill/>
            <a:miter lim="800000"/>
            <a:headEnd/>
            <a:tailEnd/>
          </a:ln>
          <a:effectLst/>
        </p:spPr>
        <p:txBody>
          <a:bodyPr wrap="none">
            <a:spAutoFit/>
          </a:bodyPr>
          <a:lstStyle/>
          <a:p>
            <a:r>
              <a:rPr lang="en-US" altLang="ja-JP" sz="1000">
                <a:solidFill>
                  <a:srgbClr val="DDDDDD"/>
                </a:solidFill>
              </a:rPr>
              <a:t>Department of Computer Science, Graduate School of Information Science and Technology, Osaka University</a:t>
            </a:r>
          </a:p>
        </p:txBody>
      </p:sp>
    </p:spTree>
  </p:cSld>
  <p:clrMap bg1="lt1" tx1="dk1" bg2="lt2" tx2="dk2" accent1="accent1" accent2="accent2" accent3="accent3" accent4="accent4" accent5="accent5" accent6="accent6" hlink="hlink" folHlink="folHlink"/>
  <p:sldLayoutIdLst>
    <p:sldLayoutId id="2147483901" r:id="rId1"/>
    <p:sldLayoutId id="2147483902" r:id="rId2"/>
    <p:sldLayoutId id="2147483903" r:id="rId3"/>
    <p:sldLayoutId id="2147483904" r:id="rId4"/>
    <p:sldLayoutId id="2147483905" r:id="rId5"/>
    <p:sldLayoutId id="2147483906" r:id="rId6"/>
    <p:sldLayoutId id="2147483907" r:id="rId7"/>
    <p:sldLayoutId id="2147483908" r:id="rId8"/>
    <p:sldLayoutId id="2147483909" r:id="rId9"/>
    <p:sldLayoutId id="2147483910" r:id="rId10"/>
    <p:sldLayoutId id="2147483911" r:id="rId11"/>
  </p:sldLayoutIdLst>
  <p:hf hdr="0" ftr="0" dt="0"/>
  <p:txStyles>
    <p:title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4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4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4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4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4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4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251520" y="1268760"/>
            <a:ext cx="8748464" cy="1441450"/>
          </a:xfrm>
        </p:spPr>
        <p:txBody>
          <a:bodyPr/>
          <a:lstStyle/>
          <a:p>
            <a:r>
              <a:rPr lang="ja-JP" altLang="en-US" sz="3600" dirty="0" smtClean="0"/>
              <a:t>メソッド名</a:t>
            </a:r>
            <a:r>
              <a:rPr lang="ja-JP" altLang="en-US" sz="3600" dirty="0"/>
              <a:t>とその周辺の識別子</a:t>
            </a:r>
            <a:r>
              <a:rPr lang="ja-JP" altLang="en-US" sz="3600" dirty="0" smtClean="0"/>
              <a:t>の</a:t>
            </a:r>
            <a:r>
              <a:rPr lang="en-US" altLang="ja-JP" sz="3600" dirty="0"/>
              <a:t/>
            </a:r>
            <a:br>
              <a:rPr lang="en-US" altLang="ja-JP" sz="3600" dirty="0"/>
            </a:br>
            <a:r>
              <a:rPr lang="ja-JP" altLang="en-US" sz="3600" dirty="0" smtClean="0"/>
              <a:t>相関</a:t>
            </a:r>
            <a:r>
              <a:rPr lang="ja-JP" altLang="en-US" sz="3600" dirty="0"/>
              <a:t>ルールに基づくメソッド名変更支援手法 </a:t>
            </a:r>
            <a:endParaRPr kumimoji="1" lang="ja-JP" altLang="en-US" sz="3600" dirty="0"/>
          </a:p>
        </p:txBody>
      </p:sp>
      <p:sp>
        <p:nvSpPr>
          <p:cNvPr id="3" name="サブタイトル 2"/>
          <p:cNvSpPr>
            <a:spLocks noGrp="1"/>
          </p:cNvSpPr>
          <p:nvPr>
            <p:ph type="subTitle" idx="1"/>
          </p:nvPr>
        </p:nvSpPr>
        <p:spPr/>
        <p:txBody>
          <a:bodyPr/>
          <a:lstStyle/>
          <a:p>
            <a:r>
              <a:rPr lang="ja-JP" altLang="en-US" dirty="0"/>
              <a:t>井上</a:t>
            </a:r>
            <a:r>
              <a:rPr lang="ja-JP" altLang="en-US" dirty="0" smtClean="0"/>
              <a:t>研究室　</a:t>
            </a:r>
            <a:r>
              <a:rPr kumimoji="1" lang="ja-JP" altLang="en-US" dirty="0" smtClean="0"/>
              <a:t>柏原 由紀</a:t>
            </a:r>
            <a:endParaRPr kumimoji="1" lang="ja-JP" altLang="en-US" dirty="0"/>
          </a:p>
        </p:txBody>
      </p:sp>
      <p:sp>
        <p:nvSpPr>
          <p:cNvPr id="5" name="スライド番号プレースホルダー 4"/>
          <p:cNvSpPr>
            <a:spLocks noGrp="1"/>
          </p:cNvSpPr>
          <p:nvPr>
            <p:ph type="sldNum" sz="quarter" idx="4"/>
          </p:nvPr>
        </p:nvSpPr>
        <p:spPr/>
        <p:txBody>
          <a:bodyPr/>
          <a:lstStyle/>
          <a:p>
            <a:fld id="{180D94C8-5D94-4B9E-9F8A-7865E7203A26}" type="slidenum">
              <a:rPr kumimoji="1" lang="ja-JP" altLang="en-US" smtClean="0"/>
              <a:t>1</a:t>
            </a:fld>
            <a:endParaRPr kumimoji="1" lang="ja-JP" altLang="en-US" dirty="0"/>
          </a:p>
        </p:txBody>
      </p:sp>
    </p:spTree>
    <p:extLst>
      <p:ext uri="{BB962C8B-B14F-4D97-AF65-F5344CB8AC3E}">
        <p14:creationId xmlns:p14="http://schemas.microsoft.com/office/powerpoint/2010/main" val="408135491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2-1</a:t>
            </a:r>
            <a:r>
              <a:rPr lang="ja-JP" altLang="en-US" dirty="0" smtClean="0"/>
              <a:t>：</a:t>
            </a:r>
            <a:r>
              <a:rPr kumimoji="1" lang="ja-JP" altLang="en-US" dirty="0" smtClean="0"/>
              <a:t>命名相関ルールの検索</a:t>
            </a:r>
            <a:endParaRPr kumimoji="1" lang="ja-JP" altLang="en-US" dirty="0"/>
          </a:p>
        </p:txBody>
      </p:sp>
      <p:sp>
        <p:nvSpPr>
          <p:cNvPr id="3" name="コンテンツ プレースホルダー 2"/>
          <p:cNvSpPr>
            <a:spLocks noGrp="1"/>
          </p:cNvSpPr>
          <p:nvPr>
            <p:ph idx="1"/>
          </p:nvPr>
        </p:nvSpPr>
        <p:spPr>
          <a:xfrm>
            <a:off x="151976" y="1481087"/>
            <a:ext cx="8722757" cy="1446644"/>
          </a:xfrm>
        </p:spPr>
        <p:txBody>
          <a:bodyPr/>
          <a:lstStyle/>
          <a:p>
            <a:r>
              <a:rPr lang="ja-JP" altLang="en-US" sz="2800" dirty="0" smtClean="0"/>
              <a:t>周辺識別子を検索</a:t>
            </a:r>
            <a:r>
              <a:rPr lang="ja-JP" altLang="en-US" sz="2800" dirty="0"/>
              <a:t>キー</a:t>
            </a:r>
            <a:r>
              <a:rPr lang="ja-JP" altLang="en-US" sz="2800" dirty="0" smtClean="0"/>
              <a:t>とする</a:t>
            </a:r>
            <a:endParaRPr lang="en-US" altLang="ja-JP" sz="2800" dirty="0" smtClean="0"/>
          </a:p>
          <a:p>
            <a:pPr lvl="1"/>
            <a:r>
              <a:rPr lang="ja-JP" altLang="en-US" sz="2400" dirty="0" smtClean="0"/>
              <a:t>変更対象のメソッドの周辺識別子を取得</a:t>
            </a:r>
            <a:endParaRPr lang="en-US" altLang="ja-JP" sz="2400" dirty="0" smtClean="0"/>
          </a:p>
          <a:p>
            <a:pPr lvl="1"/>
            <a:r>
              <a:rPr lang="ja-JP" altLang="en-US" sz="2400" dirty="0"/>
              <a:t>周辺</a:t>
            </a:r>
            <a:r>
              <a:rPr lang="ja-JP" altLang="en-US" sz="2400" dirty="0" smtClean="0"/>
              <a:t>識別子が条件部を満たす命名</a:t>
            </a:r>
            <a:r>
              <a:rPr lang="ja-JP" altLang="en-US" sz="2400" dirty="0"/>
              <a:t>相関</a:t>
            </a:r>
            <a:r>
              <a:rPr lang="ja-JP" altLang="en-US" sz="2400" dirty="0" smtClean="0"/>
              <a:t>ルールを取得</a:t>
            </a:r>
            <a:endParaRPr lang="en-US" altLang="ja-JP" sz="2400" dirty="0" smtClean="0"/>
          </a:p>
        </p:txBody>
      </p:sp>
      <p:sp>
        <p:nvSpPr>
          <p:cNvPr id="4" name="スライド番号プレースホルダー 3"/>
          <p:cNvSpPr>
            <a:spLocks noGrp="1"/>
          </p:cNvSpPr>
          <p:nvPr>
            <p:ph type="sldNum" sz="quarter" idx="12"/>
          </p:nvPr>
        </p:nvSpPr>
        <p:spPr/>
        <p:txBody>
          <a:bodyPr/>
          <a:lstStyle/>
          <a:p>
            <a:fld id="{180D94C8-5D94-4B9E-9F8A-7865E7203A26}" type="slidenum">
              <a:rPr kumimoji="1" lang="ja-JP" altLang="en-US" smtClean="0"/>
              <a:t>10</a:t>
            </a:fld>
            <a:endParaRPr kumimoji="1" lang="ja-JP" altLang="en-US"/>
          </a:p>
        </p:txBody>
      </p:sp>
      <p:sp>
        <p:nvSpPr>
          <p:cNvPr id="8" name="フローチャート : 書類 7"/>
          <p:cNvSpPr/>
          <p:nvPr/>
        </p:nvSpPr>
        <p:spPr bwMode="auto">
          <a:xfrm>
            <a:off x="5224916" y="3284983"/>
            <a:ext cx="3348880" cy="1429035"/>
          </a:xfrm>
          <a:prstGeom prst="flowChartDocument">
            <a:avLst/>
          </a:prstGeom>
          <a:solidFill>
            <a:schemeClr val="bg1"/>
          </a:solid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r>
              <a:rPr lang="ja-JP" altLang="en-US" dirty="0"/>
              <a:t>返り値の</a:t>
            </a:r>
            <a:r>
              <a:rPr lang="ja-JP" altLang="en-US" dirty="0" smtClean="0"/>
              <a:t>型：</a:t>
            </a:r>
            <a:r>
              <a:rPr lang="en-US" altLang="ja-JP" dirty="0" err="1" smtClean="0"/>
              <a:t>OutputStream</a:t>
            </a:r>
            <a:endParaRPr lang="en-US" altLang="ja-JP" dirty="0"/>
          </a:p>
          <a:p>
            <a:r>
              <a:rPr lang="ja-JP" altLang="en-US" dirty="0" smtClean="0"/>
              <a:t>フィールド名：</a:t>
            </a:r>
            <a:r>
              <a:rPr lang="en-US" altLang="ja-JP" dirty="0" err="1" smtClean="0"/>
              <a:t>outStream</a:t>
            </a:r>
            <a:endParaRPr lang="en-US" altLang="ja-JP" dirty="0" smtClean="0"/>
          </a:p>
          <a:p>
            <a:r>
              <a:rPr lang="ja-JP" altLang="en-US" dirty="0" smtClean="0"/>
              <a:t>呼び出しメソッド名：</a:t>
            </a:r>
            <a:r>
              <a:rPr lang="en-US" altLang="ja-JP" dirty="0" smtClean="0"/>
              <a:t>free</a:t>
            </a:r>
            <a:endParaRPr lang="en-US" altLang="ja-JP" dirty="0"/>
          </a:p>
          <a:p>
            <a:endParaRPr lang="en-US" altLang="ja-JP" dirty="0"/>
          </a:p>
        </p:txBody>
      </p:sp>
      <p:sp>
        <p:nvSpPr>
          <p:cNvPr id="10" name="テキスト ボックス 9"/>
          <p:cNvSpPr txBox="1"/>
          <p:nvPr/>
        </p:nvSpPr>
        <p:spPr>
          <a:xfrm>
            <a:off x="391635" y="4778480"/>
            <a:ext cx="8530438" cy="1754326"/>
          </a:xfrm>
          <a:prstGeom prst="rect">
            <a:avLst/>
          </a:prstGeom>
          <a:solidFill>
            <a:schemeClr val="bg1"/>
          </a:solidFill>
          <a:ln>
            <a:solidFill>
              <a:srgbClr val="000000"/>
            </a:solidFill>
          </a:ln>
        </p:spPr>
        <p:txBody>
          <a:bodyPr wrap="square" rtlCol="0">
            <a:spAutoFit/>
          </a:bodyPr>
          <a:lstStyle/>
          <a:p>
            <a:r>
              <a:rPr lang="ja-JP" altLang="en-US" dirty="0"/>
              <a:t>　</a:t>
            </a:r>
            <a:r>
              <a:rPr lang="ja-JP" altLang="en-US" dirty="0" smtClean="0"/>
              <a:t>　条件部</a:t>
            </a:r>
            <a:r>
              <a:rPr lang="en-US" altLang="ja-JP" dirty="0" smtClean="0"/>
              <a:t>					</a:t>
            </a:r>
            <a:r>
              <a:rPr lang="ja-JP" altLang="en-US" dirty="0" smtClean="0"/>
              <a:t>　　帰結部</a:t>
            </a:r>
            <a:endParaRPr lang="en-US" altLang="ja-JP" dirty="0" smtClean="0"/>
          </a:p>
          <a:p>
            <a:r>
              <a:rPr lang="en-US" altLang="ja-JP" dirty="0" smtClean="0"/>
              <a:t>1:{</a:t>
            </a:r>
            <a:r>
              <a:rPr lang="ja-JP" altLang="en-US" dirty="0" smtClean="0"/>
              <a:t>返り値の型</a:t>
            </a:r>
            <a:r>
              <a:rPr lang="en-US" altLang="ja-JP" dirty="0" smtClean="0"/>
              <a:t>:</a:t>
            </a:r>
            <a:r>
              <a:rPr lang="en-US" altLang="ja-JP" dirty="0" err="1" smtClean="0"/>
              <a:t>OutputStream</a:t>
            </a:r>
            <a:r>
              <a:rPr lang="en-US" altLang="ja-JP" dirty="0" smtClean="0"/>
              <a:t>}			</a:t>
            </a:r>
            <a:r>
              <a:rPr lang="ja-JP" altLang="en-US" dirty="0" smtClean="0"/>
              <a:t>→ </a:t>
            </a:r>
            <a:r>
              <a:rPr lang="en-US" altLang="ja-JP" dirty="0" smtClean="0"/>
              <a:t>{</a:t>
            </a:r>
            <a:r>
              <a:rPr lang="ja-JP" altLang="en-US" dirty="0"/>
              <a:t>動詞</a:t>
            </a:r>
            <a:r>
              <a:rPr lang="en-US" altLang="ja-JP" dirty="0" smtClean="0"/>
              <a:t>:open}</a:t>
            </a:r>
            <a:r>
              <a:rPr lang="en-US" altLang="ja-JP" dirty="0"/>
              <a:t>	</a:t>
            </a:r>
            <a:endParaRPr lang="en-US" altLang="ja-JP" dirty="0" smtClean="0"/>
          </a:p>
          <a:p>
            <a:r>
              <a:rPr lang="en-US" altLang="ja-JP" dirty="0" smtClean="0"/>
              <a:t>2:{</a:t>
            </a:r>
            <a:r>
              <a:rPr lang="ja-JP" altLang="en-US" dirty="0" smtClean="0"/>
              <a:t>返り値の型</a:t>
            </a:r>
            <a:r>
              <a:rPr lang="en-US" altLang="ja-JP" dirty="0" smtClean="0"/>
              <a:t>:</a:t>
            </a:r>
            <a:r>
              <a:rPr lang="en-US" altLang="ja-JP" dirty="0" err="1" smtClean="0"/>
              <a:t>OutputStream</a:t>
            </a:r>
            <a:r>
              <a:rPr lang="en-US" altLang="ja-JP" dirty="0" smtClean="0"/>
              <a:t>,</a:t>
            </a:r>
            <a:r>
              <a:rPr lang="ja-JP" altLang="en-US" dirty="0" smtClean="0"/>
              <a:t>呼び出しメソッド名</a:t>
            </a:r>
            <a:r>
              <a:rPr lang="en-US" altLang="ja-JP" dirty="0" smtClean="0"/>
              <a:t>:free}	</a:t>
            </a:r>
            <a:r>
              <a:rPr lang="ja-JP" altLang="en-US" dirty="0" smtClean="0"/>
              <a:t>→ </a:t>
            </a:r>
            <a:r>
              <a:rPr lang="en-US" altLang="ja-JP" dirty="0" smtClean="0"/>
              <a:t>{</a:t>
            </a:r>
            <a:r>
              <a:rPr lang="ja-JP" altLang="en-US" dirty="0" smtClean="0"/>
              <a:t>目的語</a:t>
            </a:r>
            <a:r>
              <a:rPr lang="en-US" altLang="ja-JP" dirty="0" smtClean="0"/>
              <a:t>:</a:t>
            </a:r>
            <a:r>
              <a:rPr lang="en-US" altLang="ja-JP" dirty="0" err="1" smtClean="0"/>
              <a:t>OutputStream</a:t>
            </a:r>
            <a:r>
              <a:rPr lang="en-US" altLang="ja-JP" dirty="0" smtClean="0"/>
              <a:t>}	</a:t>
            </a:r>
          </a:p>
          <a:p>
            <a:r>
              <a:rPr lang="en-US" altLang="ja-JP" dirty="0" smtClean="0"/>
              <a:t>3:{</a:t>
            </a:r>
            <a:r>
              <a:rPr lang="ja-JP" altLang="en-US" dirty="0"/>
              <a:t>返り値の型</a:t>
            </a:r>
            <a:r>
              <a:rPr lang="en-US" altLang="ja-JP" dirty="0" smtClean="0"/>
              <a:t>:void,</a:t>
            </a:r>
            <a:r>
              <a:rPr lang="ja-JP" altLang="en-US" dirty="0"/>
              <a:t>呼び出しメソッド名</a:t>
            </a:r>
            <a:r>
              <a:rPr lang="en-US" altLang="ja-JP" dirty="0" smtClean="0"/>
              <a:t>:free}		</a:t>
            </a:r>
            <a:r>
              <a:rPr lang="ja-JP" altLang="en-US" dirty="0" smtClean="0"/>
              <a:t>→ </a:t>
            </a:r>
            <a:r>
              <a:rPr lang="en-US" altLang="ja-JP" dirty="0" smtClean="0"/>
              <a:t>{</a:t>
            </a:r>
            <a:r>
              <a:rPr lang="ja-JP" altLang="en-US" dirty="0" smtClean="0"/>
              <a:t>動詞</a:t>
            </a:r>
            <a:r>
              <a:rPr lang="en-US" altLang="ja-JP" dirty="0" smtClean="0"/>
              <a:t>:find}</a:t>
            </a:r>
            <a:r>
              <a:rPr lang="en-US" altLang="ja-JP" dirty="0"/>
              <a:t>	</a:t>
            </a:r>
            <a:endParaRPr lang="en-US" altLang="ja-JP" dirty="0" smtClean="0"/>
          </a:p>
          <a:p>
            <a:r>
              <a:rPr lang="en-US" altLang="ja-JP" dirty="0"/>
              <a:t>4:{</a:t>
            </a:r>
            <a:r>
              <a:rPr lang="ja-JP" altLang="en-US" dirty="0"/>
              <a:t>フィールド名</a:t>
            </a:r>
            <a:r>
              <a:rPr lang="en-US" altLang="ja-JP" dirty="0"/>
              <a:t>:</a:t>
            </a:r>
            <a:r>
              <a:rPr lang="en-US" altLang="ja-JP" dirty="0" err="1"/>
              <a:t>outStream</a:t>
            </a:r>
            <a:r>
              <a:rPr lang="en-US" altLang="ja-JP" dirty="0"/>
              <a:t>,</a:t>
            </a:r>
            <a:r>
              <a:rPr lang="ja-JP" altLang="en-US" dirty="0"/>
              <a:t>返り値の型</a:t>
            </a:r>
            <a:r>
              <a:rPr lang="en-US" altLang="ja-JP" dirty="0"/>
              <a:t>:</a:t>
            </a:r>
            <a:r>
              <a:rPr lang="en-US" altLang="ja-JP" dirty="0" err="1"/>
              <a:t>OutPutStream</a:t>
            </a:r>
            <a:r>
              <a:rPr lang="en-US" altLang="ja-JP" dirty="0"/>
              <a:t>}	</a:t>
            </a:r>
            <a:r>
              <a:rPr lang="ja-JP" altLang="en-US" dirty="0"/>
              <a:t>→</a:t>
            </a:r>
            <a:r>
              <a:rPr lang="en-US" altLang="ja-JP" dirty="0"/>
              <a:t> {</a:t>
            </a:r>
            <a:r>
              <a:rPr lang="ja-JP" altLang="en-US" dirty="0"/>
              <a:t>動詞</a:t>
            </a:r>
            <a:r>
              <a:rPr lang="en-US" altLang="ja-JP" dirty="0"/>
              <a:t>:close}	</a:t>
            </a:r>
          </a:p>
          <a:p>
            <a:r>
              <a:rPr lang="ja-JP" altLang="en-US" dirty="0"/>
              <a:t>・・・</a:t>
            </a:r>
            <a:endParaRPr lang="en-US" altLang="ja-JP" dirty="0"/>
          </a:p>
        </p:txBody>
      </p:sp>
      <p:sp>
        <p:nvSpPr>
          <p:cNvPr id="21" name="フローチャート : 書類 20"/>
          <p:cNvSpPr/>
          <p:nvPr/>
        </p:nvSpPr>
        <p:spPr bwMode="auto">
          <a:xfrm>
            <a:off x="5220072" y="3284982"/>
            <a:ext cx="3353724" cy="1429035"/>
          </a:xfrm>
          <a:prstGeom prst="flowChartDocument">
            <a:avLst/>
          </a:prstGeom>
          <a:solidFill>
            <a:schemeClr val="bg1"/>
          </a:solid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r>
              <a:rPr lang="ja-JP" altLang="en-US" dirty="0">
                <a:solidFill>
                  <a:srgbClr val="7030A0"/>
                </a:solidFill>
              </a:rPr>
              <a:t>返り値の</a:t>
            </a:r>
            <a:r>
              <a:rPr lang="ja-JP" altLang="en-US" dirty="0" smtClean="0">
                <a:solidFill>
                  <a:srgbClr val="7030A0"/>
                </a:solidFill>
              </a:rPr>
              <a:t>型：</a:t>
            </a:r>
            <a:r>
              <a:rPr lang="en-US" altLang="ja-JP" dirty="0" err="1" smtClean="0">
                <a:solidFill>
                  <a:srgbClr val="7030A0"/>
                </a:solidFill>
              </a:rPr>
              <a:t>OutputStream</a:t>
            </a:r>
            <a:endParaRPr lang="en-US" altLang="ja-JP" dirty="0">
              <a:solidFill>
                <a:srgbClr val="7030A0"/>
              </a:solidFill>
            </a:endParaRPr>
          </a:p>
          <a:p>
            <a:r>
              <a:rPr lang="ja-JP" altLang="en-US" dirty="0" smtClean="0">
                <a:solidFill>
                  <a:srgbClr val="00B0F0"/>
                </a:solidFill>
              </a:rPr>
              <a:t>フィールド名：</a:t>
            </a:r>
            <a:r>
              <a:rPr lang="en-US" altLang="ja-JP" dirty="0" err="1" smtClean="0">
                <a:solidFill>
                  <a:srgbClr val="00B0F0"/>
                </a:solidFill>
              </a:rPr>
              <a:t>outStream</a:t>
            </a:r>
            <a:endParaRPr lang="en-US" altLang="ja-JP" dirty="0" smtClean="0">
              <a:solidFill>
                <a:srgbClr val="00B0F0"/>
              </a:solidFill>
            </a:endParaRPr>
          </a:p>
          <a:p>
            <a:r>
              <a:rPr lang="ja-JP" altLang="en-US" dirty="0" smtClean="0">
                <a:solidFill>
                  <a:srgbClr val="00B050"/>
                </a:solidFill>
              </a:rPr>
              <a:t>呼び出しメソッド名：</a:t>
            </a:r>
            <a:r>
              <a:rPr lang="en-US" altLang="ja-JP" dirty="0" smtClean="0">
                <a:solidFill>
                  <a:srgbClr val="00B050"/>
                </a:solidFill>
              </a:rPr>
              <a:t>free</a:t>
            </a:r>
            <a:endParaRPr lang="en-US" altLang="ja-JP" dirty="0">
              <a:solidFill>
                <a:srgbClr val="00B050"/>
              </a:solidFill>
            </a:endParaRPr>
          </a:p>
          <a:p>
            <a:endParaRPr lang="en-US" altLang="ja-JP" dirty="0"/>
          </a:p>
        </p:txBody>
      </p:sp>
      <p:sp>
        <p:nvSpPr>
          <p:cNvPr id="22" name="テキスト ボックス 21"/>
          <p:cNvSpPr txBox="1"/>
          <p:nvPr/>
        </p:nvSpPr>
        <p:spPr>
          <a:xfrm>
            <a:off x="394322" y="4778480"/>
            <a:ext cx="8530438" cy="1754326"/>
          </a:xfrm>
          <a:prstGeom prst="rect">
            <a:avLst/>
          </a:prstGeom>
          <a:solidFill>
            <a:schemeClr val="bg1"/>
          </a:solidFill>
          <a:ln>
            <a:solidFill>
              <a:srgbClr val="000000"/>
            </a:solidFill>
          </a:ln>
        </p:spPr>
        <p:txBody>
          <a:bodyPr wrap="square" rtlCol="0">
            <a:spAutoFit/>
          </a:bodyPr>
          <a:lstStyle/>
          <a:p>
            <a:r>
              <a:rPr lang="ja-JP" altLang="en-US" dirty="0"/>
              <a:t>　　</a:t>
            </a:r>
            <a:r>
              <a:rPr lang="ja-JP" altLang="en-US" dirty="0" smtClean="0"/>
              <a:t>条件部</a:t>
            </a:r>
            <a:r>
              <a:rPr lang="en-US" altLang="ja-JP" dirty="0" smtClean="0"/>
              <a:t>					</a:t>
            </a:r>
            <a:r>
              <a:rPr lang="ja-JP" altLang="en-US" dirty="0" smtClean="0"/>
              <a:t>　　帰結部</a:t>
            </a:r>
            <a:endParaRPr lang="en-US" altLang="ja-JP" dirty="0" smtClean="0"/>
          </a:p>
          <a:p>
            <a:r>
              <a:rPr lang="en-US" altLang="ja-JP" dirty="0" smtClean="0"/>
              <a:t>1:{</a:t>
            </a:r>
            <a:r>
              <a:rPr lang="ja-JP" altLang="en-US" dirty="0" smtClean="0">
                <a:solidFill>
                  <a:srgbClr val="7030A0"/>
                </a:solidFill>
              </a:rPr>
              <a:t>返り値の型</a:t>
            </a:r>
            <a:r>
              <a:rPr lang="en-US" altLang="ja-JP" dirty="0" smtClean="0">
                <a:solidFill>
                  <a:srgbClr val="7030A0"/>
                </a:solidFill>
              </a:rPr>
              <a:t>:</a:t>
            </a:r>
            <a:r>
              <a:rPr lang="en-US" altLang="ja-JP" dirty="0" err="1" smtClean="0">
                <a:solidFill>
                  <a:srgbClr val="7030A0"/>
                </a:solidFill>
              </a:rPr>
              <a:t>OutputStream</a:t>
            </a:r>
            <a:r>
              <a:rPr lang="en-US" altLang="ja-JP" dirty="0" smtClean="0"/>
              <a:t>}			</a:t>
            </a:r>
            <a:r>
              <a:rPr lang="ja-JP" altLang="en-US" dirty="0" smtClean="0"/>
              <a:t>→</a:t>
            </a:r>
            <a:r>
              <a:rPr lang="en-US" altLang="ja-JP" dirty="0" smtClean="0"/>
              <a:t> {</a:t>
            </a:r>
            <a:r>
              <a:rPr lang="ja-JP" altLang="en-US" dirty="0" smtClean="0"/>
              <a:t>動詞</a:t>
            </a:r>
            <a:r>
              <a:rPr lang="en-US" altLang="ja-JP" dirty="0" smtClean="0"/>
              <a:t>:open}	</a:t>
            </a:r>
          </a:p>
          <a:p>
            <a:r>
              <a:rPr lang="en-US" altLang="ja-JP" dirty="0" smtClean="0"/>
              <a:t>2:{</a:t>
            </a:r>
            <a:r>
              <a:rPr lang="ja-JP" altLang="en-US" dirty="0" smtClean="0">
                <a:solidFill>
                  <a:srgbClr val="7030A0"/>
                </a:solidFill>
              </a:rPr>
              <a:t>返り値の型</a:t>
            </a:r>
            <a:r>
              <a:rPr lang="en-US" altLang="ja-JP" dirty="0" smtClean="0">
                <a:solidFill>
                  <a:srgbClr val="7030A0"/>
                </a:solidFill>
              </a:rPr>
              <a:t>:</a:t>
            </a:r>
            <a:r>
              <a:rPr lang="en-US" altLang="ja-JP" dirty="0" err="1" smtClean="0">
                <a:solidFill>
                  <a:srgbClr val="7030A0"/>
                </a:solidFill>
              </a:rPr>
              <a:t>OutputStream</a:t>
            </a:r>
            <a:r>
              <a:rPr lang="en-US" altLang="ja-JP" dirty="0" smtClean="0"/>
              <a:t>,</a:t>
            </a:r>
            <a:r>
              <a:rPr lang="ja-JP" altLang="en-US" dirty="0" smtClean="0">
                <a:solidFill>
                  <a:srgbClr val="00B050"/>
                </a:solidFill>
              </a:rPr>
              <a:t>呼び出しメソッド名</a:t>
            </a:r>
            <a:r>
              <a:rPr lang="en-US" altLang="ja-JP" dirty="0" smtClean="0">
                <a:solidFill>
                  <a:srgbClr val="00B050"/>
                </a:solidFill>
              </a:rPr>
              <a:t>:free</a:t>
            </a:r>
            <a:r>
              <a:rPr lang="en-US" altLang="ja-JP" dirty="0" smtClean="0"/>
              <a:t>}	</a:t>
            </a:r>
            <a:r>
              <a:rPr lang="ja-JP" altLang="en-US" dirty="0" smtClean="0"/>
              <a:t>→ </a:t>
            </a:r>
            <a:r>
              <a:rPr lang="en-US" altLang="ja-JP" dirty="0" smtClean="0"/>
              <a:t>{</a:t>
            </a:r>
            <a:r>
              <a:rPr lang="ja-JP" altLang="en-US" dirty="0" smtClean="0"/>
              <a:t>目的語</a:t>
            </a:r>
            <a:r>
              <a:rPr lang="en-US" altLang="ja-JP" dirty="0" smtClean="0"/>
              <a:t>:</a:t>
            </a:r>
            <a:r>
              <a:rPr lang="en-US" altLang="ja-JP" dirty="0" err="1" smtClean="0"/>
              <a:t>OutputStream</a:t>
            </a:r>
            <a:r>
              <a:rPr lang="en-US" altLang="ja-JP" dirty="0" smtClean="0"/>
              <a:t>}	</a:t>
            </a:r>
          </a:p>
          <a:p>
            <a:r>
              <a:rPr lang="en-US" altLang="ja-JP" dirty="0" smtClean="0"/>
              <a:t>3:{</a:t>
            </a:r>
            <a:r>
              <a:rPr lang="ja-JP" altLang="en-US" dirty="0"/>
              <a:t>返り値の型</a:t>
            </a:r>
            <a:r>
              <a:rPr lang="en-US" altLang="ja-JP" dirty="0" smtClean="0"/>
              <a:t>:void,</a:t>
            </a:r>
            <a:r>
              <a:rPr lang="ja-JP" altLang="en-US" dirty="0">
                <a:solidFill>
                  <a:srgbClr val="00B050"/>
                </a:solidFill>
              </a:rPr>
              <a:t>呼び出しメソッド名</a:t>
            </a:r>
            <a:r>
              <a:rPr lang="en-US" altLang="ja-JP" dirty="0" smtClean="0">
                <a:solidFill>
                  <a:srgbClr val="00B050"/>
                </a:solidFill>
              </a:rPr>
              <a:t>:free</a:t>
            </a:r>
            <a:r>
              <a:rPr lang="en-US" altLang="ja-JP" dirty="0" smtClean="0"/>
              <a:t>}		</a:t>
            </a:r>
            <a:r>
              <a:rPr lang="ja-JP" altLang="en-US" dirty="0" smtClean="0"/>
              <a:t>→ </a:t>
            </a:r>
            <a:r>
              <a:rPr lang="en-US" altLang="ja-JP" dirty="0" smtClean="0"/>
              <a:t>{</a:t>
            </a:r>
            <a:r>
              <a:rPr lang="ja-JP" altLang="en-US" dirty="0"/>
              <a:t>動詞</a:t>
            </a:r>
            <a:r>
              <a:rPr lang="en-US" altLang="ja-JP" dirty="0" smtClean="0"/>
              <a:t>:find}</a:t>
            </a:r>
          </a:p>
          <a:p>
            <a:r>
              <a:rPr lang="en-US" altLang="ja-JP" dirty="0" smtClean="0"/>
              <a:t>4:{</a:t>
            </a:r>
            <a:r>
              <a:rPr lang="ja-JP" altLang="en-US" dirty="0" smtClean="0">
                <a:solidFill>
                  <a:srgbClr val="00B0F0"/>
                </a:solidFill>
              </a:rPr>
              <a:t>フィールド名</a:t>
            </a:r>
            <a:r>
              <a:rPr lang="en-US" altLang="ja-JP" dirty="0" smtClean="0">
                <a:solidFill>
                  <a:srgbClr val="00B0F0"/>
                </a:solidFill>
              </a:rPr>
              <a:t>:</a:t>
            </a:r>
            <a:r>
              <a:rPr lang="en-US" altLang="ja-JP" dirty="0" err="1" smtClean="0">
                <a:solidFill>
                  <a:srgbClr val="00B0F0"/>
                </a:solidFill>
              </a:rPr>
              <a:t>outStream</a:t>
            </a:r>
            <a:r>
              <a:rPr lang="en-US" altLang="ja-JP" dirty="0" smtClean="0"/>
              <a:t>,</a:t>
            </a:r>
            <a:r>
              <a:rPr lang="ja-JP" altLang="en-US" dirty="0" smtClean="0">
                <a:solidFill>
                  <a:srgbClr val="7030A0"/>
                </a:solidFill>
              </a:rPr>
              <a:t>返り値の型</a:t>
            </a:r>
            <a:r>
              <a:rPr lang="en-US" altLang="ja-JP" dirty="0" smtClean="0">
                <a:solidFill>
                  <a:srgbClr val="7030A0"/>
                </a:solidFill>
              </a:rPr>
              <a:t>:</a:t>
            </a:r>
            <a:r>
              <a:rPr lang="en-US" altLang="ja-JP" dirty="0" err="1" smtClean="0">
                <a:solidFill>
                  <a:srgbClr val="7030A0"/>
                </a:solidFill>
              </a:rPr>
              <a:t>OutPutStream</a:t>
            </a:r>
            <a:r>
              <a:rPr lang="en-US" altLang="ja-JP" dirty="0" smtClean="0"/>
              <a:t>}	</a:t>
            </a:r>
            <a:r>
              <a:rPr lang="ja-JP" altLang="en-US" dirty="0" smtClean="0"/>
              <a:t>→</a:t>
            </a:r>
            <a:r>
              <a:rPr lang="en-US" altLang="ja-JP" dirty="0" smtClean="0"/>
              <a:t> {</a:t>
            </a:r>
            <a:r>
              <a:rPr lang="ja-JP" altLang="en-US" dirty="0" smtClean="0"/>
              <a:t>動詞</a:t>
            </a:r>
            <a:r>
              <a:rPr lang="en-US" altLang="ja-JP" dirty="0" smtClean="0"/>
              <a:t>:close}</a:t>
            </a:r>
            <a:r>
              <a:rPr lang="en-US" altLang="ja-JP" dirty="0"/>
              <a:t>	</a:t>
            </a:r>
            <a:endParaRPr lang="en-US" altLang="ja-JP" dirty="0" smtClean="0"/>
          </a:p>
          <a:p>
            <a:r>
              <a:rPr lang="ja-JP" altLang="en-US" dirty="0" smtClean="0"/>
              <a:t>・</a:t>
            </a:r>
            <a:r>
              <a:rPr lang="ja-JP" altLang="en-US" dirty="0"/>
              <a:t>・</a:t>
            </a:r>
            <a:r>
              <a:rPr lang="ja-JP" altLang="en-US" dirty="0" smtClean="0"/>
              <a:t>・</a:t>
            </a:r>
            <a:endParaRPr lang="en-US" altLang="ja-JP" dirty="0"/>
          </a:p>
        </p:txBody>
      </p:sp>
      <p:sp>
        <p:nvSpPr>
          <p:cNvPr id="27" name="円/楕円 26"/>
          <p:cNvSpPr/>
          <p:nvPr/>
        </p:nvSpPr>
        <p:spPr bwMode="auto">
          <a:xfrm>
            <a:off x="151976" y="5118943"/>
            <a:ext cx="179512" cy="204899"/>
          </a:xfrm>
          <a:prstGeom prst="ellipse">
            <a:avLst/>
          </a:prstGeom>
          <a:noFill/>
          <a:ln w="12700" cap="flat" cmpd="sng" algn="ctr">
            <a:solidFill>
              <a:srgbClr val="FF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28" name="円/楕円 27"/>
          <p:cNvSpPr/>
          <p:nvPr/>
        </p:nvSpPr>
        <p:spPr bwMode="auto">
          <a:xfrm>
            <a:off x="151976" y="5396679"/>
            <a:ext cx="179512" cy="204899"/>
          </a:xfrm>
          <a:prstGeom prst="ellipse">
            <a:avLst/>
          </a:prstGeom>
          <a:noFill/>
          <a:ln w="12700" cap="flat" cmpd="sng" algn="ctr">
            <a:solidFill>
              <a:srgbClr val="FF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30" name="乗算記号 29"/>
          <p:cNvSpPr/>
          <p:nvPr/>
        </p:nvSpPr>
        <p:spPr bwMode="auto">
          <a:xfrm>
            <a:off x="113105" y="5717884"/>
            <a:ext cx="257255" cy="216024"/>
          </a:xfrm>
          <a:prstGeom prst="mathMultiply">
            <a:avLst/>
          </a:prstGeom>
          <a:solidFill>
            <a:schemeClr val="accent2"/>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5" name="テキスト ボックス 4"/>
          <p:cNvSpPr txBox="1"/>
          <p:nvPr/>
        </p:nvSpPr>
        <p:spPr>
          <a:xfrm>
            <a:off x="5220072" y="2927731"/>
            <a:ext cx="3096344" cy="400110"/>
          </a:xfrm>
          <a:prstGeom prst="rect">
            <a:avLst/>
          </a:prstGeom>
          <a:noFill/>
        </p:spPr>
        <p:txBody>
          <a:bodyPr wrap="square" rtlCol="0">
            <a:spAutoFit/>
          </a:bodyPr>
          <a:lstStyle/>
          <a:p>
            <a:r>
              <a:rPr kumimoji="1" lang="ja-JP" altLang="en-US" sz="2000" dirty="0" smtClean="0"/>
              <a:t>収集した周辺識別子</a:t>
            </a:r>
            <a:endParaRPr kumimoji="1" lang="ja-JP" altLang="en-US" sz="2000" dirty="0"/>
          </a:p>
        </p:txBody>
      </p:sp>
      <p:sp>
        <p:nvSpPr>
          <p:cNvPr id="6" name="テキスト ボックス 5"/>
          <p:cNvSpPr txBox="1"/>
          <p:nvPr/>
        </p:nvSpPr>
        <p:spPr>
          <a:xfrm>
            <a:off x="380598" y="4378371"/>
            <a:ext cx="2952328" cy="400110"/>
          </a:xfrm>
          <a:prstGeom prst="rect">
            <a:avLst/>
          </a:prstGeom>
          <a:noFill/>
        </p:spPr>
        <p:txBody>
          <a:bodyPr wrap="square" rtlCol="0">
            <a:spAutoFit/>
          </a:bodyPr>
          <a:lstStyle/>
          <a:p>
            <a:r>
              <a:rPr lang="ja-JP" altLang="en-US" sz="2000" dirty="0"/>
              <a:t>命名相関ルール</a:t>
            </a:r>
            <a:endParaRPr kumimoji="1" lang="ja-JP" altLang="en-US" sz="2000" dirty="0"/>
          </a:p>
        </p:txBody>
      </p:sp>
      <p:sp>
        <p:nvSpPr>
          <p:cNvPr id="7" name="屈折矢印 6"/>
          <p:cNvSpPr/>
          <p:nvPr/>
        </p:nvSpPr>
        <p:spPr>
          <a:xfrm flipH="1" flipV="1">
            <a:off x="3941560" y="3873149"/>
            <a:ext cx="1078311" cy="739835"/>
          </a:xfrm>
          <a:prstGeom prst="bentUpArrow">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p:cNvSpPr txBox="1"/>
          <p:nvPr/>
        </p:nvSpPr>
        <p:spPr>
          <a:xfrm>
            <a:off x="2050159" y="3473039"/>
            <a:ext cx="2969712" cy="400110"/>
          </a:xfrm>
          <a:prstGeom prst="rect">
            <a:avLst/>
          </a:prstGeom>
          <a:noFill/>
        </p:spPr>
        <p:txBody>
          <a:bodyPr wrap="square" rtlCol="0">
            <a:spAutoFit/>
          </a:bodyPr>
          <a:lstStyle/>
          <a:p>
            <a:r>
              <a:rPr kumimoji="1" lang="ja-JP" altLang="en-US" sz="2000" dirty="0" smtClean="0">
                <a:solidFill>
                  <a:schemeClr val="accent2"/>
                </a:solidFill>
              </a:rPr>
              <a:t>周辺識別子</a:t>
            </a:r>
            <a:r>
              <a:rPr lang="ja-JP" altLang="en-US" sz="2000" dirty="0" smtClean="0">
                <a:solidFill>
                  <a:schemeClr val="accent2"/>
                </a:solidFill>
              </a:rPr>
              <a:t>で</a:t>
            </a:r>
            <a:r>
              <a:rPr kumimoji="1" lang="ja-JP" altLang="en-US" sz="2000" dirty="0" smtClean="0">
                <a:solidFill>
                  <a:schemeClr val="accent2"/>
                </a:solidFill>
              </a:rPr>
              <a:t>検索する</a:t>
            </a:r>
            <a:endParaRPr kumimoji="1" lang="ja-JP" altLang="en-US" sz="2000" dirty="0">
              <a:solidFill>
                <a:schemeClr val="accent2"/>
              </a:solidFill>
            </a:endParaRPr>
          </a:p>
        </p:txBody>
      </p:sp>
      <p:cxnSp>
        <p:nvCxnSpPr>
          <p:cNvPr id="12" name="直線コネクタ 11"/>
          <p:cNvCxnSpPr/>
          <p:nvPr/>
        </p:nvCxnSpPr>
        <p:spPr>
          <a:xfrm>
            <a:off x="380598" y="5085184"/>
            <a:ext cx="85202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7" name="円/楕円 16"/>
          <p:cNvSpPr/>
          <p:nvPr/>
        </p:nvSpPr>
        <p:spPr bwMode="auto">
          <a:xfrm>
            <a:off x="151976" y="5949280"/>
            <a:ext cx="179512" cy="204899"/>
          </a:xfrm>
          <a:prstGeom prst="ellipse">
            <a:avLst/>
          </a:prstGeom>
          <a:noFill/>
          <a:ln w="12700" cap="flat" cmpd="sng" algn="ctr">
            <a:solidFill>
              <a:srgbClr val="FF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Tree>
    <p:extLst>
      <p:ext uri="{BB962C8B-B14F-4D97-AF65-F5344CB8AC3E}">
        <p14:creationId xmlns:p14="http://schemas.microsoft.com/office/powerpoint/2010/main" val="15547570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2"/>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7"/>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8"/>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0"/>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P spid="22" grpId="0" animBg="1"/>
      <p:bldP spid="27" grpId="0" animBg="1"/>
      <p:bldP spid="28" grpId="0" animBg="1"/>
      <p:bldP spid="30" grpId="0" animBg="1"/>
      <p:bldP spid="17"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2-2</a:t>
            </a:r>
            <a:r>
              <a:rPr kumimoji="1" lang="ja-JP" altLang="en-US" dirty="0" smtClean="0"/>
              <a:t>：メソッド名候補の生成</a:t>
            </a:r>
            <a:endParaRPr kumimoji="1" lang="ja-JP" altLang="en-US" dirty="0"/>
          </a:p>
        </p:txBody>
      </p:sp>
      <p:sp>
        <p:nvSpPr>
          <p:cNvPr id="3" name="コンテンツ プレースホルダー 2"/>
          <p:cNvSpPr>
            <a:spLocks noGrp="1"/>
          </p:cNvSpPr>
          <p:nvPr>
            <p:ph idx="1"/>
          </p:nvPr>
        </p:nvSpPr>
        <p:spPr>
          <a:xfrm>
            <a:off x="467544" y="1556792"/>
            <a:ext cx="8229600" cy="2212157"/>
          </a:xfrm>
        </p:spPr>
        <p:txBody>
          <a:bodyPr/>
          <a:lstStyle/>
          <a:p>
            <a:r>
              <a:rPr lang="ja-JP" altLang="en-US" sz="2800" dirty="0" smtClean="0"/>
              <a:t>命名</a:t>
            </a:r>
            <a:r>
              <a:rPr lang="ja-JP" altLang="en-US" sz="2800" dirty="0"/>
              <a:t>相関</a:t>
            </a:r>
            <a:r>
              <a:rPr lang="ja-JP" altLang="en-US" sz="2800" dirty="0" smtClean="0"/>
              <a:t>ルールと元のメソッド名を利用</a:t>
            </a:r>
            <a:endParaRPr lang="en-US" altLang="ja-JP" sz="2800" dirty="0" smtClean="0"/>
          </a:p>
          <a:p>
            <a:pPr lvl="1"/>
            <a:r>
              <a:rPr lang="ja-JP" altLang="en-US" sz="2400" dirty="0" smtClean="0"/>
              <a:t>動詞と目的語を組み合わせて生成</a:t>
            </a:r>
            <a:endParaRPr lang="en-US" altLang="ja-JP" sz="2400" dirty="0" smtClean="0"/>
          </a:p>
          <a:p>
            <a:pPr lvl="2"/>
            <a:r>
              <a:rPr kumimoji="1" lang="ja-JP" altLang="en-US" sz="2200" dirty="0" smtClean="0"/>
              <a:t>元のメソッド名の動詞，目的語同士は組み合わせない</a:t>
            </a:r>
            <a:endParaRPr kumimoji="1" lang="en-US" altLang="ja-JP" sz="2200" dirty="0" smtClean="0"/>
          </a:p>
          <a:p>
            <a:pPr lvl="1"/>
            <a:r>
              <a:rPr kumimoji="1" lang="ja-JP" altLang="en-US" sz="2400" dirty="0" smtClean="0"/>
              <a:t>優先度が高い順に提示</a:t>
            </a:r>
            <a:endParaRPr kumimoji="1" lang="en-US" altLang="ja-JP" sz="2400" dirty="0" smtClean="0"/>
          </a:p>
          <a:p>
            <a:pPr lvl="2"/>
            <a:r>
              <a:rPr kumimoji="1" lang="ja-JP" altLang="en-US" sz="2200" dirty="0" smtClean="0"/>
              <a:t>命名相関ルールや候補の性質から計算</a:t>
            </a:r>
            <a:endParaRPr kumimoji="1" lang="ja-JP" altLang="en-US" sz="2200" dirty="0"/>
          </a:p>
        </p:txBody>
      </p:sp>
      <p:sp>
        <p:nvSpPr>
          <p:cNvPr id="4" name="スライド番号プレースホルダー 3"/>
          <p:cNvSpPr>
            <a:spLocks noGrp="1"/>
          </p:cNvSpPr>
          <p:nvPr>
            <p:ph type="sldNum" sz="quarter" idx="12"/>
          </p:nvPr>
        </p:nvSpPr>
        <p:spPr/>
        <p:txBody>
          <a:bodyPr/>
          <a:lstStyle/>
          <a:p>
            <a:fld id="{180D94C8-5D94-4B9E-9F8A-7865E7203A26}" type="slidenum">
              <a:rPr kumimoji="1" lang="ja-JP" altLang="en-US" smtClean="0"/>
              <a:t>11</a:t>
            </a:fld>
            <a:endParaRPr kumimoji="1" lang="ja-JP" altLang="en-US"/>
          </a:p>
        </p:txBody>
      </p:sp>
      <p:sp>
        <p:nvSpPr>
          <p:cNvPr id="11" name="テキスト ボックス 10"/>
          <p:cNvSpPr txBox="1"/>
          <p:nvPr/>
        </p:nvSpPr>
        <p:spPr>
          <a:xfrm>
            <a:off x="1787145" y="3768950"/>
            <a:ext cx="1080120" cy="400110"/>
          </a:xfrm>
          <a:prstGeom prst="rect">
            <a:avLst/>
          </a:prstGeom>
          <a:noFill/>
        </p:spPr>
        <p:txBody>
          <a:bodyPr wrap="square" rtlCol="0">
            <a:spAutoFit/>
          </a:bodyPr>
          <a:lstStyle/>
          <a:p>
            <a:pPr algn="ctr"/>
            <a:r>
              <a:rPr lang="ja-JP" altLang="en-US" sz="2000" dirty="0"/>
              <a:t>動詞</a:t>
            </a:r>
            <a:endParaRPr kumimoji="1" lang="ja-JP" altLang="en-US" sz="2000" dirty="0"/>
          </a:p>
        </p:txBody>
      </p:sp>
      <p:sp>
        <p:nvSpPr>
          <p:cNvPr id="12" name="正方形/長方形 11"/>
          <p:cNvSpPr/>
          <p:nvPr/>
        </p:nvSpPr>
        <p:spPr>
          <a:xfrm>
            <a:off x="3205803" y="5219506"/>
            <a:ext cx="1654229" cy="64844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err="1">
                <a:solidFill>
                  <a:schemeClr val="tx1"/>
                </a:solidFill>
              </a:rPr>
              <a:t>BinaryStream</a:t>
            </a:r>
            <a:endParaRPr lang="en-US" altLang="ja-JP" dirty="0">
              <a:solidFill>
                <a:schemeClr val="tx1"/>
              </a:solidFill>
            </a:endParaRPr>
          </a:p>
        </p:txBody>
      </p:sp>
      <p:sp>
        <p:nvSpPr>
          <p:cNvPr id="13" name="テキスト ボックス 12"/>
          <p:cNvSpPr txBox="1"/>
          <p:nvPr/>
        </p:nvSpPr>
        <p:spPr>
          <a:xfrm>
            <a:off x="3194905" y="3768950"/>
            <a:ext cx="1080120" cy="400110"/>
          </a:xfrm>
          <a:prstGeom prst="rect">
            <a:avLst/>
          </a:prstGeom>
          <a:noFill/>
        </p:spPr>
        <p:txBody>
          <a:bodyPr wrap="square" rtlCol="0">
            <a:spAutoFit/>
          </a:bodyPr>
          <a:lstStyle/>
          <a:p>
            <a:pPr algn="ctr"/>
            <a:r>
              <a:rPr kumimoji="1" lang="ja-JP" altLang="en-US" sz="2000" dirty="0" smtClean="0"/>
              <a:t>目的語</a:t>
            </a:r>
            <a:endParaRPr kumimoji="1" lang="ja-JP" altLang="en-US" sz="2000" dirty="0"/>
          </a:p>
        </p:txBody>
      </p:sp>
      <p:sp>
        <p:nvSpPr>
          <p:cNvPr id="21" name="正方形/長方形 20"/>
          <p:cNvSpPr/>
          <p:nvPr/>
        </p:nvSpPr>
        <p:spPr>
          <a:xfrm>
            <a:off x="3205802" y="4185951"/>
            <a:ext cx="1654230" cy="75799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err="1" smtClean="0">
                <a:solidFill>
                  <a:schemeClr val="tx1"/>
                </a:solidFill>
              </a:rPr>
              <a:t>OutputStream</a:t>
            </a:r>
            <a:endParaRPr lang="en-US" altLang="ja-JP" dirty="0">
              <a:solidFill>
                <a:schemeClr val="tx1"/>
              </a:solidFill>
            </a:endParaRPr>
          </a:p>
        </p:txBody>
      </p:sp>
      <p:sp>
        <p:nvSpPr>
          <p:cNvPr id="22" name="正方形/長方形 21"/>
          <p:cNvSpPr/>
          <p:nvPr/>
        </p:nvSpPr>
        <p:spPr>
          <a:xfrm>
            <a:off x="1979712" y="5229200"/>
            <a:ext cx="885598" cy="64844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set</a:t>
            </a:r>
          </a:p>
        </p:txBody>
      </p:sp>
      <p:sp>
        <p:nvSpPr>
          <p:cNvPr id="23" name="正方形/長方形 22"/>
          <p:cNvSpPr/>
          <p:nvPr/>
        </p:nvSpPr>
        <p:spPr>
          <a:xfrm>
            <a:off x="1979712" y="4185953"/>
            <a:ext cx="887552" cy="75799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open</a:t>
            </a:r>
          </a:p>
          <a:p>
            <a:pPr algn="ctr"/>
            <a:r>
              <a:rPr lang="en-US" altLang="ja-JP" dirty="0" smtClean="0">
                <a:solidFill>
                  <a:schemeClr val="tx1"/>
                </a:solidFill>
              </a:rPr>
              <a:t>close</a:t>
            </a:r>
            <a:endParaRPr kumimoji="1" lang="en-US" altLang="ja-JP" dirty="0" smtClean="0">
              <a:solidFill>
                <a:schemeClr val="tx1"/>
              </a:solidFill>
            </a:endParaRPr>
          </a:p>
        </p:txBody>
      </p:sp>
      <p:sp>
        <p:nvSpPr>
          <p:cNvPr id="24" name="テキスト ボックス 23"/>
          <p:cNvSpPr txBox="1"/>
          <p:nvPr/>
        </p:nvSpPr>
        <p:spPr>
          <a:xfrm>
            <a:off x="149127" y="4297617"/>
            <a:ext cx="1800200" cy="646331"/>
          </a:xfrm>
          <a:prstGeom prst="rect">
            <a:avLst/>
          </a:prstGeom>
          <a:noFill/>
        </p:spPr>
        <p:txBody>
          <a:bodyPr wrap="square" rtlCol="0">
            <a:spAutoFit/>
          </a:bodyPr>
          <a:lstStyle/>
          <a:p>
            <a:r>
              <a:rPr kumimoji="1" lang="ja-JP" altLang="en-US" dirty="0" smtClean="0"/>
              <a:t>命名相関ルール　　　</a:t>
            </a:r>
            <a:endParaRPr kumimoji="1" lang="en-US" altLang="ja-JP" dirty="0" smtClean="0"/>
          </a:p>
          <a:p>
            <a:r>
              <a:rPr lang="ja-JP" altLang="en-US" dirty="0"/>
              <a:t>　</a:t>
            </a:r>
            <a:r>
              <a:rPr lang="ja-JP" altLang="en-US" dirty="0" smtClean="0"/>
              <a:t>　　　　</a:t>
            </a:r>
            <a:r>
              <a:rPr kumimoji="1" lang="ja-JP" altLang="en-US" dirty="0" smtClean="0"/>
              <a:t>から得た</a:t>
            </a:r>
            <a:endParaRPr kumimoji="1" lang="ja-JP" altLang="en-US" dirty="0"/>
          </a:p>
        </p:txBody>
      </p:sp>
      <p:sp>
        <p:nvSpPr>
          <p:cNvPr id="25" name="テキスト ボックス 24"/>
          <p:cNvSpPr txBox="1"/>
          <p:nvPr/>
        </p:nvSpPr>
        <p:spPr>
          <a:xfrm>
            <a:off x="171178" y="5207005"/>
            <a:ext cx="1800200" cy="646331"/>
          </a:xfrm>
          <a:prstGeom prst="rect">
            <a:avLst/>
          </a:prstGeom>
          <a:noFill/>
        </p:spPr>
        <p:txBody>
          <a:bodyPr wrap="square" rtlCol="0">
            <a:spAutoFit/>
          </a:bodyPr>
          <a:lstStyle/>
          <a:p>
            <a:r>
              <a:rPr lang="ja-JP" altLang="en-US" dirty="0"/>
              <a:t>元</a:t>
            </a:r>
            <a:r>
              <a:rPr lang="ja-JP" altLang="en-US" dirty="0" smtClean="0"/>
              <a:t>のメソッド名</a:t>
            </a:r>
            <a:endParaRPr lang="en-US" altLang="ja-JP" dirty="0" smtClean="0"/>
          </a:p>
          <a:p>
            <a:r>
              <a:rPr lang="ja-JP" altLang="en-US" dirty="0" smtClean="0"/>
              <a:t>　　　　　から得た</a:t>
            </a:r>
            <a:endParaRPr kumimoji="1" lang="ja-JP" altLang="en-US" dirty="0"/>
          </a:p>
        </p:txBody>
      </p:sp>
      <p:sp>
        <p:nvSpPr>
          <p:cNvPr id="26" name="右矢印 25"/>
          <p:cNvSpPr/>
          <p:nvPr/>
        </p:nvSpPr>
        <p:spPr>
          <a:xfrm>
            <a:off x="5144820" y="4943948"/>
            <a:ext cx="1282757" cy="330473"/>
          </a:xfrm>
          <a:prstGeom prst="rightArrow">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31" name="直線矢印コネクタ 30"/>
          <p:cNvCxnSpPr>
            <a:stCxn id="23" idx="3"/>
            <a:endCxn id="12" idx="1"/>
          </p:cNvCxnSpPr>
          <p:nvPr/>
        </p:nvCxnSpPr>
        <p:spPr>
          <a:xfrm>
            <a:off x="2867264" y="4564951"/>
            <a:ext cx="338539" cy="978778"/>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3" name="直線矢印コネクタ 32"/>
          <p:cNvCxnSpPr>
            <a:stCxn id="23" idx="3"/>
            <a:endCxn id="21" idx="1"/>
          </p:cNvCxnSpPr>
          <p:nvPr/>
        </p:nvCxnSpPr>
        <p:spPr>
          <a:xfrm flipV="1">
            <a:off x="2867264" y="4564950"/>
            <a:ext cx="338538" cy="1"/>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5" name="直線矢印コネクタ 34"/>
          <p:cNvCxnSpPr>
            <a:stCxn id="22" idx="3"/>
            <a:endCxn id="21" idx="1"/>
          </p:cNvCxnSpPr>
          <p:nvPr/>
        </p:nvCxnSpPr>
        <p:spPr>
          <a:xfrm flipV="1">
            <a:off x="2865310" y="4564950"/>
            <a:ext cx="340492" cy="988473"/>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graphicFrame>
        <p:nvGraphicFramePr>
          <p:cNvPr id="41" name="表 40"/>
          <p:cNvGraphicFramePr>
            <a:graphicFrameLocks noGrp="1"/>
          </p:cNvGraphicFramePr>
          <p:nvPr>
            <p:extLst>
              <p:ext uri="{D42A27DB-BD31-4B8C-83A1-F6EECF244321}">
                <p14:modId xmlns:p14="http://schemas.microsoft.com/office/powerpoint/2010/main" val="1778228279"/>
              </p:ext>
            </p:extLst>
          </p:nvPr>
        </p:nvGraphicFramePr>
        <p:xfrm>
          <a:off x="6626145" y="4150482"/>
          <a:ext cx="2218315" cy="1949505"/>
        </p:xfrm>
        <a:graphic>
          <a:graphicData uri="http://schemas.openxmlformats.org/drawingml/2006/table">
            <a:tbl>
              <a:tblPr bandRow="1">
                <a:tableStyleId>{5C22544A-7EE6-4342-B048-85BDC9FD1C3A}</a:tableStyleId>
              </a:tblPr>
              <a:tblGrid>
                <a:gridCol w="2218315"/>
              </a:tblGrid>
              <a:tr h="389901">
                <a:tc>
                  <a:txBody>
                    <a:bodyPr/>
                    <a:lstStyle/>
                    <a:p>
                      <a:r>
                        <a:rPr kumimoji="1" lang="en-US" altLang="ja-JP" dirty="0" err="1" smtClean="0"/>
                        <a:t>openOutputStream</a:t>
                      </a:r>
                      <a:endParaRPr kumimoji="1" lang="ja-JP" altLang="en-US" dirty="0">
                        <a:solidFill>
                          <a:schemeClr val="tx1"/>
                        </a:solidFill>
                      </a:endParaRPr>
                    </a:p>
                  </a:txBody>
                  <a:tcPr/>
                </a:tc>
              </a:tr>
              <a:tr h="389901">
                <a:tc>
                  <a:txBody>
                    <a:bodyPr/>
                    <a:lstStyle/>
                    <a:p>
                      <a:r>
                        <a:rPr kumimoji="1" lang="en-US" altLang="ja-JP" dirty="0" err="1" smtClean="0"/>
                        <a:t>openBinaryStream</a:t>
                      </a:r>
                      <a:endParaRPr kumimoji="1" lang="en-US" altLang="ja-JP" dirty="0" smtClean="0"/>
                    </a:p>
                  </a:txBody>
                  <a:tcPr/>
                </a:tc>
              </a:tr>
              <a:tr h="389901">
                <a:tc>
                  <a:txBody>
                    <a:bodyPr/>
                    <a:lstStyle/>
                    <a:p>
                      <a:r>
                        <a:rPr kumimoji="1" lang="en-US" altLang="ja-JP" dirty="0" err="1" smtClean="0">
                          <a:solidFill>
                            <a:schemeClr val="dk1"/>
                          </a:solidFill>
                        </a:rPr>
                        <a:t>setOutputStream</a:t>
                      </a:r>
                      <a:endParaRPr kumimoji="1" lang="ja-JP" altLang="en-US" dirty="0">
                        <a:solidFill>
                          <a:schemeClr val="tx1"/>
                        </a:solidFill>
                      </a:endParaRPr>
                    </a:p>
                  </a:txBody>
                  <a:tcPr/>
                </a:tc>
              </a:tr>
              <a:tr h="389901">
                <a:tc>
                  <a:txBody>
                    <a:bodyPr/>
                    <a:lstStyle/>
                    <a:p>
                      <a:r>
                        <a:rPr kumimoji="1" lang="en-US" altLang="ja-JP" dirty="0" err="1" smtClean="0"/>
                        <a:t>closeBinaryStream</a:t>
                      </a:r>
                      <a:endParaRPr kumimoji="1" lang="ja-JP" altLang="en-US" dirty="0"/>
                    </a:p>
                  </a:txBody>
                  <a:tcPr/>
                </a:tc>
              </a:tr>
              <a:tr h="38990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a:t>
                      </a:r>
                    </a:p>
                  </a:txBody>
                  <a:tcPr/>
                </a:tc>
              </a:tr>
            </a:tbl>
          </a:graphicData>
        </a:graphic>
      </p:graphicFrame>
      <p:sp>
        <p:nvSpPr>
          <p:cNvPr id="42" name="正方形/長方形 41"/>
          <p:cNvSpPr/>
          <p:nvPr/>
        </p:nvSpPr>
        <p:spPr>
          <a:xfrm>
            <a:off x="6626145" y="4118540"/>
            <a:ext cx="2232248" cy="196336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 name="テキスト ボックス 44"/>
          <p:cNvSpPr txBox="1"/>
          <p:nvPr/>
        </p:nvSpPr>
        <p:spPr>
          <a:xfrm>
            <a:off x="4800870" y="5281067"/>
            <a:ext cx="1970659" cy="400110"/>
          </a:xfrm>
          <a:prstGeom prst="rect">
            <a:avLst/>
          </a:prstGeom>
          <a:noFill/>
        </p:spPr>
        <p:txBody>
          <a:bodyPr wrap="square" rtlCol="0">
            <a:spAutoFit/>
          </a:bodyPr>
          <a:lstStyle/>
          <a:p>
            <a:pPr algn="ctr"/>
            <a:r>
              <a:rPr kumimoji="1" lang="ja-JP" altLang="en-US" sz="2000" dirty="0" smtClean="0">
                <a:solidFill>
                  <a:schemeClr val="accent2"/>
                </a:solidFill>
              </a:rPr>
              <a:t>生成と並び替え</a:t>
            </a:r>
            <a:endParaRPr kumimoji="1" lang="ja-JP" altLang="en-US" sz="2000" dirty="0">
              <a:solidFill>
                <a:schemeClr val="accent2"/>
              </a:solidFill>
            </a:endParaRPr>
          </a:p>
        </p:txBody>
      </p:sp>
      <p:sp>
        <p:nvSpPr>
          <p:cNvPr id="5" name="テキスト ボックス 4"/>
          <p:cNvSpPr txBox="1"/>
          <p:nvPr/>
        </p:nvSpPr>
        <p:spPr>
          <a:xfrm>
            <a:off x="6599453" y="3753227"/>
            <a:ext cx="2186932" cy="369332"/>
          </a:xfrm>
          <a:prstGeom prst="rect">
            <a:avLst/>
          </a:prstGeom>
          <a:noFill/>
        </p:spPr>
        <p:txBody>
          <a:bodyPr wrap="square" rtlCol="0">
            <a:spAutoFit/>
          </a:bodyPr>
          <a:lstStyle/>
          <a:p>
            <a:pPr algn="ctr"/>
            <a:r>
              <a:rPr kumimoji="1" lang="ja-JP" altLang="en-US" dirty="0" smtClean="0"/>
              <a:t>メソッド名候補</a:t>
            </a:r>
            <a:endParaRPr kumimoji="1" lang="ja-JP" altLang="en-US" dirty="0"/>
          </a:p>
        </p:txBody>
      </p:sp>
    </p:spTree>
    <p:extLst>
      <p:ext uri="{BB962C8B-B14F-4D97-AF65-F5344CB8AC3E}">
        <p14:creationId xmlns:p14="http://schemas.microsoft.com/office/powerpoint/2010/main" val="394330910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180D94C8-5D94-4B9E-9F8A-7865E7203A26}" type="slidenum">
              <a:rPr kumimoji="1" lang="ja-JP" altLang="en-US" smtClean="0"/>
              <a:t>12</a:t>
            </a:fld>
            <a:endParaRPr kumimoji="1" lang="ja-JP" altLang="en-US" dirty="0"/>
          </a:p>
        </p:txBody>
      </p:sp>
      <p:sp>
        <p:nvSpPr>
          <p:cNvPr id="6" name="タイトル 1"/>
          <p:cNvSpPr txBox="1">
            <a:spLocks/>
          </p:cNvSpPr>
          <p:nvPr/>
        </p:nvSpPr>
        <p:spPr bwMode="auto">
          <a:xfrm>
            <a:off x="467544" y="269776"/>
            <a:ext cx="8218488"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4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4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4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4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4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4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4400">
                <a:solidFill>
                  <a:schemeClr val="tx2"/>
                </a:solidFill>
                <a:latin typeface="Arial" charset="0"/>
                <a:ea typeface="ＭＳ Ｐゴシック" pitchFamily="50" charset="-128"/>
              </a:defRPr>
            </a:lvl9pPr>
          </a:lstStyle>
          <a:p>
            <a:r>
              <a:rPr lang="ja-JP" altLang="en-US" kern="0" dirty="0" smtClean="0"/>
              <a:t>手法を実現したツール</a:t>
            </a:r>
            <a:endParaRPr lang="ja-JP" altLang="en-US" kern="0" dirty="0"/>
          </a:p>
        </p:txBody>
      </p:sp>
      <p:sp>
        <p:nvSpPr>
          <p:cNvPr id="14" name="コンテンツ プレースホルダー 2"/>
          <p:cNvSpPr txBox="1">
            <a:spLocks/>
          </p:cNvSpPr>
          <p:nvPr/>
        </p:nvSpPr>
        <p:spPr bwMode="auto">
          <a:xfrm>
            <a:off x="478607" y="16288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r>
              <a:rPr lang="ja-JP" altLang="en-US" sz="2800" kern="0" smtClean="0"/>
              <a:t>開発環境：統合開発環境Ｅｃｌｉｐｓｅのプラグイン</a:t>
            </a:r>
            <a:endParaRPr lang="en-US" altLang="ja-JP" sz="2800" kern="0" smtClean="0"/>
          </a:p>
          <a:p>
            <a:r>
              <a:rPr lang="ja-JP" altLang="en-US" sz="2800" kern="0" smtClean="0"/>
              <a:t>対象言語：</a:t>
            </a:r>
            <a:r>
              <a:rPr lang="en-US" altLang="ja-JP" sz="2800" kern="0" smtClean="0"/>
              <a:t>Java</a:t>
            </a:r>
          </a:p>
          <a:p>
            <a:endParaRPr lang="en-US" altLang="ja-JP" sz="2800" kern="0" smtClean="0"/>
          </a:p>
          <a:p>
            <a:r>
              <a:rPr lang="ja-JP" altLang="en-US" sz="2800" kern="0" smtClean="0"/>
              <a:t>開発者が指定したメソッドに対して</a:t>
            </a:r>
            <a:r>
              <a:rPr lang="en-US" altLang="ja-JP" sz="2800" kern="0" smtClean="0"/>
              <a:t/>
            </a:r>
            <a:br>
              <a:rPr lang="en-US" altLang="ja-JP" sz="2800" kern="0" smtClean="0"/>
            </a:br>
            <a:r>
              <a:rPr lang="ja-JP" altLang="en-US" sz="2800" kern="0" smtClean="0"/>
              <a:t>メソッド名の変更候補を提示する</a:t>
            </a:r>
            <a:endParaRPr lang="ja-JP" altLang="en-US" sz="2800" kern="0" dirty="0"/>
          </a:p>
        </p:txBody>
      </p:sp>
    </p:spTree>
    <p:extLst>
      <p:ext uri="{BB962C8B-B14F-4D97-AF65-F5344CB8AC3E}">
        <p14:creationId xmlns:p14="http://schemas.microsoft.com/office/powerpoint/2010/main" val="14020895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手法を実現した</a:t>
            </a:r>
            <a:r>
              <a:rPr lang="ja-JP" altLang="en-US" dirty="0" smtClean="0"/>
              <a:t>ツール</a:t>
            </a:r>
            <a:endParaRPr kumimoji="1" lang="ja-JP" altLang="en-US" dirty="0"/>
          </a:p>
        </p:txBody>
      </p:sp>
      <p:sp>
        <p:nvSpPr>
          <p:cNvPr id="4" name="スライド番号プレースホルダー 3"/>
          <p:cNvSpPr>
            <a:spLocks noGrp="1"/>
          </p:cNvSpPr>
          <p:nvPr>
            <p:ph type="sldNum" sz="quarter" idx="12"/>
          </p:nvPr>
        </p:nvSpPr>
        <p:spPr/>
        <p:txBody>
          <a:bodyPr/>
          <a:lstStyle/>
          <a:p>
            <a:fld id="{180D94C8-5D94-4B9E-9F8A-7865E7203A26}" type="slidenum">
              <a:rPr kumimoji="1" lang="ja-JP" altLang="en-US" smtClean="0"/>
              <a:t>13</a:t>
            </a:fld>
            <a:endParaRPr kumimoji="1" lang="ja-JP" altLang="en-US"/>
          </a:p>
        </p:txBody>
      </p:sp>
      <p:pic>
        <p:nvPicPr>
          <p:cNvPr id="6" name="Picture 1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22751" y="1509061"/>
            <a:ext cx="7057746" cy="51560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円/楕円 6"/>
          <p:cNvSpPr/>
          <p:nvPr/>
        </p:nvSpPr>
        <p:spPr bwMode="auto">
          <a:xfrm>
            <a:off x="6135070" y="1563127"/>
            <a:ext cx="936104" cy="360040"/>
          </a:xfrm>
          <a:prstGeom prst="ellipse">
            <a:avLst/>
          </a:prstGeom>
          <a:noFill/>
          <a:ln w="12700" cap="flat" cmpd="sng" algn="ctr">
            <a:solidFill>
              <a:srgbClr val="FF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8" name="正方形/長方形 7"/>
          <p:cNvSpPr/>
          <p:nvPr/>
        </p:nvSpPr>
        <p:spPr bwMode="auto">
          <a:xfrm>
            <a:off x="1211745" y="3687364"/>
            <a:ext cx="5633664" cy="821755"/>
          </a:xfrm>
          <a:prstGeom prst="rect">
            <a:avLst/>
          </a:prstGeom>
          <a:noFill/>
          <a:ln w="12700" cap="flat" cmpd="sng" algn="ctr">
            <a:solidFill>
              <a:srgbClr val="FF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9" name="角丸四角形吹き出し 8"/>
          <p:cNvSpPr/>
          <p:nvPr/>
        </p:nvSpPr>
        <p:spPr bwMode="auto">
          <a:xfrm>
            <a:off x="4668129" y="2966628"/>
            <a:ext cx="3312368" cy="504056"/>
          </a:xfrm>
          <a:prstGeom prst="wedgeRoundRectCallout">
            <a:avLst>
              <a:gd name="adj1" fmla="val -34061"/>
              <a:gd name="adj2" fmla="val 72893"/>
              <a:gd name="adj3" fmla="val 16667"/>
            </a:avLst>
          </a:prstGeom>
          <a:solidFill>
            <a:schemeClr val="bg1"/>
          </a:solid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rPr>
              <a:t>①メソッド内にカーソルを置く</a:t>
            </a:r>
          </a:p>
        </p:txBody>
      </p:sp>
      <p:sp>
        <p:nvSpPr>
          <p:cNvPr id="10" name="角丸四角形吹き出し 9"/>
          <p:cNvSpPr/>
          <p:nvPr/>
        </p:nvSpPr>
        <p:spPr bwMode="auto">
          <a:xfrm>
            <a:off x="3678989" y="2211199"/>
            <a:ext cx="2952328" cy="504056"/>
          </a:xfrm>
          <a:prstGeom prst="wedgeRoundRectCallout">
            <a:avLst>
              <a:gd name="adj1" fmla="val 34953"/>
              <a:gd name="adj2" fmla="val -93398"/>
              <a:gd name="adj3" fmla="val 16667"/>
            </a:avLst>
          </a:prstGeom>
          <a:solidFill>
            <a:schemeClr val="bg1"/>
          </a:solid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ja-JP" altLang="en-US" sz="2000" dirty="0" smtClean="0">
                <a:latin typeface="Times New Roman" pitchFamily="18" charset="0"/>
                <a:ea typeface="ＭＳ Ｐゴシック" pitchFamily="50" charset="-128"/>
              </a:rPr>
              <a:t>②ツールを起動する</a:t>
            </a:r>
            <a:endPar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11" name="角丸四角形 10"/>
          <p:cNvSpPr/>
          <p:nvPr/>
        </p:nvSpPr>
        <p:spPr bwMode="auto">
          <a:xfrm>
            <a:off x="563673" y="5011123"/>
            <a:ext cx="7704856" cy="1619253"/>
          </a:xfrm>
          <a:prstGeom prst="roundRect">
            <a:avLst/>
          </a:prstGeom>
          <a:noFill/>
          <a:ln w="12700" cap="flat" cmpd="sng" algn="ctr">
            <a:solidFill>
              <a:srgbClr val="FF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2" name="角丸四角形吹き出し 11"/>
          <p:cNvSpPr/>
          <p:nvPr/>
        </p:nvSpPr>
        <p:spPr bwMode="auto">
          <a:xfrm>
            <a:off x="3804033" y="4183031"/>
            <a:ext cx="4968552" cy="504056"/>
          </a:xfrm>
          <a:prstGeom prst="wedgeRoundRectCallout">
            <a:avLst>
              <a:gd name="adj1" fmla="val -35211"/>
              <a:gd name="adj2" fmla="val 97459"/>
              <a:gd name="adj3" fmla="val 16667"/>
            </a:avLst>
          </a:prstGeom>
          <a:solidFill>
            <a:schemeClr val="bg1"/>
          </a:solid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ja-JP" altLang="en-US" sz="2000" dirty="0" smtClean="0">
                <a:latin typeface="Times New Roman" pitchFamily="18" charset="0"/>
                <a:ea typeface="ＭＳ Ｐゴシック" pitchFamily="50" charset="-128"/>
              </a:rPr>
              <a:t>③ビューにメソッド名の候補リストが表示される</a:t>
            </a:r>
            <a:endPar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Tree>
    <p:extLst>
      <p:ext uri="{BB962C8B-B14F-4D97-AF65-F5344CB8AC3E}">
        <p14:creationId xmlns:p14="http://schemas.microsoft.com/office/powerpoint/2010/main" val="418036372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solidFill>
                  <a:schemeClr val="tx1"/>
                </a:solidFill>
              </a:rPr>
              <a:t>評価</a:t>
            </a:r>
            <a:r>
              <a:rPr lang="ja-JP" altLang="en-US" dirty="0" smtClean="0">
                <a:solidFill>
                  <a:schemeClr val="tx1"/>
                </a:solidFill>
              </a:rPr>
              <a:t>実験</a:t>
            </a:r>
            <a:endParaRPr kumimoji="1" lang="ja-JP" altLang="en-US" dirty="0">
              <a:solidFill>
                <a:schemeClr val="tx1"/>
              </a:solidFill>
            </a:endParaRPr>
          </a:p>
        </p:txBody>
      </p:sp>
      <p:sp>
        <p:nvSpPr>
          <p:cNvPr id="3" name="コンテンツ プレースホルダー 2"/>
          <p:cNvSpPr>
            <a:spLocks noGrp="1"/>
          </p:cNvSpPr>
          <p:nvPr>
            <p:ph idx="1"/>
          </p:nvPr>
        </p:nvSpPr>
        <p:spPr>
          <a:xfrm>
            <a:off x="174179" y="1412776"/>
            <a:ext cx="8646293" cy="4896544"/>
          </a:xfrm>
        </p:spPr>
        <p:txBody>
          <a:bodyPr/>
          <a:lstStyle/>
          <a:p>
            <a:r>
              <a:rPr lang="ja-JP" altLang="en-US" sz="2800" dirty="0" smtClean="0"/>
              <a:t>目的</a:t>
            </a:r>
            <a:endParaRPr lang="en-US" altLang="ja-JP" sz="2800" dirty="0" smtClean="0"/>
          </a:p>
          <a:p>
            <a:pPr lvl="1"/>
            <a:r>
              <a:rPr lang="ja-JP" altLang="en-US" sz="2400" dirty="0"/>
              <a:t>適切なメソッド名が生成できるか</a:t>
            </a:r>
            <a:endParaRPr lang="en-US" altLang="ja-JP" sz="2400" dirty="0"/>
          </a:p>
          <a:p>
            <a:pPr lvl="1"/>
            <a:r>
              <a:rPr lang="ja-JP" altLang="en-US" sz="2400" dirty="0" smtClean="0"/>
              <a:t>適切なメソッド名が上位に提示できるか</a:t>
            </a:r>
            <a:endParaRPr lang="en-US" altLang="ja-JP" sz="2400" dirty="0" smtClean="0"/>
          </a:p>
          <a:p>
            <a:r>
              <a:rPr lang="ja-JP" altLang="en-US" sz="2400" dirty="0" smtClean="0"/>
              <a:t>適切なメソッド名</a:t>
            </a:r>
            <a:endParaRPr lang="en-US" altLang="ja-JP" sz="2400" dirty="0" smtClean="0"/>
          </a:p>
          <a:p>
            <a:pPr lvl="1"/>
            <a:r>
              <a:rPr lang="ja-JP" altLang="en-US" sz="2200" dirty="0" smtClean="0"/>
              <a:t>オープンソースソフトウェアに記述されたメソッド</a:t>
            </a:r>
            <a:endParaRPr lang="en-US" altLang="ja-JP" sz="2200" dirty="0" smtClean="0"/>
          </a:p>
          <a:p>
            <a:pPr lvl="1"/>
            <a:r>
              <a:rPr lang="ja-JP" altLang="en-US" sz="2200" dirty="0" smtClean="0"/>
              <a:t>動詞と目的語の組で命名されたメソッド</a:t>
            </a:r>
            <a:endParaRPr lang="en-US" altLang="ja-JP" sz="2200" dirty="0" smtClean="0"/>
          </a:p>
          <a:p>
            <a:pPr lvl="1"/>
            <a:r>
              <a:rPr lang="en-US" altLang="ja-JP" sz="2200" dirty="0" smtClean="0"/>
              <a:t>@Override</a:t>
            </a:r>
            <a:r>
              <a:rPr lang="ja-JP" altLang="en-US" sz="2200" dirty="0" smtClean="0"/>
              <a:t>修飾子がついていないメソッド</a:t>
            </a:r>
            <a:endParaRPr lang="en-US" altLang="ja-JP" sz="2200" dirty="0" smtClean="0"/>
          </a:p>
          <a:p>
            <a:r>
              <a:rPr lang="ja-JP" altLang="en-US" sz="2400" dirty="0"/>
              <a:t>評価</a:t>
            </a:r>
            <a:r>
              <a:rPr lang="ja-JP" altLang="en-US" sz="2400" dirty="0" smtClean="0"/>
              <a:t>に用いたオープンソースソフトウェア</a:t>
            </a:r>
            <a:endParaRPr lang="en-US" altLang="ja-JP" sz="2400" dirty="0" smtClean="0"/>
          </a:p>
          <a:p>
            <a:pPr lvl="1"/>
            <a:r>
              <a:rPr lang="en-US" altLang="ja-JP" sz="2200" dirty="0" err="1" smtClean="0"/>
              <a:t>ArgoUML</a:t>
            </a:r>
            <a:r>
              <a:rPr lang="ja-JP" altLang="en-US" sz="2200" dirty="0" smtClean="0"/>
              <a:t>と</a:t>
            </a:r>
            <a:r>
              <a:rPr lang="en-US" altLang="ja-JP" sz="2200" dirty="0" err="1" smtClean="0"/>
              <a:t>jEdit</a:t>
            </a:r>
            <a:endParaRPr lang="en-US" altLang="ja-JP" sz="2200" dirty="0" smtClean="0"/>
          </a:p>
          <a:p>
            <a:pPr lvl="1"/>
            <a:r>
              <a:rPr lang="ja-JP" altLang="en-US" sz="2200" dirty="0" smtClean="0"/>
              <a:t>命名</a:t>
            </a:r>
            <a:r>
              <a:rPr lang="ja-JP" altLang="en-US" sz="2200" dirty="0"/>
              <a:t>相関ルール生成に用いていない</a:t>
            </a:r>
            <a:endParaRPr lang="en-US" altLang="ja-JP" sz="2200" dirty="0"/>
          </a:p>
          <a:p>
            <a:pPr lvl="1"/>
            <a:endParaRPr lang="en-US" altLang="ja-JP" dirty="0" smtClean="0"/>
          </a:p>
          <a:p>
            <a:endParaRPr lang="en-US" altLang="ja-JP" sz="2800" dirty="0" smtClean="0"/>
          </a:p>
          <a:p>
            <a:pPr lvl="1"/>
            <a:endParaRPr kumimoji="1" lang="en-US" altLang="ja-JP" sz="2400" dirty="0" smtClean="0"/>
          </a:p>
          <a:p>
            <a:pPr lvl="1"/>
            <a:endParaRPr kumimoji="1" lang="en-US" altLang="ja-JP" sz="2400" dirty="0" smtClean="0"/>
          </a:p>
          <a:p>
            <a:endParaRPr kumimoji="1" lang="ja-JP" altLang="en-US" sz="2800" dirty="0"/>
          </a:p>
        </p:txBody>
      </p:sp>
      <p:sp>
        <p:nvSpPr>
          <p:cNvPr id="5" name="スライド番号プレースホルダー 4"/>
          <p:cNvSpPr>
            <a:spLocks noGrp="1"/>
          </p:cNvSpPr>
          <p:nvPr>
            <p:ph type="sldNum" sz="quarter" idx="12"/>
          </p:nvPr>
        </p:nvSpPr>
        <p:spPr/>
        <p:txBody>
          <a:bodyPr/>
          <a:lstStyle/>
          <a:p>
            <a:fld id="{180D94C8-5D94-4B9E-9F8A-7865E7203A26}" type="slidenum">
              <a:rPr kumimoji="1" lang="ja-JP" altLang="en-US" smtClean="0"/>
              <a:t>14</a:t>
            </a:fld>
            <a:endParaRPr kumimoji="1" lang="ja-JP" altLang="en-US" dirty="0"/>
          </a:p>
        </p:txBody>
      </p:sp>
    </p:spTree>
    <p:extLst>
      <p:ext uri="{BB962C8B-B14F-4D97-AF65-F5344CB8AC3E}">
        <p14:creationId xmlns:p14="http://schemas.microsoft.com/office/powerpoint/2010/main" val="230308729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solidFill>
                  <a:schemeClr val="tx1"/>
                </a:solidFill>
              </a:rPr>
              <a:t>評価</a:t>
            </a:r>
            <a:r>
              <a:rPr lang="ja-JP" altLang="en-US" dirty="0" smtClean="0">
                <a:solidFill>
                  <a:schemeClr val="tx1"/>
                </a:solidFill>
              </a:rPr>
              <a:t>実験：方法</a:t>
            </a:r>
            <a:endParaRPr kumimoji="1" lang="ja-JP" altLang="en-US" dirty="0"/>
          </a:p>
        </p:txBody>
      </p:sp>
      <p:sp>
        <p:nvSpPr>
          <p:cNvPr id="3" name="コンテンツ プレースホルダー 2"/>
          <p:cNvSpPr>
            <a:spLocks noGrp="1"/>
          </p:cNvSpPr>
          <p:nvPr>
            <p:ph idx="1"/>
          </p:nvPr>
        </p:nvSpPr>
        <p:spPr/>
        <p:txBody>
          <a:bodyPr/>
          <a:lstStyle/>
          <a:p>
            <a:pPr marL="571500" indent="-514350">
              <a:buFont typeface="+mj-lt"/>
              <a:buAutoNum type="arabicPeriod"/>
            </a:pPr>
            <a:r>
              <a:rPr lang="ja-JP" altLang="en-US" sz="2800" dirty="0"/>
              <a:t>元</a:t>
            </a:r>
            <a:r>
              <a:rPr lang="ja-JP" altLang="en-US" sz="2800"/>
              <a:t>の</a:t>
            </a:r>
            <a:r>
              <a:rPr lang="ja-JP" altLang="en-US" sz="2800" smtClean="0"/>
              <a:t>メソッド名を</a:t>
            </a:r>
            <a:r>
              <a:rPr lang="ja-JP" altLang="en-US" sz="2800" dirty="0"/>
              <a:t>変更</a:t>
            </a:r>
            <a:r>
              <a:rPr lang="ja-JP" altLang="en-US" sz="2800" dirty="0" smtClean="0"/>
              <a:t>する</a:t>
            </a:r>
            <a:endParaRPr lang="en-US" altLang="ja-JP" sz="2800" dirty="0" smtClean="0"/>
          </a:p>
          <a:p>
            <a:pPr lvl="1">
              <a:buFont typeface="Wingdings" pitchFamily="2" charset="2"/>
              <a:buChar char="Ø"/>
            </a:pPr>
            <a:r>
              <a:rPr lang="ja-JP" altLang="en-US" sz="2400" dirty="0" smtClean="0"/>
              <a:t>動詞，目的語を変更</a:t>
            </a:r>
            <a:endParaRPr lang="en-US" altLang="ja-JP" sz="2400" dirty="0" smtClean="0"/>
          </a:p>
          <a:p>
            <a:pPr lvl="1">
              <a:buFont typeface="Wingdings" pitchFamily="2" charset="2"/>
              <a:buChar char="Ø"/>
            </a:pPr>
            <a:r>
              <a:rPr lang="ja-JP" altLang="en-US" sz="2400" dirty="0" smtClean="0"/>
              <a:t>動詞のみ変更</a:t>
            </a:r>
            <a:endParaRPr lang="en-US" altLang="ja-JP" sz="2400" dirty="0" smtClean="0"/>
          </a:p>
          <a:p>
            <a:pPr lvl="1">
              <a:buFont typeface="Wingdings" pitchFamily="2" charset="2"/>
              <a:buChar char="Ø"/>
            </a:pPr>
            <a:r>
              <a:rPr lang="ja-JP" altLang="en-US" sz="2400" dirty="0" smtClean="0"/>
              <a:t>目的語のみ変更</a:t>
            </a:r>
            <a:endParaRPr lang="en-US" altLang="ja-JP" sz="2400" dirty="0"/>
          </a:p>
          <a:p>
            <a:pPr marL="571500" indent="-514350">
              <a:buFont typeface="+mj-lt"/>
              <a:buAutoNum type="arabicPeriod"/>
            </a:pPr>
            <a:r>
              <a:rPr lang="ja-JP" altLang="en-US" sz="2800" dirty="0" smtClean="0"/>
              <a:t>メソッド名の候補リストを</a:t>
            </a:r>
            <a:r>
              <a:rPr lang="ja-JP" altLang="en-US" sz="2800" dirty="0"/>
              <a:t>生成する</a:t>
            </a:r>
            <a:endParaRPr lang="en-US" altLang="ja-JP" sz="2800" dirty="0"/>
          </a:p>
          <a:p>
            <a:pPr marL="571500" indent="-514350">
              <a:buFont typeface="+mj-lt"/>
              <a:buAutoNum type="arabicPeriod"/>
            </a:pPr>
            <a:r>
              <a:rPr lang="ja-JP" altLang="en-US" sz="2800" dirty="0"/>
              <a:t>元のメソッド名の構成要素がリストのどの位置に出現するか</a:t>
            </a:r>
            <a:r>
              <a:rPr lang="ja-JP" altLang="en-US" sz="2800" dirty="0" smtClean="0"/>
              <a:t>調べる</a:t>
            </a:r>
            <a:endParaRPr lang="en-US" altLang="ja-JP" sz="2800" dirty="0" smtClean="0"/>
          </a:p>
          <a:p>
            <a:pPr marL="971550" lvl="1" indent="-514350">
              <a:buFont typeface="+mj-lt"/>
              <a:buAutoNum type="arabicPeriod"/>
            </a:pPr>
            <a:r>
              <a:rPr lang="ja-JP" altLang="en-US" sz="2400" dirty="0" smtClean="0"/>
              <a:t>元のメソッド名そのもの</a:t>
            </a:r>
            <a:endParaRPr lang="en-US" altLang="ja-JP" sz="2400" dirty="0" smtClean="0"/>
          </a:p>
          <a:p>
            <a:pPr marL="971550" lvl="1" indent="-514350">
              <a:buFont typeface="+mj-lt"/>
              <a:buAutoNum type="arabicPeriod"/>
            </a:pPr>
            <a:r>
              <a:rPr lang="ja-JP" altLang="en-US" sz="2400" dirty="0"/>
              <a:t>元</a:t>
            </a:r>
            <a:r>
              <a:rPr lang="ja-JP" altLang="en-US" sz="2400" dirty="0" smtClean="0"/>
              <a:t>のメソッド名の動詞</a:t>
            </a:r>
            <a:endParaRPr lang="en-US" altLang="ja-JP" sz="2400" dirty="0" smtClean="0"/>
          </a:p>
          <a:p>
            <a:pPr marL="971550" lvl="1" indent="-514350">
              <a:buFont typeface="+mj-lt"/>
              <a:buAutoNum type="arabicPeriod"/>
            </a:pPr>
            <a:r>
              <a:rPr lang="ja-JP" altLang="en-US" sz="2400" dirty="0"/>
              <a:t>元</a:t>
            </a:r>
            <a:r>
              <a:rPr lang="ja-JP" altLang="en-US" sz="2400" dirty="0" smtClean="0"/>
              <a:t>のメソッド名の目的語</a:t>
            </a:r>
            <a:endParaRPr lang="en-US" altLang="ja-JP" sz="2400" dirty="0" smtClean="0"/>
          </a:p>
          <a:p>
            <a:pPr marL="971550" lvl="1" indent="-514350">
              <a:buFont typeface="+mj-lt"/>
              <a:buAutoNum type="arabicPeriod"/>
            </a:pPr>
            <a:endParaRPr lang="en-US" altLang="ja-JP" sz="2400" dirty="0"/>
          </a:p>
          <a:p>
            <a:endParaRPr kumimoji="1" lang="ja-JP" altLang="en-US" sz="2800" dirty="0"/>
          </a:p>
        </p:txBody>
      </p:sp>
      <p:sp>
        <p:nvSpPr>
          <p:cNvPr id="4" name="スライド番号プレースホルダー 3"/>
          <p:cNvSpPr>
            <a:spLocks noGrp="1"/>
          </p:cNvSpPr>
          <p:nvPr>
            <p:ph type="sldNum" sz="quarter" idx="12"/>
          </p:nvPr>
        </p:nvSpPr>
        <p:spPr/>
        <p:txBody>
          <a:bodyPr/>
          <a:lstStyle/>
          <a:p>
            <a:fld id="{180D94C8-5D94-4B9E-9F8A-7865E7203A26}" type="slidenum">
              <a:rPr kumimoji="1" lang="ja-JP" altLang="en-US" smtClean="0"/>
              <a:t>15</a:t>
            </a:fld>
            <a:endParaRPr kumimoji="1" lang="ja-JP" altLang="en-US"/>
          </a:p>
        </p:txBody>
      </p:sp>
      <p:sp>
        <p:nvSpPr>
          <p:cNvPr id="5" name="テキスト ボックス 4"/>
          <p:cNvSpPr txBox="1"/>
          <p:nvPr/>
        </p:nvSpPr>
        <p:spPr>
          <a:xfrm>
            <a:off x="1218506" y="2086260"/>
            <a:ext cx="2808312" cy="461665"/>
          </a:xfrm>
          <a:prstGeom prst="rect">
            <a:avLst/>
          </a:prstGeom>
          <a:solidFill>
            <a:schemeClr val="bg1"/>
          </a:solidFill>
        </p:spPr>
        <p:txBody>
          <a:bodyPr wrap="square" rtlCol="0">
            <a:spAutoFit/>
          </a:bodyPr>
          <a:lstStyle/>
          <a:p>
            <a:r>
              <a:rPr kumimoji="1" lang="ja-JP" altLang="en-US" sz="2400" dirty="0" smtClean="0">
                <a:solidFill>
                  <a:srgbClr val="FF0000"/>
                </a:solidFill>
              </a:rPr>
              <a:t>動詞，目的語を変更</a:t>
            </a:r>
            <a:endParaRPr kumimoji="1" lang="ja-JP" altLang="en-US" sz="2400" dirty="0">
              <a:solidFill>
                <a:srgbClr val="FF0000"/>
              </a:solidFill>
            </a:endParaRPr>
          </a:p>
        </p:txBody>
      </p:sp>
    </p:spTree>
    <p:extLst>
      <p:ext uri="{BB962C8B-B14F-4D97-AF65-F5344CB8AC3E}">
        <p14:creationId xmlns:p14="http://schemas.microsoft.com/office/powerpoint/2010/main" val="23602147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評価実験：結果（</a:t>
            </a:r>
            <a:r>
              <a:rPr lang="en-US" altLang="ja-JP" dirty="0" err="1"/>
              <a:t>ArgoUML</a:t>
            </a:r>
            <a:r>
              <a:rPr lang="ja-JP" altLang="en-US" dirty="0"/>
              <a:t>）</a:t>
            </a:r>
            <a:endParaRPr kumimoji="1" lang="ja-JP" altLang="en-US" dirty="0"/>
          </a:p>
        </p:txBody>
      </p:sp>
      <p:sp>
        <p:nvSpPr>
          <p:cNvPr id="3" name="コンテンツ プレースホルダー 2"/>
          <p:cNvSpPr>
            <a:spLocks noGrp="1"/>
          </p:cNvSpPr>
          <p:nvPr>
            <p:ph idx="1"/>
          </p:nvPr>
        </p:nvSpPr>
        <p:spPr>
          <a:xfrm>
            <a:off x="3882145" y="1600201"/>
            <a:ext cx="5257816" cy="3834651"/>
          </a:xfrm>
        </p:spPr>
        <p:txBody>
          <a:bodyPr/>
          <a:lstStyle/>
          <a:p>
            <a:pPr marL="342900" lvl="1" indent="-342900">
              <a:buFontTx/>
              <a:buChar char="•"/>
            </a:pPr>
            <a:r>
              <a:rPr lang="ja-JP" altLang="en-US" sz="2400" dirty="0"/>
              <a:t>動詞は</a:t>
            </a:r>
            <a:r>
              <a:rPr lang="en-US" altLang="ja-JP" sz="2400" dirty="0"/>
              <a:t>87.9%</a:t>
            </a:r>
            <a:r>
              <a:rPr lang="ja-JP" altLang="en-US" sz="2400" dirty="0"/>
              <a:t>が生成できて</a:t>
            </a:r>
            <a:r>
              <a:rPr lang="ja-JP" altLang="en-US" sz="2400" dirty="0" smtClean="0"/>
              <a:t>いる</a:t>
            </a:r>
            <a:endParaRPr lang="en-US" altLang="ja-JP" sz="2400" dirty="0" smtClean="0"/>
          </a:p>
          <a:p>
            <a:pPr marL="742950" lvl="2" indent="-342900"/>
            <a:r>
              <a:rPr lang="ja-JP" altLang="en-US" sz="2200" dirty="0" smtClean="0"/>
              <a:t>全体の</a:t>
            </a:r>
            <a:r>
              <a:rPr lang="en-US" altLang="ja-JP" sz="2200" dirty="0" smtClean="0"/>
              <a:t>46.8%</a:t>
            </a:r>
            <a:r>
              <a:rPr lang="ja-JP" altLang="en-US" sz="2200" dirty="0"/>
              <a:t>が</a:t>
            </a:r>
            <a:r>
              <a:rPr lang="en-US" altLang="ja-JP" sz="2200" dirty="0"/>
              <a:t>100</a:t>
            </a:r>
            <a:r>
              <a:rPr lang="ja-JP" altLang="en-US" sz="2200" dirty="0"/>
              <a:t>位</a:t>
            </a:r>
            <a:r>
              <a:rPr lang="ja-JP" altLang="en-US" sz="2200" dirty="0" smtClean="0"/>
              <a:t>以内</a:t>
            </a:r>
            <a:endParaRPr lang="en-US" altLang="ja-JP" sz="2200" dirty="0"/>
          </a:p>
          <a:p>
            <a:pPr marL="742950" lvl="2" indent="-342900"/>
            <a:endParaRPr lang="en-US" altLang="ja-JP" sz="2200" dirty="0" smtClean="0"/>
          </a:p>
          <a:p>
            <a:pPr marL="342900" lvl="1" indent="-342900">
              <a:buFontTx/>
              <a:buChar char="•"/>
            </a:pPr>
            <a:r>
              <a:rPr lang="ja-JP" altLang="en-US" sz="2400" dirty="0" smtClean="0"/>
              <a:t>目的語</a:t>
            </a:r>
            <a:r>
              <a:rPr lang="ja-JP" altLang="en-US" sz="2400" dirty="0"/>
              <a:t>は</a:t>
            </a:r>
            <a:r>
              <a:rPr lang="en-US" altLang="ja-JP" sz="2400" dirty="0"/>
              <a:t>18.9%</a:t>
            </a:r>
            <a:r>
              <a:rPr lang="ja-JP" altLang="en-US" sz="2400" dirty="0"/>
              <a:t>が生成できて</a:t>
            </a:r>
            <a:r>
              <a:rPr lang="ja-JP" altLang="en-US" sz="2400" dirty="0" smtClean="0"/>
              <a:t>いる</a:t>
            </a:r>
            <a:endParaRPr lang="en-US" altLang="ja-JP" sz="2400" dirty="0" smtClean="0"/>
          </a:p>
          <a:p>
            <a:pPr marL="742950" lvl="2" indent="-342900"/>
            <a:r>
              <a:rPr lang="ja-JP" altLang="en-US" sz="2200" dirty="0" smtClean="0"/>
              <a:t>全体の</a:t>
            </a:r>
            <a:r>
              <a:rPr lang="en-US" altLang="ja-JP" sz="2200" dirty="0" smtClean="0"/>
              <a:t>4.9%</a:t>
            </a:r>
            <a:r>
              <a:rPr lang="ja-JP" altLang="en-US" sz="2200" dirty="0" smtClean="0"/>
              <a:t>が</a:t>
            </a:r>
            <a:r>
              <a:rPr lang="en-US" altLang="ja-JP" sz="2200" dirty="0" smtClean="0"/>
              <a:t>100</a:t>
            </a:r>
            <a:r>
              <a:rPr lang="ja-JP" altLang="en-US" sz="2200" dirty="0" smtClean="0"/>
              <a:t>位以内</a:t>
            </a:r>
            <a:endParaRPr lang="en-US" altLang="ja-JP" sz="2200" dirty="0" smtClean="0"/>
          </a:p>
          <a:p>
            <a:pPr marL="742950" lvl="2" indent="-342900"/>
            <a:endParaRPr lang="en-US" altLang="ja-JP" sz="2000" dirty="0" smtClean="0"/>
          </a:p>
          <a:p>
            <a:pPr marL="342900" lvl="1" indent="-342900">
              <a:buFontTx/>
              <a:buChar char="•"/>
            </a:pPr>
            <a:r>
              <a:rPr lang="ja-JP" altLang="en-US" sz="2400" dirty="0" smtClean="0"/>
              <a:t>メソッド名は</a:t>
            </a:r>
            <a:r>
              <a:rPr lang="en-US" altLang="ja-JP" sz="2400" dirty="0"/>
              <a:t>16.7</a:t>
            </a:r>
            <a:r>
              <a:rPr lang="en-US" altLang="ja-JP" sz="2400" dirty="0" smtClean="0"/>
              <a:t>%</a:t>
            </a:r>
            <a:r>
              <a:rPr lang="ja-JP" altLang="en-US" sz="2400" dirty="0"/>
              <a:t>が生成できて</a:t>
            </a:r>
            <a:r>
              <a:rPr lang="ja-JP" altLang="en-US" sz="2400" dirty="0" smtClean="0"/>
              <a:t>いる</a:t>
            </a:r>
            <a:endParaRPr lang="en-US" altLang="ja-JP" sz="2400" dirty="0" smtClean="0"/>
          </a:p>
          <a:p>
            <a:pPr marL="742950" lvl="2" indent="-342900"/>
            <a:r>
              <a:rPr lang="ja-JP" altLang="en-US" sz="2200" dirty="0" smtClean="0"/>
              <a:t>全体の</a:t>
            </a:r>
            <a:r>
              <a:rPr lang="en-US" altLang="ja-JP" sz="2200" dirty="0" smtClean="0"/>
              <a:t>0.9%</a:t>
            </a:r>
            <a:r>
              <a:rPr lang="ja-JP" altLang="en-US" sz="2200" dirty="0" smtClean="0"/>
              <a:t>が</a:t>
            </a:r>
            <a:r>
              <a:rPr lang="en-US" altLang="ja-JP" sz="2200" dirty="0" smtClean="0"/>
              <a:t>100</a:t>
            </a:r>
            <a:r>
              <a:rPr lang="ja-JP" altLang="en-US" sz="2200" dirty="0" smtClean="0"/>
              <a:t>位以内</a:t>
            </a:r>
            <a:endParaRPr lang="en-US" altLang="ja-JP" sz="2200" dirty="0"/>
          </a:p>
          <a:p>
            <a:pPr marL="742950" lvl="2" indent="-342900"/>
            <a:endParaRPr lang="en-US" altLang="ja-JP" sz="2200" dirty="0" smtClean="0"/>
          </a:p>
          <a:p>
            <a:pPr marL="342900" lvl="1" indent="-342900"/>
            <a:endParaRPr lang="en-US" altLang="ja-JP" sz="2600" dirty="0" smtClean="0"/>
          </a:p>
          <a:p>
            <a:pPr marL="342900" lvl="1" indent="-342900"/>
            <a:endParaRPr lang="en-US" altLang="ja-JP" sz="2600" dirty="0"/>
          </a:p>
          <a:p>
            <a:endParaRPr kumimoji="1" lang="en-US" altLang="ja-JP" sz="2800" dirty="0" smtClean="0"/>
          </a:p>
          <a:p>
            <a:endParaRPr kumimoji="1" lang="ja-JP" altLang="en-US" sz="2800" dirty="0"/>
          </a:p>
        </p:txBody>
      </p:sp>
      <p:sp>
        <p:nvSpPr>
          <p:cNvPr id="4" name="スライド番号プレースホルダー 3"/>
          <p:cNvSpPr>
            <a:spLocks noGrp="1"/>
          </p:cNvSpPr>
          <p:nvPr>
            <p:ph type="sldNum" sz="quarter" idx="12"/>
          </p:nvPr>
        </p:nvSpPr>
        <p:spPr/>
        <p:txBody>
          <a:bodyPr/>
          <a:lstStyle/>
          <a:p>
            <a:fld id="{180D94C8-5D94-4B9E-9F8A-7865E7203A26}" type="slidenum">
              <a:rPr kumimoji="1" lang="ja-JP" altLang="en-US" smtClean="0"/>
              <a:t>16</a:t>
            </a:fld>
            <a:endParaRPr kumimoji="1" lang="ja-JP" altLang="en-US"/>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616" y="1700808"/>
            <a:ext cx="2800350" cy="43719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テキスト ボックス 4"/>
          <p:cNvSpPr txBox="1"/>
          <p:nvPr/>
        </p:nvSpPr>
        <p:spPr>
          <a:xfrm>
            <a:off x="179512" y="1875870"/>
            <a:ext cx="936104" cy="369332"/>
          </a:xfrm>
          <a:prstGeom prst="rect">
            <a:avLst/>
          </a:prstGeom>
          <a:noFill/>
        </p:spPr>
        <p:txBody>
          <a:bodyPr wrap="square" rtlCol="0">
            <a:spAutoFit/>
          </a:bodyPr>
          <a:lstStyle/>
          <a:p>
            <a:pPr algn="r"/>
            <a:r>
              <a:rPr kumimoji="1" lang="en-US" altLang="ja-JP" dirty="0" smtClean="0"/>
              <a:t>6000</a:t>
            </a:r>
            <a:endParaRPr kumimoji="1" lang="ja-JP" altLang="en-US" dirty="0"/>
          </a:p>
        </p:txBody>
      </p:sp>
      <p:sp>
        <p:nvSpPr>
          <p:cNvPr id="9" name="テキスト ボックス 8"/>
          <p:cNvSpPr txBox="1"/>
          <p:nvPr/>
        </p:nvSpPr>
        <p:spPr>
          <a:xfrm>
            <a:off x="205468" y="5065520"/>
            <a:ext cx="910148" cy="369332"/>
          </a:xfrm>
          <a:prstGeom prst="rect">
            <a:avLst/>
          </a:prstGeom>
          <a:noFill/>
        </p:spPr>
        <p:txBody>
          <a:bodyPr wrap="square" rtlCol="0">
            <a:spAutoFit/>
          </a:bodyPr>
          <a:lstStyle/>
          <a:p>
            <a:pPr algn="r"/>
            <a:r>
              <a:rPr kumimoji="1" lang="en-US" altLang="ja-JP" dirty="0" smtClean="0"/>
              <a:t>1000</a:t>
            </a:r>
            <a:endParaRPr kumimoji="1" lang="ja-JP" altLang="en-US" dirty="0"/>
          </a:p>
        </p:txBody>
      </p:sp>
      <p:sp>
        <p:nvSpPr>
          <p:cNvPr id="10" name="テキスト ボックス 9"/>
          <p:cNvSpPr txBox="1"/>
          <p:nvPr/>
        </p:nvSpPr>
        <p:spPr>
          <a:xfrm>
            <a:off x="673520" y="5703451"/>
            <a:ext cx="442096" cy="369332"/>
          </a:xfrm>
          <a:prstGeom prst="rect">
            <a:avLst/>
          </a:prstGeom>
          <a:noFill/>
        </p:spPr>
        <p:txBody>
          <a:bodyPr wrap="square" rtlCol="0">
            <a:spAutoFit/>
          </a:bodyPr>
          <a:lstStyle/>
          <a:p>
            <a:pPr algn="r"/>
            <a:r>
              <a:rPr kumimoji="1" lang="en-US" altLang="ja-JP" dirty="0" smtClean="0"/>
              <a:t>0</a:t>
            </a:r>
            <a:endParaRPr kumimoji="1" lang="ja-JP" altLang="en-US" dirty="0"/>
          </a:p>
        </p:txBody>
      </p:sp>
      <p:sp>
        <p:nvSpPr>
          <p:cNvPr id="12" name="テキスト ボックス 11"/>
          <p:cNvSpPr txBox="1"/>
          <p:nvPr/>
        </p:nvSpPr>
        <p:spPr>
          <a:xfrm>
            <a:off x="205468" y="2513800"/>
            <a:ext cx="910148" cy="369332"/>
          </a:xfrm>
          <a:prstGeom prst="rect">
            <a:avLst/>
          </a:prstGeom>
          <a:noFill/>
        </p:spPr>
        <p:txBody>
          <a:bodyPr wrap="square" rtlCol="0">
            <a:spAutoFit/>
          </a:bodyPr>
          <a:lstStyle/>
          <a:p>
            <a:pPr algn="r"/>
            <a:r>
              <a:rPr lang="en-US" altLang="ja-JP" dirty="0"/>
              <a:t>5</a:t>
            </a:r>
            <a:r>
              <a:rPr kumimoji="1" lang="en-US" altLang="ja-JP" dirty="0" smtClean="0"/>
              <a:t>000</a:t>
            </a:r>
            <a:endParaRPr kumimoji="1" lang="ja-JP" altLang="en-US" dirty="0"/>
          </a:p>
        </p:txBody>
      </p:sp>
      <p:sp>
        <p:nvSpPr>
          <p:cNvPr id="14" name="テキスト ボックス 13"/>
          <p:cNvSpPr txBox="1"/>
          <p:nvPr/>
        </p:nvSpPr>
        <p:spPr>
          <a:xfrm>
            <a:off x="205468" y="4427590"/>
            <a:ext cx="910148" cy="369332"/>
          </a:xfrm>
          <a:prstGeom prst="rect">
            <a:avLst/>
          </a:prstGeom>
          <a:noFill/>
        </p:spPr>
        <p:txBody>
          <a:bodyPr wrap="square" rtlCol="0">
            <a:spAutoFit/>
          </a:bodyPr>
          <a:lstStyle/>
          <a:p>
            <a:pPr algn="r"/>
            <a:r>
              <a:rPr kumimoji="1" lang="en-US" altLang="ja-JP" dirty="0" smtClean="0"/>
              <a:t>2000</a:t>
            </a:r>
            <a:endParaRPr kumimoji="1" lang="ja-JP" altLang="en-US" dirty="0"/>
          </a:p>
        </p:txBody>
      </p:sp>
      <p:sp>
        <p:nvSpPr>
          <p:cNvPr id="15" name="テキスト ボックス 14"/>
          <p:cNvSpPr txBox="1"/>
          <p:nvPr/>
        </p:nvSpPr>
        <p:spPr>
          <a:xfrm>
            <a:off x="205468" y="3789660"/>
            <a:ext cx="910148" cy="369332"/>
          </a:xfrm>
          <a:prstGeom prst="rect">
            <a:avLst/>
          </a:prstGeom>
          <a:noFill/>
        </p:spPr>
        <p:txBody>
          <a:bodyPr wrap="square" rtlCol="0">
            <a:spAutoFit/>
          </a:bodyPr>
          <a:lstStyle/>
          <a:p>
            <a:pPr algn="r"/>
            <a:r>
              <a:rPr lang="en-US" altLang="ja-JP" dirty="0"/>
              <a:t>3</a:t>
            </a:r>
            <a:r>
              <a:rPr kumimoji="1" lang="en-US" altLang="ja-JP" dirty="0" smtClean="0"/>
              <a:t>000</a:t>
            </a:r>
            <a:endParaRPr kumimoji="1" lang="ja-JP" altLang="en-US" dirty="0"/>
          </a:p>
        </p:txBody>
      </p:sp>
      <p:sp>
        <p:nvSpPr>
          <p:cNvPr id="16" name="テキスト ボックス 15"/>
          <p:cNvSpPr txBox="1"/>
          <p:nvPr/>
        </p:nvSpPr>
        <p:spPr>
          <a:xfrm>
            <a:off x="205468" y="3151730"/>
            <a:ext cx="910148" cy="369332"/>
          </a:xfrm>
          <a:prstGeom prst="rect">
            <a:avLst/>
          </a:prstGeom>
          <a:noFill/>
        </p:spPr>
        <p:txBody>
          <a:bodyPr wrap="square" rtlCol="0">
            <a:spAutoFit/>
          </a:bodyPr>
          <a:lstStyle/>
          <a:p>
            <a:pPr algn="r"/>
            <a:r>
              <a:rPr lang="en-US" altLang="ja-JP" dirty="0"/>
              <a:t>4</a:t>
            </a:r>
            <a:r>
              <a:rPr kumimoji="1" lang="en-US" altLang="ja-JP" dirty="0" smtClean="0"/>
              <a:t>000</a:t>
            </a:r>
            <a:endParaRPr kumimoji="1" lang="ja-JP" altLang="en-US" dirty="0"/>
          </a:p>
        </p:txBody>
      </p:sp>
      <p:sp>
        <p:nvSpPr>
          <p:cNvPr id="17" name="テキスト ボックス 16"/>
          <p:cNvSpPr txBox="1"/>
          <p:nvPr/>
        </p:nvSpPr>
        <p:spPr>
          <a:xfrm>
            <a:off x="3684953" y="6187887"/>
            <a:ext cx="2451620" cy="400110"/>
          </a:xfrm>
          <a:prstGeom prst="rect">
            <a:avLst/>
          </a:prstGeom>
          <a:noFill/>
        </p:spPr>
        <p:txBody>
          <a:bodyPr wrap="square" rtlCol="0">
            <a:spAutoFit/>
          </a:bodyPr>
          <a:lstStyle/>
          <a:p>
            <a:r>
              <a:rPr kumimoji="1" lang="ja-JP" altLang="en-US" sz="2000" dirty="0" smtClean="0"/>
              <a:t>正解が出現する順位</a:t>
            </a:r>
            <a:endParaRPr kumimoji="1" lang="ja-JP" altLang="en-US" sz="2000" dirty="0"/>
          </a:p>
        </p:txBody>
      </p:sp>
      <p:sp>
        <p:nvSpPr>
          <p:cNvPr id="18" name="テキスト ボックス 17"/>
          <p:cNvSpPr txBox="1"/>
          <p:nvPr/>
        </p:nvSpPr>
        <p:spPr>
          <a:xfrm>
            <a:off x="-14828" y="1500753"/>
            <a:ext cx="3290684" cy="400110"/>
          </a:xfrm>
          <a:prstGeom prst="rect">
            <a:avLst/>
          </a:prstGeom>
          <a:noFill/>
        </p:spPr>
        <p:txBody>
          <a:bodyPr wrap="square" rtlCol="0">
            <a:spAutoFit/>
          </a:bodyPr>
          <a:lstStyle/>
          <a:p>
            <a:r>
              <a:rPr kumimoji="1" lang="ja-JP" altLang="en-US" sz="2000" dirty="0" smtClean="0"/>
              <a:t>正解が出現するメソッド</a:t>
            </a:r>
            <a:r>
              <a:rPr lang="ja-JP" altLang="en-US" sz="2000" dirty="0" smtClean="0"/>
              <a:t>の数</a:t>
            </a:r>
            <a:endParaRPr kumimoji="1" lang="ja-JP" altLang="en-US" sz="2000" dirty="0"/>
          </a:p>
        </p:txBody>
      </p:sp>
      <p:sp>
        <p:nvSpPr>
          <p:cNvPr id="19" name="テキスト ボックス 18"/>
          <p:cNvSpPr txBox="1"/>
          <p:nvPr/>
        </p:nvSpPr>
        <p:spPr>
          <a:xfrm rot="18900000">
            <a:off x="1317626" y="6018610"/>
            <a:ext cx="442096" cy="369332"/>
          </a:xfrm>
          <a:prstGeom prst="rect">
            <a:avLst/>
          </a:prstGeom>
          <a:noFill/>
        </p:spPr>
        <p:txBody>
          <a:bodyPr wrap="square" rtlCol="0">
            <a:spAutoFit/>
          </a:bodyPr>
          <a:lstStyle/>
          <a:p>
            <a:pPr algn="ctr"/>
            <a:r>
              <a:rPr kumimoji="1" lang="en-US" altLang="ja-JP" dirty="0" smtClean="0"/>
              <a:t>10</a:t>
            </a:r>
            <a:endParaRPr kumimoji="1" lang="ja-JP" altLang="en-US" dirty="0"/>
          </a:p>
        </p:txBody>
      </p:sp>
      <p:sp>
        <p:nvSpPr>
          <p:cNvPr id="20" name="テキスト ボックス 19"/>
          <p:cNvSpPr txBox="1"/>
          <p:nvPr/>
        </p:nvSpPr>
        <p:spPr>
          <a:xfrm rot="18900000">
            <a:off x="1567511" y="6026861"/>
            <a:ext cx="721945" cy="369332"/>
          </a:xfrm>
          <a:prstGeom prst="rect">
            <a:avLst/>
          </a:prstGeom>
          <a:noFill/>
        </p:spPr>
        <p:txBody>
          <a:bodyPr wrap="square" rtlCol="0">
            <a:spAutoFit/>
          </a:bodyPr>
          <a:lstStyle/>
          <a:p>
            <a:pPr algn="ctr"/>
            <a:r>
              <a:rPr kumimoji="1" lang="en-US" altLang="ja-JP" dirty="0" smtClean="0"/>
              <a:t>100</a:t>
            </a:r>
            <a:endParaRPr kumimoji="1" lang="ja-JP" altLang="en-US" dirty="0"/>
          </a:p>
        </p:txBody>
      </p:sp>
      <p:sp>
        <p:nvSpPr>
          <p:cNvPr id="21" name="テキスト ボックス 20"/>
          <p:cNvSpPr txBox="1"/>
          <p:nvPr/>
        </p:nvSpPr>
        <p:spPr>
          <a:xfrm rot="18900000">
            <a:off x="1932557" y="6069134"/>
            <a:ext cx="721945" cy="369332"/>
          </a:xfrm>
          <a:prstGeom prst="rect">
            <a:avLst/>
          </a:prstGeom>
          <a:noFill/>
        </p:spPr>
        <p:txBody>
          <a:bodyPr wrap="square" rtlCol="0">
            <a:spAutoFit/>
          </a:bodyPr>
          <a:lstStyle/>
          <a:p>
            <a:pPr algn="ctr"/>
            <a:r>
              <a:rPr kumimoji="1" lang="en-US" altLang="ja-JP" dirty="0" smtClean="0"/>
              <a:t>1000</a:t>
            </a:r>
            <a:endParaRPr kumimoji="1" lang="ja-JP" altLang="en-US" dirty="0"/>
          </a:p>
        </p:txBody>
      </p:sp>
      <p:sp>
        <p:nvSpPr>
          <p:cNvPr id="22" name="テキスト ボックス 21"/>
          <p:cNvSpPr txBox="1"/>
          <p:nvPr/>
        </p:nvSpPr>
        <p:spPr>
          <a:xfrm rot="18900000">
            <a:off x="2296355" y="6104315"/>
            <a:ext cx="910211" cy="369332"/>
          </a:xfrm>
          <a:prstGeom prst="rect">
            <a:avLst/>
          </a:prstGeom>
          <a:noFill/>
        </p:spPr>
        <p:txBody>
          <a:bodyPr wrap="square" rtlCol="0">
            <a:spAutoFit/>
          </a:bodyPr>
          <a:lstStyle/>
          <a:p>
            <a:pPr algn="ctr"/>
            <a:r>
              <a:rPr kumimoji="1" lang="en-US" altLang="ja-JP" dirty="0" smtClean="0"/>
              <a:t>10000</a:t>
            </a:r>
            <a:endParaRPr kumimoji="1" lang="ja-JP" altLang="en-US" dirty="0"/>
          </a:p>
        </p:txBody>
      </p:sp>
      <p:sp>
        <p:nvSpPr>
          <p:cNvPr id="23" name="テキスト ボックス 22"/>
          <p:cNvSpPr txBox="1"/>
          <p:nvPr/>
        </p:nvSpPr>
        <p:spPr>
          <a:xfrm rot="18900000">
            <a:off x="2689282" y="6157513"/>
            <a:ext cx="963414" cy="369332"/>
          </a:xfrm>
          <a:prstGeom prst="rect">
            <a:avLst/>
          </a:prstGeom>
          <a:noFill/>
        </p:spPr>
        <p:txBody>
          <a:bodyPr wrap="square" rtlCol="0">
            <a:spAutoFit/>
          </a:bodyPr>
          <a:lstStyle/>
          <a:p>
            <a:pPr algn="ctr"/>
            <a:r>
              <a:rPr kumimoji="1" lang="en-US" altLang="ja-JP" dirty="0" smtClean="0"/>
              <a:t>100000</a:t>
            </a:r>
            <a:endParaRPr kumimoji="1" lang="ja-JP" altLang="en-US" dirty="0"/>
          </a:p>
        </p:txBody>
      </p:sp>
      <p:sp>
        <p:nvSpPr>
          <p:cNvPr id="24" name="テキスト ボックス 23"/>
          <p:cNvSpPr txBox="1"/>
          <p:nvPr/>
        </p:nvSpPr>
        <p:spPr>
          <a:xfrm rot="18900000">
            <a:off x="882436" y="6005752"/>
            <a:ext cx="442096" cy="369332"/>
          </a:xfrm>
          <a:prstGeom prst="rect">
            <a:avLst/>
          </a:prstGeom>
          <a:noFill/>
        </p:spPr>
        <p:txBody>
          <a:bodyPr wrap="square" rtlCol="0">
            <a:spAutoFit/>
          </a:bodyPr>
          <a:lstStyle/>
          <a:p>
            <a:pPr algn="r"/>
            <a:r>
              <a:rPr lang="en-US" altLang="ja-JP" dirty="0"/>
              <a:t>1</a:t>
            </a:r>
            <a:endParaRPr kumimoji="1" lang="ja-JP" altLang="en-US" dirty="0"/>
          </a:p>
        </p:txBody>
      </p:sp>
      <p:pic>
        <p:nvPicPr>
          <p:cNvPr id="2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17890" y="4071448"/>
            <a:ext cx="1506006" cy="90652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テキスト ボックス 5"/>
          <p:cNvSpPr txBox="1"/>
          <p:nvPr/>
        </p:nvSpPr>
        <p:spPr>
          <a:xfrm>
            <a:off x="1390368" y="1900863"/>
            <a:ext cx="2376264" cy="400110"/>
          </a:xfrm>
          <a:prstGeom prst="rect">
            <a:avLst/>
          </a:prstGeom>
          <a:solidFill>
            <a:schemeClr val="bg1"/>
          </a:solidFill>
        </p:spPr>
        <p:txBody>
          <a:bodyPr wrap="square" rtlCol="0">
            <a:spAutoFit/>
          </a:bodyPr>
          <a:lstStyle/>
          <a:p>
            <a:r>
              <a:rPr lang="ja-JP" altLang="en-US" sz="2000" dirty="0" smtClean="0"/>
              <a:t>対象メソッド数</a:t>
            </a:r>
            <a:r>
              <a:rPr lang="en-US" altLang="ja-JP" sz="2000" dirty="0" smtClean="0"/>
              <a:t>5542</a:t>
            </a:r>
            <a:endParaRPr kumimoji="1" lang="ja-JP" altLang="en-US" sz="2000" dirty="0"/>
          </a:p>
        </p:txBody>
      </p:sp>
      <p:cxnSp>
        <p:nvCxnSpPr>
          <p:cNvPr id="8" name="直線コネクタ 7"/>
          <p:cNvCxnSpPr/>
          <p:nvPr/>
        </p:nvCxnSpPr>
        <p:spPr>
          <a:xfrm>
            <a:off x="179512" y="2348880"/>
            <a:ext cx="3960440" cy="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8980157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まとめと今後の課題</a:t>
            </a:r>
            <a:endParaRPr kumimoji="1" lang="ja-JP" altLang="en-US" dirty="0"/>
          </a:p>
        </p:txBody>
      </p:sp>
      <p:sp>
        <p:nvSpPr>
          <p:cNvPr id="3" name="コンテンツ プレースホルダー 2"/>
          <p:cNvSpPr>
            <a:spLocks noGrp="1"/>
          </p:cNvSpPr>
          <p:nvPr>
            <p:ph idx="1"/>
          </p:nvPr>
        </p:nvSpPr>
        <p:spPr>
          <a:solidFill>
            <a:schemeClr val="bg1"/>
          </a:solidFill>
        </p:spPr>
        <p:txBody>
          <a:bodyPr/>
          <a:lstStyle/>
          <a:p>
            <a:r>
              <a:rPr kumimoji="1" lang="ja-JP" altLang="en-US" sz="2800" dirty="0" smtClean="0"/>
              <a:t>まとめ</a:t>
            </a:r>
            <a:endParaRPr kumimoji="1" lang="en-US" altLang="ja-JP" sz="2800" dirty="0" smtClean="0"/>
          </a:p>
          <a:p>
            <a:pPr lvl="1"/>
            <a:r>
              <a:rPr lang="ja-JP" altLang="en-US" sz="2400" dirty="0" smtClean="0"/>
              <a:t>メソッド本体に対して関係がある可能性が高いメソッド名を提示する手法を提案し，ツールを実装した</a:t>
            </a:r>
            <a:endParaRPr lang="en-US" altLang="ja-JP" sz="2400" dirty="0" smtClean="0"/>
          </a:p>
          <a:p>
            <a:pPr lvl="1"/>
            <a:r>
              <a:rPr kumimoji="1" lang="ja-JP" altLang="en-US" sz="2400" dirty="0" smtClean="0"/>
              <a:t>動詞は多くのメソッドで比較的高い順に生成できた</a:t>
            </a:r>
            <a:endParaRPr kumimoji="1" lang="en-US" altLang="ja-JP" sz="2400" dirty="0" smtClean="0"/>
          </a:p>
          <a:p>
            <a:pPr lvl="1"/>
            <a:r>
              <a:rPr lang="ja-JP" altLang="en-US" sz="2400" dirty="0" smtClean="0"/>
              <a:t>目的語は提示できている数は少ない</a:t>
            </a:r>
            <a:endParaRPr lang="en-US" altLang="ja-JP" sz="2400" dirty="0" smtClean="0"/>
          </a:p>
          <a:p>
            <a:pPr lvl="1"/>
            <a:r>
              <a:rPr lang="ja-JP" altLang="en-US" sz="2400" dirty="0" smtClean="0"/>
              <a:t>メソッド名は提示できても順位が低い</a:t>
            </a:r>
            <a:endParaRPr kumimoji="1" lang="en-US" altLang="ja-JP" sz="2000" dirty="0"/>
          </a:p>
          <a:p>
            <a:r>
              <a:rPr lang="ja-JP" altLang="en-US" sz="2800" dirty="0" smtClean="0"/>
              <a:t>今後の課題</a:t>
            </a:r>
            <a:endParaRPr lang="en-US" altLang="ja-JP" sz="2800" dirty="0" smtClean="0"/>
          </a:p>
          <a:p>
            <a:pPr lvl="1"/>
            <a:r>
              <a:rPr lang="ja-JP" altLang="en-US" sz="2400" dirty="0" smtClean="0"/>
              <a:t>被験者実験による評価をおこなう</a:t>
            </a:r>
            <a:endParaRPr lang="en-US" altLang="ja-JP" sz="2400" dirty="0" smtClean="0"/>
          </a:p>
          <a:p>
            <a:pPr lvl="1"/>
            <a:r>
              <a:rPr lang="ja-JP" altLang="en-US" sz="2400" dirty="0" smtClean="0"/>
              <a:t>並び替えの方法を見直す</a:t>
            </a:r>
            <a:endParaRPr lang="en-US" altLang="ja-JP" sz="2400" dirty="0" smtClean="0"/>
          </a:p>
          <a:p>
            <a:pPr lvl="1"/>
            <a:r>
              <a:rPr lang="ja-JP" altLang="en-US" sz="2400" dirty="0" smtClean="0"/>
              <a:t>目的語を提示するためにルールの生成方法を見直す</a:t>
            </a:r>
            <a:endParaRPr lang="en-US" altLang="ja-JP" sz="2400" dirty="0" smtClean="0"/>
          </a:p>
          <a:p>
            <a:pPr lvl="1"/>
            <a:endParaRPr lang="en-US" altLang="ja-JP" sz="2400" dirty="0" smtClean="0"/>
          </a:p>
          <a:p>
            <a:pPr lvl="1"/>
            <a:endParaRPr lang="en-US" altLang="ja-JP" sz="2400" dirty="0" smtClean="0"/>
          </a:p>
          <a:p>
            <a:pPr lvl="1"/>
            <a:endParaRPr lang="en-US" altLang="ja-JP" sz="2400" dirty="0" smtClean="0"/>
          </a:p>
          <a:p>
            <a:pPr lvl="1"/>
            <a:endParaRPr lang="en-US" altLang="ja-JP" sz="2400" dirty="0" smtClean="0">
              <a:solidFill>
                <a:srgbClr val="FF0000"/>
              </a:solidFill>
            </a:endParaRPr>
          </a:p>
        </p:txBody>
      </p:sp>
      <p:sp>
        <p:nvSpPr>
          <p:cNvPr id="4" name="スライド番号プレースホルダー 3"/>
          <p:cNvSpPr>
            <a:spLocks noGrp="1"/>
          </p:cNvSpPr>
          <p:nvPr>
            <p:ph type="sldNum" sz="quarter" idx="12"/>
          </p:nvPr>
        </p:nvSpPr>
        <p:spPr/>
        <p:txBody>
          <a:bodyPr/>
          <a:lstStyle/>
          <a:p>
            <a:fld id="{180D94C8-5D94-4B9E-9F8A-7865E7203A26}" type="slidenum">
              <a:rPr kumimoji="1" lang="ja-JP" altLang="en-US" smtClean="0"/>
              <a:t>17</a:t>
            </a:fld>
            <a:endParaRPr kumimoji="1" lang="ja-JP" altLang="en-US"/>
          </a:p>
        </p:txBody>
      </p:sp>
    </p:spTree>
    <p:extLst>
      <p:ext uri="{BB962C8B-B14F-4D97-AF65-F5344CB8AC3E}">
        <p14:creationId xmlns:p14="http://schemas.microsoft.com/office/powerpoint/2010/main" val="343309305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評価実験：</a:t>
            </a:r>
            <a:r>
              <a:rPr lang="ja-JP" altLang="en-US" dirty="0" smtClean="0"/>
              <a:t>結果（</a:t>
            </a:r>
            <a:r>
              <a:rPr lang="en-US" altLang="ja-JP" dirty="0" err="1" smtClean="0"/>
              <a:t>jEdit</a:t>
            </a:r>
            <a:r>
              <a:rPr lang="ja-JP" altLang="en-US" dirty="0" smtClean="0"/>
              <a:t>）</a:t>
            </a:r>
            <a:endParaRPr kumimoji="1" lang="ja-JP" altLang="en-US" dirty="0"/>
          </a:p>
        </p:txBody>
      </p:sp>
      <p:sp>
        <p:nvSpPr>
          <p:cNvPr id="4" name="スライド番号プレースホルダー 3"/>
          <p:cNvSpPr>
            <a:spLocks noGrp="1"/>
          </p:cNvSpPr>
          <p:nvPr>
            <p:ph type="sldNum" sz="quarter" idx="12"/>
          </p:nvPr>
        </p:nvSpPr>
        <p:spPr/>
        <p:txBody>
          <a:bodyPr/>
          <a:lstStyle/>
          <a:p>
            <a:fld id="{180D94C8-5D94-4B9E-9F8A-7865E7203A26}" type="slidenum">
              <a:rPr kumimoji="1" lang="ja-JP" altLang="en-US" smtClean="0"/>
              <a:t>18</a:t>
            </a:fld>
            <a:endParaRPr kumimoji="1" lang="ja-JP" altLang="en-US"/>
          </a:p>
        </p:txBody>
      </p:sp>
      <p:graphicFrame>
        <p:nvGraphicFramePr>
          <p:cNvPr id="5" name="グラフ 4"/>
          <p:cNvGraphicFramePr>
            <a:graphicFrameLocks/>
          </p:cNvGraphicFramePr>
          <p:nvPr>
            <p:extLst>
              <p:ext uri="{D42A27DB-BD31-4B8C-83A1-F6EECF244321}">
                <p14:modId xmlns:p14="http://schemas.microsoft.com/office/powerpoint/2010/main" val="4286484988"/>
              </p:ext>
            </p:extLst>
          </p:nvPr>
        </p:nvGraphicFramePr>
        <p:xfrm>
          <a:off x="1299105" y="2204185"/>
          <a:ext cx="7666102" cy="3691208"/>
        </p:xfrm>
        <a:graphic>
          <a:graphicData uri="http://schemas.openxmlformats.org/drawingml/2006/chart">
            <c:chart xmlns:c="http://schemas.openxmlformats.org/drawingml/2006/chart" xmlns:r="http://schemas.openxmlformats.org/officeDocument/2006/relationships" r:id="rId2"/>
          </a:graphicData>
        </a:graphic>
      </p:graphicFrame>
      <p:sp>
        <p:nvSpPr>
          <p:cNvPr id="6" name="テキスト ボックス 5"/>
          <p:cNvSpPr txBox="1"/>
          <p:nvPr/>
        </p:nvSpPr>
        <p:spPr>
          <a:xfrm>
            <a:off x="-9525" y="1819995"/>
            <a:ext cx="2237748" cy="369332"/>
          </a:xfrm>
          <a:prstGeom prst="rect">
            <a:avLst/>
          </a:prstGeom>
          <a:noFill/>
        </p:spPr>
        <p:txBody>
          <a:bodyPr wrap="square" rtlCol="0">
            <a:spAutoFit/>
          </a:bodyPr>
          <a:lstStyle/>
          <a:p>
            <a:r>
              <a:rPr kumimoji="1" lang="ja-JP" altLang="en-US" dirty="0" smtClean="0"/>
              <a:t>正解が出現する順位</a:t>
            </a:r>
            <a:endParaRPr kumimoji="1" lang="ja-JP" altLang="en-US" dirty="0"/>
          </a:p>
        </p:txBody>
      </p:sp>
      <p:sp>
        <p:nvSpPr>
          <p:cNvPr id="8" name="テキスト ボックス 7"/>
          <p:cNvSpPr txBox="1"/>
          <p:nvPr/>
        </p:nvSpPr>
        <p:spPr>
          <a:xfrm>
            <a:off x="6274377" y="5068084"/>
            <a:ext cx="2736304" cy="369332"/>
          </a:xfrm>
          <a:prstGeom prst="rect">
            <a:avLst/>
          </a:prstGeom>
          <a:noFill/>
        </p:spPr>
        <p:txBody>
          <a:bodyPr wrap="square" rtlCol="0">
            <a:spAutoFit/>
          </a:bodyPr>
          <a:lstStyle/>
          <a:p>
            <a:r>
              <a:rPr kumimoji="1" lang="ja-JP" altLang="en-US" dirty="0" smtClean="0"/>
              <a:t>正解が出現するメソッド</a:t>
            </a:r>
            <a:endParaRPr kumimoji="1" lang="ja-JP" altLang="en-US" dirty="0"/>
          </a:p>
        </p:txBody>
      </p:sp>
      <p:cxnSp>
        <p:nvCxnSpPr>
          <p:cNvPr id="10" name="直線コネクタ 9"/>
          <p:cNvCxnSpPr/>
          <p:nvPr/>
        </p:nvCxnSpPr>
        <p:spPr>
          <a:xfrm>
            <a:off x="6213155" y="2366775"/>
            <a:ext cx="0" cy="325859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5" name="正方形/長方形 14"/>
          <p:cNvSpPr/>
          <p:nvPr/>
        </p:nvSpPr>
        <p:spPr>
          <a:xfrm>
            <a:off x="5175051" y="1997443"/>
            <a:ext cx="2076209" cy="369332"/>
          </a:xfrm>
          <a:prstGeom prst="rect">
            <a:avLst/>
          </a:prstGeom>
        </p:spPr>
        <p:txBody>
          <a:bodyPr wrap="none">
            <a:spAutoFit/>
          </a:bodyPr>
          <a:lstStyle/>
          <a:p>
            <a:r>
              <a:rPr lang="ja-JP" altLang="en-US" dirty="0" smtClean="0"/>
              <a:t>対象メソッド数</a:t>
            </a:r>
            <a:r>
              <a:rPr lang="en-US" altLang="ja-JP" dirty="0" smtClean="0"/>
              <a:t>2162</a:t>
            </a:r>
            <a:endParaRPr lang="ja-JP" altLang="en-US" dirty="0"/>
          </a:p>
        </p:txBody>
      </p:sp>
    </p:spTree>
    <p:extLst>
      <p:ext uri="{BB962C8B-B14F-4D97-AF65-F5344CB8AC3E}">
        <p14:creationId xmlns:p14="http://schemas.microsoft.com/office/powerpoint/2010/main" val="230513980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評価実験：動詞変更</a:t>
            </a:r>
            <a:r>
              <a:rPr kumimoji="1" lang="en-US" altLang="ja-JP" dirty="0" smtClean="0"/>
              <a:t>(</a:t>
            </a:r>
            <a:r>
              <a:rPr kumimoji="1" lang="en-US" altLang="ja-JP" dirty="0" err="1" smtClean="0"/>
              <a:t>ArgoUML</a:t>
            </a:r>
            <a:r>
              <a:rPr kumimoji="1" lang="en-US" altLang="ja-JP" dirty="0" smtClean="0"/>
              <a:t>)</a:t>
            </a:r>
            <a:endParaRPr kumimoji="1" lang="ja-JP" altLang="en-US" dirty="0"/>
          </a:p>
        </p:txBody>
      </p:sp>
      <p:sp>
        <p:nvSpPr>
          <p:cNvPr id="4" name="スライド番号プレースホルダー 3"/>
          <p:cNvSpPr>
            <a:spLocks noGrp="1"/>
          </p:cNvSpPr>
          <p:nvPr>
            <p:ph type="sldNum" sz="quarter" idx="12"/>
          </p:nvPr>
        </p:nvSpPr>
        <p:spPr/>
        <p:txBody>
          <a:bodyPr/>
          <a:lstStyle/>
          <a:p>
            <a:fld id="{180D94C8-5D94-4B9E-9F8A-7865E7203A26}" type="slidenum">
              <a:rPr kumimoji="1" lang="ja-JP" altLang="en-US" smtClean="0"/>
              <a:t>19</a:t>
            </a:fld>
            <a:endParaRPr kumimoji="1" lang="ja-JP" altLang="en-US"/>
          </a:p>
        </p:txBody>
      </p:sp>
      <p:graphicFrame>
        <p:nvGraphicFramePr>
          <p:cNvPr id="5" name="グラフ 4"/>
          <p:cNvGraphicFramePr>
            <a:graphicFrameLocks/>
          </p:cNvGraphicFramePr>
          <p:nvPr>
            <p:extLst>
              <p:ext uri="{D42A27DB-BD31-4B8C-83A1-F6EECF244321}">
                <p14:modId xmlns:p14="http://schemas.microsoft.com/office/powerpoint/2010/main" val="1308595302"/>
              </p:ext>
            </p:extLst>
          </p:nvPr>
        </p:nvGraphicFramePr>
        <p:xfrm>
          <a:off x="1224137" y="2139587"/>
          <a:ext cx="7048473" cy="3753053"/>
        </p:xfrm>
        <a:graphic>
          <a:graphicData uri="http://schemas.openxmlformats.org/drawingml/2006/chart">
            <c:chart xmlns:c="http://schemas.openxmlformats.org/drawingml/2006/chart" xmlns:r="http://schemas.openxmlformats.org/officeDocument/2006/relationships" r:id="rId2"/>
          </a:graphicData>
        </a:graphic>
      </p:graphicFrame>
      <p:sp>
        <p:nvSpPr>
          <p:cNvPr id="6" name="テキスト ボックス 5"/>
          <p:cNvSpPr txBox="1"/>
          <p:nvPr/>
        </p:nvSpPr>
        <p:spPr>
          <a:xfrm>
            <a:off x="28202" y="1781318"/>
            <a:ext cx="2391870" cy="369332"/>
          </a:xfrm>
          <a:prstGeom prst="rect">
            <a:avLst/>
          </a:prstGeom>
          <a:noFill/>
        </p:spPr>
        <p:txBody>
          <a:bodyPr wrap="square" rtlCol="0">
            <a:spAutoFit/>
          </a:bodyPr>
          <a:lstStyle/>
          <a:p>
            <a:r>
              <a:rPr kumimoji="1" lang="ja-JP" altLang="en-US" dirty="0" smtClean="0"/>
              <a:t>正解が出現する順位</a:t>
            </a:r>
            <a:endParaRPr kumimoji="1" lang="ja-JP" altLang="en-US" dirty="0"/>
          </a:p>
        </p:txBody>
      </p:sp>
      <p:sp>
        <p:nvSpPr>
          <p:cNvPr id="8" name="テキスト ボックス 7"/>
          <p:cNvSpPr txBox="1"/>
          <p:nvPr/>
        </p:nvSpPr>
        <p:spPr>
          <a:xfrm>
            <a:off x="6256386" y="5251954"/>
            <a:ext cx="2555105" cy="369332"/>
          </a:xfrm>
          <a:prstGeom prst="rect">
            <a:avLst/>
          </a:prstGeom>
          <a:noFill/>
        </p:spPr>
        <p:txBody>
          <a:bodyPr wrap="square" rtlCol="0">
            <a:spAutoFit/>
          </a:bodyPr>
          <a:lstStyle/>
          <a:p>
            <a:r>
              <a:rPr kumimoji="1" lang="ja-JP" altLang="en-US" dirty="0" smtClean="0"/>
              <a:t>正解が出現するメソッド</a:t>
            </a:r>
            <a:endParaRPr kumimoji="1" lang="ja-JP" altLang="en-US" dirty="0"/>
          </a:p>
        </p:txBody>
      </p:sp>
      <p:sp>
        <p:nvSpPr>
          <p:cNvPr id="9" name="テキスト ボックス 8"/>
          <p:cNvSpPr txBox="1"/>
          <p:nvPr/>
        </p:nvSpPr>
        <p:spPr>
          <a:xfrm>
            <a:off x="5213945" y="1781318"/>
            <a:ext cx="1944216" cy="369332"/>
          </a:xfrm>
          <a:prstGeom prst="rect">
            <a:avLst/>
          </a:prstGeom>
          <a:noFill/>
        </p:spPr>
        <p:txBody>
          <a:bodyPr wrap="square" rtlCol="0">
            <a:spAutoFit/>
          </a:bodyPr>
          <a:lstStyle/>
          <a:p>
            <a:r>
              <a:rPr lang="ja-JP" altLang="en-US" dirty="0" smtClean="0"/>
              <a:t>対象</a:t>
            </a:r>
            <a:r>
              <a:rPr lang="ja-JP" altLang="en-US" dirty="0"/>
              <a:t>メソッド</a:t>
            </a:r>
            <a:r>
              <a:rPr lang="ja-JP" altLang="en-US" dirty="0" smtClean="0"/>
              <a:t>：</a:t>
            </a:r>
            <a:r>
              <a:rPr lang="en-US" altLang="ja-JP" dirty="0" smtClean="0"/>
              <a:t>6204</a:t>
            </a:r>
          </a:p>
        </p:txBody>
      </p:sp>
      <p:cxnSp>
        <p:nvCxnSpPr>
          <p:cNvPr id="10" name="直線コネクタ 9"/>
          <p:cNvCxnSpPr/>
          <p:nvPr/>
        </p:nvCxnSpPr>
        <p:spPr>
          <a:xfrm>
            <a:off x="5436096" y="2164902"/>
            <a:ext cx="0" cy="345638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7476508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4061245"/>
            <a:ext cx="6286500" cy="11811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タイトル 1"/>
          <p:cNvSpPr>
            <a:spLocks noGrp="1"/>
          </p:cNvSpPr>
          <p:nvPr>
            <p:ph type="title"/>
          </p:nvPr>
        </p:nvSpPr>
        <p:spPr/>
        <p:txBody>
          <a:bodyPr/>
          <a:lstStyle/>
          <a:p>
            <a:r>
              <a:rPr lang="ja-JP" altLang="en-US" dirty="0" smtClean="0">
                <a:solidFill>
                  <a:schemeClr val="tx1"/>
                </a:solidFill>
              </a:rPr>
              <a:t>背景</a:t>
            </a:r>
            <a:endParaRPr kumimoji="1" lang="ja-JP" altLang="en-US" dirty="0">
              <a:solidFill>
                <a:schemeClr val="tx1"/>
              </a:solidFill>
            </a:endParaRPr>
          </a:p>
        </p:txBody>
      </p:sp>
      <p:sp>
        <p:nvSpPr>
          <p:cNvPr id="3" name="コンテンツ プレースホルダー 2"/>
          <p:cNvSpPr>
            <a:spLocks noGrp="1"/>
          </p:cNvSpPr>
          <p:nvPr>
            <p:ph idx="1"/>
          </p:nvPr>
        </p:nvSpPr>
        <p:spPr>
          <a:xfrm>
            <a:off x="179512" y="1412776"/>
            <a:ext cx="8712968" cy="2664296"/>
          </a:xfrm>
        </p:spPr>
        <p:txBody>
          <a:bodyPr/>
          <a:lstStyle/>
          <a:p>
            <a:r>
              <a:rPr lang="ja-JP" altLang="en-US" sz="2800" dirty="0" smtClean="0"/>
              <a:t>メソッド名が不適切</a:t>
            </a:r>
            <a:r>
              <a:rPr lang="ja-JP" altLang="en-US" sz="2800" dirty="0"/>
              <a:t>だとソースコードの理解に時間が</a:t>
            </a:r>
            <a:r>
              <a:rPr lang="ja-JP" altLang="en-US" sz="2800" dirty="0" smtClean="0"/>
              <a:t>かかる</a:t>
            </a:r>
            <a:endParaRPr lang="en-US" altLang="ja-JP" sz="2800" dirty="0" smtClean="0"/>
          </a:p>
          <a:p>
            <a:pPr lvl="1"/>
            <a:r>
              <a:rPr lang="ja-JP" altLang="en-US" sz="2400" dirty="0" smtClean="0"/>
              <a:t>メソッド名から動作を推測できるようなメソッド名にするべき</a:t>
            </a:r>
            <a:endParaRPr lang="en-US" altLang="ja-JP" sz="2400" dirty="0" smtClean="0"/>
          </a:p>
          <a:p>
            <a:pPr lvl="2"/>
            <a:r>
              <a:rPr lang="ja-JP" altLang="en-US" sz="2200" dirty="0"/>
              <a:t>処理</a:t>
            </a:r>
            <a:r>
              <a:rPr lang="ja-JP" altLang="en-US" sz="2200" dirty="0" smtClean="0"/>
              <a:t>内容を表す</a:t>
            </a:r>
            <a:endParaRPr lang="en-US" altLang="ja-JP" sz="2200" dirty="0" smtClean="0"/>
          </a:p>
          <a:p>
            <a:pPr lvl="2"/>
            <a:r>
              <a:rPr lang="ja-JP" altLang="en-US" sz="2200" dirty="0" smtClean="0"/>
              <a:t>他の開発者に通じる</a:t>
            </a:r>
            <a:endParaRPr lang="en-US" altLang="ja-JP" sz="2200" dirty="0" smtClean="0"/>
          </a:p>
        </p:txBody>
      </p:sp>
      <p:sp>
        <p:nvSpPr>
          <p:cNvPr id="4" name="スライド番号プレースホルダー 3"/>
          <p:cNvSpPr>
            <a:spLocks noGrp="1"/>
          </p:cNvSpPr>
          <p:nvPr>
            <p:ph type="sldNum" sz="quarter" idx="12"/>
          </p:nvPr>
        </p:nvSpPr>
        <p:spPr/>
        <p:txBody>
          <a:bodyPr/>
          <a:lstStyle/>
          <a:p>
            <a:fld id="{180D94C8-5D94-4B9E-9F8A-7865E7203A26}" type="slidenum">
              <a:rPr kumimoji="1" lang="ja-JP" altLang="en-US" smtClean="0"/>
              <a:t>2</a:t>
            </a:fld>
            <a:endParaRPr kumimoji="1" lang="ja-JP" altLang="en-US" dirty="0"/>
          </a:p>
        </p:txBody>
      </p:sp>
      <p:sp>
        <p:nvSpPr>
          <p:cNvPr id="6" name="雲形吹き出し 5"/>
          <p:cNvSpPr/>
          <p:nvPr/>
        </p:nvSpPr>
        <p:spPr>
          <a:xfrm>
            <a:off x="5652120" y="3356991"/>
            <a:ext cx="3168352" cy="1149449"/>
          </a:xfrm>
          <a:prstGeom prst="cloudCallout">
            <a:avLst>
              <a:gd name="adj1" fmla="val -44105"/>
              <a:gd name="adj2" fmla="val 63760"/>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1"/>
                </a:solidFill>
              </a:rPr>
              <a:t>値を設定している</a:t>
            </a:r>
            <a:endParaRPr kumimoji="1" lang="ja-JP" altLang="en-US" sz="2000" dirty="0">
              <a:solidFill>
                <a:schemeClr val="tx1"/>
              </a:solidFill>
            </a:endParaRPr>
          </a:p>
        </p:txBody>
      </p:sp>
      <p:sp>
        <p:nvSpPr>
          <p:cNvPr id="10" name="角丸四角形吹き出し 9"/>
          <p:cNvSpPr/>
          <p:nvPr/>
        </p:nvSpPr>
        <p:spPr>
          <a:xfrm>
            <a:off x="4427984" y="5120555"/>
            <a:ext cx="4163566" cy="1224136"/>
          </a:xfrm>
          <a:prstGeom prst="wedgeRoundRectCallout">
            <a:avLst>
              <a:gd name="adj1" fmla="val -38722"/>
              <a:gd name="adj2" fmla="val -68221"/>
              <a:gd name="adj3" fmla="val 1666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200" dirty="0" smtClean="0">
                <a:solidFill>
                  <a:schemeClr val="tx1"/>
                </a:solidFill>
              </a:rPr>
              <a:t>実は</a:t>
            </a:r>
            <a:endParaRPr lang="en-US" altLang="ja-JP" sz="2200" dirty="0" smtClean="0">
              <a:solidFill>
                <a:schemeClr val="tx1"/>
              </a:solidFill>
            </a:endParaRPr>
          </a:p>
          <a:p>
            <a:pPr algn="ctr"/>
            <a:r>
              <a:rPr lang="ja-JP" altLang="en-US" sz="2200" dirty="0" smtClean="0">
                <a:solidFill>
                  <a:schemeClr val="accent2"/>
                </a:solidFill>
              </a:rPr>
              <a:t>値を書き込むためのオブジェクト</a:t>
            </a:r>
            <a:r>
              <a:rPr lang="ja-JP" altLang="en-US" sz="2200" dirty="0" smtClean="0">
                <a:solidFill>
                  <a:schemeClr val="tx1"/>
                </a:solidFill>
              </a:rPr>
              <a:t>を</a:t>
            </a:r>
            <a:r>
              <a:rPr lang="ja-JP" altLang="en-US" sz="2200" dirty="0">
                <a:solidFill>
                  <a:schemeClr val="tx1"/>
                </a:solidFill>
              </a:rPr>
              <a:t>取得する</a:t>
            </a:r>
            <a:endParaRPr kumimoji="1" lang="ja-JP" altLang="en-US" sz="2200" dirty="0">
              <a:solidFill>
                <a:schemeClr val="tx1"/>
              </a:solidFill>
            </a:endParaRPr>
          </a:p>
        </p:txBody>
      </p:sp>
      <p:sp>
        <p:nvSpPr>
          <p:cNvPr id="5" name="テキスト ボックス 4"/>
          <p:cNvSpPr txBox="1"/>
          <p:nvPr/>
        </p:nvSpPr>
        <p:spPr>
          <a:xfrm>
            <a:off x="282055" y="3747049"/>
            <a:ext cx="1008112" cy="369332"/>
          </a:xfrm>
          <a:prstGeom prst="rect">
            <a:avLst/>
          </a:prstGeom>
          <a:noFill/>
        </p:spPr>
        <p:txBody>
          <a:bodyPr wrap="square" rtlCol="0">
            <a:spAutoFit/>
          </a:bodyPr>
          <a:lstStyle/>
          <a:p>
            <a:r>
              <a:rPr lang="ja-JP" altLang="en-US" dirty="0"/>
              <a:t>・・・</a:t>
            </a:r>
            <a:endParaRPr kumimoji="1" lang="ja-JP" altLang="en-US" dirty="0"/>
          </a:p>
        </p:txBody>
      </p:sp>
      <p:sp>
        <p:nvSpPr>
          <p:cNvPr id="11" name="テキスト ボックス 10"/>
          <p:cNvSpPr txBox="1"/>
          <p:nvPr/>
        </p:nvSpPr>
        <p:spPr>
          <a:xfrm>
            <a:off x="323528" y="5149548"/>
            <a:ext cx="1008112" cy="369332"/>
          </a:xfrm>
          <a:prstGeom prst="rect">
            <a:avLst/>
          </a:prstGeom>
          <a:noFill/>
        </p:spPr>
        <p:txBody>
          <a:bodyPr wrap="square" rtlCol="0">
            <a:spAutoFit/>
          </a:bodyPr>
          <a:lstStyle/>
          <a:p>
            <a:r>
              <a:rPr lang="ja-JP" altLang="en-US" dirty="0"/>
              <a:t>・・・</a:t>
            </a:r>
            <a:endParaRPr kumimoji="1" lang="ja-JP" altLang="en-US" dirty="0"/>
          </a:p>
        </p:txBody>
      </p:sp>
      <p:sp>
        <p:nvSpPr>
          <p:cNvPr id="8" name="正方形/長方形 7"/>
          <p:cNvSpPr/>
          <p:nvPr/>
        </p:nvSpPr>
        <p:spPr>
          <a:xfrm rot="3300000">
            <a:off x="7188537" y="2826501"/>
            <a:ext cx="93745" cy="2225016"/>
          </a:xfrm>
          <a:prstGeom prst="rect">
            <a:avLst/>
          </a:prstGeom>
          <a:solidFill>
            <a:srgbClr val="FF0000">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正方形/長方形 11"/>
          <p:cNvSpPr/>
          <p:nvPr/>
        </p:nvSpPr>
        <p:spPr>
          <a:xfrm rot="-3300000">
            <a:off x="7142378" y="2859933"/>
            <a:ext cx="83197" cy="2132977"/>
          </a:xfrm>
          <a:prstGeom prst="rect">
            <a:avLst/>
          </a:prstGeom>
          <a:solidFill>
            <a:srgbClr val="FF0000">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10948768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0" grpId="0" animBg="1"/>
      <p:bldP spid="8" grpId="0" animBg="1"/>
      <p:bldP spid="12" grpId="0" animBg="1"/>
    </p:bldLst>
  </p:timing>
</p:sld>
</file>

<file path=ppt/slides/slide2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23528" y="274638"/>
            <a:ext cx="8496944" cy="1143000"/>
          </a:xfrm>
        </p:spPr>
        <p:txBody>
          <a:bodyPr/>
          <a:lstStyle/>
          <a:p>
            <a:r>
              <a:rPr lang="ja-JP" altLang="en-US" dirty="0"/>
              <a:t>評価実験</a:t>
            </a:r>
            <a:r>
              <a:rPr lang="ja-JP" altLang="en-US" dirty="0" smtClean="0"/>
              <a:t>：</a:t>
            </a:r>
            <a:r>
              <a:rPr lang="ja-JP" altLang="en-US" dirty="0"/>
              <a:t>目的語</a:t>
            </a:r>
            <a:r>
              <a:rPr lang="ja-JP" altLang="en-US" dirty="0" smtClean="0"/>
              <a:t>変更</a:t>
            </a:r>
            <a:r>
              <a:rPr lang="en-US" altLang="ja-JP" dirty="0"/>
              <a:t>(</a:t>
            </a:r>
            <a:r>
              <a:rPr lang="en-US" altLang="ja-JP" dirty="0" err="1"/>
              <a:t>ArgoUML</a:t>
            </a:r>
            <a:r>
              <a:rPr lang="en-US" altLang="ja-JP" dirty="0"/>
              <a:t>)</a:t>
            </a:r>
            <a:endParaRPr kumimoji="1" lang="ja-JP" altLang="en-US" dirty="0"/>
          </a:p>
        </p:txBody>
      </p:sp>
      <p:sp>
        <p:nvSpPr>
          <p:cNvPr id="4" name="スライド番号プレースホルダー 3"/>
          <p:cNvSpPr>
            <a:spLocks noGrp="1"/>
          </p:cNvSpPr>
          <p:nvPr>
            <p:ph type="sldNum" sz="quarter" idx="12"/>
          </p:nvPr>
        </p:nvSpPr>
        <p:spPr/>
        <p:txBody>
          <a:bodyPr/>
          <a:lstStyle/>
          <a:p>
            <a:fld id="{180D94C8-5D94-4B9E-9F8A-7865E7203A26}" type="slidenum">
              <a:rPr kumimoji="1" lang="ja-JP" altLang="en-US" smtClean="0"/>
              <a:t>20</a:t>
            </a:fld>
            <a:endParaRPr kumimoji="1" lang="ja-JP" altLang="en-US"/>
          </a:p>
        </p:txBody>
      </p:sp>
      <p:graphicFrame>
        <p:nvGraphicFramePr>
          <p:cNvPr id="5" name="グラフ 4"/>
          <p:cNvGraphicFramePr>
            <a:graphicFrameLocks/>
          </p:cNvGraphicFramePr>
          <p:nvPr>
            <p:extLst>
              <p:ext uri="{D42A27DB-BD31-4B8C-83A1-F6EECF244321}">
                <p14:modId xmlns:p14="http://schemas.microsoft.com/office/powerpoint/2010/main" val="119792967"/>
              </p:ext>
            </p:extLst>
          </p:nvPr>
        </p:nvGraphicFramePr>
        <p:xfrm>
          <a:off x="1043608" y="2113062"/>
          <a:ext cx="7272808" cy="3675593"/>
        </p:xfrm>
        <a:graphic>
          <a:graphicData uri="http://schemas.openxmlformats.org/drawingml/2006/chart">
            <c:chart xmlns:c="http://schemas.openxmlformats.org/drawingml/2006/chart" xmlns:r="http://schemas.openxmlformats.org/officeDocument/2006/relationships" r:id="rId2"/>
          </a:graphicData>
        </a:graphic>
      </p:graphicFrame>
      <p:sp>
        <p:nvSpPr>
          <p:cNvPr id="6" name="テキスト ボックス 5"/>
          <p:cNvSpPr txBox="1"/>
          <p:nvPr/>
        </p:nvSpPr>
        <p:spPr>
          <a:xfrm>
            <a:off x="1960" y="1743730"/>
            <a:ext cx="2294645" cy="369332"/>
          </a:xfrm>
          <a:prstGeom prst="rect">
            <a:avLst/>
          </a:prstGeom>
          <a:noFill/>
        </p:spPr>
        <p:txBody>
          <a:bodyPr wrap="square" rtlCol="0">
            <a:spAutoFit/>
          </a:bodyPr>
          <a:lstStyle/>
          <a:p>
            <a:r>
              <a:rPr kumimoji="1" lang="ja-JP" altLang="en-US" dirty="0" smtClean="0"/>
              <a:t>正解が出現する順位</a:t>
            </a:r>
            <a:endParaRPr kumimoji="1" lang="ja-JP" altLang="en-US" dirty="0"/>
          </a:p>
        </p:txBody>
      </p:sp>
      <p:sp>
        <p:nvSpPr>
          <p:cNvPr id="8" name="テキスト ボックス 7"/>
          <p:cNvSpPr txBox="1"/>
          <p:nvPr/>
        </p:nvSpPr>
        <p:spPr>
          <a:xfrm>
            <a:off x="6335266" y="4941168"/>
            <a:ext cx="2805261" cy="369332"/>
          </a:xfrm>
          <a:prstGeom prst="rect">
            <a:avLst/>
          </a:prstGeom>
          <a:noFill/>
        </p:spPr>
        <p:txBody>
          <a:bodyPr wrap="square" rtlCol="0">
            <a:spAutoFit/>
          </a:bodyPr>
          <a:lstStyle/>
          <a:p>
            <a:r>
              <a:rPr kumimoji="1" lang="ja-JP" altLang="en-US" dirty="0" smtClean="0"/>
              <a:t>正解が出現するメソッド</a:t>
            </a:r>
            <a:endParaRPr kumimoji="1" lang="ja-JP" altLang="en-US" dirty="0"/>
          </a:p>
        </p:txBody>
      </p:sp>
      <p:sp>
        <p:nvSpPr>
          <p:cNvPr id="9" name="テキスト ボックス 8"/>
          <p:cNvSpPr txBox="1"/>
          <p:nvPr/>
        </p:nvSpPr>
        <p:spPr>
          <a:xfrm>
            <a:off x="4644008" y="1743730"/>
            <a:ext cx="1944216" cy="369332"/>
          </a:xfrm>
          <a:prstGeom prst="rect">
            <a:avLst/>
          </a:prstGeom>
          <a:noFill/>
        </p:spPr>
        <p:txBody>
          <a:bodyPr wrap="square" rtlCol="0">
            <a:spAutoFit/>
          </a:bodyPr>
          <a:lstStyle/>
          <a:p>
            <a:r>
              <a:rPr lang="ja-JP" altLang="en-US" dirty="0" smtClean="0"/>
              <a:t>対象</a:t>
            </a:r>
            <a:r>
              <a:rPr lang="ja-JP" altLang="en-US" dirty="0"/>
              <a:t>メソッド</a:t>
            </a:r>
            <a:r>
              <a:rPr lang="ja-JP" altLang="en-US" dirty="0" smtClean="0"/>
              <a:t>：</a:t>
            </a:r>
            <a:r>
              <a:rPr lang="en-US" altLang="ja-JP" dirty="0" smtClean="0"/>
              <a:t>6204</a:t>
            </a:r>
          </a:p>
        </p:txBody>
      </p:sp>
      <p:cxnSp>
        <p:nvCxnSpPr>
          <p:cNvPr id="10" name="直線コネクタ 9"/>
          <p:cNvCxnSpPr/>
          <p:nvPr/>
        </p:nvCxnSpPr>
        <p:spPr>
          <a:xfrm>
            <a:off x="5436096" y="2079983"/>
            <a:ext cx="0" cy="345638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0186077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命名相関ルール</a:t>
            </a:r>
            <a:endParaRPr kumimoji="1" lang="ja-JP" altLang="en-US" dirty="0"/>
          </a:p>
        </p:txBody>
      </p:sp>
      <p:sp>
        <p:nvSpPr>
          <p:cNvPr id="3" name="コンテンツ プレースホルダー 2"/>
          <p:cNvSpPr>
            <a:spLocks noGrp="1"/>
          </p:cNvSpPr>
          <p:nvPr>
            <p:ph idx="1"/>
          </p:nvPr>
        </p:nvSpPr>
        <p:spPr>
          <a:xfrm>
            <a:off x="165245" y="1412776"/>
            <a:ext cx="8964612" cy="5040312"/>
          </a:xfrm>
        </p:spPr>
        <p:txBody>
          <a:bodyPr/>
          <a:lstStyle/>
          <a:p>
            <a:r>
              <a:rPr lang="ja-JP" altLang="en-US" sz="2800" dirty="0" smtClean="0">
                <a:solidFill>
                  <a:srgbClr val="FFC000"/>
                </a:solidFill>
              </a:rPr>
              <a:t>メソッドの周辺識別子</a:t>
            </a:r>
            <a:r>
              <a:rPr lang="ja-JP" altLang="en-US" sz="2800" dirty="0" smtClean="0"/>
              <a:t>が出現したときの</a:t>
            </a:r>
            <a:r>
              <a:rPr lang="ja-JP" altLang="en-US" sz="2800" dirty="0" smtClean="0">
                <a:solidFill>
                  <a:srgbClr val="92D050"/>
                </a:solidFill>
              </a:rPr>
              <a:t>メソッド名の構成要素</a:t>
            </a:r>
            <a:r>
              <a:rPr lang="ja-JP" altLang="en-US" sz="2800" dirty="0" smtClean="0"/>
              <a:t>の出現しやすさの関係</a:t>
            </a:r>
            <a:endParaRPr lang="en-US" altLang="ja-JP" sz="2800" dirty="0" smtClean="0"/>
          </a:p>
          <a:p>
            <a:endParaRPr lang="en-US" altLang="ja-JP" sz="2800" dirty="0" smtClean="0"/>
          </a:p>
          <a:p>
            <a:pPr lvl="1"/>
            <a:r>
              <a:rPr lang="en-US" altLang="ja-JP" sz="2400" dirty="0" smtClean="0"/>
              <a:t>{</a:t>
            </a:r>
            <a:r>
              <a:rPr lang="ja-JP" altLang="en-US" sz="2400" dirty="0" smtClean="0"/>
              <a:t>返り値</a:t>
            </a:r>
            <a:r>
              <a:rPr lang="en-US" altLang="ja-JP" sz="2400" dirty="0" smtClean="0"/>
              <a:t>:String</a:t>
            </a:r>
            <a:r>
              <a:rPr lang="ja-JP" altLang="en-US" sz="2400" dirty="0" err="1" smtClean="0"/>
              <a:t>，</a:t>
            </a:r>
            <a:r>
              <a:rPr lang="ja-JP" altLang="en-US" sz="2400" dirty="0" smtClean="0"/>
              <a:t>フィールド名</a:t>
            </a:r>
            <a:r>
              <a:rPr lang="en-US" altLang="ja-JP" sz="2400" dirty="0" smtClean="0"/>
              <a:t>:</a:t>
            </a:r>
            <a:r>
              <a:rPr lang="en-US" altLang="ja-JP" sz="2400" dirty="0" err="1" smtClean="0"/>
              <a:t>nameset</a:t>
            </a:r>
            <a:r>
              <a:rPr lang="en-US" altLang="ja-JP" sz="2400" dirty="0" smtClean="0"/>
              <a:t>}</a:t>
            </a:r>
            <a:r>
              <a:rPr lang="ja-JP" altLang="en-US" sz="2400" dirty="0" smtClean="0"/>
              <a:t>→</a:t>
            </a:r>
            <a:r>
              <a:rPr lang="en-US" altLang="ja-JP" sz="2400" dirty="0" smtClean="0"/>
              <a:t>{</a:t>
            </a:r>
            <a:r>
              <a:rPr lang="ja-JP" altLang="en-US" sz="2400" dirty="0" smtClean="0"/>
              <a:t>目的語</a:t>
            </a:r>
            <a:r>
              <a:rPr lang="en-US" altLang="ja-JP" sz="2400" dirty="0" smtClean="0"/>
              <a:t>:Name}</a:t>
            </a:r>
          </a:p>
          <a:p>
            <a:pPr lvl="2"/>
            <a:r>
              <a:rPr lang="ja-JP" altLang="en-US" sz="2000" dirty="0" smtClean="0"/>
              <a:t>返り値が</a:t>
            </a:r>
            <a:r>
              <a:rPr lang="en-US" altLang="ja-JP" sz="2000" dirty="0" smtClean="0"/>
              <a:t>String</a:t>
            </a:r>
            <a:r>
              <a:rPr lang="ja-JP" altLang="en-US" sz="2000" dirty="0" smtClean="0"/>
              <a:t>で</a:t>
            </a:r>
            <a:r>
              <a:rPr lang="en-US" altLang="ja-JP" sz="2000" dirty="0" err="1" smtClean="0"/>
              <a:t>nameset</a:t>
            </a:r>
            <a:r>
              <a:rPr lang="ja-JP" altLang="en-US" sz="2000" dirty="0" smtClean="0"/>
              <a:t>という名前</a:t>
            </a:r>
            <a:r>
              <a:rPr lang="ja-JP" altLang="en-US" sz="2000" dirty="0"/>
              <a:t>のフィールドにアクセスしているメソッド</a:t>
            </a:r>
            <a:r>
              <a:rPr lang="ja-JP" altLang="en-US" sz="2000" dirty="0" smtClean="0"/>
              <a:t>の</a:t>
            </a:r>
            <a:r>
              <a:rPr lang="ja-JP" altLang="en-US" sz="2000" dirty="0"/>
              <a:t>目的語</a:t>
            </a:r>
            <a:r>
              <a:rPr lang="ja-JP" altLang="en-US" sz="2000" dirty="0" smtClean="0"/>
              <a:t>は</a:t>
            </a:r>
            <a:r>
              <a:rPr lang="en-US" altLang="ja-JP" sz="2000" dirty="0" smtClean="0"/>
              <a:t>Name</a:t>
            </a:r>
            <a:r>
              <a:rPr lang="ja-JP" altLang="en-US" sz="2000" dirty="0" smtClean="0"/>
              <a:t>で</a:t>
            </a:r>
            <a:r>
              <a:rPr lang="ja-JP" altLang="en-US" sz="2000" dirty="0"/>
              <a:t>あることが</a:t>
            </a:r>
            <a:r>
              <a:rPr lang="ja-JP" altLang="en-US" sz="2000" dirty="0" smtClean="0"/>
              <a:t>多い</a:t>
            </a:r>
            <a:endParaRPr lang="en-US" altLang="ja-JP" sz="2000" dirty="0" smtClean="0"/>
          </a:p>
          <a:p>
            <a:pPr lvl="1"/>
            <a:endParaRPr lang="en-US" altLang="ja-JP" sz="2400" dirty="0" smtClean="0"/>
          </a:p>
          <a:p>
            <a:pPr lvl="1"/>
            <a:r>
              <a:rPr lang="en-US" altLang="ja-JP" sz="2400" dirty="0" smtClean="0"/>
              <a:t>{</a:t>
            </a:r>
            <a:r>
              <a:rPr lang="ja-JP" altLang="en-US" sz="2400" dirty="0" smtClean="0"/>
              <a:t>呼び出しメソッド名</a:t>
            </a:r>
            <a:r>
              <a:rPr lang="en-US" altLang="ja-JP" sz="2400" dirty="0" smtClean="0"/>
              <a:t>:</a:t>
            </a:r>
            <a:r>
              <a:rPr lang="en-US" altLang="ja-JP" sz="2400" dirty="0" err="1" smtClean="0"/>
              <a:t>hasNext</a:t>
            </a:r>
            <a:r>
              <a:rPr lang="en-US" altLang="ja-JP" sz="2400" dirty="0" smtClean="0"/>
              <a:t>}</a:t>
            </a:r>
            <a:r>
              <a:rPr lang="ja-JP" altLang="en-US" sz="2400" dirty="0" smtClean="0"/>
              <a:t>→</a:t>
            </a:r>
            <a:r>
              <a:rPr lang="en-US" altLang="ja-JP" sz="2400" dirty="0" smtClean="0"/>
              <a:t>{</a:t>
            </a:r>
            <a:r>
              <a:rPr lang="ja-JP" altLang="en-US" sz="2400" dirty="0" smtClean="0"/>
              <a:t>動詞</a:t>
            </a:r>
            <a:r>
              <a:rPr lang="en-US" altLang="ja-JP" sz="2400" dirty="0" smtClean="0"/>
              <a:t>:find</a:t>
            </a:r>
            <a:r>
              <a:rPr lang="ja-JP" altLang="en-US" sz="2400" dirty="0" err="1" smtClean="0"/>
              <a:t>，</a:t>
            </a:r>
            <a:r>
              <a:rPr lang="ja-JP" altLang="en-US" sz="2400" dirty="0" smtClean="0"/>
              <a:t>目的語</a:t>
            </a:r>
            <a:r>
              <a:rPr lang="en-US" altLang="ja-JP" sz="2400" dirty="0" smtClean="0"/>
              <a:t>Field}</a:t>
            </a:r>
          </a:p>
          <a:p>
            <a:pPr lvl="2"/>
            <a:r>
              <a:rPr lang="ja-JP" altLang="en-US" sz="2000" dirty="0" smtClean="0"/>
              <a:t>メソッド本体で</a:t>
            </a:r>
            <a:r>
              <a:rPr lang="en-US" altLang="ja-JP" sz="2000" dirty="0" err="1" smtClean="0"/>
              <a:t>hasNext</a:t>
            </a:r>
            <a:r>
              <a:rPr lang="en-US" altLang="ja-JP" sz="2000" dirty="0" smtClean="0"/>
              <a:t>()</a:t>
            </a:r>
            <a:r>
              <a:rPr lang="ja-JP" altLang="en-US" sz="2000" dirty="0" smtClean="0"/>
              <a:t>というメソッドを呼び出しているメソッド名の動詞に</a:t>
            </a:r>
            <a:r>
              <a:rPr lang="en-US" altLang="ja-JP" sz="2000" dirty="0" smtClean="0"/>
              <a:t>find</a:t>
            </a:r>
            <a:r>
              <a:rPr lang="ja-JP" altLang="en-US" sz="2000" dirty="0" smtClean="0"/>
              <a:t>が，目的語に</a:t>
            </a:r>
            <a:r>
              <a:rPr lang="en-US" altLang="ja-JP" sz="2000" dirty="0" smtClean="0"/>
              <a:t>Field</a:t>
            </a:r>
            <a:r>
              <a:rPr lang="ja-JP" altLang="en-US" sz="2000" dirty="0" smtClean="0"/>
              <a:t>がつかわれていることが多い</a:t>
            </a:r>
            <a:endParaRPr lang="en-US" altLang="ja-JP" sz="2000" dirty="0"/>
          </a:p>
          <a:p>
            <a:endParaRPr kumimoji="1" lang="ja-JP" altLang="en-US" sz="2800" dirty="0"/>
          </a:p>
        </p:txBody>
      </p:sp>
      <p:sp>
        <p:nvSpPr>
          <p:cNvPr id="4" name="スライド番号プレースホルダー 3"/>
          <p:cNvSpPr>
            <a:spLocks noGrp="1"/>
          </p:cNvSpPr>
          <p:nvPr>
            <p:ph type="sldNum" sz="quarter" idx="12"/>
          </p:nvPr>
        </p:nvSpPr>
        <p:spPr/>
        <p:txBody>
          <a:bodyPr/>
          <a:lstStyle/>
          <a:p>
            <a:fld id="{180D94C8-5D94-4B9E-9F8A-7865E7203A26}" type="slidenum">
              <a:rPr kumimoji="1" lang="ja-JP" altLang="en-US" smtClean="0"/>
              <a:t>21</a:t>
            </a:fld>
            <a:endParaRPr kumimoji="1" lang="ja-JP" altLang="en-US"/>
          </a:p>
        </p:txBody>
      </p:sp>
    </p:spTree>
    <p:extLst>
      <p:ext uri="{BB962C8B-B14F-4D97-AF65-F5344CB8AC3E}">
        <p14:creationId xmlns:p14="http://schemas.microsoft.com/office/powerpoint/2010/main" val="73408543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相関ルールマイニング</a:t>
            </a:r>
            <a:endParaRPr kumimoji="1" lang="ja-JP" altLang="en-US" dirty="0"/>
          </a:p>
        </p:txBody>
      </p:sp>
      <p:sp>
        <p:nvSpPr>
          <p:cNvPr id="3" name="コンテンツ プレースホルダー 2"/>
          <p:cNvSpPr>
            <a:spLocks noGrp="1"/>
          </p:cNvSpPr>
          <p:nvPr>
            <p:ph idx="1"/>
          </p:nvPr>
        </p:nvSpPr>
        <p:spPr>
          <a:xfrm>
            <a:off x="-26261" y="1556792"/>
            <a:ext cx="9144000" cy="2448619"/>
          </a:xfrm>
        </p:spPr>
        <p:txBody>
          <a:bodyPr/>
          <a:lstStyle/>
          <a:p>
            <a:r>
              <a:rPr lang="ja-JP" altLang="en-US" sz="2400" dirty="0" smtClean="0"/>
              <a:t>入力データ内で同時に出現しやすい要素の関係を見つける手法</a:t>
            </a:r>
            <a:endParaRPr lang="en-US" altLang="ja-JP" sz="2400" dirty="0" smtClean="0"/>
          </a:p>
          <a:p>
            <a:pPr lvl="1"/>
            <a:r>
              <a:rPr lang="ja-JP" altLang="en-US" sz="2000" dirty="0" smtClean="0"/>
              <a:t>バスケット分析</a:t>
            </a:r>
            <a:endParaRPr lang="en-US" altLang="ja-JP" sz="2000" dirty="0" smtClean="0"/>
          </a:p>
          <a:p>
            <a:r>
              <a:rPr lang="ja-JP" altLang="en-US" sz="2400" dirty="0" smtClean="0"/>
              <a:t>支持度：条件部と帰結部の要素が同時に出現する数</a:t>
            </a:r>
            <a:endParaRPr lang="en-US" altLang="ja-JP" sz="2400" dirty="0" smtClean="0"/>
          </a:p>
          <a:p>
            <a:r>
              <a:rPr lang="ja-JP" altLang="en-US" sz="2400" dirty="0" smtClean="0"/>
              <a:t>確信度：条件部が出現するとき，帰結部が出現する割合</a:t>
            </a:r>
            <a:endParaRPr lang="en-US" altLang="ja-JP" sz="2400" dirty="0" smtClean="0"/>
          </a:p>
          <a:p>
            <a:pPr lvl="1"/>
            <a:endParaRPr kumimoji="1" lang="ja-JP" altLang="en-US" sz="2000" dirty="0"/>
          </a:p>
        </p:txBody>
      </p:sp>
      <p:sp>
        <p:nvSpPr>
          <p:cNvPr id="5" name="スライド番号プレースホルダー 4"/>
          <p:cNvSpPr>
            <a:spLocks noGrp="1"/>
          </p:cNvSpPr>
          <p:nvPr>
            <p:ph type="sldNum" sz="quarter" idx="12"/>
          </p:nvPr>
        </p:nvSpPr>
        <p:spPr/>
        <p:txBody>
          <a:bodyPr/>
          <a:lstStyle/>
          <a:p>
            <a:fld id="{180D94C8-5D94-4B9E-9F8A-7865E7203A26}" type="slidenum">
              <a:rPr kumimoji="1" lang="ja-JP" altLang="en-US" smtClean="0"/>
              <a:t>22</a:t>
            </a:fld>
            <a:endParaRPr kumimoji="1" lang="ja-JP" altLang="en-US"/>
          </a:p>
        </p:txBody>
      </p:sp>
      <p:graphicFrame>
        <p:nvGraphicFramePr>
          <p:cNvPr id="8" name="表 7"/>
          <p:cNvGraphicFramePr>
            <a:graphicFrameLocks noGrp="1"/>
          </p:cNvGraphicFramePr>
          <p:nvPr>
            <p:extLst>
              <p:ext uri="{D42A27DB-BD31-4B8C-83A1-F6EECF244321}">
                <p14:modId xmlns:p14="http://schemas.microsoft.com/office/powerpoint/2010/main" val="884518259"/>
              </p:ext>
            </p:extLst>
          </p:nvPr>
        </p:nvGraphicFramePr>
        <p:xfrm>
          <a:off x="179512" y="3663297"/>
          <a:ext cx="2862065" cy="1838424"/>
        </p:xfrm>
        <a:graphic>
          <a:graphicData uri="http://schemas.openxmlformats.org/drawingml/2006/table">
            <a:tbl>
              <a:tblPr bandRow="1">
                <a:tableStyleId>{5C22544A-7EE6-4342-B048-85BDC9FD1C3A}</a:tableStyleId>
              </a:tblPr>
              <a:tblGrid>
                <a:gridCol w="513704"/>
                <a:gridCol w="823580"/>
                <a:gridCol w="766973"/>
                <a:gridCol w="757808"/>
              </a:tblGrid>
              <a:tr h="355064">
                <a:tc>
                  <a:txBody>
                    <a:bodyPr/>
                    <a:lstStyle/>
                    <a:p>
                      <a:r>
                        <a:rPr kumimoji="1" lang="en-US" altLang="ja-JP" sz="1600" b="0" dirty="0" smtClean="0">
                          <a:solidFill>
                            <a:schemeClr val="tx1"/>
                          </a:solidFill>
                        </a:rPr>
                        <a:t>A</a:t>
                      </a:r>
                      <a:endParaRPr kumimoji="1" lang="ja-JP" altLang="en-US" sz="1600" b="0" dirty="0">
                        <a:solidFill>
                          <a:schemeClr val="tx1"/>
                        </a:solidFill>
                      </a:endParaRPr>
                    </a:p>
                  </a:txBody>
                  <a:tcPr/>
                </a:tc>
                <a:tc>
                  <a:txBody>
                    <a:bodyPr/>
                    <a:lstStyle/>
                    <a:p>
                      <a:r>
                        <a:rPr kumimoji="1" lang="ja-JP" altLang="en-US" sz="1600" b="0" dirty="0" smtClean="0">
                          <a:solidFill>
                            <a:schemeClr val="tx1"/>
                          </a:solidFill>
                        </a:rPr>
                        <a:t>パン</a:t>
                      </a:r>
                      <a:endParaRPr kumimoji="1" lang="ja-JP" altLang="en-US" sz="1600" b="0" dirty="0">
                        <a:solidFill>
                          <a:schemeClr val="tx1"/>
                        </a:solidFill>
                      </a:endParaRPr>
                    </a:p>
                  </a:txBody>
                  <a:tcPr/>
                </a:tc>
                <a:tc>
                  <a:txBody>
                    <a:bodyPr/>
                    <a:lstStyle/>
                    <a:p>
                      <a:r>
                        <a:rPr kumimoji="1" lang="ja-JP" altLang="en-US" sz="1600" b="0" dirty="0" smtClean="0">
                          <a:solidFill>
                            <a:schemeClr val="tx1"/>
                          </a:solidFill>
                        </a:rPr>
                        <a:t>牛乳</a:t>
                      </a:r>
                      <a:endParaRPr kumimoji="1" lang="ja-JP" altLang="en-US" sz="1600" b="0" dirty="0">
                        <a:solidFill>
                          <a:schemeClr val="tx1"/>
                        </a:solidFill>
                      </a:endParaRPr>
                    </a:p>
                  </a:txBody>
                  <a:tcPr/>
                </a:tc>
                <a:tc>
                  <a:txBody>
                    <a:bodyPr/>
                    <a:lstStyle/>
                    <a:p>
                      <a:endParaRPr kumimoji="1" lang="ja-JP" altLang="en-US" sz="1600" dirty="0"/>
                    </a:p>
                  </a:txBody>
                  <a:tcPr/>
                </a:tc>
              </a:tr>
              <a:tr h="370840">
                <a:tc>
                  <a:txBody>
                    <a:bodyPr/>
                    <a:lstStyle/>
                    <a:p>
                      <a:r>
                        <a:rPr kumimoji="1" lang="en-US" altLang="ja-JP" sz="1600" dirty="0" smtClean="0"/>
                        <a:t>B</a:t>
                      </a:r>
                      <a:endParaRPr kumimoji="1" lang="ja-JP" altLang="en-US" sz="1600" dirty="0"/>
                    </a:p>
                  </a:txBody>
                  <a:tcPr/>
                </a:tc>
                <a:tc>
                  <a:txBody>
                    <a:bodyPr/>
                    <a:lstStyle/>
                    <a:p>
                      <a:r>
                        <a:rPr kumimoji="1" lang="ja-JP" altLang="en-US" sz="1600" dirty="0" smtClean="0"/>
                        <a:t>パン</a:t>
                      </a:r>
                      <a:endParaRPr kumimoji="1" lang="ja-JP" altLang="en-US" sz="1600" dirty="0"/>
                    </a:p>
                  </a:txBody>
                  <a:tcPr/>
                </a:tc>
                <a:tc>
                  <a:txBody>
                    <a:bodyPr/>
                    <a:lstStyle/>
                    <a:p>
                      <a:r>
                        <a:rPr kumimoji="1" lang="ja-JP" altLang="en-US" sz="1600" dirty="0" smtClean="0"/>
                        <a:t>オムツ</a:t>
                      </a:r>
                      <a:endParaRPr kumimoji="1" lang="ja-JP" altLang="en-US" sz="1600" dirty="0"/>
                    </a:p>
                  </a:txBody>
                  <a:tcPr/>
                </a:tc>
                <a:tc>
                  <a:txBody>
                    <a:bodyPr/>
                    <a:lstStyle/>
                    <a:p>
                      <a:r>
                        <a:rPr kumimoji="1" lang="ja-JP" altLang="en-US" sz="1600" dirty="0" smtClean="0"/>
                        <a:t>ビール</a:t>
                      </a:r>
                      <a:endParaRPr kumimoji="1" lang="ja-JP" altLang="en-US" sz="1600" dirty="0"/>
                    </a:p>
                  </a:txBody>
                  <a:tcPr/>
                </a:tc>
              </a:tr>
              <a:tr h="370840">
                <a:tc>
                  <a:txBody>
                    <a:bodyPr/>
                    <a:lstStyle/>
                    <a:p>
                      <a:r>
                        <a:rPr kumimoji="1" lang="en-US" altLang="ja-JP" sz="1600" dirty="0" smtClean="0"/>
                        <a:t>C</a:t>
                      </a:r>
                      <a:endParaRPr kumimoji="1" lang="ja-JP" altLang="en-US" sz="1600" dirty="0"/>
                    </a:p>
                  </a:txBody>
                  <a:tcPr/>
                </a:tc>
                <a:tc>
                  <a:txBody>
                    <a:bodyPr/>
                    <a:lstStyle/>
                    <a:p>
                      <a:r>
                        <a:rPr kumimoji="1" lang="ja-JP" altLang="en-US" sz="1600" dirty="0" smtClean="0"/>
                        <a:t>ビール</a:t>
                      </a:r>
                      <a:endParaRPr kumimoji="1" lang="ja-JP" altLang="en-US" sz="1600" dirty="0"/>
                    </a:p>
                  </a:txBody>
                  <a:tcPr/>
                </a:tc>
                <a:tc>
                  <a:txBody>
                    <a:bodyPr/>
                    <a:lstStyle/>
                    <a:p>
                      <a:r>
                        <a:rPr kumimoji="1" lang="ja-JP" altLang="en-US" sz="1600" dirty="0" smtClean="0"/>
                        <a:t>オムツ</a:t>
                      </a:r>
                      <a:endParaRPr kumimoji="1" lang="ja-JP" altLang="en-US" sz="1600" dirty="0"/>
                    </a:p>
                  </a:txBody>
                  <a:tcPr/>
                </a:tc>
                <a:tc>
                  <a:txBody>
                    <a:bodyPr/>
                    <a:lstStyle/>
                    <a:p>
                      <a:endParaRPr kumimoji="1" lang="ja-JP" altLang="en-US" sz="1600" dirty="0"/>
                    </a:p>
                  </a:txBody>
                  <a:tcPr/>
                </a:tc>
              </a:tr>
              <a:tr h="370840">
                <a:tc>
                  <a:txBody>
                    <a:bodyPr/>
                    <a:lstStyle/>
                    <a:p>
                      <a:r>
                        <a:rPr kumimoji="1" lang="en-US" altLang="ja-JP" sz="1600" dirty="0" smtClean="0"/>
                        <a:t>D</a:t>
                      </a:r>
                      <a:endParaRPr kumimoji="1" lang="ja-JP" altLang="en-US" sz="1600" dirty="0"/>
                    </a:p>
                  </a:txBody>
                  <a:tcPr/>
                </a:tc>
                <a:tc>
                  <a:txBody>
                    <a:bodyPr/>
                    <a:lstStyle/>
                    <a:p>
                      <a:r>
                        <a:rPr kumimoji="1" lang="ja-JP" altLang="en-US" sz="1600" dirty="0" smtClean="0"/>
                        <a:t>ビール</a:t>
                      </a:r>
                      <a:endParaRPr kumimoji="1" lang="ja-JP" altLang="en-US" sz="1600" dirty="0"/>
                    </a:p>
                  </a:txBody>
                  <a:tcPr/>
                </a:tc>
                <a:tc>
                  <a:txBody>
                    <a:bodyPr/>
                    <a:lstStyle/>
                    <a:p>
                      <a:r>
                        <a:rPr kumimoji="1" lang="ja-JP" altLang="en-US" sz="1600" dirty="0" smtClean="0"/>
                        <a:t>オムツ</a:t>
                      </a:r>
                      <a:endParaRPr kumimoji="1" lang="ja-JP" altLang="en-US" sz="1600" dirty="0"/>
                    </a:p>
                  </a:txBody>
                  <a:tcPr/>
                </a:tc>
                <a:tc>
                  <a:txBody>
                    <a:bodyPr/>
                    <a:lstStyle/>
                    <a:p>
                      <a:endParaRPr kumimoji="1" lang="ja-JP" altLang="en-US" sz="1600" dirty="0"/>
                    </a:p>
                  </a:txBody>
                  <a:tcPr/>
                </a:tc>
              </a:tr>
              <a:tr h="370840">
                <a:tc>
                  <a:txBody>
                    <a:bodyPr/>
                    <a:lstStyle/>
                    <a:p>
                      <a:r>
                        <a:rPr kumimoji="1" lang="en-US" altLang="ja-JP" sz="1600" dirty="0" smtClean="0"/>
                        <a:t>E</a:t>
                      </a:r>
                      <a:endParaRPr kumimoji="1" lang="ja-JP" altLang="en-US" sz="1600" dirty="0"/>
                    </a:p>
                  </a:txBody>
                  <a:tcPr/>
                </a:tc>
                <a:tc>
                  <a:txBody>
                    <a:bodyPr/>
                    <a:lstStyle/>
                    <a:p>
                      <a:r>
                        <a:rPr kumimoji="1" lang="ja-JP" altLang="en-US" sz="1600" dirty="0" smtClean="0"/>
                        <a:t>ビール</a:t>
                      </a:r>
                      <a:endParaRPr kumimoji="1" lang="ja-JP" altLang="en-US" sz="1600" dirty="0"/>
                    </a:p>
                  </a:txBody>
                  <a:tcPr/>
                </a:tc>
                <a:tc>
                  <a:txBody>
                    <a:bodyPr/>
                    <a:lstStyle/>
                    <a:p>
                      <a:endParaRPr kumimoji="1" lang="ja-JP" altLang="en-US" sz="1600" dirty="0"/>
                    </a:p>
                  </a:txBody>
                  <a:tcPr/>
                </a:tc>
                <a:tc>
                  <a:txBody>
                    <a:bodyPr/>
                    <a:lstStyle/>
                    <a:p>
                      <a:endParaRPr kumimoji="1" lang="ja-JP" altLang="en-US" sz="1600" dirty="0"/>
                    </a:p>
                  </a:txBody>
                  <a:tcPr/>
                </a:tc>
              </a:tr>
            </a:tbl>
          </a:graphicData>
        </a:graphic>
      </p:graphicFrame>
      <p:sp>
        <p:nvSpPr>
          <p:cNvPr id="10" name="右矢印 9"/>
          <p:cNvSpPr/>
          <p:nvPr/>
        </p:nvSpPr>
        <p:spPr bwMode="auto">
          <a:xfrm>
            <a:off x="3121604" y="4227167"/>
            <a:ext cx="1595522" cy="318296"/>
          </a:xfrm>
          <a:prstGeom prst="rightArrow">
            <a:avLst/>
          </a:prstGeom>
          <a:solidFill>
            <a:schemeClr val="accent3"/>
          </a:solidFill>
          <a:ln w="12700" cap="flat" cmpd="sng" algn="ctr">
            <a:solidFill>
              <a:srgbClr val="00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11" name="テキスト ボックス 10"/>
          <p:cNvSpPr txBox="1"/>
          <p:nvPr/>
        </p:nvSpPr>
        <p:spPr>
          <a:xfrm>
            <a:off x="3067319" y="3519281"/>
            <a:ext cx="2448272" cy="707886"/>
          </a:xfrm>
          <a:prstGeom prst="rect">
            <a:avLst/>
          </a:prstGeom>
          <a:noFill/>
        </p:spPr>
        <p:txBody>
          <a:bodyPr wrap="square" rtlCol="0">
            <a:spAutoFit/>
          </a:bodyPr>
          <a:lstStyle/>
          <a:p>
            <a:r>
              <a:rPr kumimoji="1" lang="ja-JP" altLang="en-US" sz="2000" dirty="0" smtClean="0"/>
              <a:t>相関</a:t>
            </a:r>
            <a:endParaRPr kumimoji="1" lang="en-US" altLang="ja-JP" sz="2000" dirty="0" smtClean="0"/>
          </a:p>
          <a:p>
            <a:r>
              <a:rPr kumimoji="1" lang="ja-JP" altLang="en-US" sz="2000" dirty="0" smtClean="0"/>
              <a:t>ルールマイニング</a:t>
            </a:r>
            <a:endParaRPr kumimoji="1" lang="ja-JP" altLang="en-US" sz="2000" dirty="0"/>
          </a:p>
        </p:txBody>
      </p:sp>
      <p:sp>
        <p:nvSpPr>
          <p:cNvPr id="12" name="テキスト ボックス 11"/>
          <p:cNvSpPr txBox="1"/>
          <p:nvPr/>
        </p:nvSpPr>
        <p:spPr>
          <a:xfrm>
            <a:off x="5004049" y="3556386"/>
            <a:ext cx="3960440" cy="1938992"/>
          </a:xfrm>
          <a:prstGeom prst="rect">
            <a:avLst/>
          </a:prstGeom>
          <a:noFill/>
          <a:ln>
            <a:solidFill>
              <a:srgbClr val="000000"/>
            </a:solidFill>
          </a:ln>
        </p:spPr>
        <p:txBody>
          <a:bodyPr wrap="square" rtlCol="0">
            <a:spAutoFit/>
          </a:bodyPr>
          <a:lstStyle/>
          <a:p>
            <a:r>
              <a:rPr kumimoji="1" lang="en-US" altLang="ja-JP" sz="2000" dirty="0" smtClean="0"/>
              <a:t>		</a:t>
            </a:r>
            <a:r>
              <a:rPr kumimoji="1" lang="ja-JP" altLang="en-US" sz="2000" dirty="0" smtClean="0"/>
              <a:t>　支持度　確信度</a:t>
            </a:r>
            <a:endParaRPr kumimoji="1" lang="en-US" altLang="ja-JP" sz="2000" dirty="0" smtClean="0"/>
          </a:p>
          <a:p>
            <a:r>
              <a:rPr kumimoji="1" lang="en-US" altLang="ja-JP" sz="2000" dirty="0" smtClean="0"/>
              <a:t>{</a:t>
            </a:r>
            <a:r>
              <a:rPr kumimoji="1" lang="ja-JP" altLang="en-US" sz="2000" dirty="0" smtClean="0"/>
              <a:t>オムツ</a:t>
            </a:r>
            <a:r>
              <a:rPr kumimoji="1" lang="en-US" altLang="ja-JP" sz="2000" dirty="0" smtClean="0"/>
              <a:t>}	       </a:t>
            </a:r>
            <a:r>
              <a:rPr kumimoji="1" lang="ja-JP" altLang="en-US" sz="2000" dirty="0" smtClean="0"/>
              <a:t>→</a:t>
            </a:r>
            <a:r>
              <a:rPr kumimoji="1" lang="en-US" altLang="ja-JP" sz="2000" dirty="0" smtClean="0"/>
              <a:t>{</a:t>
            </a:r>
            <a:r>
              <a:rPr kumimoji="1" lang="ja-JP" altLang="en-US" sz="2000" dirty="0" smtClean="0"/>
              <a:t>ビール</a:t>
            </a:r>
            <a:r>
              <a:rPr kumimoji="1" lang="en-US" altLang="ja-JP" sz="2000" dirty="0" smtClean="0"/>
              <a:t>}   2     1  </a:t>
            </a:r>
          </a:p>
          <a:p>
            <a:r>
              <a:rPr lang="en-US" altLang="ja-JP" sz="2000" dirty="0" smtClean="0"/>
              <a:t>{</a:t>
            </a:r>
            <a:r>
              <a:rPr lang="ja-JP" altLang="en-US" sz="2000" dirty="0" smtClean="0"/>
              <a:t>牛乳</a:t>
            </a:r>
            <a:r>
              <a:rPr lang="en-US" altLang="ja-JP" sz="2000" dirty="0" smtClean="0"/>
              <a:t>}</a:t>
            </a:r>
            <a:r>
              <a:rPr lang="en-US" altLang="ja-JP" sz="2000" dirty="0"/>
              <a:t>	 </a:t>
            </a:r>
            <a:r>
              <a:rPr lang="en-US" altLang="ja-JP" sz="2000" dirty="0" smtClean="0"/>
              <a:t>      </a:t>
            </a:r>
            <a:r>
              <a:rPr lang="ja-JP" altLang="en-US" sz="2000" dirty="0" smtClean="0"/>
              <a:t>→</a:t>
            </a:r>
            <a:r>
              <a:rPr lang="en-US" altLang="ja-JP" sz="2000" dirty="0" smtClean="0"/>
              <a:t>{</a:t>
            </a:r>
            <a:r>
              <a:rPr lang="ja-JP" altLang="en-US" sz="2000" dirty="0"/>
              <a:t>パン</a:t>
            </a:r>
            <a:r>
              <a:rPr lang="en-US" altLang="ja-JP" sz="2000" dirty="0" smtClean="0"/>
              <a:t>}      </a:t>
            </a:r>
            <a:r>
              <a:rPr lang="ja-JP" altLang="en-US" sz="2000" dirty="0"/>
              <a:t> </a:t>
            </a:r>
            <a:r>
              <a:rPr lang="en-US" altLang="ja-JP" sz="2000" dirty="0" smtClean="0"/>
              <a:t>1     1</a:t>
            </a:r>
          </a:p>
          <a:p>
            <a:r>
              <a:rPr kumimoji="1" lang="en-US" altLang="ja-JP" sz="2000" dirty="0" smtClean="0"/>
              <a:t>{</a:t>
            </a:r>
            <a:r>
              <a:rPr lang="ja-JP" altLang="en-US" sz="2000" dirty="0" smtClean="0"/>
              <a:t>オムツ</a:t>
            </a:r>
            <a:r>
              <a:rPr lang="en-US" altLang="ja-JP" sz="2000" dirty="0" smtClean="0"/>
              <a:t>,</a:t>
            </a:r>
            <a:r>
              <a:rPr lang="ja-JP" altLang="en-US" sz="2000" dirty="0" smtClean="0"/>
              <a:t>パン</a:t>
            </a:r>
            <a:r>
              <a:rPr kumimoji="1" lang="en-US" altLang="ja-JP" sz="2000" dirty="0" smtClean="0"/>
              <a:t>}</a:t>
            </a:r>
            <a:r>
              <a:rPr kumimoji="1" lang="ja-JP" altLang="en-US" sz="2000" dirty="0" smtClean="0"/>
              <a:t>→</a:t>
            </a:r>
            <a:r>
              <a:rPr kumimoji="1" lang="en-US" altLang="ja-JP" sz="2000" dirty="0" smtClean="0"/>
              <a:t>{</a:t>
            </a:r>
            <a:r>
              <a:rPr kumimoji="1" lang="ja-JP" altLang="en-US" sz="2000" dirty="0" smtClean="0"/>
              <a:t>ビール</a:t>
            </a:r>
            <a:r>
              <a:rPr kumimoji="1" lang="en-US" altLang="ja-JP" sz="2000" dirty="0" smtClean="0"/>
              <a:t>}   1     1</a:t>
            </a:r>
            <a:endParaRPr lang="en-US" altLang="ja-JP" sz="2000" dirty="0"/>
          </a:p>
          <a:p>
            <a:r>
              <a:rPr lang="en-US" altLang="ja-JP" sz="2000" dirty="0" smtClean="0"/>
              <a:t>{</a:t>
            </a:r>
            <a:r>
              <a:rPr lang="ja-JP" altLang="en-US" sz="2000" dirty="0" smtClean="0"/>
              <a:t>パン</a:t>
            </a:r>
            <a:r>
              <a:rPr lang="en-US" altLang="ja-JP" sz="2000" dirty="0" smtClean="0"/>
              <a:t>,</a:t>
            </a:r>
            <a:r>
              <a:rPr lang="ja-JP" altLang="en-US" sz="2000" dirty="0" smtClean="0"/>
              <a:t>ビール</a:t>
            </a:r>
            <a:r>
              <a:rPr lang="en-US" altLang="ja-JP" sz="2000" dirty="0" smtClean="0"/>
              <a:t>}</a:t>
            </a:r>
            <a:r>
              <a:rPr lang="ja-JP" altLang="en-US" sz="2000" dirty="0" smtClean="0"/>
              <a:t>→</a:t>
            </a:r>
            <a:r>
              <a:rPr lang="en-US" altLang="ja-JP" sz="2000" dirty="0" smtClean="0"/>
              <a:t>{</a:t>
            </a:r>
            <a:r>
              <a:rPr lang="ja-JP" altLang="en-US" sz="2000" dirty="0" smtClean="0"/>
              <a:t>オムツ</a:t>
            </a:r>
            <a:r>
              <a:rPr lang="en-US" altLang="ja-JP" sz="2000" dirty="0" smtClean="0"/>
              <a:t>}   1     1</a:t>
            </a:r>
          </a:p>
          <a:p>
            <a:r>
              <a:rPr kumimoji="1" lang="ja-JP" altLang="en-US" sz="2000" dirty="0" smtClean="0"/>
              <a:t>・</a:t>
            </a:r>
            <a:r>
              <a:rPr kumimoji="1" lang="ja-JP" altLang="en-US" sz="2000" dirty="0"/>
              <a:t>・・</a:t>
            </a:r>
          </a:p>
        </p:txBody>
      </p:sp>
      <p:sp>
        <p:nvSpPr>
          <p:cNvPr id="13" name="テキスト ボックス 12"/>
          <p:cNvSpPr txBox="1"/>
          <p:nvPr/>
        </p:nvSpPr>
        <p:spPr>
          <a:xfrm>
            <a:off x="2987824" y="5495378"/>
            <a:ext cx="6156176" cy="707886"/>
          </a:xfrm>
          <a:prstGeom prst="rect">
            <a:avLst/>
          </a:prstGeom>
          <a:noFill/>
        </p:spPr>
        <p:txBody>
          <a:bodyPr wrap="square" rtlCol="0">
            <a:spAutoFit/>
          </a:bodyPr>
          <a:lstStyle/>
          <a:p>
            <a:r>
              <a:rPr kumimoji="1" lang="ja-JP" altLang="en-US" sz="2000" dirty="0" smtClean="0"/>
              <a:t>・オムツを買う人は同時にビールを買うことが多い</a:t>
            </a:r>
            <a:endParaRPr kumimoji="1" lang="en-US" altLang="ja-JP" sz="2000" dirty="0" smtClean="0"/>
          </a:p>
          <a:p>
            <a:r>
              <a:rPr lang="ja-JP" altLang="en-US" sz="2000" dirty="0" smtClean="0"/>
              <a:t>・オムツとパンを買う人は同時にビールを買うことが多い</a:t>
            </a:r>
            <a:endParaRPr kumimoji="1" lang="ja-JP" altLang="en-US" sz="2000" dirty="0"/>
          </a:p>
        </p:txBody>
      </p:sp>
      <p:cxnSp>
        <p:nvCxnSpPr>
          <p:cNvPr id="6" name="直線コネクタ 5"/>
          <p:cNvCxnSpPr/>
          <p:nvPr/>
        </p:nvCxnSpPr>
        <p:spPr>
          <a:xfrm>
            <a:off x="2411760" y="1988840"/>
            <a:ext cx="4248472"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 name="直線コネクタ 23"/>
          <p:cNvCxnSpPr/>
          <p:nvPr/>
        </p:nvCxnSpPr>
        <p:spPr>
          <a:xfrm>
            <a:off x="1907704" y="1196752"/>
            <a:ext cx="2783049" cy="2656"/>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4333856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評価実験：結果（</a:t>
            </a:r>
            <a:r>
              <a:rPr lang="en-US" altLang="ja-JP" dirty="0" err="1"/>
              <a:t>ArgoUML</a:t>
            </a:r>
            <a:r>
              <a:rPr lang="ja-JP" altLang="en-US" dirty="0"/>
              <a:t>）</a:t>
            </a:r>
            <a:endParaRPr kumimoji="1" lang="ja-JP" altLang="en-US" dirty="0"/>
          </a:p>
        </p:txBody>
      </p:sp>
      <p:sp>
        <p:nvSpPr>
          <p:cNvPr id="3" name="コンテンツ プレースホルダー 2"/>
          <p:cNvSpPr>
            <a:spLocks noGrp="1"/>
          </p:cNvSpPr>
          <p:nvPr>
            <p:ph idx="1"/>
          </p:nvPr>
        </p:nvSpPr>
        <p:spPr>
          <a:xfrm>
            <a:off x="3859981" y="1600201"/>
            <a:ext cx="5257816" cy="3834651"/>
          </a:xfrm>
        </p:spPr>
        <p:txBody>
          <a:bodyPr/>
          <a:lstStyle/>
          <a:p>
            <a:pPr marL="342900" lvl="1" indent="-342900">
              <a:buFontTx/>
              <a:buChar char="•"/>
            </a:pPr>
            <a:r>
              <a:rPr lang="ja-JP" altLang="en-US" sz="2400" dirty="0"/>
              <a:t>動詞は</a:t>
            </a:r>
            <a:r>
              <a:rPr lang="en-US" altLang="ja-JP" sz="2400" dirty="0"/>
              <a:t>87.9%</a:t>
            </a:r>
            <a:r>
              <a:rPr lang="ja-JP" altLang="en-US" sz="2400" dirty="0"/>
              <a:t>が生成できて</a:t>
            </a:r>
            <a:r>
              <a:rPr lang="ja-JP" altLang="en-US" sz="2400" dirty="0" smtClean="0"/>
              <a:t>いる</a:t>
            </a:r>
            <a:endParaRPr lang="en-US" altLang="ja-JP" sz="2400" dirty="0" smtClean="0"/>
          </a:p>
          <a:p>
            <a:pPr marL="742950" lvl="2" indent="-342900"/>
            <a:r>
              <a:rPr lang="en-US" altLang="ja-JP" sz="2200" dirty="0" smtClean="0"/>
              <a:t>5542</a:t>
            </a:r>
            <a:r>
              <a:rPr lang="ja-JP" altLang="en-US" sz="2200" dirty="0"/>
              <a:t>個中</a:t>
            </a:r>
            <a:r>
              <a:rPr lang="en-US" altLang="ja-JP" sz="2200" dirty="0"/>
              <a:t>4871</a:t>
            </a:r>
            <a:r>
              <a:rPr lang="ja-JP" altLang="en-US" sz="2200" dirty="0" smtClean="0"/>
              <a:t>個</a:t>
            </a:r>
            <a:endParaRPr lang="en-US" altLang="ja-JP" sz="2200" dirty="0"/>
          </a:p>
          <a:p>
            <a:pPr marL="742950" lvl="2" indent="-342900"/>
            <a:r>
              <a:rPr lang="ja-JP" altLang="en-US" sz="2200" dirty="0"/>
              <a:t>このうち</a:t>
            </a:r>
            <a:r>
              <a:rPr lang="en-US" altLang="ja-JP" sz="2200" dirty="0"/>
              <a:t>53.3%</a:t>
            </a:r>
            <a:r>
              <a:rPr lang="ja-JP" altLang="en-US" sz="2200" dirty="0"/>
              <a:t>が</a:t>
            </a:r>
            <a:r>
              <a:rPr lang="en-US" altLang="ja-JP" sz="2200" dirty="0"/>
              <a:t>100</a:t>
            </a:r>
            <a:r>
              <a:rPr lang="ja-JP" altLang="en-US" sz="2200" dirty="0"/>
              <a:t>位以内に生成できて</a:t>
            </a:r>
            <a:r>
              <a:rPr lang="ja-JP" altLang="en-US" sz="2200" dirty="0" smtClean="0"/>
              <a:t>いる</a:t>
            </a:r>
            <a:endParaRPr lang="en-US" altLang="ja-JP" sz="2200" dirty="0" smtClean="0"/>
          </a:p>
          <a:p>
            <a:pPr marL="1200150" lvl="3" indent="-342900"/>
            <a:r>
              <a:rPr lang="en-US" altLang="ja-JP" dirty="0" smtClean="0"/>
              <a:t>4871</a:t>
            </a:r>
            <a:r>
              <a:rPr lang="ja-JP" altLang="en-US" dirty="0"/>
              <a:t>個中</a:t>
            </a:r>
            <a:r>
              <a:rPr lang="en-US" altLang="ja-JP" dirty="0"/>
              <a:t>2595</a:t>
            </a:r>
            <a:r>
              <a:rPr lang="ja-JP" altLang="en-US" dirty="0" smtClean="0"/>
              <a:t>個</a:t>
            </a:r>
            <a:endParaRPr lang="en-US" altLang="ja-JP" dirty="0" smtClean="0"/>
          </a:p>
          <a:p>
            <a:pPr marL="342900" lvl="1" indent="-342900">
              <a:buFontTx/>
              <a:buChar char="•"/>
            </a:pPr>
            <a:r>
              <a:rPr lang="ja-JP" altLang="en-US" sz="2400" dirty="0" smtClean="0"/>
              <a:t>目的語</a:t>
            </a:r>
            <a:r>
              <a:rPr lang="ja-JP" altLang="en-US" sz="2400" dirty="0"/>
              <a:t>は</a:t>
            </a:r>
            <a:r>
              <a:rPr lang="en-US" altLang="ja-JP" sz="2400" dirty="0"/>
              <a:t>18.9%</a:t>
            </a:r>
            <a:r>
              <a:rPr lang="ja-JP" altLang="en-US" sz="2400" dirty="0"/>
              <a:t>が生成できて</a:t>
            </a:r>
            <a:r>
              <a:rPr lang="ja-JP" altLang="en-US" sz="2400" dirty="0" smtClean="0"/>
              <a:t>いる</a:t>
            </a:r>
            <a:endParaRPr lang="en-US" altLang="ja-JP" sz="2400" dirty="0" smtClean="0"/>
          </a:p>
          <a:p>
            <a:pPr marL="742950" lvl="2" indent="-342900"/>
            <a:r>
              <a:rPr lang="en-US" altLang="ja-JP" sz="2200" dirty="0" smtClean="0"/>
              <a:t>5542</a:t>
            </a:r>
            <a:r>
              <a:rPr lang="ja-JP" altLang="en-US" sz="2200" dirty="0"/>
              <a:t>個中</a:t>
            </a:r>
            <a:r>
              <a:rPr lang="en-US" altLang="ja-JP" sz="2200" dirty="0"/>
              <a:t>1048</a:t>
            </a:r>
            <a:r>
              <a:rPr lang="ja-JP" altLang="en-US" sz="2200" dirty="0" smtClean="0"/>
              <a:t>個</a:t>
            </a:r>
            <a:endParaRPr lang="en-US" altLang="ja-JP" sz="2200" dirty="0" smtClean="0"/>
          </a:p>
          <a:p>
            <a:pPr marL="342900" lvl="1" indent="-342900">
              <a:buFontTx/>
              <a:buChar char="•"/>
            </a:pPr>
            <a:r>
              <a:rPr lang="ja-JP" altLang="en-US" sz="2400" dirty="0" smtClean="0"/>
              <a:t>メソッド名は</a:t>
            </a:r>
            <a:r>
              <a:rPr lang="en-US" altLang="ja-JP" sz="2400" dirty="0"/>
              <a:t>16.7</a:t>
            </a:r>
            <a:r>
              <a:rPr lang="en-US" altLang="ja-JP" sz="2400" dirty="0" smtClean="0"/>
              <a:t>%</a:t>
            </a:r>
            <a:r>
              <a:rPr lang="ja-JP" altLang="en-US" sz="2400" dirty="0"/>
              <a:t>が生成できている</a:t>
            </a:r>
            <a:endParaRPr lang="en-US" altLang="ja-JP" sz="2400" dirty="0"/>
          </a:p>
          <a:p>
            <a:pPr marL="742950" lvl="2" indent="-342900"/>
            <a:r>
              <a:rPr lang="en-US" altLang="ja-JP" sz="2200" dirty="0" smtClean="0"/>
              <a:t>5542</a:t>
            </a:r>
            <a:r>
              <a:rPr lang="ja-JP" altLang="en-US" sz="2200" dirty="0" smtClean="0"/>
              <a:t>個中</a:t>
            </a:r>
            <a:r>
              <a:rPr lang="en-US" altLang="ja-JP" sz="2200" dirty="0" smtClean="0"/>
              <a:t>928</a:t>
            </a:r>
            <a:r>
              <a:rPr lang="ja-JP" altLang="en-US" sz="2200" dirty="0" smtClean="0"/>
              <a:t>個</a:t>
            </a:r>
            <a:endParaRPr lang="en-US" altLang="ja-JP" sz="2200" dirty="0" smtClean="0"/>
          </a:p>
          <a:p>
            <a:pPr marL="742950" lvl="2" indent="-342900"/>
            <a:endParaRPr lang="en-US" altLang="ja-JP" sz="2200" dirty="0" smtClean="0"/>
          </a:p>
          <a:p>
            <a:pPr marL="342900" lvl="1" indent="-342900"/>
            <a:endParaRPr lang="en-US" altLang="ja-JP" sz="2600" dirty="0" smtClean="0"/>
          </a:p>
          <a:p>
            <a:pPr marL="342900" lvl="1" indent="-342900"/>
            <a:endParaRPr lang="en-US" altLang="ja-JP" sz="2600" dirty="0"/>
          </a:p>
          <a:p>
            <a:endParaRPr kumimoji="1" lang="en-US" altLang="ja-JP" sz="2800" dirty="0" smtClean="0"/>
          </a:p>
          <a:p>
            <a:endParaRPr kumimoji="1" lang="ja-JP" altLang="en-US" sz="2800" dirty="0"/>
          </a:p>
        </p:txBody>
      </p:sp>
      <p:sp>
        <p:nvSpPr>
          <p:cNvPr id="4" name="スライド番号プレースホルダー 3"/>
          <p:cNvSpPr>
            <a:spLocks noGrp="1"/>
          </p:cNvSpPr>
          <p:nvPr>
            <p:ph type="sldNum" sz="quarter" idx="12"/>
          </p:nvPr>
        </p:nvSpPr>
        <p:spPr/>
        <p:txBody>
          <a:bodyPr/>
          <a:lstStyle/>
          <a:p>
            <a:fld id="{180D94C8-5D94-4B9E-9F8A-7865E7203A26}" type="slidenum">
              <a:rPr kumimoji="1" lang="ja-JP" altLang="en-US" smtClean="0"/>
              <a:t>23</a:t>
            </a:fld>
            <a:endParaRPr kumimoji="1" lang="ja-JP" altLang="en-US"/>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616" y="1700808"/>
            <a:ext cx="2800350" cy="43719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テキスト ボックス 4"/>
          <p:cNvSpPr txBox="1"/>
          <p:nvPr/>
        </p:nvSpPr>
        <p:spPr>
          <a:xfrm>
            <a:off x="179512" y="1875870"/>
            <a:ext cx="936104" cy="369332"/>
          </a:xfrm>
          <a:prstGeom prst="rect">
            <a:avLst/>
          </a:prstGeom>
          <a:noFill/>
        </p:spPr>
        <p:txBody>
          <a:bodyPr wrap="square" rtlCol="0">
            <a:spAutoFit/>
          </a:bodyPr>
          <a:lstStyle/>
          <a:p>
            <a:pPr algn="r"/>
            <a:r>
              <a:rPr kumimoji="1" lang="en-US" altLang="ja-JP" dirty="0" smtClean="0"/>
              <a:t>6000</a:t>
            </a:r>
            <a:endParaRPr kumimoji="1" lang="ja-JP" altLang="en-US" dirty="0"/>
          </a:p>
        </p:txBody>
      </p:sp>
      <p:sp>
        <p:nvSpPr>
          <p:cNvPr id="9" name="テキスト ボックス 8"/>
          <p:cNvSpPr txBox="1"/>
          <p:nvPr/>
        </p:nvSpPr>
        <p:spPr>
          <a:xfrm>
            <a:off x="205468" y="5065520"/>
            <a:ext cx="910148" cy="369332"/>
          </a:xfrm>
          <a:prstGeom prst="rect">
            <a:avLst/>
          </a:prstGeom>
          <a:noFill/>
        </p:spPr>
        <p:txBody>
          <a:bodyPr wrap="square" rtlCol="0">
            <a:spAutoFit/>
          </a:bodyPr>
          <a:lstStyle/>
          <a:p>
            <a:pPr algn="r"/>
            <a:r>
              <a:rPr kumimoji="1" lang="en-US" altLang="ja-JP" dirty="0" smtClean="0"/>
              <a:t>1000</a:t>
            </a:r>
            <a:endParaRPr kumimoji="1" lang="ja-JP" altLang="en-US" dirty="0"/>
          </a:p>
        </p:txBody>
      </p:sp>
      <p:sp>
        <p:nvSpPr>
          <p:cNvPr id="10" name="テキスト ボックス 9"/>
          <p:cNvSpPr txBox="1"/>
          <p:nvPr/>
        </p:nvSpPr>
        <p:spPr>
          <a:xfrm>
            <a:off x="673520" y="5703451"/>
            <a:ext cx="442096" cy="369332"/>
          </a:xfrm>
          <a:prstGeom prst="rect">
            <a:avLst/>
          </a:prstGeom>
          <a:noFill/>
        </p:spPr>
        <p:txBody>
          <a:bodyPr wrap="square" rtlCol="0">
            <a:spAutoFit/>
          </a:bodyPr>
          <a:lstStyle/>
          <a:p>
            <a:pPr algn="r"/>
            <a:r>
              <a:rPr kumimoji="1" lang="en-US" altLang="ja-JP" dirty="0" smtClean="0"/>
              <a:t>0</a:t>
            </a:r>
            <a:endParaRPr kumimoji="1" lang="ja-JP" altLang="en-US" dirty="0"/>
          </a:p>
        </p:txBody>
      </p:sp>
      <p:sp>
        <p:nvSpPr>
          <p:cNvPr id="12" name="テキスト ボックス 11"/>
          <p:cNvSpPr txBox="1"/>
          <p:nvPr/>
        </p:nvSpPr>
        <p:spPr>
          <a:xfrm>
            <a:off x="205468" y="2513800"/>
            <a:ext cx="910148" cy="369332"/>
          </a:xfrm>
          <a:prstGeom prst="rect">
            <a:avLst/>
          </a:prstGeom>
          <a:noFill/>
        </p:spPr>
        <p:txBody>
          <a:bodyPr wrap="square" rtlCol="0">
            <a:spAutoFit/>
          </a:bodyPr>
          <a:lstStyle/>
          <a:p>
            <a:pPr algn="r"/>
            <a:r>
              <a:rPr lang="en-US" altLang="ja-JP" dirty="0"/>
              <a:t>5</a:t>
            </a:r>
            <a:r>
              <a:rPr kumimoji="1" lang="en-US" altLang="ja-JP" dirty="0" smtClean="0"/>
              <a:t>000</a:t>
            </a:r>
            <a:endParaRPr kumimoji="1" lang="ja-JP" altLang="en-US" dirty="0"/>
          </a:p>
        </p:txBody>
      </p:sp>
      <p:sp>
        <p:nvSpPr>
          <p:cNvPr id="14" name="テキスト ボックス 13"/>
          <p:cNvSpPr txBox="1"/>
          <p:nvPr/>
        </p:nvSpPr>
        <p:spPr>
          <a:xfrm>
            <a:off x="205468" y="4427590"/>
            <a:ext cx="910148" cy="369332"/>
          </a:xfrm>
          <a:prstGeom prst="rect">
            <a:avLst/>
          </a:prstGeom>
          <a:noFill/>
        </p:spPr>
        <p:txBody>
          <a:bodyPr wrap="square" rtlCol="0">
            <a:spAutoFit/>
          </a:bodyPr>
          <a:lstStyle/>
          <a:p>
            <a:pPr algn="r"/>
            <a:r>
              <a:rPr kumimoji="1" lang="en-US" altLang="ja-JP" dirty="0" smtClean="0"/>
              <a:t>2000</a:t>
            </a:r>
            <a:endParaRPr kumimoji="1" lang="ja-JP" altLang="en-US" dirty="0"/>
          </a:p>
        </p:txBody>
      </p:sp>
      <p:sp>
        <p:nvSpPr>
          <p:cNvPr id="15" name="テキスト ボックス 14"/>
          <p:cNvSpPr txBox="1"/>
          <p:nvPr/>
        </p:nvSpPr>
        <p:spPr>
          <a:xfrm>
            <a:off x="205468" y="3789660"/>
            <a:ext cx="910148" cy="369332"/>
          </a:xfrm>
          <a:prstGeom prst="rect">
            <a:avLst/>
          </a:prstGeom>
          <a:noFill/>
        </p:spPr>
        <p:txBody>
          <a:bodyPr wrap="square" rtlCol="0">
            <a:spAutoFit/>
          </a:bodyPr>
          <a:lstStyle/>
          <a:p>
            <a:pPr algn="r"/>
            <a:r>
              <a:rPr lang="en-US" altLang="ja-JP" dirty="0"/>
              <a:t>3</a:t>
            </a:r>
            <a:r>
              <a:rPr kumimoji="1" lang="en-US" altLang="ja-JP" dirty="0" smtClean="0"/>
              <a:t>000</a:t>
            </a:r>
            <a:endParaRPr kumimoji="1" lang="ja-JP" altLang="en-US" dirty="0"/>
          </a:p>
        </p:txBody>
      </p:sp>
      <p:sp>
        <p:nvSpPr>
          <p:cNvPr id="16" name="テキスト ボックス 15"/>
          <p:cNvSpPr txBox="1"/>
          <p:nvPr/>
        </p:nvSpPr>
        <p:spPr>
          <a:xfrm>
            <a:off x="205468" y="3151730"/>
            <a:ext cx="910148" cy="369332"/>
          </a:xfrm>
          <a:prstGeom prst="rect">
            <a:avLst/>
          </a:prstGeom>
          <a:noFill/>
        </p:spPr>
        <p:txBody>
          <a:bodyPr wrap="square" rtlCol="0">
            <a:spAutoFit/>
          </a:bodyPr>
          <a:lstStyle/>
          <a:p>
            <a:pPr algn="r"/>
            <a:r>
              <a:rPr lang="en-US" altLang="ja-JP" dirty="0"/>
              <a:t>4</a:t>
            </a:r>
            <a:r>
              <a:rPr kumimoji="1" lang="en-US" altLang="ja-JP" dirty="0" smtClean="0"/>
              <a:t>000</a:t>
            </a:r>
            <a:endParaRPr kumimoji="1" lang="ja-JP" altLang="en-US" dirty="0"/>
          </a:p>
        </p:txBody>
      </p:sp>
      <p:sp>
        <p:nvSpPr>
          <p:cNvPr id="17" name="テキスト ボックス 16"/>
          <p:cNvSpPr txBox="1"/>
          <p:nvPr/>
        </p:nvSpPr>
        <p:spPr>
          <a:xfrm>
            <a:off x="3684953" y="6187887"/>
            <a:ext cx="2451620" cy="400110"/>
          </a:xfrm>
          <a:prstGeom prst="rect">
            <a:avLst/>
          </a:prstGeom>
          <a:noFill/>
        </p:spPr>
        <p:txBody>
          <a:bodyPr wrap="square" rtlCol="0">
            <a:spAutoFit/>
          </a:bodyPr>
          <a:lstStyle/>
          <a:p>
            <a:r>
              <a:rPr kumimoji="1" lang="ja-JP" altLang="en-US" sz="2000" dirty="0" smtClean="0"/>
              <a:t>正解が出現する順位</a:t>
            </a:r>
            <a:endParaRPr kumimoji="1" lang="ja-JP" altLang="en-US" sz="2000" dirty="0"/>
          </a:p>
        </p:txBody>
      </p:sp>
      <p:sp>
        <p:nvSpPr>
          <p:cNvPr id="18" name="テキスト ボックス 17"/>
          <p:cNvSpPr txBox="1"/>
          <p:nvPr/>
        </p:nvSpPr>
        <p:spPr>
          <a:xfrm>
            <a:off x="-14828" y="1500753"/>
            <a:ext cx="3290684" cy="400110"/>
          </a:xfrm>
          <a:prstGeom prst="rect">
            <a:avLst/>
          </a:prstGeom>
          <a:noFill/>
        </p:spPr>
        <p:txBody>
          <a:bodyPr wrap="square" rtlCol="0">
            <a:spAutoFit/>
          </a:bodyPr>
          <a:lstStyle/>
          <a:p>
            <a:r>
              <a:rPr kumimoji="1" lang="ja-JP" altLang="en-US" sz="2000" dirty="0" smtClean="0"/>
              <a:t>正解が出現するメソッド</a:t>
            </a:r>
            <a:r>
              <a:rPr lang="ja-JP" altLang="en-US" sz="2000" dirty="0" smtClean="0"/>
              <a:t>の数</a:t>
            </a:r>
            <a:endParaRPr kumimoji="1" lang="ja-JP" altLang="en-US" sz="2000" dirty="0"/>
          </a:p>
        </p:txBody>
      </p:sp>
      <p:sp>
        <p:nvSpPr>
          <p:cNvPr id="19" name="テキスト ボックス 18"/>
          <p:cNvSpPr txBox="1"/>
          <p:nvPr/>
        </p:nvSpPr>
        <p:spPr>
          <a:xfrm>
            <a:off x="1317626" y="6018610"/>
            <a:ext cx="442096" cy="369332"/>
          </a:xfrm>
          <a:prstGeom prst="rect">
            <a:avLst/>
          </a:prstGeom>
          <a:noFill/>
        </p:spPr>
        <p:txBody>
          <a:bodyPr wrap="square" rtlCol="0">
            <a:spAutoFit/>
          </a:bodyPr>
          <a:lstStyle/>
          <a:p>
            <a:pPr algn="ctr"/>
            <a:r>
              <a:rPr kumimoji="1" lang="en-US" altLang="ja-JP" dirty="0" smtClean="0"/>
              <a:t>10</a:t>
            </a:r>
            <a:endParaRPr kumimoji="1" lang="ja-JP" altLang="en-US" dirty="0"/>
          </a:p>
        </p:txBody>
      </p:sp>
      <p:sp>
        <p:nvSpPr>
          <p:cNvPr id="20" name="テキスト ボックス 19"/>
          <p:cNvSpPr txBox="1"/>
          <p:nvPr/>
        </p:nvSpPr>
        <p:spPr>
          <a:xfrm>
            <a:off x="1567511" y="6288227"/>
            <a:ext cx="721945" cy="369332"/>
          </a:xfrm>
          <a:prstGeom prst="rect">
            <a:avLst/>
          </a:prstGeom>
          <a:noFill/>
        </p:spPr>
        <p:txBody>
          <a:bodyPr wrap="square" rtlCol="0">
            <a:spAutoFit/>
          </a:bodyPr>
          <a:lstStyle/>
          <a:p>
            <a:pPr algn="ctr"/>
            <a:r>
              <a:rPr kumimoji="1" lang="en-US" altLang="ja-JP" dirty="0" smtClean="0"/>
              <a:t>100</a:t>
            </a:r>
            <a:endParaRPr kumimoji="1" lang="ja-JP" altLang="en-US" dirty="0"/>
          </a:p>
        </p:txBody>
      </p:sp>
      <p:sp>
        <p:nvSpPr>
          <p:cNvPr id="21" name="テキスト ボックス 20"/>
          <p:cNvSpPr txBox="1"/>
          <p:nvPr/>
        </p:nvSpPr>
        <p:spPr>
          <a:xfrm>
            <a:off x="1998212" y="6005752"/>
            <a:ext cx="721945" cy="369332"/>
          </a:xfrm>
          <a:prstGeom prst="rect">
            <a:avLst/>
          </a:prstGeom>
          <a:noFill/>
        </p:spPr>
        <p:txBody>
          <a:bodyPr wrap="square" rtlCol="0">
            <a:spAutoFit/>
          </a:bodyPr>
          <a:lstStyle/>
          <a:p>
            <a:pPr algn="ctr"/>
            <a:r>
              <a:rPr kumimoji="1" lang="en-US" altLang="ja-JP" dirty="0" smtClean="0"/>
              <a:t>1000</a:t>
            </a:r>
            <a:endParaRPr kumimoji="1" lang="ja-JP" altLang="en-US" dirty="0"/>
          </a:p>
        </p:txBody>
      </p:sp>
      <p:sp>
        <p:nvSpPr>
          <p:cNvPr id="22" name="テキスト ボックス 21"/>
          <p:cNvSpPr txBox="1"/>
          <p:nvPr/>
        </p:nvSpPr>
        <p:spPr>
          <a:xfrm>
            <a:off x="2365645" y="6323768"/>
            <a:ext cx="910211" cy="369332"/>
          </a:xfrm>
          <a:prstGeom prst="rect">
            <a:avLst/>
          </a:prstGeom>
          <a:noFill/>
        </p:spPr>
        <p:txBody>
          <a:bodyPr wrap="square" rtlCol="0">
            <a:spAutoFit/>
          </a:bodyPr>
          <a:lstStyle/>
          <a:p>
            <a:pPr algn="ctr"/>
            <a:r>
              <a:rPr kumimoji="1" lang="en-US" altLang="ja-JP" dirty="0" smtClean="0"/>
              <a:t>10000</a:t>
            </a:r>
            <a:endParaRPr kumimoji="1" lang="ja-JP" altLang="en-US" dirty="0"/>
          </a:p>
        </p:txBody>
      </p:sp>
      <p:sp>
        <p:nvSpPr>
          <p:cNvPr id="23" name="テキスト ボックス 22"/>
          <p:cNvSpPr txBox="1"/>
          <p:nvPr/>
        </p:nvSpPr>
        <p:spPr>
          <a:xfrm>
            <a:off x="2945706" y="6022123"/>
            <a:ext cx="963414" cy="369332"/>
          </a:xfrm>
          <a:prstGeom prst="rect">
            <a:avLst/>
          </a:prstGeom>
          <a:noFill/>
        </p:spPr>
        <p:txBody>
          <a:bodyPr wrap="square" rtlCol="0">
            <a:spAutoFit/>
          </a:bodyPr>
          <a:lstStyle/>
          <a:p>
            <a:pPr algn="ctr"/>
            <a:r>
              <a:rPr kumimoji="1" lang="en-US" altLang="ja-JP" dirty="0" smtClean="0"/>
              <a:t>100000</a:t>
            </a:r>
            <a:endParaRPr kumimoji="1" lang="ja-JP" altLang="en-US" dirty="0"/>
          </a:p>
        </p:txBody>
      </p:sp>
      <p:sp>
        <p:nvSpPr>
          <p:cNvPr id="24" name="テキスト ボックス 23"/>
          <p:cNvSpPr txBox="1"/>
          <p:nvPr/>
        </p:nvSpPr>
        <p:spPr>
          <a:xfrm>
            <a:off x="882436" y="6005752"/>
            <a:ext cx="442096" cy="369332"/>
          </a:xfrm>
          <a:prstGeom prst="rect">
            <a:avLst/>
          </a:prstGeom>
          <a:noFill/>
        </p:spPr>
        <p:txBody>
          <a:bodyPr wrap="square" rtlCol="0">
            <a:spAutoFit/>
          </a:bodyPr>
          <a:lstStyle/>
          <a:p>
            <a:pPr algn="r"/>
            <a:r>
              <a:rPr lang="en-US" altLang="ja-JP" dirty="0"/>
              <a:t>1</a:t>
            </a:r>
            <a:endParaRPr kumimoji="1" lang="ja-JP" altLang="en-US" dirty="0"/>
          </a:p>
        </p:txBody>
      </p:sp>
      <p:pic>
        <p:nvPicPr>
          <p:cNvPr id="2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17890" y="4071448"/>
            <a:ext cx="1506006" cy="90652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52552186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並び替えの基準</a:t>
            </a:r>
            <a:endParaRPr kumimoji="1" lang="ja-JP" altLang="en-US" dirty="0"/>
          </a:p>
        </p:txBody>
      </p:sp>
      <p:sp>
        <p:nvSpPr>
          <p:cNvPr id="3" name="コンテンツ プレースホルダー 2"/>
          <p:cNvSpPr>
            <a:spLocks noGrp="1"/>
          </p:cNvSpPr>
          <p:nvPr>
            <p:ph idx="1"/>
          </p:nvPr>
        </p:nvSpPr>
        <p:spPr/>
        <p:txBody>
          <a:bodyPr/>
          <a:lstStyle/>
          <a:p>
            <a:r>
              <a:rPr kumimoji="1" lang="ja-JP" altLang="en-US" sz="2400" dirty="0" smtClean="0"/>
              <a:t>命名相関ルールの支持度，確信度</a:t>
            </a:r>
            <a:endParaRPr kumimoji="1" lang="en-US" altLang="ja-JP" sz="2400" dirty="0" smtClean="0"/>
          </a:p>
          <a:p>
            <a:r>
              <a:rPr kumimoji="1" lang="ja-JP" altLang="en-US" sz="2400" dirty="0" smtClean="0"/>
              <a:t>周辺識別子の数に対する条件部の一致率</a:t>
            </a:r>
            <a:endParaRPr kumimoji="1" lang="en-US" altLang="ja-JP" sz="2400" dirty="0" smtClean="0"/>
          </a:p>
          <a:p>
            <a:r>
              <a:rPr lang="ja-JP" altLang="en-US" sz="2400" dirty="0" smtClean="0"/>
              <a:t>動詞と目的語を同一ルールから得たか</a:t>
            </a:r>
            <a:endParaRPr kumimoji="1" lang="en-US" altLang="ja-JP" sz="2400" dirty="0" smtClean="0"/>
          </a:p>
          <a:p>
            <a:r>
              <a:rPr kumimoji="1" lang="ja-JP" altLang="en-US" sz="2400" dirty="0" smtClean="0"/>
              <a:t>動詞が呼び出しメソッド名の動詞に使われているかどうか</a:t>
            </a:r>
            <a:endParaRPr kumimoji="1" lang="en-US" altLang="ja-JP" sz="2400" dirty="0" smtClean="0"/>
          </a:p>
          <a:p>
            <a:r>
              <a:rPr lang="ja-JP" altLang="en-US" sz="2400" dirty="0" smtClean="0"/>
              <a:t>目的語がメソッド本体に出現する識別子の命名に使われているかどうか</a:t>
            </a:r>
            <a:endParaRPr lang="en-US" altLang="ja-JP" sz="2400" dirty="0" smtClean="0"/>
          </a:p>
          <a:p>
            <a:r>
              <a:rPr lang="ja-JP" altLang="en-US" sz="2400" dirty="0" smtClean="0"/>
              <a:t>動詞と目的語の組で生成されているかどうか</a:t>
            </a:r>
            <a:endParaRPr kumimoji="1" lang="ja-JP" altLang="en-US" sz="2400" dirty="0"/>
          </a:p>
        </p:txBody>
      </p:sp>
      <p:sp>
        <p:nvSpPr>
          <p:cNvPr id="4" name="スライド番号プレースホルダー 3"/>
          <p:cNvSpPr>
            <a:spLocks noGrp="1"/>
          </p:cNvSpPr>
          <p:nvPr>
            <p:ph type="sldNum" sz="quarter" idx="12"/>
          </p:nvPr>
        </p:nvSpPr>
        <p:spPr/>
        <p:txBody>
          <a:bodyPr/>
          <a:lstStyle/>
          <a:p>
            <a:fld id="{180D94C8-5D94-4B9E-9F8A-7865E7203A26}" type="slidenum">
              <a:rPr kumimoji="1" lang="ja-JP" altLang="en-US" smtClean="0"/>
              <a:t>24</a:t>
            </a:fld>
            <a:endParaRPr kumimoji="1" lang="ja-JP" altLang="en-US"/>
          </a:p>
        </p:txBody>
      </p:sp>
    </p:spTree>
    <p:extLst>
      <p:ext uri="{BB962C8B-B14F-4D97-AF65-F5344CB8AC3E}">
        <p14:creationId xmlns:p14="http://schemas.microsoft.com/office/powerpoint/2010/main" val="170944265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メソッドの命名</a:t>
            </a:r>
            <a:endParaRPr kumimoji="1" lang="ja-JP" altLang="en-US" dirty="0"/>
          </a:p>
        </p:txBody>
      </p:sp>
      <p:sp>
        <p:nvSpPr>
          <p:cNvPr id="3" name="コンテンツ プレースホルダー 2"/>
          <p:cNvSpPr>
            <a:spLocks noGrp="1"/>
          </p:cNvSpPr>
          <p:nvPr>
            <p:ph idx="1"/>
          </p:nvPr>
        </p:nvSpPr>
        <p:spPr>
          <a:xfrm>
            <a:off x="179512" y="1484784"/>
            <a:ext cx="8712968" cy="3384376"/>
          </a:xfrm>
          <a:ln>
            <a:noFill/>
          </a:ln>
        </p:spPr>
        <p:txBody>
          <a:bodyPr/>
          <a:lstStyle/>
          <a:p>
            <a:r>
              <a:rPr lang="ja-JP" altLang="en-US" sz="2800" dirty="0" smtClean="0"/>
              <a:t>メソッド名の構造</a:t>
            </a:r>
            <a:endParaRPr lang="en-US" altLang="ja-JP" sz="2800" dirty="0" smtClean="0"/>
          </a:p>
          <a:p>
            <a:pPr lvl="1"/>
            <a:r>
              <a:rPr kumimoji="1" lang="ja-JP" altLang="en-US" sz="2400" dirty="0" smtClean="0"/>
              <a:t>複数の単語を組み合わせて動作を表現する</a:t>
            </a:r>
            <a:endParaRPr kumimoji="1" lang="en-US" altLang="ja-JP" sz="2400" dirty="0" smtClean="0"/>
          </a:p>
          <a:p>
            <a:pPr lvl="1"/>
            <a:r>
              <a:rPr kumimoji="1" lang="ja-JP" altLang="en-US" sz="2400" dirty="0" smtClean="0"/>
              <a:t>動詞</a:t>
            </a:r>
            <a:r>
              <a:rPr kumimoji="1" lang="en-US" altLang="ja-JP" sz="2400" dirty="0" smtClean="0"/>
              <a:t>+</a:t>
            </a:r>
            <a:r>
              <a:rPr kumimoji="1" lang="ja-JP" altLang="en-US" sz="2400" dirty="0" smtClean="0"/>
              <a:t>目的語</a:t>
            </a:r>
            <a:r>
              <a:rPr kumimoji="1" lang="en-US" altLang="ja-JP" sz="2400" dirty="0" smtClean="0"/>
              <a:t>(</a:t>
            </a:r>
            <a:r>
              <a:rPr kumimoji="1" lang="en-US" altLang="ja-JP" sz="2400" dirty="0" err="1" smtClean="0"/>
              <a:t>open+BinaryStream</a:t>
            </a:r>
            <a:r>
              <a:rPr kumimoji="1" lang="en-US" altLang="ja-JP" sz="2400" dirty="0" smtClean="0"/>
              <a:t>)</a:t>
            </a:r>
            <a:r>
              <a:rPr kumimoji="1" lang="ja-JP" altLang="en-US" sz="2400" dirty="0" err="1" smtClean="0"/>
              <a:t>での</a:t>
            </a:r>
            <a:r>
              <a:rPr kumimoji="1" lang="ja-JP" altLang="en-US" sz="2400" dirty="0" smtClean="0"/>
              <a:t>命名が多い</a:t>
            </a:r>
            <a:endParaRPr kumimoji="1" lang="en-US" altLang="ja-JP" sz="2400" dirty="0" smtClean="0"/>
          </a:p>
          <a:p>
            <a:pPr lvl="1"/>
            <a:endParaRPr kumimoji="1" lang="en-US" altLang="ja-JP" sz="2400" dirty="0" smtClean="0"/>
          </a:p>
          <a:p>
            <a:r>
              <a:rPr lang="ja-JP" altLang="en-US" sz="2800" dirty="0" smtClean="0"/>
              <a:t>動詞</a:t>
            </a:r>
            <a:r>
              <a:rPr lang="ja-JP" altLang="en-US" sz="2800" dirty="0"/>
              <a:t>，</a:t>
            </a:r>
            <a:r>
              <a:rPr lang="ja-JP" altLang="en-US" sz="2800" dirty="0" smtClean="0"/>
              <a:t>目的語を選択して組み合わせる必要がある</a:t>
            </a:r>
            <a:endParaRPr lang="en-US" altLang="ja-JP" sz="2800" dirty="0" smtClean="0"/>
          </a:p>
          <a:p>
            <a:pPr lvl="1"/>
            <a:r>
              <a:rPr lang="ja-JP" altLang="en-US" sz="2400" dirty="0" smtClean="0"/>
              <a:t>処理内容と対象を正確に表現する</a:t>
            </a:r>
            <a:endParaRPr lang="en-US" altLang="ja-JP" sz="2400" dirty="0" smtClean="0"/>
          </a:p>
          <a:p>
            <a:pPr lvl="1"/>
            <a:r>
              <a:rPr kumimoji="1" lang="ja-JP" altLang="en-US" sz="2400" dirty="0" smtClean="0"/>
              <a:t>ドメイン知識やプログラミング経験が必要</a:t>
            </a:r>
            <a:endParaRPr kumimoji="1" lang="en-US" altLang="ja-JP" sz="2400" dirty="0" smtClean="0"/>
          </a:p>
          <a:p>
            <a:pPr lvl="1"/>
            <a:endParaRPr kumimoji="1" lang="en-US" altLang="ja-JP" sz="2400" b="1" dirty="0" smtClean="0"/>
          </a:p>
          <a:p>
            <a:endParaRPr kumimoji="1" lang="en-US" altLang="ja-JP" sz="2800" dirty="0"/>
          </a:p>
          <a:p>
            <a:endParaRPr kumimoji="1" lang="en-US" altLang="ja-JP" sz="2800" dirty="0" smtClean="0"/>
          </a:p>
          <a:p>
            <a:endParaRPr kumimoji="1" lang="en-US" altLang="ja-JP" sz="2800" dirty="0" smtClean="0"/>
          </a:p>
          <a:p>
            <a:pPr lvl="1"/>
            <a:endParaRPr kumimoji="1" lang="en-US" altLang="ja-JP" sz="2400" dirty="0" smtClean="0"/>
          </a:p>
        </p:txBody>
      </p:sp>
      <p:sp>
        <p:nvSpPr>
          <p:cNvPr id="7" name="スライド番号プレースホルダー 6"/>
          <p:cNvSpPr>
            <a:spLocks noGrp="1"/>
          </p:cNvSpPr>
          <p:nvPr>
            <p:ph type="sldNum" sz="quarter" idx="12"/>
          </p:nvPr>
        </p:nvSpPr>
        <p:spPr/>
        <p:txBody>
          <a:bodyPr/>
          <a:lstStyle/>
          <a:p>
            <a:fld id="{180D94C8-5D94-4B9E-9F8A-7865E7203A26}" type="slidenum">
              <a:rPr kumimoji="1" lang="ja-JP" altLang="en-US" smtClean="0"/>
              <a:t>3</a:t>
            </a:fld>
            <a:endParaRPr kumimoji="1" lang="ja-JP" altLang="en-US" dirty="0"/>
          </a:p>
        </p:txBody>
      </p:sp>
      <p:sp>
        <p:nvSpPr>
          <p:cNvPr id="5" name="角丸四角形 4"/>
          <p:cNvSpPr/>
          <p:nvPr/>
        </p:nvSpPr>
        <p:spPr bwMode="auto">
          <a:xfrm>
            <a:off x="611560" y="5085184"/>
            <a:ext cx="7848872" cy="936104"/>
          </a:xfrm>
          <a:prstGeom prst="roundRect">
            <a:avLst/>
          </a:prstGeom>
          <a:noFill/>
          <a:ln w="28575" cap="flat" cmpd="sng" algn="ctr">
            <a:solidFill>
              <a:schemeClr val="accent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ja-JP" altLang="en-US" sz="3600" dirty="0" smtClean="0">
                <a:latin typeface="Times New Roman" pitchFamily="18" charset="0"/>
                <a:ea typeface="ＭＳ Ｐゴシック" pitchFamily="50" charset="-128"/>
              </a:rPr>
              <a:t>適切なメソッド名をつけることは難しい</a:t>
            </a:r>
            <a:endParaRPr kumimoji="0" lang="ja-JP" altLang="en-US" sz="36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Tree>
    <p:extLst>
      <p:ext uri="{BB962C8B-B14F-4D97-AF65-F5344CB8AC3E}">
        <p14:creationId xmlns:p14="http://schemas.microsoft.com/office/powerpoint/2010/main" val="347481977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研究概要</a:t>
            </a:r>
            <a:endParaRPr kumimoji="1" lang="ja-JP" altLang="en-US" dirty="0"/>
          </a:p>
        </p:txBody>
      </p:sp>
      <p:sp>
        <p:nvSpPr>
          <p:cNvPr id="3" name="コンテンツ プレースホルダー 2"/>
          <p:cNvSpPr>
            <a:spLocks noGrp="1"/>
          </p:cNvSpPr>
          <p:nvPr>
            <p:ph idx="1"/>
          </p:nvPr>
        </p:nvSpPr>
        <p:spPr>
          <a:xfrm>
            <a:off x="179512" y="1628800"/>
            <a:ext cx="8856984" cy="4493095"/>
          </a:xfrm>
        </p:spPr>
        <p:txBody>
          <a:bodyPr/>
          <a:lstStyle/>
          <a:p>
            <a:r>
              <a:rPr lang="ja-JP" altLang="en-US" sz="2800" dirty="0" smtClean="0"/>
              <a:t>開発者のメソッド名変更を支援する</a:t>
            </a:r>
            <a:endParaRPr lang="en-US" altLang="ja-JP" sz="2800" dirty="0" smtClean="0"/>
          </a:p>
          <a:p>
            <a:pPr lvl="1"/>
            <a:r>
              <a:rPr lang="ja-JP" altLang="en-US" sz="2400" dirty="0" smtClean="0"/>
              <a:t>メソッド名の</a:t>
            </a:r>
            <a:r>
              <a:rPr kumimoji="1" lang="ja-JP" altLang="en-US" sz="2400" dirty="0" smtClean="0"/>
              <a:t>候補を提示</a:t>
            </a:r>
            <a:endParaRPr kumimoji="1" lang="en-US" altLang="ja-JP" sz="2400" dirty="0" smtClean="0"/>
          </a:p>
          <a:p>
            <a:pPr lvl="1"/>
            <a:endParaRPr kumimoji="1" lang="en-US" altLang="ja-JP" sz="2400" dirty="0" smtClean="0"/>
          </a:p>
          <a:p>
            <a:r>
              <a:rPr kumimoji="1" lang="ja-JP" altLang="en-US" sz="2800" dirty="0" smtClean="0"/>
              <a:t>メソッドの内容を推測できる候補を提示する</a:t>
            </a:r>
            <a:endParaRPr kumimoji="1" lang="en-US" altLang="ja-JP" sz="2800" dirty="0" smtClean="0"/>
          </a:p>
          <a:p>
            <a:pPr lvl="1"/>
            <a:r>
              <a:rPr lang="ja-JP" altLang="en-US" sz="2400" dirty="0" smtClean="0"/>
              <a:t>メソッドを特徴づける識別子を利用</a:t>
            </a:r>
            <a:endParaRPr lang="en-US" altLang="ja-JP" sz="2400" dirty="0" smtClean="0"/>
          </a:p>
          <a:p>
            <a:pPr lvl="1"/>
            <a:r>
              <a:rPr lang="ja-JP" altLang="en-US" sz="2400" dirty="0" smtClean="0"/>
              <a:t>過去に開発されたソースコード中のメソッドから事例を学習</a:t>
            </a:r>
            <a:endParaRPr lang="en-US" altLang="ja-JP" sz="2400" dirty="0" smtClean="0"/>
          </a:p>
          <a:p>
            <a:pPr lvl="2"/>
            <a:r>
              <a:rPr lang="ja-JP" altLang="en-US" sz="2000" dirty="0"/>
              <a:t>返り値が</a:t>
            </a:r>
            <a:r>
              <a:rPr lang="en-US" altLang="ja-JP" sz="2000" dirty="0" err="1"/>
              <a:t>boolean</a:t>
            </a:r>
            <a:r>
              <a:rPr lang="ja-JP" altLang="en-US" sz="2000" dirty="0"/>
              <a:t>のときメソッド名の動詞は</a:t>
            </a:r>
            <a:r>
              <a:rPr lang="en-US" altLang="ja-JP" sz="2000" dirty="0"/>
              <a:t>has</a:t>
            </a:r>
            <a:r>
              <a:rPr lang="ja-JP" altLang="en-US" sz="2000" dirty="0"/>
              <a:t>が</a:t>
            </a:r>
            <a:r>
              <a:rPr lang="ja-JP" altLang="en-US" sz="2000" dirty="0" smtClean="0"/>
              <a:t>多い</a:t>
            </a:r>
            <a:endParaRPr lang="en-US" altLang="ja-JP" sz="2000" dirty="0" smtClean="0"/>
          </a:p>
          <a:p>
            <a:pPr lvl="2"/>
            <a:r>
              <a:rPr lang="ja-JP" altLang="en-US" sz="2000" dirty="0"/>
              <a:t>フィールド</a:t>
            </a:r>
            <a:r>
              <a:rPr lang="en-US" altLang="ja-JP" sz="2000" dirty="0" err="1" smtClean="0"/>
              <a:t>nameSet</a:t>
            </a:r>
            <a:r>
              <a:rPr lang="ja-JP" altLang="en-US" sz="2000" dirty="0"/>
              <a:t>にアクセスしているメソッドの目的語は</a:t>
            </a:r>
            <a:r>
              <a:rPr lang="en-US" altLang="ja-JP" sz="2000" dirty="0"/>
              <a:t>Name</a:t>
            </a:r>
            <a:r>
              <a:rPr lang="ja-JP" altLang="en-US" sz="2000" dirty="0"/>
              <a:t>が多い</a:t>
            </a:r>
            <a:endParaRPr lang="en-US" altLang="ja-JP" sz="2000" dirty="0" smtClean="0"/>
          </a:p>
          <a:p>
            <a:pPr lvl="2"/>
            <a:endParaRPr lang="en-US" altLang="ja-JP" sz="2000" dirty="0" smtClean="0"/>
          </a:p>
          <a:p>
            <a:pPr lvl="1"/>
            <a:endParaRPr kumimoji="1" lang="en-US" altLang="ja-JP" sz="2400" dirty="0" smtClean="0"/>
          </a:p>
          <a:p>
            <a:endParaRPr kumimoji="1" lang="en-US" altLang="ja-JP" sz="2800" dirty="0" smtClean="0"/>
          </a:p>
          <a:p>
            <a:pPr lvl="2"/>
            <a:endParaRPr kumimoji="1" lang="en-US" altLang="ja-JP" sz="2000" dirty="0" smtClean="0"/>
          </a:p>
          <a:p>
            <a:endParaRPr kumimoji="1" lang="ja-JP" altLang="en-US" sz="2800" dirty="0"/>
          </a:p>
        </p:txBody>
      </p:sp>
      <p:sp>
        <p:nvSpPr>
          <p:cNvPr id="4" name="スライド番号プレースホルダー 3"/>
          <p:cNvSpPr>
            <a:spLocks noGrp="1"/>
          </p:cNvSpPr>
          <p:nvPr>
            <p:ph type="sldNum" sz="quarter" idx="12"/>
          </p:nvPr>
        </p:nvSpPr>
        <p:spPr/>
        <p:txBody>
          <a:bodyPr/>
          <a:lstStyle/>
          <a:p>
            <a:fld id="{180D94C8-5D94-4B9E-9F8A-7865E7203A26}" type="slidenum">
              <a:rPr kumimoji="1" lang="ja-JP" altLang="en-US" smtClean="0"/>
              <a:t>4</a:t>
            </a:fld>
            <a:endParaRPr kumimoji="1" lang="ja-JP" altLang="en-US"/>
          </a:p>
        </p:txBody>
      </p:sp>
      <p:sp>
        <p:nvSpPr>
          <p:cNvPr id="7" name="テキスト ボックス 6"/>
          <p:cNvSpPr txBox="1"/>
          <p:nvPr/>
        </p:nvSpPr>
        <p:spPr>
          <a:xfrm>
            <a:off x="2070795" y="5442482"/>
            <a:ext cx="2376264" cy="461665"/>
          </a:xfrm>
          <a:prstGeom prst="rect">
            <a:avLst/>
          </a:prstGeom>
          <a:noFill/>
        </p:spPr>
        <p:txBody>
          <a:bodyPr wrap="square" rtlCol="0">
            <a:spAutoFit/>
          </a:bodyPr>
          <a:lstStyle/>
          <a:p>
            <a:r>
              <a:rPr kumimoji="1" lang="ja-JP" altLang="en-US" sz="2400" dirty="0" smtClean="0"/>
              <a:t>命名相関ルール</a:t>
            </a:r>
            <a:endParaRPr kumimoji="1" lang="en-US" altLang="ja-JP" sz="2400" dirty="0" smtClean="0"/>
          </a:p>
        </p:txBody>
      </p:sp>
      <p:sp>
        <p:nvSpPr>
          <p:cNvPr id="9" name="右矢印 8"/>
          <p:cNvSpPr/>
          <p:nvPr/>
        </p:nvSpPr>
        <p:spPr>
          <a:xfrm>
            <a:off x="1763688" y="5493295"/>
            <a:ext cx="288032" cy="3600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8646146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提案手法</a:t>
            </a:r>
            <a:endParaRPr kumimoji="1" lang="ja-JP" altLang="en-US" dirty="0"/>
          </a:p>
        </p:txBody>
      </p:sp>
      <p:sp>
        <p:nvSpPr>
          <p:cNvPr id="4" name="スライド番号プレースホルダー 3"/>
          <p:cNvSpPr>
            <a:spLocks noGrp="1"/>
          </p:cNvSpPr>
          <p:nvPr>
            <p:ph type="sldNum" sz="quarter" idx="12"/>
          </p:nvPr>
        </p:nvSpPr>
        <p:spPr/>
        <p:txBody>
          <a:bodyPr/>
          <a:lstStyle/>
          <a:p>
            <a:fld id="{180D94C8-5D94-4B9E-9F8A-7865E7203A26}" type="slidenum">
              <a:rPr kumimoji="1" lang="ja-JP" altLang="en-US" smtClean="0"/>
              <a:t>5</a:t>
            </a:fld>
            <a:endParaRPr kumimoji="1" lang="ja-JP" altLang="en-US"/>
          </a:p>
        </p:txBody>
      </p:sp>
      <p:grpSp>
        <p:nvGrpSpPr>
          <p:cNvPr id="5" name="グループ化 4"/>
          <p:cNvGrpSpPr/>
          <p:nvPr/>
        </p:nvGrpSpPr>
        <p:grpSpPr>
          <a:xfrm>
            <a:off x="4980991" y="2198655"/>
            <a:ext cx="892887" cy="1037235"/>
            <a:chOff x="6954260" y="4302736"/>
            <a:chExt cx="720080" cy="864096"/>
          </a:xfrm>
        </p:grpSpPr>
        <p:sp>
          <p:nvSpPr>
            <p:cNvPr id="6" name="メモ 5"/>
            <p:cNvSpPr/>
            <p:nvPr/>
          </p:nvSpPr>
          <p:spPr bwMode="auto">
            <a:xfrm>
              <a:off x="6954260" y="4302736"/>
              <a:ext cx="720080" cy="864096"/>
            </a:xfrm>
            <a:prstGeom prst="foldedCorner">
              <a:avLst>
                <a:gd name="adj" fmla="val 36088"/>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7" name="円/楕円 6"/>
            <p:cNvSpPr/>
            <p:nvPr/>
          </p:nvSpPr>
          <p:spPr bwMode="auto">
            <a:xfrm>
              <a:off x="7026268" y="4679840"/>
              <a:ext cx="576064" cy="159984"/>
            </a:xfrm>
            <a:prstGeom prst="ellipse">
              <a:avLst/>
            </a:prstGeom>
            <a:solidFill>
              <a:schemeClr val="accent2"/>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grpSp>
      <p:sp>
        <p:nvSpPr>
          <p:cNvPr id="8" name="円柱 7"/>
          <p:cNvSpPr/>
          <p:nvPr/>
        </p:nvSpPr>
        <p:spPr bwMode="auto">
          <a:xfrm>
            <a:off x="2434731" y="2288400"/>
            <a:ext cx="936105" cy="833914"/>
          </a:xfrm>
          <a:prstGeom prst="can">
            <a:avLst/>
          </a:prstGeom>
          <a:solidFill>
            <a:schemeClr val="bg1"/>
          </a:solidFill>
          <a:ln w="12700" cap="flat" cmpd="sng" algn="ctr">
            <a:solidFill>
              <a:srgbClr val="00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ja-JP" altLang="en-US"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9" name="テキスト ボックス 8"/>
          <p:cNvSpPr txBox="1"/>
          <p:nvPr/>
        </p:nvSpPr>
        <p:spPr>
          <a:xfrm>
            <a:off x="1990965" y="3315852"/>
            <a:ext cx="2020217" cy="400110"/>
          </a:xfrm>
          <a:prstGeom prst="rect">
            <a:avLst/>
          </a:prstGeom>
          <a:noFill/>
        </p:spPr>
        <p:txBody>
          <a:bodyPr wrap="square" rtlCol="0">
            <a:spAutoFit/>
          </a:bodyPr>
          <a:lstStyle/>
          <a:p>
            <a:pPr algn="ctr"/>
            <a:r>
              <a:rPr kumimoji="1" lang="ja-JP" altLang="en-US" sz="2000" dirty="0" smtClean="0"/>
              <a:t>命名相関ルール</a:t>
            </a:r>
            <a:endParaRPr kumimoji="1" lang="ja-JP" altLang="en-US" sz="2000" dirty="0"/>
          </a:p>
        </p:txBody>
      </p:sp>
      <p:sp>
        <p:nvSpPr>
          <p:cNvPr id="10" name="テキスト ボックス 9"/>
          <p:cNvSpPr txBox="1"/>
          <p:nvPr/>
        </p:nvSpPr>
        <p:spPr>
          <a:xfrm>
            <a:off x="4257874" y="3235890"/>
            <a:ext cx="2586359" cy="400110"/>
          </a:xfrm>
          <a:prstGeom prst="rect">
            <a:avLst/>
          </a:prstGeom>
          <a:noFill/>
        </p:spPr>
        <p:txBody>
          <a:bodyPr wrap="square" rtlCol="0">
            <a:spAutoFit/>
          </a:bodyPr>
          <a:lstStyle/>
          <a:p>
            <a:r>
              <a:rPr lang="ja-JP" altLang="en-US" sz="2000" dirty="0" smtClean="0"/>
              <a:t>記述中のソースコード</a:t>
            </a:r>
            <a:endParaRPr kumimoji="1" lang="ja-JP" altLang="en-US" sz="2000" dirty="0"/>
          </a:p>
        </p:txBody>
      </p:sp>
      <p:sp>
        <p:nvSpPr>
          <p:cNvPr id="11" name="Documents"/>
          <p:cNvSpPr>
            <a:spLocks noEditPoints="1" noChangeArrowheads="1"/>
          </p:cNvSpPr>
          <p:nvPr/>
        </p:nvSpPr>
        <p:spPr bwMode="auto">
          <a:xfrm>
            <a:off x="399398" y="2159740"/>
            <a:ext cx="896570" cy="1059633"/>
          </a:xfrm>
          <a:custGeom>
            <a:avLst/>
            <a:gdLst>
              <a:gd name="T0" fmla="*/ 0 w 21600"/>
              <a:gd name="T1" fmla="*/ 2800 h 21600"/>
              <a:gd name="T2" fmla="*/ 3468 w 21600"/>
              <a:gd name="T3" fmla="*/ 0 h 21600"/>
              <a:gd name="T4" fmla="*/ 21653 w 21600"/>
              <a:gd name="T5" fmla="*/ 18828 h 21600"/>
              <a:gd name="T6" fmla="*/ 19954 w 21600"/>
              <a:gd name="T7" fmla="*/ 20214 h 21600"/>
              <a:gd name="T8" fmla="*/ 18256 w 21600"/>
              <a:gd name="T9" fmla="*/ 21628 h 21600"/>
              <a:gd name="T10" fmla="*/ 19954 w 21600"/>
              <a:gd name="T11" fmla="*/ 1428 h 21600"/>
              <a:gd name="T12" fmla="*/ 18256 w 21600"/>
              <a:gd name="T13" fmla="*/ 2800 h 21600"/>
              <a:gd name="T14" fmla="*/ 1645 w 21600"/>
              <a:gd name="T15" fmla="*/ 1428 h 21600"/>
              <a:gd name="T16" fmla="*/ 21600 w 21600"/>
              <a:gd name="T17" fmla="*/ 0 h 21600"/>
              <a:gd name="T18" fmla="*/ 10800 w 21600"/>
              <a:gd name="T19" fmla="*/ 0 h 21600"/>
              <a:gd name="T20" fmla="*/ 0 w 21600"/>
              <a:gd name="T21" fmla="*/ 10800 h 21600"/>
              <a:gd name="T22" fmla="*/ 21600 w 21600"/>
              <a:gd name="T23" fmla="*/ 10800 h 21600"/>
              <a:gd name="T24" fmla="*/ 1645 w 21600"/>
              <a:gd name="T25" fmla="*/ 4171 h 21600"/>
              <a:gd name="T26" fmla="*/ 16522 w 21600"/>
              <a:gd name="T27" fmla="*/ 17314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T24" t="T25" r="T26" b="T27"/>
            <a:pathLst>
              <a:path w="21600" h="21600" extrusionOk="0">
                <a:moveTo>
                  <a:pt x="0" y="18014"/>
                </a:moveTo>
                <a:lnTo>
                  <a:pt x="0" y="2800"/>
                </a:lnTo>
                <a:lnTo>
                  <a:pt x="1645" y="2800"/>
                </a:lnTo>
                <a:lnTo>
                  <a:pt x="1645" y="1428"/>
                </a:lnTo>
                <a:lnTo>
                  <a:pt x="3468" y="1428"/>
                </a:lnTo>
                <a:lnTo>
                  <a:pt x="3468" y="0"/>
                </a:lnTo>
                <a:lnTo>
                  <a:pt x="21653" y="0"/>
                </a:lnTo>
                <a:lnTo>
                  <a:pt x="21653" y="18828"/>
                </a:lnTo>
                <a:lnTo>
                  <a:pt x="19954" y="18828"/>
                </a:lnTo>
                <a:lnTo>
                  <a:pt x="19954" y="20214"/>
                </a:lnTo>
                <a:lnTo>
                  <a:pt x="18256" y="20214"/>
                </a:lnTo>
                <a:lnTo>
                  <a:pt x="18256" y="21600"/>
                </a:lnTo>
                <a:lnTo>
                  <a:pt x="4434" y="21600"/>
                </a:lnTo>
                <a:lnTo>
                  <a:pt x="0" y="18014"/>
                </a:lnTo>
                <a:close/>
              </a:path>
              <a:path w="21600" h="21600" extrusionOk="0">
                <a:moveTo>
                  <a:pt x="3486" y="1428"/>
                </a:moveTo>
                <a:lnTo>
                  <a:pt x="19954" y="1428"/>
                </a:lnTo>
                <a:lnTo>
                  <a:pt x="19954" y="20214"/>
                </a:lnTo>
                <a:lnTo>
                  <a:pt x="18256" y="20214"/>
                </a:lnTo>
                <a:lnTo>
                  <a:pt x="18256" y="2800"/>
                </a:lnTo>
                <a:lnTo>
                  <a:pt x="1645" y="2800"/>
                </a:lnTo>
                <a:lnTo>
                  <a:pt x="1645" y="1428"/>
                </a:lnTo>
                <a:lnTo>
                  <a:pt x="3486" y="1428"/>
                </a:lnTo>
                <a:close/>
              </a:path>
              <a:path w="21600" h="21600" extrusionOk="0">
                <a:moveTo>
                  <a:pt x="0" y="18014"/>
                </a:moveTo>
                <a:lnTo>
                  <a:pt x="4434" y="18000"/>
                </a:lnTo>
                <a:lnTo>
                  <a:pt x="4434" y="21600"/>
                </a:lnTo>
                <a:lnTo>
                  <a:pt x="0" y="18014"/>
                </a:lnTo>
                <a:close/>
              </a:path>
            </a:pathLst>
          </a:custGeom>
          <a:solidFill>
            <a:schemeClr val="bg1"/>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ja-JP" altLang="en-US"/>
          </a:p>
        </p:txBody>
      </p:sp>
      <p:sp>
        <p:nvSpPr>
          <p:cNvPr id="12" name="テキスト ボックス 11"/>
          <p:cNvSpPr txBox="1"/>
          <p:nvPr/>
        </p:nvSpPr>
        <p:spPr>
          <a:xfrm>
            <a:off x="-34695" y="3297833"/>
            <a:ext cx="2126122" cy="400110"/>
          </a:xfrm>
          <a:prstGeom prst="rect">
            <a:avLst/>
          </a:prstGeom>
          <a:noFill/>
        </p:spPr>
        <p:txBody>
          <a:bodyPr wrap="square" rtlCol="0">
            <a:spAutoFit/>
          </a:bodyPr>
          <a:lstStyle/>
          <a:p>
            <a:pPr algn="ctr"/>
            <a:r>
              <a:rPr kumimoji="1" lang="ja-JP" altLang="en-US" sz="2000" dirty="0" smtClean="0"/>
              <a:t>ソースコード</a:t>
            </a:r>
            <a:r>
              <a:rPr lang="ja-JP" altLang="en-US" sz="2000" dirty="0"/>
              <a:t>集合</a:t>
            </a:r>
            <a:endParaRPr kumimoji="1" lang="ja-JP" altLang="en-US" sz="2000" dirty="0"/>
          </a:p>
        </p:txBody>
      </p:sp>
      <p:sp>
        <p:nvSpPr>
          <p:cNvPr id="13" name="左矢印 12"/>
          <p:cNvSpPr/>
          <p:nvPr/>
        </p:nvSpPr>
        <p:spPr bwMode="auto">
          <a:xfrm rot="10800000">
            <a:off x="1470708" y="2575469"/>
            <a:ext cx="623720" cy="333540"/>
          </a:xfrm>
          <a:prstGeom prst="leftArrow">
            <a:avLst/>
          </a:prstGeom>
          <a:solidFill>
            <a:schemeClr val="accent2"/>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5" name="角丸四角形 14"/>
          <p:cNvSpPr/>
          <p:nvPr/>
        </p:nvSpPr>
        <p:spPr bwMode="auto">
          <a:xfrm>
            <a:off x="56894" y="1884558"/>
            <a:ext cx="3870045" cy="1849809"/>
          </a:xfrm>
          <a:prstGeom prst="roundRect">
            <a:avLst/>
          </a:prstGeom>
          <a:noFill/>
          <a:ln w="12700" cap="flat" cmpd="sng" algn="ctr">
            <a:solidFill>
              <a:schemeClr val="accent6"/>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6" name="角丸四角形 15"/>
          <p:cNvSpPr/>
          <p:nvPr/>
        </p:nvSpPr>
        <p:spPr bwMode="auto">
          <a:xfrm>
            <a:off x="2094427" y="1969278"/>
            <a:ext cx="4478863" cy="4268034"/>
          </a:xfrm>
          <a:prstGeom prst="roundRect">
            <a:avLst/>
          </a:prstGeom>
          <a:noFill/>
          <a:ln w="12700" cap="flat" cmpd="sng" algn="ctr">
            <a:solidFill>
              <a:schemeClr val="accent1">
                <a:lumMod val="50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accent1">
                  <a:lumMod val="50000"/>
                </a:schemeClr>
              </a:solidFill>
              <a:effectLst/>
              <a:latin typeface="Times New Roman" pitchFamily="18" charset="0"/>
              <a:ea typeface="ＭＳ Ｐゴシック" pitchFamily="50" charset="-128"/>
            </a:endParaRPr>
          </a:p>
        </p:txBody>
      </p:sp>
      <p:graphicFrame>
        <p:nvGraphicFramePr>
          <p:cNvPr id="21" name="表 20"/>
          <p:cNvGraphicFramePr>
            <a:graphicFrameLocks noGrp="1"/>
          </p:cNvGraphicFramePr>
          <p:nvPr>
            <p:extLst>
              <p:ext uri="{D42A27DB-BD31-4B8C-83A1-F6EECF244321}">
                <p14:modId xmlns:p14="http://schemas.microsoft.com/office/powerpoint/2010/main" val="2417254073"/>
              </p:ext>
            </p:extLst>
          </p:nvPr>
        </p:nvGraphicFramePr>
        <p:xfrm>
          <a:off x="4885849" y="4469737"/>
          <a:ext cx="1377282" cy="1193683"/>
        </p:xfrm>
        <a:graphic>
          <a:graphicData uri="http://schemas.openxmlformats.org/drawingml/2006/table">
            <a:tbl>
              <a:tblPr bandRow="1">
                <a:tableStyleId>{BC89EF96-8CEA-46FF-86C4-4CE0E7609802}</a:tableStyleId>
              </a:tblPr>
              <a:tblGrid>
                <a:gridCol w="1377282"/>
              </a:tblGrid>
              <a:tr h="413275">
                <a:tc>
                  <a:txBody>
                    <a:bodyPr/>
                    <a:lstStyle/>
                    <a:p>
                      <a:endParaRPr kumimoji="1" lang="ja-JP" altLang="en-US" dirty="0"/>
                    </a:p>
                  </a:txBody>
                  <a:tcPr/>
                </a:tc>
              </a:tr>
              <a:tr h="390204">
                <a:tc>
                  <a:txBody>
                    <a:bodyPr/>
                    <a:lstStyle/>
                    <a:p>
                      <a:endParaRPr kumimoji="1" lang="ja-JP" altLang="en-US" dirty="0"/>
                    </a:p>
                  </a:txBody>
                  <a:tcPr/>
                </a:tc>
              </a:tr>
              <a:tr h="390204">
                <a:tc>
                  <a:txBody>
                    <a:bodyPr/>
                    <a:lstStyle/>
                    <a:p>
                      <a:endParaRPr kumimoji="1" lang="ja-JP" altLang="en-US" dirty="0"/>
                    </a:p>
                  </a:txBody>
                  <a:tcPr/>
                </a:tc>
              </a:tr>
            </a:tbl>
          </a:graphicData>
        </a:graphic>
      </p:graphicFrame>
      <p:sp>
        <p:nvSpPr>
          <p:cNvPr id="22" name="正方形/長方形 21"/>
          <p:cNvSpPr/>
          <p:nvPr/>
        </p:nvSpPr>
        <p:spPr bwMode="auto">
          <a:xfrm>
            <a:off x="4885849" y="4482994"/>
            <a:ext cx="1368152" cy="1224136"/>
          </a:xfrm>
          <a:prstGeom prst="rect">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23" name="テキスト ボックス 22"/>
          <p:cNvSpPr txBox="1"/>
          <p:nvPr/>
        </p:nvSpPr>
        <p:spPr>
          <a:xfrm>
            <a:off x="4054739" y="5713026"/>
            <a:ext cx="2912301" cy="400110"/>
          </a:xfrm>
          <a:prstGeom prst="rect">
            <a:avLst/>
          </a:prstGeom>
          <a:noFill/>
        </p:spPr>
        <p:txBody>
          <a:bodyPr wrap="square" rtlCol="0">
            <a:spAutoFit/>
          </a:bodyPr>
          <a:lstStyle/>
          <a:p>
            <a:pPr algn="ctr"/>
            <a:r>
              <a:rPr kumimoji="1" lang="ja-JP" altLang="en-US" sz="2000" dirty="0" smtClean="0"/>
              <a:t>メソッド名変更候補</a:t>
            </a:r>
            <a:endParaRPr kumimoji="1" lang="ja-JP" altLang="en-US" sz="2000" dirty="0"/>
          </a:p>
        </p:txBody>
      </p:sp>
      <p:sp>
        <p:nvSpPr>
          <p:cNvPr id="24" name="テキスト ボックス 23"/>
          <p:cNvSpPr txBox="1"/>
          <p:nvPr/>
        </p:nvSpPr>
        <p:spPr>
          <a:xfrm>
            <a:off x="137013" y="1395016"/>
            <a:ext cx="3707904" cy="461665"/>
          </a:xfrm>
          <a:prstGeom prst="rect">
            <a:avLst/>
          </a:prstGeom>
          <a:solidFill>
            <a:schemeClr val="bg1"/>
          </a:solidFill>
          <a:ln>
            <a:solidFill>
              <a:schemeClr val="tx1"/>
            </a:solidFill>
          </a:ln>
        </p:spPr>
        <p:txBody>
          <a:bodyPr wrap="square" rtlCol="0">
            <a:spAutoFit/>
          </a:bodyPr>
          <a:lstStyle/>
          <a:p>
            <a:r>
              <a:rPr kumimoji="1" lang="en-US" altLang="ja-JP" sz="2400" b="1" dirty="0" smtClean="0">
                <a:solidFill>
                  <a:schemeClr val="accent6"/>
                </a:solidFill>
              </a:rPr>
              <a:t>1</a:t>
            </a:r>
            <a:r>
              <a:rPr kumimoji="1" lang="ja-JP" altLang="en-US" sz="2400" b="1" dirty="0" smtClean="0">
                <a:solidFill>
                  <a:schemeClr val="accent6"/>
                </a:solidFill>
              </a:rPr>
              <a:t>：命名相関ルールの作成</a:t>
            </a:r>
            <a:endParaRPr kumimoji="1" lang="ja-JP" altLang="en-US" sz="2400" b="1" dirty="0">
              <a:solidFill>
                <a:schemeClr val="accent6"/>
              </a:solidFill>
            </a:endParaRPr>
          </a:p>
        </p:txBody>
      </p:sp>
      <p:cxnSp>
        <p:nvCxnSpPr>
          <p:cNvPr id="27" name="直線コネクタ 26"/>
          <p:cNvCxnSpPr/>
          <p:nvPr/>
        </p:nvCxnSpPr>
        <p:spPr bwMode="auto">
          <a:xfrm>
            <a:off x="4885849" y="5271142"/>
            <a:ext cx="1368152" cy="0"/>
          </a:xfrm>
          <a:prstGeom prst="line">
            <a:avLst/>
          </a:prstGeom>
          <a:solidFill>
            <a:schemeClr val="accent2"/>
          </a:solidFill>
          <a:ln w="12700" cap="flat" cmpd="sng" algn="ctr">
            <a:solidFill>
              <a:schemeClr val="bg1"/>
            </a:solidFill>
            <a:prstDash val="solid"/>
            <a:round/>
            <a:headEnd type="none" w="med" len="med"/>
            <a:tailEnd type="none" w="med" len="med"/>
          </a:ln>
          <a:effectLst/>
        </p:spPr>
      </p:cxnSp>
      <p:sp>
        <p:nvSpPr>
          <p:cNvPr id="28" name="正方形/長方形 27"/>
          <p:cNvSpPr/>
          <p:nvPr/>
        </p:nvSpPr>
        <p:spPr bwMode="auto">
          <a:xfrm>
            <a:off x="3572690" y="2623186"/>
            <a:ext cx="1233223" cy="167871"/>
          </a:xfrm>
          <a:prstGeom prst="rect">
            <a:avLst/>
          </a:prstGeom>
          <a:solidFill>
            <a:schemeClr val="accent1">
              <a:lumMod val="75000"/>
            </a:schemeClr>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29" name="正方形/長方形 28"/>
          <p:cNvSpPr/>
          <p:nvPr/>
        </p:nvSpPr>
        <p:spPr bwMode="auto">
          <a:xfrm rot="16200000">
            <a:off x="3034614" y="3788935"/>
            <a:ext cx="2207609" cy="195495"/>
          </a:xfrm>
          <a:prstGeom prst="rect">
            <a:avLst/>
          </a:prstGeom>
          <a:solidFill>
            <a:schemeClr val="accent1">
              <a:lumMod val="75000"/>
            </a:schemeClr>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30" name="右矢印 29"/>
          <p:cNvSpPr/>
          <p:nvPr/>
        </p:nvSpPr>
        <p:spPr bwMode="auto">
          <a:xfrm>
            <a:off x="4054739" y="4826625"/>
            <a:ext cx="721567" cy="327727"/>
          </a:xfrm>
          <a:prstGeom prst="rightArrow">
            <a:avLst/>
          </a:prstGeom>
          <a:solidFill>
            <a:schemeClr val="accent1">
              <a:lumMod val="75000"/>
            </a:schemeClr>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pic>
        <p:nvPicPr>
          <p:cNvPr id="31" name="Picture 6" descr="C:\Program Files\Microsoft Office\MEDIA\CAGCAT10\j0292020.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a:off x="7489088" y="3035982"/>
            <a:ext cx="1757692" cy="1713795"/>
          </a:xfrm>
          <a:prstGeom prst="rect">
            <a:avLst/>
          </a:prstGeom>
          <a:noFill/>
          <a:extLst>
            <a:ext uri="{909E8E84-426E-40DD-AFC4-6F175D3DCCD1}">
              <a14:hiddenFill xmlns:a14="http://schemas.microsoft.com/office/drawing/2010/main">
                <a:solidFill>
                  <a:srgbClr val="FFFFFF"/>
                </a:solidFill>
              </a14:hiddenFill>
            </a:ext>
          </a:extLst>
        </p:spPr>
      </p:pic>
      <p:sp>
        <p:nvSpPr>
          <p:cNvPr id="32" name="テキスト ボックス 31"/>
          <p:cNvSpPr txBox="1"/>
          <p:nvPr/>
        </p:nvSpPr>
        <p:spPr>
          <a:xfrm>
            <a:off x="7863878" y="4469737"/>
            <a:ext cx="1008111" cy="400110"/>
          </a:xfrm>
          <a:prstGeom prst="rect">
            <a:avLst/>
          </a:prstGeom>
          <a:solidFill>
            <a:schemeClr val="bg1"/>
          </a:solidFill>
        </p:spPr>
        <p:txBody>
          <a:bodyPr wrap="square" rtlCol="0">
            <a:spAutoFit/>
          </a:bodyPr>
          <a:lstStyle/>
          <a:p>
            <a:r>
              <a:rPr kumimoji="1" lang="ja-JP" altLang="en-US" sz="2000" b="1" dirty="0" smtClean="0"/>
              <a:t>開発者</a:t>
            </a:r>
            <a:endParaRPr kumimoji="1" lang="ja-JP" altLang="en-US" sz="2000" b="1" dirty="0"/>
          </a:p>
        </p:txBody>
      </p:sp>
      <p:sp>
        <p:nvSpPr>
          <p:cNvPr id="33" name="テキスト ボックス 32"/>
          <p:cNvSpPr txBox="1"/>
          <p:nvPr/>
        </p:nvSpPr>
        <p:spPr>
          <a:xfrm>
            <a:off x="6722132" y="4904707"/>
            <a:ext cx="1722005" cy="707886"/>
          </a:xfrm>
          <a:prstGeom prst="rect">
            <a:avLst/>
          </a:prstGeom>
          <a:noFill/>
        </p:spPr>
        <p:txBody>
          <a:bodyPr wrap="square" rtlCol="0">
            <a:spAutoFit/>
          </a:bodyPr>
          <a:lstStyle/>
          <a:p>
            <a:r>
              <a:rPr kumimoji="1" lang="ja-JP" altLang="en-US" sz="2000" dirty="0" smtClean="0"/>
              <a:t>メソッド名</a:t>
            </a:r>
            <a:endParaRPr kumimoji="1" lang="en-US" altLang="ja-JP" sz="2000" dirty="0" smtClean="0"/>
          </a:p>
          <a:p>
            <a:r>
              <a:rPr lang="ja-JP" altLang="en-US" sz="2000" dirty="0"/>
              <a:t> </a:t>
            </a:r>
            <a:r>
              <a:rPr lang="ja-JP" altLang="en-US" sz="2000" dirty="0" smtClean="0"/>
              <a:t> </a:t>
            </a:r>
            <a:r>
              <a:rPr kumimoji="1" lang="ja-JP" altLang="en-US" sz="2000" dirty="0" smtClean="0"/>
              <a:t>候補の提示</a:t>
            </a:r>
            <a:endParaRPr kumimoji="1" lang="en-US" altLang="ja-JP" sz="2000" dirty="0" smtClean="0"/>
          </a:p>
        </p:txBody>
      </p:sp>
      <p:sp>
        <p:nvSpPr>
          <p:cNvPr id="34" name="右矢印 33"/>
          <p:cNvSpPr/>
          <p:nvPr/>
        </p:nvSpPr>
        <p:spPr bwMode="auto">
          <a:xfrm flipV="1">
            <a:off x="6722132" y="4615435"/>
            <a:ext cx="715883" cy="289272"/>
          </a:xfrm>
          <a:prstGeom prst="rightArrow">
            <a:avLst/>
          </a:prstGeom>
          <a:solidFill>
            <a:schemeClr val="accent3"/>
          </a:solidFill>
          <a:ln w="12700" cap="flat" cmpd="sng" algn="ctr">
            <a:solidFill>
              <a:srgbClr val="00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35" name="右矢印 34"/>
          <p:cNvSpPr/>
          <p:nvPr/>
        </p:nvSpPr>
        <p:spPr bwMode="auto">
          <a:xfrm rot="10800000">
            <a:off x="6722133" y="2941919"/>
            <a:ext cx="778742" cy="275695"/>
          </a:xfrm>
          <a:prstGeom prst="rightArrow">
            <a:avLst/>
          </a:prstGeom>
          <a:solidFill>
            <a:schemeClr val="accent3"/>
          </a:solidFill>
          <a:ln w="12700" cap="flat" cmpd="sng" algn="ctr">
            <a:solidFill>
              <a:srgbClr val="00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36" name="テキスト ボックス 35"/>
          <p:cNvSpPr txBox="1"/>
          <p:nvPr/>
        </p:nvSpPr>
        <p:spPr>
          <a:xfrm>
            <a:off x="6745035" y="2269243"/>
            <a:ext cx="1722005" cy="707886"/>
          </a:xfrm>
          <a:prstGeom prst="rect">
            <a:avLst/>
          </a:prstGeom>
          <a:noFill/>
        </p:spPr>
        <p:txBody>
          <a:bodyPr wrap="square" rtlCol="0">
            <a:spAutoFit/>
          </a:bodyPr>
          <a:lstStyle/>
          <a:p>
            <a:r>
              <a:rPr lang="ja-JP" altLang="en-US" sz="2000" dirty="0"/>
              <a:t>変更</a:t>
            </a:r>
            <a:r>
              <a:rPr lang="ja-JP" altLang="en-US" sz="2000" dirty="0" smtClean="0"/>
              <a:t>したい</a:t>
            </a:r>
            <a:endParaRPr lang="en-US" altLang="ja-JP" sz="2000" dirty="0" smtClean="0"/>
          </a:p>
          <a:p>
            <a:r>
              <a:rPr lang="ja-JP" altLang="en-US" sz="2000" dirty="0" smtClean="0"/>
              <a:t>メソッドの指定</a:t>
            </a:r>
            <a:endParaRPr kumimoji="1" lang="en-US" altLang="ja-JP" sz="2000" dirty="0" smtClean="0"/>
          </a:p>
        </p:txBody>
      </p:sp>
      <p:sp>
        <p:nvSpPr>
          <p:cNvPr id="25" name="テキスト ボックス 24"/>
          <p:cNvSpPr txBox="1"/>
          <p:nvPr/>
        </p:nvSpPr>
        <p:spPr>
          <a:xfrm>
            <a:off x="1115616" y="3929938"/>
            <a:ext cx="4050742" cy="461665"/>
          </a:xfrm>
          <a:prstGeom prst="rect">
            <a:avLst/>
          </a:prstGeom>
          <a:solidFill>
            <a:schemeClr val="bg1"/>
          </a:solidFill>
          <a:ln>
            <a:solidFill>
              <a:schemeClr val="tx1"/>
            </a:solidFill>
          </a:ln>
        </p:spPr>
        <p:txBody>
          <a:bodyPr wrap="square" rtlCol="0">
            <a:spAutoFit/>
          </a:bodyPr>
          <a:lstStyle/>
          <a:p>
            <a:pPr algn="ctr"/>
            <a:r>
              <a:rPr lang="en-US" altLang="ja-JP" sz="2400" b="1" dirty="0" smtClean="0">
                <a:solidFill>
                  <a:schemeClr val="accent1">
                    <a:lumMod val="50000"/>
                  </a:schemeClr>
                </a:solidFill>
              </a:rPr>
              <a:t>2</a:t>
            </a:r>
            <a:r>
              <a:rPr kumimoji="1" lang="ja-JP" altLang="en-US" sz="2400" b="1" dirty="0" smtClean="0">
                <a:solidFill>
                  <a:schemeClr val="accent1">
                    <a:lumMod val="50000"/>
                  </a:schemeClr>
                </a:solidFill>
              </a:rPr>
              <a:t>：メソッド名変更候補の生成</a:t>
            </a:r>
            <a:endParaRPr kumimoji="1" lang="ja-JP" altLang="en-US" sz="2400" b="1" dirty="0">
              <a:solidFill>
                <a:schemeClr val="accent1">
                  <a:lumMod val="50000"/>
                </a:schemeClr>
              </a:solidFill>
            </a:endParaRPr>
          </a:p>
        </p:txBody>
      </p:sp>
    </p:spTree>
    <p:extLst>
      <p:ext uri="{BB962C8B-B14F-4D97-AF65-F5344CB8AC3E}">
        <p14:creationId xmlns:p14="http://schemas.microsoft.com/office/powerpoint/2010/main" val="394240968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1</a:t>
            </a:r>
            <a:r>
              <a:rPr kumimoji="1" lang="ja-JP" altLang="en-US" dirty="0" smtClean="0"/>
              <a:t>：命名相関</a:t>
            </a:r>
            <a:r>
              <a:rPr lang="ja-JP" altLang="en-US" dirty="0" smtClean="0"/>
              <a:t>ルールの作成</a:t>
            </a:r>
            <a:endParaRPr kumimoji="1" lang="ja-JP" altLang="en-US" dirty="0"/>
          </a:p>
        </p:txBody>
      </p:sp>
      <p:sp>
        <p:nvSpPr>
          <p:cNvPr id="3" name="コンテンツ プレースホルダー 2"/>
          <p:cNvSpPr>
            <a:spLocks noGrp="1"/>
          </p:cNvSpPr>
          <p:nvPr>
            <p:ph idx="1"/>
          </p:nvPr>
        </p:nvSpPr>
        <p:spPr>
          <a:xfrm>
            <a:off x="149031" y="1628801"/>
            <a:ext cx="8964612" cy="720079"/>
          </a:xfrm>
        </p:spPr>
        <p:txBody>
          <a:bodyPr/>
          <a:lstStyle/>
          <a:p>
            <a:r>
              <a:rPr lang="ja-JP" altLang="en-US" sz="2800" dirty="0" smtClean="0"/>
              <a:t>ソースコード集合から命名相関ルールを</a:t>
            </a:r>
            <a:r>
              <a:rPr lang="ja-JP" altLang="en-US" sz="2800" dirty="0"/>
              <a:t>作成</a:t>
            </a:r>
            <a:r>
              <a:rPr lang="ja-JP" altLang="en-US" sz="2800" dirty="0" smtClean="0"/>
              <a:t>する</a:t>
            </a:r>
            <a:endParaRPr lang="en-US" altLang="ja-JP" sz="2800" dirty="0" smtClean="0"/>
          </a:p>
          <a:p>
            <a:pPr lvl="1"/>
            <a:endParaRPr lang="en-US" altLang="ja-JP" sz="2400" dirty="0" smtClean="0"/>
          </a:p>
          <a:p>
            <a:pPr lvl="3"/>
            <a:endParaRPr lang="en-US" altLang="ja-JP" dirty="0" smtClean="0"/>
          </a:p>
          <a:p>
            <a:pPr lvl="3"/>
            <a:endParaRPr lang="en-US" altLang="ja-JP" sz="1800" dirty="0" smtClean="0"/>
          </a:p>
        </p:txBody>
      </p:sp>
      <p:sp>
        <p:nvSpPr>
          <p:cNvPr id="5" name="スライド番号プレースホルダー 4"/>
          <p:cNvSpPr>
            <a:spLocks noGrp="1"/>
          </p:cNvSpPr>
          <p:nvPr>
            <p:ph type="sldNum" sz="quarter" idx="12"/>
          </p:nvPr>
        </p:nvSpPr>
        <p:spPr/>
        <p:txBody>
          <a:bodyPr/>
          <a:lstStyle/>
          <a:p>
            <a:fld id="{180D94C8-5D94-4B9E-9F8A-7865E7203A26}" type="slidenum">
              <a:rPr kumimoji="1" lang="ja-JP" altLang="en-US" smtClean="0"/>
              <a:t>6</a:t>
            </a:fld>
            <a:endParaRPr kumimoji="1" lang="ja-JP" altLang="en-US"/>
          </a:p>
        </p:txBody>
      </p:sp>
      <p:sp>
        <p:nvSpPr>
          <p:cNvPr id="7" name="Documents"/>
          <p:cNvSpPr>
            <a:spLocks noEditPoints="1" noChangeArrowheads="1"/>
          </p:cNvSpPr>
          <p:nvPr/>
        </p:nvSpPr>
        <p:spPr bwMode="auto">
          <a:xfrm>
            <a:off x="670469" y="3130792"/>
            <a:ext cx="896570" cy="1059633"/>
          </a:xfrm>
          <a:custGeom>
            <a:avLst/>
            <a:gdLst>
              <a:gd name="T0" fmla="*/ 0 w 21600"/>
              <a:gd name="T1" fmla="*/ 2800 h 21600"/>
              <a:gd name="T2" fmla="*/ 3468 w 21600"/>
              <a:gd name="T3" fmla="*/ 0 h 21600"/>
              <a:gd name="T4" fmla="*/ 21653 w 21600"/>
              <a:gd name="T5" fmla="*/ 18828 h 21600"/>
              <a:gd name="T6" fmla="*/ 19954 w 21600"/>
              <a:gd name="T7" fmla="*/ 20214 h 21600"/>
              <a:gd name="T8" fmla="*/ 18256 w 21600"/>
              <a:gd name="T9" fmla="*/ 21628 h 21600"/>
              <a:gd name="T10" fmla="*/ 19954 w 21600"/>
              <a:gd name="T11" fmla="*/ 1428 h 21600"/>
              <a:gd name="T12" fmla="*/ 18256 w 21600"/>
              <a:gd name="T13" fmla="*/ 2800 h 21600"/>
              <a:gd name="T14" fmla="*/ 1645 w 21600"/>
              <a:gd name="T15" fmla="*/ 1428 h 21600"/>
              <a:gd name="T16" fmla="*/ 21600 w 21600"/>
              <a:gd name="T17" fmla="*/ 0 h 21600"/>
              <a:gd name="T18" fmla="*/ 10800 w 21600"/>
              <a:gd name="T19" fmla="*/ 0 h 21600"/>
              <a:gd name="T20" fmla="*/ 0 w 21600"/>
              <a:gd name="T21" fmla="*/ 10800 h 21600"/>
              <a:gd name="T22" fmla="*/ 21600 w 21600"/>
              <a:gd name="T23" fmla="*/ 10800 h 21600"/>
              <a:gd name="T24" fmla="*/ 1645 w 21600"/>
              <a:gd name="T25" fmla="*/ 4171 h 21600"/>
              <a:gd name="T26" fmla="*/ 16522 w 21600"/>
              <a:gd name="T27" fmla="*/ 17314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T24" t="T25" r="T26" b="T27"/>
            <a:pathLst>
              <a:path w="21600" h="21600" extrusionOk="0">
                <a:moveTo>
                  <a:pt x="0" y="18014"/>
                </a:moveTo>
                <a:lnTo>
                  <a:pt x="0" y="2800"/>
                </a:lnTo>
                <a:lnTo>
                  <a:pt x="1645" y="2800"/>
                </a:lnTo>
                <a:lnTo>
                  <a:pt x="1645" y="1428"/>
                </a:lnTo>
                <a:lnTo>
                  <a:pt x="3468" y="1428"/>
                </a:lnTo>
                <a:lnTo>
                  <a:pt x="3468" y="0"/>
                </a:lnTo>
                <a:lnTo>
                  <a:pt x="21653" y="0"/>
                </a:lnTo>
                <a:lnTo>
                  <a:pt x="21653" y="18828"/>
                </a:lnTo>
                <a:lnTo>
                  <a:pt x="19954" y="18828"/>
                </a:lnTo>
                <a:lnTo>
                  <a:pt x="19954" y="20214"/>
                </a:lnTo>
                <a:lnTo>
                  <a:pt x="18256" y="20214"/>
                </a:lnTo>
                <a:lnTo>
                  <a:pt x="18256" y="21600"/>
                </a:lnTo>
                <a:lnTo>
                  <a:pt x="4434" y="21600"/>
                </a:lnTo>
                <a:lnTo>
                  <a:pt x="0" y="18014"/>
                </a:lnTo>
                <a:close/>
              </a:path>
              <a:path w="21600" h="21600" extrusionOk="0">
                <a:moveTo>
                  <a:pt x="3486" y="1428"/>
                </a:moveTo>
                <a:lnTo>
                  <a:pt x="19954" y="1428"/>
                </a:lnTo>
                <a:lnTo>
                  <a:pt x="19954" y="20214"/>
                </a:lnTo>
                <a:lnTo>
                  <a:pt x="18256" y="20214"/>
                </a:lnTo>
                <a:lnTo>
                  <a:pt x="18256" y="2800"/>
                </a:lnTo>
                <a:lnTo>
                  <a:pt x="1645" y="2800"/>
                </a:lnTo>
                <a:lnTo>
                  <a:pt x="1645" y="1428"/>
                </a:lnTo>
                <a:lnTo>
                  <a:pt x="3486" y="1428"/>
                </a:lnTo>
                <a:close/>
              </a:path>
              <a:path w="21600" h="21600" extrusionOk="0">
                <a:moveTo>
                  <a:pt x="0" y="18014"/>
                </a:moveTo>
                <a:lnTo>
                  <a:pt x="4434" y="18000"/>
                </a:lnTo>
                <a:lnTo>
                  <a:pt x="4434" y="21600"/>
                </a:lnTo>
                <a:lnTo>
                  <a:pt x="0" y="18014"/>
                </a:lnTo>
                <a:close/>
              </a:path>
            </a:pathLst>
          </a:custGeom>
          <a:solidFill>
            <a:schemeClr val="bg1"/>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ja-JP" altLang="en-US"/>
          </a:p>
        </p:txBody>
      </p:sp>
      <p:sp>
        <p:nvSpPr>
          <p:cNvPr id="11" name="テキスト ボックス 10"/>
          <p:cNvSpPr txBox="1"/>
          <p:nvPr/>
        </p:nvSpPr>
        <p:spPr>
          <a:xfrm>
            <a:off x="118976" y="4268164"/>
            <a:ext cx="2169153" cy="400110"/>
          </a:xfrm>
          <a:prstGeom prst="rect">
            <a:avLst/>
          </a:prstGeom>
          <a:noFill/>
        </p:spPr>
        <p:txBody>
          <a:bodyPr wrap="square" rtlCol="0">
            <a:spAutoFit/>
          </a:bodyPr>
          <a:lstStyle/>
          <a:p>
            <a:pPr algn="ctr"/>
            <a:r>
              <a:rPr kumimoji="1" lang="ja-JP" altLang="en-US" sz="2000" b="1" dirty="0" smtClean="0"/>
              <a:t>ソースコード集合</a:t>
            </a:r>
            <a:endParaRPr kumimoji="1" lang="ja-JP" altLang="en-US" sz="2000" b="1" dirty="0"/>
          </a:p>
        </p:txBody>
      </p:sp>
      <p:sp>
        <p:nvSpPr>
          <p:cNvPr id="15" name="右矢印 14"/>
          <p:cNvSpPr/>
          <p:nvPr/>
        </p:nvSpPr>
        <p:spPr bwMode="auto">
          <a:xfrm>
            <a:off x="2072105" y="3431704"/>
            <a:ext cx="1080121" cy="336838"/>
          </a:xfrm>
          <a:prstGeom prst="rightArrow">
            <a:avLst/>
          </a:prstGeom>
          <a:solidFill>
            <a:schemeClr val="accent2"/>
          </a:solidFill>
          <a:ln w="12700" cap="flat" cmpd="sng" algn="ctr">
            <a:solidFill>
              <a:srgbClr val="00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18" name="テキスト ボックス 17"/>
          <p:cNvSpPr txBox="1"/>
          <p:nvPr/>
        </p:nvSpPr>
        <p:spPr>
          <a:xfrm>
            <a:off x="2979818" y="4268164"/>
            <a:ext cx="3340760" cy="707886"/>
          </a:xfrm>
          <a:prstGeom prst="rect">
            <a:avLst/>
          </a:prstGeom>
          <a:noFill/>
        </p:spPr>
        <p:txBody>
          <a:bodyPr wrap="square" rtlCol="0">
            <a:spAutoFit/>
          </a:bodyPr>
          <a:lstStyle/>
          <a:p>
            <a:r>
              <a:rPr lang="ja-JP" altLang="en-US" sz="2000" b="1" dirty="0" smtClean="0"/>
              <a:t>メソッドごとの</a:t>
            </a:r>
            <a:endParaRPr lang="en-US" altLang="ja-JP" sz="2000" b="1" dirty="0" smtClean="0"/>
          </a:p>
          <a:p>
            <a:r>
              <a:rPr kumimoji="1" lang="ja-JP" altLang="en-US" sz="2000" b="1" dirty="0" smtClean="0"/>
              <a:t>名前と</a:t>
            </a:r>
            <a:r>
              <a:rPr lang="ja-JP" altLang="en-US" sz="2000" b="1" dirty="0" smtClean="0"/>
              <a:t>周辺識別子</a:t>
            </a:r>
            <a:r>
              <a:rPr kumimoji="1" lang="ja-JP" altLang="en-US" sz="2000" b="1" dirty="0" smtClean="0"/>
              <a:t>の集合</a:t>
            </a:r>
            <a:endParaRPr kumimoji="1" lang="ja-JP" altLang="en-US" sz="2000" b="1" dirty="0"/>
          </a:p>
        </p:txBody>
      </p:sp>
      <p:sp>
        <p:nvSpPr>
          <p:cNvPr id="19" name="テキスト ボックス 18"/>
          <p:cNvSpPr txBox="1"/>
          <p:nvPr/>
        </p:nvSpPr>
        <p:spPr>
          <a:xfrm>
            <a:off x="1118755" y="2564904"/>
            <a:ext cx="3786510" cy="400110"/>
          </a:xfrm>
          <a:prstGeom prst="rect">
            <a:avLst/>
          </a:prstGeom>
          <a:noFill/>
        </p:spPr>
        <p:txBody>
          <a:bodyPr wrap="square" rtlCol="0">
            <a:spAutoFit/>
          </a:bodyPr>
          <a:lstStyle/>
          <a:p>
            <a:r>
              <a:rPr lang="en-US" altLang="ja-JP" sz="2000" dirty="0" smtClean="0">
                <a:solidFill>
                  <a:schemeClr val="accent1">
                    <a:lumMod val="50000"/>
                  </a:schemeClr>
                </a:solidFill>
              </a:rPr>
              <a:t>1-1</a:t>
            </a:r>
            <a:r>
              <a:rPr kumimoji="1" lang="ja-JP" altLang="en-US" sz="2000" dirty="0" smtClean="0">
                <a:solidFill>
                  <a:schemeClr val="accent1">
                    <a:lumMod val="50000"/>
                  </a:schemeClr>
                </a:solidFill>
              </a:rPr>
              <a:t>：名前と</a:t>
            </a:r>
            <a:r>
              <a:rPr lang="ja-JP" altLang="en-US" sz="2000" dirty="0" smtClean="0">
                <a:solidFill>
                  <a:schemeClr val="accent1">
                    <a:lumMod val="50000"/>
                  </a:schemeClr>
                </a:solidFill>
              </a:rPr>
              <a:t>周辺識別子の</a:t>
            </a:r>
            <a:r>
              <a:rPr kumimoji="1" lang="ja-JP" altLang="en-US" sz="2000" dirty="0" smtClean="0">
                <a:solidFill>
                  <a:schemeClr val="accent1">
                    <a:lumMod val="50000"/>
                  </a:schemeClr>
                </a:solidFill>
              </a:rPr>
              <a:t>取得</a:t>
            </a:r>
            <a:endParaRPr kumimoji="1" lang="ja-JP" altLang="en-US" sz="2000" dirty="0">
              <a:solidFill>
                <a:schemeClr val="accent1">
                  <a:lumMod val="50000"/>
                </a:schemeClr>
              </a:solidFill>
            </a:endParaRPr>
          </a:p>
        </p:txBody>
      </p:sp>
      <p:sp>
        <p:nvSpPr>
          <p:cNvPr id="28" name="円柱 27"/>
          <p:cNvSpPr/>
          <p:nvPr/>
        </p:nvSpPr>
        <p:spPr bwMode="auto">
          <a:xfrm>
            <a:off x="7333534" y="3202718"/>
            <a:ext cx="936105" cy="874661"/>
          </a:xfrm>
          <a:prstGeom prst="can">
            <a:avLst/>
          </a:prstGeom>
          <a:noFill/>
          <a:ln w="12700" cap="flat" cmpd="sng" algn="ctr">
            <a:solidFill>
              <a:srgbClr val="00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32" name="右矢印 31"/>
          <p:cNvSpPr/>
          <p:nvPr/>
        </p:nvSpPr>
        <p:spPr bwMode="auto">
          <a:xfrm>
            <a:off x="5600498" y="3431704"/>
            <a:ext cx="1080120" cy="388052"/>
          </a:xfrm>
          <a:prstGeom prst="rightArrow">
            <a:avLst/>
          </a:prstGeom>
          <a:solidFill>
            <a:schemeClr val="accent2"/>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33" name="テキスト ボックス 32"/>
          <p:cNvSpPr txBox="1"/>
          <p:nvPr/>
        </p:nvSpPr>
        <p:spPr>
          <a:xfrm>
            <a:off x="6896209" y="4268164"/>
            <a:ext cx="2052153" cy="400110"/>
          </a:xfrm>
          <a:prstGeom prst="rect">
            <a:avLst/>
          </a:prstGeom>
          <a:noFill/>
        </p:spPr>
        <p:txBody>
          <a:bodyPr wrap="square" rtlCol="0">
            <a:spAutoFit/>
          </a:bodyPr>
          <a:lstStyle/>
          <a:p>
            <a:r>
              <a:rPr kumimoji="1" lang="ja-JP" altLang="en-US" sz="2000" b="1" dirty="0" smtClean="0"/>
              <a:t>命名相関ルール</a:t>
            </a:r>
            <a:endParaRPr kumimoji="1" lang="ja-JP" altLang="en-US" sz="2000" b="1" dirty="0"/>
          </a:p>
        </p:txBody>
      </p:sp>
      <p:sp>
        <p:nvSpPr>
          <p:cNvPr id="34" name="テキスト ボックス 33"/>
          <p:cNvSpPr txBox="1"/>
          <p:nvPr/>
        </p:nvSpPr>
        <p:spPr>
          <a:xfrm>
            <a:off x="4905264" y="2720073"/>
            <a:ext cx="4043098" cy="400110"/>
          </a:xfrm>
          <a:prstGeom prst="rect">
            <a:avLst/>
          </a:prstGeom>
          <a:noFill/>
        </p:spPr>
        <p:txBody>
          <a:bodyPr wrap="square" rtlCol="0">
            <a:spAutoFit/>
          </a:bodyPr>
          <a:lstStyle/>
          <a:p>
            <a:r>
              <a:rPr lang="en-US" altLang="ja-JP" sz="2000" dirty="0" smtClean="0">
                <a:solidFill>
                  <a:schemeClr val="accent1">
                    <a:lumMod val="50000"/>
                  </a:schemeClr>
                </a:solidFill>
              </a:rPr>
              <a:t>1-2</a:t>
            </a:r>
            <a:r>
              <a:rPr kumimoji="1" lang="ja-JP" altLang="en-US" sz="2000" dirty="0" smtClean="0">
                <a:solidFill>
                  <a:schemeClr val="accent1">
                    <a:lumMod val="50000"/>
                  </a:schemeClr>
                </a:solidFill>
              </a:rPr>
              <a:t>：命名相関ルー</a:t>
            </a:r>
            <a:r>
              <a:rPr lang="ja-JP" altLang="en-US" sz="2000" dirty="0" smtClean="0">
                <a:solidFill>
                  <a:schemeClr val="accent1">
                    <a:lumMod val="50000"/>
                  </a:schemeClr>
                </a:solidFill>
              </a:rPr>
              <a:t>ルの</a:t>
            </a:r>
            <a:r>
              <a:rPr lang="ja-JP" altLang="en-US" sz="2000" dirty="0">
                <a:solidFill>
                  <a:schemeClr val="accent1">
                    <a:lumMod val="50000"/>
                  </a:schemeClr>
                </a:solidFill>
              </a:rPr>
              <a:t>マイニング</a:t>
            </a:r>
            <a:endParaRPr kumimoji="1" lang="ja-JP" altLang="en-US" sz="2000" dirty="0">
              <a:solidFill>
                <a:schemeClr val="accent1">
                  <a:lumMod val="50000"/>
                </a:schemeClr>
              </a:solidFill>
            </a:endParaRPr>
          </a:p>
        </p:txBody>
      </p:sp>
      <p:sp>
        <p:nvSpPr>
          <p:cNvPr id="6" name="フローチャート : 複数書類 5"/>
          <p:cNvSpPr/>
          <p:nvPr/>
        </p:nvSpPr>
        <p:spPr bwMode="auto">
          <a:xfrm>
            <a:off x="3825145" y="3202718"/>
            <a:ext cx="1080120" cy="787652"/>
          </a:xfrm>
          <a:prstGeom prst="flowChartMultidocument">
            <a:avLst/>
          </a:prstGeom>
          <a:solidFill>
            <a:schemeClr val="bg1"/>
          </a:solidFill>
          <a:ln w="12700" cap="flat" cmpd="sng" algn="ctr">
            <a:solidFill>
              <a:srgbClr val="00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7" name="フローチャート : 複数書類 16"/>
          <p:cNvSpPr/>
          <p:nvPr/>
        </p:nvSpPr>
        <p:spPr bwMode="auto">
          <a:xfrm>
            <a:off x="3597073" y="3402773"/>
            <a:ext cx="1080120" cy="787652"/>
          </a:xfrm>
          <a:prstGeom prst="flowChartMultidocument">
            <a:avLst/>
          </a:prstGeom>
          <a:solidFill>
            <a:schemeClr val="bg1"/>
          </a:solidFill>
          <a:ln w="12700" cap="flat" cmpd="sng" algn="ctr">
            <a:solidFill>
              <a:srgbClr val="00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Tree>
    <p:extLst>
      <p:ext uri="{BB962C8B-B14F-4D97-AF65-F5344CB8AC3E}">
        <p14:creationId xmlns:p14="http://schemas.microsoft.com/office/powerpoint/2010/main" val="348144348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1-1</a:t>
            </a:r>
            <a:r>
              <a:rPr lang="ja-JP" altLang="en-US" dirty="0"/>
              <a:t>：メソッド名と周辺識別子</a:t>
            </a:r>
            <a:endParaRPr kumimoji="1" lang="ja-JP" altLang="en-US" dirty="0"/>
          </a:p>
        </p:txBody>
      </p:sp>
      <p:sp>
        <p:nvSpPr>
          <p:cNvPr id="4" name="スライド番号プレースホルダー 3"/>
          <p:cNvSpPr>
            <a:spLocks noGrp="1"/>
          </p:cNvSpPr>
          <p:nvPr>
            <p:ph type="sldNum" sz="quarter" idx="12"/>
          </p:nvPr>
        </p:nvSpPr>
        <p:spPr/>
        <p:txBody>
          <a:bodyPr/>
          <a:lstStyle/>
          <a:p>
            <a:fld id="{180D94C8-5D94-4B9E-9F8A-7865E7203A26}" type="slidenum">
              <a:rPr kumimoji="1" lang="ja-JP" altLang="en-US" smtClean="0"/>
              <a:t>7</a:t>
            </a:fld>
            <a:endParaRPr kumimoji="1" lang="ja-JP" altLang="en-US"/>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23" y="1512545"/>
            <a:ext cx="5534474" cy="367240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コンテンツ プレースホルダー 2"/>
          <p:cNvSpPr>
            <a:spLocks noGrp="1"/>
          </p:cNvSpPr>
          <p:nvPr>
            <p:ph idx="1"/>
          </p:nvPr>
        </p:nvSpPr>
        <p:spPr>
          <a:xfrm>
            <a:off x="4962993" y="1700808"/>
            <a:ext cx="5241258" cy="5037240"/>
          </a:xfrm>
        </p:spPr>
        <p:txBody>
          <a:bodyPr/>
          <a:lstStyle/>
          <a:p>
            <a:r>
              <a:rPr lang="ja-JP" altLang="en-US" sz="2400" dirty="0"/>
              <a:t>メソッド名の構成要素</a:t>
            </a:r>
            <a:endParaRPr lang="en-US" altLang="ja-JP" sz="2400" dirty="0"/>
          </a:p>
          <a:p>
            <a:pPr lvl="1"/>
            <a:r>
              <a:rPr lang="ja-JP" altLang="en-US" sz="2000" dirty="0"/>
              <a:t>動詞</a:t>
            </a:r>
            <a:endParaRPr lang="en-US" altLang="ja-JP" sz="2000" dirty="0"/>
          </a:p>
          <a:p>
            <a:pPr lvl="1"/>
            <a:r>
              <a:rPr lang="ja-JP" altLang="en-US" sz="2000" dirty="0"/>
              <a:t>目的語</a:t>
            </a:r>
            <a:endParaRPr lang="en-US" altLang="ja-JP" sz="2000" dirty="0"/>
          </a:p>
          <a:p>
            <a:r>
              <a:rPr lang="ja-JP" altLang="en-US" sz="2400" dirty="0" smtClean="0"/>
              <a:t>周辺識別子</a:t>
            </a:r>
            <a:endParaRPr lang="en-US" altLang="ja-JP" sz="2400" dirty="0" smtClean="0"/>
          </a:p>
          <a:p>
            <a:pPr lvl="1"/>
            <a:endParaRPr lang="en-US" altLang="ja-JP" sz="2000" dirty="0" smtClean="0"/>
          </a:p>
          <a:p>
            <a:pPr lvl="1"/>
            <a:r>
              <a:rPr lang="ja-JP" altLang="en-US" sz="2000" dirty="0" smtClean="0"/>
              <a:t>返り値の型</a:t>
            </a:r>
            <a:endParaRPr lang="en-US" altLang="ja-JP" sz="2000" dirty="0" smtClean="0"/>
          </a:p>
          <a:p>
            <a:pPr lvl="1"/>
            <a:r>
              <a:rPr kumimoji="1" lang="ja-JP" altLang="en-US" sz="2000" dirty="0" smtClean="0"/>
              <a:t>引数の型と名前</a:t>
            </a:r>
            <a:endParaRPr kumimoji="1" lang="en-US" altLang="ja-JP" sz="2000" dirty="0" smtClean="0"/>
          </a:p>
          <a:p>
            <a:pPr lvl="1"/>
            <a:r>
              <a:rPr lang="ja-JP" altLang="en-US" sz="2000" dirty="0"/>
              <a:t>呼び出して</a:t>
            </a:r>
            <a:r>
              <a:rPr lang="ja-JP" altLang="en-US" sz="2000" dirty="0" smtClean="0"/>
              <a:t>いるメソッド名</a:t>
            </a:r>
            <a:endParaRPr lang="en-US" altLang="ja-JP" sz="2000" dirty="0" smtClean="0"/>
          </a:p>
          <a:p>
            <a:pPr lvl="1"/>
            <a:r>
              <a:rPr kumimoji="1" lang="ja-JP" altLang="en-US" sz="2000" dirty="0" smtClean="0"/>
              <a:t>アクセスしているフィールド名</a:t>
            </a:r>
            <a:endParaRPr kumimoji="1" lang="en-US" altLang="ja-JP" sz="2000" dirty="0" smtClean="0"/>
          </a:p>
          <a:p>
            <a:pPr lvl="1"/>
            <a:endParaRPr lang="en-US" altLang="ja-JP" sz="2000" dirty="0" smtClean="0"/>
          </a:p>
          <a:p>
            <a:pPr lvl="1"/>
            <a:r>
              <a:rPr lang="ja-JP" altLang="en-US" sz="2000" dirty="0" smtClean="0"/>
              <a:t>クラス名</a:t>
            </a:r>
            <a:r>
              <a:rPr lang="en-US" altLang="ja-JP" sz="2000" dirty="0"/>
              <a:t>,</a:t>
            </a:r>
            <a:r>
              <a:rPr lang="ja-JP" altLang="en-US" sz="2000" dirty="0"/>
              <a:t>親クラス名</a:t>
            </a:r>
            <a:endParaRPr lang="en-US" altLang="ja-JP" sz="2000" dirty="0"/>
          </a:p>
          <a:p>
            <a:pPr lvl="1"/>
            <a:r>
              <a:rPr lang="ja-JP" altLang="en-US" sz="2000" dirty="0"/>
              <a:t>インターフェース名</a:t>
            </a:r>
            <a:endParaRPr lang="en-US" altLang="ja-JP" sz="2000" dirty="0"/>
          </a:p>
          <a:p>
            <a:pPr lvl="2"/>
            <a:endParaRPr lang="en-US" altLang="ja-JP" sz="1800" dirty="0" smtClean="0"/>
          </a:p>
          <a:p>
            <a:pPr marL="457200" lvl="1" indent="0">
              <a:buNone/>
            </a:pPr>
            <a:endParaRPr lang="en-US" altLang="ja-JP" sz="2000" dirty="0"/>
          </a:p>
          <a:p>
            <a:endParaRPr kumimoji="1" lang="ja-JP" altLang="en-US" sz="2400" dirty="0"/>
          </a:p>
        </p:txBody>
      </p:sp>
      <p:sp>
        <p:nvSpPr>
          <p:cNvPr id="12" name="テキスト ボックス 11"/>
          <p:cNvSpPr txBox="1"/>
          <p:nvPr/>
        </p:nvSpPr>
        <p:spPr>
          <a:xfrm>
            <a:off x="5017638" y="3252707"/>
            <a:ext cx="4104456" cy="430887"/>
          </a:xfrm>
          <a:prstGeom prst="rect">
            <a:avLst/>
          </a:prstGeom>
          <a:noFill/>
        </p:spPr>
        <p:txBody>
          <a:bodyPr wrap="square" rtlCol="0">
            <a:spAutoFit/>
          </a:bodyPr>
          <a:lstStyle/>
          <a:p>
            <a:r>
              <a:rPr lang="ja-JP" altLang="en-US" sz="2200" dirty="0" smtClean="0"/>
              <a:t>メソッド本体の内容を</a:t>
            </a:r>
            <a:r>
              <a:rPr lang="ja-JP" altLang="en-US" sz="2200" dirty="0"/>
              <a:t>表す</a:t>
            </a:r>
            <a:r>
              <a:rPr lang="ja-JP" altLang="en-US" sz="2200" dirty="0" smtClean="0"/>
              <a:t>識別子</a:t>
            </a:r>
            <a:endParaRPr kumimoji="1" lang="ja-JP" altLang="en-US" sz="2200" dirty="0"/>
          </a:p>
        </p:txBody>
      </p:sp>
      <p:cxnSp>
        <p:nvCxnSpPr>
          <p:cNvPr id="13" name="直線コネクタ 12"/>
          <p:cNvCxnSpPr/>
          <p:nvPr/>
        </p:nvCxnSpPr>
        <p:spPr>
          <a:xfrm>
            <a:off x="5508104" y="3771527"/>
            <a:ext cx="0" cy="123692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テキスト ボックス 13"/>
          <p:cNvSpPr txBox="1"/>
          <p:nvPr/>
        </p:nvSpPr>
        <p:spPr>
          <a:xfrm>
            <a:off x="5026360" y="5122475"/>
            <a:ext cx="4104456" cy="430887"/>
          </a:xfrm>
          <a:prstGeom prst="rect">
            <a:avLst/>
          </a:prstGeom>
          <a:noFill/>
        </p:spPr>
        <p:txBody>
          <a:bodyPr wrap="square" rtlCol="0">
            <a:spAutoFit/>
          </a:bodyPr>
          <a:lstStyle/>
          <a:p>
            <a:r>
              <a:rPr kumimoji="1" lang="ja-JP" altLang="en-US" sz="2200" dirty="0" smtClean="0"/>
              <a:t>メソッドが定義されている場所</a:t>
            </a:r>
            <a:endParaRPr kumimoji="1" lang="ja-JP" altLang="en-US" sz="2200" dirty="0"/>
          </a:p>
        </p:txBody>
      </p:sp>
      <p:cxnSp>
        <p:nvCxnSpPr>
          <p:cNvPr id="15" name="直線コネクタ 14"/>
          <p:cNvCxnSpPr/>
          <p:nvPr/>
        </p:nvCxnSpPr>
        <p:spPr>
          <a:xfrm>
            <a:off x="5499788" y="5553362"/>
            <a:ext cx="8316" cy="53993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 name="正方形/長方形 4"/>
          <p:cNvSpPr/>
          <p:nvPr/>
        </p:nvSpPr>
        <p:spPr>
          <a:xfrm>
            <a:off x="395536" y="2564904"/>
            <a:ext cx="4622102" cy="144016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角丸四角形 15"/>
          <p:cNvSpPr/>
          <p:nvPr/>
        </p:nvSpPr>
        <p:spPr>
          <a:xfrm>
            <a:off x="2042727" y="2599589"/>
            <a:ext cx="1008112" cy="288032"/>
          </a:xfrm>
          <a:prstGeom prst="roundRect">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角丸四角形 19"/>
          <p:cNvSpPr/>
          <p:nvPr/>
        </p:nvSpPr>
        <p:spPr>
          <a:xfrm>
            <a:off x="5364088" y="1763485"/>
            <a:ext cx="2880320" cy="360040"/>
          </a:xfrm>
          <a:prstGeom prst="roundRect">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角丸四角形 16"/>
          <p:cNvSpPr/>
          <p:nvPr/>
        </p:nvSpPr>
        <p:spPr>
          <a:xfrm>
            <a:off x="1331640" y="3068960"/>
            <a:ext cx="864096" cy="216024"/>
          </a:xfrm>
          <a:prstGeom prst="round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角丸四角形 21"/>
          <p:cNvSpPr/>
          <p:nvPr/>
        </p:nvSpPr>
        <p:spPr>
          <a:xfrm>
            <a:off x="2323186" y="3068960"/>
            <a:ext cx="952670" cy="216024"/>
          </a:xfrm>
          <a:prstGeom prst="round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角丸四角形 22"/>
          <p:cNvSpPr/>
          <p:nvPr/>
        </p:nvSpPr>
        <p:spPr>
          <a:xfrm>
            <a:off x="3113854" y="2617591"/>
            <a:ext cx="720080" cy="252028"/>
          </a:xfrm>
          <a:prstGeom prst="round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角丸四角形 23"/>
          <p:cNvSpPr/>
          <p:nvPr/>
        </p:nvSpPr>
        <p:spPr>
          <a:xfrm>
            <a:off x="3896950" y="2617591"/>
            <a:ext cx="170994" cy="252028"/>
          </a:xfrm>
          <a:prstGeom prst="round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角丸四角形 24"/>
          <p:cNvSpPr/>
          <p:nvPr/>
        </p:nvSpPr>
        <p:spPr>
          <a:xfrm>
            <a:off x="1259632" y="2617591"/>
            <a:ext cx="720080" cy="252028"/>
          </a:xfrm>
          <a:prstGeom prst="round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角丸四角形 25"/>
          <p:cNvSpPr/>
          <p:nvPr/>
        </p:nvSpPr>
        <p:spPr>
          <a:xfrm>
            <a:off x="5099401" y="3294923"/>
            <a:ext cx="3968048" cy="376230"/>
          </a:xfrm>
          <a:prstGeom prst="round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角丸四角形 26"/>
          <p:cNvSpPr/>
          <p:nvPr/>
        </p:nvSpPr>
        <p:spPr>
          <a:xfrm>
            <a:off x="1484309" y="1512545"/>
            <a:ext cx="999459" cy="252028"/>
          </a:xfrm>
          <a:prstGeom prst="roundRect">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角丸四角形 27"/>
          <p:cNvSpPr/>
          <p:nvPr/>
        </p:nvSpPr>
        <p:spPr>
          <a:xfrm>
            <a:off x="3773360" y="1512545"/>
            <a:ext cx="1446712" cy="252028"/>
          </a:xfrm>
          <a:prstGeom prst="roundRect">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角丸四角形 28"/>
          <p:cNvSpPr/>
          <p:nvPr/>
        </p:nvSpPr>
        <p:spPr>
          <a:xfrm>
            <a:off x="5093598" y="5171780"/>
            <a:ext cx="3626364" cy="332279"/>
          </a:xfrm>
          <a:prstGeom prst="roundRect">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下矢印 20"/>
          <p:cNvSpPr/>
          <p:nvPr/>
        </p:nvSpPr>
        <p:spPr>
          <a:xfrm>
            <a:off x="1835696" y="4762713"/>
            <a:ext cx="963825" cy="315793"/>
          </a:xfrm>
          <a:prstGeom prst="downArrow">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テキスト ボックス 29"/>
          <p:cNvSpPr txBox="1"/>
          <p:nvPr/>
        </p:nvSpPr>
        <p:spPr>
          <a:xfrm>
            <a:off x="1105237" y="5122475"/>
            <a:ext cx="3034715" cy="1200329"/>
          </a:xfrm>
          <a:prstGeom prst="rect">
            <a:avLst/>
          </a:prstGeom>
          <a:solidFill>
            <a:schemeClr val="bg1"/>
          </a:solidFill>
        </p:spPr>
        <p:txBody>
          <a:bodyPr wrap="square" rtlCol="0">
            <a:spAutoFit/>
          </a:bodyPr>
          <a:lstStyle/>
          <a:p>
            <a:r>
              <a:rPr kumimoji="1" lang="ja-JP" altLang="en-US" dirty="0" smtClean="0"/>
              <a:t>メソッド名の動詞：</a:t>
            </a:r>
            <a:r>
              <a:rPr kumimoji="1" lang="en-US" altLang="ja-JP" dirty="0" smtClean="0"/>
              <a:t>find</a:t>
            </a:r>
          </a:p>
          <a:p>
            <a:r>
              <a:rPr kumimoji="1" lang="ja-JP" altLang="en-US" dirty="0" smtClean="0"/>
              <a:t>メソッド名の目的語</a:t>
            </a:r>
            <a:r>
              <a:rPr lang="ja-JP" altLang="en-US" dirty="0" smtClean="0"/>
              <a:t>：</a:t>
            </a:r>
            <a:r>
              <a:rPr lang="en-US" altLang="ja-JP" dirty="0" smtClean="0"/>
              <a:t>Name</a:t>
            </a:r>
          </a:p>
          <a:p>
            <a:r>
              <a:rPr kumimoji="1" lang="ja-JP" altLang="en-US" dirty="0" smtClean="0"/>
              <a:t>返り値の型</a:t>
            </a:r>
            <a:r>
              <a:rPr lang="ja-JP" altLang="en-US" dirty="0" smtClean="0"/>
              <a:t>：</a:t>
            </a:r>
            <a:r>
              <a:rPr lang="en-US" altLang="ja-JP" dirty="0" smtClean="0"/>
              <a:t>String</a:t>
            </a:r>
          </a:p>
          <a:p>
            <a:r>
              <a:rPr kumimoji="1" lang="ja-JP" altLang="en-US" dirty="0" smtClean="0"/>
              <a:t>　</a:t>
            </a:r>
            <a:r>
              <a:rPr kumimoji="1" lang="en-US" altLang="ja-JP" dirty="0" smtClean="0"/>
              <a:t>…</a:t>
            </a:r>
            <a:endParaRPr kumimoji="1" lang="ja-JP" altLang="en-US" dirty="0"/>
          </a:p>
        </p:txBody>
      </p:sp>
      <p:sp>
        <p:nvSpPr>
          <p:cNvPr id="31" name="フローチャート : 書類 30"/>
          <p:cNvSpPr/>
          <p:nvPr/>
        </p:nvSpPr>
        <p:spPr>
          <a:xfrm>
            <a:off x="899592" y="5122475"/>
            <a:ext cx="3082855" cy="1200329"/>
          </a:xfrm>
          <a:prstGeom prst="flowChartDocumen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32" name="直線コネクタ 31"/>
          <p:cNvCxnSpPr/>
          <p:nvPr/>
        </p:nvCxnSpPr>
        <p:spPr>
          <a:xfrm>
            <a:off x="5508104" y="2139713"/>
            <a:ext cx="0" cy="60389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328551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5"/>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2"/>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3"/>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4"/>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7"/>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28"/>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1"/>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30"/>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16" grpId="0" animBg="1"/>
      <p:bldP spid="20" grpId="0" animBg="1"/>
      <p:bldP spid="17" grpId="0" animBg="1"/>
      <p:bldP spid="22" grpId="0" animBg="1"/>
      <p:bldP spid="23" grpId="0" animBg="1"/>
      <p:bldP spid="24" grpId="0" animBg="1"/>
      <p:bldP spid="25" grpId="0" animBg="1"/>
      <p:bldP spid="26" grpId="0" animBg="1"/>
      <p:bldP spid="27" grpId="0" animBg="1"/>
      <p:bldP spid="28" grpId="0" animBg="1"/>
      <p:bldP spid="29" grpId="0" animBg="1"/>
      <p:bldP spid="21" grpId="0" animBg="1"/>
      <p:bldP spid="30" grpId="0" animBg="1"/>
      <p:bldP spid="31"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p:cNvSpPr txBox="1"/>
          <p:nvPr/>
        </p:nvSpPr>
        <p:spPr>
          <a:xfrm>
            <a:off x="1738189" y="6072186"/>
            <a:ext cx="5854554" cy="523220"/>
          </a:xfrm>
          <a:prstGeom prst="rect">
            <a:avLst/>
          </a:prstGeom>
          <a:solidFill>
            <a:schemeClr val="bg1"/>
          </a:solidFill>
        </p:spPr>
        <p:txBody>
          <a:bodyPr wrap="square" rtlCol="0">
            <a:spAutoFit/>
          </a:bodyPr>
          <a:lstStyle/>
          <a:p>
            <a:r>
              <a:rPr lang="en-US" altLang="ja-JP" sz="1400" dirty="0"/>
              <a:t>[1] </a:t>
            </a:r>
            <a:r>
              <a:rPr lang="en-US" altLang="ja-JP" sz="1400" dirty="0" err="1"/>
              <a:t>Agrawal</a:t>
            </a:r>
            <a:r>
              <a:rPr lang="en-US" altLang="ja-JP" sz="1400" dirty="0"/>
              <a:t>, </a:t>
            </a:r>
            <a:r>
              <a:rPr lang="en-US" altLang="ja-JP" sz="1400" dirty="0" err="1"/>
              <a:t>Rakesh</a:t>
            </a:r>
            <a:r>
              <a:rPr lang="en-US" altLang="ja-JP" sz="1400" dirty="0"/>
              <a:t> and </a:t>
            </a:r>
            <a:r>
              <a:rPr lang="en-US" altLang="ja-JP" sz="1400" dirty="0" err="1"/>
              <a:t>Imielinski</a:t>
            </a:r>
            <a:r>
              <a:rPr lang="en-US" altLang="ja-JP" sz="1400" dirty="0"/>
              <a:t>, Tomasz and Swami, </a:t>
            </a:r>
            <a:r>
              <a:rPr lang="en-US" altLang="ja-JP" sz="1400" dirty="0" err="1"/>
              <a:t>Arun</a:t>
            </a:r>
            <a:endParaRPr lang="ja-JP" altLang="en-US" sz="1400" dirty="0"/>
          </a:p>
          <a:p>
            <a:r>
              <a:rPr lang="en-US" altLang="ja-JP" sz="1400" dirty="0" smtClean="0"/>
              <a:t>“Mining </a:t>
            </a:r>
            <a:r>
              <a:rPr lang="en-US" altLang="ja-JP" sz="1400" dirty="0"/>
              <a:t>association rules between sets of items in large databases</a:t>
            </a:r>
            <a:r>
              <a:rPr lang="en-US" altLang="ja-JP" sz="1400" dirty="0" smtClean="0"/>
              <a:t>“</a:t>
            </a:r>
          </a:p>
        </p:txBody>
      </p:sp>
      <p:graphicFrame>
        <p:nvGraphicFramePr>
          <p:cNvPr id="18" name="表 17"/>
          <p:cNvGraphicFramePr>
            <a:graphicFrameLocks noGrp="1"/>
          </p:cNvGraphicFramePr>
          <p:nvPr>
            <p:extLst>
              <p:ext uri="{D42A27DB-BD31-4B8C-83A1-F6EECF244321}">
                <p14:modId xmlns:p14="http://schemas.microsoft.com/office/powerpoint/2010/main" val="2378336"/>
              </p:ext>
            </p:extLst>
          </p:nvPr>
        </p:nvGraphicFramePr>
        <p:xfrm>
          <a:off x="109458" y="1793617"/>
          <a:ext cx="8964488" cy="2377440"/>
        </p:xfrm>
        <a:graphic>
          <a:graphicData uri="http://schemas.openxmlformats.org/drawingml/2006/table">
            <a:tbl>
              <a:tblPr bandRow="1">
                <a:tableStyleId>{5C22544A-7EE6-4342-B048-85BDC9FD1C3A}</a:tableStyleId>
              </a:tblPr>
              <a:tblGrid>
                <a:gridCol w="450545"/>
                <a:gridCol w="1224136"/>
                <a:gridCol w="1635733"/>
                <a:gridCol w="216024"/>
                <a:gridCol w="2952328"/>
                <a:gridCol w="2160240"/>
                <a:gridCol w="325482"/>
              </a:tblGrid>
              <a:tr h="384723">
                <a:tc>
                  <a:txBody>
                    <a:bodyPr/>
                    <a:lstStyle/>
                    <a:p>
                      <a:r>
                        <a:rPr kumimoji="1" lang="en-US" altLang="ja-JP" dirty="0" smtClean="0"/>
                        <a:t>1</a:t>
                      </a:r>
                      <a:endParaRPr kumimoji="1" lang="ja-JP" altLang="en-US" dirty="0"/>
                    </a:p>
                  </a:txBody>
                  <a:tcPr/>
                </a:tc>
                <a:tc>
                  <a:txBody>
                    <a:bodyPr/>
                    <a:lstStyle/>
                    <a:p>
                      <a:r>
                        <a:rPr kumimoji="1" lang="ja-JP" altLang="en-US" dirty="0" smtClean="0"/>
                        <a:t>動詞</a:t>
                      </a:r>
                      <a:r>
                        <a:rPr kumimoji="1" lang="en-US" altLang="ja-JP" dirty="0" smtClean="0"/>
                        <a:t>:open</a:t>
                      </a:r>
                      <a:endParaRPr kumimoji="1" lang="ja-JP" altLang="en-US" dirty="0"/>
                    </a:p>
                  </a:txBody>
                  <a:tcPr/>
                </a:tc>
                <a:tc>
                  <a:txBody>
                    <a:bodyPr/>
                    <a:lstStyle/>
                    <a:p>
                      <a:r>
                        <a:rPr lang="ja-JP" altLang="en-US" dirty="0" smtClean="0"/>
                        <a:t>目的語：</a:t>
                      </a:r>
                      <a:r>
                        <a:rPr lang="en-US" altLang="ja-JP" dirty="0" err="1" smtClean="0"/>
                        <a:t>OutputStream</a:t>
                      </a:r>
                      <a:endParaRPr lang="ja-JP" altLang="en-US" dirty="0"/>
                    </a:p>
                  </a:txBody>
                  <a:tcPr/>
                </a:tc>
                <a:tc>
                  <a:txBody>
                    <a:bodyPr/>
                    <a:lstStyle/>
                    <a:p>
                      <a:endParaRPr lang="ja-JP" altLang="en-US" dirty="0"/>
                    </a:p>
                  </a:txBody>
                  <a:tcPr/>
                </a:tc>
                <a:tc>
                  <a:txBody>
                    <a:bodyPr/>
                    <a:lstStyle/>
                    <a:p>
                      <a:r>
                        <a:rPr kumimoji="1" lang="ja-JP" altLang="en-US" dirty="0" smtClean="0"/>
                        <a:t>返り値の型</a:t>
                      </a:r>
                      <a:r>
                        <a:rPr kumimoji="1" lang="en-US" altLang="ja-JP" dirty="0" smtClean="0"/>
                        <a:t>:</a:t>
                      </a:r>
                      <a:r>
                        <a:rPr kumimoji="1" lang="en-US" altLang="ja-JP" dirty="0" err="1" smtClean="0"/>
                        <a:t>OutputStream</a:t>
                      </a:r>
                      <a:endParaRPr kumimoji="1" lang="ja-JP" altLang="en-US" dirty="0"/>
                    </a:p>
                  </a:txBody>
                  <a:tcPr/>
                </a:tc>
                <a:tc>
                  <a:txBody>
                    <a:bodyPr/>
                    <a:lstStyle/>
                    <a:p>
                      <a:r>
                        <a:rPr kumimoji="1" lang="ja-JP" altLang="en-US" dirty="0" smtClean="0"/>
                        <a:t>呼び出しメソッド名：</a:t>
                      </a:r>
                      <a:r>
                        <a:rPr kumimoji="1" lang="en-US" altLang="ja-JP" dirty="0" smtClean="0"/>
                        <a:t>free</a:t>
                      </a:r>
                    </a:p>
                  </a:txBody>
                  <a:tcPr/>
                </a:tc>
                <a:tc>
                  <a:txBody>
                    <a:bodyPr/>
                    <a:lstStyle/>
                    <a:p>
                      <a:r>
                        <a:rPr kumimoji="1" lang="en-US" altLang="ja-JP" dirty="0" smtClean="0"/>
                        <a:t>...</a:t>
                      </a:r>
                      <a:endParaRPr kumimoji="1" lang="ja-JP" altLang="en-US" dirty="0"/>
                    </a:p>
                  </a:txBody>
                  <a:tcPr/>
                </a:tc>
              </a:tr>
              <a:tr h="304361">
                <a:tc>
                  <a:txBody>
                    <a:bodyPr/>
                    <a:lstStyle/>
                    <a:p>
                      <a:r>
                        <a:rPr kumimoji="1" lang="en-US" altLang="ja-JP" dirty="0" smtClean="0"/>
                        <a:t>2</a:t>
                      </a:r>
                    </a:p>
                  </a:txBody>
                  <a:tcPr/>
                </a:tc>
                <a:tc>
                  <a:txBody>
                    <a:bodyPr/>
                    <a:lstStyle/>
                    <a:p>
                      <a:r>
                        <a:rPr kumimoji="1" lang="ja-JP" altLang="en-US" dirty="0" smtClean="0"/>
                        <a:t>動詞</a:t>
                      </a:r>
                      <a:r>
                        <a:rPr kumimoji="1" lang="en-US" altLang="ja-JP" dirty="0" smtClean="0"/>
                        <a:t>:new</a:t>
                      </a:r>
                      <a:endParaRPr kumimoji="1" lang="ja-JP" altLang="en-US" dirty="0"/>
                    </a:p>
                  </a:txBody>
                  <a:tcPr/>
                </a:tc>
                <a:tc>
                  <a:txBody>
                    <a:bodyPr/>
                    <a:lstStyle/>
                    <a:p>
                      <a:r>
                        <a:rPr kumimoji="1" lang="ja-JP" altLang="en-US" dirty="0" smtClean="0"/>
                        <a:t>目的語：</a:t>
                      </a:r>
                      <a:r>
                        <a:rPr kumimoji="1" lang="en-US" altLang="ja-JP" dirty="0" err="1" smtClean="0"/>
                        <a:t>OutputStream</a:t>
                      </a:r>
                      <a:endParaRPr kumimoji="1" lang="ja-JP" altLang="en-US" dirty="0"/>
                    </a:p>
                  </a:txBody>
                  <a:tcPr/>
                </a:tc>
                <a:tc>
                  <a:txBody>
                    <a:bodyPr/>
                    <a:lstStyle/>
                    <a:p>
                      <a:endParaRPr kumimoji="1" lang="ja-JP" altLang="en-US" dirty="0"/>
                    </a:p>
                  </a:txBody>
                  <a:tcPr/>
                </a:tc>
                <a:tc>
                  <a:txBody>
                    <a:bodyPr/>
                    <a:lstStyle/>
                    <a:p>
                      <a:r>
                        <a:rPr kumimoji="1" lang="ja-JP" altLang="en-US" dirty="0" smtClean="0"/>
                        <a:t>返り値の型</a:t>
                      </a:r>
                      <a:r>
                        <a:rPr kumimoji="1" lang="en-US" altLang="ja-JP" dirty="0" smtClean="0"/>
                        <a:t>:</a:t>
                      </a:r>
                      <a:r>
                        <a:rPr kumimoji="1" lang="en-US" altLang="ja-JP" dirty="0" err="1" smtClean="0"/>
                        <a:t>OutputStream</a:t>
                      </a:r>
                      <a:endParaRPr kumimoji="1" lang="ja-JP" altLang="en-US" dirty="0"/>
                    </a:p>
                  </a:txBody>
                  <a:tcPr/>
                </a:tc>
                <a:tc>
                  <a:txBody>
                    <a:bodyPr/>
                    <a:lstStyle/>
                    <a:p>
                      <a:r>
                        <a:rPr kumimoji="1" lang="ja-JP" altLang="en-US" dirty="0" smtClean="0"/>
                        <a:t>呼び出しメソッド名：</a:t>
                      </a:r>
                      <a:r>
                        <a:rPr kumimoji="1" lang="en-US" altLang="ja-JP" dirty="0" smtClean="0"/>
                        <a:t>free</a:t>
                      </a:r>
                      <a:endParaRPr kumimoji="1" lang="ja-JP" altLang="en-US" dirty="0"/>
                    </a:p>
                  </a:txBody>
                  <a:tcPr/>
                </a:tc>
                <a:tc>
                  <a:txBody>
                    <a:bodyPr/>
                    <a:lstStyle/>
                    <a:p>
                      <a:r>
                        <a:rPr kumimoji="1" lang="en-US" altLang="ja-JP" dirty="0" smtClean="0"/>
                        <a:t>…</a:t>
                      </a:r>
                      <a:endParaRPr kumimoji="1" lang="ja-JP" altLang="en-US" dirty="0"/>
                    </a:p>
                  </a:txBody>
                  <a:tcPr/>
                </a:tc>
              </a:tr>
              <a:tr h="304361">
                <a:tc>
                  <a:txBody>
                    <a:bodyPr/>
                    <a:lstStyle/>
                    <a:p>
                      <a:r>
                        <a:rPr kumimoji="1" lang="en-US" altLang="ja-JP" dirty="0" smtClean="0"/>
                        <a:t>3</a:t>
                      </a:r>
                      <a:endParaRPr kumimoji="1" lang="ja-JP" altLang="en-US" dirty="0"/>
                    </a:p>
                  </a:txBody>
                  <a:tcPr/>
                </a:tc>
                <a:tc>
                  <a:txBody>
                    <a:bodyPr/>
                    <a:lstStyle/>
                    <a:p>
                      <a:r>
                        <a:rPr kumimoji="1" lang="ja-JP" altLang="en-US" dirty="0" smtClean="0"/>
                        <a:t>動詞</a:t>
                      </a:r>
                      <a:r>
                        <a:rPr kumimoji="1" lang="en-US" altLang="ja-JP" dirty="0" smtClean="0"/>
                        <a:t>:open</a:t>
                      </a:r>
                      <a:endParaRPr kumimoji="1" lang="ja-JP" altLang="en-US" dirty="0"/>
                    </a:p>
                  </a:txBody>
                  <a:tcPr/>
                </a:tc>
                <a:tc>
                  <a:txBody>
                    <a:bodyPr/>
                    <a:lstStyle/>
                    <a:p>
                      <a:r>
                        <a:rPr kumimoji="1" lang="ja-JP" altLang="en-US" dirty="0" smtClean="0"/>
                        <a:t>目的語：</a:t>
                      </a:r>
                      <a:r>
                        <a:rPr kumimoji="1" lang="en-US" altLang="ja-JP" dirty="0" smtClean="0"/>
                        <a:t>File</a:t>
                      </a:r>
                      <a:endParaRPr kumimoji="1" lang="ja-JP" altLang="en-US" dirty="0"/>
                    </a:p>
                  </a:txBody>
                  <a:tcPr/>
                </a:tc>
                <a:tc>
                  <a:txBody>
                    <a:bodyPr/>
                    <a:lstStyle/>
                    <a:p>
                      <a:endParaRPr kumimoji="1" lang="ja-JP" altLang="en-US" dirty="0"/>
                    </a:p>
                  </a:txBody>
                  <a:tcPr/>
                </a:tc>
                <a:tc>
                  <a:txBody>
                    <a:bodyPr/>
                    <a:lstStyle/>
                    <a:p>
                      <a:r>
                        <a:rPr kumimoji="1" lang="ja-JP" altLang="en-US" dirty="0" smtClean="0"/>
                        <a:t>返り値の型：</a:t>
                      </a:r>
                      <a:r>
                        <a:rPr kumimoji="1" lang="en-US" altLang="ja-JP" dirty="0" err="1" smtClean="0"/>
                        <a:t>OutputStream</a:t>
                      </a:r>
                      <a:endParaRPr kumimoji="1" lang="ja-JP" altLang="en-US" dirty="0"/>
                    </a:p>
                  </a:txBody>
                  <a:tcPr/>
                </a:tc>
                <a:tc>
                  <a:txBody>
                    <a:bodyPr/>
                    <a:lstStyle/>
                    <a:p>
                      <a:r>
                        <a:rPr kumimoji="1" lang="ja-JP" altLang="en-US" dirty="0" smtClean="0"/>
                        <a:t>フィールド名：</a:t>
                      </a:r>
                      <a:r>
                        <a:rPr kumimoji="1" lang="en-US" altLang="ja-JP" dirty="0" smtClean="0"/>
                        <a:t>name</a:t>
                      </a:r>
                      <a:endParaRPr kumimoji="1" lang="ja-JP" altLang="en-US" dirty="0"/>
                    </a:p>
                  </a:txBody>
                  <a:tcPr/>
                </a:tc>
                <a:tc>
                  <a:txBody>
                    <a:bodyPr/>
                    <a:lstStyle/>
                    <a:p>
                      <a:r>
                        <a:rPr kumimoji="1" lang="en-US" altLang="ja-JP" dirty="0" smtClean="0"/>
                        <a:t>…</a:t>
                      </a:r>
                      <a:endParaRPr kumimoji="1" lang="ja-JP" altLang="en-US" dirty="0"/>
                    </a:p>
                  </a:txBody>
                  <a:tcPr/>
                </a:tc>
              </a:tr>
              <a:tr h="304361">
                <a:tc>
                  <a:txBody>
                    <a:bodyPr/>
                    <a:lstStyle/>
                    <a:p>
                      <a:r>
                        <a:rPr kumimoji="1" lang="en-US" altLang="ja-JP" dirty="0" smtClean="0"/>
                        <a:t>4</a:t>
                      </a:r>
                      <a:endParaRPr kumimoji="1" lang="ja-JP" altLang="en-US" dirty="0"/>
                    </a:p>
                  </a:txBody>
                  <a:tcPr/>
                </a:tc>
                <a:tc>
                  <a:txBody>
                    <a:bodyPr/>
                    <a:lstStyle/>
                    <a:p>
                      <a:r>
                        <a:rPr kumimoji="1" lang="ja-JP" altLang="en-US" dirty="0" smtClean="0"/>
                        <a:t>動詞</a:t>
                      </a:r>
                      <a:r>
                        <a:rPr kumimoji="1" lang="en-US" altLang="ja-JP" dirty="0" smtClean="0"/>
                        <a:t>:find</a:t>
                      </a:r>
                      <a:endParaRPr kumimoji="1" lang="ja-JP" altLang="en-US" dirty="0"/>
                    </a:p>
                  </a:txBody>
                  <a:tcPr/>
                </a:tc>
                <a:tc>
                  <a:txBody>
                    <a:bodyPr/>
                    <a:lstStyle/>
                    <a:p>
                      <a:r>
                        <a:rPr kumimoji="1" lang="ja-JP" altLang="en-US" dirty="0" smtClean="0"/>
                        <a:t>目的語</a:t>
                      </a:r>
                      <a:r>
                        <a:rPr kumimoji="1" lang="en-US" altLang="ja-JP" dirty="0" smtClean="0"/>
                        <a:t>Name</a:t>
                      </a:r>
                      <a:endParaRPr kumimoji="1" lang="ja-JP" altLang="en-US" dirty="0"/>
                    </a:p>
                  </a:txBody>
                  <a:tcPr/>
                </a:tc>
                <a:tc>
                  <a:txBody>
                    <a:bodyPr/>
                    <a:lstStyle/>
                    <a:p>
                      <a:endParaRPr kumimoji="1" lang="ja-JP" altLang="en-US" dirty="0"/>
                    </a:p>
                  </a:txBody>
                  <a:tcPr/>
                </a:tc>
                <a:tc>
                  <a:txBody>
                    <a:bodyPr/>
                    <a:lstStyle/>
                    <a:p>
                      <a:r>
                        <a:rPr kumimoji="1" lang="ja-JP" altLang="en-US" dirty="0" smtClean="0"/>
                        <a:t>返り値の型：</a:t>
                      </a:r>
                      <a:r>
                        <a:rPr kumimoji="1" lang="en-US" altLang="ja-JP" dirty="0" smtClean="0"/>
                        <a:t>String</a:t>
                      </a:r>
                      <a:endParaRPr kumimoji="1" lang="ja-JP" altLang="en-US" dirty="0"/>
                    </a:p>
                  </a:txBody>
                  <a:tcPr/>
                </a:tc>
                <a:tc>
                  <a:txBody>
                    <a:bodyPr/>
                    <a:lstStyle/>
                    <a:p>
                      <a:r>
                        <a:rPr kumimoji="1" lang="ja-JP" altLang="en-US" dirty="0" smtClean="0"/>
                        <a:t>フィールド名：</a:t>
                      </a:r>
                      <a:r>
                        <a:rPr kumimoji="1" lang="en-US" altLang="ja-JP" dirty="0" smtClean="0"/>
                        <a:t>name</a:t>
                      </a:r>
                      <a:endParaRPr kumimoji="1" lang="ja-JP" altLang="en-US" dirty="0"/>
                    </a:p>
                  </a:txBody>
                  <a:tcPr/>
                </a:tc>
                <a:tc>
                  <a:txBody>
                    <a:bodyPr/>
                    <a:lstStyle/>
                    <a:p>
                      <a:endParaRPr kumimoji="1" lang="ja-JP" altLang="en-US" dirty="0"/>
                    </a:p>
                  </a:txBody>
                  <a:tcPr/>
                </a:tc>
              </a:tr>
              <a:tr h="304361">
                <a:tc>
                  <a:txBody>
                    <a:bodyPr/>
                    <a:lstStyle/>
                    <a:p>
                      <a:r>
                        <a:rPr kumimoji="1" lang="en-US" altLang="ja-JP" dirty="0" smtClean="0"/>
                        <a:t>...</a:t>
                      </a:r>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r>
            </a:tbl>
          </a:graphicData>
        </a:graphic>
      </p:graphicFrame>
      <p:sp>
        <p:nvSpPr>
          <p:cNvPr id="2" name="タイトル 1"/>
          <p:cNvSpPr>
            <a:spLocks noGrp="1"/>
          </p:cNvSpPr>
          <p:nvPr>
            <p:ph type="title"/>
          </p:nvPr>
        </p:nvSpPr>
        <p:spPr/>
        <p:txBody>
          <a:bodyPr/>
          <a:lstStyle/>
          <a:p>
            <a:r>
              <a:rPr kumimoji="1" lang="en-US" altLang="ja-JP" dirty="0" smtClean="0"/>
              <a:t>1-2</a:t>
            </a:r>
            <a:r>
              <a:rPr kumimoji="1" lang="ja-JP" altLang="en-US" dirty="0" smtClean="0"/>
              <a:t>：命名相関ルールのマイニング</a:t>
            </a:r>
            <a:endParaRPr kumimoji="1" lang="ja-JP" altLang="en-US" dirty="0"/>
          </a:p>
        </p:txBody>
      </p:sp>
      <p:sp>
        <p:nvSpPr>
          <p:cNvPr id="4" name="スライド番号プレースホルダー 3"/>
          <p:cNvSpPr>
            <a:spLocks noGrp="1"/>
          </p:cNvSpPr>
          <p:nvPr>
            <p:ph type="sldNum" sz="quarter" idx="12"/>
          </p:nvPr>
        </p:nvSpPr>
        <p:spPr>
          <a:xfrm>
            <a:off x="7583694" y="6486055"/>
            <a:ext cx="1165122" cy="327768"/>
          </a:xfrm>
        </p:spPr>
        <p:txBody>
          <a:bodyPr/>
          <a:lstStyle/>
          <a:p>
            <a:fld id="{180D94C8-5D94-4B9E-9F8A-7865E7203A26}" type="slidenum">
              <a:rPr kumimoji="1" lang="ja-JP" altLang="en-US" smtClean="0"/>
              <a:t>8</a:t>
            </a:fld>
            <a:endParaRPr kumimoji="1" lang="ja-JP" altLang="en-US" dirty="0"/>
          </a:p>
        </p:txBody>
      </p:sp>
      <p:sp>
        <p:nvSpPr>
          <p:cNvPr id="5" name="テキスト ボックス 4"/>
          <p:cNvSpPr txBox="1"/>
          <p:nvPr/>
        </p:nvSpPr>
        <p:spPr>
          <a:xfrm>
            <a:off x="-240780" y="1462008"/>
            <a:ext cx="5748883" cy="400110"/>
          </a:xfrm>
          <a:prstGeom prst="rect">
            <a:avLst/>
          </a:prstGeom>
          <a:noFill/>
        </p:spPr>
        <p:txBody>
          <a:bodyPr wrap="square" rtlCol="0">
            <a:spAutoFit/>
          </a:bodyPr>
          <a:lstStyle/>
          <a:p>
            <a:pPr algn="ctr"/>
            <a:r>
              <a:rPr kumimoji="1" lang="ja-JP" altLang="en-US" sz="2000" b="1" dirty="0" smtClean="0"/>
              <a:t>メソッド名の構成要素と周辺識別子の集合</a:t>
            </a:r>
            <a:endParaRPr kumimoji="1" lang="ja-JP" altLang="en-US" sz="2000" b="1" dirty="0"/>
          </a:p>
        </p:txBody>
      </p:sp>
      <p:sp>
        <p:nvSpPr>
          <p:cNvPr id="19" name="正方形/長方形 18"/>
          <p:cNvSpPr/>
          <p:nvPr/>
        </p:nvSpPr>
        <p:spPr>
          <a:xfrm>
            <a:off x="0" y="4292916"/>
            <a:ext cx="9144322" cy="476595"/>
          </a:xfrm>
          <a:prstGeom prst="rect">
            <a:avLst/>
          </a:prstGeom>
          <a:solidFill>
            <a:schemeClr val="bg1">
              <a:alpha val="6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正方形/長方形 16"/>
          <p:cNvSpPr/>
          <p:nvPr/>
        </p:nvSpPr>
        <p:spPr bwMode="auto">
          <a:xfrm>
            <a:off x="467544" y="4928488"/>
            <a:ext cx="8439829" cy="1143698"/>
          </a:xfrm>
          <a:prstGeom prst="rect">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r>
              <a:rPr lang="ja-JP" altLang="en-US" dirty="0" smtClean="0"/>
              <a:t>条件部</a:t>
            </a:r>
            <a:r>
              <a:rPr lang="en-US" altLang="ja-JP" dirty="0" smtClean="0"/>
              <a:t>						</a:t>
            </a:r>
            <a:r>
              <a:rPr lang="ja-JP" altLang="en-US" dirty="0" smtClean="0"/>
              <a:t>　　帰結部</a:t>
            </a:r>
            <a:endParaRPr lang="en-US" altLang="ja-JP" dirty="0" smtClean="0"/>
          </a:p>
          <a:p>
            <a:r>
              <a:rPr lang="en-US" altLang="ja-JP" dirty="0" smtClean="0"/>
              <a:t>1</a:t>
            </a:r>
            <a:r>
              <a:rPr lang="en-US" altLang="ja-JP" dirty="0"/>
              <a:t>:{</a:t>
            </a:r>
            <a:r>
              <a:rPr lang="ja-JP" altLang="en-US" dirty="0"/>
              <a:t>返り値の型</a:t>
            </a:r>
            <a:r>
              <a:rPr lang="en-US" altLang="ja-JP" dirty="0" smtClean="0"/>
              <a:t>:</a:t>
            </a:r>
            <a:r>
              <a:rPr lang="en-US" altLang="ja-JP" dirty="0" err="1" smtClean="0"/>
              <a:t>OutputStream</a:t>
            </a:r>
            <a:r>
              <a:rPr lang="en-US" altLang="ja-JP" dirty="0" smtClean="0"/>
              <a:t>}			</a:t>
            </a:r>
            <a:r>
              <a:rPr lang="ja-JP" altLang="en-US" dirty="0" smtClean="0"/>
              <a:t>→</a:t>
            </a:r>
            <a:r>
              <a:rPr lang="en-US" altLang="ja-JP" dirty="0" smtClean="0"/>
              <a:t> </a:t>
            </a:r>
            <a:r>
              <a:rPr lang="en-US" altLang="ja-JP" dirty="0"/>
              <a:t>{</a:t>
            </a:r>
            <a:r>
              <a:rPr lang="ja-JP" altLang="en-US" dirty="0"/>
              <a:t>動詞</a:t>
            </a:r>
            <a:r>
              <a:rPr lang="en-US" altLang="ja-JP" dirty="0" smtClean="0"/>
              <a:t>:open}</a:t>
            </a:r>
            <a:r>
              <a:rPr lang="en-US" altLang="ja-JP" dirty="0"/>
              <a:t>	</a:t>
            </a:r>
          </a:p>
          <a:p>
            <a:r>
              <a:rPr lang="en-US" altLang="ja-JP" dirty="0"/>
              <a:t>2:{</a:t>
            </a:r>
            <a:r>
              <a:rPr lang="ja-JP" altLang="en-US" dirty="0"/>
              <a:t>返り値の型</a:t>
            </a:r>
            <a:r>
              <a:rPr lang="en-US" altLang="ja-JP" dirty="0" smtClean="0"/>
              <a:t>:</a:t>
            </a:r>
            <a:r>
              <a:rPr lang="en-US" altLang="ja-JP" dirty="0" err="1" smtClean="0"/>
              <a:t>OutputStream</a:t>
            </a:r>
            <a:r>
              <a:rPr lang="en-US" altLang="ja-JP" dirty="0" smtClean="0"/>
              <a:t>,</a:t>
            </a:r>
            <a:r>
              <a:rPr lang="ja-JP" altLang="en-US" dirty="0"/>
              <a:t>呼び出しメソッド名</a:t>
            </a:r>
            <a:r>
              <a:rPr lang="en-US" altLang="ja-JP" dirty="0" smtClean="0"/>
              <a:t>:free}	</a:t>
            </a:r>
            <a:r>
              <a:rPr lang="ja-JP" altLang="en-US" dirty="0" smtClean="0"/>
              <a:t>→ </a:t>
            </a:r>
            <a:r>
              <a:rPr lang="en-US" altLang="ja-JP" dirty="0"/>
              <a:t>{</a:t>
            </a:r>
            <a:r>
              <a:rPr lang="ja-JP" altLang="en-US" dirty="0" smtClean="0"/>
              <a:t>目的語：</a:t>
            </a:r>
            <a:r>
              <a:rPr lang="en-US" altLang="ja-JP" dirty="0" err="1" smtClean="0"/>
              <a:t>OutputStream</a:t>
            </a:r>
            <a:r>
              <a:rPr lang="en-US" altLang="ja-JP" dirty="0" smtClean="0"/>
              <a:t>}</a:t>
            </a:r>
            <a:endParaRPr kumimoji="0" lang="en-US" altLang="ja-JP" dirty="0" smtClean="0">
              <a:latin typeface="Times New Roman" pitchFamily="18" charset="0"/>
              <a:ea typeface="ＭＳ Ｐゴシック" pitchFamily="50" charset="-128"/>
            </a:endParaRPr>
          </a:p>
        </p:txBody>
      </p:sp>
      <p:sp>
        <p:nvSpPr>
          <p:cNvPr id="10" name="テキスト ボックス 9"/>
          <p:cNvSpPr txBox="1"/>
          <p:nvPr/>
        </p:nvSpPr>
        <p:spPr>
          <a:xfrm>
            <a:off x="6003295" y="4520783"/>
            <a:ext cx="2232248" cy="400110"/>
          </a:xfrm>
          <a:prstGeom prst="rect">
            <a:avLst/>
          </a:prstGeom>
          <a:noFill/>
        </p:spPr>
        <p:txBody>
          <a:bodyPr wrap="square" rtlCol="0">
            <a:spAutoFit/>
          </a:bodyPr>
          <a:lstStyle/>
          <a:p>
            <a:pPr algn="ctr"/>
            <a:r>
              <a:rPr lang="ja-JP" altLang="en-US" sz="2000" b="1" dirty="0" smtClean="0"/>
              <a:t>命名相関ルール</a:t>
            </a:r>
            <a:endParaRPr kumimoji="1" lang="ja-JP" altLang="en-US" sz="2000" b="1" dirty="0"/>
          </a:p>
        </p:txBody>
      </p:sp>
      <p:sp>
        <p:nvSpPr>
          <p:cNvPr id="12" name="円柱 11"/>
          <p:cNvSpPr/>
          <p:nvPr/>
        </p:nvSpPr>
        <p:spPr bwMode="auto">
          <a:xfrm>
            <a:off x="8094275" y="4520783"/>
            <a:ext cx="762278" cy="560255"/>
          </a:xfrm>
          <a:prstGeom prst="can">
            <a:avLst/>
          </a:prstGeom>
          <a:solidFill>
            <a:schemeClr val="bg1"/>
          </a:solidFill>
          <a:ln w="12700" cap="flat" cmpd="sng" algn="ctr">
            <a:solidFill>
              <a:srgbClr val="00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22" name="テキスト ボックス 21"/>
          <p:cNvSpPr txBox="1"/>
          <p:nvPr/>
        </p:nvSpPr>
        <p:spPr>
          <a:xfrm>
            <a:off x="1218051" y="4320728"/>
            <a:ext cx="2969494" cy="400110"/>
          </a:xfrm>
          <a:prstGeom prst="rect">
            <a:avLst/>
          </a:prstGeom>
          <a:noFill/>
        </p:spPr>
        <p:txBody>
          <a:bodyPr wrap="square" rtlCol="0">
            <a:spAutoFit/>
          </a:bodyPr>
          <a:lstStyle/>
          <a:p>
            <a:r>
              <a:rPr lang="ja-JP" altLang="en-US" sz="2000" dirty="0" smtClean="0">
                <a:solidFill>
                  <a:schemeClr val="accent1">
                    <a:lumMod val="50000"/>
                  </a:schemeClr>
                </a:solidFill>
              </a:rPr>
              <a:t>相関ルールマイニング</a:t>
            </a:r>
            <a:r>
              <a:rPr lang="en-US" altLang="ja-JP" sz="2000" dirty="0" smtClean="0">
                <a:solidFill>
                  <a:schemeClr val="accent1">
                    <a:lumMod val="50000"/>
                  </a:schemeClr>
                </a:solidFill>
              </a:rPr>
              <a:t>[1]</a:t>
            </a:r>
            <a:endParaRPr kumimoji="1" lang="ja-JP" altLang="en-US" sz="2000" dirty="0">
              <a:solidFill>
                <a:schemeClr val="accent1">
                  <a:lumMod val="50000"/>
                </a:schemeClr>
              </a:solidFill>
            </a:endParaRPr>
          </a:p>
        </p:txBody>
      </p:sp>
      <p:sp>
        <p:nvSpPr>
          <p:cNvPr id="16" name="右矢印 15"/>
          <p:cNvSpPr/>
          <p:nvPr/>
        </p:nvSpPr>
        <p:spPr bwMode="auto">
          <a:xfrm rot="5400000">
            <a:off x="4070651" y="4380069"/>
            <a:ext cx="492601" cy="318296"/>
          </a:xfrm>
          <a:prstGeom prst="rightArrow">
            <a:avLst/>
          </a:prstGeom>
          <a:solidFill>
            <a:schemeClr val="accent2"/>
          </a:solidFill>
          <a:ln w="12700" cap="flat" cmpd="sng" algn="ctr">
            <a:solidFill>
              <a:srgbClr val="00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cxnSp>
        <p:nvCxnSpPr>
          <p:cNvPr id="8" name="直線コネクタ 7"/>
          <p:cNvCxnSpPr/>
          <p:nvPr/>
        </p:nvCxnSpPr>
        <p:spPr>
          <a:xfrm>
            <a:off x="467544" y="5373216"/>
            <a:ext cx="843982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423612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2:</a:t>
            </a:r>
            <a:r>
              <a:rPr lang="ja-JP" altLang="en-US" dirty="0" smtClean="0"/>
              <a:t>メソッド名</a:t>
            </a:r>
            <a:r>
              <a:rPr lang="ja-JP" altLang="en-US" dirty="0"/>
              <a:t>変更</a:t>
            </a:r>
            <a:r>
              <a:rPr lang="ja-JP" altLang="en-US" dirty="0" smtClean="0"/>
              <a:t>候補の</a:t>
            </a:r>
            <a:r>
              <a:rPr lang="ja-JP" altLang="en-US" dirty="0"/>
              <a:t>生成</a:t>
            </a:r>
            <a:endParaRPr kumimoji="1" lang="ja-JP" altLang="en-US" dirty="0"/>
          </a:p>
        </p:txBody>
      </p:sp>
      <p:sp>
        <p:nvSpPr>
          <p:cNvPr id="4" name="スライド番号プレースホルダー 3"/>
          <p:cNvSpPr>
            <a:spLocks noGrp="1"/>
          </p:cNvSpPr>
          <p:nvPr>
            <p:ph type="sldNum" sz="quarter" idx="12"/>
          </p:nvPr>
        </p:nvSpPr>
        <p:spPr>
          <a:xfrm>
            <a:off x="7734201" y="6237312"/>
            <a:ext cx="1150938" cy="288925"/>
          </a:xfrm>
        </p:spPr>
        <p:txBody>
          <a:bodyPr/>
          <a:lstStyle/>
          <a:p>
            <a:fld id="{180D94C8-5D94-4B9E-9F8A-7865E7203A26}" type="slidenum">
              <a:rPr kumimoji="1" lang="ja-JP" altLang="en-US" smtClean="0"/>
              <a:t>9</a:t>
            </a:fld>
            <a:endParaRPr kumimoji="1" lang="ja-JP" altLang="en-US"/>
          </a:p>
        </p:txBody>
      </p:sp>
      <p:sp>
        <p:nvSpPr>
          <p:cNvPr id="7" name="メモ 6"/>
          <p:cNvSpPr/>
          <p:nvPr/>
        </p:nvSpPr>
        <p:spPr bwMode="auto">
          <a:xfrm>
            <a:off x="7231423" y="1489939"/>
            <a:ext cx="1325281" cy="1719652"/>
          </a:xfrm>
          <a:prstGeom prst="foldedCorner">
            <a:avLst>
              <a:gd name="adj" fmla="val 20763"/>
            </a:avLst>
          </a:prstGeom>
          <a:solidFill>
            <a:schemeClr val="bg1"/>
          </a:solid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9" name="円柱 8"/>
          <p:cNvSpPr/>
          <p:nvPr/>
        </p:nvSpPr>
        <p:spPr bwMode="auto">
          <a:xfrm>
            <a:off x="1431294" y="1696731"/>
            <a:ext cx="936105" cy="653034"/>
          </a:xfrm>
          <a:prstGeom prst="can">
            <a:avLst/>
          </a:prstGeom>
          <a:solidFill>
            <a:schemeClr val="bg1"/>
          </a:solidFill>
          <a:ln w="12700" cap="flat" cmpd="sng" algn="ctr">
            <a:solidFill>
              <a:srgbClr val="00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ja-JP" altLang="en-US"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0" name="テキスト ボックス 9"/>
          <p:cNvSpPr txBox="1"/>
          <p:nvPr/>
        </p:nvSpPr>
        <p:spPr>
          <a:xfrm>
            <a:off x="898014" y="2380252"/>
            <a:ext cx="2002665" cy="400110"/>
          </a:xfrm>
          <a:prstGeom prst="rect">
            <a:avLst/>
          </a:prstGeom>
          <a:noFill/>
        </p:spPr>
        <p:txBody>
          <a:bodyPr wrap="square" rtlCol="0">
            <a:spAutoFit/>
          </a:bodyPr>
          <a:lstStyle/>
          <a:p>
            <a:pPr algn="ctr"/>
            <a:r>
              <a:rPr kumimoji="1" lang="ja-JP" altLang="en-US" sz="2000" dirty="0" smtClean="0"/>
              <a:t>命名相関ルール</a:t>
            </a:r>
            <a:endParaRPr kumimoji="1" lang="ja-JP" altLang="en-US" sz="2000" dirty="0"/>
          </a:p>
        </p:txBody>
      </p:sp>
      <p:sp>
        <p:nvSpPr>
          <p:cNvPr id="14" name="テキスト ボックス 13"/>
          <p:cNvSpPr txBox="1"/>
          <p:nvPr/>
        </p:nvSpPr>
        <p:spPr>
          <a:xfrm>
            <a:off x="6556292" y="3263949"/>
            <a:ext cx="2523843" cy="400110"/>
          </a:xfrm>
          <a:prstGeom prst="rect">
            <a:avLst/>
          </a:prstGeom>
          <a:noFill/>
        </p:spPr>
        <p:txBody>
          <a:bodyPr wrap="square" rtlCol="0">
            <a:spAutoFit/>
          </a:bodyPr>
          <a:lstStyle/>
          <a:p>
            <a:r>
              <a:rPr lang="ja-JP" altLang="en-US" sz="2000" dirty="0" smtClean="0"/>
              <a:t>記述中のソースコード</a:t>
            </a:r>
            <a:endParaRPr kumimoji="1" lang="ja-JP" altLang="en-US" sz="2000" dirty="0"/>
          </a:p>
        </p:txBody>
      </p:sp>
      <p:sp>
        <p:nvSpPr>
          <p:cNvPr id="20" name="正方形/長方形 19"/>
          <p:cNvSpPr/>
          <p:nvPr/>
        </p:nvSpPr>
        <p:spPr bwMode="auto">
          <a:xfrm>
            <a:off x="2627784" y="1983024"/>
            <a:ext cx="4284888" cy="192041"/>
          </a:xfrm>
          <a:prstGeom prst="rect">
            <a:avLst/>
          </a:prstGeom>
          <a:solidFill>
            <a:schemeClr val="accent1">
              <a:lumMod val="75000"/>
            </a:schemeClr>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23" name="下矢印 22"/>
          <p:cNvSpPr/>
          <p:nvPr/>
        </p:nvSpPr>
        <p:spPr bwMode="auto">
          <a:xfrm>
            <a:off x="3059832" y="2079044"/>
            <a:ext cx="421023" cy="2235359"/>
          </a:xfrm>
          <a:prstGeom prst="downArrow">
            <a:avLst/>
          </a:prstGeom>
          <a:solidFill>
            <a:schemeClr val="accent1">
              <a:lumMod val="75000"/>
            </a:schemeClr>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27" name="テキスト ボックス 26"/>
          <p:cNvSpPr txBox="1"/>
          <p:nvPr/>
        </p:nvSpPr>
        <p:spPr>
          <a:xfrm>
            <a:off x="1650163" y="2888001"/>
            <a:ext cx="3240360" cy="400110"/>
          </a:xfrm>
          <a:prstGeom prst="rect">
            <a:avLst/>
          </a:prstGeom>
          <a:solidFill>
            <a:schemeClr val="bg1"/>
          </a:solidFill>
          <a:ln>
            <a:solidFill>
              <a:schemeClr val="tx1"/>
            </a:solidFill>
          </a:ln>
        </p:spPr>
        <p:txBody>
          <a:bodyPr wrap="square" rtlCol="0">
            <a:spAutoFit/>
          </a:bodyPr>
          <a:lstStyle/>
          <a:p>
            <a:pPr algn="ctr"/>
            <a:r>
              <a:rPr lang="en-US" altLang="ja-JP" sz="2000" dirty="0" smtClean="0">
                <a:solidFill>
                  <a:schemeClr val="accent2"/>
                </a:solidFill>
              </a:rPr>
              <a:t>2-1</a:t>
            </a:r>
            <a:r>
              <a:rPr kumimoji="1" lang="ja-JP" altLang="en-US" sz="2000" dirty="0" smtClean="0">
                <a:solidFill>
                  <a:schemeClr val="accent2"/>
                </a:solidFill>
              </a:rPr>
              <a:t>：命名相関ルールの検索</a:t>
            </a:r>
            <a:endParaRPr kumimoji="1" lang="ja-JP" altLang="en-US" sz="2000" dirty="0">
              <a:solidFill>
                <a:schemeClr val="accent2"/>
              </a:solidFill>
            </a:endParaRPr>
          </a:p>
        </p:txBody>
      </p:sp>
      <p:sp>
        <p:nvSpPr>
          <p:cNvPr id="5" name="正方形/長方形 4"/>
          <p:cNvSpPr/>
          <p:nvPr/>
        </p:nvSpPr>
        <p:spPr bwMode="auto">
          <a:xfrm>
            <a:off x="100172" y="4365104"/>
            <a:ext cx="5438635" cy="1256743"/>
          </a:xfrm>
          <a:prstGeom prst="rect">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r>
              <a:rPr lang="en-US" altLang="ja-JP" dirty="0"/>
              <a:t>1:{</a:t>
            </a:r>
            <a:r>
              <a:rPr lang="ja-JP" altLang="en-US" dirty="0"/>
              <a:t>返り値の型</a:t>
            </a:r>
            <a:r>
              <a:rPr lang="en-US" altLang="ja-JP" dirty="0" smtClean="0"/>
              <a:t>:</a:t>
            </a:r>
            <a:r>
              <a:rPr lang="en-US" altLang="ja-JP" dirty="0" err="1" smtClean="0"/>
              <a:t>OutputStream</a:t>
            </a:r>
            <a:r>
              <a:rPr lang="en-US" altLang="ja-JP" dirty="0" smtClean="0"/>
              <a:t>}</a:t>
            </a:r>
          </a:p>
          <a:p>
            <a:r>
              <a:rPr lang="en-US" altLang="ja-JP" dirty="0"/>
              <a:t>	</a:t>
            </a:r>
            <a:r>
              <a:rPr lang="en-US" altLang="ja-JP" dirty="0" smtClean="0"/>
              <a:t>	</a:t>
            </a:r>
            <a:r>
              <a:rPr lang="ja-JP" altLang="en-US" dirty="0" smtClean="0"/>
              <a:t>→</a:t>
            </a:r>
            <a:r>
              <a:rPr lang="en-US" altLang="ja-JP" dirty="0" smtClean="0"/>
              <a:t> </a:t>
            </a:r>
            <a:r>
              <a:rPr lang="en-US" altLang="ja-JP" dirty="0"/>
              <a:t>{</a:t>
            </a:r>
            <a:r>
              <a:rPr lang="ja-JP" altLang="en-US" dirty="0"/>
              <a:t>動詞</a:t>
            </a:r>
            <a:r>
              <a:rPr lang="en-US" altLang="ja-JP" dirty="0" smtClean="0"/>
              <a:t>:open}</a:t>
            </a:r>
            <a:r>
              <a:rPr lang="en-US" altLang="ja-JP" dirty="0"/>
              <a:t>	</a:t>
            </a:r>
          </a:p>
          <a:p>
            <a:r>
              <a:rPr lang="en-US" altLang="ja-JP" dirty="0"/>
              <a:t>2:{</a:t>
            </a:r>
            <a:r>
              <a:rPr lang="ja-JP" altLang="en-US" dirty="0"/>
              <a:t>返り値の型</a:t>
            </a:r>
            <a:r>
              <a:rPr lang="en-US" altLang="ja-JP" dirty="0" smtClean="0"/>
              <a:t>:</a:t>
            </a:r>
            <a:r>
              <a:rPr lang="en-US" altLang="ja-JP" dirty="0" err="1" smtClean="0"/>
              <a:t>OutputStream</a:t>
            </a:r>
            <a:r>
              <a:rPr lang="en-US" altLang="ja-JP" dirty="0" smtClean="0"/>
              <a:t>,</a:t>
            </a:r>
            <a:r>
              <a:rPr lang="ja-JP" altLang="en-US" dirty="0"/>
              <a:t>呼び出しメソッド名</a:t>
            </a:r>
            <a:r>
              <a:rPr lang="en-US" altLang="ja-JP" dirty="0" smtClean="0"/>
              <a:t>:free}</a:t>
            </a:r>
          </a:p>
          <a:p>
            <a:r>
              <a:rPr lang="en-US" altLang="ja-JP" dirty="0"/>
              <a:t>		</a:t>
            </a:r>
            <a:r>
              <a:rPr lang="ja-JP" altLang="en-US" dirty="0"/>
              <a:t>→ </a:t>
            </a:r>
            <a:r>
              <a:rPr lang="en-US" altLang="ja-JP" dirty="0"/>
              <a:t>{</a:t>
            </a:r>
            <a:r>
              <a:rPr lang="ja-JP" altLang="en-US" dirty="0"/>
              <a:t>目的語</a:t>
            </a:r>
            <a:r>
              <a:rPr lang="en-US" altLang="ja-JP" dirty="0" smtClean="0"/>
              <a:t>:</a:t>
            </a:r>
            <a:r>
              <a:rPr lang="en-US" altLang="ja-JP" dirty="0" err="1" smtClean="0"/>
              <a:t>OutputStream</a:t>
            </a:r>
            <a:r>
              <a:rPr lang="en-US" altLang="ja-JP" dirty="0" smtClean="0"/>
              <a:t>}</a:t>
            </a:r>
            <a:endParaRPr kumimoji="0" lang="en-US" altLang="ja-JP" dirty="0" smtClean="0">
              <a:latin typeface="Times New Roman" pitchFamily="18" charset="0"/>
              <a:ea typeface="ＭＳ Ｐゴシック" pitchFamily="50" charset="-128"/>
            </a:endParaRPr>
          </a:p>
        </p:txBody>
      </p:sp>
      <p:graphicFrame>
        <p:nvGraphicFramePr>
          <p:cNvPr id="43" name="表 42"/>
          <p:cNvGraphicFramePr>
            <a:graphicFrameLocks noGrp="1"/>
          </p:cNvGraphicFramePr>
          <p:nvPr>
            <p:extLst>
              <p:ext uri="{D42A27DB-BD31-4B8C-83A1-F6EECF244321}">
                <p14:modId xmlns:p14="http://schemas.microsoft.com/office/powerpoint/2010/main" val="2876114955"/>
              </p:ext>
            </p:extLst>
          </p:nvPr>
        </p:nvGraphicFramePr>
        <p:xfrm>
          <a:off x="6728011" y="4262146"/>
          <a:ext cx="2180407" cy="1107440"/>
        </p:xfrm>
        <a:graphic>
          <a:graphicData uri="http://schemas.openxmlformats.org/drawingml/2006/table">
            <a:tbl>
              <a:tblPr bandRow="1">
                <a:tableStyleId>{69CF1AB2-1976-4502-BF36-3FF5EA218861}</a:tableStyleId>
              </a:tblPr>
              <a:tblGrid>
                <a:gridCol w="2180407"/>
              </a:tblGrid>
              <a:tr h="363628">
                <a:tc>
                  <a:txBody>
                    <a:bodyPr/>
                    <a:lstStyle/>
                    <a:p>
                      <a:pPr algn="ctr"/>
                      <a:r>
                        <a:rPr kumimoji="1" lang="en-US" altLang="ja-JP" dirty="0" err="1" smtClean="0"/>
                        <a:t>openOutputStream</a:t>
                      </a:r>
                      <a:endParaRPr kumimoji="1" lang="ja-JP" altLang="en-US" dirty="0">
                        <a:solidFill>
                          <a:schemeClr val="tx1"/>
                        </a:solidFill>
                      </a:endParaRPr>
                    </a:p>
                  </a:txBody>
                  <a:tcPr/>
                </a:tc>
              </a:tr>
              <a:tr h="370840">
                <a:tc>
                  <a:txBody>
                    <a:bodyPr/>
                    <a:lstStyle/>
                    <a:p>
                      <a:pPr algn="ctr"/>
                      <a:r>
                        <a:rPr kumimoji="1" lang="en-US" altLang="ja-JP" dirty="0" err="1" smtClean="0"/>
                        <a:t>setBinaryStream</a:t>
                      </a:r>
                      <a:endParaRPr kumimoji="1" lang="ja-JP" altLang="en-US" dirty="0">
                        <a:solidFill>
                          <a:schemeClr val="tx1"/>
                        </a:solidFill>
                      </a:endParaRPr>
                    </a:p>
                  </a:txBody>
                  <a:tcPr/>
                </a:tc>
              </a:tr>
              <a:tr h="370840">
                <a:tc>
                  <a:txBody>
                    <a:bodyPr/>
                    <a:lstStyle/>
                    <a:p>
                      <a:pPr algn="ctr"/>
                      <a:r>
                        <a:rPr kumimoji="1" lang="en-US" altLang="ja-JP" dirty="0" err="1" smtClean="0"/>
                        <a:t>setField</a:t>
                      </a:r>
                      <a:endParaRPr kumimoji="1" lang="ja-JP" altLang="en-US" dirty="0">
                        <a:solidFill>
                          <a:schemeClr val="tx1"/>
                        </a:solidFill>
                      </a:endParaRPr>
                    </a:p>
                  </a:txBody>
                  <a:tcPr/>
                </a:tc>
              </a:tr>
            </a:tbl>
          </a:graphicData>
        </a:graphic>
      </p:graphicFrame>
      <p:sp>
        <p:nvSpPr>
          <p:cNvPr id="44" name="テキスト ボックス 43"/>
          <p:cNvSpPr txBox="1"/>
          <p:nvPr/>
        </p:nvSpPr>
        <p:spPr>
          <a:xfrm>
            <a:off x="6781170" y="5396560"/>
            <a:ext cx="2074088" cy="400110"/>
          </a:xfrm>
          <a:prstGeom prst="rect">
            <a:avLst/>
          </a:prstGeom>
          <a:noFill/>
        </p:spPr>
        <p:txBody>
          <a:bodyPr wrap="square" rtlCol="0">
            <a:spAutoFit/>
          </a:bodyPr>
          <a:lstStyle/>
          <a:p>
            <a:pPr algn="ctr"/>
            <a:r>
              <a:rPr lang="ja-JP" altLang="en-US" sz="2000" dirty="0" smtClean="0"/>
              <a:t>メソッド名の候補</a:t>
            </a:r>
            <a:endParaRPr kumimoji="1" lang="ja-JP" altLang="en-US" sz="2000" dirty="0"/>
          </a:p>
        </p:txBody>
      </p:sp>
      <p:sp>
        <p:nvSpPr>
          <p:cNvPr id="52" name="正方形/長方形 51"/>
          <p:cNvSpPr/>
          <p:nvPr/>
        </p:nvSpPr>
        <p:spPr bwMode="auto">
          <a:xfrm>
            <a:off x="6033291" y="2610794"/>
            <a:ext cx="201656" cy="2181561"/>
          </a:xfrm>
          <a:prstGeom prst="rect">
            <a:avLst/>
          </a:prstGeom>
          <a:solidFill>
            <a:schemeClr val="accent1">
              <a:lumMod val="75000"/>
            </a:schemeClr>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54" name="右矢印 53"/>
          <p:cNvSpPr/>
          <p:nvPr/>
        </p:nvSpPr>
        <p:spPr bwMode="auto">
          <a:xfrm>
            <a:off x="5727761" y="4630773"/>
            <a:ext cx="940390" cy="323165"/>
          </a:xfrm>
          <a:prstGeom prst="rightArrow">
            <a:avLst/>
          </a:prstGeom>
          <a:solidFill>
            <a:schemeClr val="accent1">
              <a:lumMod val="75000"/>
            </a:schemeClr>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55" name="正方形/長方形 54"/>
          <p:cNvSpPr/>
          <p:nvPr/>
        </p:nvSpPr>
        <p:spPr>
          <a:xfrm>
            <a:off x="6728011" y="4287215"/>
            <a:ext cx="2180407" cy="1109345"/>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正方形/長方形 33"/>
          <p:cNvSpPr/>
          <p:nvPr/>
        </p:nvSpPr>
        <p:spPr bwMode="auto">
          <a:xfrm>
            <a:off x="6033290" y="2514773"/>
            <a:ext cx="879381" cy="192041"/>
          </a:xfrm>
          <a:prstGeom prst="rect">
            <a:avLst/>
          </a:prstGeom>
          <a:solidFill>
            <a:schemeClr val="accent1">
              <a:lumMod val="75000"/>
            </a:schemeClr>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1" name="正方形/長方形 10"/>
          <p:cNvSpPr/>
          <p:nvPr/>
        </p:nvSpPr>
        <p:spPr>
          <a:xfrm>
            <a:off x="6985775" y="2384955"/>
            <a:ext cx="1978844" cy="477262"/>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rPr>
              <a:t>現在のメソッド名</a:t>
            </a:r>
            <a:endParaRPr kumimoji="1" lang="en-US" altLang="ja-JP" sz="2000" dirty="0" smtClean="0">
              <a:solidFill>
                <a:schemeClr val="tx1"/>
              </a:solidFill>
            </a:endParaRPr>
          </a:p>
        </p:txBody>
      </p:sp>
      <p:sp>
        <p:nvSpPr>
          <p:cNvPr id="24" name="正方形/長方形 23"/>
          <p:cNvSpPr/>
          <p:nvPr/>
        </p:nvSpPr>
        <p:spPr>
          <a:xfrm>
            <a:off x="6983732" y="1777470"/>
            <a:ext cx="1572972" cy="477262"/>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rPr>
              <a:t>周辺識別子</a:t>
            </a:r>
            <a:endParaRPr kumimoji="1" lang="en-US" altLang="ja-JP" sz="2000" dirty="0" smtClean="0">
              <a:solidFill>
                <a:schemeClr val="tx1"/>
              </a:solidFill>
            </a:endParaRPr>
          </a:p>
        </p:txBody>
      </p:sp>
      <p:sp>
        <p:nvSpPr>
          <p:cNvPr id="29" name="テキスト ボックス 28"/>
          <p:cNvSpPr txBox="1"/>
          <p:nvPr/>
        </p:nvSpPr>
        <p:spPr>
          <a:xfrm>
            <a:off x="4575381" y="3775382"/>
            <a:ext cx="3117475" cy="400110"/>
          </a:xfrm>
          <a:prstGeom prst="rect">
            <a:avLst/>
          </a:prstGeom>
          <a:solidFill>
            <a:schemeClr val="bg1"/>
          </a:solidFill>
          <a:ln>
            <a:solidFill>
              <a:schemeClr val="tx1"/>
            </a:solidFill>
          </a:ln>
        </p:spPr>
        <p:txBody>
          <a:bodyPr wrap="square" rtlCol="0">
            <a:spAutoFit/>
          </a:bodyPr>
          <a:lstStyle/>
          <a:p>
            <a:pPr algn="ctr"/>
            <a:r>
              <a:rPr lang="en-US" altLang="ja-JP" sz="2000" dirty="0" smtClean="0">
                <a:solidFill>
                  <a:schemeClr val="accent2"/>
                </a:solidFill>
              </a:rPr>
              <a:t>2-2</a:t>
            </a:r>
            <a:r>
              <a:rPr lang="ja-JP" altLang="en-US" sz="2000" dirty="0" smtClean="0">
                <a:solidFill>
                  <a:schemeClr val="accent2"/>
                </a:solidFill>
              </a:rPr>
              <a:t>：メソッド名候補の生成</a:t>
            </a:r>
            <a:endParaRPr kumimoji="1" lang="ja-JP" altLang="en-US" sz="2000" dirty="0">
              <a:solidFill>
                <a:schemeClr val="accent2"/>
              </a:solidFill>
            </a:endParaRPr>
          </a:p>
        </p:txBody>
      </p:sp>
    </p:spTree>
    <p:extLst>
      <p:ext uri="{BB962C8B-B14F-4D97-AF65-F5344CB8AC3E}">
        <p14:creationId xmlns:p14="http://schemas.microsoft.com/office/powerpoint/2010/main" val="2313820322"/>
      </p:ext>
    </p:extLst>
  </p:cSld>
  <p:clrMapOvr>
    <a:masterClrMapping/>
  </p:clrMapOvr>
  <p:timing>
    <p:tnLst>
      <p:par>
        <p:cTn id="1" dur="indefinite" restart="never" nodeType="tmRoot"/>
      </p:par>
    </p:tnLst>
  </p:timing>
</p:sld>
</file>

<file path=ppt/theme/theme1.xml><?xml version="1.0" encoding="utf-8"?>
<a:theme xmlns:a="http://schemas.openxmlformats.org/drawingml/2006/main" name="Sel-CoolMetal-white">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Sel-CoolMetal-white</Template>
  <TotalTime>14843</TotalTime>
  <Words>1474</Words>
  <Application>Microsoft Office PowerPoint</Application>
  <PresentationFormat>画面に合わせる (4:3)</PresentationFormat>
  <Paragraphs>384</Paragraphs>
  <Slides>24</Slides>
  <Notes>12</Notes>
  <HiddenSlides>7</HiddenSlides>
  <MMClips>0</MMClips>
  <ScaleCrop>false</ScaleCrop>
  <HeadingPairs>
    <vt:vector size="4" baseType="variant">
      <vt:variant>
        <vt:lpstr>テーマ</vt:lpstr>
      </vt:variant>
      <vt:variant>
        <vt:i4>1</vt:i4>
      </vt:variant>
      <vt:variant>
        <vt:lpstr>スライド タイトル</vt:lpstr>
      </vt:variant>
      <vt:variant>
        <vt:i4>24</vt:i4>
      </vt:variant>
    </vt:vector>
  </HeadingPairs>
  <TitlesOfParts>
    <vt:vector size="25" baseType="lpstr">
      <vt:lpstr>Sel-CoolMetal-white</vt:lpstr>
      <vt:lpstr>メソッド名とその周辺の識別子の 相関ルールに基づくメソッド名変更支援手法 </vt:lpstr>
      <vt:lpstr>背景</vt:lpstr>
      <vt:lpstr>メソッドの命名</vt:lpstr>
      <vt:lpstr>研究概要</vt:lpstr>
      <vt:lpstr>提案手法</vt:lpstr>
      <vt:lpstr>1：命名相関ルールの作成</vt:lpstr>
      <vt:lpstr>1-1：メソッド名と周辺識別子</vt:lpstr>
      <vt:lpstr>1-2：命名相関ルールのマイニング</vt:lpstr>
      <vt:lpstr>2:メソッド名変更候補の生成</vt:lpstr>
      <vt:lpstr>2-1：命名相関ルールの検索</vt:lpstr>
      <vt:lpstr>2-2：メソッド名候補の生成</vt:lpstr>
      <vt:lpstr>PowerPoint プレゼンテーション</vt:lpstr>
      <vt:lpstr>手法を実現したツール</vt:lpstr>
      <vt:lpstr>評価実験</vt:lpstr>
      <vt:lpstr>評価実験：方法</vt:lpstr>
      <vt:lpstr>評価実験：結果（ArgoUML）</vt:lpstr>
      <vt:lpstr>まとめと今後の課題</vt:lpstr>
      <vt:lpstr>評価実験：結果（jEdit）</vt:lpstr>
      <vt:lpstr>評価実験：動詞変更(ArgoUML)</vt:lpstr>
      <vt:lpstr>評価実験：目的語変更(ArgoUML)</vt:lpstr>
      <vt:lpstr>命名相関ルール</vt:lpstr>
      <vt:lpstr>相関ルールマイニング</vt:lpstr>
      <vt:lpstr>評価実験：結果（ArgoUML）</vt:lpstr>
      <vt:lpstr>並び替えの基準</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メソッド内本体から得られる情報を利用した メソッド名のリファクタリング支援ツール</dc:title>
  <dc:creator>k-yuki</dc:creator>
  <cp:lastModifiedBy>k-yuki</cp:lastModifiedBy>
  <cp:revision>412</cp:revision>
  <cp:lastPrinted>2013-02-18T14:26:46Z</cp:lastPrinted>
  <dcterms:created xsi:type="dcterms:W3CDTF">2012-12-09T10:48:09Z</dcterms:created>
  <dcterms:modified xsi:type="dcterms:W3CDTF">2013-03-07T05:47:57Z</dcterms:modified>
</cp:coreProperties>
</file>