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80" r:id="rId4"/>
    <p:sldId id="265" r:id="rId5"/>
    <p:sldId id="266" r:id="rId6"/>
    <p:sldId id="267" r:id="rId7"/>
    <p:sldId id="275" r:id="rId8"/>
    <p:sldId id="291" r:id="rId9"/>
    <p:sldId id="270" r:id="rId10"/>
    <p:sldId id="292" r:id="rId11"/>
    <p:sldId id="269" r:id="rId12"/>
    <p:sldId id="271" r:id="rId13"/>
    <p:sldId id="293" r:id="rId14"/>
    <p:sldId id="272" r:id="rId15"/>
    <p:sldId id="286" r:id="rId16"/>
    <p:sldId id="273" r:id="rId17"/>
    <p:sldId id="287" r:id="rId18"/>
    <p:sldId id="274" r:id="rId19"/>
    <p:sldId id="288" r:id="rId20"/>
    <p:sldId id="278" r:id="rId21"/>
    <p:sldId id="279" r:id="rId22"/>
    <p:sldId id="289" r:id="rId23"/>
  </p:sldIdLst>
  <p:sldSz cx="9144000" cy="6858000" type="screen4x3"/>
  <p:notesSz cx="9939338" cy="68072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 matusita" initials="Mm" lastIdx="5" clrIdx="0">
    <p:extLst>
      <p:ext uri="{19B8F6BF-5375-455C-9EA6-DF929625EA0E}">
        <p15:presenceInfo xmlns:p15="http://schemas.microsoft.com/office/powerpoint/2012/main" userId="4ac42d0626fc5d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FF66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8A015-5602-4FB0-A45D-40192CAA9E55}" v="27" dt="2020-02-17T03:20:07.6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966" autoAdjust="0"/>
  </p:normalViewPr>
  <p:slideViewPr>
    <p:cSldViewPr snapToGrid="0">
      <p:cViewPr varScale="1">
        <p:scale>
          <a:sx n="76" d="100"/>
          <a:sy n="76" d="100"/>
        </p:scale>
        <p:origin x="1579" y="53"/>
      </p:cViewPr>
      <p:guideLst/>
    </p:cSldViewPr>
  </p:slideViewPr>
  <p:notesTextViewPr>
    <p:cViewPr>
      <p:scale>
        <a:sx n="1" d="1"/>
        <a:sy n="1" d="1"/>
      </p:scale>
      <p:origin x="0" y="0"/>
    </p:cViewPr>
  </p:notesTextViewPr>
  <p:sorterViewPr>
    <p:cViewPr>
      <p:scale>
        <a:sx n="102" d="100"/>
        <a:sy n="102"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 matusita" userId="4ac42d0626fc5d1b" providerId="LiveId" clId="{19F7A187-D07A-44D0-A689-C30939A94C3E}"/>
    <pc:docChg chg="undo custSel addSld delSld modSld sldOrd">
      <pc:chgData name="MAR matusita" userId="4ac42d0626fc5d1b" providerId="LiveId" clId="{19F7A187-D07A-44D0-A689-C30939A94C3E}" dt="2020-02-10T10:28:33.073" v="1735" actId="47"/>
      <pc:docMkLst>
        <pc:docMk/>
      </pc:docMkLst>
      <pc:sldChg chg="del ord">
        <pc:chgData name="MAR matusita" userId="4ac42d0626fc5d1b" providerId="LiveId" clId="{19F7A187-D07A-44D0-A689-C30939A94C3E}" dt="2020-02-10T10:28:26.226" v="1733" actId="47"/>
        <pc:sldMkLst>
          <pc:docMk/>
          <pc:sldMk cId="1939077929" sldId="268"/>
        </pc:sldMkLst>
      </pc:sldChg>
      <pc:sldChg chg="addSp delSp modSp">
        <pc:chgData name="MAR matusita" userId="4ac42d0626fc5d1b" providerId="LiveId" clId="{19F7A187-D07A-44D0-A689-C30939A94C3E}" dt="2020-02-10T10:00:26.760" v="544"/>
        <pc:sldMkLst>
          <pc:docMk/>
          <pc:sldMk cId="934537504" sldId="269"/>
        </pc:sldMkLst>
        <pc:spChg chg="mod">
          <ac:chgData name="MAR matusita" userId="4ac42d0626fc5d1b" providerId="LiveId" clId="{19F7A187-D07A-44D0-A689-C30939A94C3E}" dt="2020-02-10T09:46:07.137" v="132" actId="115"/>
          <ac:spMkLst>
            <pc:docMk/>
            <pc:sldMk cId="934537504" sldId="269"/>
            <ac:spMk id="3" creationId="{00000000-0000-0000-0000-000000000000}"/>
          </ac:spMkLst>
        </pc:spChg>
        <pc:spChg chg="add del">
          <ac:chgData name="MAR matusita" userId="4ac42d0626fc5d1b" providerId="LiveId" clId="{19F7A187-D07A-44D0-A689-C30939A94C3E}" dt="2020-02-10T09:53:00.203" v="309"/>
          <ac:spMkLst>
            <pc:docMk/>
            <pc:sldMk cId="934537504" sldId="269"/>
            <ac:spMk id="5" creationId="{47FA2787-5526-4AFF-8457-13C22E8464CE}"/>
          </ac:spMkLst>
        </pc:spChg>
        <pc:spChg chg="add mod">
          <ac:chgData name="MAR matusita" userId="4ac42d0626fc5d1b" providerId="LiveId" clId="{19F7A187-D07A-44D0-A689-C30939A94C3E}" dt="2020-02-10T10:00:26.760" v="544"/>
          <ac:spMkLst>
            <pc:docMk/>
            <pc:sldMk cId="934537504" sldId="269"/>
            <ac:spMk id="6" creationId="{565B4A1F-D5BC-4756-976D-99870E43C94A}"/>
          </ac:spMkLst>
        </pc:spChg>
        <pc:spChg chg="add del mod">
          <ac:chgData name="MAR matusita" userId="4ac42d0626fc5d1b" providerId="LiveId" clId="{19F7A187-D07A-44D0-A689-C30939A94C3E}" dt="2020-02-10T10:00:02.860" v="536" actId="478"/>
          <ac:spMkLst>
            <pc:docMk/>
            <pc:sldMk cId="934537504" sldId="269"/>
            <ac:spMk id="7" creationId="{E1522DEA-4B9F-40B5-A1C7-48C5DBF5759B}"/>
          </ac:spMkLst>
        </pc:spChg>
        <pc:spChg chg="add mod">
          <ac:chgData name="MAR matusita" userId="4ac42d0626fc5d1b" providerId="LiveId" clId="{19F7A187-D07A-44D0-A689-C30939A94C3E}" dt="2020-02-10T10:00:22.767" v="539" actId="115"/>
          <ac:spMkLst>
            <pc:docMk/>
            <pc:sldMk cId="934537504" sldId="269"/>
            <ac:spMk id="8" creationId="{A898EC48-3A1F-4D38-BF47-CDD773C30E53}"/>
          </ac:spMkLst>
        </pc:spChg>
      </pc:sldChg>
      <pc:sldChg chg="addSp delSp modSp">
        <pc:chgData name="MAR matusita" userId="4ac42d0626fc5d1b" providerId="LiveId" clId="{19F7A187-D07A-44D0-A689-C30939A94C3E}" dt="2020-02-10T09:59:30.799" v="535" actId="20577"/>
        <pc:sldMkLst>
          <pc:docMk/>
          <pc:sldMk cId="603507972" sldId="270"/>
        </pc:sldMkLst>
        <pc:spChg chg="add mod">
          <ac:chgData name="MAR matusita" userId="4ac42d0626fc5d1b" providerId="LiveId" clId="{19F7A187-D07A-44D0-A689-C30939A94C3E}" dt="2020-02-10T09:52:29.072" v="307" actId="115"/>
          <ac:spMkLst>
            <pc:docMk/>
            <pc:sldMk cId="603507972" sldId="270"/>
            <ac:spMk id="4" creationId="{421A8B85-A106-41A5-A65D-1031020BBD8B}"/>
          </ac:spMkLst>
        </pc:spChg>
        <pc:spChg chg="mod">
          <ac:chgData name="MAR matusita" userId="4ac42d0626fc5d1b" providerId="LiveId" clId="{19F7A187-D07A-44D0-A689-C30939A94C3E}" dt="2020-02-10T09:48:25.337" v="176" actId="115"/>
          <ac:spMkLst>
            <pc:docMk/>
            <pc:sldMk cId="603507972" sldId="270"/>
            <ac:spMk id="9" creationId="{00000000-0000-0000-0000-000000000000}"/>
          </ac:spMkLst>
        </pc:spChg>
        <pc:spChg chg="del">
          <ac:chgData name="MAR matusita" userId="4ac42d0626fc5d1b" providerId="LiveId" clId="{19F7A187-D07A-44D0-A689-C30939A94C3E}" dt="2020-02-10T09:40:39.399" v="9" actId="478"/>
          <ac:spMkLst>
            <pc:docMk/>
            <pc:sldMk cId="603507972" sldId="270"/>
            <ac:spMk id="11" creationId="{00000000-0000-0000-0000-000000000000}"/>
          </ac:spMkLst>
        </pc:spChg>
        <pc:spChg chg="del">
          <ac:chgData name="MAR matusita" userId="4ac42d0626fc5d1b" providerId="LiveId" clId="{19F7A187-D07A-44D0-A689-C30939A94C3E}" dt="2020-02-10T09:40:39.399" v="9" actId="478"/>
          <ac:spMkLst>
            <pc:docMk/>
            <pc:sldMk cId="603507972" sldId="270"/>
            <ac:spMk id="12" creationId="{00000000-0000-0000-0000-000000000000}"/>
          </ac:spMkLst>
        </pc:spChg>
        <pc:spChg chg="del">
          <ac:chgData name="MAR matusita" userId="4ac42d0626fc5d1b" providerId="LiveId" clId="{19F7A187-D07A-44D0-A689-C30939A94C3E}" dt="2020-02-10T09:40:39.399" v="9" actId="478"/>
          <ac:spMkLst>
            <pc:docMk/>
            <pc:sldMk cId="603507972" sldId="270"/>
            <ac:spMk id="13" creationId="{00000000-0000-0000-0000-000000000000}"/>
          </ac:spMkLst>
        </pc:spChg>
        <pc:spChg chg="del">
          <ac:chgData name="MAR matusita" userId="4ac42d0626fc5d1b" providerId="LiveId" clId="{19F7A187-D07A-44D0-A689-C30939A94C3E}" dt="2020-02-10T09:40:39.399" v="9" actId="478"/>
          <ac:spMkLst>
            <pc:docMk/>
            <pc:sldMk cId="603507972" sldId="270"/>
            <ac:spMk id="14" creationId="{00000000-0000-0000-0000-000000000000}"/>
          </ac:spMkLst>
        </pc:spChg>
        <pc:spChg chg="del">
          <ac:chgData name="MAR matusita" userId="4ac42d0626fc5d1b" providerId="LiveId" clId="{19F7A187-D07A-44D0-A689-C30939A94C3E}" dt="2020-02-10T09:40:39.399" v="9" actId="478"/>
          <ac:spMkLst>
            <pc:docMk/>
            <pc:sldMk cId="603507972" sldId="270"/>
            <ac:spMk id="15" creationId="{00000000-0000-0000-0000-000000000000}"/>
          </ac:spMkLst>
        </pc:spChg>
        <pc:spChg chg="del">
          <ac:chgData name="MAR matusita" userId="4ac42d0626fc5d1b" providerId="LiveId" clId="{19F7A187-D07A-44D0-A689-C30939A94C3E}" dt="2020-02-10T09:40:39.399" v="9" actId="478"/>
          <ac:spMkLst>
            <pc:docMk/>
            <pc:sldMk cId="603507972" sldId="270"/>
            <ac:spMk id="16" creationId="{00000000-0000-0000-0000-000000000000}"/>
          </ac:spMkLst>
        </pc:spChg>
        <pc:spChg chg="del">
          <ac:chgData name="MAR matusita" userId="4ac42d0626fc5d1b" providerId="LiveId" clId="{19F7A187-D07A-44D0-A689-C30939A94C3E}" dt="2020-02-10T09:40:47.587" v="10" actId="478"/>
          <ac:spMkLst>
            <pc:docMk/>
            <pc:sldMk cId="603507972" sldId="270"/>
            <ac:spMk id="17" creationId="{00000000-0000-0000-0000-000000000000}"/>
          </ac:spMkLst>
        </pc:spChg>
        <pc:spChg chg="mod">
          <ac:chgData name="MAR matusita" userId="4ac42d0626fc5d1b" providerId="LiveId" clId="{19F7A187-D07A-44D0-A689-C30939A94C3E}" dt="2020-02-10T09:47:22.643" v="156" actId="115"/>
          <ac:spMkLst>
            <pc:docMk/>
            <pc:sldMk cId="603507972" sldId="270"/>
            <ac:spMk id="31" creationId="{B62470B2-E2CB-444D-AAA2-AF45CA1A5130}"/>
          </ac:spMkLst>
        </pc:spChg>
        <pc:spChg chg="add mod">
          <ac:chgData name="MAR matusita" userId="4ac42d0626fc5d1b" providerId="LiveId" clId="{19F7A187-D07A-44D0-A689-C30939A94C3E}" dt="2020-02-10T09:59:30.799" v="535" actId="20577"/>
          <ac:spMkLst>
            <pc:docMk/>
            <pc:sldMk cId="603507972" sldId="270"/>
            <ac:spMk id="33" creationId="{61203157-DC2E-4EC2-AA3E-3B996873FBD4}"/>
          </ac:spMkLst>
        </pc:spChg>
        <pc:grpChg chg="add mod">
          <ac:chgData name="MAR matusita" userId="4ac42d0626fc5d1b" providerId="LiveId" clId="{19F7A187-D07A-44D0-A689-C30939A94C3E}" dt="2020-02-10T09:41:01.764" v="12" actId="1076"/>
          <ac:grpSpMkLst>
            <pc:docMk/>
            <pc:sldMk cId="603507972" sldId="270"/>
            <ac:grpSpMk id="23" creationId="{4E67590B-834B-4AD8-A7AC-F4C6726996B2}"/>
          </ac:grpSpMkLst>
        </pc:grpChg>
        <pc:graphicFrameChg chg="del">
          <ac:chgData name="MAR matusita" userId="4ac42d0626fc5d1b" providerId="LiveId" clId="{19F7A187-D07A-44D0-A689-C30939A94C3E}" dt="2020-02-10T09:40:39.399" v="9" actId="478"/>
          <ac:graphicFrameMkLst>
            <pc:docMk/>
            <pc:sldMk cId="603507972" sldId="270"/>
            <ac:graphicFrameMk id="10" creationId="{00000000-0000-0000-0000-000000000000}"/>
          </ac:graphicFrameMkLst>
        </pc:graphicFrameChg>
        <pc:graphicFrameChg chg="del modGraphic">
          <ac:chgData name="MAR matusita" userId="4ac42d0626fc5d1b" providerId="LiveId" clId="{19F7A187-D07A-44D0-A689-C30939A94C3E}" dt="2020-02-10T09:41:41.636" v="15" actId="478"/>
          <ac:graphicFrameMkLst>
            <pc:docMk/>
            <pc:sldMk cId="603507972" sldId="270"/>
            <ac:graphicFrameMk id="18" creationId="{00000000-0000-0000-0000-000000000000}"/>
          </ac:graphicFrameMkLst>
        </pc:graphicFrameChg>
        <pc:graphicFrameChg chg="add mod">
          <ac:chgData name="MAR matusita" userId="4ac42d0626fc5d1b" providerId="LiveId" clId="{19F7A187-D07A-44D0-A689-C30939A94C3E}" dt="2020-02-10T09:42:06.276" v="17" actId="1076"/>
          <ac:graphicFrameMkLst>
            <pc:docMk/>
            <pc:sldMk cId="603507972" sldId="270"/>
            <ac:graphicFrameMk id="32" creationId="{02C049E7-D4DB-44DF-B3B3-D2ACF98F3964}"/>
          </ac:graphicFrameMkLst>
        </pc:graphicFrameChg>
      </pc:sldChg>
      <pc:sldChg chg="addSp modSp">
        <pc:chgData name="MAR matusita" userId="4ac42d0626fc5d1b" providerId="LiveId" clId="{19F7A187-D07A-44D0-A689-C30939A94C3E}" dt="2020-02-10T10:00:50.012" v="574" actId="14100"/>
        <pc:sldMkLst>
          <pc:docMk/>
          <pc:sldMk cId="715867752" sldId="271"/>
        </pc:sldMkLst>
        <pc:spChg chg="mod">
          <ac:chgData name="MAR matusita" userId="4ac42d0626fc5d1b" providerId="LiveId" clId="{19F7A187-D07A-44D0-A689-C30939A94C3E}" dt="2020-02-10T09:47:05.095" v="154" actId="115"/>
          <ac:spMkLst>
            <pc:docMk/>
            <pc:sldMk cId="715867752" sldId="271"/>
            <ac:spMk id="25" creationId="{00000000-0000-0000-0000-000000000000}"/>
          </ac:spMkLst>
        </pc:spChg>
        <pc:spChg chg="add mod">
          <ac:chgData name="MAR matusita" userId="4ac42d0626fc5d1b" providerId="LiveId" clId="{19F7A187-D07A-44D0-A689-C30939A94C3E}" dt="2020-02-10T10:00:50.012" v="574" actId="14100"/>
          <ac:spMkLst>
            <pc:docMk/>
            <pc:sldMk cId="715867752" sldId="271"/>
            <ac:spMk id="32" creationId="{853B0AA9-339F-4B3A-8CE1-B64292E43180}"/>
          </ac:spMkLst>
        </pc:spChg>
      </pc:sldChg>
      <pc:sldChg chg="addSp delSp modSp">
        <pc:chgData name="MAR matusita" userId="4ac42d0626fc5d1b" providerId="LiveId" clId="{19F7A187-D07A-44D0-A689-C30939A94C3E}" dt="2020-02-10T10:01:11.316" v="577" actId="1076"/>
        <pc:sldMkLst>
          <pc:docMk/>
          <pc:sldMk cId="1216759130" sldId="272"/>
        </pc:sldMkLst>
        <pc:spChg chg="mod">
          <ac:chgData name="MAR matusita" userId="4ac42d0626fc5d1b" providerId="LiveId" clId="{19F7A187-D07A-44D0-A689-C30939A94C3E}" dt="2020-02-10T09:47:00.441" v="153" actId="115"/>
          <ac:spMkLst>
            <pc:docMk/>
            <pc:sldMk cId="1216759130" sldId="272"/>
            <ac:spMk id="3" creationId="{00000000-0000-0000-0000-000000000000}"/>
          </ac:spMkLst>
        </pc:spChg>
        <pc:spChg chg="add del mod">
          <ac:chgData name="MAR matusita" userId="4ac42d0626fc5d1b" providerId="LiveId" clId="{19F7A187-D07A-44D0-A689-C30939A94C3E}" dt="2020-02-10T10:01:07.660" v="576" actId="478"/>
          <ac:spMkLst>
            <pc:docMk/>
            <pc:sldMk cId="1216759130" sldId="272"/>
            <ac:spMk id="5" creationId="{C68F75E9-D1B8-4A1D-B6E2-67D725DE0996}"/>
          </ac:spMkLst>
        </pc:spChg>
        <pc:spChg chg="add mod">
          <ac:chgData name="MAR matusita" userId="4ac42d0626fc5d1b" providerId="LiveId" clId="{19F7A187-D07A-44D0-A689-C30939A94C3E}" dt="2020-02-10T10:01:11.316" v="577" actId="1076"/>
          <ac:spMkLst>
            <pc:docMk/>
            <pc:sldMk cId="1216759130" sldId="272"/>
            <ac:spMk id="6" creationId="{FE9C0B6B-0C9D-4BE8-B7BF-5CD86FBCE90F}"/>
          </ac:spMkLst>
        </pc:spChg>
      </pc:sldChg>
      <pc:sldChg chg="modSp">
        <pc:chgData name="MAR matusita" userId="4ac42d0626fc5d1b" providerId="LiveId" clId="{19F7A187-D07A-44D0-A689-C30939A94C3E}" dt="2020-02-10T10:27:16.444" v="1652" actId="6549"/>
        <pc:sldMkLst>
          <pc:docMk/>
          <pc:sldMk cId="669448907" sldId="273"/>
        </pc:sldMkLst>
        <pc:spChg chg="mod">
          <ac:chgData name="MAR matusita" userId="4ac42d0626fc5d1b" providerId="LiveId" clId="{19F7A187-D07A-44D0-A689-C30939A94C3E}" dt="2020-02-10T10:27:16.444" v="1652" actId="6549"/>
          <ac:spMkLst>
            <pc:docMk/>
            <pc:sldMk cId="669448907" sldId="273"/>
            <ac:spMk id="3" creationId="{00000000-0000-0000-0000-000000000000}"/>
          </ac:spMkLst>
        </pc:spChg>
      </pc:sldChg>
      <pc:sldChg chg="modSp">
        <pc:chgData name="MAR matusita" userId="4ac42d0626fc5d1b" providerId="LiveId" clId="{19F7A187-D07A-44D0-A689-C30939A94C3E}" dt="2020-02-10T10:11:43.487" v="1403"/>
        <pc:sldMkLst>
          <pc:docMk/>
          <pc:sldMk cId="1297961712" sldId="274"/>
        </pc:sldMkLst>
        <pc:spChg chg="mod">
          <ac:chgData name="MAR matusita" userId="4ac42d0626fc5d1b" providerId="LiveId" clId="{19F7A187-D07A-44D0-A689-C30939A94C3E}" dt="2020-02-10T10:11:43.487" v="1403"/>
          <ac:spMkLst>
            <pc:docMk/>
            <pc:sldMk cId="1297961712" sldId="274"/>
            <ac:spMk id="2" creationId="{00000000-0000-0000-0000-000000000000}"/>
          </ac:spMkLst>
        </pc:spChg>
      </pc:sldChg>
      <pc:sldChg chg="modSp ord">
        <pc:chgData name="MAR matusita" userId="4ac42d0626fc5d1b" providerId="LiveId" clId="{19F7A187-D07A-44D0-A689-C30939A94C3E}" dt="2020-02-10T09:57:21.436" v="473"/>
        <pc:sldMkLst>
          <pc:docMk/>
          <pc:sldMk cId="2206719862" sldId="275"/>
        </pc:sldMkLst>
        <pc:spChg chg="mod">
          <ac:chgData name="MAR matusita" userId="4ac42d0626fc5d1b" providerId="LiveId" clId="{19F7A187-D07A-44D0-A689-C30939A94C3E}" dt="2020-02-10T09:57:21.436" v="473"/>
          <ac:spMkLst>
            <pc:docMk/>
            <pc:sldMk cId="2206719862" sldId="275"/>
            <ac:spMk id="2" creationId="{00000000-0000-0000-0000-000000000000}"/>
          </ac:spMkLst>
        </pc:spChg>
      </pc:sldChg>
      <pc:sldChg chg="addSp modSp del ord">
        <pc:chgData name="MAR matusita" userId="4ac42d0626fc5d1b" providerId="LiveId" clId="{19F7A187-D07A-44D0-A689-C30939A94C3E}" dt="2020-02-10T09:44:17.677" v="122" actId="47"/>
        <pc:sldMkLst>
          <pc:docMk/>
          <pc:sldMk cId="3413810960" sldId="276"/>
        </pc:sldMkLst>
        <pc:spChg chg="mod">
          <ac:chgData name="MAR matusita" userId="4ac42d0626fc5d1b" providerId="LiveId" clId="{19F7A187-D07A-44D0-A689-C30939A94C3E}" dt="2020-02-10T09:40:20.756" v="7" actId="1076"/>
          <ac:spMkLst>
            <pc:docMk/>
            <pc:sldMk cId="3413810960" sldId="276"/>
            <ac:spMk id="3" creationId="{00000000-0000-0000-0000-000000000000}"/>
          </ac:spMkLst>
        </pc:spChg>
        <pc:spChg chg="mod">
          <ac:chgData name="MAR matusita" userId="4ac42d0626fc5d1b" providerId="LiveId" clId="{19F7A187-D07A-44D0-A689-C30939A94C3E}" dt="2020-02-10T09:40:28.586" v="8" actId="164"/>
          <ac:spMkLst>
            <pc:docMk/>
            <pc:sldMk cId="3413810960" sldId="276"/>
            <ac:spMk id="8" creationId="{00000000-0000-0000-0000-000000000000}"/>
          </ac:spMkLst>
        </pc:spChg>
        <pc:spChg chg="mod">
          <ac:chgData name="MAR matusita" userId="4ac42d0626fc5d1b" providerId="LiveId" clId="{19F7A187-D07A-44D0-A689-C30939A94C3E}" dt="2020-02-10T09:40:28.586" v="8" actId="164"/>
          <ac:spMkLst>
            <pc:docMk/>
            <pc:sldMk cId="3413810960" sldId="276"/>
            <ac:spMk id="9" creationId="{00000000-0000-0000-0000-000000000000}"/>
          </ac:spMkLst>
        </pc:spChg>
        <pc:spChg chg="mod">
          <ac:chgData name="MAR matusita" userId="4ac42d0626fc5d1b" providerId="LiveId" clId="{19F7A187-D07A-44D0-A689-C30939A94C3E}" dt="2020-02-10T09:40:28.586" v="8" actId="164"/>
          <ac:spMkLst>
            <pc:docMk/>
            <pc:sldMk cId="3413810960" sldId="276"/>
            <ac:spMk id="10" creationId="{00000000-0000-0000-0000-000000000000}"/>
          </ac:spMkLst>
        </pc:spChg>
        <pc:spChg chg="mod">
          <ac:chgData name="MAR matusita" userId="4ac42d0626fc5d1b" providerId="LiveId" clId="{19F7A187-D07A-44D0-A689-C30939A94C3E}" dt="2020-02-10T09:40:28.586" v="8" actId="164"/>
          <ac:spMkLst>
            <pc:docMk/>
            <pc:sldMk cId="3413810960" sldId="276"/>
            <ac:spMk id="11" creationId="{00000000-0000-0000-0000-000000000000}"/>
          </ac:spMkLst>
        </pc:spChg>
        <pc:spChg chg="mod">
          <ac:chgData name="MAR matusita" userId="4ac42d0626fc5d1b" providerId="LiveId" clId="{19F7A187-D07A-44D0-A689-C30939A94C3E}" dt="2020-02-10T09:40:28.586" v="8" actId="164"/>
          <ac:spMkLst>
            <pc:docMk/>
            <pc:sldMk cId="3413810960" sldId="276"/>
            <ac:spMk id="12" creationId="{00000000-0000-0000-0000-000000000000}"/>
          </ac:spMkLst>
        </pc:spChg>
        <pc:spChg chg="mod">
          <ac:chgData name="MAR matusita" userId="4ac42d0626fc5d1b" providerId="LiveId" clId="{19F7A187-D07A-44D0-A689-C30939A94C3E}" dt="2020-02-10T09:40:28.586" v="8" actId="164"/>
          <ac:spMkLst>
            <pc:docMk/>
            <pc:sldMk cId="3413810960" sldId="276"/>
            <ac:spMk id="13" creationId="{00000000-0000-0000-0000-000000000000}"/>
          </ac:spMkLst>
        </pc:spChg>
        <pc:spChg chg="mod">
          <ac:chgData name="MAR matusita" userId="4ac42d0626fc5d1b" providerId="LiveId" clId="{19F7A187-D07A-44D0-A689-C30939A94C3E}" dt="2020-02-10T09:40:28.586" v="8" actId="164"/>
          <ac:spMkLst>
            <pc:docMk/>
            <pc:sldMk cId="3413810960" sldId="276"/>
            <ac:spMk id="14" creationId="{00000000-0000-0000-0000-000000000000}"/>
          </ac:spMkLst>
        </pc:spChg>
        <pc:grpChg chg="add mod">
          <ac:chgData name="MAR matusita" userId="4ac42d0626fc5d1b" providerId="LiveId" clId="{19F7A187-D07A-44D0-A689-C30939A94C3E}" dt="2020-02-10T09:40:28.586" v="8" actId="164"/>
          <ac:grpSpMkLst>
            <pc:docMk/>
            <pc:sldMk cId="3413810960" sldId="276"/>
            <ac:grpSpMk id="5" creationId="{9B609D90-C50B-4A95-84F1-CC9779C82E4B}"/>
          </ac:grpSpMkLst>
        </pc:grpChg>
        <pc:graphicFrameChg chg="mod">
          <ac:chgData name="MAR matusita" userId="4ac42d0626fc5d1b" providerId="LiveId" clId="{19F7A187-D07A-44D0-A689-C30939A94C3E}" dt="2020-02-10T09:40:28.586" v="8" actId="164"/>
          <ac:graphicFrameMkLst>
            <pc:docMk/>
            <pc:sldMk cId="3413810960" sldId="276"/>
            <ac:graphicFrameMk id="6" creationId="{00000000-0000-0000-0000-000000000000}"/>
          </ac:graphicFrameMkLst>
        </pc:graphicFrameChg>
      </pc:sldChg>
      <pc:sldChg chg="modSp del ord">
        <pc:chgData name="MAR matusita" userId="4ac42d0626fc5d1b" providerId="LiveId" clId="{19F7A187-D07A-44D0-A689-C30939A94C3E}" dt="2020-02-10T10:28:30.898" v="1734" actId="47"/>
        <pc:sldMkLst>
          <pc:docMk/>
          <pc:sldMk cId="3114211757" sldId="277"/>
        </pc:sldMkLst>
        <pc:spChg chg="mod">
          <ac:chgData name="MAR matusita" userId="4ac42d0626fc5d1b" providerId="LiveId" clId="{19F7A187-D07A-44D0-A689-C30939A94C3E}" dt="2020-02-10T10:12:15.328" v="1435"/>
          <ac:spMkLst>
            <pc:docMk/>
            <pc:sldMk cId="3114211757" sldId="277"/>
            <ac:spMk id="2" creationId="{00000000-0000-0000-0000-000000000000}"/>
          </ac:spMkLst>
        </pc:spChg>
      </pc:sldChg>
      <pc:sldChg chg="modSp">
        <pc:chgData name="MAR matusita" userId="4ac42d0626fc5d1b" providerId="LiveId" clId="{19F7A187-D07A-44D0-A689-C30939A94C3E}" dt="2020-02-10T10:11:59.563" v="1424"/>
        <pc:sldMkLst>
          <pc:docMk/>
          <pc:sldMk cId="3861871577" sldId="278"/>
        </pc:sldMkLst>
        <pc:spChg chg="mod">
          <ac:chgData name="MAR matusita" userId="4ac42d0626fc5d1b" providerId="LiveId" clId="{19F7A187-D07A-44D0-A689-C30939A94C3E}" dt="2020-02-10T10:11:59.563" v="1424"/>
          <ac:spMkLst>
            <pc:docMk/>
            <pc:sldMk cId="3861871577" sldId="278"/>
            <ac:spMk id="2" creationId="{00000000-0000-0000-0000-000000000000}"/>
          </ac:spMkLst>
        </pc:spChg>
      </pc:sldChg>
      <pc:sldChg chg="modSp del">
        <pc:chgData name="MAR matusita" userId="4ac42d0626fc5d1b" providerId="LiveId" clId="{19F7A187-D07A-44D0-A689-C30939A94C3E}" dt="2020-02-10T10:13:59.379" v="1535" actId="47"/>
        <pc:sldMkLst>
          <pc:docMk/>
          <pc:sldMk cId="3568626033" sldId="281"/>
        </pc:sldMkLst>
        <pc:spChg chg="mod">
          <ac:chgData name="MAR matusita" userId="4ac42d0626fc5d1b" providerId="LiveId" clId="{19F7A187-D07A-44D0-A689-C30939A94C3E}" dt="2020-02-10T10:13:41.369" v="1529"/>
          <ac:spMkLst>
            <pc:docMk/>
            <pc:sldMk cId="3568626033" sldId="281"/>
            <ac:spMk id="3" creationId="{00000000-0000-0000-0000-000000000000}"/>
          </ac:spMkLst>
        </pc:spChg>
      </pc:sldChg>
      <pc:sldChg chg="del ord">
        <pc:chgData name="MAR matusita" userId="4ac42d0626fc5d1b" providerId="LiveId" clId="{19F7A187-D07A-44D0-A689-C30939A94C3E}" dt="2020-02-10T10:28:33.073" v="1735" actId="47"/>
        <pc:sldMkLst>
          <pc:docMk/>
          <pc:sldMk cId="3246679786" sldId="283"/>
        </pc:sldMkLst>
      </pc:sldChg>
      <pc:sldChg chg="del ord">
        <pc:chgData name="MAR matusita" userId="4ac42d0626fc5d1b" providerId="LiveId" clId="{19F7A187-D07A-44D0-A689-C30939A94C3E}" dt="2020-02-10T10:28:25.402" v="1731" actId="47"/>
        <pc:sldMkLst>
          <pc:docMk/>
          <pc:sldMk cId="824387124" sldId="284"/>
        </pc:sldMkLst>
      </pc:sldChg>
      <pc:sldChg chg="del ord">
        <pc:chgData name="MAR matusita" userId="4ac42d0626fc5d1b" providerId="LiveId" clId="{19F7A187-D07A-44D0-A689-C30939A94C3E}" dt="2020-02-10T10:28:25.749" v="1732" actId="47"/>
        <pc:sldMkLst>
          <pc:docMk/>
          <pc:sldMk cId="1106347" sldId="285"/>
        </pc:sldMkLst>
      </pc:sldChg>
      <pc:sldChg chg="addSp modSp add">
        <pc:chgData name="MAR matusita" userId="4ac42d0626fc5d1b" providerId="LiveId" clId="{19F7A187-D07A-44D0-A689-C30939A94C3E}" dt="2020-02-10T10:06:39.121" v="1009"/>
        <pc:sldMkLst>
          <pc:docMk/>
          <pc:sldMk cId="1029160391" sldId="286"/>
        </pc:sldMkLst>
        <pc:spChg chg="mod">
          <ac:chgData name="MAR matusita" userId="4ac42d0626fc5d1b" providerId="LiveId" clId="{19F7A187-D07A-44D0-A689-C30939A94C3E}" dt="2020-02-10T10:03:03.674" v="661"/>
          <ac:spMkLst>
            <pc:docMk/>
            <pc:sldMk cId="1029160391" sldId="286"/>
            <ac:spMk id="2" creationId="{CA3F949C-3BBD-4B7F-A2BB-E6BBBB4FB41C}"/>
          </ac:spMkLst>
        </pc:spChg>
        <pc:spChg chg="mod">
          <ac:chgData name="MAR matusita" userId="4ac42d0626fc5d1b" providerId="LiveId" clId="{19F7A187-D07A-44D0-A689-C30939A94C3E}" dt="2020-02-10T10:05:53.877" v="934"/>
          <ac:spMkLst>
            <pc:docMk/>
            <pc:sldMk cId="1029160391" sldId="286"/>
            <ac:spMk id="3" creationId="{3E3E8902-650F-45B8-B69F-D4A77C913B92}"/>
          </ac:spMkLst>
        </pc:spChg>
        <pc:spChg chg="add mod">
          <ac:chgData name="MAR matusita" userId="4ac42d0626fc5d1b" providerId="LiveId" clId="{19F7A187-D07A-44D0-A689-C30939A94C3E}" dt="2020-02-10T10:06:39.121" v="1009"/>
          <ac:spMkLst>
            <pc:docMk/>
            <pc:sldMk cId="1029160391" sldId="286"/>
            <ac:spMk id="5" creationId="{2B641895-1F7C-4336-8CC1-D3560687B779}"/>
          </ac:spMkLst>
        </pc:spChg>
      </pc:sldChg>
      <pc:sldChg chg="modSp add">
        <pc:chgData name="MAR matusita" userId="4ac42d0626fc5d1b" providerId="LiveId" clId="{19F7A187-D07A-44D0-A689-C30939A94C3E}" dt="2020-02-10T10:27:53.438" v="1727"/>
        <pc:sldMkLst>
          <pc:docMk/>
          <pc:sldMk cId="3925288375" sldId="287"/>
        </pc:sldMkLst>
        <pc:spChg chg="mod">
          <ac:chgData name="MAR matusita" userId="4ac42d0626fc5d1b" providerId="LiveId" clId="{19F7A187-D07A-44D0-A689-C30939A94C3E}" dt="2020-02-10T10:15:24.019" v="1631"/>
          <ac:spMkLst>
            <pc:docMk/>
            <pc:sldMk cId="3925288375" sldId="287"/>
            <ac:spMk id="2" creationId="{6481B96B-C63D-4B45-9DD7-17C38191A3D1}"/>
          </ac:spMkLst>
        </pc:spChg>
        <pc:spChg chg="mod">
          <ac:chgData name="MAR matusita" userId="4ac42d0626fc5d1b" providerId="LiveId" clId="{19F7A187-D07A-44D0-A689-C30939A94C3E}" dt="2020-02-10T10:27:53.438" v="1727"/>
          <ac:spMkLst>
            <pc:docMk/>
            <pc:sldMk cId="3925288375" sldId="287"/>
            <ac:spMk id="3" creationId="{4ACAB1D2-7D03-4DFC-B92C-EA865BCEE75D}"/>
          </ac:spMkLst>
        </pc:spChg>
      </pc:sldChg>
      <pc:sldChg chg="modSp add">
        <pc:chgData name="MAR matusita" userId="4ac42d0626fc5d1b" providerId="LiveId" clId="{19F7A187-D07A-44D0-A689-C30939A94C3E}" dt="2020-02-10T10:28:08.581" v="1730"/>
        <pc:sldMkLst>
          <pc:docMk/>
          <pc:sldMk cId="76990471" sldId="288"/>
        </pc:sldMkLst>
        <pc:spChg chg="mod">
          <ac:chgData name="MAR matusita" userId="4ac42d0626fc5d1b" providerId="LiveId" clId="{19F7A187-D07A-44D0-A689-C30939A94C3E}" dt="2020-02-10T10:26:58.755" v="1650"/>
          <ac:spMkLst>
            <pc:docMk/>
            <pc:sldMk cId="76990471" sldId="288"/>
            <ac:spMk id="2" creationId="{1CC98A3C-DE89-4DDA-A498-2AFB2318A162}"/>
          </ac:spMkLst>
        </pc:spChg>
        <pc:spChg chg="mod">
          <ac:chgData name="MAR matusita" userId="4ac42d0626fc5d1b" providerId="LiveId" clId="{19F7A187-D07A-44D0-A689-C30939A94C3E}" dt="2020-02-10T10:28:08.581" v="1730"/>
          <ac:spMkLst>
            <pc:docMk/>
            <pc:sldMk cId="76990471" sldId="288"/>
            <ac:spMk id="3" creationId="{BC34A122-DEE4-4B7F-9B22-637D4F417B74}"/>
          </ac:spMkLst>
        </pc:spChg>
      </pc:sldChg>
    </pc:docChg>
  </pc:docChgLst>
  <pc:docChgLst>
    <pc:chgData name="MAR matusita" userId="4ac42d0626fc5d1b" providerId="LiveId" clId="{85E8A015-5602-4FB0-A45D-40192CAA9E55}"/>
    <pc:docChg chg="undo custSel addSld delSld modSld">
      <pc:chgData name="MAR matusita" userId="4ac42d0626fc5d1b" providerId="LiveId" clId="{85E8A015-5602-4FB0-A45D-40192CAA9E55}" dt="2020-02-17T03:20:07.688" v="113"/>
      <pc:docMkLst>
        <pc:docMk/>
      </pc:docMkLst>
      <pc:sldChg chg="modSp addCm modCm">
        <pc:chgData name="MAR matusita" userId="4ac42d0626fc5d1b" providerId="LiveId" clId="{85E8A015-5602-4FB0-A45D-40192CAA9E55}" dt="2020-02-17T03:19:19.555" v="107"/>
        <pc:sldMkLst>
          <pc:docMk/>
          <pc:sldMk cId="843747916" sldId="257"/>
        </pc:sldMkLst>
        <pc:spChg chg="mod">
          <ac:chgData name="MAR matusita" userId="4ac42d0626fc5d1b" providerId="LiveId" clId="{85E8A015-5602-4FB0-A45D-40192CAA9E55}" dt="2020-02-17T03:03:24.345" v="52"/>
          <ac:spMkLst>
            <pc:docMk/>
            <pc:sldMk cId="843747916" sldId="257"/>
            <ac:spMk id="3" creationId="{00000000-0000-0000-0000-000000000000}"/>
          </ac:spMkLst>
        </pc:spChg>
      </pc:sldChg>
      <pc:sldChg chg="addSp">
        <pc:chgData name="MAR matusita" userId="4ac42d0626fc5d1b" providerId="LiveId" clId="{85E8A015-5602-4FB0-A45D-40192CAA9E55}" dt="2020-02-17T03:08:37.002" v="76"/>
        <pc:sldMkLst>
          <pc:docMk/>
          <pc:sldMk cId="934537504" sldId="269"/>
        </pc:sldMkLst>
        <pc:picChg chg="add">
          <ac:chgData name="MAR matusita" userId="4ac42d0626fc5d1b" providerId="LiveId" clId="{85E8A015-5602-4FB0-A45D-40192CAA9E55}" dt="2020-02-17T03:08:37.002" v="76"/>
          <ac:picMkLst>
            <pc:docMk/>
            <pc:sldMk cId="934537504" sldId="269"/>
            <ac:picMk id="7" creationId="{AADDD689-CAF2-4964-A16B-538F4729D228}"/>
          </ac:picMkLst>
        </pc:picChg>
      </pc:sldChg>
      <pc:sldChg chg="addSp delSp modSp">
        <pc:chgData name="MAR matusita" userId="4ac42d0626fc5d1b" providerId="LiveId" clId="{85E8A015-5602-4FB0-A45D-40192CAA9E55}" dt="2020-02-17T03:10:05.537" v="86" actId="478"/>
        <pc:sldMkLst>
          <pc:docMk/>
          <pc:sldMk cId="603507972" sldId="270"/>
        </pc:sldMkLst>
        <pc:spChg chg="add del mod">
          <ac:chgData name="MAR matusita" userId="4ac42d0626fc5d1b" providerId="LiveId" clId="{85E8A015-5602-4FB0-A45D-40192CAA9E55}" dt="2020-02-17T03:10:05.537" v="86" actId="478"/>
          <ac:spMkLst>
            <pc:docMk/>
            <pc:sldMk cId="603507972" sldId="270"/>
            <ac:spMk id="5" creationId="{DBE8E620-BE71-413E-B993-8DFF7EC4F50F}"/>
          </ac:spMkLst>
        </pc:spChg>
        <pc:picChg chg="add del mod">
          <ac:chgData name="MAR matusita" userId="4ac42d0626fc5d1b" providerId="LiveId" clId="{85E8A015-5602-4FB0-A45D-40192CAA9E55}" dt="2020-02-17T03:06:39.879" v="62"/>
          <ac:picMkLst>
            <pc:docMk/>
            <pc:sldMk cId="603507972" sldId="270"/>
            <ac:picMk id="34" creationId="{AADB524D-E87E-450B-9EA1-026D974DADE3}"/>
          </ac:picMkLst>
        </pc:picChg>
        <pc:picChg chg="add mod ord">
          <ac:chgData name="MAR matusita" userId="4ac42d0626fc5d1b" providerId="LiveId" clId="{85E8A015-5602-4FB0-A45D-40192CAA9E55}" dt="2020-02-17T03:08:28.635" v="75" actId="167"/>
          <ac:picMkLst>
            <pc:docMk/>
            <pc:sldMk cId="603507972" sldId="270"/>
            <ac:picMk id="35" creationId="{2BF095B5-A8C8-4644-BAF2-E17285163861}"/>
          </ac:picMkLst>
        </pc:picChg>
      </pc:sldChg>
      <pc:sldChg chg="addSp">
        <pc:chgData name="MAR matusita" userId="4ac42d0626fc5d1b" providerId="LiveId" clId="{85E8A015-5602-4FB0-A45D-40192CAA9E55}" dt="2020-02-17T03:08:42.193" v="77"/>
        <pc:sldMkLst>
          <pc:docMk/>
          <pc:sldMk cId="1216759130" sldId="272"/>
        </pc:sldMkLst>
        <pc:picChg chg="add">
          <ac:chgData name="MAR matusita" userId="4ac42d0626fc5d1b" providerId="LiveId" clId="{85E8A015-5602-4FB0-A45D-40192CAA9E55}" dt="2020-02-17T03:08:42.193" v="77"/>
          <ac:picMkLst>
            <pc:docMk/>
            <pc:sldMk cId="1216759130" sldId="272"/>
            <ac:picMk id="7" creationId="{BF586F10-230F-444A-BE25-30D19B4F273D}"/>
          </ac:picMkLst>
        </pc:picChg>
      </pc:sldChg>
      <pc:sldChg chg="modSp addCm modCm">
        <pc:chgData name="MAR matusita" userId="4ac42d0626fc5d1b" providerId="LiveId" clId="{85E8A015-5602-4FB0-A45D-40192CAA9E55}" dt="2020-02-17T03:19:41.609" v="110"/>
        <pc:sldMkLst>
          <pc:docMk/>
          <pc:sldMk cId="3925288375" sldId="287"/>
        </pc:sldMkLst>
        <pc:spChg chg="mod">
          <ac:chgData name="MAR matusita" userId="4ac42d0626fc5d1b" providerId="LiveId" clId="{85E8A015-5602-4FB0-A45D-40192CAA9E55}" dt="2020-02-17T03:19:31.152" v="108" actId="5793"/>
          <ac:spMkLst>
            <pc:docMk/>
            <pc:sldMk cId="3925288375" sldId="287"/>
            <ac:spMk id="3" creationId="{4ACAB1D2-7D03-4DFC-B92C-EA865BCEE75D}"/>
          </ac:spMkLst>
        </pc:spChg>
      </pc:sldChg>
      <pc:sldChg chg="modSp addCm modCm">
        <pc:chgData name="MAR matusita" userId="4ac42d0626fc5d1b" providerId="LiveId" clId="{85E8A015-5602-4FB0-A45D-40192CAA9E55}" dt="2020-02-17T03:20:07.688" v="113"/>
        <pc:sldMkLst>
          <pc:docMk/>
          <pc:sldMk cId="76990471" sldId="288"/>
        </pc:sldMkLst>
        <pc:spChg chg="mod">
          <ac:chgData name="MAR matusita" userId="4ac42d0626fc5d1b" providerId="LiveId" clId="{85E8A015-5602-4FB0-A45D-40192CAA9E55}" dt="2020-02-17T03:19:58.513" v="111" actId="5793"/>
          <ac:spMkLst>
            <pc:docMk/>
            <pc:sldMk cId="76990471" sldId="288"/>
            <ac:spMk id="3" creationId="{BC34A122-DEE4-4B7F-9B22-637D4F417B74}"/>
          </ac:spMkLst>
        </pc:spChg>
      </pc:sldChg>
      <pc:sldChg chg="addSp modSp add addCm delCm modCm">
        <pc:chgData name="MAR matusita" userId="4ac42d0626fc5d1b" providerId="LiveId" clId="{85E8A015-5602-4FB0-A45D-40192CAA9E55}" dt="2020-02-17T03:18:37.363" v="105"/>
        <pc:sldMkLst>
          <pc:docMk/>
          <pc:sldMk cId="3867854652" sldId="290"/>
        </pc:sldMkLst>
        <pc:spChg chg="mod">
          <ac:chgData name="MAR matusita" userId="4ac42d0626fc5d1b" providerId="LiveId" clId="{85E8A015-5602-4FB0-A45D-40192CAA9E55}" dt="2020-02-17T03:15:30.261" v="100"/>
          <ac:spMkLst>
            <pc:docMk/>
            <pc:sldMk cId="3867854652" sldId="290"/>
            <ac:spMk id="2" creationId="{311AB68C-077A-4BAF-A476-5E9E9C6053EE}"/>
          </ac:spMkLst>
        </pc:spChg>
        <pc:picChg chg="add">
          <ac:chgData name="MAR matusita" userId="4ac42d0626fc5d1b" providerId="LiveId" clId="{85E8A015-5602-4FB0-A45D-40192CAA9E55}" dt="2020-02-17T03:11:54.733" v="91"/>
          <ac:picMkLst>
            <pc:docMk/>
            <pc:sldMk cId="3867854652" sldId="290"/>
            <ac:picMk id="5" creationId="{FE693B8C-B017-471F-8886-D90DC33C73CF}"/>
          </ac:picMkLst>
        </pc:picChg>
      </pc:sldChg>
      <pc:sldChg chg="addSp delSp modSp del">
        <pc:chgData name="MAR matusita" userId="4ac42d0626fc5d1b" providerId="LiveId" clId="{85E8A015-5602-4FB0-A45D-40192CAA9E55}" dt="2020-02-17T03:11:15.393" v="87" actId="47"/>
        <pc:sldMkLst>
          <pc:docMk/>
          <pc:sldMk cId="4129585955" sldId="291"/>
        </pc:sldMkLst>
        <pc:picChg chg="mod">
          <ac:chgData name="MAR matusita" userId="4ac42d0626fc5d1b" providerId="LiveId" clId="{85E8A015-5602-4FB0-A45D-40192CAA9E55}" dt="2020-02-17T03:06:06.664" v="54" actId="14100"/>
          <ac:picMkLst>
            <pc:docMk/>
            <pc:sldMk cId="4129585955" sldId="291"/>
            <ac:picMk id="4" creationId="{00000000-0000-0000-0000-000000000000}"/>
          </ac:picMkLst>
        </pc:picChg>
        <pc:picChg chg="add del">
          <ac:chgData name="MAR matusita" userId="4ac42d0626fc5d1b" providerId="LiveId" clId="{85E8A015-5602-4FB0-A45D-40192CAA9E55}" dt="2020-02-17T03:06:14.287" v="56"/>
          <ac:picMkLst>
            <pc:docMk/>
            <pc:sldMk cId="4129585955" sldId="291"/>
            <ac:picMk id="5" creationId="{104F9166-E795-459C-8B6F-4D3326294FCA}"/>
          </ac:picMkLst>
        </pc:picChg>
      </pc:sldChg>
      <pc:sldChg chg="del">
        <pc:chgData name="MAR matusita" userId="4ac42d0626fc5d1b" providerId="LiveId" clId="{85E8A015-5602-4FB0-A45D-40192CAA9E55}" dt="2020-02-17T03:11:17.729" v="88" actId="47"/>
        <pc:sldMkLst>
          <pc:docMk/>
          <pc:sldMk cId="2762320048" sldId="292"/>
        </pc:sldMkLst>
      </pc:sldChg>
      <pc:sldChg chg="del">
        <pc:chgData name="MAR matusita" userId="4ac42d0626fc5d1b" providerId="LiveId" clId="{85E8A015-5602-4FB0-A45D-40192CAA9E55}" dt="2020-02-17T03:11:20.447" v="89" actId="47"/>
        <pc:sldMkLst>
          <pc:docMk/>
          <pc:sldMk cId="3105925136" sldId="29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1"/>
            <a:ext cx="4307046" cy="341542"/>
          </a:xfrm>
          <a:prstGeom prst="rect">
            <a:avLst/>
          </a:prstGeom>
        </p:spPr>
        <p:txBody>
          <a:bodyPr vert="horz" lIns="91440" tIns="45720" rIns="91440" bIns="45720" rtlCol="0"/>
          <a:lstStyle>
            <a:lvl1pPr algn="r">
              <a:defRPr sz="1200"/>
            </a:lvl1pPr>
          </a:lstStyle>
          <a:p>
            <a:fld id="{B3B15A64-ED57-43B0-A736-5AFD4511C614}" type="datetimeFigureOut">
              <a:rPr kumimoji="1" lang="ja-JP" altLang="en-US" smtClean="0"/>
              <a:t>2020/2/18</a:t>
            </a:fld>
            <a:endParaRPr kumimoji="1" lang="ja-JP" altLang="en-US"/>
          </a:p>
        </p:txBody>
      </p:sp>
      <p:sp>
        <p:nvSpPr>
          <p:cNvPr id="4" name="フッター プレースホルダー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8DF7FFC9-54C3-4342-9C6E-B2F830B4D5D3}" type="slidenum">
              <a:rPr kumimoji="1" lang="ja-JP" altLang="en-US" smtClean="0"/>
              <a:t>‹#›</a:t>
            </a:fld>
            <a:endParaRPr kumimoji="1" lang="ja-JP" altLang="en-US"/>
          </a:p>
        </p:txBody>
      </p:sp>
    </p:spTree>
    <p:extLst>
      <p:ext uri="{BB962C8B-B14F-4D97-AF65-F5344CB8AC3E}">
        <p14:creationId xmlns:p14="http://schemas.microsoft.com/office/powerpoint/2010/main" val="170219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29453893-ACAA-4CA3-9EA7-747FE4016FCB}" type="datetimeFigureOut">
              <a:rPr kumimoji="1" lang="ja-JP" altLang="en-US" smtClean="0"/>
              <a:t>2020/2/18</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E26F46CF-F03C-4B35-82BE-252A452E2E6A}" type="slidenum">
              <a:rPr kumimoji="1" lang="ja-JP" altLang="en-US" smtClean="0"/>
              <a:t>‹#›</a:t>
            </a:fld>
            <a:endParaRPr kumimoji="1" lang="ja-JP" altLang="en-US"/>
          </a:p>
        </p:txBody>
      </p:sp>
    </p:spTree>
    <p:extLst>
      <p:ext uri="{BB962C8B-B14F-4D97-AF65-F5344CB8AC3E}">
        <p14:creationId xmlns:p14="http://schemas.microsoft.com/office/powerpoint/2010/main" val="496744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a:t>
            </a:fld>
            <a:endParaRPr kumimoji="1" lang="ja-JP" altLang="en-US"/>
          </a:p>
        </p:txBody>
      </p:sp>
    </p:spTree>
    <p:extLst>
      <p:ext uri="{BB962C8B-B14F-4D97-AF65-F5344CB8AC3E}">
        <p14:creationId xmlns:p14="http://schemas.microsoft.com/office/powerpoint/2010/main" val="346818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12</a:t>
            </a:fld>
            <a:endParaRPr kumimoji="1" lang="ja-JP" altLang="en-US"/>
          </a:p>
        </p:txBody>
      </p:sp>
    </p:spTree>
    <p:extLst>
      <p:ext uri="{BB962C8B-B14F-4D97-AF65-F5344CB8AC3E}">
        <p14:creationId xmlns:p14="http://schemas.microsoft.com/office/powerpoint/2010/main" val="224182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14</a:t>
            </a:fld>
            <a:endParaRPr kumimoji="1" lang="ja-JP" altLang="en-US"/>
          </a:p>
        </p:txBody>
      </p:sp>
    </p:spTree>
    <p:extLst>
      <p:ext uri="{BB962C8B-B14F-4D97-AF65-F5344CB8AC3E}">
        <p14:creationId xmlns:p14="http://schemas.microsoft.com/office/powerpoint/2010/main" val="390927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15</a:t>
            </a:fld>
            <a:endParaRPr kumimoji="1" lang="ja-JP" altLang="en-US"/>
          </a:p>
        </p:txBody>
      </p:sp>
    </p:spTree>
    <p:extLst>
      <p:ext uri="{BB962C8B-B14F-4D97-AF65-F5344CB8AC3E}">
        <p14:creationId xmlns:p14="http://schemas.microsoft.com/office/powerpoint/2010/main" val="228641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16</a:t>
            </a:fld>
            <a:endParaRPr kumimoji="1" lang="ja-JP" altLang="en-US"/>
          </a:p>
        </p:txBody>
      </p:sp>
    </p:spTree>
    <p:extLst>
      <p:ext uri="{BB962C8B-B14F-4D97-AF65-F5344CB8AC3E}">
        <p14:creationId xmlns:p14="http://schemas.microsoft.com/office/powerpoint/2010/main" val="21446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17</a:t>
            </a:fld>
            <a:endParaRPr kumimoji="1" lang="ja-JP" altLang="en-US"/>
          </a:p>
        </p:txBody>
      </p:sp>
    </p:spTree>
    <p:extLst>
      <p:ext uri="{BB962C8B-B14F-4D97-AF65-F5344CB8AC3E}">
        <p14:creationId xmlns:p14="http://schemas.microsoft.com/office/powerpoint/2010/main" val="237152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18</a:t>
            </a:fld>
            <a:endParaRPr kumimoji="1" lang="ja-JP" altLang="en-US"/>
          </a:p>
        </p:txBody>
      </p:sp>
    </p:spTree>
    <p:extLst>
      <p:ext uri="{BB962C8B-B14F-4D97-AF65-F5344CB8AC3E}">
        <p14:creationId xmlns:p14="http://schemas.microsoft.com/office/powerpoint/2010/main" val="75130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19</a:t>
            </a:fld>
            <a:endParaRPr kumimoji="1" lang="ja-JP" altLang="en-US"/>
          </a:p>
        </p:txBody>
      </p:sp>
    </p:spTree>
    <p:extLst>
      <p:ext uri="{BB962C8B-B14F-4D97-AF65-F5344CB8AC3E}">
        <p14:creationId xmlns:p14="http://schemas.microsoft.com/office/powerpoint/2010/main" val="426686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20</a:t>
            </a:fld>
            <a:endParaRPr kumimoji="1" lang="ja-JP" altLang="en-US"/>
          </a:p>
        </p:txBody>
      </p:sp>
    </p:spTree>
    <p:extLst>
      <p:ext uri="{BB962C8B-B14F-4D97-AF65-F5344CB8AC3E}">
        <p14:creationId xmlns:p14="http://schemas.microsoft.com/office/powerpoint/2010/main" val="305917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21</a:t>
            </a:fld>
            <a:endParaRPr kumimoji="1" lang="ja-JP" altLang="en-US"/>
          </a:p>
        </p:txBody>
      </p:sp>
    </p:spTree>
    <p:extLst>
      <p:ext uri="{BB962C8B-B14F-4D97-AF65-F5344CB8AC3E}">
        <p14:creationId xmlns:p14="http://schemas.microsoft.com/office/powerpoint/2010/main" val="55465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3</a:t>
            </a:fld>
            <a:endParaRPr kumimoji="1" lang="ja-JP" altLang="en-US"/>
          </a:p>
        </p:txBody>
      </p:sp>
    </p:spTree>
    <p:extLst>
      <p:ext uri="{BB962C8B-B14F-4D97-AF65-F5344CB8AC3E}">
        <p14:creationId xmlns:p14="http://schemas.microsoft.com/office/powerpoint/2010/main" val="110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4</a:t>
            </a:fld>
            <a:endParaRPr kumimoji="1" lang="ja-JP" altLang="en-US"/>
          </a:p>
        </p:txBody>
      </p:sp>
    </p:spTree>
    <p:extLst>
      <p:ext uri="{BB962C8B-B14F-4D97-AF65-F5344CB8AC3E}">
        <p14:creationId xmlns:p14="http://schemas.microsoft.com/office/powerpoint/2010/main" val="177779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5</a:t>
            </a:fld>
            <a:endParaRPr kumimoji="1" lang="ja-JP" altLang="en-US"/>
          </a:p>
        </p:txBody>
      </p:sp>
    </p:spTree>
    <p:extLst>
      <p:ext uri="{BB962C8B-B14F-4D97-AF65-F5344CB8AC3E}">
        <p14:creationId xmlns:p14="http://schemas.microsoft.com/office/powerpoint/2010/main" val="300057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6</a:t>
            </a:fld>
            <a:endParaRPr kumimoji="1" lang="ja-JP" altLang="en-US"/>
          </a:p>
        </p:txBody>
      </p:sp>
    </p:spTree>
    <p:extLst>
      <p:ext uri="{BB962C8B-B14F-4D97-AF65-F5344CB8AC3E}">
        <p14:creationId xmlns:p14="http://schemas.microsoft.com/office/powerpoint/2010/main" val="215247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7</a:t>
            </a:fld>
            <a:endParaRPr kumimoji="1" lang="ja-JP" altLang="en-US"/>
          </a:p>
        </p:txBody>
      </p:sp>
    </p:spTree>
    <p:extLst>
      <p:ext uri="{BB962C8B-B14F-4D97-AF65-F5344CB8AC3E}">
        <p14:creationId xmlns:p14="http://schemas.microsoft.com/office/powerpoint/2010/main" val="20004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8</a:t>
            </a:fld>
            <a:endParaRPr kumimoji="1" lang="ja-JP" altLang="en-US"/>
          </a:p>
        </p:txBody>
      </p:sp>
    </p:spTree>
    <p:extLst>
      <p:ext uri="{BB962C8B-B14F-4D97-AF65-F5344CB8AC3E}">
        <p14:creationId xmlns:p14="http://schemas.microsoft.com/office/powerpoint/2010/main" val="85191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9</a:t>
            </a:fld>
            <a:endParaRPr kumimoji="1" lang="ja-JP" altLang="en-US"/>
          </a:p>
        </p:txBody>
      </p:sp>
    </p:spTree>
    <p:extLst>
      <p:ext uri="{BB962C8B-B14F-4D97-AF65-F5344CB8AC3E}">
        <p14:creationId xmlns:p14="http://schemas.microsoft.com/office/powerpoint/2010/main" val="258242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11</a:t>
            </a:fld>
            <a:endParaRPr kumimoji="1" lang="ja-JP" altLang="en-US"/>
          </a:p>
        </p:txBody>
      </p:sp>
    </p:spTree>
    <p:extLst>
      <p:ext uri="{BB962C8B-B14F-4D97-AF65-F5344CB8AC3E}">
        <p14:creationId xmlns:p14="http://schemas.microsoft.com/office/powerpoint/2010/main" val="1142715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3200" dirty="0"/>
              <a:t>判定対象の拡大を目的とした</a:t>
            </a:r>
            <a:r>
              <a:rPr lang="en-US" altLang="ja-JP" sz="3200" dirty="0"/>
              <a:t>3</a:t>
            </a:r>
            <a:r>
              <a:rPr lang="ja-JP" altLang="en-US" sz="3200" dirty="0"/>
              <a:t>値分類による</a:t>
            </a:r>
            <a:r>
              <a:rPr lang="en-US" altLang="ja-JP" sz="3200" dirty="0"/>
              <a:t/>
            </a:r>
            <a:br>
              <a:rPr lang="en-US" altLang="ja-JP" sz="3200" dirty="0"/>
            </a:br>
            <a:r>
              <a:rPr lang="ja-JP" altLang="en-US" sz="3200" dirty="0"/>
              <a:t>ソースコードの良さの判定手法</a:t>
            </a:r>
            <a:endParaRPr kumimoji="1" lang="ja-JP" altLang="en-US" sz="3200" dirty="0"/>
          </a:p>
        </p:txBody>
      </p:sp>
      <p:sp>
        <p:nvSpPr>
          <p:cNvPr id="3" name="サブタイトル 2"/>
          <p:cNvSpPr>
            <a:spLocks noGrp="1"/>
          </p:cNvSpPr>
          <p:nvPr>
            <p:ph type="subTitle" idx="1"/>
          </p:nvPr>
        </p:nvSpPr>
        <p:spPr/>
        <p:txBody>
          <a:bodyPr/>
          <a:lstStyle/>
          <a:p>
            <a:r>
              <a:rPr kumimoji="1" lang="ja-JP" altLang="en-US" dirty="0"/>
              <a:t>井上研究室 松井 智寛</a:t>
            </a:r>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pPr/>
              <a:t>1</a:t>
            </a:fld>
            <a:endParaRPr lang="en-US" altLang="ja-JP"/>
          </a:p>
        </p:txBody>
      </p:sp>
    </p:spTree>
    <p:extLst>
      <p:ext uri="{BB962C8B-B14F-4D97-AF65-F5344CB8AC3E}">
        <p14:creationId xmlns:p14="http://schemas.microsoft.com/office/powerpoint/2010/main" val="158406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a:t>
            </a:r>
            <a:r>
              <a:rPr kumimoji="1" lang="ja-JP" altLang="en-US" dirty="0" smtClean="0"/>
              <a:t>：学習</a:t>
            </a:r>
            <a:endParaRPr kumimoji="1" lang="ja-JP" altLang="en-US" dirty="0"/>
          </a:p>
        </p:txBody>
      </p:sp>
      <p:sp>
        <p:nvSpPr>
          <p:cNvPr id="3" name="スライド番号プレースホルダー 2"/>
          <p:cNvSpPr>
            <a:spLocks noGrp="1"/>
          </p:cNvSpPr>
          <p:nvPr>
            <p:ph type="sldNum" sz="quarter" idx="12"/>
          </p:nvPr>
        </p:nvSpPr>
        <p:spPr/>
        <p:txBody>
          <a:bodyPr/>
          <a:lstStyle/>
          <a:p>
            <a:fld id="{F4FF597C-9423-4BA2-89DC-CB3C381FCB2F}" type="slidenum">
              <a:rPr lang="en-US" altLang="ja-JP" smtClean="0"/>
              <a:pPr/>
              <a:t>10</a:t>
            </a:fld>
            <a:endParaRPr lang="en-US" altLang="ja-JP"/>
          </a:p>
        </p:txBody>
      </p:sp>
      <p:pic>
        <p:nvPicPr>
          <p:cNvPr id="6" name="図 5"/>
          <p:cNvPicPr>
            <a:picLocks noChangeAspect="1"/>
          </p:cNvPicPr>
          <p:nvPr/>
        </p:nvPicPr>
        <p:blipFill>
          <a:blip r:embed="rId2">
            <a:extLst>
              <a:ext uri="{BEBA8EAE-BF5A-486C-A8C5-ECC9F3942E4B}">
                <a14:imgProps xmlns:a14="http://schemas.microsoft.com/office/drawing/2010/main">
                  <a14:imgLayer r:embed="rId3">
                    <a14:imgEffect>
                      <a14:sharpenSoften amount="-80000"/>
                    </a14:imgEffect>
                    <a14:imgEffect>
                      <a14:saturation sat="25000"/>
                    </a14:imgEffect>
                    <a14:imgEffect>
                      <a14:brightnessContrast bright="-15000"/>
                    </a14:imgEffect>
                  </a14:imgLayer>
                </a14:imgProps>
              </a:ext>
            </a:extLst>
          </a:blip>
          <a:stretch>
            <a:fillRect/>
          </a:stretch>
        </p:blipFill>
        <p:spPr>
          <a:xfrm>
            <a:off x="1208791" y="1464534"/>
            <a:ext cx="6715306" cy="4988653"/>
          </a:xfrm>
          <a:prstGeom prst="rect">
            <a:avLst/>
          </a:prstGeom>
        </p:spPr>
      </p:pic>
      <p:pic>
        <p:nvPicPr>
          <p:cNvPr id="7" name="図 6"/>
          <p:cNvPicPr>
            <a:picLocks noChangeAspect="1"/>
          </p:cNvPicPr>
          <p:nvPr/>
        </p:nvPicPr>
        <p:blipFill>
          <a:blip r:embed="rId4"/>
          <a:stretch>
            <a:fillRect/>
          </a:stretch>
        </p:blipFill>
        <p:spPr>
          <a:xfrm>
            <a:off x="4108448" y="2018295"/>
            <a:ext cx="3563328" cy="3101058"/>
          </a:xfrm>
          <a:prstGeom prst="rect">
            <a:avLst/>
          </a:prstGeom>
        </p:spPr>
      </p:pic>
    </p:spTree>
    <p:extLst>
      <p:ext uri="{BB962C8B-B14F-4D97-AF65-F5344CB8AC3E}">
        <p14:creationId xmlns:p14="http://schemas.microsoft.com/office/powerpoint/2010/main" val="1195516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Step2</a:t>
            </a:r>
            <a:r>
              <a:rPr kumimoji="1" lang="ja-JP" altLang="en-US" dirty="0"/>
              <a:t>：学習</a:t>
            </a:r>
          </a:p>
        </p:txBody>
      </p:sp>
      <p:sp>
        <p:nvSpPr>
          <p:cNvPr id="3" name="コンテンツ プレースホルダー 2"/>
          <p:cNvSpPr>
            <a:spLocks noGrp="1"/>
          </p:cNvSpPr>
          <p:nvPr>
            <p:ph idx="1"/>
          </p:nvPr>
        </p:nvSpPr>
        <p:spPr/>
        <p:txBody>
          <a:bodyPr>
            <a:normAutofit lnSpcReduction="10000"/>
          </a:bodyPr>
          <a:lstStyle/>
          <a:p>
            <a:r>
              <a:rPr kumimoji="1" lang="ja-JP" altLang="en-US" dirty="0"/>
              <a:t>分類対象の各ソースコードからソースコード特徴量を抽出し，ベクトル化</a:t>
            </a:r>
            <a:endParaRPr kumimoji="1" lang="en-US" altLang="ja-JP" dirty="0"/>
          </a:p>
          <a:p>
            <a:r>
              <a:rPr lang="ja-JP" altLang="en-US" dirty="0"/>
              <a:t>目的変数をベクトルに追加</a:t>
            </a:r>
            <a:endParaRPr lang="en-US" altLang="ja-JP" dirty="0"/>
          </a:p>
          <a:p>
            <a:pPr lvl="1"/>
            <a:r>
              <a:rPr lang="ja-JP" altLang="en-US" dirty="0"/>
              <a:t>上級者が書いたソースコードを</a:t>
            </a:r>
            <a:r>
              <a:rPr lang="en-US" altLang="ja-JP" dirty="0"/>
              <a:t>”1”</a:t>
            </a:r>
          </a:p>
          <a:p>
            <a:pPr lvl="1"/>
            <a:r>
              <a:rPr lang="ja-JP" altLang="en-US" u="sng" dirty="0">
                <a:solidFill>
                  <a:srgbClr val="FF0000"/>
                </a:solidFill>
              </a:rPr>
              <a:t>中級者が書いたソースコードを</a:t>
            </a:r>
            <a:r>
              <a:rPr lang="en-US" altLang="ja-JP" u="sng" dirty="0">
                <a:solidFill>
                  <a:srgbClr val="FF0000"/>
                </a:solidFill>
              </a:rPr>
              <a:t>”0”</a:t>
            </a:r>
          </a:p>
          <a:p>
            <a:pPr lvl="1"/>
            <a:r>
              <a:rPr lang="ja-JP" altLang="en-US" dirty="0"/>
              <a:t>初級者が書いたソースコードを</a:t>
            </a:r>
            <a:r>
              <a:rPr lang="en-US" altLang="ja-JP" dirty="0"/>
              <a:t>”-1”</a:t>
            </a:r>
          </a:p>
          <a:p>
            <a:r>
              <a:rPr kumimoji="1" lang="ja-JP" altLang="en-US" dirty="0"/>
              <a:t>機械学習モデルに作成したベクトルを学習させる</a:t>
            </a:r>
            <a:endParaRPr kumimoji="1" lang="en-US" altLang="ja-JP" dirty="0"/>
          </a:p>
          <a:p>
            <a:pPr lvl="1"/>
            <a:r>
              <a:rPr lang="ja-JP" altLang="en-US" dirty="0"/>
              <a:t>用いるアルゴリズムは</a:t>
            </a:r>
            <a:r>
              <a:rPr lang="ja-JP" altLang="en-US" u="sng" dirty="0">
                <a:solidFill>
                  <a:srgbClr val="FF0000"/>
                </a:solidFill>
              </a:rPr>
              <a:t>ランダムフォレスト</a:t>
            </a:r>
            <a:endParaRPr kumimoji="1" lang="ja-JP" altLang="en-US"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6" name="吹き出し: 四角形 5">
            <a:extLst>
              <a:ext uri="{FF2B5EF4-FFF2-40B4-BE49-F238E27FC236}">
                <a16:creationId xmlns:a16="http://schemas.microsoft.com/office/drawing/2014/main" id="{565B4A1F-D5BC-4756-976D-99870E43C94A}"/>
              </a:ext>
            </a:extLst>
          </p:cNvPr>
          <p:cNvSpPr/>
          <p:nvPr/>
        </p:nvSpPr>
        <p:spPr>
          <a:xfrm>
            <a:off x="5847550" y="4771784"/>
            <a:ext cx="3139737" cy="614801"/>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3</a:t>
            </a:r>
          </a:p>
          <a:p>
            <a:pPr algn="ctr"/>
            <a:r>
              <a:rPr kumimoji="1" lang="ja-JP" altLang="en-US" dirty="0">
                <a:solidFill>
                  <a:schemeClr val="tx1"/>
                </a:solidFill>
              </a:rPr>
              <a:t>従来は決定木と</a:t>
            </a:r>
            <a:r>
              <a:rPr kumimoji="1" lang="en-US" altLang="ja-JP" dirty="0">
                <a:solidFill>
                  <a:schemeClr val="tx1"/>
                </a:solidFill>
              </a:rPr>
              <a:t>SVM</a:t>
            </a:r>
            <a:r>
              <a:rPr kumimoji="1" lang="ja-JP" altLang="en-US" dirty="0">
                <a:solidFill>
                  <a:schemeClr val="tx1"/>
                </a:solidFill>
              </a:rPr>
              <a:t>を使用</a:t>
            </a:r>
          </a:p>
        </p:txBody>
      </p:sp>
      <p:sp>
        <p:nvSpPr>
          <p:cNvPr id="8" name="吹き出し: 四角形 7">
            <a:extLst>
              <a:ext uri="{FF2B5EF4-FFF2-40B4-BE49-F238E27FC236}">
                <a16:creationId xmlns:a16="http://schemas.microsoft.com/office/drawing/2014/main" id="{A898EC48-3A1F-4D38-BF47-CDD773C30E53}"/>
              </a:ext>
            </a:extLst>
          </p:cNvPr>
          <p:cNvSpPr/>
          <p:nvPr/>
        </p:nvSpPr>
        <p:spPr>
          <a:xfrm>
            <a:off x="6410809" y="3849644"/>
            <a:ext cx="2013217" cy="614801"/>
          </a:xfrm>
          <a:prstGeom prst="wedgeRectCallout">
            <a:avLst>
              <a:gd name="adj1" fmla="val -47521"/>
              <a:gd name="adj2" fmla="val -714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93453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987267" y="2908967"/>
            <a:ext cx="6054676" cy="319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15179" y="2913949"/>
            <a:ext cx="2768460" cy="319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050883" y="4742373"/>
            <a:ext cx="2880995" cy="1211762"/>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009944" y="3255291"/>
            <a:ext cx="2938586" cy="2081428"/>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050880" y="3255291"/>
            <a:ext cx="2318290" cy="1259023"/>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使用したソースコード特徴量</a:t>
            </a:r>
          </a:p>
        </p:txBody>
      </p:sp>
      <p:sp>
        <p:nvSpPr>
          <p:cNvPr id="3" name="コンテンツ プレースホルダー 2"/>
          <p:cNvSpPr>
            <a:spLocks noGrp="1"/>
          </p:cNvSpPr>
          <p:nvPr>
            <p:ph idx="1"/>
          </p:nvPr>
        </p:nvSpPr>
        <p:spPr/>
        <p:txBody>
          <a:bodyPr/>
          <a:lstStyle/>
          <a:p>
            <a:r>
              <a:rPr kumimoji="1" lang="ja-JP" altLang="en-US" sz="2800" dirty="0"/>
              <a:t>先行研究</a:t>
            </a:r>
            <a:r>
              <a:rPr kumimoji="1" lang="en-US" altLang="ja-JP" sz="2800" dirty="0"/>
              <a:t>[1]</a:t>
            </a:r>
            <a:r>
              <a:rPr kumimoji="1" lang="ja-JP" altLang="en-US" sz="2800" dirty="0"/>
              <a:t>で差が確認できた予約語の利用頻度</a:t>
            </a:r>
            <a:endParaRPr kumimoji="1" lang="en-US" altLang="ja-JP" sz="2800" dirty="0"/>
          </a:p>
          <a:p>
            <a:r>
              <a:rPr lang="en-US" altLang="ja-JP" sz="2800" dirty="0" err="1"/>
              <a:t>SourceMonitor</a:t>
            </a:r>
            <a:r>
              <a:rPr lang="en-US" altLang="ja-JP" sz="2800" dirty="0"/>
              <a:t>[3]</a:t>
            </a:r>
            <a:r>
              <a:rPr lang="ja-JP" altLang="en-US" sz="2800" dirty="0"/>
              <a:t>から得られるメトリクスの値</a:t>
            </a:r>
            <a:endParaRPr kumimoji="1" lang="ja-JP" altLang="en-US" sz="2800" dirty="0"/>
          </a:p>
        </p:txBody>
      </p:sp>
      <p:sp>
        <p:nvSpPr>
          <p:cNvPr id="4" name="テキスト ボックス 3"/>
          <p:cNvSpPr txBox="1"/>
          <p:nvPr/>
        </p:nvSpPr>
        <p:spPr>
          <a:xfrm>
            <a:off x="475019" y="2704357"/>
            <a:ext cx="2271776" cy="461665"/>
          </a:xfrm>
          <a:prstGeom prst="rect">
            <a:avLst/>
          </a:prstGeom>
          <a:solidFill>
            <a:schemeClr val="bg1"/>
          </a:solidFill>
        </p:spPr>
        <p:txBody>
          <a:bodyPr wrap="none" rtlCol="0">
            <a:spAutoFit/>
          </a:bodyPr>
          <a:lstStyle/>
          <a:p>
            <a:r>
              <a:rPr kumimoji="1" lang="ja-JP" altLang="en-US" sz="2400" dirty="0"/>
              <a:t>予約語</a:t>
            </a:r>
            <a:r>
              <a:rPr kumimoji="1" lang="en-US" altLang="ja-JP" sz="2400" dirty="0"/>
              <a:t>(29</a:t>
            </a:r>
            <a:r>
              <a:rPr kumimoji="1" lang="ja-JP" altLang="en-US" sz="2400" dirty="0"/>
              <a:t>次元</a:t>
            </a:r>
            <a:r>
              <a:rPr kumimoji="1" lang="en-US" altLang="ja-JP" sz="2400" dirty="0"/>
              <a:t>)</a:t>
            </a:r>
            <a:endParaRPr kumimoji="1" lang="ja-JP" altLang="en-US" sz="2400" dirty="0"/>
          </a:p>
        </p:txBody>
      </p:sp>
      <p:sp>
        <p:nvSpPr>
          <p:cNvPr id="5" name="テキスト ボックス 4"/>
          <p:cNvSpPr txBox="1"/>
          <p:nvPr/>
        </p:nvSpPr>
        <p:spPr>
          <a:xfrm>
            <a:off x="4398927" y="2704357"/>
            <a:ext cx="2525050" cy="461665"/>
          </a:xfrm>
          <a:prstGeom prst="rect">
            <a:avLst/>
          </a:prstGeom>
          <a:solidFill>
            <a:schemeClr val="bg1"/>
          </a:solidFill>
        </p:spPr>
        <p:txBody>
          <a:bodyPr wrap="none" rtlCol="0">
            <a:spAutoFit/>
          </a:bodyPr>
          <a:lstStyle/>
          <a:p>
            <a:r>
              <a:rPr kumimoji="1" lang="ja-JP" altLang="en-US" sz="2400" dirty="0"/>
              <a:t>メトリクス</a:t>
            </a:r>
            <a:r>
              <a:rPr kumimoji="1" lang="en-US" altLang="ja-JP" sz="2400" dirty="0"/>
              <a:t>(22</a:t>
            </a:r>
            <a:r>
              <a:rPr kumimoji="1" lang="ja-JP" altLang="en-US" sz="2400" dirty="0"/>
              <a:t>次元</a:t>
            </a:r>
            <a:r>
              <a:rPr kumimoji="1" lang="en-US" altLang="ja-JP" sz="2400" dirty="0"/>
              <a:t>)</a:t>
            </a:r>
            <a:endParaRPr kumimoji="1" lang="ja-JP" altLang="en-US" sz="2400" dirty="0"/>
          </a:p>
        </p:txBody>
      </p:sp>
      <p:sp>
        <p:nvSpPr>
          <p:cNvPr id="6" name="テキスト ボックス 5"/>
          <p:cNvSpPr txBox="1"/>
          <p:nvPr/>
        </p:nvSpPr>
        <p:spPr>
          <a:xfrm>
            <a:off x="1549751" y="6224220"/>
            <a:ext cx="6920706" cy="369332"/>
          </a:xfrm>
          <a:prstGeom prst="rect">
            <a:avLst/>
          </a:prstGeom>
          <a:noFill/>
        </p:spPr>
        <p:txBody>
          <a:bodyPr wrap="square" rtlCol="0">
            <a:spAutoFit/>
          </a:bodyPr>
          <a:lstStyle/>
          <a:p>
            <a:r>
              <a:rPr lang="en-US" altLang="ja-JP" sz="900" dirty="0"/>
              <a:t>[1]</a:t>
            </a:r>
            <a:r>
              <a:rPr lang="ja-JP" altLang="en-US" sz="900" dirty="0"/>
              <a:t>堤祥吾</a:t>
            </a:r>
            <a:r>
              <a:rPr lang="en-US" altLang="ja-JP" sz="900" dirty="0"/>
              <a:t>: "</a:t>
            </a:r>
            <a:r>
              <a:rPr lang="ja-JP" altLang="en-US" sz="900" dirty="0"/>
              <a:t>プログラミングコンテスト初級者・上級者間におけるソースコード特徴量の比較</a:t>
            </a:r>
            <a:r>
              <a:rPr lang="en-US" altLang="ja-JP" sz="900" dirty="0"/>
              <a:t>", </a:t>
            </a:r>
            <a:r>
              <a:rPr lang="ja-JP" altLang="en-US" sz="900" dirty="0"/>
              <a:t>大阪大学大学院情報科学研究科修士論文</a:t>
            </a:r>
            <a:r>
              <a:rPr lang="en-US" altLang="ja-JP" sz="900" dirty="0"/>
              <a:t>,2018.</a:t>
            </a:r>
          </a:p>
          <a:p>
            <a:r>
              <a:rPr lang="en-US" altLang="ja-JP" sz="900" dirty="0"/>
              <a:t>[3] http://www.campwoodsw.com/sourcemonitor.html</a:t>
            </a:r>
            <a:endParaRPr kumimoji="1" lang="ja-JP" altLang="en-US" sz="2000" dirty="0"/>
          </a:p>
        </p:txBody>
      </p:sp>
      <p:sp>
        <p:nvSpPr>
          <p:cNvPr id="8" name="テキスト ボックス 7"/>
          <p:cNvSpPr txBox="1"/>
          <p:nvPr/>
        </p:nvSpPr>
        <p:spPr>
          <a:xfrm>
            <a:off x="296421" y="3466976"/>
            <a:ext cx="1197764" cy="2031325"/>
          </a:xfrm>
          <a:prstGeom prst="rect">
            <a:avLst/>
          </a:prstGeom>
          <a:noFill/>
        </p:spPr>
        <p:txBody>
          <a:bodyPr wrap="none" rtlCol="0">
            <a:spAutoFit/>
          </a:bodyPr>
          <a:lstStyle/>
          <a:p>
            <a:r>
              <a:rPr kumimoji="1" lang="en-US" altLang="ja-JP" dirty="0" err="1"/>
              <a:t>typedef</a:t>
            </a:r>
            <a:endParaRPr kumimoji="1" lang="en-US" altLang="ja-JP" dirty="0"/>
          </a:p>
          <a:p>
            <a:r>
              <a:rPr lang="en-US" altLang="ja-JP" dirty="0"/>
              <a:t>template</a:t>
            </a:r>
          </a:p>
          <a:p>
            <a:r>
              <a:rPr lang="en-US" altLang="ja-JP" dirty="0"/>
              <a:t>return</a:t>
            </a:r>
          </a:p>
          <a:p>
            <a:r>
              <a:rPr lang="en-US" altLang="ja-JP" dirty="0" err="1"/>
              <a:t>typename</a:t>
            </a:r>
            <a:endParaRPr lang="en-US" altLang="ja-JP" dirty="0"/>
          </a:p>
          <a:p>
            <a:r>
              <a:rPr lang="en-US" altLang="ja-JP" dirty="0"/>
              <a:t>while</a:t>
            </a:r>
          </a:p>
          <a:p>
            <a:r>
              <a:rPr lang="en-US" altLang="ja-JP" dirty="0"/>
              <a:t>operator</a:t>
            </a:r>
          </a:p>
          <a:p>
            <a:r>
              <a:rPr kumimoji="1" lang="en-US" altLang="ja-JP" dirty="0"/>
              <a:t>class</a:t>
            </a:r>
            <a:endParaRPr kumimoji="1" lang="ja-JP" altLang="en-US" dirty="0"/>
          </a:p>
        </p:txBody>
      </p:sp>
      <p:sp>
        <p:nvSpPr>
          <p:cNvPr id="9" name="テキスト ボックス 8"/>
          <p:cNvSpPr txBox="1"/>
          <p:nvPr/>
        </p:nvSpPr>
        <p:spPr>
          <a:xfrm>
            <a:off x="1767708" y="3427298"/>
            <a:ext cx="825867" cy="2308324"/>
          </a:xfrm>
          <a:prstGeom prst="rect">
            <a:avLst/>
          </a:prstGeom>
          <a:noFill/>
        </p:spPr>
        <p:txBody>
          <a:bodyPr wrap="none" rtlCol="0">
            <a:spAutoFit/>
          </a:bodyPr>
          <a:lstStyle/>
          <a:p>
            <a:r>
              <a:rPr kumimoji="1" lang="en-US" altLang="ja-JP" dirty="0"/>
              <a:t>else</a:t>
            </a:r>
          </a:p>
          <a:p>
            <a:r>
              <a:rPr lang="en-US" altLang="ja-JP" dirty="0"/>
              <a:t>break</a:t>
            </a:r>
          </a:p>
          <a:p>
            <a:r>
              <a:rPr kumimoji="1" lang="en-US" altLang="ja-JP" dirty="0"/>
              <a:t>if</a:t>
            </a:r>
          </a:p>
          <a:p>
            <a:r>
              <a:rPr lang="en-US" altLang="ja-JP" dirty="0"/>
              <a:t>for</a:t>
            </a:r>
          </a:p>
          <a:p>
            <a:r>
              <a:rPr kumimoji="1" lang="en-US" altLang="ja-JP" dirty="0" err="1"/>
              <a:t>goto</a:t>
            </a:r>
            <a:endParaRPr kumimoji="1" lang="en-US" altLang="ja-JP" dirty="0"/>
          </a:p>
          <a:p>
            <a:r>
              <a:rPr lang="en-US" altLang="ja-JP" dirty="0"/>
              <a:t>case</a:t>
            </a:r>
          </a:p>
          <a:p>
            <a:r>
              <a:rPr kumimoji="1" lang="en-US" altLang="ja-JP" dirty="0"/>
              <a:t>switch</a:t>
            </a:r>
          </a:p>
          <a:p>
            <a:r>
              <a:rPr lang="en-US" altLang="ja-JP" dirty="0"/>
              <a:t>extern</a:t>
            </a:r>
            <a:endParaRPr kumimoji="1" lang="ja-JP" altLang="en-US" dirty="0"/>
          </a:p>
        </p:txBody>
      </p:sp>
      <p:sp>
        <p:nvSpPr>
          <p:cNvPr id="14" name="テキスト ボックス 13"/>
          <p:cNvSpPr txBox="1"/>
          <p:nvPr/>
        </p:nvSpPr>
        <p:spPr>
          <a:xfrm rot="5400000">
            <a:off x="552556" y="5496197"/>
            <a:ext cx="530915" cy="369332"/>
          </a:xfrm>
          <a:prstGeom prst="rect">
            <a:avLst/>
          </a:prstGeom>
          <a:noFill/>
        </p:spPr>
        <p:txBody>
          <a:bodyPr wrap="none" rtlCol="0">
            <a:spAutoFit/>
          </a:bodyPr>
          <a:lstStyle/>
          <a:p>
            <a:r>
              <a:rPr kumimoji="1" lang="ja-JP" altLang="en-US" dirty="0"/>
              <a:t>・・・</a:t>
            </a:r>
          </a:p>
        </p:txBody>
      </p:sp>
      <p:sp>
        <p:nvSpPr>
          <p:cNvPr id="16" name="角丸四角形 15"/>
          <p:cNvSpPr/>
          <p:nvPr/>
        </p:nvSpPr>
        <p:spPr>
          <a:xfrm>
            <a:off x="243604" y="3259112"/>
            <a:ext cx="1182914" cy="2693698"/>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79433" y="3097644"/>
            <a:ext cx="877163" cy="369332"/>
          </a:xfrm>
          <a:prstGeom prst="rect">
            <a:avLst/>
          </a:prstGeom>
          <a:solidFill>
            <a:schemeClr val="bg1"/>
          </a:solidFill>
        </p:spPr>
        <p:txBody>
          <a:bodyPr wrap="none" rtlCol="0">
            <a:spAutoFit/>
          </a:bodyPr>
          <a:lstStyle/>
          <a:p>
            <a:r>
              <a:rPr kumimoji="1" lang="ja-JP" altLang="en-US" dirty="0"/>
              <a:t>上級者</a:t>
            </a:r>
          </a:p>
        </p:txBody>
      </p:sp>
      <p:sp>
        <p:nvSpPr>
          <p:cNvPr id="17" name="角丸四角形 16"/>
          <p:cNvSpPr/>
          <p:nvPr/>
        </p:nvSpPr>
        <p:spPr>
          <a:xfrm>
            <a:off x="1640797" y="3259112"/>
            <a:ext cx="1069525" cy="2687209"/>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34210" y="3099758"/>
            <a:ext cx="877163" cy="369332"/>
          </a:xfrm>
          <a:prstGeom prst="rect">
            <a:avLst/>
          </a:prstGeom>
          <a:solidFill>
            <a:schemeClr val="bg1"/>
          </a:solidFill>
        </p:spPr>
        <p:txBody>
          <a:bodyPr wrap="none" rtlCol="0">
            <a:spAutoFit/>
          </a:bodyPr>
          <a:lstStyle/>
          <a:p>
            <a:r>
              <a:rPr lang="ja-JP" altLang="en-US" dirty="0"/>
              <a:t>初級者</a:t>
            </a:r>
            <a:endParaRPr kumimoji="1" lang="ja-JP" altLang="en-US" dirty="0"/>
          </a:p>
        </p:txBody>
      </p:sp>
      <p:sp>
        <p:nvSpPr>
          <p:cNvPr id="18" name="テキスト ボックス 17"/>
          <p:cNvSpPr txBox="1"/>
          <p:nvPr/>
        </p:nvSpPr>
        <p:spPr>
          <a:xfrm>
            <a:off x="3094724" y="3381132"/>
            <a:ext cx="2340705" cy="861774"/>
          </a:xfrm>
          <a:prstGeom prst="rect">
            <a:avLst/>
          </a:prstGeom>
          <a:noFill/>
        </p:spPr>
        <p:txBody>
          <a:bodyPr wrap="none" rtlCol="0">
            <a:spAutoFit/>
          </a:bodyPr>
          <a:lstStyle/>
          <a:p>
            <a:r>
              <a:rPr kumimoji="1" lang="en-US" altLang="ja-JP" sz="1600" dirty="0" err="1"/>
              <a:t>n_lines</a:t>
            </a:r>
            <a:r>
              <a:rPr kumimoji="1" lang="ja-JP" altLang="en-US" sz="1600" dirty="0"/>
              <a:t>：物理行数</a:t>
            </a:r>
            <a:endParaRPr kumimoji="1" lang="en-US" altLang="ja-JP" sz="1600" dirty="0"/>
          </a:p>
          <a:p>
            <a:r>
              <a:rPr kumimoji="1" lang="en-US" altLang="ja-JP" sz="1600" dirty="0" err="1"/>
              <a:t>n_statements</a:t>
            </a:r>
            <a:r>
              <a:rPr kumimoji="1" lang="ja-JP" altLang="en-US" sz="1600" dirty="0"/>
              <a:t>：論理行数</a:t>
            </a:r>
            <a:endParaRPr kumimoji="1" lang="en-US" altLang="ja-JP" sz="1600" dirty="0"/>
          </a:p>
          <a:p>
            <a:r>
              <a:rPr lang="en-US" altLang="ja-JP" sz="1600" dirty="0" err="1"/>
              <a:t>n_func</a:t>
            </a:r>
            <a:r>
              <a:rPr lang="ja-JP" altLang="en-US" sz="1600" dirty="0"/>
              <a:t>：関数の数</a:t>
            </a:r>
            <a:endParaRPr kumimoji="1" lang="ja-JP" altLang="en-US" sz="1600" dirty="0"/>
          </a:p>
        </p:txBody>
      </p:sp>
      <p:sp>
        <p:nvSpPr>
          <p:cNvPr id="19" name="テキスト ボックス 18"/>
          <p:cNvSpPr txBox="1"/>
          <p:nvPr/>
        </p:nvSpPr>
        <p:spPr>
          <a:xfrm>
            <a:off x="5984696" y="3381132"/>
            <a:ext cx="3057247" cy="1569660"/>
          </a:xfrm>
          <a:prstGeom prst="rect">
            <a:avLst/>
          </a:prstGeom>
          <a:noFill/>
        </p:spPr>
        <p:txBody>
          <a:bodyPr wrap="none" rtlCol="0">
            <a:spAutoFit/>
          </a:bodyPr>
          <a:lstStyle/>
          <a:p>
            <a:r>
              <a:rPr kumimoji="1" lang="en-US" altLang="ja-JP" sz="1600" dirty="0" err="1"/>
              <a:t>avg_depth</a:t>
            </a:r>
            <a:r>
              <a:rPr kumimoji="1" lang="ja-JP" altLang="en-US" sz="1600" dirty="0"/>
              <a:t>：</a:t>
            </a:r>
            <a:endParaRPr lang="en-US" altLang="ja-JP" sz="1600" dirty="0"/>
          </a:p>
          <a:p>
            <a:r>
              <a:rPr kumimoji="1" lang="ja-JP" altLang="en-US" sz="1600" dirty="0"/>
              <a:t>各関数のネストの深さの平均値</a:t>
            </a:r>
            <a:endParaRPr kumimoji="1" lang="en-US" altLang="ja-JP" sz="1600" dirty="0"/>
          </a:p>
          <a:p>
            <a:r>
              <a:rPr lang="en-US" altLang="ja-JP" sz="1600" dirty="0" err="1"/>
              <a:t>avg_complexity</a:t>
            </a:r>
            <a:r>
              <a:rPr lang="ja-JP" altLang="en-US" sz="1600" dirty="0"/>
              <a:t>：</a:t>
            </a:r>
            <a:endParaRPr lang="en-US" altLang="ja-JP" sz="1600" dirty="0"/>
          </a:p>
          <a:p>
            <a:r>
              <a:rPr lang="ja-JP" altLang="en-US" sz="1600" dirty="0"/>
              <a:t>各関数の循環的複雑度の平均値</a:t>
            </a:r>
            <a:endParaRPr lang="en-US" altLang="ja-JP" sz="1600" dirty="0"/>
          </a:p>
          <a:p>
            <a:r>
              <a:rPr kumimoji="1" lang="en-US" altLang="ja-JP" sz="1600" dirty="0" err="1"/>
              <a:t>max_complexity</a:t>
            </a:r>
            <a:r>
              <a:rPr kumimoji="1" lang="ja-JP" altLang="en-US" sz="1600" dirty="0"/>
              <a:t>：</a:t>
            </a:r>
            <a:endParaRPr kumimoji="1" lang="en-US" altLang="ja-JP" sz="1600" dirty="0"/>
          </a:p>
          <a:p>
            <a:r>
              <a:rPr lang="ja-JP" altLang="en-US" sz="1600" dirty="0"/>
              <a:t>各関数の循環的複雑度の最大値</a:t>
            </a:r>
            <a:endParaRPr kumimoji="1" lang="ja-JP" altLang="en-US" sz="1600" dirty="0"/>
          </a:p>
        </p:txBody>
      </p:sp>
      <p:sp>
        <p:nvSpPr>
          <p:cNvPr id="20" name="テキスト ボックス 19"/>
          <p:cNvSpPr txBox="1"/>
          <p:nvPr/>
        </p:nvSpPr>
        <p:spPr>
          <a:xfrm rot="5400000">
            <a:off x="3865824" y="4154621"/>
            <a:ext cx="530915" cy="369332"/>
          </a:xfrm>
          <a:prstGeom prst="rect">
            <a:avLst/>
          </a:prstGeom>
          <a:noFill/>
        </p:spPr>
        <p:txBody>
          <a:bodyPr wrap="none" rtlCol="0">
            <a:spAutoFit/>
          </a:bodyPr>
          <a:lstStyle/>
          <a:p>
            <a:r>
              <a:rPr kumimoji="1" lang="ja-JP" altLang="en-US" dirty="0"/>
              <a:t>・・・</a:t>
            </a:r>
          </a:p>
        </p:txBody>
      </p:sp>
      <p:sp>
        <p:nvSpPr>
          <p:cNvPr id="21" name="テキスト ボックス 20"/>
          <p:cNvSpPr txBox="1"/>
          <p:nvPr/>
        </p:nvSpPr>
        <p:spPr>
          <a:xfrm rot="5400000">
            <a:off x="7041038" y="4948688"/>
            <a:ext cx="530915" cy="369332"/>
          </a:xfrm>
          <a:prstGeom prst="rect">
            <a:avLst/>
          </a:prstGeom>
          <a:noFill/>
        </p:spPr>
        <p:txBody>
          <a:bodyPr wrap="none" rtlCol="0">
            <a:spAutoFit/>
          </a:bodyPr>
          <a:lstStyle/>
          <a:p>
            <a:r>
              <a:rPr kumimoji="1" lang="ja-JP" altLang="en-US" dirty="0"/>
              <a:t>・・・</a:t>
            </a:r>
          </a:p>
        </p:txBody>
      </p:sp>
      <p:sp>
        <p:nvSpPr>
          <p:cNvPr id="22" name="テキスト ボックス 21"/>
          <p:cNvSpPr txBox="1"/>
          <p:nvPr/>
        </p:nvSpPr>
        <p:spPr>
          <a:xfrm>
            <a:off x="3094724" y="4844814"/>
            <a:ext cx="2945037" cy="1107996"/>
          </a:xfrm>
          <a:prstGeom prst="rect">
            <a:avLst/>
          </a:prstGeom>
          <a:noFill/>
        </p:spPr>
        <p:txBody>
          <a:bodyPr wrap="none" rtlCol="0">
            <a:spAutoFit/>
          </a:bodyPr>
          <a:lstStyle/>
          <a:p>
            <a:r>
              <a:rPr kumimoji="1" lang="en-US" altLang="ja-JP" sz="1600" dirty="0" err="1"/>
              <a:t>avg_statements_per_method</a:t>
            </a:r>
            <a:r>
              <a:rPr kumimoji="1" lang="ja-JP" altLang="en-US" sz="1600" dirty="0"/>
              <a:t>：</a:t>
            </a:r>
            <a:endParaRPr kumimoji="1" lang="en-US" altLang="ja-JP" sz="1600" dirty="0"/>
          </a:p>
          <a:p>
            <a:r>
              <a:rPr lang="ja-JP" altLang="en-US" sz="1600" dirty="0"/>
              <a:t>各メソッドの論理行数の平均値</a:t>
            </a:r>
            <a:endParaRPr lang="en-US" altLang="ja-JP" sz="1600" dirty="0"/>
          </a:p>
          <a:p>
            <a:r>
              <a:rPr kumimoji="1" lang="en-US" altLang="ja-JP" sz="1600" dirty="0" err="1"/>
              <a:t>statements_at_block_level</a:t>
            </a:r>
            <a:r>
              <a:rPr kumimoji="1" lang="en-US" altLang="ja-JP" sz="1600" dirty="0"/>
              <a:t>_~</a:t>
            </a:r>
            <a:r>
              <a:rPr kumimoji="1" lang="ja-JP" altLang="en-US" sz="1600" dirty="0"/>
              <a:t>：</a:t>
            </a:r>
            <a:endParaRPr kumimoji="1" lang="en-US" altLang="ja-JP" sz="1600" dirty="0"/>
          </a:p>
          <a:p>
            <a:r>
              <a:rPr lang="ja-JP" altLang="en-US" sz="1600" dirty="0"/>
              <a:t>深さ</a:t>
            </a:r>
            <a:r>
              <a:rPr lang="en-US" altLang="ja-JP" sz="1600" dirty="0"/>
              <a:t>0~9</a:t>
            </a:r>
            <a:r>
              <a:rPr lang="ja-JP" altLang="en-US" sz="1600" dirty="0"/>
              <a:t>の論理行数</a:t>
            </a:r>
            <a:endParaRPr kumimoji="1" lang="ja-JP" altLang="en-US" sz="1600" dirty="0"/>
          </a:p>
        </p:txBody>
      </p:sp>
      <p:sp>
        <p:nvSpPr>
          <p:cNvPr id="23" name="テキスト ボックス 22"/>
          <p:cNvSpPr txBox="1"/>
          <p:nvPr/>
        </p:nvSpPr>
        <p:spPr>
          <a:xfrm>
            <a:off x="3623716" y="3097644"/>
            <a:ext cx="877163" cy="369332"/>
          </a:xfrm>
          <a:prstGeom prst="rect">
            <a:avLst/>
          </a:prstGeom>
          <a:solidFill>
            <a:schemeClr val="bg1"/>
          </a:solidFill>
        </p:spPr>
        <p:txBody>
          <a:bodyPr wrap="none" rtlCol="0">
            <a:spAutoFit/>
          </a:bodyPr>
          <a:lstStyle/>
          <a:p>
            <a:r>
              <a:rPr kumimoji="1" lang="ja-JP" altLang="en-US" dirty="0"/>
              <a:t>上級者</a:t>
            </a:r>
          </a:p>
        </p:txBody>
      </p:sp>
      <p:sp>
        <p:nvSpPr>
          <p:cNvPr id="24" name="テキスト ボックス 23"/>
          <p:cNvSpPr txBox="1"/>
          <p:nvPr/>
        </p:nvSpPr>
        <p:spPr>
          <a:xfrm>
            <a:off x="6303168" y="3097644"/>
            <a:ext cx="877163" cy="369332"/>
          </a:xfrm>
          <a:prstGeom prst="rect">
            <a:avLst/>
          </a:prstGeom>
          <a:solidFill>
            <a:schemeClr val="bg1"/>
          </a:solidFill>
        </p:spPr>
        <p:txBody>
          <a:bodyPr wrap="none" rtlCol="0">
            <a:spAutoFit/>
          </a:bodyPr>
          <a:lstStyle/>
          <a:p>
            <a:r>
              <a:rPr lang="ja-JP" altLang="en-US" dirty="0"/>
              <a:t>初級者</a:t>
            </a:r>
            <a:endParaRPr kumimoji="1" lang="ja-JP" altLang="en-US" dirty="0"/>
          </a:p>
        </p:txBody>
      </p:sp>
      <p:sp>
        <p:nvSpPr>
          <p:cNvPr id="25" name="テキスト ボックス 24"/>
          <p:cNvSpPr txBox="1"/>
          <p:nvPr/>
        </p:nvSpPr>
        <p:spPr>
          <a:xfrm>
            <a:off x="3623716" y="4581460"/>
            <a:ext cx="1107996" cy="369332"/>
          </a:xfrm>
          <a:prstGeom prst="rect">
            <a:avLst/>
          </a:prstGeom>
          <a:solidFill>
            <a:schemeClr val="bg1"/>
          </a:solidFill>
        </p:spPr>
        <p:txBody>
          <a:bodyPr wrap="none" rtlCol="0">
            <a:spAutoFit/>
          </a:bodyPr>
          <a:lstStyle/>
          <a:p>
            <a:r>
              <a:rPr kumimoji="1" lang="ja-JP" altLang="en-US" u="sng" dirty="0">
                <a:solidFill>
                  <a:srgbClr val="FF0000"/>
                </a:solidFill>
              </a:rPr>
              <a:t>新規追加</a:t>
            </a:r>
          </a:p>
        </p:txBody>
      </p:sp>
      <p:sp>
        <p:nvSpPr>
          <p:cNvPr id="31" name="スライド番号プレースホルダー 30"/>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32" name="吹き出し: 四角形 31">
            <a:extLst>
              <a:ext uri="{FF2B5EF4-FFF2-40B4-BE49-F238E27FC236}">
                <a16:creationId xmlns:a16="http://schemas.microsoft.com/office/drawing/2014/main" id="{853B0AA9-339F-4B3A-8CE1-B64292E43180}"/>
              </a:ext>
            </a:extLst>
          </p:cNvPr>
          <p:cNvSpPr/>
          <p:nvPr/>
        </p:nvSpPr>
        <p:spPr>
          <a:xfrm>
            <a:off x="3623717" y="3690146"/>
            <a:ext cx="3171876" cy="887216"/>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4</a:t>
            </a:r>
          </a:p>
          <a:p>
            <a:pPr algn="ctr"/>
            <a:r>
              <a:rPr kumimoji="1" lang="ja-JP" altLang="en-US" dirty="0">
                <a:solidFill>
                  <a:schemeClr val="tx1"/>
                </a:solidFill>
              </a:rPr>
              <a:t>従来は利用していなかった</a:t>
            </a:r>
            <a:endParaRPr kumimoji="1" lang="en-US" altLang="ja-JP" dirty="0">
              <a:solidFill>
                <a:schemeClr val="tx1"/>
              </a:solidFill>
            </a:endParaRPr>
          </a:p>
          <a:p>
            <a:pPr algn="ctr"/>
            <a:r>
              <a:rPr lang="ja-JP" altLang="en-US" dirty="0">
                <a:solidFill>
                  <a:schemeClr val="tx1"/>
                </a:solidFill>
              </a:rPr>
              <a:t>メトリクスを加える</a:t>
            </a:r>
            <a:endParaRPr kumimoji="1" lang="ja-JP" altLang="en-US" dirty="0">
              <a:solidFill>
                <a:schemeClr val="tx1"/>
              </a:solidFill>
            </a:endParaRPr>
          </a:p>
        </p:txBody>
      </p:sp>
    </p:spTree>
    <p:extLst>
      <p:ext uri="{BB962C8B-B14F-4D97-AF65-F5344CB8AC3E}">
        <p14:creationId xmlns:p14="http://schemas.microsoft.com/office/powerpoint/2010/main" val="7158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Step3</a:t>
            </a:r>
            <a:r>
              <a:rPr kumimoji="1" lang="ja-JP" altLang="en-US" dirty="0" smtClean="0"/>
              <a:t>：判定</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pic>
        <p:nvPicPr>
          <p:cNvPr id="5" name="図 4"/>
          <p:cNvPicPr>
            <a:picLocks noChangeAspect="1"/>
          </p:cNvPicPr>
          <p:nvPr/>
        </p:nvPicPr>
        <p:blipFill>
          <a:blip r:embed="rId2"/>
          <a:stretch>
            <a:fillRect/>
          </a:stretch>
        </p:blipFill>
        <p:spPr>
          <a:xfrm>
            <a:off x="5638645" y="1417638"/>
            <a:ext cx="2289505" cy="5050816"/>
          </a:xfrm>
          <a:prstGeom prst="rect">
            <a:avLst/>
          </a:prstGeom>
        </p:spPr>
      </p:pic>
      <p:pic>
        <p:nvPicPr>
          <p:cNvPr id="6" name="図 5"/>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Effect>
                      <a14:saturation sat="25000"/>
                    </a14:imgEffect>
                    <a14:imgEffect>
                      <a14:brightnessContrast bright="-15000"/>
                    </a14:imgEffect>
                  </a14:imgLayer>
                </a14:imgProps>
              </a:ext>
            </a:extLst>
          </a:blip>
          <a:stretch>
            <a:fillRect/>
          </a:stretch>
        </p:blipFill>
        <p:spPr>
          <a:xfrm>
            <a:off x="1106710" y="2055251"/>
            <a:ext cx="6660666" cy="3194913"/>
          </a:xfrm>
          <a:prstGeom prst="rect">
            <a:avLst/>
          </a:prstGeom>
        </p:spPr>
      </p:pic>
    </p:spTree>
    <p:extLst>
      <p:ext uri="{BB962C8B-B14F-4D97-AF65-F5344CB8AC3E}">
        <p14:creationId xmlns:p14="http://schemas.microsoft.com/office/powerpoint/2010/main" val="2732472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Step3</a:t>
            </a:r>
            <a:r>
              <a:rPr kumimoji="1" lang="ja-JP" altLang="en-US" dirty="0"/>
              <a:t>：判定</a:t>
            </a:r>
          </a:p>
        </p:txBody>
      </p:sp>
      <p:sp>
        <p:nvSpPr>
          <p:cNvPr id="3" name="コンテンツ プレースホルダー 2"/>
          <p:cNvSpPr>
            <a:spLocks noGrp="1"/>
          </p:cNvSpPr>
          <p:nvPr>
            <p:ph idx="1"/>
          </p:nvPr>
        </p:nvSpPr>
        <p:spPr/>
        <p:txBody>
          <a:bodyPr/>
          <a:lstStyle/>
          <a:p>
            <a:pPr marL="0" indent="0">
              <a:buNone/>
            </a:pPr>
            <a:r>
              <a:rPr kumimoji="1" lang="ja-JP" altLang="en-US" dirty="0"/>
              <a:t>学習に使われていないソースコードのソースコード特徴量から成る</a:t>
            </a:r>
            <a:r>
              <a:rPr kumimoji="1" lang="en-US" altLang="ja-JP" dirty="0"/>
              <a:t>51</a:t>
            </a:r>
            <a:r>
              <a:rPr kumimoji="1" lang="ja-JP" altLang="en-US" dirty="0"/>
              <a:t>次元のベクトルを学習モデルに入力し</a:t>
            </a:r>
            <a:r>
              <a:rPr kumimoji="1" lang="ja-JP" altLang="en-US" dirty="0" smtClean="0"/>
              <a:t>，良さの</a:t>
            </a:r>
            <a:r>
              <a:rPr kumimoji="1" lang="ja-JP" altLang="en-US" dirty="0"/>
              <a:t>予測を行う</a:t>
            </a:r>
            <a:endParaRPr kumimoji="1" lang="en-US" altLang="ja-JP" dirty="0"/>
          </a:p>
          <a:p>
            <a:r>
              <a:rPr lang="ja-JP" altLang="en-US" dirty="0"/>
              <a:t>出力</a:t>
            </a:r>
            <a:endParaRPr kumimoji="1" lang="en-US" altLang="ja-JP" dirty="0"/>
          </a:p>
          <a:p>
            <a:pPr lvl="1"/>
            <a:r>
              <a:rPr kumimoji="1" lang="ja-JP" altLang="en-US" dirty="0"/>
              <a:t>予測結果が上級者→</a:t>
            </a:r>
            <a:r>
              <a:rPr kumimoji="1" lang="en-US" altLang="ja-JP" dirty="0"/>
              <a:t>”1”</a:t>
            </a:r>
          </a:p>
          <a:p>
            <a:pPr lvl="1"/>
            <a:r>
              <a:rPr lang="ja-JP" altLang="en-US" u="sng" dirty="0">
                <a:solidFill>
                  <a:srgbClr val="FF0000"/>
                </a:solidFill>
              </a:rPr>
              <a:t>予測結果が中級者→</a:t>
            </a:r>
            <a:r>
              <a:rPr lang="en-US" altLang="ja-JP" u="sng" dirty="0">
                <a:solidFill>
                  <a:srgbClr val="FF0000"/>
                </a:solidFill>
              </a:rPr>
              <a:t>”0”</a:t>
            </a:r>
            <a:endParaRPr kumimoji="1" lang="en-US" altLang="ja-JP" u="sng" dirty="0">
              <a:solidFill>
                <a:srgbClr val="FF0000"/>
              </a:solidFill>
            </a:endParaRPr>
          </a:p>
          <a:p>
            <a:pPr lvl="1"/>
            <a:r>
              <a:rPr lang="ja-JP" altLang="en-US" dirty="0"/>
              <a:t>予測結果が初級者→</a:t>
            </a:r>
            <a:r>
              <a:rPr lang="en-US" altLang="ja-JP" dirty="0"/>
              <a:t>”-1”</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
        <p:nvSpPr>
          <p:cNvPr id="6" name="吹き出し: 四角形 5">
            <a:extLst>
              <a:ext uri="{FF2B5EF4-FFF2-40B4-BE49-F238E27FC236}">
                <a16:creationId xmlns:a16="http://schemas.microsoft.com/office/drawing/2014/main" id="{FE9C0B6B-0C9D-4BE8-B7BF-5CD86FBCE90F}"/>
              </a:ext>
            </a:extLst>
          </p:cNvPr>
          <p:cNvSpPr/>
          <p:nvPr/>
        </p:nvSpPr>
        <p:spPr>
          <a:xfrm>
            <a:off x="5106851" y="4642999"/>
            <a:ext cx="2013217" cy="614801"/>
          </a:xfrm>
          <a:prstGeom prst="wedgeRectCallout">
            <a:avLst>
              <a:gd name="adj1" fmla="val -43959"/>
              <a:gd name="adj2" fmla="val -758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変更点</a:t>
            </a:r>
            <a:r>
              <a:rPr kumimoji="1" lang="en-US" altLang="ja-JP"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12167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3F949C-3BBD-4B7F-A2BB-E6BBBB4FB41C}"/>
              </a:ext>
            </a:extLst>
          </p:cNvPr>
          <p:cNvSpPr>
            <a:spLocks noGrp="1"/>
          </p:cNvSpPr>
          <p:nvPr>
            <p:ph type="title"/>
          </p:nvPr>
        </p:nvSpPr>
        <p:spPr/>
        <p:txBody>
          <a:bodyPr/>
          <a:lstStyle/>
          <a:p>
            <a:r>
              <a:rPr kumimoji="1" lang="ja-JP" altLang="en-US" dirty="0"/>
              <a:t>従来手法との比較</a:t>
            </a:r>
          </a:p>
        </p:txBody>
      </p:sp>
      <p:sp>
        <p:nvSpPr>
          <p:cNvPr id="3" name="コンテンツ プレースホルダー 2">
            <a:extLst>
              <a:ext uri="{FF2B5EF4-FFF2-40B4-BE49-F238E27FC236}">
                <a16:creationId xmlns:a16="http://schemas.microsoft.com/office/drawing/2014/main" id="{3E3E8902-650F-45B8-B69F-D4A77C913B92}"/>
              </a:ext>
            </a:extLst>
          </p:cNvPr>
          <p:cNvSpPr>
            <a:spLocks noGrp="1"/>
          </p:cNvSpPr>
          <p:nvPr>
            <p:ph idx="1"/>
          </p:nvPr>
        </p:nvSpPr>
        <p:spPr/>
        <p:txBody>
          <a:bodyPr/>
          <a:lstStyle/>
          <a:p>
            <a:r>
              <a:rPr lang="ja-JP" altLang="en-US" sz="2800" dirty="0"/>
              <a:t>精度</a:t>
            </a:r>
            <a:r>
              <a:rPr kumimoji="1" lang="ja-JP" altLang="en-US" sz="2800" dirty="0"/>
              <a:t>を改善する</a:t>
            </a:r>
            <a:endParaRPr kumimoji="1" lang="en-US" altLang="ja-JP" sz="2800" dirty="0"/>
          </a:p>
          <a:p>
            <a:pPr lvl="1"/>
            <a:r>
              <a:rPr kumimoji="1" lang="ja-JP" altLang="en-US" sz="2400" dirty="0"/>
              <a:t>変更点</a:t>
            </a:r>
            <a:r>
              <a:rPr kumimoji="1" lang="en-US" altLang="ja-JP" sz="2400" dirty="0" smtClean="0"/>
              <a:t>1</a:t>
            </a:r>
            <a:r>
              <a:rPr lang="ja-JP" altLang="en-US" sz="2400" dirty="0"/>
              <a:t>：</a:t>
            </a:r>
            <a:r>
              <a:rPr lang="ja-JP" altLang="en-US" sz="2400" dirty="0" smtClean="0"/>
              <a:t>上級者</a:t>
            </a:r>
            <a:r>
              <a:rPr lang="ja-JP" altLang="en-US" sz="2400" dirty="0"/>
              <a:t>・</a:t>
            </a:r>
            <a:r>
              <a:rPr lang="ja-JP" altLang="en-US" sz="2400" dirty="0" smtClean="0"/>
              <a:t>初級者の定義の変更</a:t>
            </a:r>
            <a:endParaRPr lang="en-US" altLang="ja-JP" sz="2400" dirty="0" smtClean="0"/>
          </a:p>
          <a:p>
            <a:pPr lvl="2"/>
            <a:r>
              <a:rPr kumimoji="1" lang="ja-JP" altLang="en-US" sz="2000" dirty="0" smtClean="0"/>
              <a:t>既存手法は提出者の</a:t>
            </a:r>
            <a:r>
              <a:rPr kumimoji="1" lang="en-US" altLang="ja-JP" sz="2000" dirty="0" smtClean="0"/>
              <a:t>25%</a:t>
            </a:r>
          </a:p>
          <a:p>
            <a:pPr lvl="2"/>
            <a:r>
              <a:rPr lang="ja-JP" altLang="en-US" sz="2000" dirty="0" smtClean="0"/>
              <a:t>提案手法はソースコードの</a:t>
            </a:r>
            <a:r>
              <a:rPr lang="en-US" altLang="ja-JP" sz="2000" dirty="0" smtClean="0"/>
              <a:t>25%</a:t>
            </a:r>
            <a:endParaRPr kumimoji="1" lang="en-US" altLang="ja-JP" sz="2000" dirty="0"/>
          </a:p>
          <a:p>
            <a:pPr lvl="1"/>
            <a:r>
              <a:rPr kumimoji="1" lang="ja-JP" altLang="en-US" sz="2400" dirty="0"/>
              <a:t>変更点</a:t>
            </a:r>
            <a:r>
              <a:rPr kumimoji="1" lang="en-US" altLang="ja-JP" sz="2400" dirty="0" smtClean="0"/>
              <a:t>3</a:t>
            </a:r>
            <a:r>
              <a:rPr lang="ja-JP" altLang="en-US" sz="2400" dirty="0"/>
              <a:t>：</a:t>
            </a:r>
            <a:r>
              <a:rPr kumimoji="1" lang="ja-JP" altLang="en-US" sz="2400" dirty="0" smtClean="0"/>
              <a:t>アルゴリズム</a:t>
            </a:r>
            <a:r>
              <a:rPr kumimoji="1" lang="ja-JP" altLang="en-US" sz="2400" dirty="0"/>
              <a:t>を決定木・</a:t>
            </a:r>
            <a:r>
              <a:rPr kumimoji="1" lang="en-US" altLang="ja-JP" sz="2400" dirty="0"/>
              <a:t>SVM</a:t>
            </a:r>
            <a:r>
              <a:rPr kumimoji="1" lang="ja-JP" altLang="en-US" sz="2400" dirty="0"/>
              <a:t>からランダムフォレストに変更</a:t>
            </a:r>
            <a:endParaRPr kumimoji="1" lang="en-US" altLang="ja-JP" sz="2400" dirty="0"/>
          </a:p>
          <a:p>
            <a:pPr lvl="1"/>
            <a:r>
              <a:rPr lang="ja-JP" altLang="en-US" sz="2400" dirty="0"/>
              <a:t>変更点</a:t>
            </a:r>
            <a:r>
              <a:rPr lang="en-US" altLang="ja-JP" sz="2400" dirty="0" smtClean="0"/>
              <a:t>4</a:t>
            </a:r>
            <a:r>
              <a:rPr lang="ja-JP" altLang="en-US" sz="2400" dirty="0"/>
              <a:t>：</a:t>
            </a:r>
            <a:r>
              <a:rPr lang="ja-JP" altLang="en-US" sz="2400" dirty="0" smtClean="0"/>
              <a:t>従来</a:t>
            </a:r>
            <a:r>
              <a:rPr lang="ja-JP" altLang="en-US" sz="2400" dirty="0"/>
              <a:t>は利用していなかったメトリクスを追加</a:t>
            </a:r>
            <a:endParaRPr lang="en-US" altLang="ja-JP" sz="2400" dirty="0"/>
          </a:p>
          <a:p>
            <a:r>
              <a:rPr kumimoji="1" lang="ja-JP" altLang="en-US" sz="2800" dirty="0"/>
              <a:t>判定対象を拡大する</a:t>
            </a:r>
            <a:endParaRPr kumimoji="1" lang="en-US" altLang="ja-JP" sz="2800" dirty="0"/>
          </a:p>
          <a:p>
            <a:pPr lvl="1"/>
            <a:r>
              <a:rPr lang="ja-JP" altLang="en-US" sz="2400" dirty="0"/>
              <a:t>変更点</a:t>
            </a:r>
            <a:r>
              <a:rPr lang="en-US" altLang="ja-JP" sz="2400" dirty="0" smtClean="0"/>
              <a:t>2</a:t>
            </a:r>
            <a:r>
              <a:rPr lang="ja-JP" altLang="en-US" sz="2400" dirty="0"/>
              <a:t>：</a:t>
            </a:r>
            <a:r>
              <a:rPr lang="ja-JP" altLang="en-US" sz="2400" dirty="0" smtClean="0"/>
              <a:t>中級者</a:t>
            </a:r>
            <a:r>
              <a:rPr lang="ja-JP" altLang="en-US" sz="2400" dirty="0"/>
              <a:t>も判定対象に追加</a:t>
            </a:r>
            <a:endParaRPr kumimoji="1" lang="ja-JP" altLang="en-US" sz="2400" dirty="0"/>
          </a:p>
        </p:txBody>
      </p:sp>
      <p:sp>
        <p:nvSpPr>
          <p:cNvPr id="4" name="スライド番号プレースホルダー 3">
            <a:extLst>
              <a:ext uri="{FF2B5EF4-FFF2-40B4-BE49-F238E27FC236}">
                <a16:creationId xmlns:a16="http://schemas.microsoft.com/office/drawing/2014/main" id="{A4DB27F4-434A-478E-B335-95082D052CE3}"/>
              </a:ext>
            </a:extLst>
          </p:cNvPr>
          <p:cNvSpPr>
            <a:spLocks noGrp="1"/>
          </p:cNvSpPr>
          <p:nvPr>
            <p:ph type="sldNum" sz="quarter" idx="12"/>
          </p:nvPr>
        </p:nvSpPr>
        <p:spPr/>
        <p:txBody>
          <a:bodyPr/>
          <a:lstStyle/>
          <a:p>
            <a:fld id="{9F5033E9-932D-4E41-95C3-341F9A6DAE17}" type="slidenum">
              <a:rPr lang="en-US" altLang="ja-JP" smtClean="0"/>
              <a:pPr/>
              <a:t>15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286940459"/>
              </p:ext>
            </p:extLst>
          </p:nvPr>
        </p:nvGraphicFramePr>
        <p:xfrm>
          <a:off x="6489933" y="1878629"/>
          <a:ext cx="2557216" cy="1387084"/>
        </p:xfrm>
        <a:graphic>
          <a:graphicData uri="http://schemas.openxmlformats.org/drawingml/2006/table">
            <a:tbl>
              <a:tblPr/>
              <a:tblGrid>
                <a:gridCol w="515120">
                  <a:extLst>
                    <a:ext uri="{9D8B030D-6E8A-4147-A177-3AD203B41FA5}">
                      <a16:colId xmlns:a16="http://schemas.microsoft.com/office/drawing/2014/main" val="126363634"/>
                    </a:ext>
                  </a:extLst>
                </a:gridCol>
                <a:gridCol w="1021048">
                  <a:extLst>
                    <a:ext uri="{9D8B030D-6E8A-4147-A177-3AD203B41FA5}">
                      <a16:colId xmlns:a16="http://schemas.microsoft.com/office/drawing/2014/main" val="1071249701"/>
                    </a:ext>
                  </a:extLst>
                </a:gridCol>
                <a:gridCol w="1021048">
                  <a:extLst>
                    <a:ext uri="{9D8B030D-6E8A-4147-A177-3AD203B41FA5}">
                      <a16:colId xmlns:a16="http://schemas.microsoft.com/office/drawing/2014/main" val="2491667398"/>
                    </a:ext>
                  </a:extLst>
                </a:gridCol>
              </a:tblGrid>
              <a:tr h="346771">
                <a:tc gridSpan="3">
                  <a:txBody>
                    <a:bodyPr/>
                    <a:lstStyle/>
                    <a:p>
                      <a:pPr algn="ctr"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ファイル数</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6863633"/>
                  </a:ext>
                </a:extLst>
              </a:tr>
              <a:tr h="346771">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11559" marR="11559" marT="115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11559" marR="11559" marT="115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509035"/>
                  </a:ext>
                </a:extLst>
              </a:tr>
              <a:tr h="346771">
                <a:tc>
                  <a:txBody>
                    <a:bodyPr/>
                    <a:lstStyle/>
                    <a:p>
                      <a:pPr algn="l" fontAlgn="ctr"/>
                      <a:r>
                        <a:rPr lang="ja-JP" altLang="en-US" sz="1700" b="0" i="0" u="none" strike="noStrike" dirty="0" smtClean="0">
                          <a:solidFill>
                            <a:srgbClr val="000000"/>
                          </a:solidFill>
                          <a:effectLst/>
                          <a:latin typeface="游ゴシック" panose="020B0400000000000000" pitchFamily="50" charset="-128"/>
                          <a:ea typeface="游ゴシック" panose="020B0400000000000000" pitchFamily="50" charset="-128"/>
                        </a:rPr>
                        <a:t>既存</a:t>
                      </a:r>
                      <a:endPar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59" marR="11559" marT="11559" marB="0" anchor="ctr">
                    <a:lnL>
                      <a:noFill/>
                    </a:lnL>
                    <a:lnR>
                      <a:noFill/>
                    </a:lnR>
                    <a:lnT>
                      <a:noFill/>
                    </a:lnT>
                    <a:lnB>
                      <a:noFill/>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544,290</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332,863</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2616291"/>
                  </a:ext>
                </a:extLst>
              </a:tr>
              <a:tr h="346771">
                <a:tc>
                  <a:txBody>
                    <a:bodyPr/>
                    <a:lstStyle/>
                    <a:p>
                      <a:pPr algn="l" fontAlgn="ctr"/>
                      <a:r>
                        <a:rPr lang="ja-JP" altLang="en-US" sz="1700" b="0" i="0" u="none" strike="noStrike" dirty="0" smtClean="0">
                          <a:solidFill>
                            <a:srgbClr val="000000"/>
                          </a:solidFill>
                          <a:effectLst/>
                          <a:latin typeface="游ゴシック" panose="020B0400000000000000" pitchFamily="50" charset="-128"/>
                          <a:ea typeface="游ゴシック" panose="020B0400000000000000" pitchFamily="50" charset="-128"/>
                        </a:rPr>
                        <a:t>提案</a:t>
                      </a:r>
                      <a:endPar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352,557</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353,346</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439214"/>
                  </a:ext>
                </a:extLst>
              </a:tr>
            </a:tbl>
          </a:graphicData>
        </a:graphic>
      </p:graphicFrame>
    </p:spTree>
    <p:extLst>
      <p:ext uri="{BB962C8B-B14F-4D97-AF65-F5344CB8AC3E}">
        <p14:creationId xmlns:p14="http://schemas.microsoft.com/office/powerpoint/2010/main" val="102916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判定精度の評価実験</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今までに</a:t>
            </a:r>
            <a:r>
              <a:rPr lang="ja-JP" altLang="en-US" dirty="0" smtClean="0"/>
              <a:t>述べた良さの</a:t>
            </a:r>
            <a:r>
              <a:rPr lang="ja-JP" altLang="en-US" dirty="0"/>
              <a:t>判定手法を</a:t>
            </a:r>
            <a:r>
              <a:rPr lang="en-US" altLang="ja-JP" dirty="0"/>
              <a:t>10</a:t>
            </a:r>
            <a:r>
              <a:rPr lang="ja-JP" altLang="en-US" dirty="0"/>
              <a:t>分割交差検証により判定し，従来手法と比較する</a:t>
            </a:r>
            <a:endParaRPr lang="en-US" altLang="ja-JP" dirty="0"/>
          </a:p>
          <a:p>
            <a:r>
              <a:rPr lang="ja-JP" altLang="en-US" dirty="0"/>
              <a:t>入力に用いたデータ</a:t>
            </a:r>
            <a:endParaRPr lang="en-US" altLang="ja-JP" dirty="0"/>
          </a:p>
          <a:p>
            <a:pPr lvl="1"/>
            <a:r>
              <a:rPr lang="en-US" altLang="ja-JP" dirty="0"/>
              <a:t>2016/5/19</a:t>
            </a:r>
            <a:r>
              <a:rPr lang="ja-JP" altLang="en-US" dirty="0"/>
              <a:t>～</a:t>
            </a:r>
            <a:r>
              <a:rPr lang="en-US" altLang="ja-JP" dirty="0"/>
              <a:t>2016/11/15</a:t>
            </a:r>
            <a:r>
              <a:rPr lang="ja-JP" altLang="en-US" dirty="0"/>
              <a:t>の間にプログラミングコンテストである</a:t>
            </a:r>
            <a:r>
              <a:rPr lang="en-US" altLang="ja-JP" dirty="0" err="1"/>
              <a:t>Codeforces</a:t>
            </a:r>
            <a:r>
              <a:rPr lang="ja-JP" altLang="en-US" dirty="0" err="1"/>
              <a:t>に提</a:t>
            </a:r>
            <a:r>
              <a:rPr lang="ja-JP" altLang="en-US" dirty="0"/>
              <a:t>出された</a:t>
            </a:r>
            <a:r>
              <a:rPr lang="en-US" altLang="ja-JP" dirty="0"/>
              <a:t>C++</a:t>
            </a:r>
            <a:r>
              <a:rPr lang="ja-JP" altLang="en-US" dirty="0"/>
              <a:t>のファイル</a:t>
            </a:r>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5" name="テキスト ボックス 4"/>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graphicFrame>
        <p:nvGraphicFramePr>
          <p:cNvPr id="6" name="コンテンツ プレースホルダー 5"/>
          <p:cNvGraphicFramePr>
            <a:graphicFrameLocks/>
          </p:cNvGraphicFramePr>
          <p:nvPr>
            <p:extLst>
              <p:ext uri="{D42A27DB-BD31-4B8C-83A1-F6EECF244321}">
                <p14:modId xmlns:p14="http://schemas.microsoft.com/office/powerpoint/2010/main" val="1668464370"/>
              </p:ext>
            </p:extLst>
          </p:nvPr>
        </p:nvGraphicFramePr>
        <p:xfrm>
          <a:off x="2364860" y="4876799"/>
          <a:ext cx="4403168" cy="880032"/>
        </p:xfrm>
        <a:graphic>
          <a:graphicData uri="http://schemas.openxmlformats.org/drawingml/2006/table">
            <a:tbl>
              <a:tblPr firstRow="1" bandRow="1">
                <a:tableStyleId>{5C22544A-7EE6-4342-B048-85BDC9FD1C3A}</a:tableStyleId>
              </a:tblPr>
              <a:tblGrid>
                <a:gridCol w="2201584">
                  <a:extLst>
                    <a:ext uri="{9D8B030D-6E8A-4147-A177-3AD203B41FA5}">
                      <a16:colId xmlns:a16="http://schemas.microsoft.com/office/drawing/2014/main" val="395895055"/>
                    </a:ext>
                  </a:extLst>
                </a:gridCol>
                <a:gridCol w="2201584">
                  <a:extLst>
                    <a:ext uri="{9D8B030D-6E8A-4147-A177-3AD203B41FA5}">
                      <a16:colId xmlns:a16="http://schemas.microsoft.com/office/drawing/2014/main" val="1165003489"/>
                    </a:ext>
                  </a:extLst>
                </a:gridCol>
              </a:tblGrid>
              <a:tr h="440016">
                <a:tc>
                  <a:txBody>
                    <a:bodyPr/>
                    <a:lstStyle/>
                    <a:p>
                      <a:pPr algn="ctr"/>
                      <a:r>
                        <a:rPr kumimoji="1" lang="ja-JP" altLang="en-US" sz="2100" dirty="0">
                          <a:solidFill>
                            <a:schemeClr val="tx1"/>
                          </a:solidFill>
                        </a:rPr>
                        <a:t>提出ファイル数</a:t>
                      </a:r>
                    </a:p>
                  </a:txBody>
                  <a:tcPr marL="108497" marR="108497" marT="54248" marB="54248">
                    <a:lnB w="12700" cap="flat" cmpd="sng" algn="ctr">
                      <a:solidFill>
                        <a:schemeClr val="tx1"/>
                      </a:solidFill>
                      <a:prstDash val="solid"/>
                      <a:round/>
                      <a:headEnd type="none" w="med" len="med"/>
                      <a:tailEnd type="none" w="med" len="med"/>
                    </a:lnB>
                    <a:noFill/>
                  </a:tcPr>
                </a:tc>
                <a:tc>
                  <a:txBody>
                    <a:bodyPr/>
                    <a:lstStyle/>
                    <a:p>
                      <a:pPr algn="ctr"/>
                      <a:r>
                        <a:rPr kumimoji="1" lang="ja-JP" altLang="en-US" sz="2100" dirty="0" smtClean="0">
                          <a:solidFill>
                            <a:schemeClr val="tx1"/>
                          </a:solidFill>
                        </a:rPr>
                        <a:t>提出者数</a:t>
                      </a:r>
                      <a:endParaRPr kumimoji="1" lang="ja-JP" altLang="en-US" sz="2100" dirty="0">
                        <a:solidFill>
                          <a:schemeClr val="tx1"/>
                        </a:solidFill>
                      </a:endParaRPr>
                    </a:p>
                  </a:txBody>
                  <a:tcPr marL="108497" marR="108497" marT="54248" marB="54248">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265183"/>
                  </a:ext>
                </a:extLst>
              </a:tr>
              <a:tr h="440016">
                <a:tc>
                  <a:txBody>
                    <a:bodyPr/>
                    <a:lstStyle/>
                    <a:p>
                      <a:pPr algn="ctr"/>
                      <a:r>
                        <a:rPr kumimoji="1" lang="en-US" altLang="ja-JP" sz="2100" dirty="0">
                          <a:solidFill>
                            <a:schemeClr val="tx1"/>
                          </a:solidFill>
                        </a:rPr>
                        <a:t>1,644,636</a:t>
                      </a:r>
                      <a:endParaRPr kumimoji="1" lang="ja-JP" altLang="en-US" sz="2100" dirty="0">
                        <a:solidFill>
                          <a:schemeClr val="tx1"/>
                        </a:solidFill>
                      </a:endParaRPr>
                    </a:p>
                  </a:txBody>
                  <a:tcPr marL="108497" marR="108497" marT="54248" marB="54248">
                    <a:lnT w="12700" cap="flat" cmpd="sng" algn="ctr">
                      <a:solidFill>
                        <a:schemeClr val="tx1"/>
                      </a:solidFill>
                      <a:prstDash val="solid"/>
                      <a:round/>
                      <a:headEnd type="none" w="med" len="med"/>
                      <a:tailEnd type="none" w="med" len="med"/>
                    </a:lnT>
                    <a:noFill/>
                  </a:tcPr>
                </a:tc>
                <a:tc>
                  <a:txBody>
                    <a:bodyPr/>
                    <a:lstStyle/>
                    <a:p>
                      <a:pPr algn="ctr"/>
                      <a:r>
                        <a:rPr kumimoji="1" lang="en-US" altLang="ja-JP" sz="2100" dirty="0">
                          <a:solidFill>
                            <a:schemeClr val="tx1"/>
                          </a:solidFill>
                        </a:rPr>
                        <a:t>14,520</a:t>
                      </a:r>
                      <a:endParaRPr kumimoji="1" lang="ja-JP" altLang="en-US" sz="2100" dirty="0">
                        <a:solidFill>
                          <a:schemeClr val="tx1"/>
                        </a:solidFill>
                      </a:endParaRPr>
                    </a:p>
                  </a:txBody>
                  <a:tcPr marL="108497" marR="108497" marT="54248" marB="54248">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27794653"/>
                  </a:ext>
                </a:extLst>
              </a:tr>
            </a:tbl>
          </a:graphicData>
        </a:graphic>
      </p:graphicFrame>
    </p:spTree>
    <p:extLst>
      <p:ext uri="{BB962C8B-B14F-4D97-AF65-F5344CB8AC3E}">
        <p14:creationId xmlns:p14="http://schemas.microsoft.com/office/powerpoint/2010/main" val="66944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1B96B-C63D-4B45-9DD7-17C38191A3D1}"/>
              </a:ext>
            </a:extLst>
          </p:cNvPr>
          <p:cNvSpPr>
            <a:spLocks noGrp="1"/>
          </p:cNvSpPr>
          <p:nvPr>
            <p:ph type="title"/>
          </p:nvPr>
        </p:nvSpPr>
        <p:spPr/>
        <p:txBody>
          <a:bodyPr/>
          <a:lstStyle/>
          <a:p>
            <a:r>
              <a:rPr lang="ja-JP" altLang="en-US" dirty="0"/>
              <a:t>実験</a:t>
            </a:r>
            <a:r>
              <a:rPr lang="en-US" altLang="ja-JP" dirty="0"/>
              <a:t>1</a:t>
            </a:r>
            <a:r>
              <a:rPr lang="ja-JP" altLang="en-US" dirty="0"/>
              <a:t>：精度の改善の評価</a:t>
            </a:r>
            <a:endParaRPr lang="en-US" altLang="ja-JP" dirty="0"/>
          </a:p>
        </p:txBody>
      </p:sp>
      <p:sp>
        <p:nvSpPr>
          <p:cNvPr id="3" name="コンテンツ プレースホルダー 2">
            <a:extLst>
              <a:ext uri="{FF2B5EF4-FFF2-40B4-BE49-F238E27FC236}">
                <a16:creationId xmlns:a16="http://schemas.microsoft.com/office/drawing/2014/main" id="{4ACAB1D2-7D03-4DFC-B92C-EA865BCEE75D}"/>
              </a:ext>
            </a:extLst>
          </p:cNvPr>
          <p:cNvSpPr>
            <a:spLocks noGrp="1"/>
          </p:cNvSpPr>
          <p:nvPr>
            <p:ph idx="1"/>
          </p:nvPr>
        </p:nvSpPr>
        <p:spPr/>
        <p:txBody>
          <a:bodyPr/>
          <a:lstStyle/>
          <a:p>
            <a:pPr marL="0" indent="0">
              <a:buNone/>
            </a:pPr>
            <a:r>
              <a:rPr lang="ja-JP" altLang="en-US" sz="2800" dirty="0"/>
              <a:t>従来手法と、変更点</a:t>
            </a:r>
            <a:r>
              <a:rPr lang="en-US" altLang="ja-JP" sz="2800" dirty="0"/>
              <a:t>1,3,4</a:t>
            </a:r>
            <a:r>
              <a:rPr lang="ja-JP" altLang="en-US" sz="2800" dirty="0" err="1"/>
              <a:t>だけを</a:t>
            </a:r>
            <a:r>
              <a:rPr lang="ja-JP" altLang="en-US" sz="2800" dirty="0"/>
              <a:t>加えた手法の</a:t>
            </a:r>
            <a:r>
              <a:rPr lang="en-US" altLang="ja-JP" sz="2800" dirty="0"/>
              <a:t>2</a:t>
            </a:r>
            <a:r>
              <a:rPr lang="ja-JP" altLang="en-US" sz="2800" dirty="0" err="1"/>
              <a:t>つを</a:t>
            </a:r>
            <a:r>
              <a:rPr lang="ja-JP" altLang="en-US" sz="2800" dirty="0"/>
              <a:t>同じデータに対する学習モデルで比較を行うことで精度の改善の評価を行う</a:t>
            </a:r>
            <a:endParaRPr lang="en-US" altLang="ja-JP" sz="2800" dirty="0"/>
          </a:p>
          <a:p>
            <a:pPr lvl="1"/>
            <a:r>
              <a:rPr lang="ja-JP" altLang="en-US" sz="2400" dirty="0"/>
              <a:t>変更点</a:t>
            </a:r>
            <a:r>
              <a:rPr lang="en-US" altLang="ja-JP" sz="2400" dirty="0" smtClean="0"/>
              <a:t>1</a:t>
            </a:r>
            <a:r>
              <a:rPr lang="ja-JP" altLang="en-US" sz="2400" dirty="0"/>
              <a:t>：</a:t>
            </a:r>
            <a:r>
              <a:rPr lang="ja-JP" altLang="en-US" sz="2400" dirty="0" smtClean="0"/>
              <a:t>上級者</a:t>
            </a:r>
            <a:r>
              <a:rPr lang="ja-JP" altLang="en-US" sz="2400" dirty="0"/>
              <a:t>・</a:t>
            </a:r>
            <a:r>
              <a:rPr lang="ja-JP" altLang="en-US" sz="2400" dirty="0" smtClean="0"/>
              <a:t>初級者の定義の変更</a:t>
            </a:r>
            <a:endParaRPr lang="en-US" altLang="ja-JP" sz="2400" dirty="0"/>
          </a:p>
          <a:p>
            <a:pPr lvl="1"/>
            <a:r>
              <a:rPr lang="ja-JP" altLang="en-US" sz="2400" dirty="0"/>
              <a:t>変更点</a:t>
            </a:r>
            <a:r>
              <a:rPr lang="en-US" altLang="ja-JP" sz="2400" dirty="0" smtClean="0"/>
              <a:t>3</a:t>
            </a:r>
            <a:r>
              <a:rPr lang="ja-JP" altLang="en-US" sz="2400" dirty="0"/>
              <a:t>：</a:t>
            </a:r>
            <a:r>
              <a:rPr lang="ja-JP" altLang="en-US" sz="2400" dirty="0" smtClean="0"/>
              <a:t>アルゴリズム</a:t>
            </a:r>
            <a:r>
              <a:rPr lang="ja-JP" altLang="en-US" sz="2400" dirty="0"/>
              <a:t>を決定木・</a:t>
            </a:r>
            <a:r>
              <a:rPr lang="en-US" altLang="ja-JP" sz="2400" dirty="0"/>
              <a:t>SVM</a:t>
            </a:r>
            <a:r>
              <a:rPr lang="ja-JP" altLang="en-US" sz="2400" dirty="0"/>
              <a:t>からランダムフォレストに変更</a:t>
            </a:r>
            <a:endParaRPr lang="en-US" altLang="ja-JP" sz="2400" dirty="0"/>
          </a:p>
          <a:p>
            <a:pPr lvl="1"/>
            <a:r>
              <a:rPr lang="ja-JP" altLang="en-US" sz="2400" dirty="0"/>
              <a:t>変更点</a:t>
            </a:r>
            <a:r>
              <a:rPr lang="en-US" altLang="ja-JP" sz="2400" dirty="0" smtClean="0"/>
              <a:t>4</a:t>
            </a:r>
            <a:r>
              <a:rPr lang="ja-JP" altLang="en-US" sz="2400" dirty="0"/>
              <a:t>：</a:t>
            </a:r>
            <a:r>
              <a:rPr lang="ja-JP" altLang="en-US" sz="2400" dirty="0" smtClean="0"/>
              <a:t>従来</a:t>
            </a:r>
            <a:r>
              <a:rPr lang="ja-JP" altLang="en-US" sz="2400" dirty="0"/>
              <a:t>は利用していなかったメトリクスを追加</a:t>
            </a:r>
            <a:endParaRPr lang="en-US" altLang="ja-JP" sz="2400" dirty="0"/>
          </a:p>
          <a:p>
            <a:pPr lvl="1"/>
            <a:r>
              <a:rPr lang="ja-JP" altLang="en-US" sz="2400" dirty="0"/>
              <a:t>評価指標は適合率，再現率，</a:t>
            </a:r>
            <a:r>
              <a:rPr lang="en-US" altLang="ja-JP" sz="2400" dirty="0"/>
              <a:t>F</a:t>
            </a:r>
            <a:r>
              <a:rPr lang="ja-JP" altLang="en-US" sz="2400" dirty="0"/>
              <a:t>値の</a:t>
            </a:r>
            <a:r>
              <a:rPr lang="en-US" altLang="ja-JP" sz="2400" dirty="0"/>
              <a:t>3</a:t>
            </a:r>
            <a:r>
              <a:rPr lang="ja-JP" altLang="en-US" sz="2400" dirty="0"/>
              <a:t>つ</a:t>
            </a:r>
            <a:endParaRPr kumimoji="1" lang="ja-JP" altLang="en-US" sz="2400" b="1" dirty="0"/>
          </a:p>
        </p:txBody>
      </p:sp>
      <p:sp>
        <p:nvSpPr>
          <p:cNvPr id="4" name="スライド番号プレースホルダー 3">
            <a:extLst>
              <a:ext uri="{FF2B5EF4-FFF2-40B4-BE49-F238E27FC236}">
                <a16:creationId xmlns:a16="http://schemas.microsoft.com/office/drawing/2014/main" id="{C34CA036-B3F3-4C72-BCB7-71B3AECEA600}"/>
              </a:ext>
            </a:extLst>
          </p:cNvPr>
          <p:cNvSpPr>
            <a:spLocks noGrp="1"/>
          </p:cNvSpPr>
          <p:nvPr>
            <p:ph type="sldNum" sz="quarter" idx="12"/>
          </p:nvPr>
        </p:nvSpPr>
        <p:spPr/>
        <p:txBody>
          <a:bodyPr/>
          <a:lstStyle/>
          <a:p>
            <a:fld id="{9F5033E9-932D-4E41-95C3-341F9A6DAE17}" type="slidenum">
              <a:rPr lang="en-US" altLang="ja-JP" smtClean="0"/>
              <a:pPr/>
              <a:t>17</a:t>
            </a:fld>
            <a:endParaRPr lang="en-US" altLang="ja-JP"/>
          </a:p>
        </p:txBody>
      </p:sp>
    </p:spTree>
    <p:extLst>
      <p:ext uri="{BB962C8B-B14F-4D97-AF65-F5344CB8AC3E}">
        <p14:creationId xmlns:p14="http://schemas.microsoft.com/office/powerpoint/2010/main" val="3925288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a:t>
            </a:r>
            <a:r>
              <a:rPr kumimoji="1" lang="en-US" altLang="ja-JP" dirty="0"/>
              <a:t>1</a:t>
            </a:r>
            <a:r>
              <a:rPr kumimoji="1" lang="ja-JP" altLang="en-US" dirty="0"/>
              <a:t>の結果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015818951"/>
              </p:ext>
            </p:extLst>
          </p:nvPr>
        </p:nvGraphicFramePr>
        <p:xfrm>
          <a:off x="1585898" y="4678083"/>
          <a:ext cx="5961088" cy="1585870"/>
        </p:xfrm>
        <a:graphic>
          <a:graphicData uri="http://schemas.openxmlformats.org/drawingml/2006/table">
            <a:tbl>
              <a:tblPr/>
              <a:tblGrid>
                <a:gridCol w="745136">
                  <a:extLst>
                    <a:ext uri="{9D8B030D-6E8A-4147-A177-3AD203B41FA5}">
                      <a16:colId xmlns:a16="http://schemas.microsoft.com/office/drawing/2014/main" val="4083886661"/>
                    </a:ext>
                  </a:extLst>
                </a:gridCol>
                <a:gridCol w="745136">
                  <a:extLst>
                    <a:ext uri="{9D8B030D-6E8A-4147-A177-3AD203B41FA5}">
                      <a16:colId xmlns:a16="http://schemas.microsoft.com/office/drawing/2014/main" val="3653563743"/>
                    </a:ext>
                  </a:extLst>
                </a:gridCol>
                <a:gridCol w="745136">
                  <a:extLst>
                    <a:ext uri="{9D8B030D-6E8A-4147-A177-3AD203B41FA5}">
                      <a16:colId xmlns:a16="http://schemas.microsoft.com/office/drawing/2014/main" val="3103139000"/>
                    </a:ext>
                  </a:extLst>
                </a:gridCol>
                <a:gridCol w="745136">
                  <a:extLst>
                    <a:ext uri="{9D8B030D-6E8A-4147-A177-3AD203B41FA5}">
                      <a16:colId xmlns:a16="http://schemas.microsoft.com/office/drawing/2014/main" val="182212585"/>
                    </a:ext>
                  </a:extLst>
                </a:gridCol>
                <a:gridCol w="745136">
                  <a:extLst>
                    <a:ext uri="{9D8B030D-6E8A-4147-A177-3AD203B41FA5}">
                      <a16:colId xmlns:a16="http://schemas.microsoft.com/office/drawing/2014/main" val="2478929679"/>
                    </a:ext>
                  </a:extLst>
                </a:gridCol>
                <a:gridCol w="745136">
                  <a:extLst>
                    <a:ext uri="{9D8B030D-6E8A-4147-A177-3AD203B41FA5}">
                      <a16:colId xmlns:a16="http://schemas.microsoft.com/office/drawing/2014/main" val="4129918959"/>
                    </a:ext>
                  </a:extLst>
                </a:gridCol>
                <a:gridCol w="745136">
                  <a:extLst>
                    <a:ext uri="{9D8B030D-6E8A-4147-A177-3AD203B41FA5}">
                      <a16:colId xmlns:a16="http://schemas.microsoft.com/office/drawing/2014/main" val="1828459502"/>
                    </a:ext>
                  </a:extLst>
                </a:gridCol>
                <a:gridCol w="745136">
                  <a:extLst>
                    <a:ext uri="{9D8B030D-6E8A-4147-A177-3AD203B41FA5}">
                      <a16:colId xmlns:a16="http://schemas.microsoft.com/office/drawing/2014/main" val="3280981980"/>
                    </a:ext>
                  </a:extLst>
                </a:gridCol>
              </a:tblGrid>
              <a:tr h="320548">
                <a:tc>
                  <a:txBody>
                    <a:bodyPr/>
                    <a:lstStyle/>
                    <a:p>
                      <a:pPr algn="l" fontAlgn="ctr"/>
                      <a:r>
                        <a:rPr lang="ja-JP" altLang="en-US" sz="1900" b="0" i="0" u="none" strike="noStrike" dirty="0">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dirty="0">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従来の手法の結果</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496084"/>
                  </a:ext>
                </a:extLst>
              </a:tr>
              <a:tr h="312113">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決定木</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154966"/>
                  </a:ext>
                </a:extLst>
              </a:tr>
              <a:tr h="320548">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再現率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3365346"/>
                  </a:ext>
                </a:extLst>
              </a:tr>
              <a:tr h="320548">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0.854</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8436" marR="8436" marT="8436" marB="0" anchor="ctr">
                    <a:lnL>
                      <a:noFill/>
                    </a:lnL>
                    <a:lnR>
                      <a:noFill/>
                    </a:lnR>
                    <a:lnT>
                      <a:noFill/>
                    </a:lnT>
                    <a:lnB>
                      <a:noFill/>
                    </a:lnB>
                  </a:tcPr>
                </a:tc>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0.853</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8436" marR="8436" marT="8436" marB="0" anchor="ctr">
                    <a:lnL>
                      <a:noFill/>
                    </a:lnL>
                    <a:lnR>
                      <a:noFill/>
                    </a:lnR>
                    <a:lnT>
                      <a:noFill/>
                    </a:lnT>
                    <a:lnB>
                      <a:noFill/>
                    </a:lnB>
                  </a:tcPr>
                </a:tc>
                <a:extLst>
                  <a:ext uri="{0D108BD9-81ED-4DB2-BD59-A6C34878D82A}">
                    <a16:rowId xmlns:a16="http://schemas.microsoft.com/office/drawing/2014/main" val="1663319843"/>
                  </a:ext>
                </a:extLst>
              </a:tr>
              <a:tr h="312113">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0.772</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549362"/>
                  </a:ext>
                </a:extLst>
              </a:tr>
            </a:tbl>
          </a:graphicData>
        </a:graphic>
      </p:graphicFrame>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039125288"/>
              </p:ext>
            </p:extLst>
          </p:nvPr>
        </p:nvGraphicFramePr>
        <p:xfrm>
          <a:off x="2566865" y="3195998"/>
          <a:ext cx="3892474" cy="1321972"/>
        </p:xfrm>
        <a:graphic>
          <a:graphicData uri="http://schemas.openxmlformats.org/drawingml/2006/table">
            <a:tbl>
              <a:tblPr/>
              <a:tblGrid>
                <a:gridCol w="1152520">
                  <a:extLst>
                    <a:ext uri="{9D8B030D-6E8A-4147-A177-3AD203B41FA5}">
                      <a16:colId xmlns:a16="http://schemas.microsoft.com/office/drawing/2014/main" val="2527186160"/>
                    </a:ext>
                  </a:extLst>
                </a:gridCol>
                <a:gridCol w="913318">
                  <a:extLst>
                    <a:ext uri="{9D8B030D-6E8A-4147-A177-3AD203B41FA5}">
                      <a16:colId xmlns:a16="http://schemas.microsoft.com/office/drawing/2014/main" val="2184018987"/>
                    </a:ext>
                  </a:extLst>
                </a:gridCol>
                <a:gridCol w="913318">
                  <a:extLst>
                    <a:ext uri="{9D8B030D-6E8A-4147-A177-3AD203B41FA5}">
                      <a16:colId xmlns:a16="http://schemas.microsoft.com/office/drawing/2014/main" val="2194026066"/>
                    </a:ext>
                  </a:extLst>
                </a:gridCol>
                <a:gridCol w="913318">
                  <a:extLst>
                    <a:ext uri="{9D8B030D-6E8A-4147-A177-3AD203B41FA5}">
                      <a16:colId xmlns:a16="http://schemas.microsoft.com/office/drawing/2014/main" val="200936743"/>
                    </a:ext>
                  </a:extLst>
                </a:gridCol>
              </a:tblGrid>
              <a:tr h="330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ランダムフォレスト</a:t>
                      </a:r>
                    </a:p>
                  </a:txBody>
                  <a:tcPr marL="11016" marR="11016" marT="110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1835848"/>
                  </a:ext>
                </a:extLst>
              </a:tr>
              <a:tr h="330493">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016" marR="11016" marT="11016" marB="0" anchor="ctr">
                    <a:lnL>
                      <a:noFill/>
                    </a:lnL>
                    <a:lnR>
                      <a:noFill/>
                    </a:lnR>
                    <a:lnT>
                      <a:noFill/>
                    </a:lnT>
                    <a:lnB>
                      <a:noFill/>
                    </a:lnB>
                  </a:tcPr>
                </a:tc>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6125849"/>
                  </a:ext>
                </a:extLst>
              </a:tr>
              <a:tr h="330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0.912</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0.852</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0.881</a:t>
                      </a:r>
                    </a:p>
                  </a:txBody>
                  <a:tcPr marL="11016" marR="11016" marT="11016" marB="0" anchor="ctr">
                    <a:lnL>
                      <a:noFill/>
                    </a:lnL>
                    <a:lnR>
                      <a:noFill/>
                    </a:lnR>
                    <a:lnT>
                      <a:noFill/>
                    </a:lnT>
                    <a:lnB>
                      <a:noFill/>
                    </a:lnB>
                  </a:tcPr>
                </a:tc>
                <a:extLst>
                  <a:ext uri="{0D108BD9-81ED-4DB2-BD59-A6C34878D82A}">
                    <a16:rowId xmlns:a16="http://schemas.microsoft.com/office/drawing/2014/main" val="2582009305"/>
                  </a:ext>
                </a:extLst>
              </a:tr>
              <a:tr h="330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0.861</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0.918</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0.889</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126511"/>
                  </a:ext>
                </a:extLst>
              </a:tr>
            </a:tbl>
          </a:graphicData>
        </a:graphic>
      </p:graphicFrame>
      <p:sp>
        <p:nvSpPr>
          <p:cNvPr id="9" name="テキスト ボックス 8"/>
          <p:cNvSpPr txBox="1"/>
          <p:nvPr/>
        </p:nvSpPr>
        <p:spPr>
          <a:xfrm>
            <a:off x="335156" y="1634091"/>
            <a:ext cx="8462573" cy="1077218"/>
          </a:xfrm>
          <a:prstGeom prst="rect">
            <a:avLst/>
          </a:prstGeom>
          <a:noFill/>
        </p:spPr>
        <p:txBody>
          <a:bodyPr wrap="none" rtlCol="0">
            <a:spAutoFit/>
          </a:bodyPr>
          <a:lstStyle/>
          <a:p>
            <a:pPr marL="457200" indent="-457200">
              <a:buFont typeface="Arial" panose="020B0604020202020204" pitchFamily="34" charset="0"/>
              <a:buChar char="•"/>
            </a:pPr>
            <a:r>
              <a:rPr kumimoji="1" lang="ja-JP" altLang="en-US" sz="3200" dirty="0"/>
              <a:t>精度が向上していることがわかる</a:t>
            </a:r>
            <a:endParaRPr kumimoji="1" lang="en-US" altLang="ja-JP" sz="3200" dirty="0"/>
          </a:p>
          <a:p>
            <a:pPr marL="457200" indent="-457200">
              <a:buFont typeface="Arial" panose="020B0604020202020204" pitchFamily="34" charset="0"/>
              <a:buChar char="•"/>
            </a:pPr>
            <a:r>
              <a:rPr lang="ja-JP" altLang="en-US" sz="3200" dirty="0"/>
              <a:t>上級者と初級者の精度の差も解消されている</a:t>
            </a:r>
            <a:endParaRPr kumimoji="1" lang="ja-JP" altLang="en-US" sz="3200" dirty="0"/>
          </a:p>
        </p:txBody>
      </p:sp>
      <p:sp>
        <p:nvSpPr>
          <p:cNvPr id="3" name="テキスト ボックス 2"/>
          <p:cNvSpPr txBox="1"/>
          <p:nvPr/>
        </p:nvSpPr>
        <p:spPr>
          <a:xfrm>
            <a:off x="3939868" y="2871422"/>
            <a:ext cx="1146468" cy="323165"/>
          </a:xfrm>
          <a:prstGeom prst="rect">
            <a:avLst/>
          </a:prstGeom>
          <a:noFill/>
        </p:spPr>
        <p:txBody>
          <a:bodyPr wrap="none" rtlCol="0">
            <a:spAutoFit/>
          </a:bodyPr>
          <a:lstStyle/>
          <a:p>
            <a:r>
              <a:rPr kumimoji="1" lang="ja-JP" altLang="en-US" sz="1500" dirty="0">
                <a:latin typeface="游ゴシック" panose="020B0400000000000000" pitchFamily="50" charset="-128"/>
                <a:ea typeface="游ゴシック" panose="020B0400000000000000" pitchFamily="50" charset="-128"/>
              </a:rPr>
              <a:t>実験の結果</a:t>
            </a:r>
          </a:p>
        </p:txBody>
      </p:sp>
      <p:sp>
        <p:nvSpPr>
          <p:cNvPr id="6" name="角丸四角形 5"/>
          <p:cNvSpPr/>
          <p:nvPr/>
        </p:nvSpPr>
        <p:spPr>
          <a:xfrm>
            <a:off x="5478780" y="3848100"/>
            <a:ext cx="670560" cy="654630"/>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角丸四角形 9"/>
          <p:cNvSpPr/>
          <p:nvPr/>
        </p:nvSpPr>
        <p:spPr>
          <a:xfrm>
            <a:off x="3741420" y="5608320"/>
            <a:ext cx="670560" cy="654630"/>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79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98A3C-DE89-4DDA-A498-2AFB2318A162}"/>
              </a:ext>
            </a:extLst>
          </p:cNvPr>
          <p:cNvSpPr>
            <a:spLocks noGrp="1"/>
          </p:cNvSpPr>
          <p:nvPr>
            <p:ph type="title"/>
          </p:nvPr>
        </p:nvSpPr>
        <p:spPr/>
        <p:txBody>
          <a:bodyPr/>
          <a:lstStyle/>
          <a:p>
            <a:r>
              <a:rPr lang="ja-JP" altLang="en-US" dirty="0"/>
              <a:t>実験</a:t>
            </a:r>
            <a:r>
              <a:rPr lang="en-US" altLang="ja-JP" dirty="0"/>
              <a:t>2</a:t>
            </a:r>
            <a:r>
              <a:rPr lang="ja-JP" altLang="en-US" dirty="0"/>
              <a:t>：判定対象の拡大の評価</a:t>
            </a:r>
            <a:endParaRPr lang="en-US" altLang="ja-JP" dirty="0"/>
          </a:p>
        </p:txBody>
      </p:sp>
      <p:sp>
        <p:nvSpPr>
          <p:cNvPr id="3" name="コンテンツ プレースホルダー 2">
            <a:extLst>
              <a:ext uri="{FF2B5EF4-FFF2-40B4-BE49-F238E27FC236}">
                <a16:creationId xmlns:a16="http://schemas.microsoft.com/office/drawing/2014/main" id="{BC34A122-DEE4-4B7F-9B22-637D4F417B74}"/>
              </a:ext>
            </a:extLst>
          </p:cNvPr>
          <p:cNvSpPr>
            <a:spLocks noGrp="1"/>
          </p:cNvSpPr>
          <p:nvPr>
            <p:ph idx="1"/>
          </p:nvPr>
        </p:nvSpPr>
        <p:spPr/>
        <p:txBody>
          <a:bodyPr/>
          <a:lstStyle/>
          <a:p>
            <a:pPr marL="0" indent="0">
              <a:buNone/>
            </a:pPr>
            <a:r>
              <a:rPr lang="ja-JP" altLang="en-US" dirty="0"/>
              <a:t>従来手法に変更点</a:t>
            </a:r>
            <a:r>
              <a:rPr lang="en-US" altLang="ja-JP" dirty="0"/>
              <a:t>2</a:t>
            </a:r>
            <a:r>
              <a:rPr lang="ja-JP" altLang="en-US" dirty="0"/>
              <a:t>と同様の拡張を行った</a:t>
            </a:r>
            <a:r>
              <a:rPr lang="ja-JP" altLang="en-US"/>
              <a:t>もの</a:t>
            </a:r>
            <a:r>
              <a:rPr lang="ja-JP" altLang="en-US" smtClean="0"/>
              <a:t>と提案手法</a:t>
            </a:r>
            <a:r>
              <a:rPr lang="ja-JP" altLang="en-US" dirty="0"/>
              <a:t>（変更点</a:t>
            </a:r>
            <a:r>
              <a:rPr lang="en-US" altLang="ja-JP" dirty="0"/>
              <a:t>1</a:t>
            </a:r>
            <a:r>
              <a:rPr lang="ja-JP" altLang="en-US" dirty="0"/>
              <a:t>～</a:t>
            </a:r>
            <a:r>
              <a:rPr lang="en-US" altLang="ja-JP" dirty="0"/>
              <a:t>4</a:t>
            </a:r>
            <a:r>
              <a:rPr lang="ja-JP" altLang="en-US" dirty="0"/>
              <a:t>すべてを含む）を比較し，判定対象を拡大しても精度の改善に効果があるかを検証する</a:t>
            </a:r>
            <a:endParaRPr lang="en-US" altLang="ja-JP" dirty="0"/>
          </a:p>
          <a:p>
            <a:pPr lvl="1"/>
            <a:r>
              <a:rPr lang="ja-JP" altLang="en-US" dirty="0"/>
              <a:t>変更点</a:t>
            </a:r>
            <a:r>
              <a:rPr lang="en-US" altLang="ja-JP" dirty="0" smtClean="0"/>
              <a:t>2</a:t>
            </a:r>
            <a:r>
              <a:rPr lang="ja-JP" altLang="en-US" dirty="0"/>
              <a:t>：</a:t>
            </a:r>
            <a:r>
              <a:rPr lang="ja-JP" altLang="en-US" dirty="0" smtClean="0"/>
              <a:t>中級者</a:t>
            </a:r>
            <a:r>
              <a:rPr lang="ja-JP" altLang="en-US" dirty="0"/>
              <a:t>も判定対象に追加</a:t>
            </a:r>
          </a:p>
          <a:p>
            <a:pPr lvl="1"/>
            <a:r>
              <a:rPr lang="ja-JP" altLang="en-US" dirty="0"/>
              <a:t>評価指標は適合率，再現率，</a:t>
            </a:r>
            <a:r>
              <a:rPr lang="en-US" altLang="ja-JP" dirty="0"/>
              <a:t>F</a:t>
            </a:r>
            <a:r>
              <a:rPr lang="ja-JP" altLang="en-US" dirty="0"/>
              <a:t>値の</a:t>
            </a:r>
            <a:r>
              <a:rPr lang="en-US" altLang="ja-JP" dirty="0"/>
              <a:t>3</a:t>
            </a:r>
            <a:r>
              <a:rPr lang="ja-JP" altLang="en-US" dirty="0"/>
              <a:t>つ</a:t>
            </a:r>
            <a:endParaRPr lang="ja-JP" altLang="en-US" b="1" dirty="0"/>
          </a:p>
          <a:p>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AB5C6D3-CA87-451A-9773-C824F19AF254}"/>
              </a:ext>
            </a:extLst>
          </p:cNvPr>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7699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背景</a:t>
            </a:r>
          </a:p>
        </p:txBody>
      </p:sp>
      <p:sp>
        <p:nvSpPr>
          <p:cNvPr id="3" name="コンテンツ プレースホルダー 2"/>
          <p:cNvSpPr>
            <a:spLocks noGrp="1"/>
          </p:cNvSpPr>
          <p:nvPr>
            <p:ph idx="1"/>
          </p:nvPr>
        </p:nvSpPr>
        <p:spPr>
          <a:xfrm>
            <a:off x="457200" y="1563856"/>
            <a:ext cx="8229600" cy="4525963"/>
          </a:xfrm>
        </p:spPr>
        <p:txBody>
          <a:bodyPr>
            <a:normAutofit fontScale="92500" lnSpcReduction="20000"/>
          </a:bodyPr>
          <a:lstStyle/>
          <a:p>
            <a:r>
              <a:rPr kumimoji="1" lang="ja-JP" altLang="en-US" dirty="0"/>
              <a:t>ソースコードの編集にかかる労力は大きい</a:t>
            </a:r>
            <a:endParaRPr kumimoji="1" lang="en-US" altLang="ja-JP" dirty="0"/>
          </a:p>
          <a:p>
            <a:r>
              <a:rPr kumimoji="1" lang="ja-JP" altLang="en-US" dirty="0"/>
              <a:t>行った編集が適切であるか判断したい</a:t>
            </a:r>
            <a:endParaRPr kumimoji="1" lang="en-US" altLang="ja-JP" dirty="0"/>
          </a:p>
          <a:p>
            <a:r>
              <a:rPr kumimoji="1" lang="ja-JP" altLang="en-US" dirty="0"/>
              <a:t>ソースコードの良さの判定は難しい</a:t>
            </a:r>
            <a:endParaRPr kumimoji="1" lang="en-US" altLang="ja-JP" dirty="0"/>
          </a:p>
          <a:p>
            <a:pPr lvl="1"/>
            <a:r>
              <a:rPr lang="ja-JP" altLang="en-US" dirty="0"/>
              <a:t>可読性や実行時間など，様々な基準が存在する</a:t>
            </a:r>
            <a:endParaRPr lang="en-US" altLang="ja-JP" dirty="0"/>
          </a:p>
          <a:p>
            <a:endParaRPr kumimoji="1" lang="en-US" altLang="ja-JP" sz="2000" dirty="0"/>
          </a:p>
          <a:p>
            <a:pPr marL="0" indent="0">
              <a:buNone/>
            </a:pPr>
            <a:r>
              <a:rPr lang="ja-JP" altLang="en-US" dirty="0"/>
              <a:t>先行研究</a:t>
            </a:r>
            <a:r>
              <a:rPr lang="en-US" altLang="ja-JP" dirty="0"/>
              <a:t>[2]</a:t>
            </a:r>
          </a:p>
          <a:p>
            <a:r>
              <a:rPr lang="ja-JP" altLang="en-US" dirty="0"/>
              <a:t>プログラミングコンテストにおいて提出されたソースコードの分析</a:t>
            </a:r>
            <a:r>
              <a:rPr lang="en-US" altLang="ja-JP" dirty="0"/>
              <a:t>[1]</a:t>
            </a:r>
            <a:r>
              <a:rPr lang="ja-JP" altLang="en-US" dirty="0"/>
              <a:t>の</a:t>
            </a:r>
            <a:r>
              <a:rPr lang="ja-JP" altLang="en-US" dirty="0" smtClean="0"/>
              <a:t>成果を</a:t>
            </a:r>
            <a:r>
              <a:rPr lang="ja-JP" altLang="en-US" dirty="0"/>
              <a:t>利用</a:t>
            </a:r>
            <a:endParaRPr lang="en-US" altLang="ja-JP" dirty="0"/>
          </a:p>
          <a:p>
            <a:r>
              <a:rPr lang="ja-JP" altLang="en-US" dirty="0"/>
              <a:t>ソースコード特徴量を用いて機械学習により良否を判定，修正の指針を提示</a:t>
            </a:r>
          </a:p>
          <a:p>
            <a:endParaRPr kumimoji="1"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
        <p:nvSpPr>
          <p:cNvPr id="5" name="テキスト ボックス 4"/>
          <p:cNvSpPr txBox="1"/>
          <p:nvPr/>
        </p:nvSpPr>
        <p:spPr>
          <a:xfrm>
            <a:off x="1507014" y="6199271"/>
            <a:ext cx="6920706" cy="507831"/>
          </a:xfrm>
          <a:prstGeom prst="rect">
            <a:avLst/>
          </a:prstGeom>
          <a:noFill/>
        </p:spPr>
        <p:txBody>
          <a:bodyPr wrap="square" rtlCol="0">
            <a:spAutoFit/>
          </a:bodyPr>
          <a:lstStyle/>
          <a:p>
            <a:r>
              <a:rPr lang="en-US" altLang="ja-JP" sz="900" dirty="0"/>
              <a:t>[1]</a:t>
            </a:r>
            <a:r>
              <a:rPr lang="ja-JP" altLang="en-US" sz="900" dirty="0"/>
              <a:t>堤祥吾</a:t>
            </a:r>
            <a:r>
              <a:rPr lang="en-US" altLang="ja-JP" sz="900" dirty="0"/>
              <a:t>: "</a:t>
            </a:r>
            <a:r>
              <a:rPr lang="ja-JP" altLang="en-US" sz="900" dirty="0"/>
              <a:t>プログラミングコンテスト初級者・上級者間におけるソースコード特徴量の比較</a:t>
            </a:r>
            <a:r>
              <a:rPr lang="en-US" altLang="ja-JP" sz="900" dirty="0"/>
              <a:t>", </a:t>
            </a:r>
            <a:r>
              <a:rPr lang="ja-JP" altLang="en-US" sz="900" dirty="0"/>
              <a:t>大阪大学大学院情報科学研究科修士論文</a:t>
            </a:r>
            <a:r>
              <a:rPr lang="en-US" altLang="ja-JP" sz="900" dirty="0"/>
              <a:t>,2018.</a:t>
            </a:r>
          </a:p>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Tree>
    <p:extLst>
      <p:ext uri="{BB962C8B-B14F-4D97-AF65-F5344CB8AC3E}">
        <p14:creationId xmlns:p14="http://schemas.microsoft.com/office/powerpoint/2010/main" val="84374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r>
              <a:rPr lang="en-US" altLang="ja-JP" dirty="0"/>
              <a:t>2</a:t>
            </a:r>
            <a:r>
              <a:rPr lang="ja-JP" altLang="en-US" dirty="0"/>
              <a:t>の結果</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1485843163"/>
              </p:ext>
            </p:extLst>
          </p:nvPr>
        </p:nvGraphicFramePr>
        <p:xfrm>
          <a:off x="1607820" y="4376294"/>
          <a:ext cx="6089796" cy="1551174"/>
        </p:xfrm>
        <a:graphic>
          <a:graphicData uri="http://schemas.openxmlformats.org/drawingml/2006/table">
            <a:tbl>
              <a:tblPr/>
              <a:tblGrid>
                <a:gridCol w="849367">
                  <a:extLst>
                    <a:ext uri="{9D8B030D-6E8A-4147-A177-3AD203B41FA5}">
                      <a16:colId xmlns:a16="http://schemas.microsoft.com/office/drawing/2014/main" val="3362682046"/>
                    </a:ext>
                  </a:extLst>
                </a:gridCol>
                <a:gridCol w="849367">
                  <a:extLst>
                    <a:ext uri="{9D8B030D-6E8A-4147-A177-3AD203B41FA5}">
                      <a16:colId xmlns:a16="http://schemas.microsoft.com/office/drawing/2014/main" val="2016998199"/>
                    </a:ext>
                  </a:extLst>
                </a:gridCol>
                <a:gridCol w="673082">
                  <a:extLst>
                    <a:ext uri="{9D8B030D-6E8A-4147-A177-3AD203B41FA5}">
                      <a16:colId xmlns:a16="http://schemas.microsoft.com/office/drawing/2014/main" val="1876821676"/>
                    </a:ext>
                  </a:extLst>
                </a:gridCol>
                <a:gridCol w="673082">
                  <a:extLst>
                    <a:ext uri="{9D8B030D-6E8A-4147-A177-3AD203B41FA5}">
                      <a16:colId xmlns:a16="http://schemas.microsoft.com/office/drawing/2014/main" val="3861250682"/>
                    </a:ext>
                  </a:extLst>
                </a:gridCol>
                <a:gridCol w="673082">
                  <a:extLst>
                    <a:ext uri="{9D8B030D-6E8A-4147-A177-3AD203B41FA5}">
                      <a16:colId xmlns:a16="http://schemas.microsoft.com/office/drawing/2014/main" val="558618358"/>
                    </a:ext>
                  </a:extLst>
                </a:gridCol>
                <a:gridCol w="673082">
                  <a:extLst>
                    <a:ext uri="{9D8B030D-6E8A-4147-A177-3AD203B41FA5}">
                      <a16:colId xmlns:a16="http://schemas.microsoft.com/office/drawing/2014/main" val="361075011"/>
                    </a:ext>
                  </a:extLst>
                </a:gridCol>
                <a:gridCol w="849367">
                  <a:extLst>
                    <a:ext uri="{9D8B030D-6E8A-4147-A177-3AD203B41FA5}">
                      <a16:colId xmlns:a16="http://schemas.microsoft.com/office/drawing/2014/main" val="1995678955"/>
                    </a:ext>
                  </a:extLst>
                </a:gridCol>
                <a:gridCol w="849367">
                  <a:extLst>
                    <a:ext uri="{9D8B030D-6E8A-4147-A177-3AD203B41FA5}">
                      <a16:colId xmlns:a16="http://schemas.microsoft.com/office/drawing/2014/main" val="570345019"/>
                    </a:ext>
                  </a:extLst>
                </a:gridCol>
              </a:tblGrid>
              <a:tr h="258529">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を拡張した結果</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487379"/>
                  </a:ext>
                </a:extLst>
              </a:tr>
              <a:tr h="258529">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059022"/>
                  </a:ext>
                </a:extLst>
              </a:tr>
              <a:tr h="258529">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584923"/>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0.757</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0.741</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0.749</a:t>
                      </a:r>
                    </a:p>
                  </a:txBody>
                  <a:tcPr marL="8618" marR="8618" marT="8618"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0.716</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0.706</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0.711</a:t>
                      </a:r>
                    </a:p>
                  </a:txBody>
                  <a:tcPr marL="8618" marR="8618" marT="8618" marB="0" anchor="ctr">
                    <a:lnL>
                      <a:noFill/>
                    </a:lnL>
                    <a:lnR>
                      <a:noFill/>
                    </a:lnR>
                    <a:lnT>
                      <a:noFill/>
                    </a:lnT>
                    <a:lnB>
                      <a:noFill/>
                    </a:lnB>
                  </a:tcPr>
                </a:tc>
                <a:extLst>
                  <a:ext uri="{0D108BD9-81ED-4DB2-BD59-A6C34878D82A}">
                    <a16:rowId xmlns:a16="http://schemas.microsoft.com/office/drawing/2014/main" val="1318571005"/>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0.558</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0.641</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0.597</a:t>
                      </a:r>
                    </a:p>
                  </a:txBody>
                  <a:tcPr marL="8618" marR="8618" marT="8618" marB="0" anchor="ctr">
                    <a:lnL>
                      <a:noFill/>
                    </a:lnL>
                    <a:lnR>
                      <a:noFill/>
                    </a:lnR>
                    <a:lnT>
                      <a:noFill/>
                    </a:lnT>
                    <a:lnB>
                      <a:noFill/>
                    </a:lnB>
                  </a:tcPr>
                </a:tc>
                <a:extLst>
                  <a:ext uri="{0D108BD9-81ED-4DB2-BD59-A6C34878D82A}">
                    <a16:rowId xmlns:a16="http://schemas.microsoft.com/office/drawing/2014/main" val="2579847625"/>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0.613</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0.635</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0.624</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0.580</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0.456</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0.511</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74726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20846414"/>
              </p:ext>
            </p:extLst>
          </p:nvPr>
        </p:nvGraphicFramePr>
        <p:xfrm>
          <a:off x="3010210" y="2418275"/>
          <a:ext cx="3285016" cy="1673496"/>
        </p:xfrm>
        <a:graphic>
          <a:graphicData uri="http://schemas.openxmlformats.org/drawingml/2006/table">
            <a:tbl>
              <a:tblPr/>
              <a:tblGrid>
                <a:gridCol w="821254">
                  <a:extLst>
                    <a:ext uri="{9D8B030D-6E8A-4147-A177-3AD203B41FA5}">
                      <a16:colId xmlns:a16="http://schemas.microsoft.com/office/drawing/2014/main" val="3782653235"/>
                    </a:ext>
                  </a:extLst>
                </a:gridCol>
                <a:gridCol w="821254">
                  <a:extLst>
                    <a:ext uri="{9D8B030D-6E8A-4147-A177-3AD203B41FA5}">
                      <a16:colId xmlns:a16="http://schemas.microsoft.com/office/drawing/2014/main" val="650641609"/>
                    </a:ext>
                  </a:extLst>
                </a:gridCol>
                <a:gridCol w="821254">
                  <a:extLst>
                    <a:ext uri="{9D8B030D-6E8A-4147-A177-3AD203B41FA5}">
                      <a16:colId xmlns:a16="http://schemas.microsoft.com/office/drawing/2014/main" val="1214012504"/>
                    </a:ext>
                  </a:extLst>
                </a:gridCol>
                <a:gridCol w="821254">
                  <a:extLst>
                    <a:ext uri="{9D8B030D-6E8A-4147-A177-3AD203B41FA5}">
                      <a16:colId xmlns:a16="http://schemas.microsoft.com/office/drawing/2014/main" val="849706311"/>
                    </a:ext>
                  </a:extLst>
                </a:gridCol>
              </a:tblGrid>
              <a:tr h="278916">
                <a:tc gridSpan="4">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提案手法の結果</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9597048"/>
                  </a:ext>
                </a:extLst>
              </a:tr>
              <a:tr h="278916">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9296" marR="9296" marT="9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7399707"/>
                  </a:ext>
                </a:extLst>
              </a:tr>
              <a:tr h="278916">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a:noFill/>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7905340"/>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0.847</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0.686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0.758</a:t>
                      </a:r>
                    </a:p>
                  </a:txBody>
                  <a:tcPr marL="9296" marR="9296" marT="9296" marB="0" anchor="ctr">
                    <a:lnL>
                      <a:noFill/>
                    </a:lnL>
                    <a:lnR>
                      <a:noFill/>
                    </a:lnR>
                    <a:lnT>
                      <a:noFill/>
                    </a:lnT>
                    <a:lnB>
                      <a:noFill/>
                    </a:lnB>
                  </a:tcPr>
                </a:tc>
                <a:extLst>
                  <a:ext uri="{0D108BD9-81ED-4DB2-BD59-A6C34878D82A}">
                    <a16:rowId xmlns:a16="http://schemas.microsoft.com/office/drawing/2014/main" val="803097783"/>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0.755</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0.836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0.793</a:t>
                      </a:r>
                    </a:p>
                  </a:txBody>
                  <a:tcPr marL="9296" marR="9296" marT="9296" marB="0" anchor="ctr">
                    <a:lnL>
                      <a:noFill/>
                    </a:lnL>
                    <a:lnR>
                      <a:noFill/>
                    </a:lnR>
                    <a:lnT>
                      <a:noFill/>
                    </a:lnT>
                    <a:lnB>
                      <a:noFill/>
                    </a:lnB>
                  </a:tcPr>
                </a:tc>
                <a:extLst>
                  <a:ext uri="{0D108BD9-81ED-4DB2-BD59-A6C34878D82A}">
                    <a16:rowId xmlns:a16="http://schemas.microsoft.com/office/drawing/2014/main" val="524405324"/>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0.708</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0.691</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0.699</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003830"/>
                  </a:ext>
                </a:extLst>
              </a:tr>
            </a:tbl>
          </a:graphicData>
        </a:graphic>
      </p:graphicFrame>
      <p:sp>
        <p:nvSpPr>
          <p:cNvPr id="6" name="テキスト ボックス 5"/>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3" name="テキスト ボックス 2"/>
          <p:cNvSpPr txBox="1"/>
          <p:nvPr/>
        </p:nvSpPr>
        <p:spPr>
          <a:xfrm>
            <a:off x="199415" y="1672087"/>
            <a:ext cx="8906605" cy="461665"/>
          </a:xfrm>
          <a:prstGeom prst="rect">
            <a:avLst/>
          </a:prstGeom>
          <a:noFill/>
        </p:spPr>
        <p:txBody>
          <a:bodyPr wrap="none" rtlCol="0">
            <a:spAutoFit/>
          </a:bodyPr>
          <a:lstStyle/>
          <a:p>
            <a:r>
              <a:rPr kumimoji="1" lang="en-US" altLang="ja-JP" sz="2400" dirty="0"/>
              <a:t>F</a:t>
            </a:r>
            <a:r>
              <a:rPr kumimoji="1" lang="ja-JP" altLang="en-US" sz="2400" dirty="0"/>
              <a:t>値を見ると上級者・中級者・初級者のすべてで結果が向上している</a:t>
            </a:r>
          </a:p>
        </p:txBody>
      </p:sp>
      <p:sp>
        <p:nvSpPr>
          <p:cNvPr id="8" name="角丸四角形 7"/>
          <p:cNvSpPr/>
          <p:nvPr/>
        </p:nvSpPr>
        <p:spPr>
          <a:xfrm>
            <a:off x="5562600" y="3277224"/>
            <a:ext cx="670560" cy="776616"/>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角丸四角形 10"/>
          <p:cNvSpPr/>
          <p:nvPr/>
        </p:nvSpPr>
        <p:spPr>
          <a:xfrm>
            <a:off x="3977640" y="5136504"/>
            <a:ext cx="670560" cy="776616"/>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18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まとめと今後の課題</a:t>
            </a:r>
          </a:p>
        </p:txBody>
      </p:sp>
      <p:sp>
        <p:nvSpPr>
          <p:cNvPr id="3" name="コンテンツ プレースホルダー 2"/>
          <p:cNvSpPr>
            <a:spLocks noGrp="1"/>
          </p:cNvSpPr>
          <p:nvPr>
            <p:ph idx="1"/>
          </p:nvPr>
        </p:nvSpPr>
        <p:spPr/>
        <p:txBody>
          <a:bodyPr/>
          <a:lstStyle/>
          <a:p>
            <a:r>
              <a:rPr kumimoji="1" lang="ja-JP" altLang="en-US" dirty="0"/>
              <a:t>まとめ</a:t>
            </a:r>
            <a:endParaRPr kumimoji="1" lang="en-US" altLang="ja-JP" dirty="0"/>
          </a:p>
          <a:p>
            <a:pPr lvl="1"/>
            <a:r>
              <a:rPr lang="en-US" altLang="ja-JP" dirty="0"/>
              <a:t>3</a:t>
            </a:r>
            <a:r>
              <a:rPr lang="ja-JP" altLang="en-US" dirty="0"/>
              <a:t>値分類によりソースコードの良さを判定できる手法を提案</a:t>
            </a:r>
            <a:endParaRPr lang="en-US" altLang="ja-JP" dirty="0"/>
          </a:p>
          <a:p>
            <a:pPr lvl="2"/>
            <a:r>
              <a:rPr kumimoji="1" lang="ja-JP" altLang="en-US" dirty="0"/>
              <a:t>既存の手法より判定対象が拡大されている</a:t>
            </a:r>
            <a:endParaRPr kumimoji="1" lang="en-US" altLang="ja-JP" dirty="0"/>
          </a:p>
          <a:p>
            <a:pPr lvl="2"/>
            <a:r>
              <a:rPr lang="ja-JP" altLang="en-US" dirty="0"/>
              <a:t>既存の手法を拡張したもの</a:t>
            </a:r>
            <a:r>
              <a:rPr lang="ja-JP" altLang="en-US" dirty="0" smtClean="0"/>
              <a:t>よりそれぞれの</a:t>
            </a:r>
            <a:r>
              <a:rPr lang="en-US" altLang="ja-JP" dirty="0" smtClean="0"/>
              <a:t>F</a:t>
            </a:r>
            <a:r>
              <a:rPr lang="ja-JP" altLang="en-US" dirty="0" smtClean="0"/>
              <a:t>値が上回っている</a:t>
            </a:r>
            <a:endParaRPr lang="en-US" altLang="ja-JP" dirty="0" smtClean="0"/>
          </a:p>
          <a:p>
            <a:r>
              <a:rPr lang="ja-JP" altLang="en-US" dirty="0" smtClean="0"/>
              <a:t>今後</a:t>
            </a:r>
            <a:r>
              <a:rPr lang="ja-JP" altLang="en-US" dirty="0"/>
              <a:t>の課題</a:t>
            </a:r>
            <a:endParaRPr lang="en-US" altLang="ja-JP" dirty="0"/>
          </a:p>
          <a:p>
            <a:pPr lvl="1"/>
            <a:r>
              <a:rPr kumimoji="1" lang="ja-JP" altLang="en-US" dirty="0"/>
              <a:t>さらなる判定精度の向上</a:t>
            </a:r>
            <a:endParaRPr kumimoji="1" lang="en-US" altLang="ja-JP" dirty="0"/>
          </a:p>
          <a:p>
            <a:pPr lvl="1"/>
            <a:r>
              <a:rPr lang="ja-JP" altLang="en-US" dirty="0"/>
              <a:t>初級者・中級者に適した修正案の提示</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spTree>
    <p:extLst>
      <p:ext uri="{BB962C8B-B14F-4D97-AF65-F5344CB8AC3E}">
        <p14:creationId xmlns:p14="http://schemas.microsoft.com/office/powerpoint/2010/main" val="151383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精度改善の</a:t>
            </a:r>
            <a:r>
              <a:rPr kumimoji="1" lang="ja-JP" altLang="en-US" dirty="0"/>
              <a:t>変更点ごとの結果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738503850"/>
              </p:ext>
            </p:extLst>
          </p:nvPr>
        </p:nvGraphicFramePr>
        <p:xfrm>
          <a:off x="1874045" y="1553317"/>
          <a:ext cx="5384799" cy="1143000"/>
        </p:xfrm>
        <a:graphic>
          <a:graphicData uri="http://schemas.openxmlformats.org/drawingml/2006/table">
            <a:tbl>
              <a:tblPr/>
              <a:tblGrid>
                <a:gridCol w="729909">
                  <a:extLst>
                    <a:ext uri="{9D8B030D-6E8A-4147-A177-3AD203B41FA5}">
                      <a16:colId xmlns:a16="http://schemas.microsoft.com/office/drawing/2014/main" val="3048778449"/>
                    </a:ext>
                  </a:extLst>
                </a:gridCol>
                <a:gridCol w="729909">
                  <a:extLst>
                    <a:ext uri="{9D8B030D-6E8A-4147-A177-3AD203B41FA5}">
                      <a16:colId xmlns:a16="http://schemas.microsoft.com/office/drawing/2014/main" val="3487560328"/>
                    </a:ext>
                  </a:extLst>
                </a:gridCol>
                <a:gridCol w="729909">
                  <a:extLst>
                    <a:ext uri="{9D8B030D-6E8A-4147-A177-3AD203B41FA5}">
                      <a16:colId xmlns:a16="http://schemas.microsoft.com/office/drawing/2014/main" val="3412802453"/>
                    </a:ext>
                  </a:extLst>
                </a:gridCol>
                <a:gridCol w="578418">
                  <a:extLst>
                    <a:ext uri="{9D8B030D-6E8A-4147-A177-3AD203B41FA5}">
                      <a16:colId xmlns:a16="http://schemas.microsoft.com/office/drawing/2014/main" val="4280824640"/>
                    </a:ext>
                  </a:extLst>
                </a:gridCol>
                <a:gridCol w="578418">
                  <a:extLst>
                    <a:ext uri="{9D8B030D-6E8A-4147-A177-3AD203B41FA5}">
                      <a16:colId xmlns:a16="http://schemas.microsoft.com/office/drawing/2014/main" val="3657363579"/>
                    </a:ext>
                  </a:extLst>
                </a:gridCol>
                <a:gridCol w="578418">
                  <a:extLst>
                    <a:ext uri="{9D8B030D-6E8A-4147-A177-3AD203B41FA5}">
                      <a16:colId xmlns:a16="http://schemas.microsoft.com/office/drawing/2014/main" val="2114884610"/>
                    </a:ext>
                  </a:extLst>
                </a:gridCol>
                <a:gridCol w="729909">
                  <a:extLst>
                    <a:ext uri="{9D8B030D-6E8A-4147-A177-3AD203B41FA5}">
                      <a16:colId xmlns:a16="http://schemas.microsoft.com/office/drawing/2014/main" val="547391945"/>
                    </a:ext>
                  </a:extLst>
                </a:gridCol>
                <a:gridCol w="729909">
                  <a:extLst>
                    <a:ext uri="{9D8B030D-6E8A-4147-A177-3AD203B41FA5}">
                      <a16:colId xmlns:a16="http://schemas.microsoft.com/office/drawing/2014/main" val="3063751267"/>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：分類方法の変更</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770371"/>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86496"/>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8946207"/>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0.836</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0.799</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0.823</a:t>
                      </a:r>
                    </a:p>
                  </a:txBody>
                  <a:tcPr marL="7620" marR="7620" marT="7620" marB="0" anchor="ctr">
                    <a:lnL>
                      <a:noFill/>
                    </a:lnL>
                    <a:lnR>
                      <a:noFill/>
                    </a:lnR>
                    <a:lnT>
                      <a:noFill/>
                    </a:lnT>
                    <a:lnB>
                      <a:noFill/>
                    </a:lnB>
                  </a:tcPr>
                </a:tc>
                <a:extLst>
                  <a:ext uri="{0D108BD9-81ED-4DB2-BD59-A6C34878D82A}">
                    <a16:rowId xmlns:a16="http://schemas.microsoft.com/office/drawing/2014/main" val="501556447"/>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0.832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23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33156142"/>
              </p:ext>
            </p:extLst>
          </p:nvPr>
        </p:nvGraphicFramePr>
        <p:xfrm>
          <a:off x="3220243" y="2782253"/>
          <a:ext cx="2692400" cy="1143000"/>
        </p:xfrm>
        <a:graphic>
          <a:graphicData uri="http://schemas.openxmlformats.org/drawingml/2006/table">
            <a:tbl>
              <a:tblPr/>
              <a:tblGrid>
                <a:gridCol w="673100">
                  <a:extLst>
                    <a:ext uri="{9D8B030D-6E8A-4147-A177-3AD203B41FA5}">
                      <a16:colId xmlns:a16="http://schemas.microsoft.com/office/drawing/2014/main" val="1800566125"/>
                    </a:ext>
                  </a:extLst>
                </a:gridCol>
                <a:gridCol w="673100">
                  <a:extLst>
                    <a:ext uri="{9D8B030D-6E8A-4147-A177-3AD203B41FA5}">
                      <a16:colId xmlns:a16="http://schemas.microsoft.com/office/drawing/2014/main" val="2632620495"/>
                    </a:ext>
                  </a:extLst>
                </a:gridCol>
                <a:gridCol w="673100">
                  <a:extLst>
                    <a:ext uri="{9D8B030D-6E8A-4147-A177-3AD203B41FA5}">
                      <a16:colId xmlns:a16="http://schemas.microsoft.com/office/drawing/2014/main" val="359408277"/>
                    </a:ext>
                  </a:extLst>
                </a:gridCol>
                <a:gridCol w="673100">
                  <a:extLst>
                    <a:ext uri="{9D8B030D-6E8A-4147-A177-3AD203B41FA5}">
                      <a16:colId xmlns:a16="http://schemas.microsoft.com/office/drawing/2014/main" val="1346994774"/>
                    </a:ext>
                  </a:extLst>
                </a:gridCol>
              </a:tblGrid>
              <a:tr h="228600">
                <a:tc gridSpan="4">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：アルゴリズムの変更</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2557152"/>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8249106"/>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2820171"/>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0.900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0.880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0.890</a:t>
                      </a:r>
                    </a:p>
                  </a:txBody>
                  <a:tcPr marL="7620" marR="7620" marT="7620" marB="0" anchor="ctr">
                    <a:lnL>
                      <a:noFill/>
                    </a:lnL>
                    <a:lnR>
                      <a:noFill/>
                    </a:lnR>
                    <a:lnT>
                      <a:noFill/>
                    </a:lnT>
                    <a:lnB>
                      <a:noFill/>
                    </a:lnB>
                  </a:tcPr>
                </a:tc>
                <a:extLst>
                  <a:ext uri="{0D108BD9-81ED-4DB2-BD59-A6C34878D82A}">
                    <a16:rowId xmlns:a16="http://schemas.microsoft.com/office/drawing/2014/main" val="489689606"/>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0.812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0.826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76434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07128065"/>
              </p:ext>
            </p:extLst>
          </p:nvPr>
        </p:nvGraphicFramePr>
        <p:xfrm>
          <a:off x="1874043" y="4094856"/>
          <a:ext cx="5384801" cy="1143000"/>
        </p:xfrm>
        <a:graphic>
          <a:graphicData uri="http://schemas.openxmlformats.org/drawingml/2006/table">
            <a:tbl>
              <a:tblPr/>
              <a:tblGrid>
                <a:gridCol w="773427">
                  <a:extLst>
                    <a:ext uri="{9D8B030D-6E8A-4147-A177-3AD203B41FA5}">
                      <a16:colId xmlns:a16="http://schemas.microsoft.com/office/drawing/2014/main" val="1321696114"/>
                    </a:ext>
                  </a:extLst>
                </a:gridCol>
                <a:gridCol w="773427">
                  <a:extLst>
                    <a:ext uri="{9D8B030D-6E8A-4147-A177-3AD203B41FA5}">
                      <a16:colId xmlns:a16="http://schemas.microsoft.com/office/drawing/2014/main" val="2487358385"/>
                    </a:ext>
                  </a:extLst>
                </a:gridCol>
                <a:gridCol w="612904">
                  <a:extLst>
                    <a:ext uri="{9D8B030D-6E8A-4147-A177-3AD203B41FA5}">
                      <a16:colId xmlns:a16="http://schemas.microsoft.com/office/drawing/2014/main" val="3530577505"/>
                    </a:ext>
                  </a:extLst>
                </a:gridCol>
                <a:gridCol w="612904">
                  <a:extLst>
                    <a:ext uri="{9D8B030D-6E8A-4147-A177-3AD203B41FA5}">
                      <a16:colId xmlns:a16="http://schemas.microsoft.com/office/drawing/2014/main" val="657479937"/>
                    </a:ext>
                  </a:extLst>
                </a:gridCol>
                <a:gridCol w="612904">
                  <a:extLst>
                    <a:ext uri="{9D8B030D-6E8A-4147-A177-3AD203B41FA5}">
                      <a16:colId xmlns:a16="http://schemas.microsoft.com/office/drawing/2014/main" val="2004688936"/>
                    </a:ext>
                  </a:extLst>
                </a:gridCol>
                <a:gridCol w="612904">
                  <a:extLst>
                    <a:ext uri="{9D8B030D-6E8A-4147-A177-3AD203B41FA5}">
                      <a16:colId xmlns:a16="http://schemas.microsoft.com/office/drawing/2014/main" val="3661291320"/>
                    </a:ext>
                  </a:extLst>
                </a:gridCol>
                <a:gridCol w="612904">
                  <a:extLst>
                    <a:ext uri="{9D8B030D-6E8A-4147-A177-3AD203B41FA5}">
                      <a16:colId xmlns:a16="http://schemas.microsoft.com/office/drawing/2014/main" val="2924487341"/>
                    </a:ext>
                  </a:extLst>
                </a:gridCol>
                <a:gridCol w="773427">
                  <a:extLst>
                    <a:ext uri="{9D8B030D-6E8A-4147-A177-3AD203B41FA5}">
                      <a16:colId xmlns:a16="http://schemas.microsoft.com/office/drawing/2014/main" val="2548067193"/>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：メトリクスの追加</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6850"/>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95363"/>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2952042"/>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0.872</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0.863</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0.868</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0.877</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0.873</a:t>
                      </a:r>
                    </a:p>
                  </a:txBody>
                  <a:tcPr marL="7620" marR="7620" marT="7620" marB="0" anchor="ctr">
                    <a:lnL>
                      <a:noFill/>
                    </a:lnL>
                    <a:lnR>
                      <a:noFill/>
                    </a:lnR>
                    <a:lnT>
                      <a:noFill/>
                    </a:lnT>
                    <a:lnB>
                      <a:noFill/>
                    </a:lnB>
                  </a:tcPr>
                </a:tc>
                <a:extLst>
                  <a:ext uri="{0D108BD9-81ED-4DB2-BD59-A6C34878D82A}">
                    <a16:rowId xmlns:a16="http://schemas.microsoft.com/office/drawing/2014/main" val="3001807959"/>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0.790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9558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101233265"/>
              </p:ext>
            </p:extLst>
          </p:nvPr>
        </p:nvGraphicFramePr>
        <p:xfrm>
          <a:off x="1874042" y="5373535"/>
          <a:ext cx="5384801" cy="1143000"/>
        </p:xfrm>
        <a:graphic>
          <a:graphicData uri="http://schemas.openxmlformats.org/drawingml/2006/table">
            <a:tbl>
              <a:tblPr/>
              <a:tblGrid>
                <a:gridCol w="773427">
                  <a:extLst>
                    <a:ext uri="{9D8B030D-6E8A-4147-A177-3AD203B41FA5}">
                      <a16:colId xmlns:a16="http://schemas.microsoft.com/office/drawing/2014/main" val="4123876227"/>
                    </a:ext>
                  </a:extLst>
                </a:gridCol>
                <a:gridCol w="773427">
                  <a:extLst>
                    <a:ext uri="{9D8B030D-6E8A-4147-A177-3AD203B41FA5}">
                      <a16:colId xmlns:a16="http://schemas.microsoft.com/office/drawing/2014/main" val="1108264277"/>
                    </a:ext>
                  </a:extLst>
                </a:gridCol>
                <a:gridCol w="612904">
                  <a:extLst>
                    <a:ext uri="{9D8B030D-6E8A-4147-A177-3AD203B41FA5}">
                      <a16:colId xmlns:a16="http://schemas.microsoft.com/office/drawing/2014/main" val="3920044200"/>
                    </a:ext>
                  </a:extLst>
                </a:gridCol>
                <a:gridCol w="612904">
                  <a:extLst>
                    <a:ext uri="{9D8B030D-6E8A-4147-A177-3AD203B41FA5}">
                      <a16:colId xmlns:a16="http://schemas.microsoft.com/office/drawing/2014/main" val="3582765148"/>
                    </a:ext>
                  </a:extLst>
                </a:gridCol>
                <a:gridCol w="612904">
                  <a:extLst>
                    <a:ext uri="{9D8B030D-6E8A-4147-A177-3AD203B41FA5}">
                      <a16:colId xmlns:a16="http://schemas.microsoft.com/office/drawing/2014/main" val="1495126233"/>
                    </a:ext>
                  </a:extLst>
                </a:gridCol>
                <a:gridCol w="612904">
                  <a:extLst>
                    <a:ext uri="{9D8B030D-6E8A-4147-A177-3AD203B41FA5}">
                      <a16:colId xmlns:a16="http://schemas.microsoft.com/office/drawing/2014/main" val="1780741263"/>
                    </a:ext>
                  </a:extLst>
                </a:gridCol>
                <a:gridCol w="612904">
                  <a:extLst>
                    <a:ext uri="{9D8B030D-6E8A-4147-A177-3AD203B41FA5}">
                      <a16:colId xmlns:a16="http://schemas.microsoft.com/office/drawing/2014/main" val="1764924555"/>
                    </a:ext>
                  </a:extLst>
                </a:gridCol>
                <a:gridCol w="773427">
                  <a:extLst>
                    <a:ext uri="{9D8B030D-6E8A-4147-A177-3AD203B41FA5}">
                      <a16:colId xmlns:a16="http://schemas.microsoft.com/office/drawing/2014/main" val="2512007624"/>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既存の手法の結果</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0657"/>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08088"/>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1924231"/>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0.857</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0.848</a:t>
                      </a:r>
                    </a:p>
                  </a:txBody>
                  <a:tcPr marL="7620" marR="7620" marT="7620" marB="0" anchor="ctr">
                    <a:lnL>
                      <a:noFill/>
                    </a:lnL>
                    <a:lnR>
                      <a:noFill/>
                    </a:lnR>
                    <a:lnT>
                      <a:noFill/>
                    </a:lnT>
                    <a:lnB>
                      <a:noFill/>
                    </a:lnB>
                  </a:tcPr>
                </a:tc>
                <a:extLst>
                  <a:ext uri="{0D108BD9-81ED-4DB2-BD59-A6C34878D82A}">
                    <a16:rowId xmlns:a16="http://schemas.microsoft.com/office/drawing/2014/main" val="3754205412"/>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0.748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290256"/>
                  </a:ext>
                </a:extLst>
              </a:tr>
            </a:tbl>
          </a:graphicData>
        </a:graphic>
      </p:graphicFrame>
    </p:spTree>
    <p:extLst>
      <p:ext uri="{BB962C8B-B14F-4D97-AF65-F5344CB8AC3E}">
        <p14:creationId xmlns:p14="http://schemas.microsoft.com/office/powerpoint/2010/main" val="100532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先行研究</a:t>
            </a:r>
            <a:r>
              <a:rPr kumimoji="1" lang="en-US" altLang="ja-JP" dirty="0"/>
              <a:t>[2]</a:t>
            </a:r>
            <a:r>
              <a:rPr kumimoji="1" lang="ja-JP" altLang="en-US" dirty="0"/>
              <a:t>における課題</a:t>
            </a:r>
          </a:p>
        </p:txBody>
      </p:sp>
      <p:sp>
        <p:nvSpPr>
          <p:cNvPr id="3" name="コンテンツ プレースホルダー 2"/>
          <p:cNvSpPr>
            <a:spLocks noGrp="1"/>
          </p:cNvSpPr>
          <p:nvPr>
            <p:ph sz="half" idx="1"/>
          </p:nvPr>
        </p:nvSpPr>
        <p:spPr/>
        <p:txBody>
          <a:bodyPr/>
          <a:lstStyle/>
          <a:p>
            <a:r>
              <a:rPr kumimoji="1" lang="ja-JP" altLang="en-US" dirty="0"/>
              <a:t>精度があまり良くない</a:t>
            </a:r>
            <a:endParaRPr kumimoji="1" lang="en-US" altLang="ja-JP" dirty="0"/>
          </a:p>
          <a:p>
            <a:pPr lvl="1"/>
            <a:r>
              <a:rPr lang="ja-JP" altLang="en-US" dirty="0" smtClean="0"/>
              <a:t>精度に向上の余地がある</a:t>
            </a:r>
            <a:endParaRPr lang="en-US" altLang="ja-JP" dirty="0"/>
          </a:p>
          <a:p>
            <a:pPr lvl="1"/>
            <a:r>
              <a:rPr kumimoji="1" lang="ja-JP" altLang="en-US" dirty="0"/>
              <a:t>上級者と初級者の精度に差がある</a:t>
            </a:r>
          </a:p>
        </p:txBody>
      </p:sp>
      <p:sp>
        <p:nvSpPr>
          <p:cNvPr id="4" name="コンテンツ プレースホルダー 3"/>
          <p:cNvSpPr>
            <a:spLocks noGrp="1"/>
          </p:cNvSpPr>
          <p:nvPr>
            <p:ph sz="half" idx="2"/>
          </p:nvPr>
        </p:nvSpPr>
        <p:spPr/>
        <p:txBody>
          <a:bodyPr/>
          <a:lstStyle/>
          <a:p>
            <a:r>
              <a:rPr kumimoji="1" lang="ja-JP" altLang="en-US" dirty="0"/>
              <a:t>判定対象が狭い</a:t>
            </a:r>
            <a:endParaRPr kumimoji="1" lang="en-US" altLang="ja-JP" dirty="0"/>
          </a:p>
          <a:p>
            <a:pPr lvl="1"/>
            <a:r>
              <a:rPr lang="ja-JP" altLang="en-US" dirty="0"/>
              <a:t>上級者と初級者のどちらでもない中級者を考慮していない</a:t>
            </a:r>
            <a:endParaRPr lang="en-US" altLang="ja-JP" dirty="0"/>
          </a:p>
          <a:p>
            <a:pPr lvl="1"/>
            <a:r>
              <a:rPr kumimoji="1" lang="ja-JP" altLang="en-US" dirty="0"/>
              <a:t>半数</a:t>
            </a:r>
            <a:r>
              <a:rPr kumimoji="1" lang="ja-JP" altLang="en-US" dirty="0" smtClean="0"/>
              <a:t>の提出者を</a:t>
            </a:r>
            <a:r>
              <a:rPr kumimoji="1" lang="ja-JP" altLang="en-US" dirty="0"/>
              <a:t>正しく予測することができない</a:t>
            </a:r>
          </a:p>
        </p:txBody>
      </p:sp>
      <p:sp>
        <p:nvSpPr>
          <p:cNvPr id="5" name="スライド番号プレースホルダー 4"/>
          <p:cNvSpPr>
            <a:spLocks noGrp="1"/>
          </p:cNvSpPr>
          <p:nvPr>
            <p:ph type="sldNum" sz="quarter" idx="12"/>
          </p:nvPr>
        </p:nvSpPr>
        <p:spPr/>
        <p:txBody>
          <a:bodyPr/>
          <a:lstStyle/>
          <a:p>
            <a:fld id="{A08A75B4-47F8-43D9-9E5B-0E2C9B0AE409}" type="slidenum">
              <a:rPr lang="en-US" altLang="ja-JP" smtClean="0"/>
              <a:pPr/>
              <a:t>3</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130370756"/>
              </p:ext>
            </p:extLst>
          </p:nvPr>
        </p:nvGraphicFramePr>
        <p:xfrm>
          <a:off x="134322" y="4123132"/>
          <a:ext cx="4966246" cy="1574503"/>
        </p:xfrm>
        <a:graphic>
          <a:graphicData uri="http://schemas.openxmlformats.org/drawingml/2006/table">
            <a:tbl>
              <a:tblPr/>
              <a:tblGrid>
                <a:gridCol w="662428">
                  <a:extLst>
                    <a:ext uri="{9D8B030D-6E8A-4147-A177-3AD203B41FA5}">
                      <a16:colId xmlns:a16="http://schemas.microsoft.com/office/drawing/2014/main" val="4083886661"/>
                    </a:ext>
                  </a:extLst>
                </a:gridCol>
                <a:gridCol w="662428">
                  <a:extLst>
                    <a:ext uri="{9D8B030D-6E8A-4147-A177-3AD203B41FA5}">
                      <a16:colId xmlns:a16="http://schemas.microsoft.com/office/drawing/2014/main" val="3653563743"/>
                    </a:ext>
                  </a:extLst>
                </a:gridCol>
                <a:gridCol w="662428">
                  <a:extLst>
                    <a:ext uri="{9D8B030D-6E8A-4147-A177-3AD203B41FA5}">
                      <a16:colId xmlns:a16="http://schemas.microsoft.com/office/drawing/2014/main" val="3103139000"/>
                    </a:ext>
                  </a:extLst>
                </a:gridCol>
                <a:gridCol w="662428">
                  <a:extLst>
                    <a:ext uri="{9D8B030D-6E8A-4147-A177-3AD203B41FA5}">
                      <a16:colId xmlns:a16="http://schemas.microsoft.com/office/drawing/2014/main" val="182212585"/>
                    </a:ext>
                  </a:extLst>
                </a:gridCol>
                <a:gridCol w="329250">
                  <a:extLst>
                    <a:ext uri="{9D8B030D-6E8A-4147-A177-3AD203B41FA5}">
                      <a16:colId xmlns:a16="http://schemas.microsoft.com/office/drawing/2014/main" val="2478929679"/>
                    </a:ext>
                  </a:extLst>
                </a:gridCol>
                <a:gridCol w="662428">
                  <a:extLst>
                    <a:ext uri="{9D8B030D-6E8A-4147-A177-3AD203B41FA5}">
                      <a16:colId xmlns:a16="http://schemas.microsoft.com/office/drawing/2014/main" val="4129918959"/>
                    </a:ext>
                  </a:extLst>
                </a:gridCol>
                <a:gridCol w="662428">
                  <a:extLst>
                    <a:ext uri="{9D8B030D-6E8A-4147-A177-3AD203B41FA5}">
                      <a16:colId xmlns:a16="http://schemas.microsoft.com/office/drawing/2014/main" val="1828459502"/>
                    </a:ext>
                  </a:extLst>
                </a:gridCol>
                <a:gridCol w="662428">
                  <a:extLst>
                    <a:ext uri="{9D8B030D-6E8A-4147-A177-3AD203B41FA5}">
                      <a16:colId xmlns:a16="http://schemas.microsoft.com/office/drawing/2014/main" val="3280981980"/>
                    </a:ext>
                  </a:extLst>
                </a:gridCol>
              </a:tblGrid>
              <a:tr h="311849">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496084"/>
                  </a:ext>
                </a:extLst>
              </a:tr>
              <a:tr h="285771">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決定木</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154966"/>
                  </a:ext>
                </a:extLst>
              </a:tr>
              <a:tr h="345556">
                <a:tc>
                  <a:txBody>
                    <a:bodyPr/>
                    <a:lstStyle/>
                    <a:p>
                      <a:pPr algn="l" fontAlgn="ct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適合率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再現率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2000" b="0" i="0" u="none" strike="noStrike">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3365346"/>
                  </a:ext>
                </a:extLst>
              </a:tr>
              <a:tr h="345556">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0.860</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0.854</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7499" marR="7499" marT="7499"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7499" marR="7499" marT="7499" marB="0" anchor="ctr">
                    <a:lnL>
                      <a:noFill/>
                    </a:lnL>
                    <a:lnR>
                      <a:noFill/>
                    </a:lnR>
                    <a:lnT>
                      <a:noFill/>
                    </a:lnT>
                    <a:lnB>
                      <a:noFill/>
                    </a:lnB>
                  </a:tcPr>
                </a:tc>
                <a:tc>
                  <a:txBody>
                    <a:bodyPr/>
                    <a:lstStyle/>
                    <a:p>
                      <a:pPr algn="l" rtl="0"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0.853</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7499" marR="7499" marT="7499" marB="0" anchor="ctr">
                    <a:lnL>
                      <a:noFill/>
                    </a:lnL>
                    <a:lnR>
                      <a:noFill/>
                    </a:lnR>
                    <a:lnT>
                      <a:noFill/>
                    </a:lnT>
                    <a:lnB>
                      <a:noFill/>
                    </a:lnB>
                  </a:tcPr>
                </a:tc>
                <a:extLst>
                  <a:ext uri="{0D108BD9-81ED-4DB2-BD59-A6C34878D82A}">
                    <a16:rowId xmlns:a16="http://schemas.microsoft.com/office/drawing/2014/main" val="1663319843"/>
                  </a:ext>
                </a:extLst>
              </a:tr>
              <a:tr h="285771">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0.767</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0.777</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0.772</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0.756</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0.739</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549362"/>
                  </a:ext>
                </a:extLst>
              </a:tr>
            </a:tbl>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98073056"/>
              </p:ext>
            </p:extLst>
          </p:nvPr>
        </p:nvGraphicFramePr>
        <p:xfrm>
          <a:off x="5733587" y="5101142"/>
          <a:ext cx="2291250" cy="271554"/>
        </p:xfrm>
        <a:graphic>
          <a:graphicData uri="http://schemas.openxmlformats.org/presentationml/2006/ole">
            <mc:AlternateContent xmlns:mc="http://schemas.openxmlformats.org/markup-compatibility/2006">
              <mc:Choice xmlns:v="urn:schemas-microsoft-com:vml" Requires="v">
                <p:oleObj spid="_x0000_s1061" name="ワークシート" r:id="rId4" imgW="2689999" imgH="236312" progId="Excel.Sheet.12">
                  <p:embed/>
                </p:oleObj>
              </mc:Choice>
              <mc:Fallback>
                <p:oleObj name="ワークシート" r:id="rId4" imgW="2689999" imgH="236312" progId="Excel.Sheet.12">
                  <p:embed/>
                  <p:pic>
                    <p:nvPicPr>
                      <p:cNvPr id="8" name="オブジェクト 7"/>
                      <p:cNvPicPr/>
                      <p:nvPr/>
                    </p:nvPicPr>
                    <p:blipFill>
                      <a:blip r:embed="rId5"/>
                      <a:stretch>
                        <a:fillRect/>
                      </a:stretch>
                    </p:blipFill>
                    <p:spPr>
                      <a:xfrm>
                        <a:off x="5733587" y="5101142"/>
                        <a:ext cx="2291250" cy="271554"/>
                      </a:xfrm>
                      <a:prstGeom prst="rect">
                        <a:avLst/>
                      </a:prstGeom>
                    </p:spPr>
                  </p:pic>
                </p:oleObj>
              </mc:Fallback>
            </mc:AlternateContent>
          </a:graphicData>
        </a:graphic>
      </p:graphicFrame>
      <p:sp>
        <p:nvSpPr>
          <p:cNvPr id="9" name="テキスト ボックス 8"/>
          <p:cNvSpPr txBox="1"/>
          <p:nvPr/>
        </p:nvSpPr>
        <p:spPr>
          <a:xfrm>
            <a:off x="5628839" y="5359081"/>
            <a:ext cx="800219" cy="338554"/>
          </a:xfrm>
          <a:prstGeom prst="rect">
            <a:avLst/>
          </a:prstGeom>
          <a:noFill/>
        </p:spPr>
        <p:txBody>
          <a:bodyPr wrap="none" rtlCol="0">
            <a:spAutoFit/>
          </a:bodyPr>
          <a:lstStyle/>
          <a:p>
            <a:r>
              <a:rPr kumimoji="1" lang="ja-JP" altLang="en-US" sz="1600" dirty="0"/>
              <a:t>初級者</a:t>
            </a:r>
          </a:p>
        </p:txBody>
      </p:sp>
      <p:sp>
        <p:nvSpPr>
          <p:cNvPr id="10" name="テキスト ボックス 9"/>
          <p:cNvSpPr txBox="1"/>
          <p:nvPr/>
        </p:nvSpPr>
        <p:spPr>
          <a:xfrm>
            <a:off x="7340077" y="5360721"/>
            <a:ext cx="800219" cy="338554"/>
          </a:xfrm>
          <a:prstGeom prst="rect">
            <a:avLst/>
          </a:prstGeom>
          <a:noFill/>
        </p:spPr>
        <p:txBody>
          <a:bodyPr wrap="none" rtlCol="0">
            <a:spAutoFit/>
          </a:bodyPr>
          <a:lstStyle/>
          <a:p>
            <a:r>
              <a:rPr kumimoji="1" lang="ja-JP" altLang="en-US" sz="1600" dirty="0"/>
              <a:t>上級者</a:t>
            </a:r>
          </a:p>
        </p:txBody>
      </p:sp>
      <p:sp>
        <p:nvSpPr>
          <p:cNvPr id="11" name="テキスト ボックス 10"/>
          <p:cNvSpPr txBox="1"/>
          <p:nvPr/>
        </p:nvSpPr>
        <p:spPr>
          <a:xfrm>
            <a:off x="5991647" y="4773543"/>
            <a:ext cx="595035" cy="338554"/>
          </a:xfrm>
          <a:prstGeom prst="rect">
            <a:avLst/>
          </a:prstGeom>
          <a:noFill/>
        </p:spPr>
        <p:txBody>
          <a:bodyPr wrap="none" rtlCol="0">
            <a:spAutoFit/>
          </a:bodyPr>
          <a:lstStyle/>
          <a:p>
            <a:r>
              <a:rPr kumimoji="1" lang="en-US" altLang="ja-JP" sz="1600" dirty="0"/>
              <a:t>25%</a:t>
            </a:r>
            <a:endParaRPr kumimoji="1" lang="ja-JP" altLang="en-US" sz="1600" dirty="0"/>
          </a:p>
        </p:txBody>
      </p:sp>
      <p:sp>
        <p:nvSpPr>
          <p:cNvPr id="12" name="テキスト ボックス 11"/>
          <p:cNvSpPr txBox="1"/>
          <p:nvPr/>
        </p:nvSpPr>
        <p:spPr>
          <a:xfrm>
            <a:off x="6581694" y="4773543"/>
            <a:ext cx="595035" cy="338554"/>
          </a:xfrm>
          <a:prstGeom prst="rect">
            <a:avLst/>
          </a:prstGeom>
          <a:noFill/>
        </p:spPr>
        <p:txBody>
          <a:bodyPr wrap="none" rtlCol="0">
            <a:spAutoFit/>
          </a:bodyPr>
          <a:lstStyle/>
          <a:p>
            <a:r>
              <a:rPr kumimoji="1" lang="en-US" altLang="ja-JP" sz="1600" dirty="0"/>
              <a:t>50%</a:t>
            </a:r>
            <a:endParaRPr kumimoji="1" lang="ja-JP" altLang="en-US" sz="1600" dirty="0"/>
          </a:p>
        </p:txBody>
      </p:sp>
      <p:sp>
        <p:nvSpPr>
          <p:cNvPr id="13" name="テキスト ボックス 12"/>
          <p:cNvSpPr txBox="1"/>
          <p:nvPr/>
        </p:nvSpPr>
        <p:spPr>
          <a:xfrm>
            <a:off x="7163196" y="4770360"/>
            <a:ext cx="595035" cy="338554"/>
          </a:xfrm>
          <a:prstGeom prst="rect">
            <a:avLst/>
          </a:prstGeom>
          <a:noFill/>
        </p:spPr>
        <p:txBody>
          <a:bodyPr wrap="none" rtlCol="0">
            <a:spAutoFit/>
          </a:bodyPr>
          <a:lstStyle/>
          <a:p>
            <a:r>
              <a:rPr kumimoji="1" lang="en-US" altLang="ja-JP" sz="1600" dirty="0"/>
              <a:t>75%</a:t>
            </a:r>
            <a:endParaRPr kumimoji="1" lang="ja-JP" altLang="en-US" sz="1600" dirty="0"/>
          </a:p>
        </p:txBody>
      </p:sp>
      <p:sp>
        <p:nvSpPr>
          <p:cNvPr id="14" name="右中かっこ 13"/>
          <p:cNvSpPr/>
          <p:nvPr/>
        </p:nvSpPr>
        <p:spPr>
          <a:xfrm rot="5400000">
            <a:off x="6798462" y="4964175"/>
            <a:ext cx="172211" cy="103606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6429058" y="5568314"/>
            <a:ext cx="1013419" cy="523220"/>
          </a:xfrm>
          <a:prstGeom prst="rect">
            <a:avLst/>
          </a:prstGeom>
          <a:noFill/>
        </p:spPr>
        <p:txBody>
          <a:bodyPr wrap="none" rtlCol="0">
            <a:spAutoFit/>
          </a:bodyPr>
          <a:lstStyle/>
          <a:p>
            <a:r>
              <a:rPr kumimoji="1" lang="ja-JP" altLang="en-US" sz="1400" dirty="0"/>
              <a:t>利用しない</a:t>
            </a:r>
            <a:endParaRPr kumimoji="1" lang="en-US" altLang="ja-JP" sz="1400" dirty="0"/>
          </a:p>
          <a:p>
            <a:r>
              <a:rPr lang="en-US" altLang="ja-JP" sz="1400" dirty="0"/>
              <a:t> (</a:t>
            </a:r>
            <a:r>
              <a:rPr lang="ja-JP" altLang="en-US" sz="1400" dirty="0"/>
              <a:t>中級者</a:t>
            </a:r>
            <a:r>
              <a:rPr lang="en-US" altLang="ja-JP" sz="1400" dirty="0"/>
              <a:t>)</a:t>
            </a:r>
            <a:endParaRPr kumimoji="1" lang="ja-JP" altLang="en-US" sz="1400" dirty="0"/>
          </a:p>
        </p:txBody>
      </p:sp>
      <p:sp>
        <p:nvSpPr>
          <p:cNvPr id="16" name="テキスト ボックス 15"/>
          <p:cNvSpPr txBox="1"/>
          <p:nvPr/>
        </p:nvSpPr>
        <p:spPr>
          <a:xfrm>
            <a:off x="5477675" y="4378657"/>
            <a:ext cx="2719014" cy="338554"/>
          </a:xfrm>
          <a:prstGeom prst="rect">
            <a:avLst/>
          </a:prstGeom>
          <a:noFill/>
        </p:spPr>
        <p:txBody>
          <a:bodyPr wrap="none" rtlCol="0">
            <a:spAutoFit/>
          </a:bodyPr>
          <a:lstStyle/>
          <a:p>
            <a:r>
              <a:rPr lang="ja-JP" altLang="en-US" sz="1600" dirty="0" smtClean="0"/>
              <a:t>提出</a:t>
            </a:r>
            <a:r>
              <a:rPr lang="ja-JP" altLang="en-US" sz="1600" dirty="0"/>
              <a:t>者</a:t>
            </a:r>
            <a:r>
              <a:rPr kumimoji="1" lang="ja-JP" altLang="en-US" sz="1600" dirty="0" smtClean="0"/>
              <a:t>を</a:t>
            </a:r>
            <a:r>
              <a:rPr kumimoji="1" lang="ja-JP" altLang="en-US" sz="1600" dirty="0"/>
              <a:t>レーティングでソート</a:t>
            </a:r>
          </a:p>
        </p:txBody>
      </p:sp>
      <p:sp>
        <p:nvSpPr>
          <p:cNvPr id="17" name="角丸四角形 16"/>
          <p:cNvSpPr/>
          <p:nvPr/>
        </p:nvSpPr>
        <p:spPr>
          <a:xfrm>
            <a:off x="5199859" y="4241426"/>
            <a:ext cx="3274647" cy="1884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231889" y="4022589"/>
            <a:ext cx="1210588" cy="400110"/>
          </a:xfrm>
          <a:prstGeom prst="rect">
            <a:avLst/>
          </a:prstGeom>
          <a:solidFill>
            <a:schemeClr val="bg1"/>
          </a:solidFill>
        </p:spPr>
        <p:txBody>
          <a:bodyPr wrap="none" rtlCol="0">
            <a:spAutoFit/>
          </a:bodyPr>
          <a:lstStyle/>
          <a:p>
            <a:r>
              <a:rPr kumimoji="1" lang="ja-JP" altLang="en-US" sz="2000" dirty="0"/>
              <a:t>分類方法</a:t>
            </a:r>
          </a:p>
        </p:txBody>
      </p:sp>
      <p:sp>
        <p:nvSpPr>
          <p:cNvPr id="19" name="テキスト ボックス 18"/>
          <p:cNvSpPr txBox="1"/>
          <p:nvPr/>
        </p:nvSpPr>
        <p:spPr>
          <a:xfrm>
            <a:off x="1491774" y="6194655"/>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7" name="テキスト ボックス 6"/>
          <p:cNvSpPr txBox="1"/>
          <p:nvPr/>
        </p:nvSpPr>
        <p:spPr>
          <a:xfrm>
            <a:off x="1563310" y="4102766"/>
            <a:ext cx="2108269"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先行研究</a:t>
            </a:r>
            <a:r>
              <a:rPr kumimoji="1" lang="en-US" altLang="ja-JP" dirty="0">
                <a:latin typeface="游ゴシック" panose="020B0400000000000000" pitchFamily="50" charset="-128"/>
                <a:ea typeface="游ゴシック" panose="020B0400000000000000" pitchFamily="50" charset="-128"/>
              </a:rPr>
              <a:t>[2]</a:t>
            </a:r>
            <a:r>
              <a:rPr kumimoji="1" lang="ja-JP" altLang="en-US" dirty="0">
                <a:latin typeface="游ゴシック" panose="020B0400000000000000" pitchFamily="50" charset="-128"/>
                <a:ea typeface="游ゴシック" panose="020B0400000000000000" pitchFamily="50" charset="-128"/>
              </a:rPr>
              <a:t>の結果</a:t>
            </a:r>
          </a:p>
        </p:txBody>
      </p:sp>
    </p:spTree>
    <p:extLst>
      <p:ext uri="{BB962C8B-B14F-4D97-AF65-F5344CB8AC3E}">
        <p14:creationId xmlns:p14="http://schemas.microsoft.com/office/powerpoint/2010/main" val="1173401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本研究の目的</a:t>
            </a:r>
          </a:p>
        </p:txBody>
      </p:sp>
      <p:sp>
        <p:nvSpPr>
          <p:cNvPr id="3" name="コンテンツ プレースホルダー 2"/>
          <p:cNvSpPr>
            <a:spLocks noGrp="1"/>
          </p:cNvSpPr>
          <p:nvPr>
            <p:ph idx="1"/>
          </p:nvPr>
        </p:nvSpPr>
        <p:spPr/>
        <p:txBody>
          <a:bodyPr/>
          <a:lstStyle/>
          <a:p>
            <a:r>
              <a:rPr kumimoji="1" lang="ja-JP" altLang="en-US" dirty="0"/>
              <a:t>先行研究</a:t>
            </a:r>
            <a:r>
              <a:rPr kumimoji="1" lang="en-US" altLang="ja-JP" dirty="0"/>
              <a:t>[2]</a:t>
            </a:r>
            <a:r>
              <a:rPr kumimoji="1" lang="ja-JP" altLang="en-US" dirty="0"/>
              <a:t>より高い精度でソースコードの良否の判定を行う</a:t>
            </a:r>
            <a:endParaRPr kumimoji="1" lang="en-US" altLang="ja-JP" dirty="0"/>
          </a:p>
          <a:p>
            <a:endParaRPr lang="en-US" altLang="ja-JP" dirty="0"/>
          </a:p>
          <a:p>
            <a:r>
              <a:rPr kumimoji="1" lang="ja-JP" altLang="en-US" dirty="0"/>
              <a:t>どのソースコードに対しても判定を行えるように判定対象を拡大する</a:t>
            </a:r>
          </a:p>
        </p:txBody>
      </p:sp>
      <p:sp>
        <p:nvSpPr>
          <p:cNvPr id="4" name="テキスト ボックス 3"/>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4</a:t>
            </a:fld>
            <a:endParaRPr lang="en-US" altLang="ja-JP"/>
          </a:p>
        </p:txBody>
      </p:sp>
    </p:spTree>
    <p:extLst>
      <p:ext uri="{BB962C8B-B14F-4D97-AF65-F5344CB8AC3E}">
        <p14:creationId xmlns:p14="http://schemas.microsoft.com/office/powerpoint/2010/main" val="1106073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本研究の概要</a:t>
            </a:r>
          </a:p>
        </p:txBody>
      </p:sp>
      <p:sp>
        <p:nvSpPr>
          <p:cNvPr id="3" name="コンテンツ プレースホルダー 2"/>
          <p:cNvSpPr>
            <a:spLocks noGrp="1"/>
          </p:cNvSpPr>
          <p:nvPr>
            <p:ph idx="1"/>
          </p:nvPr>
        </p:nvSpPr>
        <p:spPr/>
        <p:txBody>
          <a:bodyPr/>
          <a:lstStyle/>
          <a:p>
            <a:r>
              <a:rPr lang="ja-JP" altLang="en-US" dirty="0"/>
              <a:t>提案</a:t>
            </a:r>
            <a:r>
              <a:rPr lang="ja-JP" altLang="en-US" dirty="0" smtClean="0"/>
              <a:t>手法</a:t>
            </a:r>
            <a:endParaRPr lang="en-US" altLang="ja-JP" dirty="0" smtClean="0"/>
          </a:p>
          <a:p>
            <a:pPr lvl="1"/>
            <a:r>
              <a:rPr lang="en-US" altLang="ja-JP" dirty="0"/>
              <a:t>3</a:t>
            </a:r>
            <a:r>
              <a:rPr lang="ja-JP" altLang="en-US" dirty="0"/>
              <a:t>値分類による，ソースコードの良さの</a:t>
            </a:r>
            <a:r>
              <a:rPr lang="ja-JP" altLang="en-US" dirty="0" smtClean="0"/>
              <a:t>判定</a:t>
            </a:r>
            <a:endParaRPr lang="en-US" altLang="ja-JP" dirty="0" smtClean="0"/>
          </a:p>
          <a:p>
            <a:pPr lvl="2"/>
            <a:r>
              <a:rPr lang="ja-JP" altLang="en-US" dirty="0" smtClean="0"/>
              <a:t>既存手法に改善を加える</a:t>
            </a:r>
            <a:endParaRPr lang="en-US" altLang="ja-JP" dirty="0" smtClean="0"/>
          </a:p>
          <a:p>
            <a:pPr lvl="2"/>
            <a:r>
              <a:rPr lang="ja-JP" altLang="en-US" dirty="0" smtClean="0"/>
              <a:t>中級者を判定対象に加える</a:t>
            </a:r>
            <a:endParaRPr lang="en-US" altLang="ja-JP" dirty="0"/>
          </a:p>
          <a:p>
            <a:r>
              <a:rPr lang="ja-JP" altLang="en-US" dirty="0" smtClean="0"/>
              <a:t>評価</a:t>
            </a:r>
            <a:r>
              <a:rPr lang="ja-JP" altLang="en-US" dirty="0"/>
              <a:t>実験</a:t>
            </a:r>
            <a:endParaRPr lang="en-US" altLang="ja-JP" dirty="0"/>
          </a:p>
          <a:p>
            <a:pPr lvl="1"/>
            <a:r>
              <a:rPr kumimoji="1" lang="ja-JP" altLang="en-US" dirty="0"/>
              <a:t>判定精度の測定</a:t>
            </a:r>
            <a:endParaRPr kumimoji="1" lang="en-US" altLang="ja-JP" dirty="0"/>
          </a:p>
          <a:p>
            <a:pPr lvl="1"/>
            <a:r>
              <a:rPr lang="ja-JP" altLang="en-US" dirty="0"/>
              <a:t>先行研究</a:t>
            </a:r>
            <a:r>
              <a:rPr lang="en-US" altLang="ja-JP" dirty="0"/>
              <a:t>[2]</a:t>
            </a:r>
            <a:r>
              <a:rPr lang="ja-JP" altLang="en-US" dirty="0"/>
              <a:t>の結果と比較</a:t>
            </a:r>
            <a:endParaRPr kumimoji="1" lang="ja-JP" altLang="en-US" dirty="0"/>
          </a:p>
        </p:txBody>
      </p:sp>
      <p:sp>
        <p:nvSpPr>
          <p:cNvPr id="4" name="テキスト ボックス 3"/>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5</a:t>
            </a:fld>
            <a:endParaRPr lang="en-US" altLang="ja-JP"/>
          </a:p>
        </p:txBody>
      </p:sp>
    </p:spTree>
    <p:extLst>
      <p:ext uri="{BB962C8B-B14F-4D97-AF65-F5344CB8AC3E}">
        <p14:creationId xmlns:p14="http://schemas.microsoft.com/office/powerpoint/2010/main" val="390932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プログラミングコンテスト</a:t>
            </a:r>
          </a:p>
        </p:txBody>
      </p:sp>
      <p:sp>
        <p:nvSpPr>
          <p:cNvPr id="3" name="コンテンツ プレースホルダー 2"/>
          <p:cNvSpPr>
            <a:spLocks noGrp="1"/>
          </p:cNvSpPr>
          <p:nvPr>
            <p:ph idx="1"/>
          </p:nvPr>
        </p:nvSpPr>
        <p:spPr/>
        <p:txBody>
          <a:bodyPr/>
          <a:lstStyle/>
          <a:p>
            <a:r>
              <a:rPr kumimoji="1" lang="ja-JP" altLang="en-US" dirty="0"/>
              <a:t>与えられた問題を解くソースコードを提出する</a:t>
            </a:r>
            <a:endParaRPr kumimoji="1" lang="en-US" altLang="ja-JP" dirty="0"/>
          </a:p>
          <a:p>
            <a:r>
              <a:rPr kumimoji="1" lang="ja-JP" altLang="en-US" dirty="0"/>
              <a:t>正解数や回答時間に応じてレーティングが決定される</a:t>
            </a:r>
          </a:p>
        </p:txBody>
      </p:sp>
      <p:sp>
        <p:nvSpPr>
          <p:cNvPr id="4" name="テキスト ボックス 3"/>
          <p:cNvSpPr txBox="1"/>
          <p:nvPr/>
        </p:nvSpPr>
        <p:spPr>
          <a:xfrm>
            <a:off x="365423" y="4120493"/>
            <a:ext cx="4237057" cy="1323439"/>
          </a:xfrm>
          <a:prstGeom prst="rect">
            <a:avLst/>
          </a:prstGeom>
          <a:noFill/>
        </p:spPr>
        <p:txBody>
          <a:bodyPr wrap="none" rtlCol="0">
            <a:spAutoFit/>
          </a:bodyPr>
          <a:lstStyle/>
          <a:p>
            <a:r>
              <a:rPr kumimoji="1" lang="ja-JP" altLang="en-US" sz="2000" dirty="0"/>
              <a:t>・ 参加者のプログラミングの熟練度が</a:t>
            </a:r>
            <a:endParaRPr kumimoji="1" lang="en-US" altLang="ja-JP" sz="2000" dirty="0"/>
          </a:p>
          <a:p>
            <a:r>
              <a:rPr lang="en-US" altLang="ja-JP" sz="2000" dirty="0"/>
              <a:t>   </a:t>
            </a:r>
            <a:r>
              <a:rPr kumimoji="1" lang="ja-JP" altLang="en-US" sz="2000" dirty="0"/>
              <a:t>数値化されている</a:t>
            </a:r>
            <a:endParaRPr lang="en-US" altLang="ja-JP" sz="2000" dirty="0"/>
          </a:p>
          <a:p>
            <a:r>
              <a:rPr kumimoji="1" lang="ja-JP" altLang="en-US" sz="2000" dirty="0"/>
              <a:t>・ レーティングが高いほどコンテストに</a:t>
            </a:r>
            <a:endParaRPr kumimoji="1" lang="en-US" altLang="ja-JP" sz="2000" dirty="0"/>
          </a:p>
          <a:p>
            <a:r>
              <a:rPr lang="en-US" altLang="ja-JP" sz="2000" dirty="0"/>
              <a:t>   </a:t>
            </a:r>
            <a:r>
              <a:rPr kumimoji="1" lang="ja-JP" altLang="en-US" sz="2000" dirty="0"/>
              <a:t>おける期待順位が高い</a:t>
            </a:r>
          </a:p>
        </p:txBody>
      </p:sp>
      <p:sp>
        <p:nvSpPr>
          <p:cNvPr id="7" name="角丸四角形 6"/>
          <p:cNvSpPr/>
          <p:nvPr/>
        </p:nvSpPr>
        <p:spPr>
          <a:xfrm>
            <a:off x="358140" y="3449627"/>
            <a:ext cx="8488681" cy="28063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42348" y="3241545"/>
            <a:ext cx="1773242" cy="461665"/>
          </a:xfrm>
          <a:prstGeom prst="rect">
            <a:avLst/>
          </a:prstGeom>
          <a:solidFill>
            <a:schemeClr val="bg1"/>
          </a:solidFill>
        </p:spPr>
        <p:txBody>
          <a:bodyPr wrap="none" rtlCol="0">
            <a:spAutoFit/>
          </a:bodyPr>
          <a:lstStyle/>
          <a:p>
            <a:r>
              <a:rPr kumimoji="1" lang="ja-JP" altLang="en-US" sz="2400" dirty="0"/>
              <a:t>レーティング</a:t>
            </a:r>
          </a:p>
        </p:txBody>
      </p:sp>
      <p:sp>
        <p:nvSpPr>
          <p:cNvPr id="8" name="テキスト ボックス 7"/>
          <p:cNvSpPr txBox="1"/>
          <p:nvPr/>
        </p:nvSpPr>
        <p:spPr>
          <a:xfrm>
            <a:off x="3588324" y="5615770"/>
            <a:ext cx="5357557" cy="338554"/>
          </a:xfrm>
          <a:prstGeom prst="rect">
            <a:avLst/>
          </a:prstGeom>
          <a:noFill/>
        </p:spPr>
        <p:txBody>
          <a:bodyPr wrap="none" rtlCol="0">
            <a:spAutoFit/>
          </a:bodyPr>
          <a:lstStyle/>
          <a:p>
            <a:r>
              <a:rPr kumimoji="1" lang="en-US" altLang="ja-JP" sz="1600" dirty="0"/>
              <a:t>2020/2/3</a:t>
            </a:r>
            <a:r>
              <a:rPr kumimoji="1" lang="ja-JP" altLang="en-US" sz="1600" dirty="0"/>
              <a:t>時点でのレーティングのページ，ユーザ名は削除</a:t>
            </a:r>
          </a:p>
        </p:txBody>
      </p:sp>
      <p:sp>
        <p:nvSpPr>
          <p:cNvPr id="9" name="テキスト ボックス 8"/>
          <p:cNvSpPr txBox="1"/>
          <p:nvPr/>
        </p:nvSpPr>
        <p:spPr>
          <a:xfrm>
            <a:off x="5128260" y="5929482"/>
            <a:ext cx="1989647" cy="261610"/>
          </a:xfrm>
          <a:prstGeom prst="rect">
            <a:avLst/>
          </a:prstGeom>
          <a:noFill/>
        </p:spPr>
        <p:txBody>
          <a:bodyPr wrap="none" rtlCol="0">
            <a:spAutoFit/>
          </a:bodyPr>
          <a:lstStyle/>
          <a:p>
            <a:r>
              <a:rPr lang="en-US" altLang="ja-JP" sz="1100" dirty="0"/>
              <a:t>http://codeforces.com/ratings</a:t>
            </a:r>
            <a:endParaRPr kumimoji="1" lang="ja-JP" altLang="en-US" sz="1100" dirty="0"/>
          </a:p>
        </p:txBody>
      </p:sp>
      <p:sp>
        <p:nvSpPr>
          <p:cNvPr id="10" name="スライド番号プレースホルダー 9"/>
          <p:cNvSpPr>
            <a:spLocks noGrp="1"/>
          </p:cNvSpPr>
          <p:nvPr>
            <p:ph type="sldNum" sz="quarter" idx="12"/>
          </p:nvPr>
        </p:nvSpPr>
        <p:spPr/>
        <p:txBody>
          <a:bodyPr/>
          <a:lstStyle/>
          <a:p>
            <a:fld id="{9F5033E9-932D-4E41-95C3-341F9A6DAE17}" type="slidenum">
              <a:rPr lang="en-US" altLang="ja-JP" smtClean="0"/>
              <a:pPr/>
              <a:t>6</a:t>
            </a:fld>
            <a:endParaRPr lang="en-US" altLang="ja-JP"/>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t="1462" b="60472"/>
          <a:stretch/>
        </p:blipFill>
        <p:spPr>
          <a:xfrm>
            <a:off x="4602480" y="3592429"/>
            <a:ext cx="3870711" cy="2035357"/>
          </a:xfrm>
          <a:prstGeom prst="rect">
            <a:avLst/>
          </a:prstGeom>
          <a:ln>
            <a:solidFill>
              <a:schemeClr val="tx1"/>
            </a:solidFill>
          </a:ln>
        </p:spPr>
      </p:pic>
    </p:spTree>
    <p:extLst>
      <p:ext uri="{BB962C8B-B14F-4D97-AF65-F5344CB8AC3E}">
        <p14:creationId xmlns:p14="http://schemas.microsoft.com/office/powerpoint/2010/main" val="265142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提案する判定手法</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a:p>
        </p:txBody>
      </p:sp>
      <p:pic>
        <p:nvPicPr>
          <p:cNvPr id="55" name="図 54"/>
          <p:cNvPicPr>
            <a:picLocks noChangeAspect="1"/>
          </p:cNvPicPr>
          <p:nvPr/>
        </p:nvPicPr>
        <p:blipFill>
          <a:blip r:embed="rId3"/>
          <a:stretch>
            <a:fillRect/>
          </a:stretch>
        </p:blipFill>
        <p:spPr>
          <a:xfrm>
            <a:off x="1150217" y="1521971"/>
            <a:ext cx="6832453" cy="5075679"/>
          </a:xfrm>
          <a:prstGeom prst="rect">
            <a:avLst/>
          </a:prstGeom>
        </p:spPr>
      </p:pic>
    </p:spTree>
    <p:extLst>
      <p:ext uri="{BB962C8B-B14F-4D97-AF65-F5344CB8AC3E}">
        <p14:creationId xmlns:p14="http://schemas.microsoft.com/office/powerpoint/2010/main" val="220671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Step1</a:t>
            </a:r>
            <a:r>
              <a:rPr kumimoji="1" lang="ja-JP" altLang="en-US" dirty="0" smtClean="0"/>
              <a:t>：収集・分類</a:t>
            </a:r>
            <a:endParaRPr kumimoji="1" lang="ja-JP" altLang="en-US" dirty="0"/>
          </a:p>
        </p:txBody>
      </p:sp>
      <p:sp>
        <p:nvSpPr>
          <p:cNvPr id="3" name="スライド番号プレースホルダー 2"/>
          <p:cNvSpPr>
            <a:spLocks noGrp="1"/>
          </p:cNvSpPr>
          <p:nvPr>
            <p:ph type="sldNum" sz="quarter" idx="12"/>
          </p:nvPr>
        </p:nvSpPr>
        <p:spPr/>
        <p:txBody>
          <a:bodyPr/>
          <a:lstStyle/>
          <a:p>
            <a:fld id="{F4FF597C-9423-4BA2-89DC-CB3C381FCB2F}" type="slidenum">
              <a:rPr lang="en-US" altLang="ja-JP" smtClean="0"/>
              <a:pPr/>
              <a:t>8</a:t>
            </a:fld>
            <a:endParaRPr lang="en-US" altLang="ja-JP"/>
          </a:p>
        </p:txBody>
      </p:sp>
      <p:pic>
        <p:nvPicPr>
          <p:cNvPr id="5" name="図 4"/>
          <p:cNvPicPr>
            <a:picLocks noChangeAspect="1"/>
          </p:cNvPicPr>
          <p:nvPr/>
        </p:nvPicPr>
        <p:blipFill>
          <a:blip r:embed="rId3"/>
          <a:stretch>
            <a:fillRect/>
          </a:stretch>
        </p:blipFill>
        <p:spPr>
          <a:xfrm>
            <a:off x="1130440" y="2452678"/>
            <a:ext cx="3647976" cy="2913383"/>
          </a:xfrm>
          <a:prstGeom prst="rect">
            <a:avLst/>
          </a:prstGeom>
        </p:spPr>
      </p:pic>
      <p:pic>
        <p:nvPicPr>
          <p:cNvPr id="7" name="図 6"/>
          <p:cNvPicPr>
            <a:picLocks noChangeAspect="1"/>
          </p:cNvPicPr>
          <p:nvPr/>
        </p:nvPicPr>
        <p:blipFill>
          <a:blip r:embed="rId4">
            <a:extLst>
              <a:ext uri="{BEBA8EAE-BF5A-486C-A8C5-ECC9F3942E4B}">
                <a14:imgProps xmlns:a14="http://schemas.microsoft.com/office/drawing/2010/main">
                  <a14:imgLayer r:embed="rId5">
                    <a14:imgEffect>
                      <a14:sharpenSoften amount="-80000"/>
                    </a14:imgEffect>
                    <a14:imgEffect>
                      <a14:saturation sat="25000"/>
                    </a14:imgEffect>
                    <a14:imgEffect>
                      <a14:brightnessContrast bright="-15000"/>
                    </a14:imgEffect>
                  </a14:imgLayer>
                </a14:imgProps>
              </a:ext>
            </a:extLst>
          </a:blip>
          <a:stretch>
            <a:fillRect/>
          </a:stretch>
        </p:blipFill>
        <p:spPr>
          <a:xfrm>
            <a:off x="4069582" y="1517245"/>
            <a:ext cx="3901472" cy="5080405"/>
          </a:xfrm>
          <a:prstGeom prst="rect">
            <a:avLst/>
          </a:prstGeom>
        </p:spPr>
      </p:pic>
    </p:spTree>
    <p:extLst>
      <p:ext uri="{BB962C8B-B14F-4D97-AF65-F5344CB8AC3E}">
        <p14:creationId xmlns:p14="http://schemas.microsoft.com/office/powerpoint/2010/main" val="3069925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98120" y="1859280"/>
            <a:ext cx="4297680" cy="4404360"/>
          </a:xfrm>
          <a:prstGeom prst="roundRect">
            <a:avLst>
              <a:gd name="adj" fmla="val 8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half" idx="1"/>
          </p:nvPr>
        </p:nvSpPr>
        <p:spPr>
          <a:noFill/>
        </p:spPr>
        <p:txBody>
          <a:bodyPr/>
          <a:lstStyle/>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r>
              <a:rPr kumimoji="1" lang="ja-JP" altLang="en-US" sz="2400" dirty="0"/>
              <a:t>ロシアのプログラミングコンテスト</a:t>
            </a:r>
            <a:r>
              <a:rPr kumimoji="1" lang="en-US" altLang="ja-JP" sz="2400" dirty="0" err="1"/>
              <a:t>Codeforces</a:t>
            </a:r>
            <a:r>
              <a:rPr kumimoji="1" lang="ja-JP" altLang="en-US" sz="2400" dirty="0"/>
              <a:t>よりデータセットを構築</a:t>
            </a:r>
            <a:endParaRPr kumimoji="1" lang="en-US" altLang="ja-JP" sz="2400" dirty="0"/>
          </a:p>
          <a:p>
            <a:r>
              <a:rPr lang="ja-JP" altLang="en-US" sz="2400" dirty="0"/>
              <a:t>提出ファイルの内，約</a:t>
            </a:r>
            <a:r>
              <a:rPr lang="en-US" altLang="ja-JP" sz="2400" dirty="0"/>
              <a:t>90%</a:t>
            </a:r>
            <a:r>
              <a:rPr lang="ja-JP" altLang="en-US" sz="2400" dirty="0"/>
              <a:t>で使用される</a:t>
            </a:r>
            <a:r>
              <a:rPr lang="en-US" altLang="ja-JP" sz="2400" dirty="0"/>
              <a:t>C++</a:t>
            </a:r>
            <a:r>
              <a:rPr lang="ja-JP" altLang="en-US" sz="2400" dirty="0"/>
              <a:t>のファイルを分類対象</a:t>
            </a:r>
            <a:endParaRPr kumimoji="1" lang="ja-JP" altLang="en-US" sz="2400" dirty="0"/>
          </a:p>
        </p:txBody>
      </p:sp>
      <p:sp>
        <p:nvSpPr>
          <p:cNvPr id="2" name="タイトル 1"/>
          <p:cNvSpPr>
            <a:spLocks noGrp="1"/>
          </p:cNvSpPr>
          <p:nvPr>
            <p:ph type="title"/>
          </p:nvPr>
        </p:nvSpPr>
        <p:spPr/>
        <p:txBody>
          <a:bodyPr/>
          <a:lstStyle/>
          <a:p>
            <a:r>
              <a:rPr kumimoji="1" lang="en-US" altLang="ja-JP" dirty="0"/>
              <a:t>Step1</a:t>
            </a:r>
            <a:r>
              <a:rPr kumimoji="1" lang="ja-JP" altLang="en-US" dirty="0"/>
              <a:t>：収集・分類</a:t>
            </a:r>
          </a:p>
        </p:txBody>
      </p:sp>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411888160"/>
              </p:ext>
            </p:extLst>
          </p:nvPr>
        </p:nvGraphicFramePr>
        <p:xfrm>
          <a:off x="720090" y="2638028"/>
          <a:ext cx="3710940" cy="741680"/>
        </p:xfrm>
        <a:graphic>
          <a:graphicData uri="http://schemas.openxmlformats.org/drawingml/2006/table">
            <a:tbl>
              <a:tblPr firstRow="1" bandRow="1">
                <a:tableStyleId>{5C22544A-7EE6-4342-B048-85BDC9FD1C3A}</a:tableStyleId>
              </a:tblPr>
              <a:tblGrid>
                <a:gridCol w="1855470">
                  <a:extLst>
                    <a:ext uri="{9D8B030D-6E8A-4147-A177-3AD203B41FA5}">
                      <a16:colId xmlns:a16="http://schemas.microsoft.com/office/drawing/2014/main" val="395895055"/>
                    </a:ext>
                  </a:extLst>
                </a:gridCol>
                <a:gridCol w="1855470">
                  <a:extLst>
                    <a:ext uri="{9D8B030D-6E8A-4147-A177-3AD203B41FA5}">
                      <a16:colId xmlns:a16="http://schemas.microsoft.com/office/drawing/2014/main" val="1165003489"/>
                    </a:ext>
                  </a:extLst>
                </a:gridCol>
              </a:tblGrid>
              <a:tr h="370840">
                <a:tc>
                  <a:txBody>
                    <a:bodyPr/>
                    <a:lstStyle/>
                    <a:p>
                      <a:pPr algn="ctr"/>
                      <a:r>
                        <a:rPr kumimoji="1" lang="ja-JP" altLang="en-US" dirty="0">
                          <a:solidFill>
                            <a:schemeClr val="tx1"/>
                          </a:solidFill>
                        </a:rPr>
                        <a:t>提出ファイル数</a:t>
                      </a:r>
                    </a:p>
                  </a:txBody>
                  <a:tcPr>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提出者数</a:t>
                      </a:r>
                      <a:endParaRPr kumimoji="1" lang="ja-JP" altLang="en-US"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265183"/>
                  </a:ext>
                </a:extLst>
              </a:tr>
              <a:tr h="370840">
                <a:tc>
                  <a:txBody>
                    <a:bodyPr/>
                    <a:lstStyle/>
                    <a:p>
                      <a:pPr algn="ctr"/>
                      <a:r>
                        <a:rPr kumimoji="1" lang="en-US" altLang="ja-JP" dirty="0">
                          <a:solidFill>
                            <a:schemeClr val="tx1"/>
                          </a:solidFill>
                        </a:rPr>
                        <a:t>1,644,636</a:t>
                      </a:r>
                      <a:endParaRPr kumimoji="1" lang="ja-JP" altLang="en-US"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r>
                        <a:rPr kumimoji="1" lang="en-US" altLang="ja-JP" dirty="0">
                          <a:solidFill>
                            <a:schemeClr val="tx1"/>
                          </a:solidFill>
                        </a:rPr>
                        <a:t>14,520</a:t>
                      </a:r>
                      <a:endParaRPr kumimoji="1" lang="ja-JP" altLang="en-US" dirty="0">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27794653"/>
                  </a:ext>
                </a:extLst>
              </a:tr>
            </a:tbl>
          </a:graphicData>
        </a:graphic>
      </p:graphicFrame>
      <p:sp>
        <p:nvSpPr>
          <p:cNvPr id="7" name="テキスト ボックス 6"/>
          <p:cNvSpPr txBox="1"/>
          <p:nvPr/>
        </p:nvSpPr>
        <p:spPr>
          <a:xfrm>
            <a:off x="518160" y="2305288"/>
            <a:ext cx="1912703" cy="369332"/>
          </a:xfrm>
          <a:prstGeom prst="rect">
            <a:avLst/>
          </a:prstGeom>
          <a:noFill/>
        </p:spPr>
        <p:txBody>
          <a:bodyPr wrap="none" rtlCol="0">
            <a:spAutoFit/>
          </a:bodyPr>
          <a:lstStyle/>
          <a:p>
            <a:r>
              <a:rPr kumimoji="1" lang="ja-JP" altLang="en-US" dirty="0"/>
              <a:t>データベース情報</a:t>
            </a:r>
          </a:p>
        </p:txBody>
      </p:sp>
      <p:sp>
        <p:nvSpPr>
          <p:cNvPr id="9" name="テキスト ボックス 8"/>
          <p:cNvSpPr txBox="1"/>
          <p:nvPr/>
        </p:nvSpPr>
        <p:spPr>
          <a:xfrm>
            <a:off x="5288280" y="2305288"/>
            <a:ext cx="3156633" cy="646331"/>
          </a:xfrm>
          <a:prstGeom prst="rect">
            <a:avLst/>
          </a:prstGeom>
          <a:noFill/>
        </p:spPr>
        <p:txBody>
          <a:bodyPr wrap="none" rtlCol="0">
            <a:spAutoFit/>
          </a:bodyPr>
          <a:lstStyle/>
          <a:p>
            <a:r>
              <a:rPr kumimoji="1" lang="en-US" altLang="ja-JP" dirty="0"/>
              <a:t>C++</a:t>
            </a:r>
            <a:r>
              <a:rPr kumimoji="1" lang="ja-JP" altLang="en-US" dirty="0"/>
              <a:t>の</a:t>
            </a:r>
            <a:r>
              <a:rPr kumimoji="1" lang="ja-JP" altLang="en-US" u="sng" dirty="0">
                <a:solidFill>
                  <a:srgbClr val="FF0000"/>
                </a:solidFill>
              </a:rPr>
              <a:t>ソースコードを提出者の</a:t>
            </a:r>
            <a:endParaRPr kumimoji="1" lang="en-US" altLang="ja-JP" u="sng" dirty="0">
              <a:solidFill>
                <a:srgbClr val="FF0000"/>
              </a:solidFill>
            </a:endParaRPr>
          </a:p>
          <a:p>
            <a:r>
              <a:rPr kumimoji="1" lang="ja-JP" altLang="en-US" u="sng" dirty="0">
                <a:solidFill>
                  <a:srgbClr val="FF0000"/>
                </a:solidFill>
              </a:rPr>
              <a:t>レーティング</a:t>
            </a:r>
            <a:r>
              <a:rPr kumimoji="1" lang="ja-JP" altLang="en-US" dirty="0"/>
              <a:t>によってソート</a:t>
            </a:r>
          </a:p>
        </p:txBody>
      </p:sp>
      <p:sp>
        <p:nvSpPr>
          <p:cNvPr id="20" name="角丸四角形 19"/>
          <p:cNvSpPr/>
          <p:nvPr/>
        </p:nvSpPr>
        <p:spPr>
          <a:xfrm>
            <a:off x="4653699" y="1859280"/>
            <a:ext cx="4297680" cy="4404360"/>
          </a:xfrm>
          <a:prstGeom prst="roundRect">
            <a:avLst>
              <a:gd name="adj" fmla="val 8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45381" y="1600200"/>
            <a:ext cx="3595856" cy="523220"/>
          </a:xfrm>
          <a:prstGeom prst="rect">
            <a:avLst/>
          </a:prstGeom>
          <a:solidFill>
            <a:schemeClr val="bg1"/>
          </a:solidFill>
        </p:spPr>
        <p:txBody>
          <a:bodyPr wrap="none" rtlCol="0">
            <a:spAutoFit/>
          </a:bodyPr>
          <a:lstStyle/>
          <a:p>
            <a:r>
              <a:rPr kumimoji="1" lang="ja-JP" altLang="en-US" sz="2800" dirty="0"/>
              <a:t>上級者・初級者の分類</a:t>
            </a:r>
          </a:p>
        </p:txBody>
      </p:sp>
      <p:sp>
        <p:nvSpPr>
          <p:cNvPr id="21" name="テキスト ボックス 20"/>
          <p:cNvSpPr txBox="1"/>
          <p:nvPr/>
        </p:nvSpPr>
        <p:spPr>
          <a:xfrm>
            <a:off x="497926" y="1600200"/>
            <a:ext cx="3103735" cy="523220"/>
          </a:xfrm>
          <a:prstGeom prst="rect">
            <a:avLst/>
          </a:prstGeom>
          <a:solidFill>
            <a:schemeClr val="bg1"/>
          </a:solidFill>
        </p:spPr>
        <p:txBody>
          <a:bodyPr wrap="none" rtlCol="0">
            <a:spAutoFit/>
          </a:bodyPr>
          <a:lstStyle/>
          <a:p>
            <a:r>
              <a:rPr kumimoji="1" lang="ja-JP" altLang="en-US" sz="2800" dirty="0"/>
              <a:t>ソースコードの収集</a:t>
            </a:r>
          </a:p>
        </p:txBody>
      </p:sp>
      <p:sp>
        <p:nvSpPr>
          <p:cNvPr id="22" name="スライド番号プレースホルダー 21"/>
          <p:cNvSpPr>
            <a:spLocks noGrp="1"/>
          </p:cNvSpPr>
          <p:nvPr>
            <p:ph type="sldNum" sz="quarter" idx="12"/>
          </p:nvPr>
        </p:nvSpPr>
        <p:spPr/>
        <p:txBody>
          <a:bodyPr/>
          <a:lstStyle/>
          <a:p>
            <a:fld id="{A08A75B4-47F8-43D9-9E5B-0E2C9B0AE409}" type="slidenum">
              <a:rPr lang="en-US" altLang="ja-JP" smtClean="0"/>
              <a:pPr/>
              <a:t>9</a:t>
            </a:fld>
            <a:endParaRPr lang="en-US" altLang="ja-JP"/>
          </a:p>
        </p:txBody>
      </p:sp>
      <p:grpSp>
        <p:nvGrpSpPr>
          <p:cNvPr id="23" name="グループ化 22">
            <a:extLst>
              <a:ext uri="{FF2B5EF4-FFF2-40B4-BE49-F238E27FC236}">
                <a16:creationId xmlns:a16="http://schemas.microsoft.com/office/drawing/2014/main" id="{4E67590B-834B-4AD8-A7AC-F4C6726996B2}"/>
              </a:ext>
            </a:extLst>
          </p:cNvPr>
          <p:cNvGrpSpPr/>
          <p:nvPr/>
        </p:nvGrpSpPr>
        <p:grpSpPr>
          <a:xfrm>
            <a:off x="5298439" y="3008868"/>
            <a:ext cx="2889739" cy="1232106"/>
            <a:chOff x="5448043" y="3376597"/>
            <a:chExt cx="2889739" cy="1232106"/>
          </a:xfrm>
        </p:grpSpPr>
        <p:graphicFrame>
          <p:nvGraphicFramePr>
            <p:cNvPr id="24" name="オブジェクト 23">
              <a:extLst>
                <a:ext uri="{FF2B5EF4-FFF2-40B4-BE49-F238E27FC236}">
                  <a16:creationId xmlns:a16="http://schemas.microsoft.com/office/drawing/2014/main" id="{B9D27E87-051F-4E09-B991-213F713BFA2C}"/>
                </a:ext>
              </a:extLst>
            </p:cNvPr>
            <p:cNvGraphicFramePr>
              <a:graphicFrameLocks/>
            </p:cNvGraphicFramePr>
            <p:nvPr>
              <p:extLst>
                <p:ext uri="{D42A27DB-BD31-4B8C-83A1-F6EECF244321}">
                  <p14:modId xmlns:p14="http://schemas.microsoft.com/office/powerpoint/2010/main" val="555787561"/>
                </p:ext>
              </p:extLst>
            </p:nvPr>
          </p:nvGraphicFramePr>
          <p:xfrm>
            <a:off x="5548311" y="3707583"/>
            <a:ext cx="2689200" cy="320400"/>
          </p:xfrm>
          <a:graphic>
            <a:graphicData uri="http://schemas.openxmlformats.org/presentationml/2006/ole">
              <mc:AlternateContent xmlns:mc="http://schemas.openxmlformats.org/markup-compatibility/2006">
                <mc:Choice xmlns:v="urn:schemas-microsoft-com:vml" Requires="v">
                  <p:oleObj spid="_x0000_s2085" name="ワークシート" r:id="rId4" imgW="2689999" imgH="236312" progId="Excel.Sheet.12">
                    <p:embed/>
                  </p:oleObj>
                </mc:Choice>
                <mc:Fallback>
                  <p:oleObj name="ワークシート" r:id="rId4" imgW="2689999" imgH="236312" progId="Excel.Sheet.12">
                    <p:embed/>
                    <p:pic>
                      <p:nvPicPr>
                        <p:cNvPr id="24" name="オブジェクト 23">
                          <a:extLst>
                            <a:ext uri="{FF2B5EF4-FFF2-40B4-BE49-F238E27FC236}">
                              <a16:creationId xmlns:a16="http://schemas.microsoft.com/office/drawing/2014/main" id="{B9D27E87-051F-4E09-B991-213F713BFA2C}"/>
                            </a:ext>
                          </a:extLst>
                        </p:cNvPr>
                        <p:cNvPicPr/>
                        <p:nvPr/>
                      </p:nvPicPr>
                      <p:blipFill>
                        <a:blip r:embed="rId5"/>
                        <a:stretch>
                          <a:fillRect/>
                        </a:stretch>
                      </p:blipFill>
                      <p:spPr>
                        <a:xfrm>
                          <a:off x="5548311" y="3707583"/>
                          <a:ext cx="2689200" cy="320400"/>
                        </a:xfrm>
                        <a:prstGeom prst="rect">
                          <a:avLst/>
                        </a:prstGeom>
                      </p:spPr>
                    </p:pic>
                  </p:oleObj>
                </mc:Fallback>
              </mc:AlternateContent>
            </a:graphicData>
          </a:graphic>
        </p:graphicFrame>
        <p:sp>
          <p:nvSpPr>
            <p:cNvPr id="25" name="テキスト ボックス 24">
              <a:extLst>
                <a:ext uri="{FF2B5EF4-FFF2-40B4-BE49-F238E27FC236}">
                  <a16:creationId xmlns:a16="http://schemas.microsoft.com/office/drawing/2014/main" id="{F33D9A67-F003-4F71-B4E0-00D31743A862}"/>
                </a:ext>
              </a:extLst>
            </p:cNvPr>
            <p:cNvSpPr txBox="1"/>
            <p:nvPr/>
          </p:nvSpPr>
          <p:spPr>
            <a:xfrm>
              <a:off x="5448043" y="3972083"/>
              <a:ext cx="877163" cy="369332"/>
            </a:xfrm>
            <a:prstGeom prst="rect">
              <a:avLst/>
            </a:prstGeom>
            <a:noFill/>
          </p:spPr>
          <p:txBody>
            <a:bodyPr wrap="none" rtlCol="0">
              <a:spAutoFit/>
            </a:bodyPr>
            <a:lstStyle/>
            <a:p>
              <a:r>
                <a:rPr kumimoji="1" lang="ja-JP" altLang="en-US" dirty="0"/>
                <a:t>初級者</a:t>
              </a:r>
            </a:p>
          </p:txBody>
        </p:sp>
        <p:sp>
          <p:nvSpPr>
            <p:cNvPr id="26" name="テキスト ボックス 25">
              <a:extLst>
                <a:ext uri="{FF2B5EF4-FFF2-40B4-BE49-F238E27FC236}">
                  <a16:creationId xmlns:a16="http://schemas.microsoft.com/office/drawing/2014/main" id="{7E202ACA-A507-43A7-8EEB-ABBF668123B4}"/>
                </a:ext>
              </a:extLst>
            </p:cNvPr>
            <p:cNvSpPr txBox="1"/>
            <p:nvPr/>
          </p:nvSpPr>
          <p:spPr>
            <a:xfrm>
              <a:off x="7460619" y="3972083"/>
              <a:ext cx="877163" cy="369332"/>
            </a:xfrm>
            <a:prstGeom prst="rect">
              <a:avLst/>
            </a:prstGeom>
            <a:noFill/>
          </p:spPr>
          <p:txBody>
            <a:bodyPr wrap="none" rtlCol="0">
              <a:spAutoFit/>
            </a:bodyPr>
            <a:lstStyle/>
            <a:p>
              <a:r>
                <a:rPr kumimoji="1" lang="ja-JP" altLang="en-US" dirty="0"/>
                <a:t>上級者</a:t>
              </a:r>
            </a:p>
          </p:txBody>
        </p:sp>
        <p:sp>
          <p:nvSpPr>
            <p:cNvPr id="27" name="テキスト ボックス 26">
              <a:extLst>
                <a:ext uri="{FF2B5EF4-FFF2-40B4-BE49-F238E27FC236}">
                  <a16:creationId xmlns:a16="http://schemas.microsoft.com/office/drawing/2014/main" id="{B58657EF-DC57-4238-9D83-592830FBFB37}"/>
                </a:ext>
              </a:extLst>
            </p:cNvPr>
            <p:cNvSpPr txBox="1"/>
            <p:nvPr/>
          </p:nvSpPr>
          <p:spPr>
            <a:xfrm>
              <a:off x="5915489" y="3376597"/>
              <a:ext cx="646331" cy="369332"/>
            </a:xfrm>
            <a:prstGeom prst="rect">
              <a:avLst/>
            </a:prstGeom>
            <a:noFill/>
          </p:spPr>
          <p:txBody>
            <a:bodyPr wrap="none" rtlCol="0">
              <a:spAutoFit/>
            </a:bodyPr>
            <a:lstStyle/>
            <a:p>
              <a:r>
                <a:rPr kumimoji="1" lang="en-US" altLang="ja-JP" dirty="0"/>
                <a:t>25%</a:t>
              </a:r>
              <a:endParaRPr kumimoji="1" lang="ja-JP" altLang="en-US" dirty="0"/>
            </a:p>
          </p:txBody>
        </p:sp>
        <p:sp>
          <p:nvSpPr>
            <p:cNvPr id="28" name="テキスト ボックス 27">
              <a:extLst>
                <a:ext uri="{FF2B5EF4-FFF2-40B4-BE49-F238E27FC236}">
                  <a16:creationId xmlns:a16="http://schemas.microsoft.com/office/drawing/2014/main" id="{859592CB-18BA-46EE-86FD-5DAFC1F78C50}"/>
                </a:ext>
              </a:extLst>
            </p:cNvPr>
            <p:cNvSpPr txBox="1"/>
            <p:nvPr/>
          </p:nvSpPr>
          <p:spPr>
            <a:xfrm>
              <a:off x="6569746" y="3376597"/>
              <a:ext cx="646331" cy="369332"/>
            </a:xfrm>
            <a:prstGeom prst="rect">
              <a:avLst/>
            </a:prstGeom>
            <a:noFill/>
          </p:spPr>
          <p:txBody>
            <a:bodyPr wrap="none" rtlCol="0">
              <a:spAutoFit/>
            </a:bodyPr>
            <a:lstStyle/>
            <a:p>
              <a:r>
                <a:rPr kumimoji="1" lang="en-US" altLang="ja-JP" dirty="0"/>
                <a:t>50%</a:t>
              </a:r>
              <a:endParaRPr kumimoji="1" lang="ja-JP" altLang="en-US" dirty="0"/>
            </a:p>
          </p:txBody>
        </p:sp>
        <p:sp>
          <p:nvSpPr>
            <p:cNvPr id="29" name="テキスト ボックス 28">
              <a:extLst>
                <a:ext uri="{FF2B5EF4-FFF2-40B4-BE49-F238E27FC236}">
                  <a16:creationId xmlns:a16="http://schemas.microsoft.com/office/drawing/2014/main" id="{87F2A175-34D4-41E6-96D1-8712360AAFA5}"/>
                </a:ext>
              </a:extLst>
            </p:cNvPr>
            <p:cNvSpPr txBox="1"/>
            <p:nvPr/>
          </p:nvSpPr>
          <p:spPr>
            <a:xfrm>
              <a:off x="7229191" y="3376597"/>
              <a:ext cx="646331" cy="369332"/>
            </a:xfrm>
            <a:prstGeom prst="rect">
              <a:avLst/>
            </a:prstGeom>
            <a:noFill/>
          </p:spPr>
          <p:txBody>
            <a:bodyPr wrap="none" rtlCol="0">
              <a:spAutoFit/>
            </a:bodyPr>
            <a:lstStyle/>
            <a:p>
              <a:r>
                <a:rPr kumimoji="1" lang="en-US" altLang="ja-JP" dirty="0"/>
                <a:t>75%</a:t>
              </a:r>
              <a:endParaRPr kumimoji="1" lang="ja-JP" altLang="en-US" dirty="0"/>
            </a:p>
          </p:txBody>
        </p:sp>
        <p:sp>
          <p:nvSpPr>
            <p:cNvPr id="30" name="右中かっこ 29">
              <a:extLst>
                <a:ext uri="{FF2B5EF4-FFF2-40B4-BE49-F238E27FC236}">
                  <a16:creationId xmlns:a16="http://schemas.microsoft.com/office/drawing/2014/main" id="{1B580BA0-265D-425B-B065-26BF0A4BF3B8}"/>
                </a:ext>
              </a:extLst>
            </p:cNvPr>
            <p:cNvSpPr/>
            <p:nvPr/>
          </p:nvSpPr>
          <p:spPr>
            <a:xfrm rot="5400000">
              <a:off x="6777316" y="3570834"/>
              <a:ext cx="194777" cy="11718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62470B2-E2CB-444D-AAA2-AF45CA1A5130}"/>
                </a:ext>
              </a:extLst>
            </p:cNvPr>
            <p:cNvSpPr txBox="1"/>
            <p:nvPr/>
          </p:nvSpPr>
          <p:spPr>
            <a:xfrm>
              <a:off x="6407635" y="4239371"/>
              <a:ext cx="877163" cy="369332"/>
            </a:xfrm>
            <a:prstGeom prst="rect">
              <a:avLst/>
            </a:prstGeom>
            <a:noFill/>
          </p:spPr>
          <p:txBody>
            <a:bodyPr wrap="none" rtlCol="0">
              <a:spAutoFit/>
            </a:bodyPr>
            <a:lstStyle/>
            <a:p>
              <a:r>
                <a:rPr lang="ja-JP" altLang="en-US" u="sng" dirty="0">
                  <a:solidFill>
                    <a:srgbClr val="FF0000"/>
                  </a:solidFill>
                </a:rPr>
                <a:t>中級者</a:t>
              </a:r>
              <a:endParaRPr kumimoji="1" lang="ja-JP" altLang="en-US" u="sng" dirty="0">
                <a:solidFill>
                  <a:srgbClr val="FF0000"/>
                </a:solidFill>
              </a:endParaRPr>
            </a:p>
          </p:txBody>
        </p:sp>
      </p:grpSp>
      <p:graphicFrame>
        <p:nvGraphicFramePr>
          <p:cNvPr id="32" name="表 31">
            <a:extLst>
              <a:ext uri="{FF2B5EF4-FFF2-40B4-BE49-F238E27FC236}">
                <a16:creationId xmlns:a16="http://schemas.microsoft.com/office/drawing/2014/main" id="{02C049E7-D4DB-44DF-B3B3-D2ACF98F3964}"/>
              </a:ext>
            </a:extLst>
          </p:cNvPr>
          <p:cNvGraphicFramePr>
            <a:graphicFrameLocks noGrp="1"/>
          </p:cNvGraphicFramePr>
          <p:nvPr>
            <p:extLst>
              <p:ext uri="{D42A27DB-BD31-4B8C-83A1-F6EECF244321}">
                <p14:modId xmlns:p14="http://schemas.microsoft.com/office/powerpoint/2010/main" val="3737991242"/>
              </p:ext>
            </p:extLst>
          </p:nvPr>
        </p:nvGraphicFramePr>
        <p:xfrm>
          <a:off x="4754880" y="4328050"/>
          <a:ext cx="4140199" cy="1691640"/>
        </p:xfrm>
        <a:graphic>
          <a:graphicData uri="http://schemas.openxmlformats.org/drawingml/2006/table">
            <a:tbl>
              <a:tblPr/>
              <a:tblGrid>
                <a:gridCol w="1174087">
                  <a:extLst>
                    <a:ext uri="{9D8B030D-6E8A-4147-A177-3AD203B41FA5}">
                      <a16:colId xmlns:a16="http://schemas.microsoft.com/office/drawing/2014/main" val="2233318405"/>
                    </a:ext>
                  </a:extLst>
                </a:gridCol>
                <a:gridCol w="741528">
                  <a:extLst>
                    <a:ext uri="{9D8B030D-6E8A-4147-A177-3AD203B41FA5}">
                      <a16:colId xmlns:a16="http://schemas.microsoft.com/office/drawing/2014/main" val="2315712755"/>
                    </a:ext>
                  </a:extLst>
                </a:gridCol>
                <a:gridCol w="741528">
                  <a:extLst>
                    <a:ext uri="{9D8B030D-6E8A-4147-A177-3AD203B41FA5}">
                      <a16:colId xmlns:a16="http://schemas.microsoft.com/office/drawing/2014/main" val="2304535844"/>
                    </a:ext>
                  </a:extLst>
                </a:gridCol>
                <a:gridCol w="741528">
                  <a:extLst>
                    <a:ext uri="{9D8B030D-6E8A-4147-A177-3AD203B41FA5}">
                      <a16:colId xmlns:a16="http://schemas.microsoft.com/office/drawing/2014/main" val="4049989091"/>
                    </a:ext>
                  </a:extLst>
                </a:gridCol>
                <a:gridCol w="741528">
                  <a:extLst>
                    <a:ext uri="{9D8B030D-6E8A-4147-A177-3AD203B41FA5}">
                      <a16:colId xmlns:a16="http://schemas.microsoft.com/office/drawing/2014/main" val="4038933512"/>
                    </a:ext>
                  </a:extLst>
                </a:gridCol>
              </a:tblGrid>
              <a:tr h="281940">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173198"/>
                  </a:ext>
                </a:extLst>
              </a:tr>
              <a:tr h="281940">
                <a:tc rowSpan="3">
                  <a:txBody>
                    <a:bodyPr/>
                    <a:lstStyle/>
                    <a:p>
                      <a:pPr algn="ctr"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レーティング</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平均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1180.22</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1459.66</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1944.35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6776071"/>
                  </a:ext>
                </a:extLst>
              </a:tr>
              <a:tr h="281940">
                <a:tc vMerge="1">
                  <a:txBody>
                    <a:bodyPr/>
                    <a:lstStyle/>
                    <a:p>
                      <a:endParaRPr kumimoji="1" lang="ja-JP" altLang="en-US"/>
                    </a:p>
                  </a:txBody>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最小値</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-39</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1311</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1711</a:t>
                      </a:r>
                    </a:p>
                  </a:txBody>
                  <a:tcPr marL="7620" marR="7620" marT="7620" marB="0" anchor="ctr">
                    <a:lnL>
                      <a:noFill/>
                    </a:lnL>
                    <a:lnR>
                      <a:noFill/>
                    </a:lnR>
                    <a:lnT>
                      <a:noFill/>
                    </a:lnT>
                    <a:lnB>
                      <a:noFill/>
                    </a:lnB>
                  </a:tcPr>
                </a:tc>
                <a:extLst>
                  <a:ext uri="{0D108BD9-81ED-4DB2-BD59-A6C34878D82A}">
                    <a16:rowId xmlns:a16="http://schemas.microsoft.com/office/drawing/2014/main" val="3740165583"/>
                  </a:ext>
                </a:extLst>
              </a:tr>
              <a:tr h="281940">
                <a:tc vMerge="1">
                  <a:txBody>
                    <a:bodyPr/>
                    <a:lstStyle/>
                    <a:p>
                      <a:endParaRPr kumimoji="1" lang="ja-JP" altLang="en-US"/>
                    </a:p>
                  </a:txBody>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最大値</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1310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3367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431674"/>
                  </a:ext>
                </a:extLst>
              </a:tr>
              <a:tr h="281940">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人数</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3899</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8409</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2212</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3486605"/>
                  </a:ext>
                </a:extLst>
              </a:tr>
              <a:tr h="281940">
                <a:tc>
                  <a:txBody>
                    <a:bodyPr/>
                    <a:lstStyle/>
                    <a:p>
                      <a:pPr algn="l"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ファイル数</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353,346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701,871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352,557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960468"/>
                  </a:ext>
                </a:extLst>
              </a:tr>
            </a:tbl>
          </a:graphicData>
        </a:graphic>
      </p:graphicFrame>
      <p:sp>
        <p:nvSpPr>
          <p:cNvPr id="4" name="吹き出し: 四角形 3">
            <a:extLst>
              <a:ext uri="{FF2B5EF4-FFF2-40B4-BE49-F238E27FC236}">
                <a16:creationId xmlns:a16="http://schemas.microsoft.com/office/drawing/2014/main" id="{421A8B85-A106-41A5-A65D-1031020BBD8B}"/>
              </a:ext>
            </a:extLst>
          </p:cNvPr>
          <p:cNvSpPr/>
          <p:nvPr/>
        </p:nvSpPr>
        <p:spPr>
          <a:xfrm>
            <a:off x="6289233" y="1310124"/>
            <a:ext cx="2126756" cy="923755"/>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1</a:t>
            </a:r>
          </a:p>
          <a:p>
            <a:pPr algn="ctr"/>
            <a:r>
              <a:rPr kumimoji="1" lang="ja-JP" altLang="en-US" dirty="0">
                <a:solidFill>
                  <a:schemeClr val="tx1"/>
                </a:solidFill>
              </a:rPr>
              <a:t>従来は提出者</a:t>
            </a:r>
            <a:r>
              <a:rPr lang="ja-JP" altLang="en-US" dirty="0" smtClean="0">
                <a:solidFill>
                  <a:schemeClr val="tx1"/>
                </a:solidFill>
              </a:rPr>
              <a:t>を</a:t>
            </a:r>
            <a:endParaRPr lang="en-US" altLang="ja-JP" dirty="0" smtClean="0">
              <a:solidFill>
                <a:schemeClr val="tx1"/>
              </a:solidFill>
            </a:endParaRPr>
          </a:p>
          <a:p>
            <a:pPr algn="ctr"/>
            <a:r>
              <a:rPr kumimoji="1" lang="ja-JP" altLang="en-US" dirty="0" smtClean="0">
                <a:solidFill>
                  <a:schemeClr val="tx1"/>
                </a:solidFill>
              </a:rPr>
              <a:t>レーティング</a:t>
            </a:r>
            <a:r>
              <a:rPr kumimoji="1" lang="ja-JP" altLang="en-US" dirty="0">
                <a:solidFill>
                  <a:schemeClr val="tx1"/>
                </a:solidFill>
              </a:rPr>
              <a:t>で</a:t>
            </a:r>
            <a:r>
              <a:rPr kumimoji="1" lang="ja-JP" altLang="en-US" dirty="0" smtClean="0">
                <a:solidFill>
                  <a:schemeClr val="tx1"/>
                </a:solidFill>
              </a:rPr>
              <a:t>ソート</a:t>
            </a:r>
            <a:endParaRPr kumimoji="1" lang="ja-JP" altLang="en-US" dirty="0">
              <a:solidFill>
                <a:schemeClr val="tx1"/>
              </a:solidFill>
            </a:endParaRPr>
          </a:p>
        </p:txBody>
      </p:sp>
      <p:sp>
        <p:nvSpPr>
          <p:cNvPr id="33" name="吹き出し: 四角形 32">
            <a:extLst>
              <a:ext uri="{FF2B5EF4-FFF2-40B4-BE49-F238E27FC236}">
                <a16:creationId xmlns:a16="http://schemas.microsoft.com/office/drawing/2014/main" id="{61203157-DC2E-4EC2-AA3E-3B996873FBD4}"/>
              </a:ext>
            </a:extLst>
          </p:cNvPr>
          <p:cNvSpPr/>
          <p:nvPr/>
        </p:nvSpPr>
        <p:spPr>
          <a:xfrm>
            <a:off x="6881862" y="4282965"/>
            <a:ext cx="2013217" cy="614801"/>
          </a:xfrm>
          <a:prstGeom prst="wedgeRectCallout">
            <a:avLst>
              <a:gd name="adj1" fmla="val -43959"/>
              <a:gd name="adj2" fmla="val -758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変更点</a:t>
            </a:r>
            <a:r>
              <a:rPr kumimoji="1" lang="en-US" altLang="ja-JP"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6035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alpha val="5882"/>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5546</TotalTime>
  <Words>1736</Words>
  <Application>Microsoft Office PowerPoint</Application>
  <PresentationFormat>画面に合わせる (4:3)</PresentationFormat>
  <Paragraphs>516</Paragraphs>
  <Slides>22</Slides>
  <Notes>18</Notes>
  <HiddenSlides>1</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27" baseType="lpstr">
      <vt:lpstr>ＭＳ Ｐゴシック</vt:lpstr>
      <vt:lpstr>游ゴシック</vt:lpstr>
      <vt:lpstr>Arial</vt:lpstr>
      <vt:lpstr>Sel-CoolMetal-white</vt:lpstr>
      <vt:lpstr>ワークシート</vt:lpstr>
      <vt:lpstr>判定対象の拡大を目的とした3値分類による ソースコードの良さの判定手法</vt:lpstr>
      <vt:lpstr>背景</vt:lpstr>
      <vt:lpstr>先行研究[2]における課題</vt:lpstr>
      <vt:lpstr>本研究の目的</vt:lpstr>
      <vt:lpstr>本研究の概要</vt:lpstr>
      <vt:lpstr>プログラミングコンテスト</vt:lpstr>
      <vt:lpstr>提案する判定手法</vt:lpstr>
      <vt:lpstr>Step1：収集・分類</vt:lpstr>
      <vt:lpstr>Step1：収集・分類</vt:lpstr>
      <vt:lpstr>Step2：学習</vt:lpstr>
      <vt:lpstr>Step2：学習</vt:lpstr>
      <vt:lpstr>使用したソースコード特徴量</vt:lpstr>
      <vt:lpstr>Step3：判定</vt:lpstr>
      <vt:lpstr>Step3：判定</vt:lpstr>
      <vt:lpstr>従来手法との比較</vt:lpstr>
      <vt:lpstr>判定精度の評価実験</vt:lpstr>
      <vt:lpstr>実験1：精度の改善の評価</vt:lpstr>
      <vt:lpstr>実験1の結果</vt:lpstr>
      <vt:lpstr>実験2：判定対象の拡大の評価</vt:lpstr>
      <vt:lpstr>実験2の結果</vt:lpstr>
      <vt:lpstr>まとめと今後の課題</vt:lpstr>
      <vt:lpstr>精度改善の変更点ごとの結果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判定対象の拡大を目的とした 3値分類による ソースコードの良さの判定手法</dc:title>
  <dc:creator>anonymous .</dc:creator>
  <cp:lastModifiedBy>anonymous .</cp:lastModifiedBy>
  <cp:revision>207</cp:revision>
  <cp:lastPrinted>2020-02-17T05:26:29Z</cp:lastPrinted>
  <dcterms:created xsi:type="dcterms:W3CDTF">2020-02-03T04:46:16Z</dcterms:created>
  <dcterms:modified xsi:type="dcterms:W3CDTF">2020-02-18T07:02:01Z</dcterms:modified>
</cp:coreProperties>
</file>