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57" r:id="rId3"/>
    <p:sldId id="258" r:id="rId4"/>
    <p:sldId id="282" r:id="rId5"/>
    <p:sldId id="267" r:id="rId6"/>
    <p:sldId id="266" r:id="rId7"/>
    <p:sldId id="259" r:id="rId8"/>
    <p:sldId id="260" r:id="rId9"/>
    <p:sldId id="261" r:id="rId10"/>
    <p:sldId id="284" r:id="rId11"/>
    <p:sldId id="285" r:id="rId12"/>
    <p:sldId id="286" r:id="rId13"/>
    <p:sldId id="262" r:id="rId14"/>
    <p:sldId id="279" r:id="rId15"/>
    <p:sldId id="263" r:id="rId16"/>
    <p:sldId id="264" r:id="rId17"/>
    <p:sldId id="269" r:id="rId18"/>
    <p:sldId id="281" r:id="rId19"/>
    <p:sldId id="265" r:id="rId20"/>
    <p:sldId id="270" r:id="rId21"/>
    <p:sldId id="288" r:id="rId22"/>
    <p:sldId id="287" r:id="rId23"/>
  </p:sldIdLst>
  <p:sldSz cx="12192000" cy="6858000"/>
  <p:notesSz cx="9939338" cy="6807200"/>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58" autoAdjust="0"/>
    <p:restoredTop sz="83931" autoAdjust="0"/>
  </p:normalViewPr>
  <p:slideViewPr>
    <p:cSldViewPr snapToGrid="0">
      <p:cViewPr varScale="1">
        <p:scale>
          <a:sx n="97" d="100"/>
          <a:sy n="97" d="100"/>
        </p:scale>
        <p:origin x="77" y="125"/>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a59e9c3283ea2401" providerId="LiveId" clId="{72907A6D-4647-4334-8DD1-268027D9B01A}"/>
    <pc:docChg chg="modSld">
      <pc:chgData name="" userId="a59e9c3283ea2401" providerId="LiveId" clId="{72907A6D-4647-4334-8DD1-268027D9B01A}" dt="2021-02-15T23:26:59.371" v="47" actId="20577"/>
      <pc:docMkLst>
        <pc:docMk/>
      </pc:docMkLst>
      <pc:sldChg chg="modTransition">
        <pc:chgData name="" userId="a59e9c3283ea2401" providerId="LiveId" clId="{72907A6D-4647-4334-8DD1-268027D9B01A}" dt="2021-02-15T13:35:04.864" v="29"/>
        <pc:sldMkLst>
          <pc:docMk/>
          <pc:sldMk cId="3898729773" sldId="256"/>
        </pc:sldMkLst>
      </pc:sldChg>
      <pc:sldChg chg="modTransition">
        <pc:chgData name="" userId="a59e9c3283ea2401" providerId="LiveId" clId="{72907A6D-4647-4334-8DD1-268027D9B01A}" dt="2021-02-15T13:35:04.864" v="29"/>
        <pc:sldMkLst>
          <pc:docMk/>
          <pc:sldMk cId="1538417405" sldId="257"/>
        </pc:sldMkLst>
      </pc:sldChg>
      <pc:sldChg chg="modSp modTransition">
        <pc:chgData name="" userId="a59e9c3283ea2401" providerId="LiveId" clId="{72907A6D-4647-4334-8DD1-268027D9B01A}" dt="2021-02-15T23:26:59.371" v="47" actId="20577"/>
        <pc:sldMkLst>
          <pc:docMk/>
          <pc:sldMk cId="491937988" sldId="258"/>
        </pc:sldMkLst>
        <pc:graphicFrameChg chg="modGraphic">
          <ac:chgData name="" userId="a59e9c3283ea2401" providerId="LiveId" clId="{72907A6D-4647-4334-8DD1-268027D9B01A}" dt="2021-02-15T23:26:59.371" v="47" actId="20577"/>
          <ac:graphicFrameMkLst>
            <pc:docMk/>
            <pc:sldMk cId="491937988" sldId="258"/>
            <ac:graphicFrameMk id="6" creationId="{4AD77087-F06C-4A8C-BF81-858B420F76BE}"/>
          </ac:graphicFrameMkLst>
        </pc:graphicFrameChg>
      </pc:sldChg>
      <pc:sldChg chg="modTransition">
        <pc:chgData name="" userId="a59e9c3283ea2401" providerId="LiveId" clId="{72907A6D-4647-4334-8DD1-268027D9B01A}" dt="2021-02-15T13:35:04.864" v="29"/>
        <pc:sldMkLst>
          <pc:docMk/>
          <pc:sldMk cId="2066772409" sldId="259"/>
        </pc:sldMkLst>
      </pc:sldChg>
      <pc:sldChg chg="modTransition">
        <pc:chgData name="" userId="a59e9c3283ea2401" providerId="LiveId" clId="{72907A6D-4647-4334-8DD1-268027D9B01A}" dt="2021-02-15T13:35:04.864" v="29"/>
        <pc:sldMkLst>
          <pc:docMk/>
          <pc:sldMk cId="741974084" sldId="260"/>
        </pc:sldMkLst>
      </pc:sldChg>
      <pc:sldChg chg="modTransition">
        <pc:chgData name="" userId="a59e9c3283ea2401" providerId="LiveId" clId="{72907A6D-4647-4334-8DD1-268027D9B01A}" dt="2021-02-15T13:35:04.864" v="29"/>
        <pc:sldMkLst>
          <pc:docMk/>
          <pc:sldMk cId="222010125" sldId="261"/>
        </pc:sldMkLst>
      </pc:sldChg>
      <pc:sldChg chg="modTransition">
        <pc:chgData name="" userId="a59e9c3283ea2401" providerId="LiveId" clId="{72907A6D-4647-4334-8DD1-268027D9B01A}" dt="2021-02-15T13:35:04.864" v="29"/>
        <pc:sldMkLst>
          <pc:docMk/>
          <pc:sldMk cId="487326981" sldId="262"/>
        </pc:sldMkLst>
      </pc:sldChg>
      <pc:sldChg chg="modTransition">
        <pc:chgData name="" userId="a59e9c3283ea2401" providerId="LiveId" clId="{72907A6D-4647-4334-8DD1-268027D9B01A}" dt="2021-02-15T13:35:04.864" v="29"/>
        <pc:sldMkLst>
          <pc:docMk/>
          <pc:sldMk cId="3626711144" sldId="263"/>
        </pc:sldMkLst>
      </pc:sldChg>
      <pc:sldChg chg="modTransition">
        <pc:chgData name="" userId="a59e9c3283ea2401" providerId="LiveId" clId="{72907A6D-4647-4334-8DD1-268027D9B01A}" dt="2021-02-15T13:35:04.864" v="29"/>
        <pc:sldMkLst>
          <pc:docMk/>
          <pc:sldMk cId="1729072558" sldId="264"/>
        </pc:sldMkLst>
      </pc:sldChg>
      <pc:sldChg chg="modTransition">
        <pc:chgData name="" userId="a59e9c3283ea2401" providerId="LiveId" clId="{72907A6D-4647-4334-8DD1-268027D9B01A}" dt="2021-02-15T13:35:04.864" v="29"/>
        <pc:sldMkLst>
          <pc:docMk/>
          <pc:sldMk cId="137395358" sldId="265"/>
        </pc:sldMkLst>
      </pc:sldChg>
      <pc:sldChg chg="modTransition">
        <pc:chgData name="" userId="a59e9c3283ea2401" providerId="LiveId" clId="{72907A6D-4647-4334-8DD1-268027D9B01A}" dt="2021-02-15T13:35:04.864" v="29"/>
        <pc:sldMkLst>
          <pc:docMk/>
          <pc:sldMk cId="4227696070" sldId="266"/>
        </pc:sldMkLst>
      </pc:sldChg>
      <pc:sldChg chg="modTransition">
        <pc:chgData name="" userId="a59e9c3283ea2401" providerId="LiveId" clId="{72907A6D-4647-4334-8DD1-268027D9B01A}" dt="2021-02-15T13:35:04.864" v="29"/>
        <pc:sldMkLst>
          <pc:docMk/>
          <pc:sldMk cId="2772720854" sldId="267"/>
        </pc:sldMkLst>
      </pc:sldChg>
      <pc:sldChg chg="modTransition">
        <pc:chgData name="" userId="a59e9c3283ea2401" providerId="LiveId" clId="{72907A6D-4647-4334-8DD1-268027D9B01A}" dt="2021-02-15T13:35:04.864" v="29"/>
        <pc:sldMkLst>
          <pc:docMk/>
          <pc:sldMk cId="2871761139" sldId="269"/>
        </pc:sldMkLst>
      </pc:sldChg>
      <pc:sldChg chg="modTransition">
        <pc:chgData name="" userId="a59e9c3283ea2401" providerId="LiveId" clId="{72907A6D-4647-4334-8DD1-268027D9B01A}" dt="2021-02-15T13:35:04.864" v="29"/>
        <pc:sldMkLst>
          <pc:docMk/>
          <pc:sldMk cId="3692051179" sldId="270"/>
        </pc:sldMkLst>
      </pc:sldChg>
      <pc:sldChg chg="modTransition">
        <pc:chgData name="" userId="a59e9c3283ea2401" providerId="LiveId" clId="{72907A6D-4647-4334-8DD1-268027D9B01A}" dt="2021-02-15T13:35:04.864" v="29"/>
        <pc:sldMkLst>
          <pc:docMk/>
          <pc:sldMk cId="1263649337" sldId="279"/>
        </pc:sldMkLst>
      </pc:sldChg>
      <pc:sldChg chg="modTransition">
        <pc:chgData name="" userId="a59e9c3283ea2401" providerId="LiveId" clId="{72907A6D-4647-4334-8DD1-268027D9B01A}" dt="2021-02-15T13:35:04.864" v="29"/>
        <pc:sldMkLst>
          <pc:docMk/>
          <pc:sldMk cId="3842820946" sldId="281"/>
        </pc:sldMkLst>
      </pc:sldChg>
      <pc:sldChg chg="modSp modTransition">
        <pc:chgData name="" userId="a59e9c3283ea2401" providerId="LiveId" clId="{72907A6D-4647-4334-8DD1-268027D9B01A}" dt="2021-02-15T13:35:04.864" v="29"/>
        <pc:sldMkLst>
          <pc:docMk/>
          <pc:sldMk cId="3381046875" sldId="282"/>
        </pc:sldMkLst>
        <pc:spChg chg="mod">
          <ac:chgData name="" userId="a59e9c3283ea2401" providerId="LiveId" clId="{72907A6D-4647-4334-8DD1-268027D9B01A}" dt="2021-02-15T04:57:03.676" v="28" actId="20577"/>
          <ac:spMkLst>
            <pc:docMk/>
            <pc:sldMk cId="3381046875" sldId="282"/>
            <ac:spMk id="3" creationId="{09DA8B52-83DF-4713-8B40-09226195393A}"/>
          </ac:spMkLst>
        </pc:spChg>
      </pc:sldChg>
      <pc:sldChg chg="modTransition">
        <pc:chgData name="" userId="a59e9c3283ea2401" providerId="LiveId" clId="{72907A6D-4647-4334-8DD1-268027D9B01A}" dt="2021-02-15T13:35:04.864" v="29"/>
        <pc:sldMkLst>
          <pc:docMk/>
          <pc:sldMk cId="523481900" sldId="284"/>
        </pc:sldMkLst>
      </pc:sldChg>
      <pc:sldChg chg="modTransition">
        <pc:chgData name="" userId="a59e9c3283ea2401" providerId="LiveId" clId="{72907A6D-4647-4334-8DD1-268027D9B01A}" dt="2021-02-15T13:35:04.864" v="29"/>
        <pc:sldMkLst>
          <pc:docMk/>
          <pc:sldMk cId="3682210530" sldId="285"/>
        </pc:sldMkLst>
      </pc:sldChg>
      <pc:sldChg chg="modTransition">
        <pc:chgData name="" userId="a59e9c3283ea2401" providerId="LiveId" clId="{72907A6D-4647-4334-8DD1-268027D9B01A}" dt="2021-02-15T13:35:04.864" v="29"/>
        <pc:sldMkLst>
          <pc:docMk/>
          <pc:sldMk cId="1692144969" sldId="286"/>
        </pc:sldMkLst>
      </pc:sldChg>
    </pc:docChg>
  </pc:docChgLst>
  <pc:docChgLst>
    <pc:chgData userId="a59e9c3283ea2401" providerId="LiveId" clId="{7684331F-6F2C-49EF-8808-CC018B14978E}"/>
    <pc:docChg chg="undo custSel addSld modSld sldOrd">
      <pc:chgData name="" userId="a59e9c3283ea2401" providerId="LiveId" clId="{7684331F-6F2C-49EF-8808-CC018B14978E}" dt="2021-02-15T08:54:06.220" v="2705" actId="1076"/>
      <pc:docMkLst>
        <pc:docMk/>
      </pc:docMkLst>
      <pc:sldChg chg="modNotes">
        <pc:chgData name="" userId="a59e9c3283ea2401" providerId="LiveId" clId="{7684331F-6F2C-49EF-8808-CC018B14978E}" dt="2021-02-14T23:59:30.559" v="847"/>
        <pc:sldMkLst>
          <pc:docMk/>
          <pc:sldMk cId="1538417405" sldId="257"/>
        </pc:sldMkLst>
      </pc:sldChg>
      <pc:sldChg chg="addSp modSp modNotes">
        <pc:chgData name="" userId="a59e9c3283ea2401" providerId="LiveId" clId="{7684331F-6F2C-49EF-8808-CC018B14978E}" dt="2021-02-15T08:54:06.220" v="2705" actId="1076"/>
        <pc:sldMkLst>
          <pc:docMk/>
          <pc:sldMk cId="491937988" sldId="258"/>
        </pc:sldMkLst>
        <pc:spChg chg="mod">
          <ac:chgData name="" userId="a59e9c3283ea2401" providerId="LiveId" clId="{7684331F-6F2C-49EF-8808-CC018B14978E}" dt="2021-02-14T23:01:55.182" v="363" actId="20577"/>
          <ac:spMkLst>
            <pc:docMk/>
            <pc:sldMk cId="491937988" sldId="258"/>
            <ac:spMk id="2" creationId="{5B447EFD-6B97-44C4-B6BF-FA33B497E91E}"/>
          </ac:spMkLst>
        </pc:spChg>
        <pc:spChg chg="mod">
          <ac:chgData name="" userId="a59e9c3283ea2401" providerId="LiveId" clId="{7684331F-6F2C-49EF-8808-CC018B14978E}" dt="2021-02-15T06:56:18.083" v="1790" actId="14100"/>
          <ac:spMkLst>
            <pc:docMk/>
            <pc:sldMk cId="491937988" sldId="258"/>
            <ac:spMk id="3" creationId="{09DA8B52-83DF-4713-8B40-09226195393A}"/>
          </ac:spMkLst>
        </pc:spChg>
        <pc:spChg chg="mod">
          <ac:chgData name="" userId="a59e9c3283ea2401" providerId="LiveId" clId="{7684331F-6F2C-49EF-8808-CC018B14978E}" dt="2021-02-15T06:59:32.410" v="1820" actId="20577"/>
          <ac:spMkLst>
            <pc:docMk/>
            <pc:sldMk cId="491937988" sldId="258"/>
            <ac:spMk id="4" creationId="{B2A90DA3-10E0-4B53-A455-55E88355F256}"/>
          </ac:spMkLst>
        </pc:spChg>
        <pc:graphicFrameChg chg="add mod modGraphic">
          <ac:chgData name="" userId="a59e9c3283ea2401" providerId="LiveId" clId="{7684331F-6F2C-49EF-8808-CC018B14978E}" dt="2021-02-15T08:54:06.220" v="2705" actId="1076"/>
          <ac:graphicFrameMkLst>
            <pc:docMk/>
            <pc:sldMk cId="491937988" sldId="258"/>
            <ac:graphicFrameMk id="6" creationId="{4AD77087-F06C-4A8C-BF81-858B420F76BE}"/>
          </ac:graphicFrameMkLst>
        </pc:graphicFrameChg>
      </pc:sldChg>
      <pc:sldChg chg="modSp modNotes">
        <pc:chgData name="" userId="a59e9c3283ea2401" providerId="LiveId" clId="{7684331F-6F2C-49EF-8808-CC018B14978E}" dt="2021-02-14T23:59:30.559" v="847"/>
        <pc:sldMkLst>
          <pc:docMk/>
          <pc:sldMk cId="2066772409" sldId="259"/>
        </pc:sldMkLst>
        <pc:spChg chg="mod">
          <ac:chgData name="" userId="a59e9c3283ea2401" providerId="LiveId" clId="{7684331F-6F2C-49EF-8808-CC018B14978E}" dt="2021-02-14T23:16:23.747" v="784" actId="20577"/>
          <ac:spMkLst>
            <pc:docMk/>
            <pc:sldMk cId="2066772409" sldId="259"/>
            <ac:spMk id="3" creationId="{722B072E-B84C-4DF4-9EA5-4F8637A60470}"/>
          </ac:spMkLst>
        </pc:spChg>
        <pc:picChg chg="mod">
          <ac:chgData name="" userId="a59e9c3283ea2401" providerId="LiveId" clId="{7684331F-6F2C-49EF-8808-CC018B14978E}" dt="2021-02-14T22:14:46.591" v="0" actId="14826"/>
          <ac:picMkLst>
            <pc:docMk/>
            <pc:sldMk cId="2066772409" sldId="259"/>
            <ac:picMk id="9" creationId="{B7263546-989B-498A-851B-341E68E55B3C}"/>
          </ac:picMkLst>
        </pc:picChg>
      </pc:sldChg>
      <pc:sldChg chg="addSp delSp modSp modNotes">
        <pc:chgData name="" userId="a59e9c3283ea2401" providerId="LiveId" clId="{7684331F-6F2C-49EF-8808-CC018B14978E}" dt="2021-02-15T07:06:34.396" v="1947" actId="1076"/>
        <pc:sldMkLst>
          <pc:docMk/>
          <pc:sldMk cId="741974084" sldId="260"/>
        </pc:sldMkLst>
        <pc:spChg chg="mod">
          <ac:chgData name="" userId="a59e9c3283ea2401" providerId="LiveId" clId="{7684331F-6F2C-49EF-8808-CC018B14978E}" dt="2021-02-15T04:08:07.493" v="1579" actId="14100"/>
          <ac:spMkLst>
            <pc:docMk/>
            <pc:sldMk cId="741974084" sldId="260"/>
            <ac:spMk id="3" creationId="{720AD810-8724-47F6-BFFA-13F947FC8E12}"/>
          </ac:spMkLst>
        </pc:spChg>
        <pc:spChg chg="mod">
          <ac:chgData name="" userId="a59e9c3283ea2401" providerId="LiveId" clId="{7684331F-6F2C-49EF-8808-CC018B14978E}" dt="2021-02-15T07:00:41.515" v="1830" actId="1076"/>
          <ac:spMkLst>
            <pc:docMk/>
            <pc:sldMk cId="741974084" sldId="260"/>
            <ac:spMk id="5" creationId="{E8432560-E115-4ABE-81A8-0EE2FD3E19A5}"/>
          </ac:spMkLst>
        </pc:spChg>
        <pc:spChg chg="add mod">
          <ac:chgData name="" userId="a59e9c3283ea2401" providerId="LiveId" clId="{7684331F-6F2C-49EF-8808-CC018B14978E}" dt="2021-02-15T07:05:40.004" v="1921" actId="1076"/>
          <ac:spMkLst>
            <pc:docMk/>
            <pc:sldMk cId="741974084" sldId="260"/>
            <ac:spMk id="31" creationId="{005383A1-EA79-4F6D-BEE9-7A72FA0917F5}"/>
          </ac:spMkLst>
        </pc:spChg>
        <pc:spChg chg="add mod">
          <ac:chgData name="" userId="a59e9c3283ea2401" providerId="LiveId" clId="{7684331F-6F2C-49EF-8808-CC018B14978E}" dt="2021-02-15T07:02:49.180" v="1853" actId="1076"/>
          <ac:spMkLst>
            <pc:docMk/>
            <pc:sldMk cId="741974084" sldId="260"/>
            <ac:spMk id="35" creationId="{56C11BD2-E648-4744-9BB0-07070CBD648C}"/>
          </ac:spMkLst>
        </pc:spChg>
        <pc:spChg chg="add mod">
          <ac:chgData name="" userId="a59e9c3283ea2401" providerId="LiveId" clId="{7684331F-6F2C-49EF-8808-CC018B14978E}" dt="2021-02-15T07:06:34.396" v="1947" actId="1076"/>
          <ac:spMkLst>
            <pc:docMk/>
            <pc:sldMk cId="741974084" sldId="260"/>
            <ac:spMk id="37" creationId="{5ADDF9C7-AE50-47F1-845A-7ACD9F543EAA}"/>
          </ac:spMkLst>
        </pc:spChg>
        <pc:grpChg chg="add del mod">
          <ac:chgData name="" userId="a59e9c3283ea2401" providerId="LiveId" clId="{7684331F-6F2C-49EF-8808-CC018B14978E}" dt="2021-02-14T23:22:11.839" v="830" actId="165"/>
          <ac:grpSpMkLst>
            <pc:docMk/>
            <pc:sldMk cId="741974084" sldId="260"/>
            <ac:grpSpMk id="22" creationId="{6E55DA03-8A66-4614-B18C-3B4189EB8F50}"/>
          </ac:grpSpMkLst>
        </pc:grpChg>
        <pc:grpChg chg="add mod">
          <ac:chgData name="" userId="a59e9c3283ea2401" providerId="LiveId" clId="{7684331F-6F2C-49EF-8808-CC018B14978E}" dt="2021-02-14T23:24:36.941" v="843" actId="164"/>
          <ac:grpSpMkLst>
            <pc:docMk/>
            <pc:sldMk cId="741974084" sldId="260"/>
            <ac:grpSpMk id="23" creationId="{E055BB7A-48BF-4F04-885B-8DF19C3EB883}"/>
          </ac:grpSpMkLst>
        </pc:grpChg>
        <pc:grpChg chg="add mod">
          <ac:chgData name="" userId="a59e9c3283ea2401" providerId="LiveId" clId="{7684331F-6F2C-49EF-8808-CC018B14978E}" dt="2021-02-15T07:06:27.990" v="1946" actId="1076"/>
          <ac:grpSpMkLst>
            <pc:docMk/>
            <pc:sldMk cId="741974084" sldId="260"/>
            <ac:grpSpMk id="36" creationId="{F274D582-CE5F-4795-9CD7-43C6CE17BDAB}"/>
          </ac:grpSpMkLst>
        </pc:grpChg>
        <pc:cxnChg chg="add del mod">
          <ac:chgData name="" userId="a59e9c3283ea2401" providerId="LiveId" clId="{7684331F-6F2C-49EF-8808-CC018B14978E}" dt="2021-02-14T23:18:15.580" v="801" actId="478"/>
          <ac:cxnSpMkLst>
            <pc:docMk/>
            <pc:sldMk cId="741974084" sldId="260"/>
            <ac:cxnSpMk id="6" creationId="{FFC81984-5ABA-4E53-A7CF-573D292FE635}"/>
          </ac:cxnSpMkLst>
        </pc:cxnChg>
        <pc:cxnChg chg="add mod topLvl">
          <ac:chgData name="" userId="a59e9c3283ea2401" providerId="LiveId" clId="{7684331F-6F2C-49EF-8808-CC018B14978E}" dt="2021-02-15T07:05:31.756" v="1919" actId="14100"/>
          <ac:cxnSpMkLst>
            <pc:docMk/>
            <pc:sldMk cId="741974084" sldId="260"/>
            <ac:cxnSpMk id="9" creationId="{C4219C47-946C-43C0-BE90-9F10F26A82A6}"/>
          </ac:cxnSpMkLst>
        </pc:cxnChg>
        <pc:cxnChg chg="add del mod">
          <ac:chgData name="" userId="a59e9c3283ea2401" providerId="LiveId" clId="{7684331F-6F2C-49EF-8808-CC018B14978E}" dt="2021-02-14T23:19:03.972" v="805" actId="478"/>
          <ac:cxnSpMkLst>
            <pc:docMk/>
            <pc:sldMk cId="741974084" sldId="260"/>
            <ac:cxnSpMk id="11" creationId="{2D5896C1-E1F3-46E2-8C61-CB2EC85CE0EA}"/>
          </ac:cxnSpMkLst>
        </pc:cxnChg>
        <pc:cxnChg chg="add del mod">
          <ac:chgData name="" userId="a59e9c3283ea2401" providerId="LiveId" clId="{7684331F-6F2C-49EF-8808-CC018B14978E}" dt="2021-02-14T23:19:21.309" v="807" actId="478"/>
          <ac:cxnSpMkLst>
            <pc:docMk/>
            <pc:sldMk cId="741974084" sldId="260"/>
            <ac:cxnSpMk id="13" creationId="{00A82427-9D31-4027-94C5-31EF464C9AE6}"/>
          </ac:cxnSpMkLst>
        </pc:cxnChg>
        <pc:cxnChg chg="add del mod">
          <ac:chgData name="" userId="a59e9c3283ea2401" providerId="LiveId" clId="{7684331F-6F2C-49EF-8808-CC018B14978E}" dt="2021-02-14T23:19:49.699" v="810" actId="478"/>
          <ac:cxnSpMkLst>
            <pc:docMk/>
            <pc:sldMk cId="741974084" sldId="260"/>
            <ac:cxnSpMk id="15" creationId="{23FA7DA8-9FB8-4B4C-93F4-F6A337DF8D7F}"/>
          </ac:cxnSpMkLst>
        </pc:cxnChg>
        <pc:cxnChg chg="add mod topLvl">
          <ac:chgData name="" userId="a59e9c3283ea2401" providerId="LiveId" clId="{7684331F-6F2C-49EF-8808-CC018B14978E}" dt="2021-02-15T07:05:28.675" v="1918" actId="1076"/>
          <ac:cxnSpMkLst>
            <pc:docMk/>
            <pc:sldMk cId="741974084" sldId="260"/>
            <ac:cxnSpMk id="17" creationId="{6193A4A0-5056-43BD-B8BE-767BFD918BB2}"/>
          </ac:cxnSpMkLst>
        </pc:cxnChg>
        <pc:cxnChg chg="add mod topLvl">
          <ac:chgData name="" userId="a59e9c3283ea2401" providerId="LiveId" clId="{7684331F-6F2C-49EF-8808-CC018B14978E}" dt="2021-02-15T07:05:35.851" v="1920" actId="14100"/>
          <ac:cxnSpMkLst>
            <pc:docMk/>
            <pc:sldMk cId="741974084" sldId="260"/>
            <ac:cxnSpMk id="19" creationId="{6E60CA2E-6094-45AF-B3CE-C426F0BC9CD9}"/>
          </ac:cxnSpMkLst>
        </pc:cxnChg>
        <pc:cxnChg chg="mod">
          <ac:chgData name="" userId="a59e9c3283ea2401" providerId="LiveId" clId="{7684331F-6F2C-49EF-8808-CC018B14978E}" dt="2021-02-15T07:06:05.667" v="1925" actId="14100"/>
          <ac:cxnSpMkLst>
            <pc:docMk/>
            <pc:sldMk cId="741974084" sldId="260"/>
            <ac:cxnSpMk id="24" creationId="{01CA664A-AAE3-41C0-8598-7B0BDFC140FE}"/>
          </ac:cxnSpMkLst>
        </pc:cxnChg>
        <pc:cxnChg chg="mod">
          <ac:chgData name="" userId="a59e9c3283ea2401" providerId="LiveId" clId="{7684331F-6F2C-49EF-8808-CC018B14978E}" dt="2021-02-15T07:05:57.915" v="1923" actId="1076"/>
          <ac:cxnSpMkLst>
            <pc:docMk/>
            <pc:sldMk cId="741974084" sldId="260"/>
            <ac:cxnSpMk id="25" creationId="{6AD01E88-1FF3-464F-A1AD-72425B164822}"/>
          </ac:cxnSpMkLst>
        </pc:cxnChg>
        <pc:cxnChg chg="mod">
          <ac:chgData name="" userId="a59e9c3283ea2401" providerId="LiveId" clId="{7684331F-6F2C-49EF-8808-CC018B14978E}" dt="2021-02-15T07:06:01.645" v="1924" actId="14100"/>
          <ac:cxnSpMkLst>
            <pc:docMk/>
            <pc:sldMk cId="741974084" sldId="260"/>
            <ac:cxnSpMk id="26" creationId="{587C3E40-0DAA-4EDF-8BFC-E6E83181D217}"/>
          </ac:cxnSpMkLst>
        </pc:cxnChg>
        <pc:cxnChg chg="add mod">
          <ac:chgData name="" userId="a59e9c3283ea2401" providerId="LiveId" clId="{7684331F-6F2C-49EF-8808-CC018B14978E}" dt="2021-02-15T07:01:03.244" v="1832" actId="14100"/>
          <ac:cxnSpMkLst>
            <pc:docMk/>
            <pc:sldMk cId="741974084" sldId="260"/>
            <ac:cxnSpMk id="28" creationId="{821F0375-DB36-4DC0-AC67-5BED33E68153}"/>
          </ac:cxnSpMkLst>
        </pc:cxnChg>
        <pc:cxnChg chg="add mod">
          <ac:chgData name="" userId="a59e9c3283ea2401" providerId="LiveId" clId="{7684331F-6F2C-49EF-8808-CC018B14978E}" dt="2021-02-15T07:02:23.971" v="1848" actId="14100"/>
          <ac:cxnSpMkLst>
            <pc:docMk/>
            <pc:sldMk cId="741974084" sldId="260"/>
            <ac:cxnSpMk id="30" creationId="{807CF237-7C78-4CF8-8295-8AAE5B8C6ABB}"/>
          </ac:cxnSpMkLst>
        </pc:cxnChg>
        <pc:cxnChg chg="add mod">
          <ac:chgData name="" userId="a59e9c3283ea2401" providerId="LiveId" clId="{7684331F-6F2C-49EF-8808-CC018B14978E}" dt="2021-02-15T07:02:19.819" v="1847" actId="14100"/>
          <ac:cxnSpMkLst>
            <pc:docMk/>
            <pc:sldMk cId="741974084" sldId="260"/>
            <ac:cxnSpMk id="32" creationId="{2E034F5D-5949-4BF7-A933-D037E290B36A}"/>
          </ac:cxnSpMkLst>
        </pc:cxnChg>
      </pc:sldChg>
      <pc:sldChg chg="addSp delSp modSp modNotes">
        <pc:chgData name="" userId="a59e9c3283ea2401" providerId="LiveId" clId="{7684331F-6F2C-49EF-8808-CC018B14978E}" dt="2021-02-15T03:51:46.548" v="1538" actId="1076"/>
        <pc:sldMkLst>
          <pc:docMk/>
          <pc:sldMk cId="222010125" sldId="261"/>
        </pc:sldMkLst>
        <pc:spChg chg="mod">
          <ac:chgData name="" userId="a59e9c3283ea2401" providerId="LiveId" clId="{7684331F-6F2C-49EF-8808-CC018B14978E}" dt="2021-02-15T03:48:32.956" v="1443" actId="14100"/>
          <ac:spMkLst>
            <pc:docMk/>
            <pc:sldMk cId="222010125" sldId="261"/>
            <ac:spMk id="3" creationId="{71430058-CA5E-446F-B1A4-EC7F5E7BC52C}"/>
          </ac:spMkLst>
        </pc:spChg>
        <pc:spChg chg="mod">
          <ac:chgData name="" userId="a59e9c3283ea2401" providerId="LiveId" clId="{7684331F-6F2C-49EF-8808-CC018B14978E}" dt="2021-02-15T00:22:13.166" v="1436" actId="1076"/>
          <ac:spMkLst>
            <pc:docMk/>
            <pc:sldMk cId="222010125" sldId="261"/>
            <ac:spMk id="4" creationId="{D117B163-1F4C-4DEA-A95E-1156C6CC4042}"/>
          </ac:spMkLst>
        </pc:spChg>
        <pc:spChg chg="add del mod">
          <ac:chgData name="" userId="a59e9c3283ea2401" providerId="LiveId" clId="{7684331F-6F2C-49EF-8808-CC018B14978E}" dt="2021-02-15T03:48:16.818" v="1442"/>
          <ac:spMkLst>
            <pc:docMk/>
            <pc:sldMk cId="222010125" sldId="261"/>
            <ac:spMk id="5" creationId="{7826CF47-6C5F-4EFC-A39F-FB4B6BB4D47E}"/>
          </ac:spMkLst>
        </pc:spChg>
        <pc:spChg chg="add del mod">
          <ac:chgData name="" userId="a59e9c3283ea2401" providerId="LiveId" clId="{7684331F-6F2C-49EF-8808-CC018B14978E}" dt="2021-02-15T03:48:16.815" v="1440" actId="478"/>
          <ac:spMkLst>
            <pc:docMk/>
            <pc:sldMk cId="222010125" sldId="261"/>
            <ac:spMk id="6" creationId="{7D8842FD-778C-4114-8879-EE047E6F2116}"/>
          </ac:spMkLst>
        </pc:spChg>
        <pc:spChg chg="add mod">
          <ac:chgData name="" userId="a59e9c3283ea2401" providerId="LiveId" clId="{7684331F-6F2C-49EF-8808-CC018B14978E}" dt="2021-02-15T03:51:46.548" v="1538" actId="1076"/>
          <ac:spMkLst>
            <pc:docMk/>
            <pc:sldMk cId="222010125" sldId="261"/>
            <ac:spMk id="7" creationId="{BCF6FEF1-4FDC-4BBE-BEEE-B3BDDD196DDB}"/>
          </ac:spMkLst>
        </pc:spChg>
      </pc:sldChg>
      <pc:sldChg chg="addSp delSp modSp modNotes">
        <pc:chgData name="" userId="a59e9c3283ea2401" providerId="LiveId" clId="{7684331F-6F2C-49EF-8808-CC018B14978E}" dt="2021-02-15T07:10:50.620" v="2036" actId="1076"/>
        <pc:sldMkLst>
          <pc:docMk/>
          <pc:sldMk cId="487326981" sldId="262"/>
        </pc:sldMkLst>
        <pc:spChg chg="mod">
          <ac:chgData name="" userId="a59e9c3283ea2401" providerId="LiveId" clId="{7684331F-6F2C-49EF-8808-CC018B14978E}" dt="2021-02-15T00:12:54.332" v="1326" actId="1076"/>
          <ac:spMkLst>
            <pc:docMk/>
            <pc:sldMk cId="487326981" sldId="262"/>
            <ac:spMk id="3" creationId="{BDAB6E05-F83B-441B-AB41-EF8583028413}"/>
          </ac:spMkLst>
        </pc:spChg>
        <pc:spChg chg="mod">
          <ac:chgData name="" userId="a59e9c3283ea2401" providerId="LiveId" clId="{7684331F-6F2C-49EF-8808-CC018B14978E}" dt="2021-02-15T07:10:50.620" v="2036" actId="1076"/>
          <ac:spMkLst>
            <pc:docMk/>
            <pc:sldMk cId="487326981" sldId="262"/>
            <ac:spMk id="4" creationId="{A1D7EF23-09C4-4ED4-BCC9-BC66A37657FE}"/>
          </ac:spMkLst>
        </pc:spChg>
        <pc:spChg chg="add del mod">
          <ac:chgData name="" userId="a59e9c3283ea2401" providerId="LiveId" clId="{7684331F-6F2C-49EF-8808-CC018B14978E}" dt="2021-02-15T07:10:41.304" v="2033" actId="478"/>
          <ac:spMkLst>
            <pc:docMk/>
            <pc:sldMk cId="487326981" sldId="262"/>
            <ac:spMk id="5" creationId="{25F7E242-CA7D-4E32-B759-6ABA71819189}"/>
          </ac:spMkLst>
        </pc:spChg>
        <pc:spChg chg="del mod">
          <ac:chgData name="" userId="a59e9c3283ea2401" providerId="LiveId" clId="{7684331F-6F2C-49EF-8808-CC018B14978E}" dt="2021-02-15T07:10:34.536" v="2031" actId="478"/>
          <ac:spMkLst>
            <pc:docMk/>
            <pc:sldMk cId="487326981" sldId="262"/>
            <ac:spMk id="6" creationId="{A1D7EF23-09C4-4ED4-BCC9-BC66A37657FE}"/>
          </ac:spMkLst>
        </pc:spChg>
        <pc:spChg chg="mod">
          <ac:chgData name="" userId="a59e9c3283ea2401" providerId="LiveId" clId="{7684331F-6F2C-49EF-8808-CC018B14978E}" dt="2021-02-15T07:10:46.436" v="2035" actId="1076"/>
          <ac:spMkLst>
            <pc:docMk/>
            <pc:sldMk cId="487326981" sldId="262"/>
            <ac:spMk id="10" creationId="{00000000-0000-0000-0000-000000000000}"/>
          </ac:spMkLst>
        </pc:spChg>
        <pc:cxnChg chg="del mod">
          <ac:chgData name="" userId="a59e9c3283ea2401" providerId="LiveId" clId="{7684331F-6F2C-49EF-8808-CC018B14978E}" dt="2021-02-15T07:10:43.335" v="2034" actId="478"/>
          <ac:cxnSpMkLst>
            <pc:docMk/>
            <pc:sldMk cId="487326981" sldId="262"/>
            <ac:cxnSpMk id="7" creationId="{00000000-0000-0000-0000-000000000000}"/>
          </ac:cxnSpMkLst>
        </pc:cxnChg>
      </pc:sldChg>
      <pc:sldChg chg="modNotes">
        <pc:chgData name="" userId="a59e9c3283ea2401" providerId="LiveId" clId="{7684331F-6F2C-49EF-8808-CC018B14978E}" dt="2021-02-14T23:59:30.559" v="847"/>
        <pc:sldMkLst>
          <pc:docMk/>
          <pc:sldMk cId="3626711144" sldId="263"/>
        </pc:sldMkLst>
      </pc:sldChg>
      <pc:sldChg chg="modSp modNotes">
        <pc:chgData name="" userId="a59e9c3283ea2401" providerId="LiveId" clId="{7684331F-6F2C-49EF-8808-CC018B14978E}" dt="2021-02-15T07:13:32.885" v="2067"/>
        <pc:sldMkLst>
          <pc:docMk/>
          <pc:sldMk cId="1729072558" sldId="264"/>
        </pc:sldMkLst>
        <pc:spChg chg="mod">
          <ac:chgData name="" userId="a59e9c3283ea2401" providerId="LiveId" clId="{7684331F-6F2C-49EF-8808-CC018B14978E}" dt="2021-02-14T22:15:38.697" v="19" actId="20577"/>
          <ac:spMkLst>
            <pc:docMk/>
            <pc:sldMk cId="1729072558" sldId="264"/>
            <ac:spMk id="2" creationId="{445C6150-0AEB-457E-85E9-584135897947}"/>
          </ac:spMkLst>
        </pc:spChg>
        <pc:spChg chg="mod">
          <ac:chgData name="" userId="a59e9c3283ea2401" providerId="LiveId" clId="{7684331F-6F2C-49EF-8808-CC018B14978E}" dt="2021-02-15T07:13:32.885" v="2067"/>
          <ac:spMkLst>
            <pc:docMk/>
            <pc:sldMk cId="1729072558" sldId="264"/>
            <ac:spMk id="3" creationId="{43464B9F-EDBE-42B5-835C-D4C7BCAD73C9}"/>
          </ac:spMkLst>
        </pc:spChg>
        <pc:spChg chg="mod">
          <ac:chgData name="" userId="a59e9c3283ea2401" providerId="LiveId" clId="{7684331F-6F2C-49EF-8808-CC018B14978E}" dt="2021-02-14T23:58:45.168" v="845"/>
          <ac:spMkLst>
            <pc:docMk/>
            <pc:sldMk cId="1729072558" sldId="264"/>
            <ac:spMk id="4" creationId="{A7BBEB6C-6032-4858-AAEF-31DBB16B9C7E}"/>
          </ac:spMkLst>
        </pc:spChg>
        <pc:spChg chg="mod">
          <ac:chgData name="" userId="a59e9c3283ea2401" providerId="LiveId" clId="{7684331F-6F2C-49EF-8808-CC018B14978E}" dt="2021-02-15T07:12:03.786" v="2044" actId="20577"/>
          <ac:spMkLst>
            <pc:docMk/>
            <pc:sldMk cId="1729072558" sldId="264"/>
            <ac:spMk id="9" creationId="{FE52C97C-47C0-43D0-9E9D-A804861C0DEA}"/>
          </ac:spMkLst>
        </pc:spChg>
      </pc:sldChg>
      <pc:sldChg chg="modSp modNotes">
        <pc:chgData name="" userId="a59e9c3283ea2401" providerId="LiveId" clId="{7684331F-6F2C-49EF-8808-CC018B14978E}" dt="2021-02-15T00:05:34.338" v="1238" actId="20577"/>
        <pc:sldMkLst>
          <pc:docMk/>
          <pc:sldMk cId="137395358" sldId="265"/>
        </pc:sldMkLst>
        <pc:spChg chg="mod">
          <ac:chgData name="" userId="a59e9c3283ea2401" providerId="LiveId" clId="{7684331F-6F2C-49EF-8808-CC018B14978E}" dt="2021-02-15T00:05:34.338" v="1238" actId="20577"/>
          <ac:spMkLst>
            <pc:docMk/>
            <pc:sldMk cId="137395358" sldId="265"/>
            <ac:spMk id="3" creationId="{4238129D-9CD8-477B-B423-54F9E61FC171}"/>
          </ac:spMkLst>
        </pc:spChg>
      </pc:sldChg>
      <pc:sldChg chg="modSp">
        <pc:chgData name="" userId="a59e9c3283ea2401" providerId="LiveId" clId="{7684331F-6F2C-49EF-8808-CC018B14978E}" dt="2021-02-15T04:04:21.314" v="1578" actId="20577"/>
        <pc:sldMkLst>
          <pc:docMk/>
          <pc:sldMk cId="4227696070" sldId="266"/>
        </pc:sldMkLst>
        <pc:spChg chg="mod">
          <ac:chgData name="" userId="a59e9c3283ea2401" providerId="LiveId" clId="{7684331F-6F2C-49EF-8808-CC018B14978E}" dt="2021-02-15T04:04:21.314" v="1578" actId="20577"/>
          <ac:spMkLst>
            <pc:docMk/>
            <pc:sldMk cId="4227696070" sldId="266"/>
            <ac:spMk id="2" creationId="{F203289F-C895-4625-A1FC-8BCC2B14EFC6}"/>
          </ac:spMkLst>
        </pc:spChg>
      </pc:sldChg>
      <pc:sldChg chg="addSp modSp modNotes">
        <pc:chgData name="" userId="a59e9c3283ea2401" providerId="LiveId" clId="{7684331F-6F2C-49EF-8808-CC018B14978E}" dt="2021-02-15T06:59:45.426" v="1826" actId="20577"/>
        <pc:sldMkLst>
          <pc:docMk/>
          <pc:sldMk cId="2772720854" sldId="267"/>
        </pc:sldMkLst>
        <pc:spChg chg="mod">
          <ac:chgData name="" userId="a59e9c3283ea2401" providerId="LiveId" clId="{7684331F-6F2C-49EF-8808-CC018B14978E}" dt="2021-02-14T23:15:49.691" v="776" actId="20577"/>
          <ac:spMkLst>
            <pc:docMk/>
            <pc:sldMk cId="2772720854" sldId="267"/>
            <ac:spMk id="3" creationId="{0C33B666-EA4C-44E0-80AE-FBAB04726CBB}"/>
          </ac:spMkLst>
        </pc:spChg>
        <pc:spChg chg="add mod">
          <ac:chgData name="" userId="a59e9c3283ea2401" providerId="LiveId" clId="{7684331F-6F2C-49EF-8808-CC018B14978E}" dt="2021-02-14T23:15:37.458" v="733" actId="1076"/>
          <ac:spMkLst>
            <pc:docMk/>
            <pc:sldMk cId="2772720854" sldId="267"/>
            <ac:spMk id="4" creationId="{373B2C8E-B49B-41D4-A9A8-B0CD4F508043}"/>
          </ac:spMkLst>
        </pc:spChg>
        <pc:spChg chg="mod">
          <ac:chgData name="" userId="a59e9c3283ea2401" providerId="LiveId" clId="{7684331F-6F2C-49EF-8808-CC018B14978E}" dt="2021-02-15T06:59:45.426" v="1826" actId="20577"/>
          <ac:spMkLst>
            <pc:docMk/>
            <pc:sldMk cId="2772720854" sldId="267"/>
            <ac:spMk id="8" creationId="{9AEBF54A-80C5-4988-8EB9-FF45C54B11D1}"/>
          </ac:spMkLst>
        </pc:spChg>
      </pc:sldChg>
      <pc:sldChg chg="modSp modNotes">
        <pc:chgData name="" userId="a59e9c3283ea2401" providerId="LiveId" clId="{7684331F-6F2C-49EF-8808-CC018B14978E}" dt="2021-02-15T07:12:57.655" v="2065" actId="20577"/>
        <pc:sldMkLst>
          <pc:docMk/>
          <pc:sldMk cId="2871761139" sldId="269"/>
        </pc:sldMkLst>
        <pc:spChg chg="mod">
          <ac:chgData name="" userId="a59e9c3283ea2401" providerId="LiveId" clId="{7684331F-6F2C-49EF-8808-CC018B14978E}" dt="2021-02-14T22:15:34.495" v="17" actId="20577"/>
          <ac:spMkLst>
            <pc:docMk/>
            <pc:sldMk cId="2871761139" sldId="269"/>
            <ac:spMk id="2" creationId="{85C0F197-E89E-4B97-9AF2-B16FF79BEE3B}"/>
          </ac:spMkLst>
        </pc:spChg>
        <pc:graphicFrameChg chg="modGraphic">
          <ac:chgData name="" userId="a59e9c3283ea2401" providerId="LiveId" clId="{7684331F-6F2C-49EF-8808-CC018B14978E}" dt="2021-02-15T07:12:57.655" v="2065" actId="20577"/>
          <ac:graphicFrameMkLst>
            <pc:docMk/>
            <pc:sldMk cId="2871761139" sldId="269"/>
            <ac:graphicFrameMk id="3" creationId="{48EFB304-4BC4-437D-A421-B303ED9C6118}"/>
          </ac:graphicFrameMkLst>
        </pc:graphicFrameChg>
        <pc:graphicFrameChg chg="mod">
          <ac:chgData name="" userId="a59e9c3283ea2401" providerId="LiveId" clId="{7684331F-6F2C-49EF-8808-CC018B14978E}" dt="2021-02-14T23:59:22.550" v="846"/>
          <ac:graphicFrameMkLst>
            <pc:docMk/>
            <pc:sldMk cId="2871761139" sldId="269"/>
            <ac:graphicFrameMk id="7" creationId="{C848FCC9-7C99-4109-8E33-4575795D8D67}"/>
          </ac:graphicFrameMkLst>
        </pc:graphicFrameChg>
      </pc:sldChg>
      <pc:sldChg chg="modSp modNotes">
        <pc:chgData name="" userId="a59e9c3283ea2401" providerId="LiveId" clId="{7684331F-6F2C-49EF-8808-CC018B14978E}" dt="2021-02-14T23:59:30.559" v="847"/>
        <pc:sldMkLst>
          <pc:docMk/>
          <pc:sldMk cId="390672804" sldId="276"/>
        </pc:sldMkLst>
        <pc:spChg chg="mod">
          <ac:chgData name="" userId="a59e9c3283ea2401" providerId="LiveId" clId="{7684331F-6F2C-49EF-8808-CC018B14978E}" dt="2021-02-14T23:59:22.550" v="846"/>
          <ac:spMkLst>
            <pc:docMk/>
            <pc:sldMk cId="390672804" sldId="276"/>
            <ac:spMk id="3" creationId="{720AD810-8724-47F6-BFFA-13F947FC8E12}"/>
          </ac:spMkLst>
        </pc:spChg>
      </pc:sldChg>
      <pc:sldChg chg="modNotes">
        <pc:chgData name="" userId="a59e9c3283ea2401" providerId="LiveId" clId="{7684331F-6F2C-49EF-8808-CC018B14978E}" dt="2021-02-14T23:59:30.559" v="847"/>
        <pc:sldMkLst>
          <pc:docMk/>
          <pc:sldMk cId="1141689766" sldId="277"/>
        </pc:sldMkLst>
      </pc:sldChg>
      <pc:sldChg chg="modSp modNotes">
        <pc:chgData name="" userId="a59e9c3283ea2401" providerId="LiveId" clId="{7684331F-6F2C-49EF-8808-CC018B14978E}" dt="2021-02-14T23:59:30.559" v="847"/>
        <pc:sldMkLst>
          <pc:docMk/>
          <pc:sldMk cId="3302609001" sldId="278"/>
        </pc:sldMkLst>
        <pc:spChg chg="mod">
          <ac:chgData name="" userId="a59e9c3283ea2401" providerId="LiveId" clId="{7684331F-6F2C-49EF-8808-CC018B14978E}" dt="2021-02-14T23:59:22.550" v="846"/>
          <ac:spMkLst>
            <pc:docMk/>
            <pc:sldMk cId="3302609001" sldId="278"/>
            <ac:spMk id="3" creationId="{BDAB6E05-F83B-441B-AB41-EF8583028413}"/>
          </ac:spMkLst>
        </pc:spChg>
      </pc:sldChg>
      <pc:sldChg chg="addSp modSp modNotes">
        <pc:chgData name="" userId="a59e9c3283ea2401" providerId="LiveId" clId="{7684331F-6F2C-49EF-8808-CC018B14978E}" dt="2021-02-15T07:11:00.742" v="2038" actId="113"/>
        <pc:sldMkLst>
          <pc:docMk/>
          <pc:sldMk cId="1263649337" sldId="279"/>
        </pc:sldMkLst>
        <pc:spChg chg="mod">
          <ac:chgData name="" userId="a59e9c3283ea2401" providerId="LiveId" clId="{7684331F-6F2C-49EF-8808-CC018B14978E}" dt="2021-02-14T23:59:22.550" v="846"/>
          <ac:spMkLst>
            <pc:docMk/>
            <pc:sldMk cId="1263649337" sldId="279"/>
            <ac:spMk id="3" creationId="{BDAB6E05-F83B-441B-AB41-EF8583028413}"/>
          </ac:spMkLst>
        </pc:spChg>
        <pc:spChg chg="mod">
          <ac:chgData name="" userId="a59e9c3283ea2401" providerId="LiveId" clId="{7684331F-6F2C-49EF-8808-CC018B14978E}" dt="2021-02-15T00:15:08.055" v="1370" actId="1076"/>
          <ac:spMkLst>
            <pc:docMk/>
            <pc:sldMk cId="1263649337" sldId="279"/>
            <ac:spMk id="4" creationId="{A1D7EF23-09C4-4ED4-BCC9-BC66A37657FE}"/>
          </ac:spMkLst>
        </pc:spChg>
        <pc:spChg chg="mod">
          <ac:chgData name="" userId="a59e9c3283ea2401" providerId="LiveId" clId="{7684331F-6F2C-49EF-8808-CC018B14978E}" dt="2021-02-15T00:15:13.901" v="1371" actId="1076"/>
          <ac:spMkLst>
            <pc:docMk/>
            <pc:sldMk cId="1263649337" sldId="279"/>
            <ac:spMk id="5" creationId="{F7D4BA47-7695-426C-83C6-29B9EE934E5D}"/>
          </ac:spMkLst>
        </pc:spChg>
        <pc:spChg chg="add mod">
          <ac:chgData name="" userId="a59e9c3283ea2401" providerId="LiveId" clId="{7684331F-6F2C-49EF-8808-CC018B14978E}" dt="2021-02-15T07:11:00.742" v="2038" actId="113"/>
          <ac:spMkLst>
            <pc:docMk/>
            <pc:sldMk cId="1263649337" sldId="279"/>
            <ac:spMk id="7" creationId="{B8FF0974-1503-4359-8499-FAC6D1398E4C}"/>
          </ac:spMkLst>
        </pc:spChg>
      </pc:sldChg>
      <pc:sldChg chg="modSp modNotes">
        <pc:chgData name="" userId="a59e9c3283ea2401" providerId="LiveId" clId="{7684331F-6F2C-49EF-8808-CC018B14978E}" dt="2021-02-14T23:59:30.559" v="847"/>
        <pc:sldMkLst>
          <pc:docMk/>
          <pc:sldMk cId="3986384535" sldId="280"/>
        </pc:sldMkLst>
        <pc:graphicFrameChg chg="mod">
          <ac:chgData name="" userId="a59e9c3283ea2401" providerId="LiveId" clId="{7684331F-6F2C-49EF-8808-CC018B14978E}" dt="2021-02-14T23:59:22.550" v="846"/>
          <ac:graphicFrameMkLst>
            <pc:docMk/>
            <pc:sldMk cId="3986384535" sldId="280"/>
            <ac:graphicFrameMk id="7" creationId="{C848FCC9-7C99-4109-8E33-4575795D8D67}"/>
          </ac:graphicFrameMkLst>
        </pc:graphicFrameChg>
      </pc:sldChg>
      <pc:sldChg chg="addSp modSp add">
        <pc:chgData name="" userId="a59e9c3283ea2401" providerId="LiveId" clId="{7684331F-6F2C-49EF-8808-CC018B14978E}" dt="2021-02-15T07:13:51.895" v="2088" actId="20577"/>
        <pc:sldMkLst>
          <pc:docMk/>
          <pc:sldMk cId="3842820946" sldId="281"/>
        </pc:sldMkLst>
        <pc:spChg chg="mod">
          <ac:chgData name="" userId="a59e9c3283ea2401" providerId="LiveId" clId="{7684331F-6F2C-49EF-8808-CC018B14978E}" dt="2021-02-14T22:15:30.211" v="15" actId="20577"/>
          <ac:spMkLst>
            <pc:docMk/>
            <pc:sldMk cId="3842820946" sldId="281"/>
            <ac:spMk id="2" creationId="{B9F07EA9-A416-48EB-824D-BC6F3C6A1D73}"/>
          </ac:spMkLst>
        </pc:spChg>
        <pc:spChg chg="mod">
          <ac:chgData name="" userId="a59e9c3283ea2401" providerId="LiveId" clId="{7684331F-6F2C-49EF-8808-CC018B14978E}" dt="2021-02-15T00:04:33.180" v="1199" actId="20577"/>
          <ac:spMkLst>
            <pc:docMk/>
            <pc:sldMk cId="3842820946" sldId="281"/>
            <ac:spMk id="3" creationId="{8624A341-A3FD-45E2-BBD0-EEC078C0E0DC}"/>
          </ac:spMkLst>
        </pc:spChg>
        <pc:spChg chg="add mod">
          <ac:chgData name="" userId="a59e9c3283ea2401" providerId="LiveId" clId="{7684331F-6F2C-49EF-8808-CC018B14978E}" dt="2021-02-15T00:04:49.066" v="1201" actId="1076"/>
          <ac:spMkLst>
            <pc:docMk/>
            <pc:sldMk cId="3842820946" sldId="281"/>
            <ac:spMk id="4" creationId="{E2A08FA9-1F19-412B-8936-AB630BDEBF44}"/>
          </ac:spMkLst>
        </pc:spChg>
        <pc:graphicFrameChg chg="add modGraphic">
          <ac:chgData name="" userId="a59e9c3283ea2401" providerId="LiveId" clId="{7684331F-6F2C-49EF-8808-CC018B14978E}" dt="2021-02-15T07:13:51.895" v="2088" actId="20577"/>
          <ac:graphicFrameMkLst>
            <pc:docMk/>
            <pc:sldMk cId="3842820946" sldId="281"/>
            <ac:graphicFrameMk id="5" creationId="{40205577-9F6E-4FA1-884D-704D712155BE}"/>
          </ac:graphicFrameMkLst>
        </pc:graphicFrameChg>
      </pc:sldChg>
      <pc:sldChg chg="modSp add modNotes">
        <pc:chgData name="" userId="a59e9c3283ea2401" providerId="LiveId" clId="{7684331F-6F2C-49EF-8808-CC018B14978E}" dt="2021-02-15T06:58:49.689" v="1799" actId="20577"/>
        <pc:sldMkLst>
          <pc:docMk/>
          <pc:sldMk cId="3381046875" sldId="282"/>
        </pc:sldMkLst>
        <pc:spChg chg="mod">
          <ac:chgData name="" userId="a59e9c3283ea2401" providerId="LiveId" clId="{7684331F-6F2C-49EF-8808-CC018B14978E}" dt="2021-02-14T23:01:46.227" v="351" actId="20577"/>
          <ac:spMkLst>
            <pc:docMk/>
            <pc:sldMk cId="3381046875" sldId="282"/>
            <ac:spMk id="2" creationId="{5B447EFD-6B97-44C4-B6BF-FA33B497E91E}"/>
          </ac:spMkLst>
        </pc:spChg>
        <pc:spChg chg="mod">
          <ac:chgData name="" userId="a59e9c3283ea2401" providerId="LiveId" clId="{7684331F-6F2C-49EF-8808-CC018B14978E}" dt="2021-02-14T23:12:51.356" v="632" actId="20577"/>
          <ac:spMkLst>
            <pc:docMk/>
            <pc:sldMk cId="3381046875" sldId="282"/>
            <ac:spMk id="3" creationId="{09DA8B52-83DF-4713-8B40-09226195393A}"/>
          </ac:spMkLst>
        </pc:spChg>
        <pc:spChg chg="mod">
          <ac:chgData name="" userId="a59e9c3283ea2401" providerId="LiveId" clId="{7684331F-6F2C-49EF-8808-CC018B14978E}" dt="2021-02-15T06:58:49.689" v="1799" actId="20577"/>
          <ac:spMkLst>
            <pc:docMk/>
            <pc:sldMk cId="3381046875" sldId="282"/>
            <ac:spMk id="4" creationId="{B2A90DA3-10E0-4B53-A455-55E88355F256}"/>
          </ac:spMkLst>
        </pc:spChg>
      </pc:sldChg>
      <pc:sldChg chg="add ord modTransition modNotes">
        <pc:chgData name="" userId="a59e9c3283ea2401" providerId="LiveId" clId="{7684331F-6F2C-49EF-8808-CC018B14978E}" dt="2021-02-14T23:59:30.559" v="847"/>
        <pc:sldMkLst>
          <pc:docMk/>
          <pc:sldMk cId="2634084623" sldId="283"/>
        </pc:sldMkLst>
      </pc:sldChg>
      <pc:sldChg chg="modSp add">
        <pc:chgData name="" userId="a59e9c3283ea2401" providerId="LiveId" clId="{7684331F-6F2C-49EF-8808-CC018B14978E}" dt="2021-02-15T04:13:47.498" v="1588" actId="115"/>
        <pc:sldMkLst>
          <pc:docMk/>
          <pc:sldMk cId="523481900" sldId="284"/>
        </pc:sldMkLst>
        <pc:spChg chg="mod">
          <ac:chgData name="" userId="a59e9c3283ea2401" providerId="LiveId" clId="{7684331F-6F2C-49EF-8808-CC018B14978E}" dt="2021-02-15T04:13:47.498" v="1588" actId="115"/>
          <ac:spMkLst>
            <pc:docMk/>
            <pc:sldMk cId="523481900" sldId="284"/>
            <ac:spMk id="7" creationId="{BCF6FEF1-4FDC-4BBE-BEEE-B3BDDD196DDB}"/>
          </ac:spMkLst>
        </pc:spChg>
      </pc:sldChg>
      <pc:sldChg chg="modSp add">
        <pc:chgData name="" userId="a59e9c3283ea2401" providerId="LiveId" clId="{7684331F-6F2C-49EF-8808-CC018B14978E}" dt="2021-02-15T04:14:46.583" v="1596" actId="207"/>
        <pc:sldMkLst>
          <pc:docMk/>
          <pc:sldMk cId="3682210530" sldId="285"/>
        </pc:sldMkLst>
        <pc:spChg chg="mod">
          <ac:chgData name="" userId="a59e9c3283ea2401" providerId="LiveId" clId="{7684331F-6F2C-49EF-8808-CC018B14978E}" dt="2021-02-15T04:14:46.583" v="1596" actId="207"/>
          <ac:spMkLst>
            <pc:docMk/>
            <pc:sldMk cId="3682210530" sldId="285"/>
            <ac:spMk id="7" creationId="{BCF6FEF1-4FDC-4BBE-BEEE-B3BDDD196DDB}"/>
          </ac:spMkLst>
        </pc:spChg>
      </pc:sldChg>
      <pc:sldChg chg="modSp add">
        <pc:chgData name="" userId="a59e9c3283ea2401" providerId="LiveId" clId="{7684331F-6F2C-49EF-8808-CC018B14978E}" dt="2021-02-15T04:17:47.889" v="1601" actId="115"/>
        <pc:sldMkLst>
          <pc:docMk/>
          <pc:sldMk cId="1692144969" sldId="286"/>
        </pc:sldMkLst>
        <pc:spChg chg="mod">
          <ac:chgData name="" userId="a59e9c3283ea2401" providerId="LiveId" clId="{7684331F-6F2C-49EF-8808-CC018B14978E}" dt="2021-02-15T04:17:47.889" v="1601" actId="115"/>
          <ac:spMkLst>
            <pc:docMk/>
            <pc:sldMk cId="1692144969" sldId="286"/>
            <ac:spMk id="7" creationId="{BCF6FEF1-4FDC-4BBE-BEEE-B3BDDD196DDB}"/>
          </ac:spMkLst>
        </pc:spChg>
      </pc:sldChg>
      <pc:sldChg chg="addSp delSp modSp add">
        <pc:chgData name="" userId="a59e9c3283ea2401" providerId="LiveId" clId="{7684331F-6F2C-49EF-8808-CC018B14978E}" dt="2021-02-15T07:55:15.799" v="2594" actId="1076"/>
        <pc:sldMkLst>
          <pc:docMk/>
          <pc:sldMk cId="2744898714" sldId="287"/>
        </pc:sldMkLst>
        <pc:spChg chg="mod">
          <ac:chgData name="" userId="a59e9c3283ea2401" providerId="LiveId" clId="{7684331F-6F2C-49EF-8808-CC018B14978E}" dt="2021-02-15T07:09:32.369" v="2029" actId="20577"/>
          <ac:spMkLst>
            <pc:docMk/>
            <pc:sldMk cId="2744898714" sldId="287"/>
            <ac:spMk id="2" creationId="{D11093CE-EE32-4EDC-A0D3-736CA89DEBBC}"/>
          </ac:spMkLst>
        </pc:spChg>
        <pc:spChg chg="del">
          <ac:chgData name="" userId="a59e9c3283ea2401" providerId="LiveId" clId="{7684331F-6F2C-49EF-8808-CC018B14978E}" dt="2021-02-15T07:48:43.427" v="2381" actId="478"/>
          <ac:spMkLst>
            <pc:docMk/>
            <pc:sldMk cId="2744898714" sldId="287"/>
            <ac:spMk id="3" creationId="{4D1D5846-8DB5-44B0-AD78-AAC20B9CDCC5}"/>
          </ac:spMkLst>
        </pc:spChg>
        <pc:spChg chg="add mod">
          <ac:chgData name="" userId="a59e9c3283ea2401" providerId="LiveId" clId="{7684331F-6F2C-49EF-8808-CC018B14978E}" dt="2021-02-15T07:54:09.920" v="2524" actId="1076"/>
          <ac:spMkLst>
            <pc:docMk/>
            <pc:sldMk cId="2744898714" sldId="287"/>
            <ac:spMk id="4" creationId="{3D433C34-D171-41FF-9E04-1B16CCDA4F01}"/>
          </ac:spMkLst>
        </pc:spChg>
        <pc:spChg chg="add mod">
          <ac:chgData name="" userId="a59e9c3283ea2401" providerId="LiveId" clId="{7684331F-6F2C-49EF-8808-CC018B14978E}" dt="2021-02-15T07:53:48.864" v="2518" actId="1076"/>
          <ac:spMkLst>
            <pc:docMk/>
            <pc:sldMk cId="2744898714" sldId="287"/>
            <ac:spMk id="5" creationId="{B048543A-BC52-44D5-B506-7AD26FB7E62C}"/>
          </ac:spMkLst>
        </pc:spChg>
        <pc:spChg chg="add mod">
          <ac:chgData name="" userId="a59e9c3283ea2401" providerId="LiveId" clId="{7684331F-6F2C-49EF-8808-CC018B14978E}" dt="2021-02-15T07:55:15.799" v="2594" actId="1076"/>
          <ac:spMkLst>
            <pc:docMk/>
            <pc:sldMk cId="2744898714" sldId="287"/>
            <ac:spMk id="9" creationId="{4770B343-3D66-46EA-869C-E4EC4449847A}"/>
          </ac:spMkLst>
        </pc:spChg>
        <pc:cxnChg chg="add mod">
          <ac:chgData name="" userId="a59e9c3283ea2401" providerId="LiveId" clId="{7684331F-6F2C-49EF-8808-CC018B14978E}" dt="2021-02-15T07:54:09.920" v="2524" actId="1076"/>
          <ac:cxnSpMkLst>
            <pc:docMk/>
            <pc:sldMk cId="2744898714" sldId="287"/>
            <ac:cxnSpMk id="7" creationId="{A49137E9-6847-4BF9-A9A0-D8E74214DB12}"/>
          </ac:cxnSpMkLst>
        </pc:cxnChg>
      </pc:sldChg>
      <pc:sldChg chg="addSp delSp modSp add ord">
        <pc:chgData name="" userId="a59e9c3283ea2401" providerId="LiveId" clId="{7684331F-6F2C-49EF-8808-CC018B14978E}" dt="2021-02-15T07:51:54.775" v="2472" actId="1076"/>
        <pc:sldMkLst>
          <pc:docMk/>
          <pc:sldMk cId="1394832441" sldId="288"/>
        </pc:sldMkLst>
        <pc:spChg chg="mod">
          <ac:chgData name="" userId="a59e9c3283ea2401" providerId="LiveId" clId="{7684331F-6F2C-49EF-8808-CC018B14978E}" dt="2021-02-15T07:09:15.793" v="1991" actId="20577"/>
          <ac:spMkLst>
            <pc:docMk/>
            <pc:sldMk cId="1394832441" sldId="288"/>
            <ac:spMk id="2" creationId="{E32883F9-A1BB-489E-9377-F4B079EE581F}"/>
          </ac:spMkLst>
        </pc:spChg>
        <pc:spChg chg="del">
          <ac:chgData name="" userId="a59e9c3283ea2401" providerId="LiveId" clId="{7684331F-6F2C-49EF-8808-CC018B14978E}" dt="2021-02-15T07:40:29.923" v="2089" actId="478"/>
          <ac:spMkLst>
            <pc:docMk/>
            <pc:sldMk cId="1394832441" sldId="288"/>
            <ac:spMk id="3" creationId="{B706BB5E-D621-43C7-A6DD-7C4BDE221FED}"/>
          </ac:spMkLst>
        </pc:spChg>
        <pc:spChg chg="add mod">
          <ac:chgData name="" userId="a59e9c3283ea2401" providerId="LiveId" clId="{7684331F-6F2C-49EF-8808-CC018B14978E}" dt="2021-02-15T07:51:54.775" v="2472" actId="1076"/>
          <ac:spMkLst>
            <pc:docMk/>
            <pc:sldMk cId="1394832441" sldId="288"/>
            <ac:spMk id="4" creationId="{0CCDD1EF-27E0-4789-8A45-699BAF6FDFF6}"/>
          </ac:spMkLst>
        </pc:spChg>
        <pc:spChg chg="add mod">
          <ac:chgData name="" userId="a59e9c3283ea2401" providerId="LiveId" clId="{7684331F-6F2C-49EF-8808-CC018B14978E}" dt="2021-02-15T07:51:46.896" v="2470" actId="1076"/>
          <ac:spMkLst>
            <pc:docMk/>
            <pc:sldMk cId="1394832441" sldId="288"/>
            <ac:spMk id="5" creationId="{72C7259A-7909-4834-99AC-A3BC093B37CB}"/>
          </ac:spMkLst>
        </pc:spChg>
        <pc:spChg chg="add mod">
          <ac:chgData name="" userId="a59e9c3283ea2401" providerId="LiveId" clId="{7684331F-6F2C-49EF-8808-CC018B14978E}" dt="2021-02-15T07:48:08.335" v="2380" actId="1076"/>
          <ac:spMkLst>
            <pc:docMk/>
            <pc:sldMk cId="1394832441" sldId="288"/>
            <ac:spMk id="9" creationId="{444BD816-1358-4731-B42C-165AE273E34C}"/>
          </ac:spMkLst>
        </pc:spChg>
        <pc:cxnChg chg="add mod">
          <ac:chgData name="" userId="a59e9c3283ea2401" providerId="LiveId" clId="{7684331F-6F2C-49EF-8808-CC018B14978E}" dt="2021-02-15T07:51:54.775" v="2472" actId="1076"/>
          <ac:cxnSpMkLst>
            <pc:docMk/>
            <pc:sldMk cId="1394832441" sldId="288"/>
            <ac:cxnSpMk id="7" creationId="{22C4D306-DFD9-4F33-A3B8-1B96F20A03F3}"/>
          </ac:cxnSpMkLst>
        </pc:cxnChg>
      </pc:sldChg>
    </pc:docChg>
  </pc:docChgLst>
  <pc:docChgLst>
    <pc:chgData userId="a59e9c3283ea2401" providerId="LiveId" clId="{3EA5D07E-D9D0-4640-B14C-44ABC3FC8456}"/>
    <pc:docChg chg="delSld">
      <pc:chgData name="" userId="a59e9c3283ea2401" providerId="LiveId" clId="{3EA5D07E-D9D0-4640-B14C-44ABC3FC8456}" dt="2021-02-15T23:51:31.322" v="9" actId="2696"/>
      <pc:docMkLst>
        <pc:docMk/>
      </pc:docMkLst>
      <pc:sldChg chg="del">
        <pc:chgData name="" userId="a59e9c3283ea2401" providerId="LiveId" clId="{3EA5D07E-D9D0-4640-B14C-44ABC3FC8456}" dt="2021-02-15T23:51:23.088" v="7" actId="2696"/>
        <pc:sldMkLst>
          <pc:docMk/>
          <pc:sldMk cId="3435893653" sldId="271"/>
        </pc:sldMkLst>
      </pc:sldChg>
      <pc:sldChg chg="del">
        <pc:chgData name="" userId="a59e9c3283ea2401" providerId="LiveId" clId="{3EA5D07E-D9D0-4640-B14C-44ABC3FC8456}" dt="2021-02-15T23:51:23.085" v="6" actId="2696"/>
        <pc:sldMkLst>
          <pc:docMk/>
          <pc:sldMk cId="465108954" sldId="272"/>
        </pc:sldMkLst>
      </pc:sldChg>
      <pc:sldChg chg="del">
        <pc:chgData name="" userId="a59e9c3283ea2401" providerId="LiveId" clId="{3EA5D07E-D9D0-4640-B14C-44ABC3FC8456}" dt="2021-02-15T23:51:23.082" v="5" actId="2696"/>
        <pc:sldMkLst>
          <pc:docMk/>
          <pc:sldMk cId="1619933109" sldId="273"/>
        </pc:sldMkLst>
      </pc:sldChg>
      <pc:sldChg chg="del">
        <pc:chgData name="" userId="a59e9c3283ea2401" providerId="LiveId" clId="{3EA5D07E-D9D0-4640-B14C-44ABC3FC8456}" dt="2021-02-15T23:51:31.322" v="9" actId="2696"/>
        <pc:sldMkLst>
          <pc:docMk/>
          <pc:sldMk cId="1307940303" sldId="274"/>
        </pc:sldMkLst>
      </pc:sldChg>
      <pc:sldChg chg="del">
        <pc:chgData name="" userId="a59e9c3283ea2401" providerId="LiveId" clId="{3EA5D07E-D9D0-4640-B14C-44ABC3FC8456}" dt="2021-02-15T23:51:01.364" v="1" actId="2696"/>
        <pc:sldMkLst>
          <pc:docMk/>
          <pc:sldMk cId="1079414616" sldId="275"/>
        </pc:sldMkLst>
      </pc:sldChg>
      <pc:sldChg chg="del">
        <pc:chgData name="" userId="a59e9c3283ea2401" providerId="LiveId" clId="{3EA5D07E-D9D0-4640-B14C-44ABC3FC8456}" dt="2021-02-15T23:51:01.360" v="0" actId="2696"/>
        <pc:sldMkLst>
          <pc:docMk/>
          <pc:sldMk cId="390672804" sldId="276"/>
        </pc:sldMkLst>
      </pc:sldChg>
      <pc:sldChg chg="del">
        <pc:chgData name="" userId="a59e9c3283ea2401" providerId="LiveId" clId="{3EA5D07E-D9D0-4640-B14C-44ABC3FC8456}" dt="2021-02-15T23:51:11.318" v="3" actId="2696"/>
        <pc:sldMkLst>
          <pc:docMk/>
          <pc:sldMk cId="1141689766" sldId="277"/>
        </pc:sldMkLst>
      </pc:sldChg>
      <pc:sldChg chg="del">
        <pc:chgData name="" userId="a59e9c3283ea2401" providerId="LiveId" clId="{3EA5D07E-D9D0-4640-B14C-44ABC3FC8456}" dt="2021-02-15T23:51:15.387" v="4" actId="2696"/>
        <pc:sldMkLst>
          <pc:docMk/>
          <pc:sldMk cId="3302609001" sldId="278"/>
        </pc:sldMkLst>
      </pc:sldChg>
      <pc:sldChg chg="del">
        <pc:chgData name="" userId="a59e9c3283ea2401" providerId="LiveId" clId="{3EA5D07E-D9D0-4640-B14C-44ABC3FC8456}" dt="2021-02-15T23:51:27.916" v="8" actId="2696"/>
        <pc:sldMkLst>
          <pc:docMk/>
          <pc:sldMk cId="3986384535" sldId="280"/>
        </pc:sldMkLst>
      </pc:sldChg>
      <pc:sldChg chg="del">
        <pc:chgData name="" userId="a59e9c3283ea2401" providerId="LiveId" clId="{3EA5D07E-D9D0-4640-B14C-44ABC3FC8456}" dt="2021-02-15T23:51:05.276" v="2" actId="2696"/>
        <pc:sldMkLst>
          <pc:docMk/>
          <pc:sldMk cId="2634084623" sldId="2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64AB0F-C4C4-47C2-ADAE-F8D0C1BD6A20}" type="datetimeFigureOut">
              <a:rPr kumimoji="1" lang="ja-JP" altLang="en-US" smtClean="0"/>
              <a:t>2021/2/16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A30D51-B381-4CC6-A5B6-A3AB48C0F2FE}" type="slidenum">
              <a:rPr kumimoji="1" lang="ja-JP" altLang="en-US" smtClean="0"/>
              <a:t>‹#›</a:t>
            </a:fld>
            <a:endParaRPr kumimoji="1" lang="ja-JP" altLang="en-US"/>
          </a:p>
        </p:txBody>
      </p:sp>
    </p:spTree>
    <p:extLst>
      <p:ext uri="{BB962C8B-B14F-4D97-AF65-F5344CB8AC3E}">
        <p14:creationId xmlns:p14="http://schemas.microsoft.com/office/powerpoint/2010/main" val="8231414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UNIX</a:t>
            </a:r>
            <a:r>
              <a:rPr kumimoji="1" lang="ja-JP" altLang="en-US" dirty="0"/>
              <a:t>の</a:t>
            </a:r>
            <a:r>
              <a:rPr kumimoji="1" lang="en-US" altLang="ja-JP" dirty="0"/>
              <a:t>2038</a:t>
            </a:r>
            <a:r>
              <a:rPr kumimoji="1" lang="ja-JP" altLang="en-US" dirty="0"/>
              <a:t>年問題に対するプログラム修正ツールの作成</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a:t>
            </a:fld>
            <a:endParaRPr kumimoji="1" lang="ja-JP" altLang="en-US"/>
          </a:p>
        </p:txBody>
      </p:sp>
    </p:spTree>
    <p:extLst>
      <p:ext uri="{BB962C8B-B14F-4D97-AF65-F5344CB8AC3E}">
        <p14:creationId xmlns:p14="http://schemas.microsoft.com/office/powerpoint/2010/main" val="28346334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次に，ここまでで集めた情報を用いて，修正が必要な箇所の特定を行う．</a:t>
            </a:r>
            <a:endParaRPr kumimoji="1" lang="en-US" altLang="ja-JP" dirty="0"/>
          </a:p>
          <a:p>
            <a:r>
              <a:rPr kumimoji="1" lang="ja-JP" altLang="en-US" dirty="0"/>
              <a:t>まず，プログラム内の変数を，時刻情報を扱う変数とみなす条件を定める．</a:t>
            </a:r>
            <a:r>
              <a:rPr kumimoji="1" lang="en-US" altLang="ja-JP" dirty="0"/>
              <a:t>1</a:t>
            </a:r>
            <a:r>
              <a:rPr kumimoji="1" lang="ja-JP" altLang="en-US" dirty="0"/>
              <a:t>つは，</a:t>
            </a:r>
            <a:r>
              <a:rPr kumimoji="1" lang="en-US" altLang="ja-JP" dirty="0"/>
              <a:t>C</a:t>
            </a:r>
            <a:r>
              <a:rPr kumimoji="1" lang="ja-JP" altLang="en-US" dirty="0"/>
              <a:t>言語の標準ライブラリで定義された，</a:t>
            </a:r>
            <a:r>
              <a:rPr kumimoji="1" lang="en-US" altLang="ja-JP" dirty="0" err="1"/>
              <a:t>time_t</a:t>
            </a:r>
            <a:r>
              <a:rPr kumimoji="1" lang="ja-JP" altLang="en-US" dirty="0"/>
              <a:t>型と</a:t>
            </a:r>
            <a:r>
              <a:rPr kumimoji="1" lang="en-US" altLang="ja-JP" dirty="0"/>
              <a:t>struct tm</a:t>
            </a:r>
            <a:r>
              <a:rPr kumimoji="1" lang="ja-JP" altLang="en-US" dirty="0"/>
              <a:t>型の</a:t>
            </a:r>
            <a:r>
              <a:rPr kumimoji="1" lang="en-US" altLang="ja-JP" dirty="0"/>
              <a:t>2</a:t>
            </a:r>
            <a:r>
              <a:rPr kumimoji="1" lang="ja-JP" altLang="en-US" dirty="0" err="1"/>
              <a:t>つの</a:t>
            </a:r>
            <a:r>
              <a:rPr kumimoji="1" lang="ja-JP" altLang="en-US" dirty="0"/>
              <a:t>型の変数．もう</a:t>
            </a:r>
            <a:r>
              <a:rPr kumimoji="1" lang="en-US" altLang="ja-JP" dirty="0"/>
              <a:t>1</a:t>
            </a:r>
            <a:r>
              <a:rPr kumimoji="1" lang="ja-JP" altLang="en-US" dirty="0"/>
              <a:t>つは，他の時刻情報を扱う変数を参照し，定義・変更された変数である．</a:t>
            </a:r>
            <a:endParaRPr kumimoji="1" lang="en-US" altLang="ja-JP" dirty="0"/>
          </a:p>
          <a:p>
            <a:r>
              <a:rPr kumimoji="1" lang="ja-JP" altLang="en-US" dirty="0"/>
              <a:t>これらの時刻情報を扱う変数について，前者に該当するものは，</a:t>
            </a:r>
            <a:r>
              <a:rPr kumimoji="1" lang="en-US" altLang="ja-JP" dirty="0"/>
              <a:t>Understand</a:t>
            </a:r>
            <a:r>
              <a:rPr kumimoji="1" lang="ja-JP" altLang="en-US" dirty="0"/>
              <a:t>の解析情報から取り出せる，変数の型情報を用いて特定できる．後者に該当するものは，</a:t>
            </a:r>
            <a:r>
              <a:rPr kumimoji="1" lang="en-US" altLang="ja-JP" dirty="0"/>
              <a:t>PDG</a:t>
            </a:r>
            <a:r>
              <a:rPr kumimoji="1" lang="ja-JP" altLang="en-US" dirty="0"/>
              <a:t>に含まれる依存の情報を用いて特定できる．</a:t>
            </a:r>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10</a:t>
            </a:fld>
            <a:endParaRPr kumimoji="1" lang="ja-JP" altLang="en-US"/>
          </a:p>
        </p:txBody>
      </p:sp>
    </p:spTree>
    <p:extLst>
      <p:ext uri="{BB962C8B-B14F-4D97-AF65-F5344CB8AC3E}">
        <p14:creationId xmlns:p14="http://schemas.microsoft.com/office/powerpoint/2010/main" val="36134781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次に，ここまでで集めた情報を用いて，修正が必要な箇所の特定を行う．</a:t>
            </a:r>
            <a:endParaRPr kumimoji="1" lang="en-US" altLang="ja-JP" dirty="0"/>
          </a:p>
          <a:p>
            <a:r>
              <a:rPr kumimoji="1" lang="ja-JP" altLang="en-US" dirty="0"/>
              <a:t>まず，プログラム内の変数を，時刻情報を扱う変数とみなす条件を定める．</a:t>
            </a:r>
            <a:r>
              <a:rPr kumimoji="1" lang="en-US" altLang="ja-JP" dirty="0"/>
              <a:t>1</a:t>
            </a:r>
            <a:r>
              <a:rPr kumimoji="1" lang="ja-JP" altLang="en-US" dirty="0"/>
              <a:t>つは，</a:t>
            </a:r>
            <a:r>
              <a:rPr kumimoji="1" lang="en-US" altLang="ja-JP" dirty="0"/>
              <a:t>C</a:t>
            </a:r>
            <a:r>
              <a:rPr kumimoji="1" lang="ja-JP" altLang="en-US" dirty="0"/>
              <a:t>言語の標準ライブラリで定義された，</a:t>
            </a:r>
            <a:r>
              <a:rPr kumimoji="1" lang="en-US" altLang="ja-JP" dirty="0" err="1"/>
              <a:t>time_t</a:t>
            </a:r>
            <a:r>
              <a:rPr kumimoji="1" lang="ja-JP" altLang="en-US" dirty="0"/>
              <a:t>型と</a:t>
            </a:r>
            <a:r>
              <a:rPr kumimoji="1" lang="en-US" altLang="ja-JP" dirty="0"/>
              <a:t>struct tm</a:t>
            </a:r>
            <a:r>
              <a:rPr kumimoji="1" lang="ja-JP" altLang="en-US" dirty="0"/>
              <a:t>型の</a:t>
            </a:r>
            <a:r>
              <a:rPr kumimoji="1" lang="en-US" altLang="ja-JP" dirty="0"/>
              <a:t>2</a:t>
            </a:r>
            <a:r>
              <a:rPr kumimoji="1" lang="ja-JP" altLang="en-US" dirty="0" err="1"/>
              <a:t>つの</a:t>
            </a:r>
            <a:r>
              <a:rPr kumimoji="1" lang="ja-JP" altLang="en-US" dirty="0"/>
              <a:t>型の変数．もう</a:t>
            </a:r>
            <a:r>
              <a:rPr kumimoji="1" lang="en-US" altLang="ja-JP" dirty="0"/>
              <a:t>1</a:t>
            </a:r>
            <a:r>
              <a:rPr kumimoji="1" lang="ja-JP" altLang="en-US" dirty="0"/>
              <a:t>つは，他の時刻情報を扱う変数を参照し，定義・変更された変数である．</a:t>
            </a:r>
            <a:endParaRPr kumimoji="1" lang="en-US" altLang="ja-JP" dirty="0"/>
          </a:p>
          <a:p>
            <a:r>
              <a:rPr kumimoji="1" lang="ja-JP" altLang="en-US" dirty="0"/>
              <a:t>これらの時刻情報を扱う変数について，前者に該当するものは，</a:t>
            </a:r>
            <a:r>
              <a:rPr kumimoji="1" lang="en-US" altLang="ja-JP" dirty="0"/>
              <a:t>Understand</a:t>
            </a:r>
            <a:r>
              <a:rPr kumimoji="1" lang="ja-JP" altLang="en-US" dirty="0"/>
              <a:t>の解析情報から取り出せる，変数の型情報を用いて特定できる．後者に該当するものは，</a:t>
            </a:r>
            <a:r>
              <a:rPr kumimoji="1" lang="en-US" altLang="ja-JP" dirty="0"/>
              <a:t>PDG</a:t>
            </a:r>
            <a:r>
              <a:rPr kumimoji="1" lang="ja-JP" altLang="en-US" dirty="0"/>
              <a:t>に含まれる依存の情報を用いて特定できる．</a:t>
            </a:r>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11</a:t>
            </a:fld>
            <a:endParaRPr kumimoji="1" lang="ja-JP" altLang="en-US"/>
          </a:p>
        </p:txBody>
      </p:sp>
    </p:spTree>
    <p:extLst>
      <p:ext uri="{BB962C8B-B14F-4D97-AF65-F5344CB8AC3E}">
        <p14:creationId xmlns:p14="http://schemas.microsoft.com/office/powerpoint/2010/main" val="1784472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次に，ここまでで集めた情報を用いて，修正が必要な箇所の特定を行う．</a:t>
            </a:r>
            <a:endParaRPr kumimoji="1" lang="en-US" altLang="ja-JP" dirty="0"/>
          </a:p>
          <a:p>
            <a:r>
              <a:rPr kumimoji="1" lang="ja-JP" altLang="en-US" dirty="0"/>
              <a:t>まず，プログラム内の変数を，時刻情報を扱う変数とみなす条件を定める．</a:t>
            </a:r>
            <a:r>
              <a:rPr kumimoji="1" lang="en-US" altLang="ja-JP" dirty="0"/>
              <a:t>1</a:t>
            </a:r>
            <a:r>
              <a:rPr kumimoji="1" lang="ja-JP" altLang="en-US" dirty="0"/>
              <a:t>つは，</a:t>
            </a:r>
            <a:r>
              <a:rPr kumimoji="1" lang="en-US" altLang="ja-JP" dirty="0"/>
              <a:t>C</a:t>
            </a:r>
            <a:r>
              <a:rPr kumimoji="1" lang="ja-JP" altLang="en-US" dirty="0"/>
              <a:t>言語の標準ライブラリで定義された，</a:t>
            </a:r>
            <a:r>
              <a:rPr kumimoji="1" lang="en-US" altLang="ja-JP" dirty="0" err="1"/>
              <a:t>time_t</a:t>
            </a:r>
            <a:r>
              <a:rPr kumimoji="1" lang="ja-JP" altLang="en-US" dirty="0"/>
              <a:t>型と</a:t>
            </a:r>
            <a:r>
              <a:rPr kumimoji="1" lang="en-US" altLang="ja-JP" dirty="0"/>
              <a:t>struct tm</a:t>
            </a:r>
            <a:r>
              <a:rPr kumimoji="1" lang="ja-JP" altLang="en-US" dirty="0"/>
              <a:t>型の</a:t>
            </a:r>
            <a:r>
              <a:rPr kumimoji="1" lang="en-US" altLang="ja-JP" dirty="0"/>
              <a:t>2</a:t>
            </a:r>
            <a:r>
              <a:rPr kumimoji="1" lang="ja-JP" altLang="en-US" dirty="0" err="1"/>
              <a:t>つの</a:t>
            </a:r>
            <a:r>
              <a:rPr kumimoji="1" lang="ja-JP" altLang="en-US" dirty="0"/>
              <a:t>型の変数．もう</a:t>
            </a:r>
            <a:r>
              <a:rPr kumimoji="1" lang="en-US" altLang="ja-JP" dirty="0"/>
              <a:t>1</a:t>
            </a:r>
            <a:r>
              <a:rPr kumimoji="1" lang="ja-JP" altLang="en-US" dirty="0"/>
              <a:t>つは，他の時刻情報を扱う変数を参照し，定義・変更された変数である．</a:t>
            </a:r>
            <a:endParaRPr kumimoji="1" lang="en-US" altLang="ja-JP" dirty="0"/>
          </a:p>
          <a:p>
            <a:r>
              <a:rPr kumimoji="1" lang="ja-JP" altLang="en-US" dirty="0"/>
              <a:t>これらの時刻情報を扱う変数について，前者に該当するものは，</a:t>
            </a:r>
            <a:r>
              <a:rPr kumimoji="1" lang="en-US" altLang="ja-JP" dirty="0"/>
              <a:t>Understand</a:t>
            </a:r>
            <a:r>
              <a:rPr kumimoji="1" lang="ja-JP" altLang="en-US" dirty="0"/>
              <a:t>の解析情報から取り出せる，変数の型情報を用いて特定できる．後者に該当するものは，</a:t>
            </a:r>
            <a:r>
              <a:rPr kumimoji="1" lang="en-US" altLang="ja-JP" dirty="0"/>
              <a:t>PDG</a:t>
            </a:r>
            <a:r>
              <a:rPr kumimoji="1" lang="ja-JP" altLang="en-US" dirty="0"/>
              <a:t>に含まれる依存の情報を用いて特定できる．</a:t>
            </a:r>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12</a:t>
            </a:fld>
            <a:endParaRPr kumimoji="1" lang="ja-JP" altLang="en-US"/>
          </a:p>
        </p:txBody>
      </p:sp>
    </p:spTree>
    <p:extLst>
      <p:ext uri="{BB962C8B-B14F-4D97-AF65-F5344CB8AC3E}">
        <p14:creationId xmlns:p14="http://schemas.microsoft.com/office/powerpoint/2010/main" val="1282529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時刻を扱う変数を特定できたら，それらが関わる，修正が必要と思われる箇所の特定に入る．</a:t>
            </a:r>
            <a:endParaRPr kumimoji="1" lang="en-US" altLang="ja-JP" dirty="0"/>
          </a:p>
          <a:p>
            <a:r>
              <a:rPr kumimoji="1" lang="ja-JP" altLang="en-US" dirty="0"/>
              <a:t>今回用いる先行研究の手法で，修正が必要としている箇所は，外部関数の呼び出しと，時刻情報の直接評価箇所の</a:t>
            </a:r>
            <a:r>
              <a:rPr kumimoji="1" lang="en-US" altLang="ja-JP" dirty="0"/>
              <a:t>2</a:t>
            </a:r>
            <a:r>
              <a:rPr kumimoji="1" lang="ja-JP" altLang="en-US" dirty="0"/>
              <a:t>種がある．</a:t>
            </a:r>
            <a:endParaRPr kumimoji="1" lang="en-US" altLang="ja-JP" dirty="0"/>
          </a:p>
          <a:p>
            <a:r>
              <a:rPr kumimoji="1" lang="ja-JP" altLang="en-US" dirty="0"/>
              <a:t>前者は，時刻情報を引数や戻り値に含む外部関数の呼び出しである．システムの外部では，起算点変更は行われていないと想定するため，外部と時刻情報をやりとりする際は，起算点変更に合わせて加減算を行う必要がある．</a:t>
            </a:r>
            <a:endParaRPr kumimoji="1" lang="en-US" altLang="ja-JP" dirty="0"/>
          </a:p>
          <a:p>
            <a:r>
              <a:rPr kumimoji="1" lang="ja-JP" altLang="en-US" dirty="0"/>
              <a:t>後者は，起算点変更を行った時刻情報を，定数など，起算点変更されていない値と比較する箇所である．定数などは時刻情報を扱う値とはみなされないため，そのままでは比較結果が想定と異なるものとなってしまうので，起算点変更に合わせて調整する必要がある．</a:t>
            </a:r>
            <a:endParaRPr kumimoji="1" lang="en-US" altLang="ja-JP" dirty="0"/>
          </a:p>
          <a:p>
            <a:r>
              <a:rPr kumimoji="1" lang="ja-JP" altLang="en-US" dirty="0"/>
              <a:t>これらはいずれも，前スライドで特定した時刻情報を扱う変数の情報と，</a:t>
            </a:r>
            <a:r>
              <a:rPr kumimoji="1" lang="en-US" altLang="ja-JP" dirty="0"/>
              <a:t>Understand</a:t>
            </a:r>
            <a:r>
              <a:rPr kumimoji="1" lang="ja-JP" altLang="en-US" dirty="0"/>
              <a:t>から取り出した，変数や関数の参照情報を用いて特定できる．</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13</a:t>
            </a:fld>
            <a:endParaRPr kumimoji="1" lang="ja-JP" altLang="en-US"/>
          </a:p>
        </p:txBody>
      </p:sp>
    </p:spTree>
    <p:extLst>
      <p:ext uri="{BB962C8B-B14F-4D97-AF65-F5344CB8AC3E}">
        <p14:creationId xmlns:p14="http://schemas.microsoft.com/office/powerpoint/2010/main" val="11420090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時刻を扱う変数を特定できたら，それらが関わる，修正が必要と思われる箇所の特定に入る．</a:t>
            </a:r>
            <a:endParaRPr kumimoji="1" lang="en-US" altLang="ja-JP" dirty="0"/>
          </a:p>
          <a:p>
            <a:r>
              <a:rPr kumimoji="1" lang="ja-JP" altLang="en-US" dirty="0"/>
              <a:t>今回用いる先行研究の手法で，修正が必要としている箇所は，外部関数の呼び出しと，時刻情報の直接評価箇所の</a:t>
            </a:r>
            <a:r>
              <a:rPr kumimoji="1" lang="en-US" altLang="ja-JP" dirty="0"/>
              <a:t>2</a:t>
            </a:r>
            <a:r>
              <a:rPr kumimoji="1" lang="ja-JP" altLang="en-US" dirty="0"/>
              <a:t>種がある．</a:t>
            </a:r>
            <a:endParaRPr kumimoji="1" lang="en-US" altLang="ja-JP" dirty="0"/>
          </a:p>
          <a:p>
            <a:r>
              <a:rPr kumimoji="1" lang="ja-JP" altLang="en-US" dirty="0"/>
              <a:t>前者は，時刻情報を引数や戻り値に含む外部関数の呼び出しである．システムの外部では，起算点変更は行われていないと想定するため，外部と時刻情報をやりとりする際は，起算点変更に合わせて加減算を行う必要がある．</a:t>
            </a:r>
            <a:endParaRPr kumimoji="1" lang="en-US" altLang="ja-JP" dirty="0"/>
          </a:p>
          <a:p>
            <a:r>
              <a:rPr kumimoji="1" lang="ja-JP" altLang="en-US" dirty="0"/>
              <a:t>後者は，起算点変更を行った時刻情報を，定数など，起算点変更されていない値と比較する箇所である．定数などは時刻情報を扱う値とはみなされないため，そのままでは比較結果が想定と異なるものとなってしまうので，起算点変更に合わせて調整する必要がある．</a:t>
            </a:r>
            <a:endParaRPr kumimoji="1" lang="en-US" altLang="ja-JP" dirty="0"/>
          </a:p>
          <a:p>
            <a:r>
              <a:rPr kumimoji="1" lang="ja-JP" altLang="en-US" dirty="0"/>
              <a:t>これらはいずれも，前スライドで特定した時刻情報を扱う変数の情報と，</a:t>
            </a:r>
            <a:r>
              <a:rPr kumimoji="1" lang="en-US" altLang="ja-JP" dirty="0"/>
              <a:t>Understand</a:t>
            </a:r>
            <a:r>
              <a:rPr kumimoji="1" lang="ja-JP" altLang="en-US" dirty="0"/>
              <a:t>から取り出した，変数や関数の参照情報を用いて特定できる．</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14</a:t>
            </a:fld>
            <a:endParaRPr kumimoji="1" lang="ja-JP" altLang="en-US"/>
          </a:p>
        </p:txBody>
      </p:sp>
    </p:spTree>
    <p:extLst>
      <p:ext uri="{BB962C8B-B14F-4D97-AF65-F5344CB8AC3E}">
        <p14:creationId xmlns:p14="http://schemas.microsoft.com/office/powerpoint/2010/main" val="6235409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最後に，修正が必要と思われる箇所の出力を行う．</a:t>
            </a:r>
            <a:endParaRPr kumimoji="1" lang="en-US" altLang="ja-JP" dirty="0"/>
          </a:p>
          <a:p>
            <a:r>
              <a:rPr kumimoji="1" lang="ja-JP" altLang="en-US" dirty="0"/>
              <a:t>時刻情報を扱う変数が関わる外部関数の呼び出し箇所と，時刻情報を扱う変数を比較する箇所それぞれについて，該当するソースコードの位置と，関わる時刻情報の変数を出力する．</a:t>
            </a:r>
            <a:endParaRPr kumimoji="1" lang="en-US" altLang="ja-JP" dirty="0"/>
          </a:p>
          <a:p>
            <a:r>
              <a:rPr kumimoji="1" lang="ja-JP" altLang="en-US" dirty="0"/>
              <a:t>ユーザーは，この情報をもとに，修正を行っていくことになる．</a:t>
            </a:r>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15</a:t>
            </a:fld>
            <a:endParaRPr kumimoji="1" lang="ja-JP" altLang="en-US"/>
          </a:p>
        </p:txBody>
      </p:sp>
    </p:spTree>
    <p:extLst>
      <p:ext uri="{BB962C8B-B14F-4D97-AF65-F5344CB8AC3E}">
        <p14:creationId xmlns:p14="http://schemas.microsoft.com/office/powerpoint/2010/main" val="6067943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作成したツールの簡単な評価として，先行研究との比較を行った．</a:t>
            </a:r>
            <a:endParaRPr kumimoji="1" lang="en-US" altLang="ja-JP" dirty="0"/>
          </a:p>
          <a:p>
            <a:r>
              <a:rPr kumimoji="1" lang="ja-JP" altLang="en-US" dirty="0"/>
              <a:t>先行研究では，</a:t>
            </a:r>
            <a:r>
              <a:rPr kumimoji="1" lang="en-US" altLang="ja-JP" dirty="0"/>
              <a:t>FreeBSD</a:t>
            </a:r>
            <a:r>
              <a:rPr kumimoji="1" lang="ja-JP" altLang="en-US" dirty="0"/>
              <a:t>のコマンドのソースファイルを対象とした手法の評価を行っている．これと同じソースファイルを対象としてツールを使用し，結果の比較を行う．</a:t>
            </a:r>
            <a:endParaRPr kumimoji="1" lang="en-US" altLang="ja-JP" dirty="0"/>
          </a:p>
          <a:p>
            <a:r>
              <a:rPr kumimoji="1" lang="ja-JP" altLang="en-US" dirty="0"/>
              <a:t>対象としたのは，</a:t>
            </a:r>
            <a:r>
              <a:rPr kumimoji="1" lang="en-US" altLang="ja-JP" dirty="0"/>
              <a:t>FreeBSD</a:t>
            </a:r>
            <a:r>
              <a:rPr kumimoji="1" lang="ja-JP" altLang="en-US" dirty="0"/>
              <a:t>の</a:t>
            </a:r>
            <a:r>
              <a:rPr kumimoji="1" lang="en-US" altLang="ja-JP" dirty="0"/>
              <a:t>date</a:t>
            </a:r>
            <a:r>
              <a:rPr kumimoji="1" lang="ja-JP" altLang="en-US" dirty="0" err="1"/>
              <a:t>，</a:t>
            </a:r>
            <a:r>
              <a:rPr kumimoji="1" lang="en-US" altLang="ja-JP" dirty="0"/>
              <a:t>touch</a:t>
            </a:r>
            <a:r>
              <a:rPr kumimoji="1" lang="ja-JP" altLang="en-US" dirty="0" err="1"/>
              <a:t>，</a:t>
            </a:r>
            <a:r>
              <a:rPr kumimoji="1" lang="en-US" altLang="ja-JP" dirty="0"/>
              <a:t>stat</a:t>
            </a:r>
            <a:r>
              <a:rPr kumimoji="1" lang="ja-JP" altLang="en-US" dirty="0"/>
              <a:t>の</a:t>
            </a:r>
            <a:r>
              <a:rPr kumimoji="1" lang="en-US" altLang="ja-JP" dirty="0"/>
              <a:t>3</a:t>
            </a:r>
            <a:r>
              <a:rPr kumimoji="1" lang="ja-JP" altLang="en-US" dirty="0" err="1"/>
              <a:t>つの</a:t>
            </a:r>
            <a:r>
              <a:rPr kumimoji="1" lang="ja-JP" altLang="en-US" dirty="0"/>
              <a:t>コマンドのソースファイルである．</a:t>
            </a:r>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16</a:t>
            </a:fld>
            <a:endParaRPr kumimoji="1" lang="ja-JP" altLang="en-US"/>
          </a:p>
        </p:txBody>
      </p:sp>
    </p:spTree>
    <p:extLst>
      <p:ext uri="{BB962C8B-B14F-4D97-AF65-F5344CB8AC3E}">
        <p14:creationId xmlns:p14="http://schemas.microsoft.com/office/powerpoint/2010/main" val="2807227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この表は，先行研究の手法に従った際の修正箇所と，本研究のツールで出力される，修正が必要と思われる箇所の個数を比較したものである．</a:t>
            </a:r>
            <a:endParaRPr kumimoji="1" lang="en-US" altLang="ja-JP" dirty="0"/>
          </a:p>
          <a:p>
            <a:r>
              <a:rPr kumimoji="1" lang="en-US" altLang="ja-JP" dirty="0"/>
              <a:t>3</a:t>
            </a:r>
            <a:r>
              <a:rPr kumimoji="1" lang="ja-JP" altLang="en-US" dirty="0" err="1"/>
              <a:t>つの</a:t>
            </a:r>
            <a:r>
              <a:rPr kumimoji="1" lang="ja-JP" altLang="en-US" dirty="0"/>
              <a:t>ソースファイルのいずれについても，本研究のツールの特定箇所の方が多くなっている．これは，ツールではソースコードの詳細な意味や機能を解釈せずに，前述の基準に当てはまるものを全て修正が必要と思われる箇所としているため，実際には</a:t>
            </a:r>
            <a:r>
              <a:rPr kumimoji="1" lang="en-US" altLang="ja-JP" dirty="0"/>
              <a:t>2038</a:t>
            </a:r>
            <a:r>
              <a:rPr kumimoji="1" lang="ja-JP" altLang="en-US" dirty="0"/>
              <a:t>年問題に関わらず，修正が必要ない箇所が含まれてしまうことによる．</a:t>
            </a:r>
            <a:endParaRPr kumimoji="1" lang="en-US" altLang="ja-JP" dirty="0"/>
          </a:p>
          <a:p>
            <a:r>
              <a:rPr kumimoji="1" lang="ja-JP" altLang="en-US" dirty="0"/>
              <a:t>いずれのファイルに対しても，先行研究の手法による修正箇所は，本研究のツールで特定できる箇所にすべて含まれている．修正箇所の特定を完全に自動化することはできていないが，特定の効率化は，一定程度果たせているといえる．</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17</a:t>
            </a:fld>
            <a:endParaRPr kumimoji="1" lang="ja-JP" altLang="en-US"/>
          </a:p>
        </p:txBody>
      </p:sp>
    </p:spTree>
    <p:extLst>
      <p:ext uri="{BB962C8B-B14F-4D97-AF65-F5344CB8AC3E}">
        <p14:creationId xmlns:p14="http://schemas.microsoft.com/office/powerpoint/2010/main" val="13439914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まとめとしては，ツールを作成し，</a:t>
            </a:r>
            <a:r>
              <a:rPr kumimoji="1" lang="en-US" altLang="ja-JP" dirty="0"/>
              <a:t>2038</a:t>
            </a:r>
            <a:r>
              <a:rPr kumimoji="1" lang="ja-JP" altLang="en-US" dirty="0"/>
              <a:t>年問題への対応を行う際の，修正箇所の特定の効率化は行えた．しかし，完全な自動化には至っていない点が，課題として挙げられる．</a:t>
            </a:r>
            <a:endParaRPr kumimoji="1" lang="en-US" altLang="ja-JP" dirty="0"/>
          </a:p>
          <a:p>
            <a:r>
              <a:rPr kumimoji="1" lang="ja-JP" altLang="en-US" dirty="0"/>
              <a:t>今後の展望として，より精度の高い修正箇所の特定を実現すること，また修正を自動で行うツールの作成があげられる．</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19</a:t>
            </a:fld>
            <a:endParaRPr kumimoji="1" lang="ja-JP" altLang="en-US"/>
          </a:p>
        </p:txBody>
      </p:sp>
    </p:spTree>
    <p:extLst>
      <p:ext uri="{BB962C8B-B14F-4D97-AF65-F5344CB8AC3E}">
        <p14:creationId xmlns:p14="http://schemas.microsoft.com/office/powerpoint/2010/main" val="1060390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はじめに，</a:t>
            </a:r>
            <a:r>
              <a:rPr kumimoji="1" lang="en-US" altLang="ja-JP" dirty="0"/>
              <a:t>2038</a:t>
            </a:r>
            <a:r>
              <a:rPr kumimoji="1" lang="ja-JP" altLang="en-US" dirty="0"/>
              <a:t>年問題について説明する．</a:t>
            </a:r>
            <a:endParaRPr kumimoji="1" lang="en-US" altLang="ja-JP" dirty="0"/>
          </a:p>
          <a:p>
            <a:r>
              <a:rPr kumimoji="1" lang="en-US" altLang="ja-JP" dirty="0"/>
              <a:t>UNIX</a:t>
            </a:r>
            <a:r>
              <a:rPr kumimoji="1" lang="ja-JP" altLang="en-US" dirty="0"/>
              <a:t>ベースのシステムでは，</a:t>
            </a:r>
            <a:r>
              <a:rPr kumimoji="1" lang="en-US" altLang="ja-JP" dirty="0"/>
              <a:t>1970</a:t>
            </a:r>
            <a:r>
              <a:rPr kumimoji="1" lang="ja-JP" altLang="en-US" dirty="0"/>
              <a:t>年</a:t>
            </a:r>
            <a:r>
              <a:rPr kumimoji="1" lang="en-US" altLang="ja-JP" dirty="0"/>
              <a:t>1</a:t>
            </a:r>
            <a:r>
              <a:rPr kumimoji="1" lang="ja-JP" altLang="en-US" dirty="0"/>
              <a:t>月</a:t>
            </a:r>
            <a:r>
              <a:rPr kumimoji="1" lang="en-US" altLang="ja-JP" dirty="0"/>
              <a:t>1</a:t>
            </a:r>
            <a:r>
              <a:rPr kumimoji="1" lang="ja-JP" altLang="en-US" dirty="0"/>
              <a:t>日を起算点とする</a:t>
            </a:r>
            <a:r>
              <a:rPr kumimoji="1" lang="en-US" altLang="ja-JP" dirty="0"/>
              <a:t>UNIX</a:t>
            </a:r>
            <a:r>
              <a:rPr kumimoji="1" lang="ja-JP" altLang="en-US" dirty="0"/>
              <a:t>時刻が時刻情報に用いられている．これを扱うために，起算点からの秒数を表す，</a:t>
            </a:r>
            <a:r>
              <a:rPr kumimoji="1" lang="en-US" altLang="ja-JP" dirty="0" err="1"/>
              <a:t>time_t</a:t>
            </a:r>
            <a:r>
              <a:rPr kumimoji="1" lang="ja-JP" altLang="en-US" dirty="0"/>
              <a:t>型が存在する．</a:t>
            </a:r>
            <a:endParaRPr kumimoji="1" lang="en-US" altLang="ja-JP" dirty="0"/>
          </a:p>
          <a:p>
            <a:r>
              <a:rPr kumimoji="1" lang="en-US" altLang="ja-JP" dirty="0" err="1"/>
              <a:t>Time_t</a:t>
            </a:r>
            <a:r>
              <a:rPr kumimoji="1" lang="ja-JP" altLang="en-US" dirty="0"/>
              <a:t>型は基本的に整数型であるが，データサイズはシステム依存となっており，符号付き</a:t>
            </a:r>
            <a:r>
              <a:rPr kumimoji="1" lang="en-US" altLang="ja-JP" dirty="0"/>
              <a:t>32bit</a:t>
            </a:r>
            <a:r>
              <a:rPr kumimoji="1" lang="ja-JP" altLang="en-US" dirty="0"/>
              <a:t>の</a:t>
            </a:r>
            <a:r>
              <a:rPr kumimoji="1" lang="en-US" altLang="ja-JP" dirty="0" err="1"/>
              <a:t>time_t</a:t>
            </a:r>
            <a:r>
              <a:rPr kumimoji="1" lang="ja-JP" altLang="en-US" dirty="0"/>
              <a:t>型は，</a:t>
            </a:r>
            <a:r>
              <a:rPr kumimoji="1" lang="en-US" altLang="ja-JP" dirty="0"/>
              <a:t>2038</a:t>
            </a:r>
            <a:r>
              <a:rPr kumimoji="1" lang="ja-JP" altLang="en-US" dirty="0"/>
              <a:t>年</a:t>
            </a:r>
            <a:r>
              <a:rPr kumimoji="1" lang="en-US" altLang="ja-JP" dirty="0"/>
              <a:t>1</a:t>
            </a:r>
            <a:r>
              <a:rPr kumimoji="1" lang="ja-JP" altLang="en-US" dirty="0"/>
              <a:t>月</a:t>
            </a:r>
            <a:r>
              <a:rPr kumimoji="1" lang="en-US" altLang="ja-JP" dirty="0"/>
              <a:t>19</a:t>
            </a:r>
            <a:r>
              <a:rPr kumimoji="1" lang="ja-JP" altLang="en-US" dirty="0"/>
              <a:t>日に桁あふれを起こしてしまう．</a:t>
            </a:r>
            <a:endParaRPr kumimoji="1" lang="en-US" altLang="ja-JP" dirty="0"/>
          </a:p>
          <a:p>
            <a:r>
              <a:rPr kumimoji="1" lang="ja-JP" altLang="en-US" dirty="0"/>
              <a:t>桁あふれが生じると，負数として解釈されてしまうため，エラーが生じたり，誤動作が発生することが考えられる．これが</a:t>
            </a:r>
            <a:r>
              <a:rPr kumimoji="1" lang="en-US" altLang="ja-JP" dirty="0"/>
              <a:t>2038</a:t>
            </a:r>
            <a:r>
              <a:rPr kumimoji="1" lang="ja-JP" altLang="en-US" dirty="0"/>
              <a:t>年問題である．</a:t>
            </a:r>
            <a:endParaRPr kumimoji="1" lang="en-US" altLang="ja-JP" dirty="0"/>
          </a:p>
          <a:p>
            <a:r>
              <a:rPr kumimoji="1" lang="ja-JP" altLang="en-US" dirty="0"/>
              <a:t>現在では，システム自体の</a:t>
            </a:r>
            <a:r>
              <a:rPr kumimoji="1" lang="en-US" altLang="ja-JP" dirty="0"/>
              <a:t>64bit</a:t>
            </a:r>
            <a:r>
              <a:rPr kumimoji="1" lang="ja-JP" altLang="en-US" dirty="0" err="1"/>
              <a:t>への</a:t>
            </a:r>
            <a:r>
              <a:rPr kumimoji="1" lang="ja-JP" altLang="en-US" dirty="0"/>
              <a:t>移行が進んでいるが，こうした対応は，コストの問題などから，すべてのシステムで行えるわけではない．</a:t>
            </a:r>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2</a:t>
            </a:fld>
            <a:endParaRPr kumimoji="1" lang="ja-JP" altLang="en-US"/>
          </a:p>
        </p:txBody>
      </p:sp>
    </p:spTree>
    <p:extLst>
      <p:ext uri="{BB962C8B-B14F-4D97-AF65-F5344CB8AC3E}">
        <p14:creationId xmlns:p14="http://schemas.microsoft.com/office/powerpoint/2010/main" val="3013123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先行研究として，システム内の時刻起算点を後にずらすことで，桁あふれの発生を先送りする研究がなされている．</a:t>
            </a:r>
            <a:endParaRPr kumimoji="1" lang="en-US" altLang="ja-JP" dirty="0"/>
          </a:p>
          <a:p>
            <a:r>
              <a:rPr kumimoji="1" lang="ja-JP" altLang="en-US" dirty="0"/>
              <a:t>これにより，最小限の修正で</a:t>
            </a:r>
            <a:r>
              <a:rPr kumimoji="1" lang="en-US" altLang="ja-JP" dirty="0"/>
              <a:t>2038</a:t>
            </a:r>
            <a:r>
              <a:rPr kumimoji="1" lang="ja-JP" altLang="en-US" dirty="0"/>
              <a:t>年問題への対応を行い，比較的低コストでの対応を可能としている．</a:t>
            </a:r>
            <a:endParaRPr kumimoji="1" lang="en-US" altLang="ja-JP" dirty="0"/>
          </a:p>
          <a:p>
            <a:r>
              <a:rPr kumimoji="1" lang="ja-JP" altLang="en-US" dirty="0"/>
              <a:t>また，この先行研究に対し，プログラムスライシングの手法を用いることで，修正が必要な箇所の特定を効率化する研究もなされている．</a:t>
            </a:r>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3</a:t>
            </a:fld>
            <a:endParaRPr kumimoji="1" lang="ja-JP" altLang="en-US"/>
          </a:p>
        </p:txBody>
      </p:sp>
    </p:spTree>
    <p:extLst>
      <p:ext uri="{BB962C8B-B14F-4D97-AF65-F5344CB8AC3E}">
        <p14:creationId xmlns:p14="http://schemas.microsoft.com/office/powerpoint/2010/main" val="3417503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先行研究として，システム内の時刻起算点を後にずらすことで，桁あふれの発生を先送りする研究がなされている．</a:t>
            </a:r>
            <a:endParaRPr kumimoji="1" lang="en-US" altLang="ja-JP" dirty="0"/>
          </a:p>
          <a:p>
            <a:r>
              <a:rPr kumimoji="1" lang="ja-JP" altLang="en-US" dirty="0"/>
              <a:t>これにより，最小限の修正で</a:t>
            </a:r>
            <a:r>
              <a:rPr kumimoji="1" lang="en-US" altLang="ja-JP" dirty="0"/>
              <a:t>2038</a:t>
            </a:r>
            <a:r>
              <a:rPr kumimoji="1" lang="ja-JP" altLang="en-US" dirty="0"/>
              <a:t>年問題への対応を行い，比較的低コストでの対応を可能としている．</a:t>
            </a:r>
            <a:endParaRPr kumimoji="1" lang="en-US" altLang="ja-JP" dirty="0"/>
          </a:p>
          <a:p>
            <a:r>
              <a:rPr kumimoji="1" lang="ja-JP" altLang="en-US" dirty="0"/>
              <a:t>また，この先行研究に対し，プログラムスライシングの手法を用いることで，修正が必要な箇所の特定を効率化する研究もなされている．</a:t>
            </a:r>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4</a:t>
            </a:fld>
            <a:endParaRPr kumimoji="1" lang="ja-JP" altLang="en-US"/>
          </a:p>
        </p:txBody>
      </p:sp>
    </p:spTree>
    <p:extLst>
      <p:ext uri="{BB962C8B-B14F-4D97-AF65-F5344CB8AC3E}">
        <p14:creationId xmlns:p14="http://schemas.microsoft.com/office/powerpoint/2010/main" val="1011611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先述の先行研究は，いずれも手法の提案のみにとどまっており，修正箇所の特定や，修正の実行は手動で行われている．</a:t>
            </a:r>
            <a:endParaRPr kumimoji="1" lang="en-US" altLang="ja-JP" dirty="0"/>
          </a:p>
          <a:p>
            <a:r>
              <a:rPr kumimoji="1" lang="ja-JP" altLang="en-US" dirty="0"/>
              <a:t>そこで，本研究では，先行研究の手法をツールとして実装し，修正箇所の特定を自動化することで，</a:t>
            </a:r>
            <a:r>
              <a:rPr kumimoji="1" lang="en-US" altLang="ja-JP" dirty="0"/>
              <a:t>2038</a:t>
            </a:r>
            <a:r>
              <a:rPr kumimoji="1" lang="ja-JP" altLang="en-US" dirty="0"/>
              <a:t>年問題への対応をより効率化することを図る．</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5</a:t>
            </a:fld>
            <a:endParaRPr kumimoji="1" lang="ja-JP" altLang="en-US"/>
          </a:p>
        </p:txBody>
      </p:sp>
    </p:spTree>
    <p:extLst>
      <p:ext uri="{BB962C8B-B14F-4D97-AF65-F5344CB8AC3E}">
        <p14:creationId xmlns:p14="http://schemas.microsoft.com/office/powerpoint/2010/main" val="34397549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アーキテクチャ図</a:t>
            </a:r>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6</a:t>
            </a:fld>
            <a:endParaRPr kumimoji="1" lang="ja-JP" altLang="en-US"/>
          </a:p>
        </p:txBody>
      </p:sp>
    </p:spTree>
    <p:extLst>
      <p:ext uri="{BB962C8B-B14F-4D97-AF65-F5344CB8AC3E}">
        <p14:creationId xmlns:p14="http://schemas.microsoft.com/office/powerpoint/2010/main" val="18800912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はじめに，対象ソースコードの解析を行う．</a:t>
            </a:r>
            <a:endParaRPr kumimoji="1" lang="en-US" altLang="ja-JP" dirty="0"/>
          </a:p>
          <a:p>
            <a:r>
              <a:rPr kumimoji="1" lang="ja-JP" altLang="en-US" dirty="0"/>
              <a:t>ツールへの入力は，対象となる</a:t>
            </a:r>
            <a:r>
              <a:rPr kumimoji="1" lang="en-US" altLang="ja-JP" dirty="0"/>
              <a:t>C</a:t>
            </a:r>
            <a:r>
              <a:rPr kumimoji="1" lang="ja-JP" altLang="en-US" dirty="0"/>
              <a:t>言語ソースファイルと，そのコンパイルに必要なヘッダファイルが含まれる，インクルードパスである．対象ソースファイルは複数でも構わない．インクルードパスは</a:t>
            </a:r>
            <a:r>
              <a:rPr kumimoji="1" lang="en-US" altLang="ja-JP" dirty="0"/>
              <a:t>1</a:t>
            </a:r>
            <a:r>
              <a:rPr kumimoji="1" lang="ja-JP" altLang="en-US" dirty="0"/>
              <a:t>つのみ受けつける．</a:t>
            </a:r>
            <a:endParaRPr kumimoji="1" lang="en-US" altLang="ja-JP" dirty="0"/>
          </a:p>
          <a:p>
            <a:r>
              <a:rPr kumimoji="1" lang="ja-JP" altLang="en-US" dirty="0"/>
              <a:t>解析は，ソースコード解析ツールである，</a:t>
            </a:r>
            <a:r>
              <a:rPr kumimoji="1" lang="en-US" altLang="ja-JP" dirty="0"/>
              <a:t>Understand</a:t>
            </a:r>
            <a:r>
              <a:rPr kumimoji="1" lang="ja-JP" altLang="en-US" dirty="0"/>
              <a:t>を用いて行う．</a:t>
            </a:r>
            <a:endParaRPr kumimoji="1" lang="en-US" altLang="ja-JP" dirty="0"/>
          </a:p>
          <a:p>
            <a:r>
              <a:rPr kumimoji="1" lang="en-US" altLang="ja-JP" dirty="0"/>
              <a:t>Understand</a:t>
            </a:r>
            <a:r>
              <a:rPr kumimoji="1" lang="ja-JP" altLang="en-US" dirty="0"/>
              <a:t>の機能によって，関数の制御フローと，変数や関数の型情報，また変更や参照の情報を取り出す．</a:t>
            </a:r>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7</a:t>
            </a:fld>
            <a:endParaRPr kumimoji="1" lang="ja-JP" altLang="en-US"/>
          </a:p>
        </p:txBody>
      </p:sp>
    </p:spTree>
    <p:extLst>
      <p:ext uri="{BB962C8B-B14F-4D97-AF65-F5344CB8AC3E}">
        <p14:creationId xmlns:p14="http://schemas.microsoft.com/office/powerpoint/2010/main" val="13574345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次に，フロー依存の情報を構築する．</a:t>
            </a:r>
            <a:endParaRPr kumimoji="1" lang="en-US" altLang="ja-JP" dirty="0"/>
          </a:p>
          <a:p>
            <a:r>
              <a:rPr kumimoji="1" lang="ja-JP" altLang="en-US" dirty="0"/>
              <a:t>フロー依存は，プログラム内の文や述語の間の，変数の参照によって生じる依存関係である．</a:t>
            </a:r>
            <a:endParaRPr kumimoji="1" lang="en-US" altLang="ja-JP" dirty="0"/>
          </a:p>
          <a:p>
            <a:r>
              <a:rPr kumimoji="1" lang="ja-JP" altLang="en-US" dirty="0"/>
              <a:t>点</a:t>
            </a:r>
            <a:r>
              <a:rPr kumimoji="1" lang="en-US" altLang="ja-JP" dirty="0"/>
              <a:t>A</a:t>
            </a:r>
            <a:r>
              <a:rPr kumimoji="1" lang="ja-JP" altLang="en-US" dirty="0"/>
              <a:t>で書き込まれた変数の値が，他の変更を挟むことなく点</a:t>
            </a:r>
            <a:r>
              <a:rPr kumimoji="1" lang="en-US" altLang="ja-JP" dirty="0"/>
              <a:t>B</a:t>
            </a:r>
            <a:r>
              <a:rPr kumimoji="1" lang="ja-JP" altLang="en-US" dirty="0"/>
              <a:t>で参照されうる場合，フロー依存が発生する．</a:t>
            </a:r>
            <a:endParaRPr kumimoji="1" lang="en-US" altLang="ja-JP" dirty="0"/>
          </a:p>
          <a:p>
            <a:r>
              <a:rPr kumimoji="1" lang="ja-JP" altLang="en-US" dirty="0"/>
              <a:t>この例では，</a:t>
            </a:r>
            <a:r>
              <a:rPr kumimoji="1" lang="en-US" altLang="ja-JP" dirty="0"/>
              <a:t>2</a:t>
            </a:r>
            <a:r>
              <a:rPr kumimoji="1" lang="ja-JP" altLang="en-US" dirty="0"/>
              <a:t>行目で変更された</a:t>
            </a:r>
            <a:r>
              <a:rPr kumimoji="1" lang="en-US" altLang="ja-JP" dirty="0"/>
              <a:t>a</a:t>
            </a:r>
            <a:r>
              <a:rPr kumimoji="1" lang="ja-JP" altLang="en-US" dirty="0"/>
              <a:t>の値が</a:t>
            </a:r>
            <a:r>
              <a:rPr kumimoji="1" lang="en-US" altLang="ja-JP" dirty="0"/>
              <a:t>3</a:t>
            </a:r>
            <a:r>
              <a:rPr kumimoji="1" lang="ja-JP" altLang="en-US" dirty="0"/>
              <a:t>行目で参照されているため，</a:t>
            </a:r>
            <a:r>
              <a:rPr kumimoji="1" lang="en-US" altLang="ja-JP" dirty="0"/>
              <a:t>3</a:t>
            </a:r>
            <a:r>
              <a:rPr kumimoji="1" lang="ja-JP" altLang="en-US" dirty="0"/>
              <a:t>行目は</a:t>
            </a:r>
            <a:r>
              <a:rPr kumimoji="1" lang="en-US" altLang="ja-JP" dirty="0"/>
              <a:t>2</a:t>
            </a:r>
            <a:r>
              <a:rPr kumimoji="1" lang="ja-JP" altLang="en-US" dirty="0"/>
              <a:t>行目にフロー依存する．また，</a:t>
            </a:r>
            <a:r>
              <a:rPr kumimoji="1" lang="en-US" altLang="ja-JP" dirty="0"/>
              <a:t>4</a:t>
            </a:r>
            <a:r>
              <a:rPr kumimoji="1" lang="ja-JP" altLang="en-US" dirty="0"/>
              <a:t>行目で変更された</a:t>
            </a:r>
            <a:r>
              <a:rPr kumimoji="1" lang="en-US" altLang="ja-JP" dirty="0"/>
              <a:t>a</a:t>
            </a:r>
            <a:r>
              <a:rPr kumimoji="1" lang="ja-JP" altLang="en-US" dirty="0"/>
              <a:t>の値が</a:t>
            </a:r>
            <a:r>
              <a:rPr kumimoji="1" lang="en-US" altLang="ja-JP" dirty="0"/>
              <a:t>5</a:t>
            </a:r>
            <a:r>
              <a:rPr kumimoji="1" lang="ja-JP" altLang="en-US" dirty="0"/>
              <a:t>行目で参照されているため，</a:t>
            </a:r>
            <a:r>
              <a:rPr kumimoji="1" lang="en-US" altLang="ja-JP" dirty="0"/>
              <a:t>5</a:t>
            </a:r>
            <a:r>
              <a:rPr kumimoji="1" lang="ja-JP" altLang="en-US" dirty="0"/>
              <a:t>行目は</a:t>
            </a:r>
            <a:r>
              <a:rPr kumimoji="1" lang="en-US" altLang="ja-JP" dirty="0"/>
              <a:t>4</a:t>
            </a:r>
            <a:r>
              <a:rPr kumimoji="1" lang="ja-JP" altLang="en-US" dirty="0"/>
              <a:t>行目にフロー依存する．一方，</a:t>
            </a:r>
            <a:r>
              <a:rPr kumimoji="1" lang="en-US" altLang="ja-JP" dirty="0"/>
              <a:t>2</a:t>
            </a:r>
            <a:r>
              <a:rPr kumimoji="1" lang="ja-JP" altLang="en-US" dirty="0"/>
              <a:t>行目で変更された値は，</a:t>
            </a:r>
            <a:r>
              <a:rPr kumimoji="1" lang="en-US" altLang="ja-JP" dirty="0"/>
              <a:t>4</a:t>
            </a:r>
            <a:r>
              <a:rPr kumimoji="1" lang="ja-JP" altLang="en-US" dirty="0"/>
              <a:t>行目ですでに変更されているため，</a:t>
            </a:r>
            <a:r>
              <a:rPr kumimoji="1" lang="en-US" altLang="ja-JP" dirty="0"/>
              <a:t>5</a:t>
            </a:r>
            <a:r>
              <a:rPr kumimoji="1" lang="ja-JP" altLang="en-US" dirty="0"/>
              <a:t>行目は</a:t>
            </a:r>
            <a:r>
              <a:rPr kumimoji="1" lang="en-US" altLang="ja-JP" dirty="0"/>
              <a:t>2</a:t>
            </a:r>
            <a:r>
              <a:rPr kumimoji="1" lang="ja-JP" altLang="en-US" dirty="0"/>
              <a:t>行目にはフロー依存しない．</a:t>
            </a:r>
            <a:endParaRPr kumimoji="1" lang="en-US" altLang="ja-JP" dirty="0"/>
          </a:p>
          <a:p>
            <a:r>
              <a:rPr kumimoji="1" lang="ja-JP" altLang="en-US" dirty="0"/>
              <a:t>フロー依存の情報は，</a:t>
            </a:r>
            <a:r>
              <a:rPr kumimoji="1" lang="en-US" altLang="ja-JP" dirty="0"/>
              <a:t>Understand</a:t>
            </a:r>
            <a:r>
              <a:rPr kumimoji="1" lang="ja-JP" altLang="en-US" dirty="0"/>
              <a:t>によって取り出した，変数の定義・参照箇所の情報から構築できる．</a:t>
            </a:r>
            <a:endParaRPr kumimoji="1" lang="en-US" altLang="ja-JP" dirty="0"/>
          </a:p>
          <a:p>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8</a:t>
            </a:fld>
            <a:endParaRPr kumimoji="1" lang="ja-JP" altLang="en-US"/>
          </a:p>
        </p:txBody>
      </p:sp>
    </p:spTree>
    <p:extLst>
      <p:ext uri="{BB962C8B-B14F-4D97-AF65-F5344CB8AC3E}">
        <p14:creationId xmlns:p14="http://schemas.microsoft.com/office/powerpoint/2010/main" val="307180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次に，ここまでで集めた情報を用いて，修正が必要な箇所の特定を行う．</a:t>
            </a:r>
            <a:endParaRPr kumimoji="1" lang="en-US" altLang="ja-JP" dirty="0"/>
          </a:p>
          <a:p>
            <a:r>
              <a:rPr kumimoji="1" lang="ja-JP" altLang="en-US" dirty="0"/>
              <a:t>まず，プログラム内の変数を，時刻情報を扱う変数とみなす条件を定める．</a:t>
            </a:r>
            <a:r>
              <a:rPr kumimoji="1" lang="en-US" altLang="ja-JP" dirty="0"/>
              <a:t>1</a:t>
            </a:r>
            <a:r>
              <a:rPr kumimoji="1" lang="ja-JP" altLang="en-US" dirty="0"/>
              <a:t>つは，</a:t>
            </a:r>
            <a:r>
              <a:rPr kumimoji="1" lang="en-US" altLang="ja-JP" dirty="0"/>
              <a:t>C</a:t>
            </a:r>
            <a:r>
              <a:rPr kumimoji="1" lang="ja-JP" altLang="en-US" dirty="0"/>
              <a:t>言語の標準ライブラリで定義された，</a:t>
            </a:r>
            <a:r>
              <a:rPr kumimoji="1" lang="en-US" altLang="ja-JP" dirty="0" err="1"/>
              <a:t>time_t</a:t>
            </a:r>
            <a:r>
              <a:rPr kumimoji="1" lang="ja-JP" altLang="en-US" dirty="0"/>
              <a:t>型と</a:t>
            </a:r>
            <a:r>
              <a:rPr kumimoji="1" lang="en-US" altLang="ja-JP" dirty="0"/>
              <a:t>struct tm</a:t>
            </a:r>
            <a:r>
              <a:rPr kumimoji="1" lang="ja-JP" altLang="en-US" dirty="0"/>
              <a:t>型の</a:t>
            </a:r>
            <a:r>
              <a:rPr kumimoji="1" lang="en-US" altLang="ja-JP" dirty="0"/>
              <a:t>2</a:t>
            </a:r>
            <a:r>
              <a:rPr kumimoji="1" lang="ja-JP" altLang="en-US" dirty="0" err="1"/>
              <a:t>つの</a:t>
            </a:r>
            <a:r>
              <a:rPr kumimoji="1" lang="ja-JP" altLang="en-US" dirty="0"/>
              <a:t>型の変数．もう</a:t>
            </a:r>
            <a:r>
              <a:rPr kumimoji="1" lang="en-US" altLang="ja-JP" dirty="0"/>
              <a:t>1</a:t>
            </a:r>
            <a:r>
              <a:rPr kumimoji="1" lang="ja-JP" altLang="en-US" dirty="0"/>
              <a:t>つは，他の時刻情報を扱う変数を参照し，定義・変更された変数である．</a:t>
            </a:r>
            <a:endParaRPr kumimoji="1" lang="en-US" altLang="ja-JP" dirty="0"/>
          </a:p>
          <a:p>
            <a:r>
              <a:rPr kumimoji="1" lang="ja-JP" altLang="en-US" dirty="0"/>
              <a:t>これらの時刻情報を扱う変数について，前者に該当するものは，</a:t>
            </a:r>
            <a:r>
              <a:rPr kumimoji="1" lang="en-US" altLang="ja-JP" dirty="0"/>
              <a:t>Understand</a:t>
            </a:r>
            <a:r>
              <a:rPr kumimoji="1" lang="ja-JP" altLang="en-US" dirty="0"/>
              <a:t>の解析情報から取り出せる，変数の型情報を用いて特定できる．後者に該当するものは，</a:t>
            </a:r>
            <a:r>
              <a:rPr kumimoji="1" lang="en-US" altLang="ja-JP" dirty="0"/>
              <a:t>PDG</a:t>
            </a:r>
            <a:r>
              <a:rPr kumimoji="1" lang="ja-JP" altLang="en-US" dirty="0"/>
              <a:t>に含まれる依存の情報を用いて特定できる．</a:t>
            </a:r>
            <a:endParaRPr kumimoji="1" lang="en-US" altLang="ja-JP" dirty="0"/>
          </a:p>
        </p:txBody>
      </p:sp>
      <p:sp>
        <p:nvSpPr>
          <p:cNvPr id="4" name="スライド番号プレースホルダー 3"/>
          <p:cNvSpPr>
            <a:spLocks noGrp="1"/>
          </p:cNvSpPr>
          <p:nvPr>
            <p:ph type="sldNum" sz="quarter" idx="5"/>
          </p:nvPr>
        </p:nvSpPr>
        <p:spPr/>
        <p:txBody>
          <a:bodyPr/>
          <a:lstStyle/>
          <a:p>
            <a:fld id="{97A30D51-B381-4CC6-A5B6-A3AB48C0F2FE}" type="slidenum">
              <a:rPr kumimoji="1" lang="ja-JP" altLang="en-US" smtClean="0"/>
              <a:t>9</a:t>
            </a:fld>
            <a:endParaRPr kumimoji="1" lang="ja-JP" altLang="en-US"/>
          </a:p>
        </p:txBody>
      </p:sp>
    </p:spTree>
    <p:extLst>
      <p:ext uri="{BB962C8B-B14F-4D97-AF65-F5344CB8AC3E}">
        <p14:creationId xmlns:p14="http://schemas.microsoft.com/office/powerpoint/2010/main" val="27429893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12192000" cy="260350"/>
          </a:xfrm>
          <a:prstGeom prst="rect">
            <a:avLst/>
          </a:prstGeom>
          <a:noFill/>
        </p:spPr>
      </p:pic>
      <p:sp>
        <p:nvSpPr>
          <p:cNvPr id="3079" name="Rectangle 7" descr="ban"/>
          <p:cNvSpPr>
            <a:spLocks noChangeArrowheads="1"/>
          </p:cNvSpPr>
          <p:nvPr/>
        </p:nvSpPr>
        <p:spPr bwMode="auto">
          <a:xfrm>
            <a:off x="0" y="1"/>
            <a:ext cx="12192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sz="2400"/>
          </a:p>
        </p:txBody>
      </p:sp>
      <p:sp>
        <p:nvSpPr>
          <p:cNvPr id="3074" name="Rectangle 2"/>
          <p:cNvSpPr>
            <a:spLocks noGrp="1" noChangeArrowheads="1"/>
          </p:cNvSpPr>
          <p:nvPr>
            <p:ph type="ctrTitle"/>
          </p:nvPr>
        </p:nvSpPr>
        <p:spPr>
          <a:xfrm>
            <a:off x="914400" y="1484314"/>
            <a:ext cx="10363200" cy="1470025"/>
          </a:xfrm>
        </p:spPr>
        <p:txBody>
          <a:bodyPr/>
          <a:lstStyle>
            <a:lvl1pPr>
              <a:defRPr/>
            </a:lvl1pPr>
          </a:lstStyle>
          <a:p>
            <a:r>
              <a:rPr lang="ja-JP" altLang="en-US"/>
              <a:t>マスター タイトルの書式設定</a:t>
            </a:r>
          </a:p>
        </p:txBody>
      </p:sp>
      <p:sp>
        <p:nvSpPr>
          <p:cNvPr id="3075" name="Rectangle 3"/>
          <p:cNvSpPr>
            <a:spLocks noGrp="1" noChangeArrowheads="1"/>
          </p:cNvSpPr>
          <p:nvPr>
            <p:ph type="subTitle" idx="1"/>
          </p:nvPr>
        </p:nvSpPr>
        <p:spPr>
          <a:xfrm>
            <a:off x="1828800" y="3573463"/>
            <a:ext cx="8534400" cy="1752600"/>
          </a:xfrm>
        </p:spPr>
        <p:txBody>
          <a:bodyPr/>
          <a:lstStyle>
            <a:lvl1pPr marL="0" indent="0" algn="ctr">
              <a:buFontTx/>
              <a:buNone/>
              <a:defRPr/>
            </a:lvl1pPr>
          </a:lstStyle>
          <a:p>
            <a:r>
              <a:rPr lang="ja-JP" altLang="en-US"/>
              <a:t>マスター サブタイトルの書式設定</a:t>
            </a:r>
          </a:p>
        </p:txBody>
      </p:sp>
      <p:sp>
        <p:nvSpPr>
          <p:cNvPr id="3086" name="Line 14"/>
          <p:cNvSpPr>
            <a:spLocks noChangeShapeType="1"/>
          </p:cNvSpPr>
          <p:nvPr/>
        </p:nvSpPr>
        <p:spPr bwMode="auto">
          <a:xfrm>
            <a:off x="1775885" y="3213100"/>
            <a:ext cx="8640233" cy="0"/>
          </a:xfrm>
          <a:prstGeom prst="line">
            <a:avLst/>
          </a:prstGeom>
          <a:noFill/>
          <a:ln w="9525">
            <a:solidFill>
              <a:schemeClr val="tx1"/>
            </a:solidFill>
            <a:round/>
            <a:headEnd/>
            <a:tailEnd/>
          </a:ln>
          <a:effectLst/>
        </p:spPr>
        <p:txBody>
          <a:bodyPr/>
          <a:lstStyle/>
          <a:p>
            <a:endParaRPr lang="ja-JP" altLang="en-US" sz="2400"/>
          </a:p>
        </p:txBody>
      </p:sp>
      <p:sp>
        <p:nvSpPr>
          <p:cNvPr id="3093" name="Text Box 21"/>
          <p:cNvSpPr txBox="1">
            <a:spLocks noChangeArrowheads="1"/>
          </p:cNvSpPr>
          <p:nvPr/>
        </p:nvSpPr>
        <p:spPr bwMode="auto">
          <a:xfrm>
            <a:off x="603251" y="6640514"/>
            <a:ext cx="8287846" cy="246221"/>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609600" y="6245225"/>
            <a:ext cx="2844800" cy="279400"/>
          </a:xfrm>
        </p:spPr>
        <p:txBody>
          <a:bodyPr/>
          <a:lstStyle>
            <a:lvl1pPr algn="l">
              <a:defRPr>
                <a:solidFill>
                  <a:schemeClr val="tx1"/>
                </a:solidFill>
              </a:defRPr>
            </a:lvl1pPr>
          </a:lstStyle>
          <a:p>
            <a:fld id="{526D00AC-115C-45E7-A677-12088864208F}" type="datetimeFigureOut">
              <a:rPr kumimoji="1" lang="ja-JP" altLang="en-US" smtClean="0"/>
              <a:t>2021/2/16</a:t>
            </a:fld>
            <a:endParaRPr kumimoji="1" lang="ja-JP" altLang="en-US"/>
          </a:p>
        </p:txBody>
      </p:sp>
      <p:sp>
        <p:nvSpPr>
          <p:cNvPr id="3095" name="Rectangle 23"/>
          <p:cNvSpPr>
            <a:spLocks noGrp="1" noChangeArrowheads="1"/>
          </p:cNvSpPr>
          <p:nvPr>
            <p:ph type="ftr" sz="quarter" idx="3"/>
          </p:nvPr>
        </p:nvSpPr>
        <p:spPr>
          <a:xfrm>
            <a:off x="3600451" y="6245225"/>
            <a:ext cx="4991100"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8737600" y="6245225"/>
            <a:ext cx="2844800" cy="279400"/>
          </a:xfrm>
        </p:spPr>
        <p:txBody>
          <a:bodyPr/>
          <a:lstStyle>
            <a:lvl1pPr>
              <a:defRPr/>
            </a:lvl1pPr>
          </a:lstStyle>
          <a:p>
            <a:fld id="{1779AF37-FDAD-413B-9C29-384430298FF1}" type="slidenum">
              <a:rPr kumimoji="1" lang="ja-JP" altLang="en-US" smtClean="0"/>
              <a:t>‹#›</a:t>
            </a:fld>
            <a:endParaRPr kumimoji="1" lang="ja-JP" altLang="en-US"/>
          </a:p>
        </p:txBody>
      </p:sp>
      <p:pic>
        <p:nvPicPr>
          <p:cNvPr id="12" name="Picture 9" descr="sel-logo">
            <a:extLst>
              <a:ext uri="{FF2B5EF4-FFF2-40B4-BE49-F238E27FC236}">
                <a16:creationId xmlns:a16="http://schemas.microsoft.com/office/drawing/2014/main" id="{65753E10-3ED0-4C09-A2A6-CD5E498CC446}"/>
              </a:ext>
            </a:extLst>
          </p:cNvPr>
          <p:cNvPicPr>
            <a:picLocks noChangeAspect="1" noChangeArrowheads="1"/>
          </p:cNvPicPr>
          <p:nvPr/>
        </p:nvPicPr>
        <p:blipFill>
          <a:blip r:embed="rId4" cstate="print"/>
          <a:srcRect/>
          <a:stretch>
            <a:fillRect/>
          </a:stretch>
        </p:blipFill>
        <p:spPr bwMode="auto">
          <a:xfrm>
            <a:off x="9965168" y="260350"/>
            <a:ext cx="2051050" cy="703263"/>
          </a:xfrm>
          <a:prstGeom prst="rect">
            <a:avLst/>
          </a:prstGeom>
          <a:noFill/>
        </p:spPr>
      </p:pic>
    </p:spTree>
    <p:extLst>
      <p:ext uri="{BB962C8B-B14F-4D97-AF65-F5344CB8AC3E}">
        <p14:creationId xmlns:p14="http://schemas.microsoft.com/office/powerpoint/2010/main" val="2889397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526D00AC-115C-45E7-A677-12088864208F}" type="datetimeFigureOut">
              <a:rPr kumimoji="1" lang="ja-JP" altLang="en-US" smtClean="0"/>
              <a:t>2021/2/16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2860185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526D00AC-115C-45E7-A677-12088864208F}" type="datetimeFigureOut">
              <a:rPr kumimoji="1" lang="ja-JP" altLang="en-US" smtClean="0"/>
              <a:t>2021/2/16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1009311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526D00AC-115C-45E7-A677-12088864208F}" type="datetimeFigureOut">
              <a:rPr kumimoji="1" lang="ja-JP" altLang="en-US" smtClean="0"/>
              <a:t>2021/2/16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2868039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p:txBody>
          <a:bodyPr/>
          <a:lstStyle>
            <a:lvl1pPr>
              <a:defRPr/>
            </a:lvl1pPr>
          </a:lstStyle>
          <a:p>
            <a:fld id="{526D00AC-115C-45E7-A677-12088864208F}" type="datetimeFigureOut">
              <a:rPr kumimoji="1" lang="ja-JP" altLang="en-US" smtClean="0"/>
              <a:t>2021/2/16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320579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fld id="{526D00AC-115C-45E7-A677-12088864208F}" type="datetimeFigureOut">
              <a:rPr kumimoji="1" lang="ja-JP" altLang="en-US" smtClean="0"/>
              <a:t>2021/2/16</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4053857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526D00AC-115C-45E7-A677-12088864208F}" type="datetimeFigureOut">
              <a:rPr kumimoji="1" lang="ja-JP" altLang="en-US" smtClean="0"/>
              <a:t>2021/2/16</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3328228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p:txBody>
          <a:bodyPr/>
          <a:lstStyle>
            <a:lvl1pPr>
              <a:defRPr/>
            </a:lvl1pPr>
          </a:lstStyle>
          <a:p>
            <a:fld id="{526D00AC-115C-45E7-A677-12088864208F}" type="datetimeFigureOut">
              <a:rPr kumimoji="1" lang="ja-JP" altLang="en-US" smtClean="0"/>
              <a:t>2021/2/16</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3133420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526D00AC-115C-45E7-A677-12088864208F}" type="datetimeFigureOut">
              <a:rPr kumimoji="1" lang="ja-JP" altLang="en-US" smtClean="0"/>
              <a:t>2021/2/16</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789626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526D00AC-115C-45E7-A677-12088864208F}" type="datetimeFigureOut">
              <a:rPr kumimoji="1" lang="ja-JP" altLang="en-US" smtClean="0"/>
              <a:t>2021/2/16</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1338336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p:txBody>
          <a:bodyPr/>
          <a:lstStyle>
            <a:lvl1pPr>
              <a:defRPr/>
            </a:lvl1pPr>
          </a:lstStyle>
          <a:p>
            <a:fld id="{526D00AC-115C-45E7-A677-12088864208F}" type="datetimeFigureOut">
              <a:rPr kumimoji="1" lang="ja-JP" altLang="en-US" smtClean="0"/>
              <a:t>2021/2/16</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1779AF37-FDAD-413B-9C29-384430298FF1}" type="slidenum">
              <a:rPr kumimoji="1" lang="ja-JP" altLang="en-US" smtClean="0"/>
              <a:t>‹#›</a:t>
            </a:fld>
            <a:endParaRPr kumimoji="1" lang="ja-JP" altLang="en-US"/>
          </a:p>
        </p:txBody>
      </p:sp>
    </p:spTree>
    <p:extLst>
      <p:ext uri="{BB962C8B-B14F-4D97-AF65-F5344CB8AC3E}">
        <p14:creationId xmlns:p14="http://schemas.microsoft.com/office/powerpoint/2010/main" val="743082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12192000" cy="260350"/>
          </a:xfrm>
          <a:prstGeom prst="rect">
            <a:avLst/>
          </a:prstGeom>
          <a:noFill/>
        </p:spPr>
      </p:pic>
      <p:sp>
        <p:nvSpPr>
          <p:cNvPr id="1026" name="Rectangle 2"/>
          <p:cNvSpPr>
            <a:spLocks noGrp="1" noChangeArrowheads="1"/>
          </p:cNvSpPr>
          <p:nvPr>
            <p:ph type="title"/>
          </p:nvPr>
        </p:nvSpPr>
        <p:spPr bwMode="auto">
          <a:xfrm>
            <a:off x="609600" y="274638"/>
            <a:ext cx="10957984"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p:cNvSpPr>
            <a:spLocks noChangeArrowheads="1"/>
          </p:cNvSpPr>
          <p:nvPr/>
        </p:nvSpPr>
        <p:spPr bwMode="auto">
          <a:xfrm>
            <a:off x="0" y="1"/>
            <a:ext cx="12192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sz="2400"/>
          </a:p>
        </p:txBody>
      </p:sp>
      <p:sp>
        <p:nvSpPr>
          <p:cNvPr id="1036" name="Line 12"/>
          <p:cNvSpPr>
            <a:spLocks noChangeShapeType="1"/>
          </p:cNvSpPr>
          <p:nvPr/>
        </p:nvSpPr>
        <p:spPr bwMode="auto">
          <a:xfrm>
            <a:off x="624418" y="1484313"/>
            <a:ext cx="10943167" cy="0"/>
          </a:xfrm>
          <a:prstGeom prst="line">
            <a:avLst/>
          </a:prstGeom>
          <a:noFill/>
          <a:ln w="9525">
            <a:solidFill>
              <a:schemeClr val="tx1"/>
            </a:solidFill>
            <a:round/>
            <a:headEnd/>
            <a:tailEnd/>
          </a:ln>
          <a:effectLst/>
        </p:spPr>
        <p:txBody>
          <a:bodyPr/>
          <a:lstStyle/>
          <a:p>
            <a:endParaRPr lang="ja-JP" altLang="en-US" sz="2400"/>
          </a:p>
        </p:txBody>
      </p:sp>
      <p:sp>
        <p:nvSpPr>
          <p:cNvPr id="1045" name="Rectangle 21"/>
          <p:cNvSpPr>
            <a:spLocks noGrp="1" noChangeArrowheads="1"/>
          </p:cNvSpPr>
          <p:nvPr>
            <p:ph type="dt" sz="half" idx="2"/>
          </p:nvPr>
        </p:nvSpPr>
        <p:spPr bwMode="auto">
          <a:xfrm>
            <a:off x="9745134" y="6596064"/>
            <a:ext cx="1919817"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526D00AC-115C-45E7-A677-12088864208F}" type="datetimeFigureOut">
              <a:rPr kumimoji="1" lang="ja-JP" altLang="en-US" smtClean="0"/>
              <a:t>2021/2/16</a:t>
            </a:fld>
            <a:endParaRPr kumimoji="1" lang="ja-JP" altLang="en-US"/>
          </a:p>
        </p:txBody>
      </p:sp>
      <p:sp>
        <p:nvSpPr>
          <p:cNvPr id="1046" name="Rectangle 22"/>
          <p:cNvSpPr>
            <a:spLocks noGrp="1" noChangeArrowheads="1"/>
          </p:cNvSpPr>
          <p:nvPr>
            <p:ph type="ftr" sz="quarter" idx="3"/>
          </p:nvPr>
        </p:nvSpPr>
        <p:spPr bwMode="auto">
          <a:xfrm>
            <a:off x="2207685" y="6310314"/>
            <a:ext cx="7776633"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10130367" y="6308726"/>
            <a:ext cx="1534584"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779AF37-FDAD-413B-9C29-384430298FF1}" type="slidenum">
              <a:rPr kumimoji="1" lang="ja-JP" altLang="en-US" smtClean="0"/>
              <a:t>‹#›</a:t>
            </a:fld>
            <a:endParaRPr kumimoji="1" lang="ja-JP" altLang="en-US"/>
          </a:p>
        </p:txBody>
      </p:sp>
      <p:sp>
        <p:nvSpPr>
          <p:cNvPr id="1048" name="Text Box 24"/>
          <p:cNvSpPr txBox="1">
            <a:spLocks noChangeArrowheads="1"/>
          </p:cNvSpPr>
          <p:nvPr/>
        </p:nvSpPr>
        <p:spPr bwMode="auto">
          <a:xfrm>
            <a:off x="446617" y="6640514"/>
            <a:ext cx="6353021" cy="246221"/>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pic>
        <p:nvPicPr>
          <p:cNvPr id="12" name="Picture 19" descr="sel-logo">
            <a:extLst>
              <a:ext uri="{FF2B5EF4-FFF2-40B4-BE49-F238E27FC236}">
                <a16:creationId xmlns:a16="http://schemas.microsoft.com/office/drawing/2014/main" id="{06825F58-ABD1-4F98-A45C-0B35E1D50255}"/>
              </a:ext>
            </a:extLst>
          </p:cNvPr>
          <p:cNvPicPr>
            <a:picLocks noChangeAspect="1" noChangeArrowheads="1"/>
          </p:cNvPicPr>
          <p:nvPr/>
        </p:nvPicPr>
        <p:blipFill>
          <a:blip r:embed="rId15" cstate="print"/>
          <a:srcRect/>
          <a:stretch>
            <a:fillRect/>
          </a:stretch>
        </p:blipFill>
        <p:spPr bwMode="auto">
          <a:xfrm>
            <a:off x="616142" y="6299200"/>
            <a:ext cx="1081087" cy="369888"/>
          </a:xfrm>
          <a:prstGeom prst="rect">
            <a:avLst/>
          </a:prstGeom>
          <a:noFill/>
        </p:spPr>
      </p:pic>
    </p:spTree>
    <p:extLst>
      <p:ext uri="{BB962C8B-B14F-4D97-AF65-F5344CB8AC3E}">
        <p14:creationId xmlns:p14="http://schemas.microsoft.com/office/powerpoint/2010/main" val="12792877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33DC49E-E532-4C39-99CD-D8CC9CEB3737}"/>
              </a:ext>
            </a:extLst>
          </p:cNvPr>
          <p:cNvSpPr>
            <a:spLocks noGrp="1"/>
          </p:cNvSpPr>
          <p:nvPr>
            <p:ph type="ctrTitle"/>
          </p:nvPr>
        </p:nvSpPr>
        <p:spPr/>
        <p:txBody>
          <a:bodyPr/>
          <a:lstStyle/>
          <a:p>
            <a:r>
              <a:rPr kumimoji="1" lang="en-US" altLang="ja-JP" dirty="0"/>
              <a:t>UNIX</a:t>
            </a:r>
            <a:r>
              <a:rPr kumimoji="1" lang="ja-JP" altLang="en-US" dirty="0"/>
              <a:t>の</a:t>
            </a:r>
            <a:r>
              <a:rPr lang="en-US" altLang="ja-JP" dirty="0"/>
              <a:t>2038</a:t>
            </a:r>
            <a:r>
              <a:rPr lang="ja-JP" altLang="en-US" dirty="0"/>
              <a:t>年問題に対する</a:t>
            </a:r>
            <a:br>
              <a:rPr lang="en-US" altLang="ja-JP" dirty="0"/>
            </a:br>
            <a:r>
              <a:rPr lang="ja-JP" altLang="en-US" dirty="0"/>
              <a:t>プログラム修正ツールの作成</a:t>
            </a:r>
            <a:endParaRPr kumimoji="1" lang="ja-JP" altLang="en-US" dirty="0"/>
          </a:p>
        </p:txBody>
      </p:sp>
      <p:sp>
        <p:nvSpPr>
          <p:cNvPr id="3" name="字幕 2">
            <a:extLst>
              <a:ext uri="{FF2B5EF4-FFF2-40B4-BE49-F238E27FC236}">
                <a16:creationId xmlns:a16="http://schemas.microsoft.com/office/drawing/2014/main" id="{3EFFB822-2087-44FC-8A54-70527DC2751B}"/>
              </a:ext>
            </a:extLst>
          </p:cNvPr>
          <p:cNvSpPr>
            <a:spLocks noGrp="1"/>
          </p:cNvSpPr>
          <p:nvPr>
            <p:ph type="subTitle" idx="1"/>
          </p:nvPr>
        </p:nvSpPr>
        <p:spPr/>
        <p:txBody>
          <a:bodyPr/>
          <a:lstStyle/>
          <a:p>
            <a:r>
              <a:rPr kumimoji="1" lang="ja-JP" altLang="en-US" dirty="0"/>
              <a:t>水上 陽向</a:t>
            </a:r>
          </a:p>
        </p:txBody>
      </p:sp>
      <p:sp>
        <p:nvSpPr>
          <p:cNvPr id="7" name="スライド番号プレースホルダー 6">
            <a:extLst>
              <a:ext uri="{FF2B5EF4-FFF2-40B4-BE49-F238E27FC236}">
                <a16:creationId xmlns:a16="http://schemas.microsoft.com/office/drawing/2014/main" id="{0B59BAA6-7EAD-4046-AFA7-820F80A6E1DC}"/>
              </a:ext>
            </a:extLst>
          </p:cNvPr>
          <p:cNvSpPr>
            <a:spLocks noGrp="1"/>
          </p:cNvSpPr>
          <p:nvPr>
            <p:ph type="sldNum" sz="quarter" idx="4"/>
          </p:nvPr>
        </p:nvSpPr>
        <p:spPr/>
        <p:txBody>
          <a:bodyPr/>
          <a:lstStyle/>
          <a:p>
            <a:fld id="{1779AF37-FDAD-413B-9C29-384430298FF1}" type="slidenum">
              <a:rPr kumimoji="1" lang="ja-JP" altLang="en-US" smtClean="0"/>
              <a:t>1</a:t>
            </a:fld>
            <a:endParaRPr kumimoji="1" lang="ja-JP" altLang="en-US"/>
          </a:p>
        </p:txBody>
      </p:sp>
    </p:spTree>
    <p:extLst>
      <p:ext uri="{BB962C8B-B14F-4D97-AF65-F5344CB8AC3E}">
        <p14:creationId xmlns:p14="http://schemas.microsoft.com/office/powerpoint/2010/main" val="3898729773"/>
      </p:ext>
    </p:extLst>
  </p:cSld>
  <p:clrMapOvr>
    <a:masterClrMapping/>
  </p:clrMapOvr>
  <mc:AlternateContent xmlns:mc="http://schemas.openxmlformats.org/markup-compatibility/2006" xmlns:p14="http://schemas.microsoft.com/office/powerpoint/2010/main">
    <mc:Choice Requires="p14">
      <p:transition spd="slow" p14:dur="2000" advTm="11405"/>
    </mc:Choice>
    <mc:Fallback xmlns="">
      <p:transition spd="slow" advTm="11405"/>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D952E0-75E7-44C2-8093-21409A4728FF}"/>
              </a:ext>
            </a:extLst>
          </p:cNvPr>
          <p:cNvSpPr>
            <a:spLocks noGrp="1"/>
          </p:cNvSpPr>
          <p:nvPr>
            <p:ph type="title"/>
          </p:nvPr>
        </p:nvSpPr>
        <p:spPr/>
        <p:txBody>
          <a:bodyPr/>
          <a:lstStyle/>
          <a:p>
            <a:r>
              <a:rPr lang="en-US" altLang="ja-JP" dirty="0"/>
              <a:t>STEP3</a:t>
            </a:r>
            <a:r>
              <a:rPr lang="ja-JP" altLang="en-US" dirty="0" err="1"/>
              <a:t>．</a:t>
            </a:r>
            <a:r>
              <a:rPr lang="ja-JP" altLang="en-US" dirty="0"/>
              <a:t>修正箇所の特定（</a:t>
            </a:r>
            <a:r>
              <a:rPr lang="en-US" altLang="ja-JP" dirty="0"/>
              <a:t>1/3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71430058-CA5E-446F-B1A4-EC7F5E7BC52C}"/>
              </a:ext>
            </a:extLst>
          </p:cNvPr>
          <p:cNvSpPr>
            <a:spLocks noGrp="1"/>
          </p:cNvSpPr>
          <p:nvPr>
            <p:ph idx="1"/>
          </p:nvPr>
        </p:nvSpPr>
        <p:spPr>
          <a:xfrm>
            <a:off x="609600" y="1600201"/>
            <a:ext cx="10648950" cy="4525963"/>
          </a:xfrm>
        </p:spPr>
        <p:txBody>
          <a:bodyPr/>
          <a:lstStyle/>
          <a:p>
            <a:r>
              <a:rPr kumimoji="1" lang="ja-JP" altLang="en-US" sz="2800" dirty="0"/>
              <a:t>時刻情報を扱う変数</a:t>
            </a:r>
            <a:endParaRPr kumimoji="1" lang="en-US" altLang="ja-JP" sz="2800" dirty="0"/>
          </a:p>
          <a:p>
            <a:pPr lvl="1"/>
            <a:r>
              <a:rPr lang="en-US" altLang="ja-JP" sz="2400" dirty="0"/>
              <a:t>C</a:t>
            </a:r>
            <a:r>
              <a:rPr lang="ja-JP" altLang="en-US" sz="2400" dirty="0"/>
              <a:t>言語標準の型：</a:t>
            </a:r>
            <a:r>
              <a:rPr lang="en-US" altLang="ja-JP" sz="2400" dirty="0" err="1"/>
              <a:t>time_t</a:t>
            </a:r>
            <a:r>
              <a:rPr lang="ja-JP" altLang="en-US" sz="2400" dirty="0" err="1"/>
              <a:t>，</a:t>
            </a:r>
            <a:r>
              <a:rPr lang="en-US" altLang="ja-JP" sz="2400" dirty="0"/>
              <a:t>struct tm</a:t>
            </a:r>
          </a:p>
          <a:p>
            <a:pPr lvl="1"/>
            <a:r>
              <a:rPr lang="ja-JP" altLang="en-US" sz="2400" dirty="0"/>
              <a:t>時刻情報を持つ他の変数を参照して，定義・変更された変数</a:t>
            </a:r>
            <a:endParaRPr lang="en-US" altLang="ja-JP" sz="2400" dirty="0"/>
          </a:p>
          <a:p>
            <a:r>
              <a:rPr kumimoji="1" lang="ja-JP" altLang="en-US" sz="2800" dirty="0"/>
              <a:t>時刻情報の特定</a:t>
            </a:r>
            <a:endParaRPr kumimoji="1" lang="en-US" altLang="ja-JP" sz="2800" dirty="0"/>
          </a:p>
          <a:p>
            <a:pPr marL="914400" lvl="1" indent="-457200">
              <a:buFont typeface="+mj-lt"/>
              <a:buAutoNum type="arabicPeriod"/>
            </a:pPr>
            <a:r>
              <a:rPr lang="ja-JP" altLang="en-US" sz="2400" dirty="0"/>
              <a:t>標準の時刻型を持つ変数を時刻変数リストに加える</a:t>
            </a:r>
            <a:endParaRPr lang="en-US" altLang="ja-JP" sz="2400" dirty="0"/>
          </a:p>
          <a:p>
            <a:pPr marL="914400" lvl="1" indent="-457200">
              <a:buFont typeface="+mj-lt"/>
              <a:buAutoNum type="arabicPeriod"/>
            </a:pPr>
            <a:r>
              <a:rPr lang="ja-JP" altLang="en-US" sz="2400" dirty="0"/>
              <a:t>時刻変数リスト内の変数が変更された箇所を探す</a:t>
            </a:r>
            <a:endParaRPr lang="en-US" altLang="ja-JP" sz="2400" dirty="0"/>
          </a:p>
          <a:p>
            <a:pPr marL="914400" lvl="1" indent="-457200">
              <a:buFont typeface="+mj-lt"/>
              <a:buAutoNum type="arabicPeriod"/>
            </a:pPr>
            <a:r>
              <a:rPr lang="en-US" altLang="ja-JP" sz="2400" dirty="0"/>
              <a:t>2</a:t>
            </a:r>
            <a:r>
              <a:rPr lang="ja-JP" altLang="en-US" sz="2400" dirty="0"/>
              <a:t>の箇所にデータ依存する箇所で変更されている変数を</a:t>
            </a:r>
            <a:br>
              <a:rPr lang="en-US" altLang="ja-JP" sz="2400" dirty="0"/>
            </a:br>
            <a:r>
              <a:rPr lang="ja-JP" altLang="en-US" sz="2400" dirty="0"/>
              <a:t>時刻変数リストに加える</a:t>
            </a:r>
            <a:endParaRPr lang="en-US" altLang="ja-JP" sz="2400" dirty="0"/>
          </a:p>
          <a:p>
            <a:pPr marL="914400" lvl="1" indent="-457200">
              <a:buFont typeface="+mj-lt"/>
              <a:buAutoNum type="arabicPeriod"/>
            </a:pPr>
            <a:r>
              <a:rPr lang="ja-JP" altLang="en-US" sz="2400" dirty="0"/>
              <a:t>新たな時刻変数が見つからなくなるまで，</a:t>
            </a:r>
            <a:r>
              <a:rPr lang="en-US" altLang="ja-JP" sz="2400" dirty="0"/>
              <a:t>2</a:t>
            </a:r>
            <a:r>
              <a:rPr lang="ja-JP" altLang="en-US" sz="2400" dirty="0"/>
              <a:t>～</a:t>
            </a:r>
            <a:r>
              <a:rPr lang="en-US" altLang="ja-JP" sz="2400" dirty="0"/>
              <a:t>3</a:t>
            </a:r>
            <a:r>
              <a:rPr lang="ja-JP" altLang="en-US" sz="2400" dirty="0"/>
              <a:t>を繰り返す</a:t>
            </a:r>
            <a:endParaRPr lang="en-US" altLang="ja-JP" sz="2400" dirty="0"/>
          </a:p>
          <a:p>
            <a:pPr marL="457200" lvl="1" indent="0">
              <a:buNone/>
            </a:pPr>
            <a:r>
              <a:rPr lang="en-US" altLang="ja-JP" sz="2400" dirty="0"/>
              <a:t>	Understand</a:t>
            </a:r>
            <a:r>
              <a:rPr lang="ja-JP" altLang="en-US" sz="2400" dirty="0"/>
              <a:t>の解析情報から，変数の型情報と利用情報を取り出して実現</a:t>
            </a:r>
            <a:endParaRPr lang="en-US" altLang="ja-JP" sz="2400" dirty="0"/>
          </a:p>
        </p:txBody>
      </p:sp>
      <p:sp>
        <p:nvSpPr>
          <p:cNvPr id="8" name="スライド番号プレースホルダー 7">
            <a:extLst>
              <a:ext uri="{FF2B5EF4-FFF2-40B4-BE49-F238E27FC236}">
                <a16:creationId xmlns:a16="http://schemas.microsoft.com/office/drawing/2014/main" id="{6E68F433-DE06-418D-9217-48FFB0CC3215}"/>
              </a:ext>
            </a:extLst>
          </p:cNvPr>
          <p:cNvSpPr>
            <a:spLocks noGrp="1"/>
          </p:cNvSpPr>
          <p:nvPr>
            <p:ph type="sldNum" sz="quarter" idx="12"/>
          </p:nvPr>
        </p:nvSpPr>
        <p:spPr/>
        <p:txBody>
          <a:bodyPr/>
          <a:lstStyle/>
          <a:p>
            <a:fld id="{1779AF37-FDAD-413B-9C29-384430298FF1}" type="slidenum">
              <a:rPr kumimoji="1" lang="ja-JP" altLang="en-US" smtClean="0"/>
              <a:t>10</a:t>
            </a:fld>
            <a:endParaRPr kumimoji="1" lang="ja-JP" altLang="en-US"/>
          </a:p>
        </p:txBody>
      </p:sp>
      <p:sp>
        <p:nvSpPr>
          <p:cNvPr id="4" name="矢印: 右 3">
            <a:extLst>
              <a:ext uri="{FF2B5EF4-FFF2-40B4-BE49-F238E27FC236}">
                <a16:creationId xmlns:a16="http://schemas.microsoft.com/office/drawing/2014/main" id="{D117B163-1F4C-4DEA-A95E-1156C6CC4042}"/>
              </a:ext>
            </a:extLst>
          </p:cNvPr>
          <p:cNvSpPr/>
          <p:nvPr/>
        </p:nvSpPr>
        <p:spPr>
          <a:xfrm>
            <a:off x="933450" y="5701506"/>
            <a:ext cx="542925" cy="28575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CF6FEF1-4FDC-4BBE-BEEE-B3BDDD196DDB}"/>
              </a:ext>
            </a:extLst>
          </p:cNvPr>
          <p:cNvSpPr txBox="1"/>
          <p:nvPr/>
        </p:nvSpPr>
        <p:spPr>
          <a:xfrm>
            <a:off x="9295075" y="3101009"/>
            <a:ext cx="2629231" cy="1938992"/>
          </a:xfrm>
          <a:prstGeom prst="rect">
            <a:avLst/>
          </a:prstGeom>
          <a:noFill/>
          <a:ln>
            <a:solidFill>
              <a:srgbClr val="FF0000"/>
            </a:solidFill>
          </a:ln>
        </p:spPr>
        <p:txBody>
          <a:bodyPr wrap="square" rtlCol="0">
            <a:spAutoFit/>
          </a:bodyPr>
          <a:lstStyle/>
          <a:p>
            <a:pPr marL="457200" indent="-457200">
              <a:buFont typeface="+mj-lt"/>
              <a:buAutoNum type="arabicPeriod"/>
            </a:pPr>
            <a:r>
              <a:rPr kumimoji="1" lang="en-US" altLang="ja-JP" sz="2000" dirty="0" err="1"/>
              <a:t>time_t</a:t>
            </a:r>
            <a:r>
              <a:rPr kumimoji="1" lang="en-US" altLang="ja-JP" sz="2000" dirty="0"/>
              <a:t> </a:t>
            </a:r>
            <a:r>
              <a:rPr kumimoji="1" lang="en-US" altLang="ja-JP" sz="2000" dirty="0">
                <a:solidFill>
                  <a:srgbClr val="C00000"/>
                </a:solidFill>
              </a:rPr>
              <a:t>tv</a:t>
            </a:r>
            <a:r>
              <a:rPr kumimoji="1" lang="en-US" altLang="ja-JP" sz="2000" dirty="0"/>
              <a:t>;</a:t>
            </a:r>
          </a:p>
          <a:p>
            <a:pPr marL="457200" indent="-457200">
              <a:buFont typeface="+mj-lt"/>
              <a:buAutoNum type="arabicPeriod"/>
            </a:pPr>
            <a:r>
              <a:rPr lang="en-US" altLang="ja-JP" sz="2000" dirty="0"/>
              <a:t>long a, b, c;</a:t>
            </a:r>
          </a:p>
          <a:p>
            <a:pPr marL="457200" indent="-457200">
              <a:buClr>
                <a:schemeClr val="tx1"/>
              </a:buClr>
              <a:buFont typeface="+mj-lt"/>
              <a:buAutoNum type="arabicPeriod"/>
            </a:pPr>
            <a:r>
              <a:rPr kumimoji="1" lang="en-US" altLang="ja-JP" sz="2000" u="sng" dirty="0">
                <a:solidFill>
                  <a:srgbClr val="C00000"/>
                </a:solidFill>
              </a:rPr>
              <a:t>tv</a:t>
            </a:r>
            <a:r>
              <a:rPr kumimoji="1" lang="en-US" altLang="ja-JP" sz="2000" u="sng" dirty="0"/>
              <a:t> = time(NULL);</a:t>
            </a:r>
            <a:endParaRPr lang="en-US" altLang="ja-JP" sz="2000" u="sng" dirty="0"/>
          </a:p>
          <a:p>
            <a:pPr marL="457200" indent="-457200">
              <a:buFont typeface="+mj-lt"/>
              <a:buAutoNum type="arabicPeriod"/>
            </a:pPr>
            <a:r>
              <a:rPr kumimoji="1" lang="en-US" altLang="ja-JP" sz="2000" dirty="0"/>
              <a:t>a = </a:t>
            </a:r>
            <a:r>
              <a:rPr kumimoji="1" lang="en-US" altLang="ja-JP" sz="2000" dirty="0">
                <a:solidFill>
                  <a:srgbClr val="C00000"/>
                </a:solidFill>
              </a:rPr>
              <a:t>tv</a:t>
            </a:r>
            <a:r>
              <a:rPr kumimoji="1" lang="en-US" altLang="ja-JP" sz="2000" dirty="0"/>
              <a:t>;</a:t>
            </a:r>
          </a:p>
          <a:p>
            <a:pPr marL="457200" indent="-457200">
              <a:buFont typeface="+mj-lt"/>
              <a:buAutoNum type="arabicPeriod"/>
            </a:pPr>
            <a:r>
              <a:rPr lang="en-US" altLang="ja-JP" sz="2000" dirty="0"/>
              <a:t>b = 100;</a:t>
            </a:r>
          </a:p>
          <a:p>
            <a:pPr marL="457200" indent="-457200">
              <a:buFont typeface="+mj-lt"/>
              <a:buAutoNum type="arabicPeriod"/>
            </a:pPr>
            <a:r>
              <a:rPr kumimoji="1" lang="en-US" altLang="ja-JP" sz="2000" dirty="0"/>
              <a:t>c = a + 100;</a:t>
            </a:r>
          </a:p>
        </p:txBody>
      </p:sp>
    </p:spTree>
    <p:extLst>
      <p:ext uri="{BB962C8B-B14F-4D97-AF65-F5344CB8AC3E}">
        <p14:creationId xmlns:p14="http://schemas.microsoft.com/office/powerpoint/2010/main" val="523481900"/>
      </p:ext>
    </p:extLst>
  </p:cSld>
  <p:clrMapOvr>
    <a:masterClrMapping/>
  </p:clrMapOvr>
  <mc:AlternateContent xmlns:mc="http://schemas.openxmlformats.org/markup-compatibility/2006" xmlns:p14="http://schemas.microsoft.com/office/powerpoint/2010/main">
    <mc:Choice Requires="p14">
      <p:transition spd="slow" p14:dur="2000" advTm="11885"/>
    </mc:Choice>
    <mc:Fallback xmlns="">
      <p:transition spd="slow" advTm="11885"/>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D952E0-75E7-44C2-8093-21409A4728FF}"/>
              </a:ext>
            </a:extLst>
          </p:cNvPr>
          <p:cNvSpPr>
            <a:spLocks noGrp="1"/>
          </p:cNvSpPr>
          <p:nvPr>
            <p:ph type="title"/>
          </p:nvPr>
        </p:nvSpPr>
        <p:spPr/>
        <p:txBody>
          <a:bodyPr/>
          <a:lstStyle/>
          <a:p>
            <a:r>
              <a:rPr lang="en-US" altLang="ja-JP" dirty="0"/>
              <a:t>STEP3</a:t>
            </a:r>
            <a:r>
              <a:rPr lang="ja-JP" altLang="en-US" dirty="0" err="1"/>
              <a:t>．</a:t>
            </a:r>
            <a:r>
              <a:rPr lang="ja-JP" altLang="en-US" dirty="0"/>
              <a:t>修正箇所の特定（</a:t>
            </a:r>
            <a:r>
              <a:rPr lang="en-US" altLang="ja-JP" dirty="0"/>
              <a:t>1/3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71430058-CA5E-446F-B1A4-EC7F5E7BC52C}"/>
              </a:ext>
            </a:extLst>
          </p:cNvPr>
          <p:cNvSpPr>
            <a:spLocks noGrp="1"/>
          </p:cNvSpPr>
          <p:nvPr>
            <p:ph idx="1"/>
          </p:nvPr>
        </p:nvSpPr>
        <p:spPr>
          <a:xfrm>
            <a:off x="609600" y="1600201"/>
            <a:ext cx="10648950" cy="4525963"/>
          </a:xfrm>
        </p:spPr>
        <p:txBody>
          <a:bodyPr/>
          <a:lstStyle/>
          <a:p>
            <a:r>
              <a:rPr kumimoji="1" lang="ja-JP" altLang="en-US" sz="2800" dirty="0"/>
              <a:t>時刻情報を扱う変数</a:t>
            </a:r>
            <a:endParaRPr kumimoji="1" lang="en-US" altLang="ja-JP" sz="2800" dirty="0"/>
          </a:p>
          <a:p>
            <a:pPr lvl="1"/>
            <a:r>
              <a:rPr lang="en-US" altLang="ja-JP" sz="2400" dirty="0"/>
              <a:t>C</a:t>
            </a:r>
            <a:r>
              <a:rPr lang="ja-JP" altLang="en-US" sz="2400" dirty="0"/>
              <a:t>言語標準の型：</a:t>
            </a:r>
            <a:r>
              <a:rPr lang="en-US" altLang="ja-JP" sz="2400" dirty="0" err="1"/>
              <a:t>time_t</a:t>
            </a:r>
            <a:r>
              <a:rPr lang="ja-JP" altLang="en-US" sz="2400" dirty="0" err="1"/>
              <a:t>，</a:t>
            </a:r>
            <a:r>
              <a:rPr lang="en-US" altLang="ja-JP" sz="2400" dirty="0"/>
              <a:t>struct tm</a:t>
            </a:r>
          </a:p>
          <a:p>
            <a:pPr lvl="1"/>
            <a:r>
              <a:rPr lang="ja-JP" altLang="en-US" sz="2400" dirty="0"/>
              <a:t>時刻情報を持つ他の変数を参照して，定義・変更された変数</a:t>
            </a:r>
            <a:endParaRPr lang="en-US" altLang="ja-JP" sz="2400" dirty="0"/>
          </a:p>
          <a:p>
            <a:r>
              <a:rPr kumimoji="1" lang="ja-JP" altLang="en-US" sz="2800" dirty="0"/>
              <a:t>時刻情報の特定</a:t>
            </a:r>
            <a:endParaRPr kumimoji="1" lang="en-US" altLang="ja-JP" sz="2800" dirty="0"/>
          </a:p>
          <a:p>
            <a:pPr marL="914400" lvl="1" indent="-457200">
              <a:buFont typeface="+mj-lt"/>
              <a:buAutoNum type="arabicPeriod"/>
            </a:pPr>
            <a:r>
              <a:rPr lang="ja-JP" altLang="en-US" sz="2400" dirty="0"/>
              <a:t>標準の時刻型を持つ変数を時刻変数リストに加える</a:t>
            </a:r>
            <a:endParaRPr lang="en-US" altLang="ja-JP" sz="2400" dirty="0"/>
          </a:p>
          <a:p>
            <a:pPr marL="914400" lvl="1" indent="-457200">
              <a:buFont typeface="+mj-lt"/>
              <a:buAutoNum type="arabicPeriod"/>
            </a:pPr>
            <a:r>
              <a:rPr lang="ja-JP" altLang="en-US" sz="2400" dirty="0"/>
              <a:t>時刻変数リスト内の変数が変更された箇所を探す</a:t>
            </a:r>
            <a:endParaRPr lang="en-US" altLang="ja-JP" sz="2400" dirty="0"/>
          </a:p>
          <a:p>
            <a:pPr marL="914400" lvl="1" indent="-457200">
              <a:buFont typeface="+mj-lt"/>
              <a:buAutoNum type="arabicPeriod"/>
            </a:pPr>
            <a:r>
              <a:rPr lang="en-US" altLang="ja-JP" sz="2400" dirty="0"/>
              <a:t>2</a:t>
            </a:r>
            <a:r>
              <a:rPr lang="ja-JP" altLang="en-US" sz="2400" dirty="0"/>
              <a:t>の箇所にデータ依存する箇所で変更されている変数を</a:t>
            </a:r>
            <a:br>
              <a:rPr lang="en-US" altLang="ja-JP" sz="2400" dirty="0"/>
            </a:br>
            <a:r>
              <a:rPr lang="ja-JP" altLang="en-US" sz="2400" dirty="0"/>
              <a:t>時刻変数リストに加える</a:t>
            </a:r>
            <a:endParaRPr lang="en-US" altLang="ja-JP" sz="2400" dirty="0"/>
          </a:p>
          <a:p>
            <a:pPr marL="914400" lvl="1" indent="-457200">
              <a:buFont typeface="+mj-lt"/>
              <a:buAutoNum type="arabicPeriod"/>
            </a:pPr>
            <a:r>
              <a:rPr lang="ja-JP" altLang="en-US" sz="2400" dirty="0"/>
              <a:t>新たな時刻変数が見つからなくなるまで，</a:t>
            </a:r>
            <a:r>
              <a:rPr lang="en-US" altLang="ja-JP" sz="2400" dirty="0"/>
              <a:t>2</a:t>
            </a:r>
            <a:r>
              <a:rPr lang="ja-JP" altLang="en-US" sz="2400" dirty="0"/>
              <a:t>～</a:t>
            </a:r>
            <a:r>
              <a:rPr lang="en-US" altLang="ja-JP" sz="2400" dirty="0"/>
              <a:t>3</a:t>
            </a:r>
            <a:r>
              <a:rPr lang="ja-JP" altLang="en-US" sz="2400" dirty="0"/>
              <a:t>を繰り返す</a:t>
            </a:r>
            <a:endParaRPr lang="en-US" altLang="ja-JP" sz="2400" dirty="0"/>
          </a:p>
          <a:p>
            <a:pPr marL="457200" lvl="1" indent="0">
              <a:buNone/>
            </a:pPr>
            <a:r>
              <a:rPr lang="en-US" altLang="ja-JP" sz="2400" dirty="0"/>
              <a:t>	Understand</a:t>
            </a:r>
            <a:r>
              <a:rPr lang="ja-JP" altLang="en-US" sz="2400" dirty="0"/>
              <a:t>の解析情報から，変数の型情報と利用情報を取り出して実現</a:t>
            </a:r>
            <a:endParaRPr lang="en-US" altLang="ja-JP" sz="2400" dirty="0"/>
          </a:p>
        </p:txBody>
      </p:sp>
      <p:sp>
        <p:nvSpPr>
          <p:cNvPr id="8" name="スライド番号プレースホルダー 7">
            <a:extLst>
              <a:ext uri="{FF2B5EF4-FFF2-40B4-BE49-F238E27FC236}">
                <a16:creationId xmlns:a16="http://schemas.microsoft.com/office/drawing/2014/main" id="{6E68F433-DE06-418D-9217-48FFB0CC3215}"/>
              </a:ext>
            </a:extLst>
          </p:cNvPr>
          <p:cNvSpPr>
            <a:spLocks noGrp="1"/>
          </p:cNvSpPr>
          <p:nvPr>
            <p:ph type="sldNum" sz="quarter" idx="12"/>
          </p:nvPr>
        </p:nvSpPr>
        <p:spPr/>
        <p:txBody>
          <a:bodyPr/>
          <a:lstStyle/>
          <a:p>
            <a:fld id="{1779AF37-FDAD-413B-9C29-384430298FF1}" type="slidenum">
              <a:rPr kumimoji="1" lang="ja-JP" altLang="en-US" smtClean="0"/>
              <a:t>11</a:t>
            </a:fld>
            <a:endParaRPr kumimoji="1" lang="ja-JP" altLang="en-US"/>
          </a:p>
        </p:txBody>
      </p:sp>
      <p:sp>
        <p:nvSpPr>
          <p:cNvPr id="4" name="矢印: 右 3">
            <a:extLst>
              <a:ext uri="{FF2B5EF4-FFF2-40B4-BE49-F238E27FC236}">
                <a16:creationId xmlns:a16="http://schemas.microsoft.com/office/drawing/2014/main" id="{D117B163-1F4C-4DEA-A95E-1156C6CC4042}"/>
              </a:ext>
            </a:extLst>
          </p:cNvPr>
          <p:cNvSpPr/>
          <p:nvPr/>
        </p:nvSpPr>
        <p:spPr>
          <a:xfrm>
            <a:off x="933450" y="5701506"/>
            <a:ext cx="542925" cy="28575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CF6FEF1-4FDC-4BBE-BEEE-B3BDDD196DDB}"/>
              </a:ext>
            </a:extLst>
          </p:cNvPr>
          <p:cNvSpPr txBox="1"/>
          <p:nvPr/>
        </p:nvSpPr>
        <p:spPr>
          <a:xfrm>
            <a:off x="9295075" y="3101009"/>
            <a:ext cx="2629231" cy="1938992"/>
          </a:xfrm>
          <a:prstGeom prst="rect">
            <a:avLst/>
          </a:prstGeom>
          <a:noFill/>
          <a:ln>
            <a:solidFill>
              <a:srgbClr val="FF0000"/>
            </a:solidFill>
          </a:ln>
        </p:spPr>
        <p:txBody>
          <a:bodyPr wrap="square" rtlCol="0">
            <a:spAutoFit/>
          </a:bodyPr>
          <a:lstStyle/>
          <a:p>
            <a:pPr marL="457200" indent="-457200">
              <a:buFont typeface="+mj-lt"/>
              <a:buAutoNum type="arabicPeriod"/>
            </a:pPr>
            <a:r>
              <a:rPr kumimoji="1" lang="en-US" altLang="ja-JP" sz="2000" dirty="0" err="1"/>
              <a:t>time_t</a:t>
            </a:r>
            <a:r>
              <a:rPr kumimoji="1" lang="en-US" altLang="ja-JP" sz="2000" dirty="0"/>
              <a:t> </a:t>
            </a:r>
            <a:r>
              <a:rPr kumimoji="1" lang="en-US" altLang="ja-JP" sz="2000" dirty="0">
                <a:solidFill>
                  <a:srgbClr val="C00000"/>
                </a:solidFill>
              </a:rPr>
              <a:t>tv</a:t>
            </a:r>
            <a:r>
              <a:rPr kumimoji="1" lang="en-US" altLang="ja-JP" sz="2000" dirty="0"/>
              <a:t>;</a:t>
            </a:r>
          </a:p>
          <a:p>
            <a:pPr marL="457200" indent="-457200">
              <a:buFont typeface="+mj-lt"/>
              <a:buAutoNum type="arabicPeriod"/>
            </a:pPr>
            <a:r>
              <a:rPr lang="en-US" altLang="ja-JP" sz="2000" dirty="0"/>
              <a:t>long a, b, c;</a:t>
            </a:r>
          </a:p>
          <a:p>
            <a:pPr marL="457200" indent="-457200">
              <a:buClr>
                <a:schemeClr val="tx1"/>
              </a:buClr>
              <a:buFont typeface="+mj-lt"/>
              <a:buAutoNum type="arabicPeriod"/>
            </a:pPr>
            <a:r>
              <a:rPr kumimoji="1" lang="en-US" altLang="ja-JP" sz="2000" dirty="0">
                <a:solidFill>
                  <a:srgbClr val="C00000"/>
                </a:solidFill>
              </a:rPr>
              <a:t>tv</a:t>
            </a:r>
            <a:r>
              <a:rPr kumimoji="1" lang="en-US" altLang="ja-JP" sz="2000" dirty="0"/>
              <a:t> = time(NULL);</a:t>
            </a:r>
            <a:endParaRPr lang="en-US" altLang="ja-JP" sz="2000" dirty="0"/>
          </a:p>
          <a:p>
            <a:pPr marL="457200" indent="-457200">
              <a:buClr>
                <a:schemeClr val="tx1"/>
              </a:buClr>
              <a:buFont typeface="+mj-lt"/>
              <a:buAutoNum type="arabicPeriod"/>
            </a:pPr>
            <a:r>
              <a:rPr kumimoji="1" lang="en-US" altLang="ja-JP" sz="2000" u="sng" dirty="0">
                <a:solidFill>
                  <a:srgbClr val="C00000"/>
                </a:solidFill>
              </a:rPr>
              <a:t>a</a:t>
            </a:r>
            <a:r>
              <a:rPr kumimoji="1" lang="en-US" altLang="ja-JP" sz="2000" u="sng" dirty="0"/>
              <a:t> = </a:t>
            </a:r>
            <a:r>
              <a:rPr kumimoji="1" lang="en-US" altLang="ja-JP" sz="2000" u="sng" dirty="0">
                <a:solidFill>
                  <a:srgbClr val="C00000"/>
                </a:solidFill>
              </a:rPr>
              <a:t>tv</a:t>
            </a:r>
            <a:r>
              <a:rPr kumimoji="1" lang="en-US" altLang="ja-JP" sz="2000" dirty="0"/>
              <a:t>;</a:t>
            </a:r>
          </a:p>
          <a:p>
            <a:pPr marL="457200" indent="-457200">
              <a:buFont typeface="+mj-lt"/>
              <a:buAutoNum type="arabicPeriod"/>
            </a:pPr>
            <a:r>
              <a:rPr lang="en-US" altLang="ja-JP" sz="2000" dirty="0"/>
              <a:t>b = 100;</a:t>
            </a:r>
          </a:p>
          <a:p>
            <a:pPr marL="457200" indent="-457200">
              <a:buFont typeface="+mj-lt"/>
              <a:buAutoNum type="arabicPeriod"/>
            </a:pPr>
            <a:r>
              <a:rPr kumimoji="1" lang="en-US" altLang="ja-JP" sz="2000" dirty="0"/>
              <a:t>c = </a:t>
            </a:r>
            <a:r>
              <a:rPr kumimoji="1" lang="en-US" altLang="ja-JP" sz="2000" dirty="0">
                <a:solidFill>
                  <a:srgbClr val="C00000"/>
                </a:solidFill>
              </a:rPr>
              <a:t>a</a:t>
            </a:r>
            <a:r>
              <a:rPr kumimoji="1" lang="en-US" altLang="ja-JP" sz="2000" dirty="0"/>
              <a:t> + 100;</a:t>
            </a:r>
          </a:p>
        </p:txBody>
      </p:sp>
    </p:spTree>
    <p:extLst>
      <p:ext uri="{BB962C8B-B14F-4D97-AF65-F5344CB8AC3E}">
        <p14:creationId xmlns:p14="http://schemas.microsoft.com/office/powerpoint/2010/main" val="3682210530"/>
      </p:ext>
    </p:extLst>
  </p:cSld>
  <p:clrMapOvr>
    <a:masterClrMapping/>
  </p:clrMapOvr>
  <mc:AlternateContent xmlns:mc="http://schemas.openxmlformats.org/markup-compatibility/2006" xmlns:p14="http://schemas.microsoft.com/office/powerpoint/2010/main">
    <mc:Choice Requires="p14">
      <p:transition spd="slow" p14:dur="2000" advTm="5925"/>
    </mc:Choice>
    <mc:Fallback xmlns="">
      <p:transition spd="slow" advTm="5925"/>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D952E0-75E7-44C2-8093-21409A4728FF}"/>
              </a:ext>
            </a:extLst>
          </p:cNvPr>
          <p:cNvSpPr>
            <a:spLocks noGrp="1"/>
          </p:cNvSpPr>
          <p:nvPr>
            <p:ph type="title"/>
          </p:nvPr>
        </p:nvSpPr>
        <p:spPr/>
        <p:txBody>
          <a:bodyPr/>
          <a:lstStyle/>
          <a:p>
            <a:r>
              <a:rPr lang="en-US" altLang="ja-JP" dirty="0"/>
              <a:t>STEP3</a:t>
            </a:r>
            <a:r>
              <a:rPr lang="ja-JP" altLang="en-US" dirty="0" err="1"/>
              <a:t>．</a:t>
            </a:r>
            <a:r>
              <a:rPr lang="ja-JP" altLang="en-US" dirty="0"/>
              <a:t>修正箇所の特定（</a:t>
            </a:r>
            <a:r>
              <a:rPr lang="en-US" altLang="ja-JP" dirty="0"/>
              <a:t>1/3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71430058-CA5E-446F-B1A4-EC7F5E7BC52C}"/>
              </a:ext>
            </a:extLst>
          </p:cNvPr>
          <p:cNvSpPr>
            <a:spLocks noGrp="1"/>
          </p:cNvSpPr>
          <p:nvPr>
            <p:ph idx="1"/>
          </p:nvPr>
        </p:nvSpPr>
        <p:spPr>
          <a:xfrm>
            <a:off x="609600" y="1600201"/>
            <a:ext cx="10648950" cy="4525963"/>
          </a:xfrm>
        </p:spPr>
        <p:txBody>
          <a:bodyPr/>
          <a:lstStyle/>
          <a:p>
            <a:r>
              <a:rPr kumimoji="1" lang="ja-JP" altLang="en-US" sz="2800" dirty="0"/>
              <a:t>時刻情報を扱う変数</a:t>
            </a:r>
            <a:endParaRPr kumimoji="1" lang="en-US" altLang="ja-JP" sz="2800" dirty="0"/>
          </a:p>
          <a:p>
            <a:pPr lvl="1"/>
            <a:r>
              <a:rPr lang="en-US" altLang="ja-JP" sz="2400" dirty="0"/>
              <a:t>C</a:t>
            </a:r>
            <a:r>
              <a:rPr lang="ja-JP" altLang="en-US" sz="2400" dirty="0"/>
              <a:t>言語標準の型：</a:t>
            </a:r>
            <a:r>
              <a:rPr lang="en-US" altLang="ja-JP" sz="2400" dirty="0" err="1"/>
              <a:t>time_t</a:t>
            </a:r>
            <a:r>
              <a:rPr lang="ja-JP" altLang="en-US" sz="2400" dirty="0" err="1"/>
              <a:t>，</a:t>
            </a:r>
            <a:r>
              <a:rPr lang="en-US" altLang="ja-JP" sz="2400" dirty="0"/>
              <a:t>struct tm</a:t>
            </a:r>
          </a:p>
          <a:p>
            <a:pPr lvl="1"/>
            <a:r>
              <a:rPr lang="ja-JP" altLang="en-US" sz="2400" dirty="0"/>
              <a:t>時刻情報を持つ他の変数を参照して，定義・変更された変数</a:t>
            </a:r>
            <a:endParaRPr lang="en-US" altLang="ja-JP" sz="2400" dirty="0"/>
          </a:p>
          <a:p>
            <a:r>
              <a:rPr kumimoji="1" lang="ja-JP" altLang="en-US" sz="2800" dirty="0"/>
              <a:t>時刻情報の特定</a:t>
            </a:r>
            <a:endParaRPr kumimoji="1" lang="en-US" altLang="ja-JP" sz="2800" dirty="0"/>
          </a:p>
          <a:p>
            <a:pPr marL="914400" lvl="1" indent="-457200">
              <a:buFont typeface="+mj-lt"/>
              <a:buAutoNum type="arabicPeriod"/>
            </a:pPr>
            <a:r>
              <a:rPr lang="ja-JP" altLang="en-US" sz="2400" dirty="0"/>
              <a:t>標準の時刻型を持つ変数を時刻変数リストに加える</a:t>
            </a:r>
            <a:endParaRPr lang="en-US" altLang="ja-JP" sz="2400" dirty="0"/>
          </a:p>
          <a:p>
            <a:pPr marL="914400" lvl="1" indent="-457200">
              <a:buFont typeface="+mj-lt"/>
              <a:buAutoNum type="arabicPeriod"/>
            </a:pPr>
            <a:r>
              <a:rPr lang="ja-JP" altLang="en-US" sz="2400" dirty="0"/>
              <a:t>時刻変数リスト内の変数が変更された箇所を探す</a:t>
            </a:r>
            <a:endParaRPr lang="en-US" altLang="ja-JP" sz="2400" dirty="0"/>
          </a:p>
          <a:p>
            <a:pPr marL="914400" lvl="1" indent="-457200">
              <a:buFont typeface="+mj-lt"/>
              <a:buAutoNum type="arabicPeriod"/>
            </a:pPr>
            <a:r>
              <a:rPr lang="en-US" altLang="ja-JP" sz="2400" dirty="0"/>
              <a:t>2</a:t>
            </a:r>
            <a:r>
              <a:rPr lang="ja-JP" altLang="en-US" sz="2400" dirty="0"/>
              <a:t>の箇所にデータ依存する箇所で変更されている変数を</a:t>
            </a:r>
            <a:br>
              <a:rPr lang="en-US" altLang="ja-JP" sz="2400" dirty="0"/>
            </a:br>
            <a:r>
              <a:rPr lang="ja-JP" altLang="en-US" sz="2400" dirty="0"/>
              <a:t>時刻変数リストに加える</a:t>
            </a:r>
            <a:endParaRPr lang="en-US" altLang="ja-JP" sz="2400" dirty="0"/>
          </a:p>
          <a:p>
            <a:pPr marL="914400" lvl="1" indent="-457200">
              <a:buFont typeface="+mj-lt"/>
              <a:buAutoNum type="arabicPeriod"/>
            </a:pPr>
            <a:r>
              <a:rPr lang="ja-JP" altLang="en-US" sz="2400" dirty="0"/>
              <a:t>新たな時刻変数が見つからなくなるまで，</a:t>
            </a:r>
            <a:r>
              <a:rPr lang="en-US" altLang="ja-JP" sz="2400" dirty="0"/>
              <a:t>2</a:t>
            </a:r>
            <a:r>
              <a:rPr lang="ja-JP" altLang="en-US" sz="2400" dirty="0"/>
              <a:t>～</a:t>
            </a:r>
            <a:r>
              <a:rPr lang="en-US" altLang="ja-JP" sz="2400" dirty="0"/>
              <a:t>3</a:t>
            </a:r>
            <a:r>
              <a:rPr lang="ja-JP" altLang="en-US" sz="2400" dirty="0"/>
              <a:t>を繰り返す</a:t>
            </a:r>
            <a:endParaRPr lang="en-US" altLang="ja-JP" sz="2400" dirty="0"/>
          </a:p>
          <a:p>
            <a:pPr marL="457200" lvl="1" indent="0">
              <a:buNone/>
            </a:pPr>
            <a:r>
              <a:rPr lang="en-US" altLang="ja-JP" sz="2400" dirty="0"/>
              <a:t>	Understand</a:t>
            </a:r>
            <a:r>
              <a:rPr lang="ja-JP" altLang="en-US" sz="2400" dirty="0"/>
              <a:t>の解析情報から，変数の型情報と利用情報を取り出して実現</a:t>
            </a:r>
            <a:endParaRPr lang="en-US" altLang="ja-JP" sz="2400" dirty="0"/>
          </a:p>
        </p:txBody>
      </p:sp>
      <p:sp>
        <p:nvSpPr>
          <p:cNvPr id="8" name="スライド番号プレースホルダー 7">
            <a:extLst>
              <a:ext uri="{FF2B5EF4-FFF2-40B4-BE49-F238E27FC236}">
                <a16:creationId xmlns:a16="http://schemas.microsoft.com/office/drawing/2014/main" id="{6E68F433-DE06-418D-9217-48FFB0CC3215}"/>
              </a:ext>
            </a:extLst>
          </p:cNvPr>
          <p:cNvSpPr>
            <a:spLocks noGrp="1"/>
          </p:cNvSpPr>
          <p:nvPr>
            <p:ph type="sldNum" sz="quarter" idx="12"/>
          </p:nvPr>
        </p:nvSpPr>
        <p:spPr/>
        <p:txBody>
          <a:bodyPr/>
          <a:lstStyle/>
          <a:p>
            <a:fld id="{1779AF37-FDAD-413B-9C29-384430298FF1}" type="slidenum">
              <a:rPr kumimoji="1" lang="ja-JP" altLang="en-US" smtClean="0"/>
              <a:t>12</a:t>
            </a:fld>
            <a:endParaRPr kumimoji="1" lang="ja-JP" altLang="en-US"/>
          </a:p>
        </p:txBody>
      </p:sp>
      <p:sp>
        <p:nvSpPr>
          <p:cNvPr id="4" name="矢印: 右 3">
            <a:extLst>
              <a:ext uri="{FF2B5EF4-FFF2-40B4-BE49-F238E27FC236}">
                <a16:creationId xmlns:a16="http://schemas.microsoft.com/office/drawing/2014/main" id="{D117B163-1F4C-4DEA-A95E-1156C6CC4042}"/>
              </a:ext>
            </a:extLst>
          </p:cNvPr>
          <p:cNvSpPr/>
          <p:nvPr/>
        </p:nvSpPr>
        <p:spPr>
          <a:xfrm>
            <a:off x="933450" y="5701506"/>
            <a:ext cx="542925" cy="28575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CF6FEF1-4FDC-4BBE-BEEE-B3BDDD196DDB}"/>
              </a:ext>
            </a:extLst>
          </p:cNvPr>
          <p:cNvSpPr txBox="1"/>
          <p:nvPr/>
        </p:nvSpPr>
        <p:spPr>
          <a:xfrm>
            <a:off x="9295075" y="3101009"/>
            <a:ext cx="2629231" cy="1938992"/>
          </a:xfrm>
          <a:prstGeom prst="rect">
            <a:avLst/>
          </a:prstGeom>
          <a:noFill/>
          <a:ln>
            <a:solidFill>
              <a:srgbClr val="FF0000"/>
            </a:solidFill>
          </a:ln>
        </p:spPr>
        <p:txBody>
          <a:bodyPr wrap="square" rtlCol="0">
            <a:spAutoFit/>
          </a:bodyPr>
          <a:lstStyle/>
          <a:p>
            <a:pPr marL="457200" indent="-457200">
              <a:buFont typeface="+mj-lt"/>
              <a:buAutoNum type="arabicPeriod"/>
            </a:pPr>
            <a:r>
              <a:rPr kumimoji="1" lang="en-US" altLang="ja-JP" sz="2000" dirty="0" err="1"/>
              <a:t>time_t</a:t>
            </a:r>
            <a:r>
              <a:rPr kumimoji="1" lang="en-US" altLang="ja-JP" sz="2000" dirty="0"/>
              <a:t> </a:t>
            </a:r>
            <a:r>
              <a:rPr kumimoji="1" lang="en-US" altLang="ja-JP" sz="2000" dirty="0">
                <a:solidFill>
                  <a:srgbClr val="C00000"/>
                </a:solidFill>
              </a:rPr>
              <a:t>tv</a:t>
            </a:r>
            <a:r>
              <a:rPr kumimoji="1" lang="en-US" altLang="ja-JP" sz="2000" dirty="0"/>
              <a:t>;</a:t>
            </a:r>
          </a:p>
          <a:p>
            <a:pPr marL="457200" indent="-457200">
              <a:buFont typeface="+mj-lt"/>
              <a:buAutoNum type="arabicPeriod"/>
            </a:pPr>
            <a:r>
              <a:rPr lang="en-US" altLang="ja-JP" sz="2000" dirty="0"/>
              <a:t>long a, b, c;</a:t>
            </a:r>
          </a:p>
          <a:p>
            <a:pPr marL="457200" indent="-457200">
              <a:buClr>
                <a:schemeClr val="tx1"/>
              </a:buClr>
              <a:buFont typeface="+mj-lt"/>
              <a:buAutoNum type="arabicPeriod"/>
            </a:pPr>
            <a:r>
              <a:rPr kumimoji="1" lang="en-US" altLang="ja-JP" sz="2000" dirty="0">
                <a:solidFill>
                  <a:srgbClr val="C00000"/>
                </a:solidFill>
              </a:rPr>
              <a:t>tv</a:t>
            </a:r>
            <a:r>
              <a:rPr kumimoji="1" lang="en-US" altLang="ja-JP" sz="2000" dirty="0"/>
              <a:t> = time(NULL);</a:t>
            </a:r>
            <a:endParaRPr lang="en-US" altLang="ja-JP" sz="2000" dirty="0"/>
          </a:p>
          <a:p>
            <a:pPr marL="457200" indent="-457200">
              <a:buClr>
                <a:schemeClr val="tx1"/>
              </a:buClr>
              <a:buFont typeface="+mj-lt"/>
              <a:buAutoNum type="arabicPeriod"/>
            </a:pPr>
            <a:r>
              <a:rPr kumimoji="1" lang="en-US" altLang="ja-JP" sz="2000" dirty="0">
                <a:solidFill>
                  <a:srgbClr val="C00000"/>
                </a:solidFill>
              </a:rPr>
              <a:t>a</a:t>
            </a:r>
            <a:r>
              <a:rPr kumimoji="1" lang="en-US" altLang="ja-JP" sz="2000" dirty="0"/>
              <a:t> = </a:t>
            </a:r>
            <a:r>
              <a:rPr kumimoji="1" lang="en-US" altLang="ja-JP" sz="2000" dirty="0">
                <a:solidFill>
                  <a:srgbClr val="C00000"/>
                </a:solidFill>
              </a:rPr>
              <a:t>tv</a:t>
            </a:r>
            <a:r>
              <a:rPr kumimoji="1" lang="en-US" altLang="ja-JP" sz="2000" dirty="0"/>
              <a:t>;</a:t>
            </a:r>
          </a:p>
          <a:p>
            <a:pPr marL="457200" indent="-457200">
              <a:buFont typeface="+mj-lt"/>
              <a:buAutoNum type="arabicPeriod"/>
            </a:pPr>
            <a:r>
              <a:rPr lang="en-US" altLang="ja-JP" sz="2000" dirty="0"/>
              <a:t>b = 100;</a:t>
            </a:r>
          </a:p>
          <a:p>
            <a:pPr marL="457200" indent="-457200">
              <a:buClr>
                <a:schemeClr val="tx1"/>
              </a:buClr>
              <a:buFont typeface="+mj-lt"/>
              <a:buAutoNum type="arabicPeriod"/>
            </a:pPr>
            <a:r>
              <a:rPr kumimoji="1" lang="en-US" altLang="ja-JP" sz="2000" u="sng" dirty="0">
                <a:solidFill>
                  <a:srgbClr val="C00000"/>
                </a:solidFill>
              </a:rPr>
              <a:t>c</a:t>
            </a:r>
            <a:r>
              <a:rPr kumimoji="1" lang="en-US" altLang="ja-JP" sz="2000" u="sng" dirty="0"/>
              <a:t> = </a:t>
            </a:r>
            <a:r>
              <a:rPr kumimoji="1" lang="en-US" altLang="ja-JP" sz="2000" u="sng" dirty="0">
                <a:solidFill>
                  <a:srgbClr val="C00000"/>
                </a:solidFill>
              </a:rPr>
              <a:t>a</a:t>
            </a:r>
            <a:r>
              <a:rPr kumimoji="1" lang="en-US" altLang="ja-JP" sz="2000" u="sng" dirty="0"/>
              <a:t> + 100;</a:t>
            </a:r>
          </a:p>
        </p:txBody>
      </p:sp>
    </p:spTree>
    <p:extLst>
      <p:ext uri="{BB962C8B-B14F-4D97-AF65-F5344CB8AC3E}">
        <p14:creationId xmlns:p14="http://schemas.microsoft.com/office/powerpoint/2010/main" val="1692144969"/>
      </p:ext>
    </p:extLst>
  </p:cSld>
  <p:clrMapOvr>
    <a:masterClrMapping/>
  </p:clrMapOvr>
  <mc:AlternateContent xmlns:mc="http://schemas.openxmlformats.org/markup-compatibility/2006" xmlns:p14="http://schemas.microsoft.com/office/powerpoint/2010/main">
    <mc:Choice Requires="p14">
      <p:transition spd="slow" p14:dur="2000" advTm="11622"/>
    </mc:Choice>
    <mc:Fallback xmlns="">
      <p:transition spd="slow" advTm="11622"/>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34DA5D-AD58-4822-B712-B84702E2182C}"/>
              </a:ext>
            </a:extLst>
          </p:cNvPr>
          <p:cNvSpPr>
            <a:spLocks noGrp="1"/>
          </p:cNvSpPr>
          <p:nvPr>
            <p:ph type="title"/>
          </p:nvPr>
        </p:nvSpPr>
        <p:spPr/>
        <p:txBody>
          <a:bodyPr/>
          <a:lstStyle/>
          <a:p>
            <a:r>
              <a:rPr kumimoji="1" lang="en-US" altLang="ja-JP" dirty="0"/>
              <a:t>STEP3</a:t>
            </a:r>
            <a:r>
              <a:rPr kumimoji="1" lang="ja-JP" altLang="en-US" dirty="0" err="1"/>
              <a:t>．</a:t>
            </a:r>
            <a:r>
              <a:rPr kumimoji="1" lang="ja-JP" altLang="en-US" dirty="0"/>
              <a:t>修正箇所の特定（</a:t>
            </a:r>
            <a:r>
              <a:rPr kumimoji="1" lang="en-US" altLang="ja-JP" dirty="0"/>
              <a:t>2/3</a:t>
            </a:r>
            <a:r>
              <a:rPr kumimoji="1" lang="ja-JP" altLang="en-US" dirty="0"/>
              <a:t>）</a:t>
            </a:r>
          </a:p>
        </p:txBody>
      </p:sp>
      <p:sp>
        <p:nvSpPr>
          <p:cNvPr id="3" name="コンテンツ プレースホルダー 2">
            <a:extLst>
              <a:ext uri="{FF2B5EF4-FFF2-40B4-BE49-F238E27FC236}">
                <a16:creationId xmlns:a16="http://schemas.microsoft.com/office/drawing/2014/main" id="{BDAB6E05-F83B-441B-AB41-EF8583028413}"/>
              </a:ext>
            </a:extLst>
          </p:cNvPr>
          <p:cNvSpPr>
            <a:spLocks noGrp="1"/>
          </p:cNvSpPr>
          <p:nvPr>
            <p:ph idx="1"/>
          </p:nvPr>
        </p:nvSpPr>
        <p:spPr>
          <a:xfrm>
            <a:off x="609600" y="1600202"/>
            <a:ext cx="8839200" cy="3132665"/>
          </a:xfrm>
        </p:spPr>
        <p:txBody>
          <a:bodyPr/>
          <a:lstStyle/>
          <a:p>
            <a:r>
              <a:rPr kumimoji="1" lang="ja-JP" altLang="en-US" sz="2800" dirty="0"/>
              <a:t>修正必要箇所の特定</a:t>
            </a:r>
            <a:endParaRPr kumimoji="1" lang="en-US" altLang="ja-JP" sz="2800" dirty="0"/>
          </a:p>
          <a:p>
            <a:pPr lvl="1"/>
            <a:r>
              <a:rPr lang="ja-JP" altLang="en-US" sz="2400" dirty="0"/>
              <a:t>時刻情報を扱う（引数または戻り値に含む）外部関数</a:t>
            </a:r>
            <a:endParaRPr lang="en-US" altLang="ja-JP" sz="2400" dirty="0"/>
          </a:p>
          <a:p>
            <a:pPr lvl="2"/>
            <a:r>
              <a:rPr lang="ja-JP" altLang="en-US" sz="2000" dirty="0"/>
              <a:t>時刻情報を外部とやり取りするため，修正が必要</a:t>
            </a:r>
            <a:endParaRPr lang="en-US" altLang="ja-JP" sz="2000" dirty="0"/>
          </a:p>
          <a:p>
            <a:pPr marL="1371600" lvl="2" indent="-457200">
              <a:buFont typeface="+mj-lt"/>
              <a:buAutoNum type="arabicPeriod"/>
            </a:pPr>
            <a:r>
              <a:rPr lang="ja-JP" altLang="en-US" sz="2000" dirty="0"/>
              <a:t>時刻情報を扱う変数の，変更・参照箇所リストを作成</a:t>
            </a:r>
            <a:endParaRPr lang="en-US" altLang="ja-JP" sz="2000" dirty="0"/>
          </a:p>
          <a:p>
            <a:pPr marL="1371600" lvl="2" indent="-457200">
              <a:buFont typeface="+mj-lt"/>
              <a:buAutoNum type="arabicPeriod"/>
            </a:pPr>
            <a:r>
              <a:rPr lang="en-US" altLang="ja-JP" sz="2000" dirty="0"/>
              <a:t>1</a:t>
            </a:r>
            <a:r>
              <a:rPr lang="ja-JP" altLang="en-US" sz="2000" dirty="0"/>
              <a:t>の箇所で関数の呼び出しがあるか確認</a:t>
            </a:r>
            <a:endParaRPr lang="en-US" altLang="ja-JP" sz="2000" dirty="0"/>
          </a:p>
          <a:p>
            <a:pPr marL="1371600" lvl="2" indent="-457200">
              <a:buFont typeface="+mj-lt"/>
              <a:buAutoNum type="arabicPeriod"/>
            </a:pPr>
            <a:r>
              <a:rPr lang="ja-JP" altLang="en-US" sz="2000" dirty="0"/>
              <a:t>呼び出されている関数が，対象ソースファイル内で定義されていなければ，修正が必要な箇所とみなす</a:t>
            </a:r>
            <a:endParaRPr lang="en-US" altLang="ja-JP" sz="2000" dirty="0"/>
          </a:p>
        </p:txBody>
      </p:sp>
      <p:sp>
        <p:nvSpPr>
          <p:cNvPr id="29" name="スライド番号プレースホルダー 28">
            <a:extLst>
              <a:ext uri="{FF2B5EF4-FFF2-40B4-BE49-F238E27FC236}">
                <a16:creationId xmlns:a16="http://schemas.microsoft.com/office/drawing/2014/main" id="{F010CEDE-0D69-4019-BEFF-8368AD1CA2D7}"/>
              </a:ext>
            </a:extLst>
          </p:cNvPr>
          <p:cNvSpPr>
            <a:spLocks noGrp="1"/>
          </p:cNvSpPr>
          <p:nvPr>
            <p:ph type="sldNum" sz="quarter" idx="12"/>
          </p:nvPr>
        </p:nvSpPr>
        <p:spPr/>
        <p:txBody>
          <a:bodyPr/>
          <a:lstStyle/>
          <a:p>
            <a:fld id="{1779AF37-FDAD-413B-9C29-384430298FF1}" type="slidenum">
              <a:rPr kumimoji="1" lang="ja-JP" altLang="en-US" smtClean="0"/>
              <a:t>13</a:t>
            </a:fld>
            <a:endParaRPr kumimoji="1" lang="ja-JP" altLang="en-US" dirty="0"/>
          </a:p>
        </p:txBody>
      </p:sp>
      <p:sp>
        <p:nvSpPr>
          <p:cNvPr id="4" name="テキスト ボックス 3">
            <a:extLst>
              <a:ext uri="{FF2B5EF4-FFF2-40B4-BE49-F238E27FC236}">
                <a16:creationId xmlns:a16="http://schemas.microsoft.com/office/drawing/2014/main" id="{A1D7EF23-09C4-4ED4-BCC9-BC66A37657FE}"/>
              </a:ext>
            </a:extLst>
          </p:cNvPr>
          <p:cNvSpPr txBox="1"/>
          <p:nvPr/>
        </p:nvSpPr>
        <p:spPr>
          <a:xfrm>
            <a:off x="7915898" y="4940726"/>
            <a:ext cx="2281474" cy="1368000"/>
          </a:xfrm>
          <a:prstGeom prst="rect">
            <a:avLst/>
          </a:prstGeom>
          <a:noFill/>
          <a:ln>
            <a:solidFill>
              <a:srgbClr val="FF0000"/>
            </a:solidFill>
          </a:ln>
        </p:spPr>
        <p:txBody>
          <a:bodyPr wrap="square" rtlCol="0">
            <a:spAutoFit/>
          </a:bodyPr>
          <a:lstStyle/>
          <a:p>
            <a:r>
              <a:rPr kumimoji="1" lang="en-US" altLang="ja-JP" sz="2000" dirty="0" err="1">
                <a:latin typeface="Calibri Light" panose="020F0302020204030204" pitchFamily="34" charset="0"/>
                <a:cs typeface="Calibri Light" panose="020F0302020204030204" pitchFamily="34" charset="0"/>
              </a:rPr>
              <a:t>time_t</a:t>
            </a:r>
            <a:r>
              <a:rPr kumimoji="1" lang="en-US" altLang="ja-JP" sz="2000" dirty="0">
                <a:latin typeface="Calibri Light" panose="020F0302020204030204" pitchFamily="34" charset="0"/>
                <a:cs typeface="Calibri Light" panose="020F0302020204030204" pitchFamily="34" charset="0"/>
              </a:rPr>
              <a:t> *tv;</a:t>
            </a:r>
          </a:p>
          <a:p>
            <a:r>
              <a:rPr kumimoji="1" lang="en-US" altLang="ja-JP" sz="2000" dirty="0">
                <a:latin typeface="Calibri Light" panose="020F0302020204030204" pitchFamily="34" charset="0"/>
                <a:cs typeface="Calibri Light" panose="020F0302020204030204" pitchFamily="34" charset="0"/>
              </a:rPr>
              <a:t>struct tm </a:t>
            </a:r>
            <a:r>
              <a:rPr kumimoji="1" lang="en-US" altLang="ja-JP" sz="2000" dirty="0" err="1">
                <a:latin typeface="Calibri Light" panose="020F0302020204030204" pitchFamily="34" charset="0"/>
                <a:cs typeface="Calibri Light" panose="020F0302020204030204" pitchFamily="34" charset="0"/>
              </a:rPr>
              <a:t>ts</a:t>
            </a:r>
            <a:endParaRPr kumimoji="1" lang="en-US" altLang="ja-JP" sz="2000" dirty="0">
              <a:latin typeface="Calibri Light" panose="020F0302020204030204" pitchFamily="34" charset="0"/>
              <a:cs typeface="Calibri Light" panose="020F0302020204030204" pitchFamily="34" charset="0"/>
            </a:endParaRPr>
          </a:p>
          <a:p>
            <a:r>
              <a:rPr kumimoji="1" lang="ja-JP" altLang="en-US" sz="2000" dirty="0">
                <a:latin typeface="Calibri Light" panose="020F0302020204030204" pitchFamily="34" charset="0"/>
                <a:cs typeface="Calibri Light" panose="020F0302020204030204" pitchFamily="34" charset="0"/>
              </a:rPr>
              <a:t>　</a:t>
            </a:r>
            <a:r>
              <a:rPr kumimoji="1" lang="en-US" altLang="ja-JP" sz="2000" dirty="0">
                <a:latin typeface="Calibri Light" panose="020F0302020204030204" pitchFamily="34" charset="0"/>
                <a:cs typeface="Calibri Light" panose="020F0302020204030204" pitchFamily="34" charset="0"/>
              </a:rPr>
              <a:t>…</a:t>
            </a:r>
          </a:p>
          <a:p>
            <a:r>
              <a:rPr kumimoji="1" lang="en-US" altLang="ja-JP" sz="2000" dirty="0">
                <a:latin typeface="Calibri Light" panose="020F0302020204030204" pitchFamily="34" charset="0"/>
                <a:cs typeface="Calibri Light" panose="020F0302020204030204" pitchFamily="34" charset="0"/>
              </a:rPr>
              <a:t>tv = </a:t>
            </a:r>
            <a:r>
              <a:rPr kumimoji="1" lang="en-US" altLang="ja-JP" sz="2000" u="sng" dirty="0" err="1">
                <a:latin typeface="Calibri Light" panose="020F0302020204030204" pitchFamily="34" charset="0"/>
                <a:cs typeface="Calibri Light" panose="020F0302020204030204" pitchFamily="34" charset="0"/>
              </a:rPr>
              <a:t>mktime</a:t>
            </a:r>
            <a:r>
              <a:rPr kumimoji="1" lang="en-US" altLang="ja-JP" sz="2000" u="sng" dirty="0">
                <a:latin typeface="Calibri Light" panose="020F0302020204030204" pitchFamily="34" charset="0"/>
                <a:cs typeface="Calibri Light" panose="020F0302020204030204" pitchFamily="34" charset="0"/>
              </a:rPr>
              <a:t>(&amp;</a:t>
            </a:r>
            <a:r>
              <a:rPr kumimoji="1" lang="en-US" altLang="ja-JP" sz="2000" u="sng" dirty="0" err="1">
                <a:latin typeface="Calibri Light" panose="020F0302020204030204" pitchFamily="34" charset="0"/>
                <a:cs typeface="Calibri Light" panose="020F0302020204030204" pitchFamily="34" charset="0"/>
              </a:rPr>
              <a:t>ts</a:t>
            </a:r>
            <a:r>
              <a:rPr kumimoji="1" lang="en-US" altLang="ja-JP" sz="2000" u="sng" dirty="0">
                <a:latin typeface="Calibri Light" panose="020F0302020204030204" pitchFamily="34" charset="0"/>
                <a:cs typeface="Calibri Light" panose="020F0302020204030204" pitchFamily="34" charset="0"/>
              </a:rPr>
              <a:t>);</a:t>
            </a:r>
          </a:p>
          <a:p>
            <a:pPr marL="457200" indent="-457200">
              <a:buFont typeface="+mj-lt"/>
              <a:buAutoNum type="arabicPeriod"/>
            </a:pPr>
            <a:endParaRPr kumimoji="1" lang="ja-JP" altLang="en-US" sz="2000" dirty="0"/>
          </a:p>
        </p:txBody>
      </p:sp>
      <p:sp>
        <p:nvSpPr>
          <p:cNvPr id="10" name="テキスト ボックス 9"/>
          <p:cNvSpPr txBox="1"/>
          <p:nvPr/>
        </p:nvSpPr>
        <p:spPr>
          <a:xfrm>
            <a:off x="7940707" y="4454817"/>
            <a:ext cx="1793307" cy="369332"/>
          </a:xfrm>
          <a:prstGeom prst="rect">
            <a:avLst/>
          </a:prstGeom>
          <a:noFill/>
        </p:spPr>
        <p:txBody>
          <a:bodyPr wrap="square" rtlCol="0">
            <a:spAutoFit/>
          </a:bodyPr>
          <a:lstStyle/>
          <a:p>
            <a:r>
              <a:rPr kumimoji="1" lang="ja-JP" altLang="en-US" sz="1800" dirty="0"/>
              <a:t>修正が必要な例</a:t>
            </a:r>
          </a:p>
        </p:txBody>
      </p:sp>
    </p:spTree>
    <p:extLst>
      <p:ext uri="{BB962C8B-B14F-4D97-AF65-F5344CB8AC3E}">
        <p14:creationId xmlns:p14="http://schemas.microsoft.com/office/powerpoint/2010/main" val="487326981"/>
      </p:ext>
    </p:extLst>
  </p:cSld>
  <p:clrMapOvr>
    <a:masterClrMapping/>
  </p:clrMapOvr>
  <mc:AlternateContent xmlns:mc="http://schemas.openxmlformats.org/markup-compatibility/2006" xmlns:p14="http://schemas.microsoft.com/office/powerpoint/2010/main">
    <mc:Choice Requires="p14">
      <p:transition spd="slow" p14:dur="2000" advTm="73312"/>
    </mc:Choice>
    <mc:Fallback xmlns="">
      <p:transition spd="slow" advTm="73312"/>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34DA5D-AD58-4822-B712-B84702E2182C}"/>
              </a:ext>
            </a:extLst>
          </p:cNvPr>
          <p:cNvSpPr>
            <a:spLocks noGrp="1"/>
          </p:cNvSpPr>
          <p:nvPr>
            <p:ph type="title"/>
          </p:nvPr>
        </p:nvSpPr>
        <p:spPr/>
        <p:txBody>
          <a:bodyPr/>
          <a:lstStyle/>
          <a:p>
            <a:r>
              <a:rPr kumimoji="1" lang="en-US" altLang="ja-JP" dirty="0"/>
              <a:t>STEP3</a:t>
            </a:r>
            <a:r>
              <a:rPr kumimoji="1" lang="ja-JP" altLang="en-US" dirty="0" err="1"/>
              <a:t>．</a:t>
            </a:r>
            <a:r>
              <a:rPr kumimoji="1" lang="ja-JP" altLang="en-US" dirty="0"/>
              <a:t>修正箇所の特定（</a:t>
            </a:r>
            <a:r>
              <a:rPr lang="en-US" altLang="ja-JP" dirty="0"/>
              <a:t>3</a:t>
            </a:r>
            <a:r>
              <a:rPr kumimoji="1" lang="en-US" altLang="ja-JP" dirty="0"/>
              <a:t>/3</a:t>
            </a:r>
            <a:r>
              <a:rPr kumimoji="1" lang="ja-JP" altLang="en-US" dirty="0"/>
              <a:t>）</a:t>
            </a:r>
          </a:p>
        </p:txBody>
      </p:sp>
      <p:sp>
        <p:nvSpPr>
          <p:cNvPr id="3" name="コンテンツ プレースホルダー 2">
            <a:extLst>
              <a:ext uri="{FF2B5EF4-FFF2-40B4-BE49-F238E27FC236}">
                <a16:creationId xmlns:a16="http://schemas.microsoft.com/office/drawing/2014/main" id="{BDAB6E05-F83B-441B-AB41-EF8583028413}"/>
              </a:ext>
            </a:extLst>
          </p:cNvPr>
          <p:cNvSpPr>
            <a:spLocks noGrp="1"/>
          </p:cNvSpPr>
          <p:nvPr>
            <p:ph idx="1"/>
          </p:nvPr>
        </p:nvSpPr>
        <p:spPr>
          <a:xfrm>
            <a:off x="609599" y="1600201"/>
            <a:ext cx="10387693" cy="3905249"/>
          </a:xfrm>
        </p:spPr>
        <p:txBody>
          <a:bodyPr/>
          <a:lstStyle/>
          <a:p>
            <a:r>
              <a:rPr kumimoji="1" lang="ja-JP" altLang="en-US" sz="2800" dirty="0"/>
              <a:t>修正必要箇所の特定</a:t>
            </a:r>
            <a:endParaRPr kumimoji="1" lang="en-US" altLang="ja-JP" sz="2800" dirty="0"/>
          </a:p>
          <a:p>
            <a:pPr lvl="1"/>
            <a:r>
              <a:rPr kumimoji="1" lang="ja-JP" altLang="en-US" sz="2400" dirty="0"/>
              <a:t>起算点変更後の時刻変数を，定数などと比較する箇所</a:t>
            </a:r>
            <a:endParaRPr kumimoji="1" lang="en-US" altLang="ja-JP" sz="2400" dirty="0"/>
          </a:p>
          <a:p>
            <a:pPr lvl="2"/>
            <a:r>
              <a:rPr lang="ja-JP" altLang="en-US" sz="2000" dirty="0"/>
              <a:t>比較の結果が想定と異なるものになりうるため，修正が必要</a:t>
            </a:r>
            <a:endParaRPr lang="en-US" altLang="ja-JP" sz="2000" dirty="0"/>
          </a:p>
          <a:p>
            <a:pPr marL="1371600" lvl="2" indent="-457200">
              <a:buFont typeface="+mj-lt"/>
              <a:buAutoNum type="arabicPeriod"/>
            </a:pPr>
            <a:r>
              <a:rPr lang="ja-JP" altLang="en-US" sz="2000" dirty="0"/>
              <a:t>時刻情報を扱う変数の，参照箇所リストを作成</a:t>
            </a:r>
            <a:endParaRPr lang="en-US" altLang="ja-JP" sz="2000" dirty="0"/>
          </a:p>
          <a:p>
            <a:pPr marL="1371600" lvl="2" indent="-457200">
              <a:buFont typeface="+mj-lt"/>
              <a:buAutoNum type="arabicPeriod"/>
            </a:pPr>
            <a:r>
              <a:rPr lang="en-US" altLang="ja-JP" sz="2000" dirty="0"/>
              <a:t>1</a:t>
            </a:r>
            <a:r>
              <a:rPr lang="ja-JP" altLang="en-US" sz="2000" dirty="0"/>
              <a:t>の参照箇所のうち，比較が行われているものを取り出し</a:t>
            </a:r>
            <a:endParaRPr lang="en-US" altLang="ja-JP" sz="2000" dirty="0"/>
          </a:p>
          <a:p>
            <a:pPr marL="1371600" lvl="2" indent="-457200">
              <a:buFont typeface="+mj-lt"/>
              <a:buAutoNum type="arabicPeriod"/>
            </a:pPr>
            <a:r>
              <a:rPr lang="en-US" altLang="ja-JP" sz="2000" dirty="0"/>
              <a:t>2</a:t>
            </a:r>
            <a:r>
              <a:rPr lang="ja-JP" altLang="en-US" sz="2000" dirty="0"/>
              <a:t>の比較対象が，時刻情報を扱う変数でなければ，修正が必要な箇所とみなす</a:t>
            </a:r>
            <a:endParaRPr lang="en-US" altLang="ja-JP" sz="2000" dirty="0"/>
          </a:p>
          <a:p>
            <a:pPr lvl="2"/>
            <a:endParaRPr kumimoji="1" lang="ja-JP" altLang="en-US" sz="2000" dirty="0"/>
          </a:p>
        </p:txBody>
      </p:sp>
      <p:sp>
        <p:nvSpPr>
          <p:cNvPr id="29" name="スライド番号プレースホルダー 28">
            <a:extLst>
              <a:ext uri="{FF2B5EF4-FFF2-40B4-BE49-F238E27FC236}">
                <a16:creationId xmlns:a16="http://schemas.microsoft.com/office/drawing/2014/main" id="{F010CEDE-0D69-4019-BEFF-8368AD1CA2D7}"/>
              </a:ext>
            </a:extLst>
          </p:cNvPr>
          <p:cNvSpPr>
            <a:spLocks noGrp="1"/>
          </p:cNvSpPr>
          <p:nvPr>
            <p:ph type="sldNum" sz="quarter" idx="12"/>
          </p:nvPr>
        </p:nvSpPr>
        <p:spPr/>
        <p:txBody>
          <a:bodyPr/>
          <a:lstStyle/>
          <a:p>
            <a:fld id="{1779AF37-FDAD-413B-9C29-384430298FF1}" type="slidenum">
              <a:rPr kumimoji="1" lang="ja-JP" altLang="en-US" smtClean="0"/>
              <a:t>14</a:t>
            </a:fld>
            <a:endParaRPr kumimoji="1" lang="ja-JP" altLang="en-US"/>
          </a:p>
        </p:txBody>
      </p:sp>
      <p:sp>
        <p:nvSpPr>
          <p:cNvPr id="4" name="テキスト ボックス 3">
            <a:extLst>
              <a:ext uri="{FF2B5EF4-FFF2-40B4-BE49-F238E27FC236}">
                <a16:creationId xmlns:a16="http://schemas.microsoft.com/office/drawing/2014/main" id="{A1D7EF23-09C4-4ED4-BCC9-BC66A37657FE}"/>
              </a:ext>
            </a:extLst>
          </p:cNvPr>
          <p:cNvSpPr txBox="1"/>
          <p:nvPr/>
        </p:nvSpPr>
        <p:spPr>
          <a:xfrm>
            <a:off x="5411126" y="4807312"/>
            <a:ext cx="3071091" cy="1692000"/>
          </a:xfrm>
          <a:prstGeom prst="rect">
            <a:avLst/>
          </a:prstGeom>
          <a:noFill/>
          <a:ln>
            <a:solidFill>
              <a:srgbClr val="FF0000"/>
            </a:solidFill>
          </a:ln>
        </p:spPr>
        <p:txBody>
          <a:bodyPr wrap="square" rtlCol="0">
            <a:spAutoFit/>
          </a:bodyPr>
          <a:lstStyle/>
          <a:p>
            <a:pPr marL="457200" indent="-457200">
              <a:buFont typeface="+mj-lt"/>
              <a:buAutoNum type="arabicPeriod"/>
            </a:pPr>
            <a:r>
              <a:rPr kumimoji="1" lang="en-US" altLang="ja-JP" sz="2000" dirty="0" err="1">
                <a:latin typeface="Calibri Light" panose="020F0302020204030204" pitchFamily="34" charset="0"/>
                <a:cs typeface="Calibri Light" panose="020F0302020204030204" pitchFamily="34" charset="0"/>
              </a:rPr>
              <a:t>time_t</a:t>
            </a:r>
            <a:r>
              <a:rPr kumimoji="1" lang="en-US" altLang="ja-JP" sz="2000" dirty="0">
                <a:latin typeface="Calibri Light" panose="020F0302020204030204" pitchFamily="34" charset="0"/>
                <a:cs typeface="Calibri Light" panose="020F0302020204030204" pitchFamily="34" charset="0"/>
              </a:rPr>
              <a:t> *tv;</a:t>
            </a:r>
          </a:p>
          <a:p>
            <a:pPr marL="457200" indent="-457200">
              <a:buFont typeface="+mj-lt"/>
              <a:buAutoNum type="arabicPeriod"/>
            </a:pPr>
            <a:r>
              <a:rPr kumimoji="1" lang="en-US" altLang="ja-JP" sz="2000" dirty="0">
                <a:latin typeface="Calibri Light" panose="020F0302020204030204" pitchFamily="34" charset="0"/>
                <a:cs typeface="Calibri Light" panose="020F0302020204030204" pitchFamily="34" charset="0"/>
              </a:rPr>
              <a:t>struct tm </a:t>
            </a:r>
            <a:r>
              <a:rPr kumimoji="1" lang="en-US" altLang="ja-JP" sz="2000" dirty="0" err="1">
                <a:latin typeface="Calibri Light" panose="020F0302020204030204" pitchFamily="34" charset="0"/>
                <a:cs typeface="Calibri Light" panose="020F0302020204030204" pitchFamily="34" charset="0"/>
              </a:rPr>
              <a:t>ts</a:t>
            </a:r>
            <a:endParaRPr kumimoji="1" lang="en-US" altLang="ja-JP" sz="2000" dirty="0">
              <a:latin typeface="Calibri Light" panose="020F0302020204030204" pitchFamily="34" charset="0"/>
              <a:cs typeface="Calibri Light" panose="020F0302020204030204" pitchFamily="34" charset="0"/>
            </a:endParaRPr>
          </a:p>
          <a:p>
            <a:pPr marL="457200" indent="-457200">
              <a:buFont typeface="+mj-lt"/>
              <a:buAutoNum type="arabicPeriod"/>
            </a:pPr>
            <a:r>
              <a:rPr kumimoji="1" lang="en-US" altLang="ja-JP" sz="2000" dirty="0" err="1">
                <a:latin typeface="Calibri Light" panose="020F0302020204030204" pitchFamily="34" charset="0"/>
                <a:cs typeface="Calibri Light" panose="020F0302020204030204" pitchFamily="34" charset="0"/>
              </a:rPr>
              <a:t>tv</a:t>
            </a:r>
            <a:r>
              <a:rPr lang="ja-JP" altLang="en-US" sz="2000" dirty="0">
                <a:latin typeface="Calibri Light" panose="020F0302020204030204" pitchFamily="34" charset="0"/>
                <a:cs typeface="Calibri Light" panose="020F0302020204030204" pitchFamily="34" charset="0"/>
              </a:rPr>
              <a:t> </a:t>
            </a:r>
            <a:r>
              <a:rPr kumimoji="1" lang="en-US" altLang="ja-JP" sz="2000" dirty="0">
                <a:latin typeface="Calibri Light" panose="020F0302020204030204" pitchFamily="34" charset="0"/>
                <a:cs typeface="Calibri Light" panose="020F0302020204030204" pitchFamily="34" charset="0"/>
              </a:rPr>
              <a:t>= time(&amp;</a:t>
            </a:r>
            <a:r>
              <a:rPr kumimoji="1" lang="en-US" altLang="ja-JP" sz="2000" dirty="0" err="1">
                <a:latin typeface="Calibri Light" panose="020F0302020204030204" pitchFamily="34" charset="0"/>
                <a:cs typeface="Calibri Light" panose="020F0302020204030204" pitchFamily="34" charset="0"/>
              </a:rPr>
              <a:t>tv</a:t>
            </a:r>
            <a:r>
              <a:rPr kumimoji="1" lang="en-US" altLang="ja-JP" sz="2000" dirty="0">
                <a:latin typeface="Calibri Light" panose="020F0302020204030204" pitchFamily="34" charset="0"/>
                <a:cs typeface="Calibri Light" panose="020F0302020204030204" pitchFamily="34" charset="0"/>
              </a:rPr>
              <a:t>)</a:t>
            </a:r>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 </a:t>
            </a:r>
            <a:r>
              <a:rPr lang="en-US" altLang="ja-JP" sz="2000" i="1" dirty="0" err="1">
                <a:latin typeface="Calibri Light" panose="020F0302020204030204" pitchFamily="34" charset="0"/>
                <a:cs typeface="Calibri Light" panose="020F0302020204030204" pitchFamily="34" charset="0"/>
              </a:rPr>
              <a:t>def</a:t>
            </a:r>
            <a:r>
              <a:rPr kumimoji="1" lang="en-US" altLang="ja-JP" sz="2000" dirty="0">
                <a:latin typeface="Calibri Light" panose="020F0302020204030204" pitchFamily="34" charset="0"/>
                <a:cs typeface="Calibri Light" panose="020F0302020204030204" pitchFamily="34" charset="0"/>
              </a:rPr>
              <a:t>;</a:t>
            </a:r>
          </a:p>
          <a:p>
            <a:pPr marL="457200" indent="-457200">
              <a:buFont typeface="+mj-lt"/>
              <a:buAutoNum type="arabicPeriod"/>
            </a:pPr>
            <a:r>
              <a:rPr lang="en-US" altLang="ja-JP" sz="2000" dirty="0">
                <a:latin typeface="Calibri Light" panose="020F0302020204030204" pitchFamily="34" charset="0"/>
                <a:cs typeface="Calibri Light" panose="020F0302020204030204" pitchFamily="34" charset="0"/>
              </a:rPr>
              <a:t>If(</a:t>
            </a:r>
            <a:r>
              <a:rPr lang="en-US" altLang="ja-JP" sz="2000" b="1" u="sng" dirty="0" err="1">
                <a:latin typeface="Calibri Light" panose="020F0302020204030204" pitchFamily="34" charset="0"/>
                <a:cs typeface="Calibri Light" panose="020F0302020204030204" pitchFamily="34" charset="0"/>
              </a:rPr>
              <a:t>tv</a:t>
            </a:r>
            <a:r>
              <a:rPr lang="en-US" altLang="ja-JP" sz="2000" b="1" u="sng" dirty="0">
                <a:latin typeface="Calibri Light" panose="020F0302020204030204" pitchFamily="34" charset="0"/>
                <a:cs typeface="Calibri Light" panose="020F0302020204030204" pitchFamily="34" charset="0"/>
              </a:rPr>
              <a:t> &gt; </a:t>
            </a:r>
            <a:r>
              <a:rPr lang="en-US" altLang="ja-JP" sz="2000" b="1" i="1" u="sng" dirty="0" err="1">
                <a:latin typeface="Calibri Light" panose="020F0302020204030204" pitchFamily="34" charset="0"/>
                <a:cs typeface="Calibri Light" panose="020F0302020204030204" pitchFamily="34" charset="0"/>
              </a:rPr>
              <a:t>const</a:t>
            </a:r>
            <a:r>
              <a:rPr lang="en-US" altLang="ja-JP" sz="2000" dirty="0">
                <a:latin typeface="Calibri Light" panose="020F0302020204030204" pitchFamily="34" charset="0"/>
                <a:cs typeface="Calibri Light" panose="020F0302020204030204" pitchFamily="34" charset="0"/>
              </a:rPr>
              <a:t>){</a:t>
            </a:r>
          </a:p>
          <a:p>
            <a:pPr marL="457200" indent="-457200">
              <a:buFont typeface="+mj-lt"/>
              <a:buAutoNum type="arabicPeriod"/>
            </a:pPr>
            <a:r>
              <a:rPr kumimoji="1" lang="en-US" altLang="ja-JP" sz="2000" dirty="0">
                <a:latin typeface="Calibri Light" panose="020F0302020204030204" pitchFamily="34" charset="0"/>
                <a:cs typeface="Calibri Light" panose="020F0302020204030204" pitchFamily="34" charset="0"/>
              </a:rPr>
              <a:t>   … }</a:t>
            </a:r>
          </a:p>
          <a:p>
            <a:pPr marL="457200" indent="-457200">
              <a:buFont typeface="+mj-lt"/>
              <a:buAutoNum type="arabicPeriod"/>
            </a:pPr>
            <a:endParaRPr kumimoji="1" lang="ja-JP" altLang="en-US" sz="2000" dirty="0"/>
          </a:p>
        </p:txBody>
      </p:sp>
      <p:sp>
        <p:nvSpPr>
          <p:cNvPr id="5" name="テキスト ボックス 4">
            <a:extLst>
              <a:ext uri="{FF2B5EF4-FFF2-40B4-BE49-F238E27FC236}">
                <a16:creationId xmlns:a16="http://schemas.microsoft.com/office/drawing/2014/main" id="{F7D4BA47-7695-426C-83C6-29B9EE934E5D}"/>
              </a:ext>
            </a:extLst>
          </p:cNvPr>
          <p:cNvSpPr txBox="1"/>
          <p:nvPr/>
        </p:nvSpPr>
        <p:spPr>
          <a:xfrm>
            <a:off x="6946671" y="4390531"/>
            <a:ext cx="2129742" cy="369332"/>
          </a:xfrm>
          <a:prstGeom prst="rect">
            <a:avLst/>
          </a:prstGeom>
          <a:noFill/>
        </p:spPr>
        <p:txBody>
          <a:bodyPr wrap="square" rtlCol="0">
            <a:spAutoFit/>
          </a:bodyPr>
          <a:lstStyle/>
          <a:p>
            <a:r>
              <a:rPr kumimoji="1" lang="ja-JP" altLang="en-US" sz="1800" dirty="0"/>
              <a:t>修正が必要な例</a:t>
            </a:r>
          </a:p>
        </p:txBody>
      </p:sp>
      <p:sp>
        <p:nvSpPr>
          <p:cNvPr id="7" name="テキスト ボックス 6">
            <a:extLst>
              <a:ext uri="{FF2B5EF4-FFF2-40B4-BE49-F238E27FC236}">
                <a16:creationId xmlns:a16="http://schemas.microsoft.com/office/drawing/2014/main" id="{B8FF0974-1503-4359-8499-FAC6D1398E4C}"/>
              </a:ext>
            </a:extLst>
          </p:cNvPr>
          <p:cNvSpPr txBox="1"/>
          <p:nvPr/>
        </p:nvSpPr>
        <p:spPr>
          <a:xfrm>
            <a:off x="8482217" y="5805532"/>
            <a:ext cx="3296300" cy="646331"/>
          </a:xfrm>
          <a:prstGeom prst="rect">
            <a:avLst/>
          </a:prstGeom>
          <a:noFill/>
        </p:spPr>
        <p:txBody>
          <a:bodyPr wrap="square" rtlCol="0">
            <a:spAutoFit/>
          </a:bodyPr>
          <a:lstStyle/>
          <a:p>
            <a:r>
              <a:rPr kumimoji="1" lang="en-US" altLang="ja-JP" sz="1800" dirty="0"/>
              <a:t>※</a:t>
            </a:r>
            <a:r>
              <a:rPr kumimoji="1" lang="en-US" altLang="ja-JP" sz="1800" i="1" dirty="0"/>
              <a:t>def </a:t>
            </a:r>
            <a:r>
              <a:rPr kumimoji="1" lang="ja-JP" altLang="en-US" sz="1800" dirty="0"/>
              <a:t>は起算点変更分の秒数</a:t>
            </a:r>
            <a:endParaRPr kumimoji="1" lang="en-US" altLang="ja-JP" sz="1800" dirty="0"/>
          </a:p>
          <a:p>
            <a:r>
              <a:rPr kumimoji="1" lang="ja-JP" altLang="en-US" sz="1800" dirty="0"/>
              <a:t>　　</a:t>
            </a:r>
            <a:r>
              <a:rPr lang="en-US" altLang="ja-JP" sz="1800" i="1" dirty="0"/>
              <a:t>const</a:t>
            </a:r>
            <a:r>
              <a:rPr lang="en-US" altLang="ja-JP" sz="1800" dirty="0"/>
              <a:t> </a:t>
            </a:r>
            <a:r>
              <a:rPr lang="ja-JP" altLang="en-US" sz="1800" dirty="0"/>
              <a:t>は定数</a:t>
            </a:r>
            <a:endParaRPr kumimoji="1" lang="ja-JP" altLang="en-US" sz="1800" dirty="0"/>
          </a:p>
        </p:txBody>
      </p:sp>
    </p:spTree>
    <p:extLst>
      <p:ext uri="{BB962C8B-B14F-4D97-AF65-F5344CB8AC3E}">
        <p14:creationId xmlns:p14="http://schemas.microsoft.com/office/powerpoint/2010/main" val="1263649337"/>
      </p:ext>
    </p:extLst>
  </p:cSld>
  <p:clrMapOvr>
    <a:masterClrMapping/>
  </p:clrMapOvr>
  <mc:AlternateContent xmlns:mc="http://schemas.openxmlformats.org/markup-compatibility/2006" xmlns:p14="http://schemas.microsoft.com/office/powerpoint/2010/main">
    <mc:Choice Requires="p14">
      <p:transition spd="slow" p14:dur="2000" advTm="45863"/>
    </mc:Choice>
    <mc:Fallback xmlns="">
      <p:transition spd="slow" advTm="45863"/>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F149A2C-B32B-4CC3-9122-3948DFAD2C93}"/>
              </a:ext>
            </a:extLst>
          </p:cNvPr>
          <p:cNvSpPr>
            <a:spLocks noGrp="1"/>
          </p:cNvSpPr>
          <p:nvPr>
            <p:ph type="title"/>
          </p:nvPr>
        </p:nvSpPr>
        <p:spPr/>
        <p:txBody>
          <a:bodyPr/>
          <a:lstStyle/>
          <a:p>
            <a:r>
              <a:rPr kumimoji="1" lang="en-US" altLang="ja-JP" dirty="0"/>
              <a:t>STEP4</a:t>
            </a:r>
            <a:r>
              <a:rPr kumimoji="1" lang="ja-JP" altLang="en-US" dirty="0" err="1"/>
              <a:t>．</a:t>
            </a:r>
            <a:r>
              <a:rPr kumimoji="1" lang="ja-JP" altLang="en-US"/>
              <a:t>結果出力</a:t>
            </a:r>
            <a:endParaRPr kumimoji="1" lang="ja-JP" altLang="en-US" dirty="0"/>
          </a:p>
        </p:txBody>
      </p:sp>
      <p:sp>
        <p:nvSpPr>
          <p:cNvPr id="3" name="コンテンツ プレースホルダー 2">
            <a:extLst>
              <a:ext uri="{FF2B5EF4-FFF2-40B4-BE49-F238E27FC236}">
                <a16:creationId xmlns:a16="http://schemas.microsoft.com/office/drawing/2014/main" id="{B7A5DF72-280E-47EE-B7C5-8C8FDA07A97C}"/>
              </a:ext>
            </a:extLst>
          </p:cNvPr>
          <p:cNvSpPr>
            <a:spLocks noGrp="1"/>
          </p:cNvSpPr>
          <p:nvPr>
            <p:ph idx="1"/>
          </p:nvPr>
        </p:nvSpPr>
        <p:spPr/>
        <p:txBody>
          <a:bodyPr/>
          <a:lstStyle/>
          <a:p>
            <a:r>
              <a:rPr kumimoji="1" lang="ja-JP" altLang="en-US" sz="2800" dirty="0"/>
              <a:t>修正が必要な箇所の出力</a:t>
            </a:r>
            <a:endParaRPr kumimoji="1" lang="en-US" altLang="ja-JP" sz="2800" dirty="0"/>
          </a:p>
          <a:p>
            <a:pPr lvl="1"/>
            <a:r>
              <a:rPr kumimoji="1" lang="ja-JP" altLang="en-US" sz="2400" dirty="0"/>
              <a:t>時刻変数が関わる外部関数の呼び出し箇所</a:t>
            </a:r>
            <a:endParaRPr kumimoji="1" lang="en-US" altLang="ja-JP" sz="2400" dirty="0"/>
          </a:p>
          <a:p>
            <a:pPr lvl="1"/>
            <a:r>
              <a:rPr lang="ja-JP" altLang="en-US" sz="2400" dirty="0"/>
              <a:t>時刻変数を定数などと比較する箇所</a:t>
            </a:r>
            <a:endParaRPr lang="en-US" altLang="ja-JP" sz="2400" dirty="0"/>
          </a:p>
          <a:p>
            <a:pPr marL="457200" lvl="1" indent="0">
              <a:buNone/>
            </a:pPr>
            <a:r>
              <a:rPr kumimoji="1" lang="en-US" altLang="ja-JP" sz="2400" dirty="0"/>
              <a:t>		</a:t>
            </a:r>
            <a:r>
              <a:rPr kumimoji="1" lang="ja-JP" altLang="en-US" sz="2400" dirty="0"/>
              <a:t>それぞれについて，</a:t>
            </a:r>
            <a:br>
              <a:rPr kumimoji="1" lang="en-US" altLang="ja-JP" sz="2400" dirty="0"/>
            </a:br>
            <a:r>
              <a:rPr kumimoji="1" lang="en-US" altLang="ja-JP" sz="2400" dirty="0"/>
              <a:t>		</a:t>
            </a:r>
            <a:r>
              <a:rPr kumimoji="1" lang="ja-JP" altLang="en-US" sz="2400" dirty="0"/>
              <a:t>該当するソースコード上の位置と，</a:t>
            </a:r>
            <a:br>
              <a:rPr kumimoji="1" lang="en-US" altLang="ja-JP" sz="2400" dirty="0"/>
            </a:br>
            <a:r>
              <a:rPr kumimoji="1" lang="en-US" altLang="ja-JP" sz="2400" dirty="0"/>
              <a:t>		</a:t>
            </a:r>
            <a:r>
              <a:rPr lang="ja-JP" altLang="en-US" sz="2400" dirty="0"/>
              <a:t>関わる時刻変数</a:t>
            </a:r>
            <a:r>
              <a:rPr kumimoji="1" lang="ja-JP" altLang="en-US" sz="2400" dirty="0"/>
              <a:t>を提示</a:t>
            </a:r>
          </a:p>
        </p:txBody>
      </p:sp>
      <p:sp>
        <p:nvSpPr>
          <p:cNvPr id="4" name="矢印: 右 3">
            <a:extLst>
              <a:ext uri="{FF2B5EF4-FFF2-40B4-BE49-F238E27FC236}">
                <a16:creationId xmlns:a16="http://schemas.microsoft.com/office/drawing/2014/main" id="{ED0ABE9F-306A-4C8B-912E-6D3FEDCCD709}"/>
              </a:ext>
            </a:extLst>
          </p:cNvPr>
          <p:cNvSpPr/>
          <p:nvPr/>
        </p:nvSpPr>
        <p:spPr>
          <a:xfrm>
            <a:off x="1527350" y="3077307"/>
            <a:ext cx="813916" cy="351693"/>
          </a:xfrm>
          <a:prstGeom prst="right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a:extLst>
              <a:ext uri="{FF2B5EF4-FFF2-40B4-BE49-F238E27FC236}">
                <a16:creationId xmlns:a16="http://schemas.microsoft.com/office/drawing/2014/main" id="{04E90C83-32B8-4C1C-988F-63F65AD70490}"/>
              </a:ext>
            </a:extLst>
          </p:cNvPr>
          <p:cNvSpPr>
            <a:spLocks noGrp="1"/>
          </p:cNvSpPr>
          <p:nvPr>
            <p:ph type="sldNum" sz="quarter" idx="12"/>
          </p:nvPr>
        </p:nvSpPr>
        <p:spPr/>
        <p:txBody>
          <a:bodyPr/>
          <a:lstStyle/>
          <a:p>
            <a:fld id="{1779AF37-FDAD-413B-9C29-384430298FF1}" type="slidenum">
              <a:rPr kumimoji="1" lang="ja-JP" altLang="en-US" smtClean="0"/>
              <a:t>15</a:t>
            </a:fld>
            <a:endParaRPr kumimoji="1" lang="ja-JP" altLang="en-US"/>
          </a:p>
        </p:txBody>
      </p:sp>
      <p:pic>
        <p:nvPicPr>
          <p:cNvPr id="11" name="図 10">
            <a:extLst>
              <a:ext uri="{FF2B5EF4-FFF2-40B4-BE49-F238E27FC236}">
                <a16:creationId xmlns:a16="http://schemas.microsoft.com/office/drawing/2014/main" id="{CEE8F225-B935-4E59-9B51-9D274200C4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4056" y="1738992"/>
            <a:ext cx="4656071" cy="4569734"/>
          </a:xfrm>
          <a:prstGeom prst="rect">
            <a:avLst/>
          </a:prstGeom>
        </p:spPr>
      </p:pic>
    </p:spTree>
    <p:extLst>
      <p:ext uri="{BB962C8B-B14F-4D97-AF65-F5344CB8AC3E}">
        <p14:creationId xmlns:p14="http://schemas.microsoft.com/office/powerpoint/2010/main" val="3626711144"/>
      </p:ext>
    </p:extLst>
  </p:cSld>
  <p:clrMapOvr>
    <a:masterClrMapping/>
  </p:clrMapOvr>
  <mc:AlternateContent xmlns:mc="http://schemas.openxmlformats.org/markup-compatibility/2006" xmlns:p14="http://schemas.microsoft.com/office/powerpoint/2010/main">
    <mc:Choice Requires="p14">
      <p:transition spd="slow" p14:dur="2000" advTm="20757"/>
    </mc:Choice>
    <mc:Fallback xmlns="">
      <p:transition spd="slow" advTm="20757"/>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5C6150-0AEB-457E-85E9-584135897947}"/>
              </a:ext>
            </a:extLst>
          </p:cNvPr>
          <p:cNvSpPr>
            <a:spLocks noGrp="1"/>
          </p:cNvSpPr>
          <p:nvPr>
            <p:ph type="title"/>
          </p:nvPr>
        </p:nvSpPr>
        <p:spPr/>
        <p:txBody>
          <a:bodyPr/>
          <a:lstStyle/>
          <a:p>
            <a:r>
              <a:rPr kumimoji="1" lang="ja-JP" altLang="en-US" dirty="0"/>
              <a:t>評価</a:t>
            </a:r>
            <a:r>
              <a:rPr lang="ja-JP" altLang="en-US" dirty="0"/>
              <a:t>（</a:t>
            </a:r>
            <a:r>
              <a:rPr lang="en-US" altLang="ja-JP" dirty="0"/>
              <a:t>1/3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43464B9F-EDBE-42B5-835C-D4C7BCAD73C9}"/>
              </a:ext>
            </a:extLst>
          </p:cNvPr>
          <p:cNvSpPr>
            <a:spLocks noGrp="1"/>
          </p:cNvSpPr>
          <p:nvPr>
            <p:ph idx="1"/>
          </p:nvPr>
        </p:nvSpPr>
        <p:spPr>
          <a:xfrm>
            <a:off x="609600" y="1600201"/>
            <a:ext cx="10972800" cy="4196442"/>
          </a:xfrm>
        </p:spPr>
        <p:txBody>
          <a:bodyPr/>
          <a:lstStyle/>
          <a:p>
            <a:r>
              <a:rPr kumimoji="1" lang="ja-JP" altLang="en-US" sz="2800" dirty="0"/>
              <a:t>先行研究との比較</a:t>
            </a:r>
            <a:endParaRPr kumimoji="1" lang="en-US" altLang="ja-JP" sz="2800" dirty="0"/>
          </a:p>
          <a:p>
            <a:pPr lvl="1"/>
            <a:r>
              <a:rPr lang="ja-JP" altLang="en-US" sz="2400" dirty="0"/>
              <a:t>先行研究 </a:t>
            </a:r>
            <a:r>
              <a:rPr lang="en-US" altLang="ja-JP" sz="2400" dirty="0"/>
              <a:t>[2] </a:t>
            </a:r>
            <a:r>
              <a:rPr lang="ja-JP" altLang="en-US" sz="2400" dirty="0"/>
              <a:t>では，</a:t>
            </a:r>
            <a:r>
              <a:rPr lang="en-US" altLang="ja-JP" sz="2400" dirty="0"/>
              <a:t>FreeBSD [4] </a:t>
            </a:r>
            <a:r>
              <a:rPr lang="ja-JP" altLang="en-US" sz="2400" dirty="0"/>
              <a:t>を対象とした手法の評価を行っている</a:t>
            </a:r>
            <a:endParaRPr lang="en-US" altLang="ja-JP" sz="2400" dirty="0"/>
          </a:p>
          <a:p>
            <a:pPr lvl="1"/>
            <a:r>
              <a:rPr kumimoji="1" lang="ja-JP" altLang="en-US" sz="2400" dirty="0"/>
              <a:t>先行研究と同じ</a:t>
            </a:r>
            <a:r>
              <a:rPr kumimoji="1" lang="en-US" altLang="ja-JP" sz="2400" dirty="0"/>
              <a:t>FreeBSD</a:t>
            </a:r>
            <a:r>
              <a:rPr kumimoji="1" lang="ja-JP" altLang="en-US" sz="2400" dirty="0"/>
              <a:t>のソースファイルを対象とし，結果の比較を行う</a:t>
            </a:r>
            <a:endParaRPr kumimoji="1" lang="en-US" altLang="ja-JP" sz="2400" dirty="0"/>
          </a:p>
          <a:p>
            <a:r>
              <a:rPr kumimoji="1" lang="ja-JP" altLang="en-US" sz="2800" dirty="0"/>
              <a:t>対象ファイル</a:t>
            </a:r>
            <a:endParaRPr kumimoji="1" lang="en-US" altLang="ja-JP" sz="2800" dirty="0"/>
          </a:p>
          <a:p>
            <a:pPr lvl="1"/>
            <a:r>
              <a:rPr lang="en-US" altLang="ja-JP" sz="2400" dirty="0"/>
              <a:t>FreeBSD 12.1-RELEASE</a:t>
            </a:r>
          </a:p>
          <a:p>
            <a:pPr lvl="2"/>
            <a:r>
              <a:rPr lang="en-US" altLang="ja-JP" sz="2000" dirty="0" err="1"/>
              <a:t>date.c</a:t>
            </a:r>
            <a:r>
              <a:rPr lang="en-US" altLang="ja-JP" sz="1600" dirty="0"/>
              <a:t>	</a:t>
            </a:r>
          </a:p>
          <a:p>
            <a:pPr lvl="2"/>
            <a:r>
              <a:rPr kumimoji="1" lang="en-US" altLang="ja-JP" sz="2000" dirty="0" err="1"/>
              <a:t>touch.c</a:t>
            </a:r>
            <a:endParaRPr kumimoji="1" lang="en-US" altLang="ja-JP" sz="2000" dirty="0"/>
          </a:p>
          <a:p>
            <a:pPr lvl="2"/>
            <a:r>
              <a:rPr lang="en-US" altLang="ja-JP" sz="2000" dirty="0" err="1"/>
              <a:t>stat.c</a:t>
            </a:r>
            <a:endParaRPr kumimoji="1" lang="ja-JP" altLang="en-US" sz="2000" dirty="0"/>
          </a:p>
        </p:txBody>
      </p:sp>
      <p:sp>
        <p:nvSpPr>
          <p:cNvPr id="4" name="フッター プレースホルダー 3">
            <a:extLst>
              <a:ext uri="{FF2B5EF4-FFF2-40B4-BE49-F238E27FC236}">
                <a16:creationId xmlns:a16="http://schemas.microsoft.com/office/drawing/2014/main" id="{A7BBEB6C-6032-4858-AAEF-31DBB16B9C7E}"/>
              </a:ext>
            </a:extLst>
          </p:cNvPr>
          <p:cNvSpPr>
            <a:spLocks noGrp="1"/>
          </p:cNvSpPr>
          <p:nvPr>
            <p:ph type="ftr" sz="quarter" idx="11"/>
          </p:nvPr>
        </p:nvSpPr>
        <p:spPr>
          <a:xfrm>
            <a:off x="2741200" y="6308726"/>
            <a:ext cx="5155140" cy="358775"/>
          </a:xfrm>
        </p:spPr>
        <p:txBody>
          <a:bodyPr/>
          <a:lstStyle/>
          <a:p>
            <a:pPr marL="342900" indent="-342900" algn="l">
              <a:buFont typeface="+mj-lt"/>
              <a:buAutoNum type="arabicPeriod" startAt="4"/>
            </a:pPr>
            <a:r>
              <a:rPr lang="en-US" altLang="ja-JP" dirty="0"/>
              <a:t>The FreeBSD Project, https://www.freebsd.org/</a:t>
            </a:r>
            <a:endParaRPr kumimoji="1" lang="ja-JP" altLang="en-US" dirty="0"/>
          </a:p>
        </p:txBody>
      </p:sp>
      <p:sp>
        <p:nvSpPr>
          <p:cNvPr id="7" name="スライド番号プレースホルダー 6">
            <a:extLst>
              <a:ext uri="{FF2B5EF4-FFF2-40B4-BE49-F238E27FC236}">
                <a16:creationId xmlns:a16="http://schemas.microsoft.com/office/drawing/2014/main" id="{970B4A6E-702E-46F3-889B-5D397967A14F}"/>
              </a:ext>
            </a:extLst>
          </p:cNvPr>
          <p:cNvSpPr>
            <a:spLocks noGrp="1"/>
          </p:cNvSpPr>
          <p:nvPr>
            <p:ph type="sldNum" sz="quarter" idx="12"/>
          </p:nvPr>
        </p:nvSpPr>
        <p:spPr/>
        <p:txBody>
          <a:bodyPr/>
          <a:lstStyle/>
          <a:p>
            <a:fld id="{1779AF37-FDAD-413B-9C29-384430298FF1}" type="slidenum">
              <a:rPr kumimoji="1" lang="ja-JP" altLang="en-US" smtClean="0"/>
              <a:t>16</a:t>
            </a:fld>
            <a:endParaRPr kumimoji="1" lang="ja-JP" altLang="en-US"/>
          </a:p>
        </p:txBody>
      </p:sp>
      <p:sp>
        <p:nvSpPr>
          <p:cNvPr id="9" name="テキスト ボックス 8">
            <a:extLst>
              <a:ext uri="{FF2B5EF4-FFF2-40B4-BE49-F238E27FC236}">
                <a16:creationId xmlns:a16="http://schemas.microsoft.com/office/drawing/2014/main" id="{FE52C97C-47C0-43D0-9E9D-A804861C0DEA}"/>
              </a:ext>
            </a:extLst>
          </p:cNvPr>
          <p:cNvSpPr txBox="1"/>
          <p:nvPr/>
        </p:nvSpPr>
        <p:spPr>
          <a:xfrm>
            <a:off x="2727785" y="5791075"/>
            <a:ext cx="6483037" cy="523220"/>
          </a:xfrm>
          <a:prstGeom prst="rect">
            <a:avLst/>
          </a:prstGeom>
          <a:noFill/>
        </p:spPr>
        <p:txBody>
          <a:bodyPr wrap="square" rtlCol="0">
            <a:spAutoFit/>
          </a:bodyPr>
          <a:lstStyle/>
          <a:p>
            <a:pPr marL="342900" indent="-342900">
              <a:buFont typeface="+mj-lt"/>
              <a:buAutoNum type="arabicPeriod" startAt="2"/>
            </a:pPr>
            <a:r>
              <a:rPr lang="ja-JP" altLang="en-US" sz="1400" dirty="0"/>
              <a:t>大江秀幸</a:t>
            </a:r>
            <a:r>
              <a:rPr lang="en-US" altLang="ja-JP" sz="1400" dirty="0"/>
              <a:t>, </a:t>
            </a:r>
            <a:r>
              <a:rPr lang="ja-JP" altLang="en-US" sz="1400" dirty="0"/>
              <a:t>松下誠</a:t>
            </a:r>
            <a:r>
              <a:rPr lang="en-US" altLang="ja-JP" sz="1400" dirty="0"/>
              <a:t>, </a:t>
            </a:r>
            <a:r>
              <a:rPr lang="ja-JP" altLang="en-US" sz="1400" dirty="0"/>
              <a:t>井上克郎</a:t>
            </a:r>
            <a:r>
              <a:rPr lang="en-US" altLang="ja-JP" sz="1400" dirty="0"/>
              <a:t>: 32bit UNIX</a:t>
            </a:r>
            <a:r>
              <a:rPr lang="ja-JP" altLang="en-US" sz="1400" dirty="0"/>
              <a:t>システムの</a:t>
            </a:r>
            <a:r>
              <a:rPr lang="en-US" altLang="ja-JP" sz="1400" dirty="0"/>
              <a:t>2038</a:t>
            </a:r>
            <a:r>
              <a:rPr lang="ja-JP" altLang="en-US" sz="1400" dirty="0"/>
              <a:t>年問題に対する</a:t>
            </a:r>
            <a:br>
              <a:rPr lang="en-US" altLang="ja-JP" sz="1400" dirty="0"/>
            </a:br>
            <a:r>
              <a:rPr lang="ja-JP" altLang="en-US" sz="1400" dirty="0"/>
              <a:t>プログラム修正法の提案</a:t>
            </a:r>
            <a:r>
              <a:rPr lang="en-US" altLang="ja-JP" sz="1400" dirty="0"/>
              <a:t>, </a:t>
            </a:r>
            <a:r>
              <a:rPr lang="ja-JP" altLang="en-US" sz="1400" dirty="0"/>
              <a:t>情報処理学会論文誌 </a:t>
            </a:r>
            <a:r>
              <a:rPr lang="en-US" altLang="ja-JP" sz="1400" dirty="0"/>
              <a:t>(2021, to appear)</a:t>
            </a:r>
          </a:p>
        </p:txBody>
      </p:sp>
    </p:spTree>
    <p:extLst>
      <p:ext uri="{BB962C8B-B14F-4D97-AF65-F5344CB8AC3E}">
        <p14:creationId xmlns:p14="http://schemas.microsoft.com/office/powerpoint/2010/main" val="1729072558"/>
      </p:ext>
    </p:extLst>
  </p:cSld>
  <p:clrMapOvr>
    <a:masterClrMapping/>
  </p:clrMapOvr>
  <mc:AlternateContent xmlns:mc="http://schemas.openxmlformats.org/markup-compatibility/2006" xmlns:p14="http://schemas.microsoft.com/office/powerpoint/2010/main">
    <mc:Choice Requires="p14">
      <p:transition spd="slow" p14:dur="2000" advTm="25646"/>
    </mc:Choice>
    <mc:Fallback xmlns="">
      <p:transition spd="slow" advTm="25646"/>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C0F197-E89E-4B97-9AF2-B16FF79BEE3B}"/>
              </a:ext>
            </a:extLst>
          </p:cNvPr>
          <p:cNvSpPr>
            <a:spLocks noGrp="1"/>
          </p:cNvSpPr>
          <p:nvPr>
            <p:ph type="title"/>
          </p:nvPr>
        </p:nvSpPr>
        <p:spPr/>
        <p:txBody>
          <a:bodyPr/>
          <a:lstStyle/>
          <a:p>
            <a:r>
              <a:rPr kumimoji="1" lang="ja-JP" altLang="en-US" dirty="0"/>
              <a:t>評価（</a:t>
            </a:r>
            <a:r>
              <a:rPr kumimoji="1" lang="en-US" altLang="ja-JP" dirty="0"/>
              <a:t>2/3</a:t>
            </a:r>
            <a:r>
              <a:rPr kumimoji="1" lang="ja-JP" altLang="en-US" dirty="0"/>
              <a:t>）</a:t>
            </a:r>
          </a:p>
        </p:txBody>
      </p:sp>
      <p:graphicFrame>
        <p:nvGraphicFramePr>
          <p:cNvPr id="3" name="コンテンツ プレースホルダー 2">
            <a:extLst>
              <a:ext uri="{FF2B5EF4-FFF2-40B4-BE49-F238E27FC236}">
                <a16:creationId xmlns:a16="http://schemas.microsoft.com/office/drawing/2014/main" id="{48EFB304-4BC4-437D-A421-B303ED9C6118}"/>
              </a:ext>
            </a:extLst>
          </p:cNvPr>
          <p:cNvGraphicFramePr>
            <a:graphicFrameLocks noGrp="1"/>
          </p:cNvGraphicFramePr>
          <p:nvPr>
            <p:ph idx="1"/>
            <p:extLst>
              <p:ext uri="{D42A27DB-BD31-4B8C-83A1-F6EECF244321}">
                <p14:modId xmlns:p14="http://schemas.microsoft.com/office/powerpoint/2010/main" val="808110396"/>
              </p:ext>
            </p:extLst>
          </p:nvPr>
        </p:nvGraphicFramePr>
        <p:xfrm>
          <a:off x="2008288" y="4061529"/>
          <a:ext cx="8014608" cy="1854200"/>
        </p:xfrm>
        <a:graphic>
          <a:graphicData uri="http://schemas.openxmlformats.org/drawingml/2006/table">
            <a:tbl>
              <a:tblPr firstRow="1" bandRow="1">
                <a:tableStyleId>{073A0DAA-6AF3-43AB-8588-CEC1D06C72B9}</a:tableStyleId>
              </a:tblPr>
              <a:tblGrid>
                <a:gridCol w="1144944">
                  <a:extLst>
                    <a:ext uri="{9D8B030D-6E8A-4147-A177-3AD203B41FA5}">
                      <a16:colId xmlns:a16="http://schemas.microsoft.com/office/drawing/2014/main" val="2820977247"/>
                    </a:ext>
                  </a:extLst>
                </a:gridCol>
                <a:gridCol w="1144944">
                  <a:extLst>
                    <a:ext uri="{9D8B030D-6E8A-4147-A177-3AD203B41FA5}">
                      <a16:colId xmlns:a16="http://schemas.microsoft.com/office/drawing/2014/main" val="2651901988"/>
                    </a:ext>
                  </a:extLst>
                </a:gridCol>
                <a:gridCol w="1144944">
                  <a:extLst>
                    <a:ext uri="{9D8B030D-6E8A-4147-A177-3AD203B41FA5}">
                      <a16:colId xmlns:a16="http://schemas.microsoft.com/office/drawing/2014/main" val="494694412"/>
                    </a:ext>
                  </a:extLst>
                </a:gridCol>
                <a:gridCol w="1144944">
                  <a:extLst>
                    <a:ext uri="{9D8B030D-6E8A-4147-A177-3AD203B41FA5}">
                      <a16:colId xmlns:a16="http://schemas.microsoft.com/office/drawing/2014/main" val="11373120"/>
                    </a:ext>
                  </a:extLst>
                </a:gridCol>
                <a:gridCol w="1144944">
                  <a:extLst>
                    <a:ext uri="{9D8B030D-6E8A-4147-A177-3AD203B41FA5}">
                      <a16:colId xmlns:a16="http://schemas.microsoft.com/office/drawing/2014/main" val="3541376554"/>
                    </a:ext>
                  </a:extLst>
                </a:gridCol>
                <a:gridCol w="1144944">
                  <a:extLst>
                    <a:ext uri="{9D8B030D-6E8A-4147-A177-3AD203B41FA5}">
                      <a16:colId xmlns:a16="http://schemas.microsoft.com/office/drawing/2014/main" val="3805905290"/>
                    </a:ext>
                  </a:extLst>
                </a:gridCol>
                <a:gridCol w="1144944">
                  <a:extLst>
                    <a:ext uri="{9D8B030D-6E8A-4147-A177-3AD203B41FA5}">
                      <a16:colId xmlns:a16="http://schemas.microsoft.com/office/drawing/2014/main" val="4280929061"/>
                    </a:ext>
                  </a:extLst>
                </a:gridCol>
              </a:tblGrid>
              <a:tr h="370840">
                <a:tc>
                  <a:txBody>
                    <a:bodyPr/>
                    <a:lstStyle/>
                    <a:p>
                      <a:endParaRPr kumimoji="1" lang="ja-JP" altLang="en-US" dirty="0"/>
                    </a:p>
                  </a:txBody>
                  <a:tcPr/>
                </a:tc>
                <a:tc gridSpan="2">
                  <a:txBody>
                    <a:bodyPr/>
                    <a:lstStyle/>
                    <a:p>
                      <a:r>
                        <a:rPr kumimoji="1" lang="ja-JP" altLang="en-US" dirty="0"/>
                        <a:t>外部関数呼出</a:t>
                      </a:r>
                    </a:p>
                  </a:txBody>
                  <a:tcPr/>
                </a:tc>
                <a:tc hMerge="1">
                  <a:txBody>
                    <a:bodyPr/>
                    <a:lstStyle/>
                    <a:p>
                      <a:endParaRPr kumimoji="1" lang="ja-JP" altLang="en-US" dirty="0"/>
                    </a:p>
                  </a:txBody>
                  <a:tcPr/>
                </a:tc>
                <a:tc gridSpan="2">
                  <a:txBody>
                    <a:bodyPr/>
                    <a:lstStyle/>
                    <a:p>
                      <a:r>
                        <a:rPr kumimoji="1" lang="ja-JP" altLang="en-US" dirty="0"/>
                        <a:t>直接評価箇所</a:t>
                      </a:r>
                    </a:p>
                  </a:txBody>
                  <a:tcPr/>
                </a:tc>
                <a:tc hMerge="1">
                  <a:txBody>
                    <a:bodyPr/>
                    <a:lstStyle/>
                    <a:p>
                      <a:endParaRPr kumimoji="1" lang="ja-JP" altLang="en-US" dirty="0"/>
                    </a:p>
                  </a:txBody>
                  <a:tcPr/>
                </a:tc>
                <a:tc gridSpan="2">
                  <a:txBody>
                    <a:bodyPr/>
                    <a:lstStyle/>
                    <a:p>
                      <a:r>
                        <a:rPr kumimoji="1" lang="ja-JP" altLang="en-US" dirty="0"/>
                        <a:t>合計</a:t>
                      </a:r>
                    </a:p>
                  </a:txBody>
                  <a:tcPr/>
                </a:tc>
                <a:tc hMerge="1">
                  <a:txBody>
                    <a:bodyPr/>
                    <a:lstStyle/>
                    <a:p>
                      <a:endParaRPr kumimoji="1" lang="ja-JP" altLang="en-US" dirty="0"/>
                    </a:p>
                  </a:txBody>
                  <a:tcPr/>
                </a:tc>
                <a:extLst>
                  <a:ext uri="{0D108BD9-81ED-4DB2-BD59-A6C34878D82A}">
                    <a16:rowId xmlns:a16="http://schemas.microsoft.com/office/drawing/2014/main" val="4079621843"/>
                  </a:ext>
                </a:extLst>
              </a:tr>
              <a:tr h="370840">
                <a:tc>
                  <a:txBody>
                    <a:bodyPr/>
                    <a:lstStyle/>
                    <a:p>
                      <a:endParaRPr kumimoji="1" lang="ja-JP" altLang="en-US" dirty="0"/>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extLst>
                  <a:ext uri="{0D108BD9-81ED-4DB2-BD59-A6C34878D82A}">
                    <a16:rowId xmlns:a16="http://schemas.microsoft.com/office/drawing/2014/main" val="2216037045"/>
                  </a:ext>
                </a:extLst>
              </a:tr>
              <a:tr h="370840">
                <a:tc>
                  <a:txBody>
                    <a:bodyPr/>
                    <a:lstStyle/>
                    <a:p>
                      <a:r>
                        <a:rPr kumimoji="1" lang="en-US" altLang="ja-JP" dirty="0" err="1"/>
                        <a:t>date.c</a:t>
                      </a:r>
                      <a:endParaRPr kumimoji="1" lang="ja-JP" altLang="en-US" dirty="0"/>
                    </a:p>
                  </a:txBody>
                  <a:tcPr/>
                </a:tc>
                <a:tc>
                  <a:txBody>
                    <a:bodyPr/>
                    <a:lstStyle/>
                    <a:p>
                      <a:r>
                        <a:rPr kumimoji="1" lang="en-US" altLang="ja-JP" dirty="0"/>
                        <a:t>0.27</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0.20</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772559357"/>
                  </a:ext>
                </a:extLst>
              </a:tr>
              <a:tr h="370840">
                <a:tc>
                  <a:txBody>
                    <a:bodyPr/>
                    <a:lstStyle/>
                    <a:p>
                      <a:r>
                        <a:rPr kumimoji="1" lang="en-US" altLang="ja-JP" dirty="0" err="1"/>
                        <a:t>touch.c</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0.18</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1488391577"/>
                  </a:ext>
                </a:extLst>
              </a:tr>
              <a:tr h="370840">
                <a:tc>
                  <a:txBody>
                    <a:bodyPr/>
                    <a:lstStyle/>
                    <a:p>
                      <a:r>
                        <a:rPr kumimoji="1" lang="en-US" altLang="ja-JP" dirty="0" err="1"/>
                        <a:t>stat.c</a:t>
                      </a:r>
                      <a:endParaRPr kumimoji="1" lang="ja-JP" altLang="en-US" dirty="0"/>
                    </a:p>
                  </a:txBody>
                  <a:tcPr/>
                </a:tc>
                <a:tc>
                  <a:txBody>
                    <a:bodyPr/>
                    <a:lstStyle/>
                    <a:p>
                      <a:r>
                        <a:rPr kumimoji="1" lang="en-US" altLang="ja-JP" dirty="0"/>
                        <a:t>0.40</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589306756"/>
                  </a:ext>
                </a:extLst>
              </a:tr>
            </a:tbl>
          </a:graphicData>
        </a:graphic>
      </p:graphicFrame>
      <p:graphicFrame>
        <p:nvGraphicFramePr>
          <p:cNvPr id="7" name="コンテンツ プレースホルダー 3">
            <a:extLst>
              <a:ext uri="{FF2B5EF4-FFF2-40B4-BE49-F238E27FC236}">
                <a16:creationId xmlns:a16="http://schemas.microsoft.com/office/drawing/2014/main" id="{C848FCC9-7C99-4109-8E33-4575795D8D67}"/>
              </a:ext>
            </a:extLst>
          </p:cNvPr>
          <p:cNvGraphicFramePr>
            <a:graphicFrameLocks/>
          </p:cNvGraphicFramePr>
          <p:nvPr>
            <p:extLst>
              <p:ext uri="{D42A27DB-BD31-4B8C-83A1-F6EECF244321}">
                <p14:modId xmlns:p14="http://schemas.microsoft.com/office/powerpoint/2010/main" val="999728419"/>
              </p:ext>
            </p:extLst>
          </p:nvPr>
        </p:nvGraphicFramePr>
        <p:xfrm>
          <a:off x="955188" y="1582035"/>
          <a:ext cx="9761580" cy="2123440"/>
        </p:xfrm>
        <a:graphic>
          <a:graphicData uri="http://schemas.openxmlformats.org/drawingml/2006/table">
            <a:tbl>
              <a:tblPr firstRow="1" bandRow="1">
                <a:tableStyleId>{073A0DAA-6AF3-43AB-8588-CEC1D06C72B9}</a:tableStyleId>
              </a:tblPr>
              <a:tblGrid>
                <a:gridCol w="1062205">
                  <a:extLst>
                    <a:ext uri="{9D8B030D-6E8A-4147-A177-3AD203B41FA5}">
                      <a16:colId xmlns:a16="http://schemas.microsoft.com/office/drawing/2014/main" val="3860176905"/>
                    </a:ext>
                  </a:extLst>
                </a:gridCol>
                <a:gridCol w="1685927">
                  <a:extLst>
                    <a:ext uri="{9D8B030D-6E8A-4147-A177-3AD203B41FA5}">
                      <a16:colId xmlns:a16="http://schemas.microsoft.com/office/drawing/2014/main" val="284146568"/>
                    </a:ext>
                  </a:extLst>
                </a:gridCol>
                <a:gridCol w="1618488">
                  <a:extLst>
                    <a:ext uri="{9D8B030D-6E8A-4147-A177-3AD203B41FA5}">
                      <a16:colId xmlns:a16="http://schemas.microsoft.com/office/drawing/2014/main" val="3158779391"/>
                    </a:ext>
                  </a:extLst>
                </a:gridCol>
                <a:gridCol w="813816">
                  <a:extLst>
                    <a:ext uri="{9D8B030D-6E8A-4147-A177-3AD203B41FA5}">
                      <a16:colId xmlns:a16="http://schemas.microsoft.com/office/drawing/2014/main" val="2986272704"/>
                    </a:ext>
                  </a:extLst>
                </a:gridCol>
                <a:gridCol w="1682496">
                  <a:extLst>
                    <a:ext uri="{9D8B030D-6E8A-4147-A177-3AD203B41FA5}">
                      <a16:colId xmlns:a16="http://schemas.microsoft.com/office/drawing/2014/main" val="1984709817"/>
                    </a:ext>
                  </a:extLst>
                </a:gridCol>
                <a:gridCol w="1865376">
                  <a:extLst>
                    <a:ext uri="{9D8B030D-6E8A-4147-A177-3AD203B41FA5}">
                      <a16:colId xmlns:a16="http://schemas.microsoft.com/office/drawing/2014/main" val="2703163208"/>
                    </a:ext>
                  </a:extLst>
                </a:gridCol>
                <a:gridCol w="1033272">
                  <a:extLst>
                    <a:ext uri="{9D8B030D-6E8A-4147-A177-3AD203B41FA5}">
                      <a16:colId xmlns:a16="http://schemas.microsoft.com/office/drawing/2014/main" val="2654819922"/>
                    </a:ext>
                  </a:extLst>
                </a:gridCol>
              </a:tblGrid>
              <a:tr h="370840">
                <a:tc>
                  <a:txBody>
                    <a:bodyPr/>
                    <a:lstStyle/>
                    <a:p>
                      <a:endParaRPr kumimoji="1" lang="ja-JP" altLang="en-US" dirty="0"/>
                    </a:p>
                  </a:txBody>
                  <a:tcPr/>
                </a:tc>
                <a:tc gridSpan="3">
                  <a:txBody>
                    <a:bodyPr/>
                    <a:lstStyle/>
                    <a:p>
                      <a:r>
                        <a:rPr kumimoji="1" lang="ja-JP" altLang="en-US" dirty="0"/>
                        <a:t>先行研究の手法による修正箇所</a:t>
                      </a:r>
                    </a:p>
                  </a:txBody>
                  <a:tcPr/>
                </a:tc>
                <a:tc hMerge="1">
                  <a:txBody>
                    <a:bodyPr/>
                    <a:lstStyle/>
                    <a:p>
                      <a:endParaRPr kumimoji="1" lang="ja-JP" altLang="en-US" dirty="0"/>
                    </a:p>
                  </a:txBody>
                  <a:tcPr/>
                </a:tc>
                <a:tc hMerge="1">
                  <a:txBody>
                    <a:bodyPr/>
                    <a:lstStyle/>
                    <a:p>
                      <a:endParaRPr kumimoji="1" lang="ja-JP" altLang="en-US" dirty="0"/>
                    </a:p>
                  </a:txBody>
                  <a:tcPr/>
                </a:tc>
                <a:tc gridSpan="3">
                  <a:txBody>
                    <a:bodyPr/>
                    <a:lstStyle/>
                    <a:p>
                      <a:r>
                        <a:rPr kumimoji="1" lang="ja-JP" altLang="en-US" dirty="0"/>
                        <a:t>本研究での特定箇所</a:t>
                      </a:r>
                      <a:endParaRPr kumimoji="1" lang="en-US" altLang="ja-JP" dirty="0"/>
                    </a:p>
                    <a:p>
                      <a:r>
                        <a:rPr kumimoji="1" lang="en-US" altLang="ja-JP" dirty="0"/>
                        <a:t>※</a:t>
                      </a:r>
                      <a:r>
                        <a:rPr kumimoji="1" lang="ja-JP" altLang="en-US" dirty="0"/>
                        <a:t>（）内は，その内の先行研究の修正箇所数</a:t>
                      </a:r>
                    </a:p>
                  </a:txBody>
                  <a:tcPr/>
                </a:tc>
                <a:tc hMerge="1">
                  <a:txBody>
                    <a:bodyPr/>
                    <a:lstStyle/>
                    <a:p>
                      <a:endParaRPr kumimoji="1" lang="ja-JP" altLang="en-US" dirty="0"/>
                    </a:p>
                  </a:txBody>
                  <a:tcPr/>
                </a:tc>
                <a:tc hMerge="1">
                  <a:txBody>
                    <a:bodyPr/>
                    <a:lstStyle/>
                    <a:p>
                      <a:endParaRPr kumimoji="1" lang="ja-JP" altLang="en-US" dirty="0"/>
                    </a:p>
                  </a:txBody>
                  <a:tcPr/>
                </a:tc>
                <a:extLst>
                  <a:ext uri="{0D108BD9-81ED-4DB2-BD59-A6C34878D82A}">
                    <a16:rowId xmlns:a16="http://schemas.microsoft.com/office/drawing/2014/main" val="1066477266"/>
                  </a:ext>
                </a:extLst>
              </a:tr>
              <a:tr h="370840">
                <a:tc>
                  <a:txBody>
                    <a:bodyPr/>
                    <a:lstStyle/>
                    <a:p>
                      <a:endParaRPr kumimoji="1" lang="ja-JP" altLang="en-US" dirty="0">
                        <a:solidFill>
                          <a:schemeClr val="bg1"/>
                        </a:solidFill>
                      </a:endParaRPr>
                    </a:p>
                  </a:txBody>
                  <a:tcPr>
                    <a:solidFill>
                      <a:schemeClr val="bg2">
                        <a:lumMod val="75000"/>
                      </a:schemeClr>
                    </a:solidFill>
                  </a:tcPr>
                </a:tc>
                <a:tc>
                  <a:txBody>
                    <a:bodyPr/>
                    <a:lstStyle/>
                    <a:p>
                      <a:r>
                        <a:rPr kumimoji="1" lang="ja-JP" altLang="en-US" dirty="0">
                          <a:solidFill>
                            <a:schemeClr val="bg1"/>
                          </a:solidFill>
                        </a:rPr>
                        <a:t>外部関数呼出</a:t>
                      </a:r>
                    </a:p>
                  </a:txBody>
                  <a:tcPr>
                    <a:solidFill>
                      <a:schemeClr val="bg2">
                        <a:lumMod val="75000"/>
                      </a:schemeClr>
                    </a:solidFill>
                  </a:tcPr>
                </a:tc>
                <a:tc>
                  <a:txBody>
                    <a:bodyPr/>
                    <a:lstStyle/>
                    <a:p>
                      <a:r>
                        <a:rPr kumimoji="1" lang="ja-JP" altLang="en-US" dirty="0">
                          <a:solidFill>
                            <a:schemeClr val="bg1"/>
                          </a:solidFill>
                        </a:rPr>
                        <a:t>直接評価箇所</a:t>
                      </a:r>
                    </a:p>
                  </a:txBody>
                  <a:tcPr>
                    <a:solidFill>
                      <a:schemeClr val="bg2">
                        <a:lumMod val="75000"/>
                      </a:schemeClr>
                    </a:solidFill>
                  </a:tcPr>
                </a:tc>
                <a:tc>
                  <a:txBody>
                    <a:bodyPr/>
                    <a:lstStyle/>
                    <a:p>
                      <a:r>
                        <a:rPr kumimoji="1" lang="ja-JP" altLang="en-US" dirty="0">
                          <a:solidFill>
                            <a:schemeClr val="bg1"/>
                          </a:solidFill>
                        </a:rPr>
                        <a:t>合計</a:t>
                      </a:r>
                    </a:p>
                  </a:txBody>
                  <a:tcPr>
                    <a:solidFill>
                      <a:schemeClr val="bg2">
                        <a:lumMod val="75000"/>
                      </a:schemeClr>
                    </a:solidFill>
                  </a:tcPr>
                </a:tc>
                <a:tc>
                  <a:txBody>
                    <a:bodyPr/>
                    <a:lstStyle/>
                    <a:p>
                      <a:r>
                        <a:rPr kumimoji="1" lang="ja-JP" altLang="en-US" dirty="0">
                          <a:solidFill>
                            <a:schemeClr val="bg1"/>
                          </a:solidFill>
                        </a:rPr>
                        <a:t>外部関数呼出</a:t>
                      </a:r>
                      <a:endParaRPr kumimoji="1" lang="en-US" altLang="ja-JP" dirty="0">
                        <a:solidFill>
                          <a:schemeClr val="bg1"/>
                        </a:solidFill>
                      </a:endParaRPr>
                    </a:p>
                  </a:txBody>
                  <a:tcPr>
                    <a:solidFill>
                      <a:schemeClr val="bg2">
                        <a:lumMod val="75000"/>
                      </a:schemeClr>
                    </a:solidFill>
                  </a:tcPr>
                </a:tc>
                <a:tc>
                  <a:txBody>
                    <a:bodyPr/>
                    <a:lstStyle/>
                    <a:p>
                      <a:r>
                        <a:rPr kumimoji="1" lang="ja-JP" altLang="en-US" dirty="0">
                          <a:solidFill>
                            <a:schemeClr val="bg1"/>
                          </a:solidFill>
                        </a:rPr>
                        <a:t>直接評価箇所</a:t>
                      </a:r>
                    </a:p>
                  </a:txBody>
                  <a:tcPr>
                    <a:solidFill>
                      <a:schemeClr val="bg2">
                        <a:lumMod val="75000"/>
                      </a:schemeClr>
                    </a:solidFill>
                  </a:tcPr>
                </a:tc>
                <a:tc>
                  <a:txBody>
                    <a:bodyPr/>
                    <a:lstStyle/>
                    <a:p>
                      <a:r>
                        <a:rPr kumimoji="1" lang="ja-JP" altLang="en-US" dirty="0">
                          <a:solidFill>
                            <a:schemeClr val="bg1"/>
                          </a:solidFill>
                        </a:rPr>
                        <a:t>合計</a:t>
                      </a:r>
                    </a:p>
                  </a:txBody>
                  <a:tcPr>
                    <a:solidFill>
                      <a:schemeClr val="bg2">
                        <a:lumMod val="75000"/>
                      </a:schemeClr>
                    </a:solidFill>
                  </a:tcPr>
                </a:tc>
                <a:extLst>
                  <a:ext uri="{0D108BD9-81ED-4DB2-BD59-A6C34878D82A}">
                    <a16:rowId xmlns:a16="http://schemas.microsoft.com/office/drawing/2014/main" val="43597417"/>
                  </a:ext>
                </a:extLst>
              </a:tr>
              <a:tr h="370840">
                <a:tc>
                  <a:txBody>
                    <a:bodyPr/>
                    <a:lstStyle/>
                    <a:p>
                      <a:r>
                        <a:rPr kumimoji="1" lang="en-US" altLang="ja-JP" dirty="0" err="1"/>
                        <a:t>date.c</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0</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11 </a:t>
                      </a:r>
                      <a:r>
                        <a:rPr kumimoji="1" lang="ja-JP" altLang="en-US" dirty="0"/>
                        <a:t>（</a:t>
                      </a:r>
                      <a:r>
                        <a:rPr kumimoji="1" lang="en-US" altLang="ja-JP" dirty="0"/>
                        <a:t>3</a:t>
                      </a:r>
                      <a:r>
                        <a:rPr kumimoji="1" lang="ja-JP" altLang="en-US" dirty="0"/>
                        <a:t>）</a:t>
                      </a:r>
                    </a:p>
                  </a:txBody>
                  <a:tcPr/>
                </a:tc>
                <a:tc>
                  <a:txBody>
                    <a:bodyPr/>
                    <a:lstStyle/>
                    <a:p>
                      <a:r>
                        <a:rPr kumimoji="1" lang="en-US" altLang="ja-JP" dirty="0"/>
                        <a:t>4 </a:t>
                      </a:r>
                      <a:r>
                        <a:rPr kumimoji="1" lang="ja-JP" altLang="en-US" dirty="0"/>
                        <a:t>（</a:t>
                      </a:r>
                      <a:r>
                        <a:rPr kumimoji="1" lang="en-US" altLang="ja-JP" dirty="0"/>
                        <a:t>0</a:t>
                      </a:r>
                      <a:r>
                        <a:rPr kumimoji="1" lang="ja-JP" altLang="en-US" dirty="0"/>
                        <a:t>）</a:t>
                      </a:r>
                    </a:p>
                  </a:txBody>
                  <a:tcPr/>
                </a:tc>
                <a:tc>
                  <a:txBody>
                    <a:bodyPr/>
                    <a:lstStyle/>
                    <a:p>
                      <a:r>
                        <a:rPr kumimoji="1" lang="en-US" altLang="ja-JP" dirty="0"/>
                        <a:t>15 </a:t>
                      </a:r>
                      <a:r>
                        <a:rPr kumimoji="1" lang="ja-JP" altLang="en-US" dirty="0"/>
                        <a:t>（</a:t>
                      </a:r>
                      <a:r>
                        <a:rPr kumimoji="1" lang="en-US" altLang="ja-JP" dirty="0"/>
                        <a:t>3</a:t>
                      </a:r>
                      <a:r>
                        <a:rPr kumimoji="1" lang="ja-JP" altLang="en-US" dirty="0"/>
                        <a:t>）</a:t>
                      </a:r>
                    </a:p>
                  </a:txBody>
                  <a:tcPr/>
                </a:tc>
                <a:extLst>
                  <a:ext uri="{0D108BD9-81ED-4DB2-BD59-A6C34878D82A}">
                    <a16:rowId xmlns:a16="http://schemas.microsoft.com/office/drawing/2014/main" val="4239911963"/>
                  </a:ext>
                </a:extLst>
              </a:tr>
              <a:tr h="370840">
                <a:tc>
                  <a:txBody>
                    <a:bodyPr/>
                    <a:lstStyle/>
                    <a:p>
                      <a:r>
                        <a:rPr kumimoji="1" lang="en-US" altLang="ja-JP" dirty="0" err="1"/>
                        <a:t>touch.c</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0</a:t>
                      </a:r>
                      <a:endParaRPr kumimoji="1" lang="ja-JP" altLang="en-US" dirty="0"/>
                    </a:p>
                  </a:txBody>
                  <a:tcPr/>
                </a:tc>
                <a:tc>
                  <a:txBody>
                    <a:bodyPr/>
                    <a:lstStyle/>
                    <a:p>
                      <a:r>
                        <a:rPr kumimoji="1" lang="en-US" altLang="ja-JP" dirty="0"/>
                        <a:t>3</a:t>
                      </a:r>
                      <a:endParaRPr kumimoji="1" lang="ja-JP" altLang="en-US" dirty="0"/>
                    </a:p>
                  </a:txBody>
                  <a:tcPr/>
                </a:tc>
                <a:tc>
                  <a:txBody>
                    <a:bodyPr/>
                    <a:lstStyle/>
                    <a:p>
                      <a:r>
                        <a:rPr kumimoji="1" lang="en-US" altLang="ja-JP" dirty="0"/>
                        <a:t>9 </a:t>
                      </a:r>
                      <a:r>
                        <a:rPr kumimoji="1" lang="ja-JP" altLang="en-US" dirty="0"/>
                        <a:t>（</a:t>
                      </a:r>
                      <a:r>
                        <a:rPr kumimoji="1" lang="en-US" altLang="ja-JP" dirty="0"/>
                        <a:t>3</a:t>
                      </a:r>
                      <a:r>
                        <a:rPr kumimoji="1" lang="ja-JP" altLang="en-US" dirty="0"/>
                        <a:t>）</a:t>
                      </a:r>
                    </a:p>
                  </a:txBody>
                  <a:tcPr/>
                </a:tc>
                <a:tc>
                  <a:txBody>
                    <a:bodyPr/>
                    <a:lstStyle/>
                    <a:p>
                      <a:r>
                        <a:rPr kumimoji="1" lang="en-US" altLang="ja-JP" dirty="0"/>
                        <a:t>8 </a:t>
                      </a:r>
                      <a:r>
                        <a:rPr kumimoji="1" lang="ja-JP" altLang="en-US" dirty="0"/>
                        <a:t>（</a:t>
                      </a:r>
                      <a:r>
                        <a:rPr kumimoji="1" lang="en-US" altLang="ja-JP" dirty="0"/>
                        <a:t>0</a:t>
                      </a:r>
                      <a:r>
                        <a:rPr kumimoji="1" lang="ja-JP" altLang="en-US" dirty="0"/>
                        <a:t>）</a:t>
                      </a:r>
                    </a:p>
                  </a:txBody>
                  <a:tcPr/>
                </a:tc>
                <a:tc>
                  <a:txBody>
                    <a:bodyPr/>
                    <a:lstStyle/>
                    <a:p>
                      <a:r>
                        <a:rPr kumimoji="1" lang="en-US" altLang="ja-JP" dirty="0"/>
                        <a:t>17 </a:t>
                      </a:r>
                      <a:r>
                        <a:rPr kumimoji="1" lang="ja-JP" altLang="en-US" dirty="0"/>
                        <a:t>（</a:t>
                      </a:r>
                      <a:r>
                        <a:rPr kumimoji="1" lang="en-US" altLang="ja-JP" dirty="0"/>
                        <a:t>3</a:t>
                      </a:r>
                      <a:r>
                        <a:rPr kumimoji="1" lang="ja-JP" altLang="en-US" dirty="0"/>
                        <a:t>）</a:t>
                      </a:r>
                    </a:p>
                  </a:txBody>
                  <a:tcPr/>
                </a:tc>
                <a:extLst>
                  <a:ext uri="{0D108BD9-81ED-4DB2-BD59-A6C34878D82A}">
                    <a16:rowId xmlns:a16="http://schemas.microsoft.com/office/drawing/2014/main" val="3891178546"/>
                  </a:ext>
                </a:extLst>
              </a:tr>
              <a:tr h="370840">
                <a:tc>
                  <a:txBody>
                    <a:bodyPr/>
                    <a:lstStyle/>
                    <a:p>
                      <a:r>
                        <a:rPr kumimoji="1" lang="en-US" altLang="ja-JP" dirty="0" err="1"/>
                        <a:t>stat.c</a:t>
                      </a:r>
                      <a:endParaRPr kumimoji="1" lang="ja-JP" altLang="en-US" dirty="0"/>
                    </a:p>
                  </a:txBody>
                  <a:tcPr/>
                </a:tc>
                <a:tc>
                  <a:txBody>
                    <a:bodyPr/>
                    <a:lstStyle/>
                    <a:p>
                      <a:r>
                        <a:rPr kumimoji="1" lang="en-US" altLang="ja-JP" dirty="0"/>
                        <a:t>2</a:t>
                      </a:r>
                      <a:endParaRPr kumimoji="1" lang="ja-JP" altLang="en-US" dirty="0"/>
                    </a:p>
                  </a:txBody>
                  <a:tcPr/>
                </a:tc>
                <a:tc>
                  <a:txBody>
                    <a:bodyPr/>
                    <a:lstStyle/>
                    <a:p>
                      <a:r>
                        <a:rPr kumimoji="1" lang="en-US" altLang="ja-JP" dirty="0"/>
                        <a:t>0</a:t>
                      </a:r>
                      <a:endParaRPr kumimoji="1" lang="ja-JP" altLang="en-US" dirty="0"/>
                    </a:p>
                  </a:txBody>
                  <a:tcPr/>
                </a:tc>
                <a:tc>
                  <a:txBody>
                    <a:bodyPr/>
                    <a:lstStyle/>
                    <a:p>
                      <a:r>
                        <a:rPr kumimoji="1" lang="en-US" altLang="ja-JP" dirty="0"/>
                        <a:t>2</a:t>
                      </a:r>
                      <a:endParaRPr kumimoji="1" lang="ja-JP" altLang="en-US" dirty="0"/>
                    </a:p>
                  </a:txBody>
                  <a:tcPr/>
                </a:tc>
                <a:tc>
                  <a:txBody>
                    <a:bodyPr/>
                    <a:lstStyle/>
                    <a:p>
                      <a:r>
                        <a:rPr kumimoji="1" lang="en-US" altLang="ja-JP" dirty="0"/>
                        <a:t>5 </a:t>
                      </a:r>
                      <a:r>
                        <a:rPr kumimoji="1" lang="ja-JP" altLang="en-US" dirty="0"/>
                        <a:t>（</a:t>
                      </a:r>
                      <a:r>
                        <a:rPr kumimoji="1" lang="en-US" altLang="ja-JP" dirty="0"/>
                        <a:t>2</a:t>
                      </a:r>
                      <a:r>
                        <a:rPr kumimoji="1" lang="ja-JP" altLang="en-US" dirty="0"/>
                        <a:t>）</a:t>
                      </a:r>
                    </a:p>
                  </a:txBody>
                  <a:tcPr/>
                </a:tc>
                <a:tc>
                  <a:txBody>
                    <a:bodyPr/>
                    <a:lstStyle/>
                    <a:p>
                      <a:r>
                        <a:rPr kumimoji="1" lang="en-US" altLang="ja-JP" dirty="0"/>
                        <a:t>1 </a:t>
                      </a:r>
                      <a:r>
                        <a:rPr kumimoji="1" lang="ja-JP" altLang="en-US" dirty="0"/>
                        <a:t>（</a:t>
                      </a:r>
                      <a:r>
                        <a:rPr kumimoji="1" lang="en-US" altLang="ja-JP" dirty="0"/>
                        <a:t>0</a:t>
                      </a:r>
                      <a:r>
                        <a:rPr kumimoji="1" lang="ja-JP" altLang="en-US" dirty="0"/>
                        <a:t>）</a:t>
                      </a:r>
                    </a:p>
                  </a:txBody>
                  <a:tcPr/>
                </a:tc>
                <a:tc>
                  <a:txBody>
                    <a:bodyPr/>
                    <a:lstStyle/>
                    <a:p>
                      <a:r>
                        <a:rPr kumimoji="1" lang="en-US" altLang="ja-JP" dirty="0"/>
                        <a:t>6 </a:t>
                      </a:r>
                      <a:r>
                        <a:rPr kumimoji="1" lang="ja-JP" altLang="en-US" dirty="0"/>
                        <a:t>（</a:t>
                      </a:r>
                      <a:r>
                        <a:rPr kumimoji="1" lang="en-US" altLang="ja-JP" dirty="0"/>
                        <a:t>2</a:t>
                      </a:r>
                      <a:r>
                        <a:rPr kumimoji="1" lang="ja-JP" altLang="en-US" dirty="0"/>
                        <a:t>）</a:t>
                      </a:r>
                    </a:p>
                  </a:txBody>
                  <a:tcPr/>
                </a:tc>
                <a:extLst>
                  <a:ext uri="{0D108BD9-81ED-4DB2-BD59-A6C34878D82A}">
                    <a16:rowId xmlns:a16="http://schemas.microsoft.com/office/drawing/2014/main" val="3971017803"/>
                  </a:ext>
                </a:extLst>
              </a:tr>
            </a:tbl>
          </a:graphicData>
        </a:graphic>
      </p:graphicFrame>
      <p:sp>
        <p:nvSpPr>
          <p:cNvPr id="8" name="スライド番号プレースホルダー 7">
            <a:extLst>
              <a:ext uri="{FF2B5EF4-FFF2-40B4-BE49-F238E27FC236}">
                <a16:creationId xmlns:a16="http://schemas.microsoft.com/office/drawing/2014/main" id="{39D7580A-8B7D-4493-9003-AD9A441056B9}"/>
              </a:ext>
            </a:extLst>
          </p:cNvPr>
          <p:cNvSpPr>
            <a:spLocks noGrp="1"/>
          </p:cNvSpPr>
          <p:nvPr>
            <p:ph type="sldNum" sz="quarter" idx="12"/>
          </p:nvPr>
        </p:nvSpPr>
        <p:spPr/>
        <p:txBody>
          <a:bodyPr/>
          <a:lstStyle/>
          <a:p>
            <a:fld id="{1779AF37-FDAD-413B-9C29-384430298FF1}" type="slidenum">
              <a:rPr kumimoji="1" lang="ja-JP" altLang="en-US" smtClean="0"/>
              <a:t>17</a:t>
            </a:fld>
            <a:endParaRPr kumimoji="1" lang="ja-JP" altLang="en-US"/>
          </a:p>
        </p:txBody>
      </p:sp>
    </p:spTree>
    <p:extLst>
      <p:ext uri="{BB962C8B-B14F-4D97-AF65-F5344CB8AC3E}">
        <p14:creationId xmlns:p14="http://schemas.microsoft.com/office/powerpoint/2010/main" val="2871761139"/>
      </p:ext>
    </p:extLst>
  </p:cSld>
  <p:clrMapOvr>
    <a:masterClrMapping/>
  </p:clrMapOvr>
  <mc:AlternateContent xmlns:mc="http://schemas.openxmlformats.org/markup-compatibility/2006" xmlns:p14="http://schemas.microsoft.com/office/powerpoint/2010/main">
    <mc:Choice Requires="p14">
      <p:transition spd="slow" p14:dur="2000" advTm="46195"/>
    </mc:Choice>
    <mc:Fallback xmlns="">
      <p:transition spd="slow" advTm="46195"/>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F07EA9-A416-48EB-824D-BC6F3C6A1D73}"/>
              </a:ext>
            </a:extLst>
          </p:cNvPr>
          <p:cNvSpPr>
            <a:spLocks noGrp="1"/>
          </p:cNvSpPr>
          <p:nvPr>
            <p:ph type="title"/>
          </p:nvPr>
        </p:nvSpPr>
        <p:spPr/>
        <p:txBody>
          <a:bodyPr/>
          <a:lstStyle/>
          <a:p>
            <a:r>
              <a:rPr kumimoji="1" lang="ja-JP" altLang="en-US" dirty="0"/>
              <a:t>評価（</a:t>
            </a:r>
            <a:r>
              <a:rPr kumimoji="1" lang="en-US" altLang="ja-JP" dirty="0"/>
              <a:t>3/3</a:t>
            </a:r>
            <a:r>
              <a:rPr kumimoji="1" lang="ja-JP" altLang="en-US" dirty="0"/>
              <a:t>）</a:t>
            </a:r>
          </a:p>
        </p:txBody>
      </p:sp>
      <p:sp>
        <p:nvSpPr>
          <p:cNvPr id="3" name="コンテンツ プレースホルダー 2">
            <a:extLst>
              <a:ext uri="{FF2B5EF4-FFF2-40B4-BE49-F238E27FC236}">
                <a16:creationId xmlns:a16="http://schemas.microsoft.com/office/drawing/2014/main" id="{8624A341-A3FD-45E2-BBD0-EEC078C0E0DC}"/>
              </a:ext>
            </a:extLst>
          </p:cNvPr>
          <p:cNvSpPr>
            <a:spLocks noGrp="1"/>
          </p:cNvSpPr>
          <p:nvPr>
            <p:ph idx="1"/>
          </p:nvPr>
        </p:nvSpPr>
        <p:spPr/>
        <p:txBody>
          <a:bodyPr/>
          <a:lstStyle/>
          <a:p>
            <a:r>
              <a:rPr kumimoji="1" lang="ja-JP" altLang="en-US" sz="2800" dirty="0"/>
              <a:t>評価結果</a:t>
            </a:r>
            <a:endParaRPr kumimoji="1" lang="en-US" altLang="ja-JP" sz="2800" dirty="0"/>
          </a:p>
          <a:p>
            <a:pPr lvl="1"/>
            <a:r>
              <a:rPr lang="en-US" altLang="ja-JP" sz="2400" dirty="0"/>
              <a:t>Recall</a:t>
            </a:r>
            <a:r>
              <a:rPr lang="ja-JP" altLang="en-US" sz="2400" dirty="0"/>
              <a:t>は高いが、</a:t>
            </a:r>
            <a:r>
              <a:rPr lang="en-US" altLang="ja-JP" sz="2400" dirty="0"/>
              <a:t>Precision</a:t>
            </a:r>
            <a:r>
              <a:rPr lang="ja-JP" altLang="en-US" sz="2400" dirty="0"/>
              <a:t>は低い結果となった</a:t>
            </a:r>
            <a:endParaRPr lang="en-US" altLang="ja-JP" sz="2400" dirty="0"/>
          </a:p>
          <a:p>
            <a:pPr lvl="1"/>
            <a:r>
              <a:rPr lang="ja-JP" altLang="en-US" sz="2400" dirty="0"/>
              <a:t>修正が必要な箇所を全て検出できていることがわかった</a:t>
            </a:r>
            <a:endParaRPr lang="en-US" altLang="ja-JP" sz="2400" dirty="0"/>
          </a:p>
          <a:p>
            <a:pPr lvl="1"/>
            <a:r>
              <a:rPr kumimoji="1" lang="ja-JP" altLang="en-US" sz="2400" dirty="0"/>
              <a:t>不要な箇所を多数検出していることがわかった</a:t>
            </a:r>
            <a:endParaRPr kumimoji="1" lang="en-US" altLang="ja-JP" sz="2000" dirty="0"/>
          </a:p>
          <a:p>
            <a:pPr marL="457200" lvl="1" indent="0">
              <a:buNone/>
            </a:pPr>
            <a:r>
              <a:rPr lang="en-US" altLang="ja-JP" sz="2400" dirty="0"/>
              <a:t>		</a:t>
            </a:r>
            <a:r>
              <a:rPr lang="ja-JP" altLang="en-US" sz="2400" dirty="0"/>
              <a:t>ソースコードの意味解釈を行わないことが要因と考えられる</a:t>
            </a:r>
            <a:endParaRPr kumimoji="1" lang="ja-JP" altLang="en-US" sz="2400" dirty="0"/>
          </a:p>
        </p:txBody>
      </p:sp>
      <p:sp>
        <p:nvSpPr>
          <p:cNvPr id="4" name="矢印: 右 3">
            <a:extLst>
              <a:ext uri="{FF2B5EF4-FFF2-40B4-BE49-F238E27FC236}">
                <a16:creationId xmlns:a16="http://schemas.microsoft.com/office/drawing/2014/main" id="{E2A08FA9-1F19-412B-8936-AB630BDEBF44}"/>
              </a:ext>
            </a:extLst>
          </p:cNvPr>
          <p:cNvSpPr/>
          <p:nvPr/>
        </p:nvSpPr>
        <p:spPr>
          <a:xfrm>
            <a:off x="1319107" y="3505042"/>
            <a:ext cx="1028700" cy="3048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コンテンツ プレースホルダー 2">
            <a:extLst>
              <a:ext uri="{FF2B5EF4-FFF2-40B4-BE49-F238E27FC236}">
                <a16:creationId xmlns:a16="http://schemas.microsoft.com/office/drawing/2014/main" id="{40205577-9F6E-4FA1-884D-704D712155BE}"/>
              </a:ext>
            </a:extLst>
          </p:cNvPr>
          <p:cNvGraphicFramePr>
            <a:graphicFrameLocks/>
          </p:cNvGraphicFramePr>
          <p:nvPr>
            <p:extLst>
              <p:ext uri="{D42A27DB-BD31-4B8C-83A1-F6EECF244321}">
                <p14:modId xmlns:p14="http://schemas.microsoft.com/office/powerpoint/2010/main" val="1727050046"/>
              </p:ext>
            </p:extLst>
          </p:nvPr>
        </p:nvGraphicFramePr>
        <p:xfrm>
          <a:off x="2008288" y="4061529"/>
          <a:ext cx="8014608" cy="1854200"/>
        </p:xfrm>
        <a:graphic>
          <a:graphicData uri="http://schemas.openxmlformats.org/drawingml/2006/table">
            <a:tbl>
              <a:tblPr firstRow="1" bandRow="1">
                <a:tableStyleId>{073A0DAA-6AF3-43AB-8588-CEC1D06C72B9}</a:tableStyleId>
              </a:tblPr>
              <a:tblGrid>
                <a:gridCol w="1144944">
                  <a:extLst>
                    <a:ext uri="{9D8B030D-6E8A-4147-A177-3AD203B41FA5}">
                      <a16:colId xmlns:a16="http://schemas.microsoft.com/office/drawing/2014/main" val="2820977247"/>
                    </a:ext>
                  </a:extLst>
                </a:gridCol>
                <a:gridCol w="1144944">
                  <a:extLst>
                    <a:ext uri="{9D8B030D-6E8A-4147-A177-3AD203B41FA5}">
                      <a16:colId xmlns:a16="http://schemas.microsoft.com/office/drawing/2014/main" val="2651901988"/>
                    </a:ext>
                  </a:extLst>
                </a:gridCol>
                <a:gridCol w="1144944">
                  <a:extLst>
                    <a:ext uri="{9D8B030D-6E8A-4147-A177-3AD203B41FA5}">
                      <a16:colId xmlns:a16="http://schemas.microsoft.com/office/drawing/2014/main" val="494694412"/>
                    </a:ext>
                  </a:extLst>
                </a:gridCol>
                <a:gridCol w="1144944">
                  <a:extLst>
                    <a:ext uri="{9D8B030D-6E8A-4147-A177-3AD203B41FA5}">
                      <a16:colId xmlns:a16="http://schemas.microsoft.com/office/drawing/2014/main" val="11373120"/>
                    </a:ext>
                  </a:extLst>
                </a:gridCol>
                <a:gridCol w="1144944">
                  <a:extLst>
                    <a:ext uri="{9D8B030D-6E8A-4147-A177-3AD203B41FA5}">
                      <a16:colId xmlns:a16="http://schemas.microsoft.com/office/drawing/2014/main" val="3541376554"/>
                    </a:ext>
                  </a:extLst>
                </a:gridCol>
                <a:gridCol w="1144944">
                  <a:extLst>
                    <a:ext uri="{9D8B030D-6E8A-4147-A177-3AD203B41FA5}">
                      <a16:colId xmlns:a16="http://schemas.microsoft.com/office/drawing/2014/main" val="3805905290"/>
                    </a:ext>
                  </a:extLst>
                </a:gridCol>
                <a:gridCol w="1144944">
                  <a:extLst>
                    <a:ext uri="{9D8B030D-6E8A-4147-A177-3AD203B41FA5}">
                      <a16:colId xmlns:a16="http://schemas.microsoft.com/office/drawing/2014/main" val="4280929061"/>
                    </a:ext>
                  </a:extLst>
                </a:gridCol>
              </a:tblGrid>
              <a:tr h="370840">
                <a:tc>
                  <a:txBody>
                    <a:bodyPr/>
                    <a:lstStyle/>
                    <a:p>
                      <a:endParaRPr kumimoji="1" lang="ja-JP" altLang="en-US" dirty="0"/>
                    </a:p>
                  </a:txBody>
                  <a:tcPr/>
                </a:tc>
                <a:tc gridSpan="2">
                  <a:txBody>
                    <a:bodyPr/>
                    <a:lstStyle/>
                    <a:p>
                      <a:r>
                        <a:rPr kumimoji="1" lang="ja-JP" altLang="en-US" dirty="0"/>
                        <a:t>外部関数呼出</a:t>
                      </a:r>
                    </a:p>
                  </a:txBody>
                  <a:tcPr/>
                </a:tc>
                <a:tc hMerge="1">
                  <a:txBody>
                    <a:bodyPr/>
                    <a:lstStyle/>
                    <a:p>
                      <a:endParaRPr kumimoji="1" lang="ja-JP" altLang="en-US" dirty="0"/>
                    </a:p>
                  </a:txBody>
                  <a:tcPr/>
                </a:tc>
                <a:tc gridSpan="2">
                  <a:txBody>
                    <a:bodyPr/>
                    <a:lstStyle/>
                    <a:p>
                      <a:r>
                        <a:rPr kumimoji="1" lang="ja-JP" altLang="en-US" dirty="0"/>
                        <a:t>直接評価箇所</a:t>
                      </a:r>
                    </a:p>
                  </a:txBody>
                  <a:tcPr/>
                </a:tc>
                <a:tc hMerge="1">
                  <a:txBody>
                    <a:bodyPr/>
                    <a:lstStyle/>
                    <a:p>
                      <a:endParaRPr kumimoji="1" lang="ja-JP" altLang="en-US" dirty="0"/>
                    </a:p>
                  </a:txBody>
                  <a:tcPr/>
                </a:tc>
                <a:tc gridSpan="2">
                  <a:txBody>
                    <a:bodyPr/>
                    <a:lstStyle/>
                    <a:p>
                      <a:r>
                        <a:rPr kumimoji="1" lang="ja-JP" altLang="en-US" dirty="0"/>
                        <a:t>合計</a:t>
                      </a:r>
                    </a:p>
                  </a:txBody>
                  <a:tcPr/>
                </a:tc>
                <a:tc hMerge="1">
                  <a:txBody>
                    <a:bodyPr/>
                    <a:lstStyle/>
                    <a:p>
                      <a:endParaRPr kumimoji="1" lang="ja-JP" altLang="en-US" dirty="0"/>
                    </a:p>
                  </a:txBody>
                  <a:tcPr/>
                </a:tc>
                <a:extLst>
                  <a:ext uri="{0D108BD9-81ED-4DB2-BD59-A6C34878D82A}">
                    <a16:rowId xmlns:a16="http://schemas.microsoft.com/office/drawing/2014/main" val="4079621843"/>
                  </a:ext>
                </a:extLst>
              </a:tr>
              <a:tr h="370840">
                <a:tc>
                  <a:txBody>
                    <a:bodyPr/>
                    <a:lstStyle/>
                    <a:p>
                      <a:endParaRPr kumimoji="1" lang="ja-JP" altLang="en-US" dirty="0"/>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Precision</a:t>
                      </a:r>
                      <a:endParaRPr kumimoji="1" lang="ja-JP" altLang="en-US" dirty="0">
                        <a:solidFill>
                          <a:schemeClr val="bg1"/>
                        </a:solidFill>
                      </a:endParaRPr>
                    </a:p>
                  </a:txBody>
                  <a:tcPr>
                    <a:solidFill>
                      <a:schemeClr val="bg2">
                        <a:lumMod val="75000"/>
                      </a:schemeClr>
                    </a:solidFill>
                  </a:tcPr>
                </a:tc>
                <a:tc>
                  <a:txBody>
                    <a:bodyPr/>
                    <a:lstStyle/>
                    <a:p>
                      <a:r>
                        <a:rPr kumimoji="1" lang="en-US" altLang="ja-JP" dirty="0">
                          <a:solidFill>
                            <a:schemeClr val="bg1"/>
                          </a:solidFill>
                        </a:rPr>
                        <a:t>Recall</a:t>
                      </a:r>
                      <a:endParaRPr kumimoji="1" lang="ja-JP" altLang="en-US" dirty="0">
                        <a:solidFill>
                          <a:schemeClr val="bg1"/>
                        </a:solidFill>
                      </a:endParaRPr>
                    </a:p>
                  </a:txBody>
                  <a:tcPr>
                    <a:solidFill>
                      <a:schemeClr val="bg2">
                        <a:lumMod val="75000"/>
                      </a:schemeClr>
                    </a:solidFill>
                  </a:tcPr>
                </a:tc>
                <a:extLst>
                  <a:ext uri="{0D108BD9-81ED-4DB2-BD59-A6C34878D82A}">
                    <a16:rowId xmlns:a16="http://schemas.microsoft.com/office/drawing/2014/main" val="2216037045"/>
                  </a:ext>
                </a:extLst>
              </a:tr>
              <a:tr h="370840">
                <a:tc>
                  <a:txBody>
                    <a:bodyPr/>
                    <a:lstStyle/>
                    <a:p>
                      <a:r>
                        <a:rPr kumimoji="1" lang="en-US" altLang="ja-JP" dirty="0" err="1"/>
                        <a:t>date.c</a:t>
                      </a:r>
                      <a:endParaRPr kumimoji="1" lang="ja-JP" altLang="en-US" dirty="0"/>
                    </a:p>
                  </a:txBody>
                  <a:tcPr/>
                </a:tc>
                <a:tc>
                  <a:txBody>
                    <a:bodyPr/>
                    <a:lstStyle/>
                    <a:p>
                      <a:r>
                        <a:rPr kumimoji="1" lang="en-US" altLang="ja-JP" dirty="0"/>
                        <a:t>0.27</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0.20</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772559357"/>
                  </a:ext>
                </a:extLst>
              </a:tr>
              <a:tr h="370840">
                <a:tc>
                  <a:txBody>
                    <a:bodyPr/>
                    <a:lstStyle/>
                    <a:p>
                      <a:r>
                        <a:rPr kumimoji="1" lang="en-US" altLang="ja-JP" dirty="0" err="1"/>
                        <a:t>touch.c</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0.18</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1488391577"/>
                  </a:ext>
                </a:extLst>
              </a:tr>
              <a:tr h="370840">
                <a:tc>
                  <a:txBody>
                    <a:bodyPr/>
                    <a:lstStyle/>
                    <a:p>
                      <a:r>
                        <a:rPr kumimoji="1" lang="en-US" altLang="ja-JP" dirty="0" err="1"/>
                        <a:t>stat.c</a:t>
                      </a:r>
                      <a:endParaRPr kumimoji="1" lang="ja-JP" altLang="en-US" dirty="0"/>
                    </a:p>
                  </a:txBody>
                  <a:tcPr/>
                </a:tc>
                <a:tc>
                  <a:txBody>
                    <a:bodyPr/>
                    <a:lstStyle/>
                    <a:p>
                      <a:r>
                        <a:rPr kumimoji="1" lang="en-US" altLang="ja-JP" dirty="0"/>
                        <a:t>0.40</a:t>
                      </a:r>
                      <a:endParaRPr kumimoji="1" lang="ja-JP" altLang="en-US" dirty="0"/>
                    </a:p>
                  </a:txBody>
                  <a:tcPr/>
                </a:tc>
                <a:tc>
                  <a:txBody>
                    <a:bodyPr/>
                    <a:lstStyle/>
                    <a:p>
                      <a:r>
                        <a:rPr kumimoji="1" lang="en-US" altLang="ja-JP" dirty="0"/>
                        <a:t>1.00</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N/A</a:t>
                      </a:r>
                      <a:endParaRPr kumimoji="1" lang="ja-JP" altLang="en-US" dirty="0"/>
                    </a:p>
                  </a:txBody>
                  <a:tcPr/>
                </a:tc>
                <a:tc>
                  <a:txBody>
                    <a:bodyPr/>
                    <a:lstStyle/>
                    <a:p>
                      <a:r>
                        <a:rPr kumimoji="1" lang="en-US" altLang="ja-JP" dirty="0"/>
                        <a:t>0.33</a:t>
                      </a:r>
                      <a:endParaRPr kumimoji="1" lang="ja-JP" altLang="en-US" dirty="0"/>
                    </a:p>
                  </a:txBody>
                  <a:tcPr/>
                </a:tc>
                <a:tc>
                  <a:txBody>
                    <a:bodyPr/>
                    <a:lstStyle/>
                    <a:p>
                      <a:r>
                        <a:rPr kumimoji="1" lang="en-US" altLang="ja-JP" dirty="0"/>
                        <a:t>1.00</a:t>
                      </a:r>
                      <a:endParaRPr kumimoji="1" lang="ja-JP" altLang="en-US" dirty="0"/>
                    </a:p>
                  </a:txBody>
                  <a:tcPr/>
                </a:tc>
                <a:extLst>
                  <a:ext uri="{0D108BD9-81ED-4DB2-BD59-A6C34878D82A}">
                    <a16:rowId xmlns:a16="http://schemas.microsoft.com/office/drawing/2014/main" val="3589306756"/>
                  </a:ext>
                </a:extLst>
              </a:tr>
            </a:tbl>
          </a:graphicData>
        </a:graphic>
      </p:graphicFrame>
    </p:spTree>
    <p:extLst>
      <p:ext uri="{BB962C8B-B14F-4D97-AF65-F5344CB8AC3E}">
        <p14:creationId xmlns:p14="http://schemas.microsoft.com/office/powerpoint/2010/main" val="3842820946"/>
      </p:ext>
    </p:extLst>
  </p:cSld>
  <p:clrMapOvr>
    <a:masterClrMapping/>
  </p:clrMapOvr>
  <mc:AlternateContent xmlns:mc="http://schemas.openxmlformats.org/markup-compatibility/2006" xmlns:p14="http://schemas.microsoft.com/office/powerpoint/2010/main">
    <mc:Choice Requires="p14">
      <p:transition spd="slow" p14:dur="2000" advTm="21167"/>
    </mc:Choice>
    <mc:Fallback xmlns="">
      <p:transition spd="slow" advTm="21167"/>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A6D40E6-39E9-4BBB-8EF0-F76CE69C7A96}"/>
              </a:ext>
            </a:extLst>
          </p:cNvPr>
          <p:cNvSpPr>
            <a:spLocks noGrp="1"/>
          </p:cNvSpPr>
          <p:nvPr>
            <p:ph type="title"/>
          </p:nvPr>
        </p:nvSpPr>
        <p:spPr/>
        <p:txBody>
          <a:bodyPr/>
          <a:lstStyle/>
          <a:p>
            <a:r>
              <a:rPr kumimoji="1" lang="ja-JP" altLang="en-US" dirty="0"/>
              <a:t>まとめ</a:t>
            </a:r>
          </a:p>
        </p:txBody>
      </p:sp>
      <p:sp>
        <p:nvSpPr>
          <p:cNvPr id="3" name="コンテンツ プレースホルダー 2">
            <a:extLst>
              <a:ext uri="{FF2B5EF4-FFF2-40B4-BE49-F238E27FC236}">
                <a16:creationId xmlns:a16="http://schemas.microsoft.com/office/drawing/2014/main" id="{4238129D-9CD8-477B-B423-54F9E61FC171}"/>
              </a:ext>
            </a:extLst>
          </p:cNvPr>
          <p:cNvSpPr>
            <a:spLocks noGrp="1"/>
          </p:cNvSpPr>
          <p:nvPr>
            <p:ph idx="1"/>
          </p:nvPr>
        </p:nvSpPr>
        <p:spPr/>
        <p:txBody>
          <a:bodyPr/>
          <a:lstStyle/>
          <a:p>
            <a:r>
              <a:rPr kumimoji="1" lang="ja-JP" altLang="en-US" sz="2800" dirty="0"/>
              <a:t>結果</a:t>
            </a:r>
            <a:endParaRPr kumimoji="1" lang="en-US" altLang="ja-JP" sz="2800" dirty="0"/>
          </a:p>
          <a:p>
            <a:pPr lvl="1"/>
            <a:r>
              <a:rPr lang="ja-JP" altLang="en-US" sz="2400" dirty="0"/>
              <a:t>先行研究における，手動での修正箇所特定と同じ修正必要箇所を</a:t>
            </a:r>
            <a:br>
              <a:rPr lang="en-US" altLang="ja-JP" sz="2400" dirty="0"/>
            </a:br>
            <a:r>
              <a:rPr lang="ja-JP" altLang="en-US" sz="2400" dirty="0"/>
              <a:t>発見することができた</a:t>
            </a:r>
            <a:endParaRPr lang="en-US" altLang="ja-JP" sz="2400" dirty="0"/>
          </a:p>
          <a:p>
            <a:pPr lvl="1"/>
            <a:r>
              <a:rPr kumimoji="1" lang="ja-JP" altLang="en-US" sz="2400" dirty="0"/>
              <a:t>しかし，完全な自動化には至っていない</a:t>
            </a:r>
            <a:endParaRPr kumimoji="1" lang="en-US" altLang="ja-JP" sz="2400" dirty="0"/>
          </a:p>
          <a:p>
            <a:r>
              <a:rPr kumimoji="1" lang="ja-JP" altLang="en-US" sz="2800" dirty="0"/>
              <a:t>今後の展望</a:t>
            </a:r>
            <a:endParaRPr kumimoji="1" lang="en-US" altLang="ja-JP" sz="2800" dirty="0"/>
          </a:p>
          <a:p>
            <a:pPr lvl="1"/>
            <a:r>
              <a:rPr lang="ja-JP" altLang="en-US" sz="2400" dirty="0"/>
              <a:t>より精度の高い修正必要箇所の特定</a:t>
            </a:r>
            <a:endParaRPr lang="en-US" altLang="ja-JP" sz="2400" dirty="0"/>
          </a:p>
          <a:p>
            <a:pPr lvl="1"/>
            <a:r>
              <a:rPr kumimoji="1" lang="ja-JP" altLang="en-US" sz="2400" dirty="0"/>
              <a:t>規模の大きいソースファイルでの評価</a:t>
            </a:r>
            <a:endParaRPr kumimoji="1" lang="en-US" altLang="ja-JP" sz="2400" dirty="0"/>
          </a:p>
          <a:p>
            <a:pPr lvl="1"/>
            <a:r>
              <a:rPr lang="ja-JP" altLang="en-US" sz="2400" dirty="0"/>
              <a:t>プログラムの修正を自動で行うツールの作成</a:t>
            </a:r>
            <a:endParaRPr kumimoji="1" lang="ja-JP" altLang="en-US" sz="2400" dirty="0"/>
          </a:p>
        </p:txBody>
      </p:sp>
      <p:sp>
        <p:nvSpPr>
          <p:cNvPr id="7" name="スライド番号プレースホルダー 6">
            <a:extLst>
              <a:ext uri="{FF2B5EF4-FFF2-40B4-BE49-F238E27FC236}">
                <a16:creationId xmlns:a16="http://schemas.microsoft.com/office/drawing/2014/main" id="{B6601F50-E843-4D75-908F-826C44206C40}"/>
              </a:ext>
            </a:extLst>
          </p:cNvPr>
          <p:cNvSpPr>
            <a:spLocks noGrp="1"/>
          </p:cNvSpPr>
          <p:nvPr>
            <p:ph type="sldNum" sz="quarter" idx="12"/>
          </p:nvPr>
        </p:nvSpPr>
        <p:spPr/>
        <p:txBody>
          <a:bodyPr/>
          <a:lstStyle/>
          <a:p>
            <a:fld id="{1779AF37-FDAD-413B-9C29-384430298FF1}" type="slidenum">
              <a:rPr kumimoji="1" lang="ja-JP" altLang="en-US" smtClean="0"/>
              <a:t>19</a:t>
            </a:fld>
            <a:endParaRPr kumimoji="1" lang="ja-JP" altLang="en-US"/>
          </a:p>
        </p:txBody>
      </p:sp>
    </p:spTree>
    <p:extLst>
      <p:ext uri="{BB962C8B-B14F-4D97-AF65-F5344CB8AC3E}">
        <p14:creationId xmlns:p14="http://schemas.microsoft.com/office/powerpoint/2010/main" val="137395358"/>
      </p:ext>
    </p:extLst>
  </p:cSld>
  <p:clrMapOvr>
    <a:masterClrMapping/>
  </p:clrMapOvr>
  <mc:AlternateContent xmlns:mc="http://schemas.openxmlformats.org/markup-compatibility/2006" xmlns:p14="http://schemas.microsoft.com/office/powerpoint/2010/main">
    <mc:Choice Requires="p14">
      <p:transition spd="slow" p14:dur="2000" advTm="20761"/>
    </mc:Choice>
    <mc:Fallback xmlns="">
      <p:transition spd="slow" advTm="20761"/>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2103CC-FAF0-4846-8C3A-1E0E7A59BFD4}"/>
              </a:ext>
            </a:extLst>
          </p:cNvPr>
          <p:cNvSpPr>
            <a:spLocks noGrp="1"/>
          </p:cNvSpPr>
          <p:nvPr>
            <p:ph type="title"/>
          </p:nvPr>
        </p:nvSpPr>
        <p:spPr/>
        <p:txBody>
          <a:bodyPr/>
          <a:lstStyle/>
          <a:p>
            <a:r>
              <a:rPr kumimoji="1" lang="ja-JP" altLang="en-US" dirty="0"/>
              <a:t>背景：</a:t>
            </a:r>
            <a:r>
              <a:rPr kumimoji="1" lang="en-US" altLang="ja-JP" dirty="0"/>
              <a:t>2038</a:t>
            </a:r>
            <a:r>
              <a:rPr kumimoji="1" lang="ja-JP" altLang="en-US" dirty="0"/>
              <a:t>年問題</a:t>
            </a:r>
          </a:p>
        </p:txBody>
      </p:sp>
      <p:sp>
        <p:nvSpPr>
          <p:cNvPr id="3" name="コンテンツ プレースホルダー 2">
            <a:extLst>
              <a:ext uri="{FF2B5EF4-FFF2-40B4-BE49-F238E27FC236}">
                <a16:creationId xmlns:a16="http://schemas.microsoft.com/office/drawing/2014/main" id="{5FD7A5D0-2758-4FF0-AF6E-87C5733A99E9}"/>
              </a:ext>
            </a:extLst>
          </p:cNvPr>
          <p:cNvSpPr>
            <a:spLocks noGrp="1"/>
          </p:cNvSpPr>
          <p:nvPr>
            <p:ph idx="1"/>
          </p:nvPr>
        </p:nvSpPr>
        <p:spPr>
          <a:xfrm>
            <a:off x="609600" y="1600201"/>
            <a:ext cx="10972800" cy="4615872"/>
          </a:xfrm>
        </p:spPr>
        <p:txBody>
          <a:bodyPr/>
          <a:lstStyle/>
          <a:p>
            <a:r>
              <a:rPr kumimoji="1" lang="en-US" altLang="ja-JP" sz="2800" dirty="0"/>
              <a:t>UNIX</a:t>
            </a:r>
            <a:r>
              <a:rPr kumimoji="1" lang="ja-JP" altLang="en-US" sz="2800" dirty="0"/>
              <a:t>ベースシステムにおける時刻情報には，</a:t>
            </a:r>
            <a:r>
              <a:rPr kumimoji="1" lang="en-US" altLang="ja-JP" sz="2800" dirty="0"/>
              <a:t>1970</a:t>
            </a:r>
            <a:r>
              <a:rPr kumimoji="1" lang="ja-JP" altLang="en-US" sz="2800" dirty="0"/>
              <a:t>年を起算点とする，</a:t>
            </a:r>
            <a:r>
              <a:rPr kumimoji="1" lang="en-US" altLang="ja-JP" sz="2800" dirty="0" err="1"/>
              <a:t>time_t</a:t>
            </a:r>
            <a:r>
              <a:rPr kumimoji="1" lang="ja-JP" altLang="en-US" sz="2800" dirty="0"/>
              <a:t>型が用いられている</a:t>
            </a:r>
            <a:endParaRPr kumimoji="1" lang="en-US" altLang="ja-JP" sz="2800" dirty="0"/>
          </a:p>
          <a:p>
            <a:r>
              <a:rPr lang="en-US" altLang="ja-JP" sz="2800" dirty="0" err="1"/>
              <a:t>time_t</a:t>
            </a:r>
            <a:r>
              <a:rPr lang="ja-JP" altLang="en-US" sz="2800" dirty="0"/>
              <a:t>型のデータサイズはシステム依存であり，符号付き</a:t>
            </a:r>
            <a:r>
              <a:rPr lang="en-US" altLang="ja-JP" sz="2800" dirty="0"/>
              <a:t>32bit</a:t>
            </a:r>
            <a:r>
              <a:rPr lang="ja-JP" altLang="en-US" sz="2800" dirty="0"/>
              <a:t>の</a:t>
            </a:r>
            <a:br>
              <a:rPr lang="en-US" altLang="ja-JP" sz="2800" dirty="0"/>
            </a:br>
            <a:r>
              <a:rPr lang="en-US" altLang="ja-JP" sz="2800" dirty="0" err="1"/>
              <a:t>time_t</a:t>
            </a:r>
            <a:r>
              <a:rPr lang="ja-JP" altLang="en-US" sz="2800" dirty="0"/>
              <a:t>型は，</a:t>
            </a:r>
            <a:r>
              <a:rPr lang="en-US" altLang="ja-JP" sz="2800" dirty="0"/>
              <a:t>2038</a:t>
            </a:r>
            <a:r>
              <a:rPr lang="ja-JP" altLang="en-US" sz="2800" dirty="0"/>
              <a:t>年に桁あふれを起こしてしまう</a:t>
            </a:r>
            <a:endParaRPr lang="en-US" altLang="ja-JP" sz="2800" dirty="0"/>
          </a:p>
          <a:p>
            <a:pPr marL="0" indent="0">
              <a:buNone/>
            </a:pPr>
            <a:r>
              <a:rPr lang="en-US" altLang="ja-JP" sz="2800" dirty="0"/>
              <a:t>	</a:t>
            </a:r>
            <a:r>
              <a:rPr lang="ja-JP" altLang="en-US" sz="2800" dirty="0"/>
              <a:t>　</a:t>
            </a:r>
            <a:r>
              <a:rPr lang="en-US" altLang="ja-JP" sz="2800" dirty="0"/>
              <a:t>	</a:t>
            </a:r>
            <a:r>
              <a:rPr lang="ja-JP" altLang="en-US" sz="2800" dirty="0"/>
              <a:t>システムの誤作動が発生しうる</a:t>
            </a:r>
            <a:endParaRPr lang="en-US" altLang="ja-JP" sz="2800" dirty="0"/>
          </a:p>
          <a:p>
            <a:r>
              <a:rPr lang="en-US" altLang="ja-JP" sz="2800" dirty="0"/>
              <a:t>64bit</a:t>
            </a:r>
            <a:r>
              <a:rPr lang="ja-JP" altLang="en-US" sz="2800" dirty="0" err="1"/>
              <a:t>への</a:t>
            </a:r>
            <a:r>
              <a:rPr lang="ja-JP" altLang="en-US" sz="2800" dirty="0"/>
              <a:t>移行が進んでいるが，</a:t>
            </a:r>
            <a:br>
              <a:rPr lang="en-US" altLang="ja-JP" sz="2800" dirty="0"/>
            </a:br>
            <a:r>
              <a:rPr lang="ja-JP" altLang="en-US" sz="2800" dirty="0"/>
              <a:t>全てのシステムで行えるわけ</a:t>
            </a:r>
            <a:br>
              <a:rPr lang="en-US" altLang="ja-JP" sz="2800" dirty="0"/>
            </a:br>
            <a:r>
              <a:rPr lang="ja-JP" altLang="en-US" sz="2800" dirty="0"/>
              <a:t>ではない</a:t>
            </a:r>
            <a:r>
              <a:rPr lang="en-US" altLang="ja-JP" sz="2800" dirty="0"/>
              <a:t>	</a:t>
            </a:r>
          </a:p>
          <a:p>
            <a:pPr lvl="1"/>
            <a:r>
              <a:rPr lang="ja-JP" altLang="en-US" sz="2400" dirty="0"/>
              <a:t>置き換えコストの抑制</a:t>
            </a:r>
            <a:endParaRPr lang="en-US" altLang="ja-JP" sz="2400" dirty="0"/>
          </a:p>
          <a:p>
            <a:pPr lvl="1"/>
            <a:r>
              <a:rPr lang="ja-JP" altLang="en-US" sz="2400" dirty="0"/>
              <a:t>開発期間の短縮</a:t>
            </a:r>
            <a:endParaRPr lang="en-US" altLang="ja-JP" sz="2400" dirty="0"/>
          </a:p>
        </p:txBody>
      </p:sp>
      <p:sp>
        <p:nvSpPr>
          <p:cNvPr id="4" name="矢印: 右 3">
            <a:extLst>
              <a:ext uri="{FF2B5EF4-FFF2-40B4-BE49-F238E27FC236}">
                <a16:creationId xmlns:a16="http://schemas.microsoft.com/office/drawing/2014/main" id="{8B900330-B0BB-441B-8EAD-02435178AE7B}"/>
              </a:ext>
            </a:extLst>
          </p:cNvPr>
          <p:cNvSpPr/>
          <p:nvPr/>
        </p:nvSpPr>
        <p:spPr>
          <a:xfrm>
            <a:off x="1469985" y="3568322"/>
            <a:ext cx="953175" cy="38032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4">
            <a:extLst>
              <a:ext uri="{FF2B5EF4-FFF2-40B4-BE49-F238E27FC236}">
                <a16:creationId xmlns:a16="http://schemas.microsoft.com/office/drawing/2014/main" id="{78E8FC2B-F81E-4F9C-9561-03AFF98D3551}"/>
              </a:ext>
            </a:extLst>
          </p:cNvPr>
          <p:cNvGraphicFramePr>
            <a:graphicFrameLocks noGrp="1"/>
          </p:cNvGraphicFramePr>
          <p:nvPr>
            <p:extLst>
              <p:ext uri="{D42A27DB-BD31-4B8C-83A1-F6EECF244321}">
                <p14:modId xmlns:p14="http://schemas.microsoft.com/office/powerpoint/2010/main" val="1701580809"/>
              </p:ext>
            </p:extLst>
          </p:nvPr>
        </p:nvGraphicFramePr>
        <p:xfrm>
          <a:off x="5815584" y="4017646"/>
          <a:ext cx="6118999" cy="2291080"/>
        </p:xfrm>
        <a:graphic>
          <a:graphicData uri="http://schemas.openxmlformats.org/drawingml/2006/table">
            <a:tbl>
              <a:tblPr bandRow="1">
                <a:tableStyleId>{69CF1AB2-1976-4502-BF36-3FF5EA218861}</a:tableStyleId>
              </a:tblPr>
              <a:tblGrid>
                <a:gridCol w="1417320">
                  <a:extLst>
                    <a:ext uri="{9D8B030D-6E8A-4147-A177-3AD203B41FA5}">
                      <a16:colId xmlns:a16="http://schemas.microsoft.com/office/drawing/2014/main" val="1287988558"/>
                    </a:ext>
                  </a:extLst>
                </a:gridCol>
                <a:gridCol w="1268490">
                  <a:extLst>
                    <a:ext uri="{9D8B030D-6E8A-4147-A177-3AD203B41FA5}">
                      <a16:colId xmlns:a16="http://schemas.microsoft.com/office/drawing/2014/main" val="3687520892"/>
                    </a:ext>
                  </a:extLst>
                </a:gridCol>
                <a:gridCol w="742209">
                  <a:extLst>
                    <a:ext uri="{9D8B030D-6E8A-4147-A177-3AD203B41FA5}">
                      <a16:colId xmlns:a16="http://schemas.microsoft.com/office/drawing/2014/main" val="3542676130"/>
                    </a:ext>
                  </a:extLst>
                </a:gridCol>
                <a:gridCol w="1343750">
                  <a:extLst>
                    <a:ext uri="{9D8B030D-6E8A-4147-A177-3AD203B41FA5}">
                      <a16:colId xmlns:a16="http://schemas.microsoft.com/office/drawing/2014/main" val="286492159"/>
                    </a:ext>
                  </a:extLst>
                </a:gridCol>
                <a:gridCol w="1347230">
                  <a:extLst>
                    <a:ext uri="{9D8B030D-6E8A-4147-A177-3AD203B41FA5}">
                      <a16:colId xmlns:a16="http://schemas.microsoft.com/office/drawing/2014/main" val="936563970"/>
                    </a:ext>
                  </a:extLst>
                </a:gridCol>
              </a:tblGrid>
              <a:tr h="370840">
                <a:tc>
                  <a:txBody>
                    <a:bodyPr/>
                    <a:lstStyle/>
                    <a:p>
                      <a:pPr algn="ctr"/>
                      <a:r>
                        <a:rPr kumimoji="1" lang="ja-JP" altLang="en-US" dirty="0"/>
                        <a:t>時刻（</a:t>
                      </a:r>
                      <a:r>
                        <a:rPr kumimoji="1" lang="en-US" altLang="ja-JP" dirty="0"/>
                        <a:t>UTC</a:t>
                      </a:r>
                      <a:r>
                        <a:rPr kumimoji="1" lang="ja-JP" altLang="en-US" dirty="0"/>
                        <a:t>）</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1970/1/1 00:00:00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2038/1/19 03:14:07</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2038/1/19 03:14:08</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934142603"/>
                  </a:ext>
                </a:extLst>
              </a:tr>
              <a:tr h="370840">
                <a:tc>
                  <a:txBody>
                    <a:bodyPr/>
                    <a:lstStyle/>
                    <a:p>
                      <a:pPr algn="ctr"/>
                      <a:r>
                        <a:rPr kumimoji="1" lang="ja-JP" altLang="en-US" dirty="0"/>
                        <a:t>符号付</a:t>
                      </a:r>
                      <a:r>
                        <a:rPr kumimoji="1" lang="en-US" altLang="ja-JP" dirty="0"/>
                        <a:t>32bit </a:t>
                      </a:r>
                      <a:br>
                        <a:rPr kumimoji="1" lang="en-US" altLang="ja-JP" dirty="0"/>
                      </a:br>
                      <a:r>
                        <a:rPr kumimoji="1" lang="en-US" altLang="ja-JP" dirty="0" err="1"/>
                        <a:t>time_t</a:t>
                      </a:r>
                      <a:r>
                        <a:rPr kumimoji="1" lang="ja-JP" altLang="en-US" dirty="0"/>
                        <a:t>型値</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0x0000 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0x7FFF FFFF</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0x8000 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746087864"/>
                  </a:ext>
                </a:extLst>
              </a:tr>
              <a:tr h="370840">
                <a:tc>
                  <a:txBody>
                    <a:bodyPr/>
                    <a:lstStyle/>
                    <a:p>
                      <a:pPr algn="ctr"/>
                      <a:r>
                        <a:rPr kumimoji="1" lang="en-US" altLang="ja-JP" dirty="0"/>
                        <a:t>10</a:t>
                      </a:r>
                      <a:r>
                        <a:rPr kumimoji="1" lang="ja-JP" altLang="en-US" dirty="0"/>
                        <a:t>進表示</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sz="1600" b="0" i="0" kern="1200" dirty="0">
                          <a:solidFill>
                            <a:schemeClr val="dk1"/>
                          </a:solidFill>
                          <a:effectLst/>
                          <a:latin typeface="+mn-lt"/>
                          <a:ea typeface="+mn-ea"/>
                          <a:cs typeface="+mn-cs"/>
                        </a:rPr>
                        <a:t>2147483647</a:t>
                      </a:r>
                      <a:endParaRPr kumimoji="1" lang="ja-JP" altLang="en-US" sz="1600"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sz="1400" b="0" i="0" kern="1200" dirty="0">
                          <a:solidFill>
                            <a:schemeClr val="dk1"/>
                          </a:solidFill>
                          <a:effectLst/>
                          <a:latin typeface="+mn-lt"/>
                          <a:ea typeface="+mn-ea"/>
                          <a:cs typeface="+mn-cs"/>
                        </a:rPr>
                        <a:t>-2147483648</a:t>
                      </a:r>
                      <a:endParaRPr kumimoji="1" lang="ja-JP" altLang="en-US" sz="1400" dirty="0"/>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691682395"/>
                  </a:ext>
                </a:extLst>
              </a:tr>
              <a:tr h="370840">
                <a:tc>
                  <a:txBody>
                    <a:bodyPr/>
                    <a:lstStyle/>
                    <a:p>
                      <a:pPr algn="ctr"/>
                      <a:r>
                        <a:rPr kumimoji="1" lang="ja-JP" altLang="en-US" dirty="0"/>
                        <a:t>時刻解釈</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t>1970/1/1 00:00:00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t>2038/1/19 03:14:07</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dirty="0">
                          <a:solidFill>
                            <a:schemeClr val="bg1"/>
                          </a:solidFill>
                        </a:rPr>
                        <a:t>1901/12/13 20:45:52</a:t>
                      </a:r>
                      <a:endParaRPr kumimoji="1" lang="ja-JP" altLang="en-US" dirty="0">
                        <a:solidFill>
                          <a:schemeClr val="bg1"/>
                        </a:solidFill>
                      </a:endParaRP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233420448"/>
                  </a:ext>
                </a:extLst>
              </a:tr>
            </a:tbl>
          </a:graphicData>
        </a:graphic>
      </p:graphicFrame>
      <p:sp>
        <p:nvSpPr>
          <p:cNvPr id="9" name="スライド番号プレースホルダー 8">
            <a:extLst>
              <a:ext uri="{FF2B5EF4-FFF2-40B4-BE49-F238E27FC236}">
                <a16:creationId xmlns:a16="http://schemas.microsoft.com/office/drawing/2014/main" id="{D7199A7B-929F-418B-9021-8EB8686FFC3D}"/>
              </a:ext>
            </a:extLst>
          </p:cNvPr>
          <p:cNvSpPr>
            <a:spLocks noGrp="1"/>
          </p:cNvSpPr>
          <p:nvPr>
            <p:ph type="sldNum" sz="quarter" idx="12"/>
          </p:nvPr>
        </p:nvSpPr>
        <p:spPr/>
        <p:txBody>
          <a:bodyPr/>
          <a:lstStyle/>
          <a:p>
            <a:fld id="{1779AF37-FDAD-413B-9C29-384430298FF1}" type="slidenum">
              <a:rPr kumimoji="1" lang="ja-JP" altLang="en-US" smtClean="0"/>
              <a:t>2</a:t>
            </a:fld>
            <a:endParaRPr kumimoji="1" lang="ja-JP" altLang="en-US"/>
          </a:p>
        </p:txBody>
      </p:sp>
    </p:spTree>
    <p:extLst>
      <p:ext uri="{BB962C8B-B14F-4D97-AF65-F5344CB8AC3E}">
        <p14:creationId xmlns:p14="http://schemas.microsoft.com/office/powerpoint/2010/main" val="1538417405"/>
      </p:ext>
    </p:extLst>
  </p:cSld>
  <p:clrMapOvr>
    <a:masterClrMapping/>
  </p:clrMapOvr>
  <mc:AlternateContent xmlns:mc="http://schemas.openxmlformats.org/markup-compatibility/2006" xmlns:p14="http://schemas.microsoft.com/office/powerpoint/2010/main">
    <mc:Choice Requires="p14">
      <p:transition spd="slow" p14:dur="2000" advTm="52832"/>
    </mc:Choice>
    <mc:Fallback xmlns="">
      <p:transition spd="slow" advTm="52832"/>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3BC9E2-8E38-4D4A-8F30-048683CB050B}"/>
              </a:ext>
            </a:extLst>
          </p:cNvPr>
          <p:cNvSpPr>
            <a:spLocks noGrp="1"/>
          </p:cNvSpPr>
          <p:nvPr>
            <p:ph type="ctrTitle"/>
          </p:nvPr>
        </p:nvSpPr>
        <p:spPr/>
        <p:txBody>
          <a:bodyPr/>
          <a:lstStyle/>
          <a:p>
            <a:r>
              <a:rPr kumimoji="1" lang="ja-JP" altLang="en-US" dirty="0"/>
              <a:t>ご清聴ありがとうございました</a:t>
            </a:r>
          </a:p>
        </p:txBody>
      </p:sp>
      <p:sp>
        <p:nvSpPr>
          <p:cNvPr id="3" name="字幕 2">
            <a:extLst>
              <a:ext uri="{FF2B5EF4-FFF2-40B4-BE49-F238E27FC236}">
                <a16:creationId xmlns:a16="http://schemas.microsoft.com/office/drawing/2014/main" id="{4F0B8ED3-8E88-45ED-9AED-C6E2FD811F0A}"/>
              </a:ext>
            </a:extLst>
          </p:cNvPr>
          <p:cNvSpPr>
            <a:spLocks noGrp="1"/>
          </p:cNvSpPr>
          <p:nvPr>
            <p:ph type="subTitle" idx="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150165D-8066-4AE7-900A-55BC694C3760}"/>
              </a:ext>
            </a:extLst>
          </p:cNvPr>
          <p:cNvSpPr>
            <a:spLocks noGrp="1"/>
          </p:cNvSpPr>
          <p:nvPr>
            <p:ph type="sldNum" sz="quarter" idx="4"/>
          </p:nvPr>
        </p:nvSpPr>
        <p:spPr/>
        <p:txBody>
          <a:bodyPr/>
          <a:lstStyle/>
          <a:p>
            <a:fld id="{1779AF37-FDAD-413B-9C29-384430298FF1}" type="slidenum">
              <a:rPr kumimoji="1" lang="ja-JP" altLang="en-US" smtClean="0"/>
              <a:t>20</a:t>
            </a:fld>
            <a:endParaRPr kumimoji="1" lang="ja-JP" altLang="en-US"/>
          </a:p>
        </p:txBody>
      </p:sp>
    </p:spTree>
    <p:extLst>
      <p:ext uri="{BB962C8B-B14F-4D97-AF65-F5344CB8AC3E}">
        <p14:creationId xmlns:p14="http://schemas.microsoft.com/office/powerpoint/2010/main" val="3692051179"/>
      </p:ext>
    </p:extLst>
  </p:cSld>
  <p:clrMapOvr>
    <a:masterClrMapping/>
  </p:clrMapOvr>
  <mc:AlternateContent xmlns:mc="http://schemas.openxmlformats.org/markup-compatibility/2006" xmlns:p14="http://schemas.microsoft.com/office/powerpoint/2010/main">
    <mc:Choice Requires="p14">
      <p:transition spd="slow" p14:dur="2000" advTm="4662"/>
    </mc:Choice>
    <mc:Fallback xmlns="">
      <p:transition spd="slow" advTm="4662"/>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2883F9-A1BB-489E-9377-F4B079EE581F}"/>
              </a:ext>
            </a:extLst>
          </p:cNvPr>
          <p:cNvSpPr>
            <a:spLocks noGrp="1"/>
          </p:cNvSpPr>
          <p:nvPr>
            <p:ph type="title"/>
          </p:nvPr>
        </p:nvSpPr>
        <p:spPr/>
        <p:txBody>
          <a:bodyPr/>
          <a:lstStyle/>
          <a:p>
            <a:r>
              <a:rPr kumimoji="1" lang="ja-JP" altLang="en-US" dirty="0"/>
              <a:t>修正例：外部関数呼び出し</a:t>
            </a:r>
          </a:p>
        </p:txBody>
      </p:sp>
      <p:sp>
        <p:nvSpPr>
          <p:cNvPr id="4" name="テキスト ボックス 3">
            <a:extLst>
              <a:ext uri="{FF2B5EF4-FFF2-40B4-BE49-F238E27FC236}">
                <a16:creationId xmlns:a16="http://schemas.microsoft.com/office/drawing/2014/main" id="{0CCDD1EF-27E0-4789-8A45-699BAF6FDFF6}"/>
              </a:ext>
            </a:extLst>
          </p:cNvPr>
          <p:cNvSpPr txBox="1"/>
          <p:nvPr/>
        </p:nvSpPr>
        <p:spPr>
          <a:xfrm>
            <a:off x="2204484" y="3199095"/>
            <a:ext cx="2098158" cy="1323439"/>
          </a:xfrm>
          <a:prstGeom prst="rect">
            <a:avLst/>
          </a:prstGeom>
          <a:noFill/>
          <a:ln>
            <a:solidFill>
              <a:srgbClr val="FF0000"/>
            </a:solidFill>
          </a:ln>
        </p:spPr>
        <p:txBody>
          <a:bodyPr wrap="square" rtlCol="0">
            <a:spAutoFit/>
          </a:bodyPr>
          <a:lstStyle/>
          <a:p>
            <a:r>
              <a:rPr kumimoji="1" lang="en-US" altLang="ja-JP" sz="2000" dirty="0" err="1">
                <a:latin typeface="Calibri Light" panose="020F0302020204030204" pitchFamily="34" charset="0"/>
                <a:cs typeface="Calibri Light" panose="020F0302020204030204" pitchFamily="34" charset="0"/>
              </a:rPr>
              <a:t>time_t</a:t>
            </a:r>
            <a:r>
              <a:rPr kumimoji="1" lang="en-US" altLang="ja-JP" sz="2000" dirty="0">
                <a:latin typeface="Calibri Light" panose="020F0302020204030204" pitchFamily="34" charset="0"/>
                <a:cs typeface="Calibri Light" panose="020F0302020204030204" pitchFamily="34" charset="0"/>
              </a:rPr>
              <a:t> tv;</a:t>
            </a:r>
          </a:p>
          <a:p>
            <a:r>
              <a:rPr lang="en-US" altLang="ja-JP" sz="2000" dirty="0">
                <a:latin typeface="Calibri Light" panose="020F0302020204030204" pitchFamily="34" charset="0"/>
                <a:cs typeface="Calibri Light" panose="020F0302020204030204" pitchFamily="34" charset="0"/>
              </a:rPr>
              <a:t>struct tm </a:t>
            </a:r>
            <a:r>
              <a:rPr lang="en-US" altLang="ja-JP" sz="2000" dirty="0" err="1">
                <a:latin typeface="Calibri Light" panose="020F0302020204030204" pitchFamily="34" charset="0"/>
                <a:cs typeface="Calibri Light" panose="020F0302020204030204" pitchFamily="34" charset="0"/>
              </a:rPr>
              <a:t>ts</a:t>
            </a:r>
            <a:r>
              <a:rPr lang="en-US" altLang="ja-JP" sz="2000" dirty="0">
                <a:latin typeface="Calibri Light" panose="020F0302020204030204" pitchFamily="34" charset="0"/>
                <a:cs typeface="Calibri Light" panose="020F0302020204030204" pitchFamily="34" charset="0"/>
              </a:rPr>
              <a:t>;</a:t>
            </a:r>
          </a:p>
          <a:p>
            <a:r>
              <a:rPr kumimoji="1" lang="ja-JP" altLang="en-US" sz="2000" dirty="0">
                <a:latin typeface="Calibri Light" panose="020F0302020204030204" pitchFamily="34" charset="0"/>
                <a:cs typeface="Calibri Light" panose="020F0302020204030204" pitchFamily="34" charset="0"/>
              </a:rPr>
              <a:t>　</a:t>
            </a:r>
            <a:r>
              <a:rPr kumimoji="1" lang="en-US" altLang="ja-JP" sz="2000" dirty="0">
                <a:latin typeface="Calibri Light" panose="020F0302020204030204" pitchFamily="34" charset="0"/>
                <a:cs typeface="Calibri Light" panose="020F0302020204030204" pitchFamily="34" charset="0"/>
              </a:rPr>
              <a:t>…</a:t>
            </a:r>
          </a:p>
          <a:p>
            <a:r>
              <a:rPr lang="en-US" altLang="ja-JP" sz="2000" dirty="0">
                <a:latin typeface="Calibri Light" panose="020F0302020204030204" pitchFamily="34" charset="0"/>
                <a:cs typeface="Calibri Light" panose="020F0302020204030204" pitchFamily="34" charset="0"/>
              </a:rPr>
              <a:t>tv = </a:t>
            </a:r>
            <a:r>
              <a:rPr lang="en-US" altLang="ja-JP" sz="2000" dirty="0" err="1">
                <a:latin typeface="Calibri Light" panose="020F0302020204030204" pitchFamily="34" charset="0"/>
                <a:cs typeface="Calibri Light" panose="020F0302020204030204" pitchFamily="34" charset="0"/>
              </a:rPr>
              <a:t>mktime</a:t>
            </a:r>
            <a:r>
              <a:rPr lang="en-US" altLang="ja-JP" sz="2000" dirty="0">
                <a:latin typeface="Calibri Light" panose="020F0302020204030204" pitchFamily="34" charset="0"/>
                <a:cs typeface="Calibri Light" panose="020F0302020204030204" pitchFamily="34" charset="0"/>
              </a:rPr>
              <a:t>(&amp;</a:t>
            </a:r>
            <a:r>
              <a:rPr lang="en-US" altLang="ja-JP" sz="2000" dirty="0" err="1">
                <a:latin typeface="Calibri Light" panose="020F0302020204030204" pitchFamily="34" charset="0"/>
                <a:cs typeface="Calibri Light" panose="020F0302020204030204" pitchFamily="34" charset="0"/>
              </a:rPr>
              <a:t>ts</a:t>
            </a:r>
            <a:r>
              <a:rPr lang="en-US" altLang="ja-JP" sz="2000" dirty="0">
                <a:latin typeface="Calibri Light" panose="020F0302020204030204" pitchFamily="34" charset="0"/>
                <a:cs typeface="Calibri Light" panose="020F0302020204030204" pitchFamily="34" charset="0"/>
              </a:rPr>
              <a:t>);</a:t>
            </a:r>
            <a:endParaRPr kumimoji="1" lang="ja-JP" altLang="en-US" sz="2000" dirty="0">
              <a:latin typeface="Calibri Light" panose="020F0302020204030204" pitchFamily="34" charset="0"/>
              <a:cs typeface="Calibri Light" panose="020F0302020204030204" pitchFamily="34" charset="0"/>
            </a:endParaRPr>
          </a:p>
        </p:txBody>
      </p:sp>
      <p:sp>
        <p:nvSpPr>
          <p:cNvPr id="5" name="テキスト ボックス 4">
            <a:extLst>
              <a:ext uri="{FF2B5EF4-FFF2-40B4-BE49-F238E27FC236}">
                <a16:creationId xmlns:a16="http://schemas.microsoft.com/office/drawing/2014/main" id="{72C7259A-7909-4834-99AC-A3BC093B37CB}"/>
              </a:ext>
            </a:extLst>
          </p:cNvPr>
          <p:cNvSpPr txBox="1"/>
          <p:nvPr/>
        </p:nvSpPr>
        <p:spPr>
          <a:xfrm>
            <a:off x="6602817" y="1967989"/>
            <a:ext cx="3795824" cy="3785652"/>
          </a:xfrm>
          <a:prstGeom prst="rect">
            <a:avLst/>
          </a:prstGeom>
          <a:noFill/>
          <a:ln>
            <a:solidFill>
              <a:srgbClr val="FF0000"/>
            </a:solidFill>
          </a:ln>
        </p:spPr>
        <p:txBody>
          <a:bodyPr wrap="square" rtlCol="0">
            <a:spAutoFit/>
          </a:bodyPr>
          <a:lstStyle/>
          <a:p>
            <a:r>
              <a:rPr kumimoji="1" lang="en-US" altLang="ja-JP" sz="2000" dirty="0" err="1">
                <a:latin typeface="Calibri Light" panose="020F0302020204030204" pitchFamily="34" charset="0"/>
                <a:cs typeface="Calibri Light" panose="020F0302020204030204" pitchFamily="34" charset="0"/>
              </a:rPr>
              <a:t>time_t</a:t>
            </a:r>
            <a:r>
              <a:rPr kumimoji="1" lang="en-US" altLang="ja-JP" sz="2000" dirty="0">
                <a:latin typeface="Calibri Light" panose="020F0302020204030204" pitchFamily="34" charset="0"/>
                <a:cs typeface="Calibri Light" panose="020F0302020204030204" pitchFamily="34" charset="0"/>
              </a:rPr>
              <a:t> tv;</a:t>
            </a:r>
          </a:p>
          <a:p>
            <a:r>
              <a:rPr lang="en-US" altLang="ja-JP" sz="2000" dirty="0">
                <a:latin typeface="Calibri Light" panose="020F0302020204030204" pitchFamily="34" charset="0"/>
                <a:cs typeface="Calibri Light" panose="020F0302020204030204" pitchFamily="34" charset="0"/>
              </a:rPr>
              <a:t>struct tm </a:t>
            </a:r>
            <a:r>
              <a:rPr lang="en-US" altLang="ja-JP" sz="2000" dirty="0" err="1">
                <a:latin typeface="Calibri Light" panose="020F0302020204030204" pitchFamily="34" charset="0"/>
                <a:cs typeface="Calibri Light" panose="020F0302020204030204" pitchFamily="34" charset="0"/>
              </a:rPr>
              <a:t>ts</a:t>
            </a:r>
            <a:r>
              <a:rPr lang="en-US" altLang="ja-JP" sz="2000" dirty="0">
                <a:latin typeface="Calibri Light" panose="020F0302020204030204" pitchFamily="34" charset="0"/>
                <a:cs typeface="Calibri Light" panose="020F0302020204030204" pitchFamily="34" charset="0"/>
              </a:rPr>
              <a:t>;</a:t>
            </a:r>
          </a:p>
          <a:p>
            <a:r>
              <a:rPr kumimoji="1" lang="ja-JP" altLang="en-US" sz="2000" dirty="0">
                <a:latin typeface="Calibri Light" panose="020F0302020204030204" pitchFamily="34" charset="0"/>
                <a:cs typeface="Calibri Light" panose="020F0302020204030204" pitchFamily="34" charset="0"/>
              </a:rPr>
              <a:t>　</a:t>
            </a:r>
            <a:r>
              <a:rPr kumimoji="1" lang="en-US" altLang="ja-JP" sz="2000" dirty="0">
                <a:latin typeface="Calibri Light" panose="020F0302020204030204" pitchFamily="34" charset="0"/>
                <a:cs typeface="Calibri Light" panose="020F0302020204030204" pitchFamily="34" charset="0"/>
              </a:rPr>
              <a:t>…</a:t>
            </a:r>
          </a:p>
          <a:p>
            <a:r>
              <a:rPr lang="en-US" altLang="ja-JP" sz="2000" dirty="0">
                <a:latin typeface="Calibri Light" panose="020F0302020204030204" pitchFamily="34" charset="0"/>
                <a:cs typeface="Calibri Light" panose="020F0302020204030204" pitchFamily="34" charset="0"/>
              </a:rPr>
              <a:t>tv = </a:t>
            </a:r>
            <a:r>
              <a:rPr lang="en-US" altLang="ja-JP" sz="2000" dirty="0" err="1">
                <a:latin typeface="Calibri Light" panose="020F0302020204030204" pitchFamily="34" charset="0"/>
                <a:cs typeface="Calibri Light" panose="020F0302020204030204" pitchFamily="34" charset="0"/>
              </a:rPr>
              <a:t>wrapper_mktime</a:t>
            </a:r>
            <a:r>
              <a:rPr lang="en-US" altLang="ja-JP" sz="2000" dirty="0">
                <a:latin typeface="Calibri Light" panose="020F0302020204030204" pitchFamily="34" charset="0"/>
                <a:cs typeface="Calibri Light" panose="020F0302020204030204" pitchFamily="34" charset="0"/>
              </a:rPr>
              <a:t>(&amp;</a:t>
            </a:r>
            <a:r>
              <a:rPr lang="en-US" altLang="ja-JP" sz="2000" dirty="0" err="1">
                <a:latin typeface="Calibri Light" panose="020F0302020204030204" pitchFamily="34" charset="0"/>
                <a:cs typeface="Calibri Light" panose="020F0302020204030204" pitchFamily="34" charset="0"/>
              </a:rPr>
              <a:t>ts</a:t>
            </a:r>
            <a:r>
              <a:rPr lang="en-US" altLang="ja-JP" sz="2000" dirty="0">
                <a:latin typeface="Calibri Light" panose="020F0302020204030204" pitchFamily="34" charset="0"/>
                <a:cs typeface="Calibri Light" panose="020F0302020204030204" pitchFamily="34" charset="0"/>
              </a:rPr>
              <a:t>);</a:t>
            </a:r>
          </a:p>
          <a:p>
            <a:r>
              <a:rPr kumimoji="1"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p>
          <a:p>
            <a:r>
              <a:rPr kumimoji="1" lang="en-US" altLang="ja-JP" sz="2000" dirty="0">
                <a:latin typeface="Calibri Light" panose="020F0302020204030204" pitchFamily="34" charset="0"/>
                <a:cs typeface="Calibri Light" panose="020F0302020204030204" pitchFamily="34" charset="0"/>
              </a:rPr>
              <a:t>static </a:t>
            </a:r>
            <a:r>
              <a:rPr kumimoji="1" lang="en-US" altLang="ja-JP" sz="2000" dirty="0" err="1">
                <a:latin typeface="Calibri Light" panose="020F0302020204030204" pitchFamily="34" charset="0"/>
                <a:cs typeface="Calibri Light" panose="020F0302020204030204" pitchFamily="34" charset="0"/>
              </a:rPr>
              <a:t>time_t</a:t>
            </a:r>
            <a:endParaRPr kumimoji="1" lang="en-US" altLang="ja-JP" sz="2000" dirty="0">
              <a:latin typeface="Calibri Light" panose="020F0302020204030204" pitchFamily="34" charset="0"/>
              <a:cs typeface="Calibri Light" panose="020F0302020204030204" pitchFamily="34" charset="0"/>
            </a:endParaRPr>
          </a:p>
          <a:p>
            <a:r>
              <a:rPr kumimoji="1" lang="en-US" altLang="ja-JP" sz="2000" dirty="0" err="1">
                <a:latin typeface="Calibri Light" panose="020F0302020204030204" pitchFamily="34" charset="0"/>
                <a:cs typeface="Calibri Light" panose="020F0302020204030204" pitchFamily="34" charset="0"/>
              </a:rPr>
              <a:t>wrapper_mktime</a:t>
            </a:r>
            <a:r>
              <a:rPr kumimoji="1" lang="en-US" altLang="ja-JP" sz="2000" dirty="0">
                <a:latin typeface="Calibri Light" panose="020F0302020204030204" pitchFamily="34" charset="0"/>
                <a:cs typeface="Calibri Light" panose="020F0302020204030204" pitchFamily="34" charset="0"/>
              </a:rPr>
              <a:t>(struct tm *</a:t>
            </a:r>
            <a:r>
              <a:rPr kumimoji="1" lang="en-US" altLang="ja-JP" sz="2000" dirty="0" err="1">
                <a:latin typeface="Calibri Light" panose="020F0302020204030204" pitchFamily="34" charset="0"/>
                <a:cs typeface="Calibri Light" panose="020F0302020204030204" pitchFamily="34" charset="0"/>
              </a:rPr>
              <a:t>ptm</a:t>
            </a:r>
            <a:r>
              <a:rPr kumimoji="1"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err="1">
                <a:latin typeface="Calibri Light" panose="020F0302020204030204" pitchFamily="34" charset="0"/>
                <a:cs typeface="Calibri Light" panose="020F0302020204030204" pitchFamily="34" charset="0"/>
              </a:rPr>
              <a:t>time_t</a:t>
            </a:r>
            <a:r>
              <a:rPr lang="en-US" altLang="ja-JP" sz="2000" dirty="0">
                <a:latin typeface="Calibri Light" panose="020F0302020204030204" pitchFamily="34" charset="0"/>
                <a:cs typeface="Calibri Light" panose="020F0302020204030204" pitchFamily="34" charset="0"/>
              </a:rPr>
              <a:t> ret;</a:t>
            </a:r>
          </a:p>
          <a:p>
            <a:r>
              <a:rPr kumimoji="1" lang="ja-JP" altLang="en-US" sz="2000" dirty="0">
                <a:latin typeface="Calibri Light" panose="020F0302020204030204" pitchFamily="34" charset="0"/>
                <a:cs typeface="Calibri Light" panose="020F0302020204030204" pitchFamily="34" charset="0"/>
              </a:rPr>
              <a:t>　</a:t>
            </a:r>
            <a:r>
              <a:rPr kumimoji="1" lang="en-US" altLang="ja-JP" sz="2000" dirty="0" err="1">
                <a:latin typeface="Calibri Light" panose="020F0302020204030204" pitchFamily="34" charset="0"/>
                <a:cs typeface="Calibri Light" panose="020F0302020204030204" pitchFamily="34" charset="0"/>
              </a:rPr>
              <a:t>ptm</a:t>
            </a:r>
            <a:r>
              <a:rPr kumimoji="1" lang="en-US" altLang="ja-JP" sz="2000" dirty="0">
                <a:latin typeface="Calibri Light" panose="020F0302020204030204" pitchFamily="34" charset="0"/>
                <a:cs typeface="Calibri Light" panose="020F0302020204030204" pitchFamily="34" charset="0"/>
              </a:rPr>
              <a:t>-&gt;</a:t>
            </a:r>
            <a:r>
              <a:rPr kumimoji="1" lang="en-US" altLang="ja-JP" sz="2000" dirty="0" err="1">
                <a:latin typeface="Calibri Light" panose="020F0302020204030204" pitchFamily="34" charset="0"/>
                <a:cs typeface="Calibri Light" panose="020F0302020204030204" pitchFamily="34" charset="0"/>
              </a:rPr>
              <a:t>tm_year</a:t>
            </a:r>
            <a:r>
              <a:rPr kumimoji="1" lang="en-US" altLang="ja-JP" sz="2000" dirty="0">
                <a:latin typeface="Calibri Light" panose="020F0302020204030204" pitchFamily="34" charset="0"/>
                <a:cs typeface="Calibri Light" panose="020F0302020204030204" pitchFamily="34" charset="0"/>
              </a:rPr>
              <a:t> -= </a:t>
            </a:r>
            <a:r>
              <a:rPr kumimoji="1" lang="en-US" altLang="ja-JP" sz="2000" dirty="0" err="1">
                <a:latin typeface="Calibri Light" panose="020F0302020204030204" pitchFamily="34" charset="0"/>
                <a:cs typeface="Calibri Light" panose="020F0302020204030204" pitchFamily="34" charset="0"/>
              </a:rPr>
              <a:t>defyear</a:t>
            </a:r>
            <a:r>
              <a:rPr kumimoji="1"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ret = </a:t>
            </a:r>
            <a:r>
              <a:rPr lang="en-US" altLang="ja-JP" sz="2000" dirty="0" err="1">
                <a:latin typeface="Calibri Light" panose="020F0302020204030204" pitchFamily="34" charset="0"/>
                <a:cs typeface="Calibri Light" panose="020F0302020204030204" pitchFamily="34" charset="0"/>
              </a:rPr>
              <a:t>mktime</a:t>
            </a:r>
            <a:r>
              <a:rPr lang="en-US" altLang="ja-JP" sz="2000" dirty="0">
                <a:latin typeface="Calibri Light" panose="020F0302020204030204" pitchFamily="34" charset="0"/>
                <a:cs typeface="Calibri Light" panose="020F0302020204030204" pitchFamily="34" charset="0"/>
              </a:rPr>
              <a:t>(</a:t>
            </a:r>
            <a:r>
              <a:rPr lang="en-US" altLang="ja-JP" sz="2000" dirty="0" err="1">
                <a:latin typeface="Calibri Light" panose="020F0302020204030204" pitchFamily="34" charset="0"/>
                <a:cs typeface="Calibri Light" panose="020F0302020204030204" pitchFamily="34" charset="0"/>
              </a:rPr>
              <a:t>ptm</a:t>
            </a:r>
            <a:r>
              <a:rPr lang="en-US" altLang="ja-JP" sz="2000" dirty="0">
                <a:latin typeface="Calibri Light" panose="020F0302020204030204" pitchFamily="34" charset="0"/>
                <a:cs typeface="Calibri Light" panose="020F0302020204030204" pitchFamily="34" charset="0"/>
              </a:rPr>
              <a:t>);</a:t>
            </a:r>
          </a:p>
          <a:p>
            <a:r>
              <a:rPr kumimoji="1" lang="ja-JP" altLang="en-US" sz="2000" dirty="0">
                <a:latin typeface="Calibri Light" panose="020F0302020204030204" pitchFamily="34" charset="0"/>
                <a:cs typeface="Calibri Light" panose="020F0302020204030204" pitchFamily="34" charset="0"/>
              </a:rPr>
              <a:t>　</a:t>
            </a:r>
            <a:r>
              <a:rPr kumimoji="1" lang="en-US" altLang="ja-JP" sz="2000" dirty="0">
                <a:latin typeface="Calibri Light" panose="020F0302020204030204" pitchFamily="34" charset="0"/>
                <a:cs typeface="Calibri Light" panose="020F0302020204030204" pitchFamily="34" charset="0"/>
              </a:rPr>
              <a:t>return ret;</a:t>
            </a:r>
          </a:p>
          <a:p>
            <a:r>
              <a:rPr lang="en-US" altLang="ja-JP" sz="2000" dirty="0">
                <a:latin typeface="Calibri Light" panose="020F0302020204030204" pitchFamily="34" charset="0"/>
                <a:cs typeface="Calibri Light" panose="020F0302020204030204" pitchFamily="34" charset="0"/>
              </a:rPr>
              <a:t>}</a:t>
            </a:r>
            <a:endParaRPr kumimoji="1" lang="ja-JP" altLang="en-US" sz="2000" dirty="0">
              <a:latin typeface="Calibri Light" panose="020F0302020204030204" pitchFamily="34" charset="0"/>
              <a:cs typeface="Calibri Light" panose="020F0302020204030204" pitchFamily="34" charset="0"/>
            </a:endParaRPr>
          </a:p>
        </p:txBody>
      </p:sp>
      <p:cxnSp>
        <p:nvCxnSpPr>
          <p:cNvPr id="7" name="直線矢印コネクタ 6">
            <a:extLst>
              <a:ext uri="{FF2B5EF4-FFF2-40B4-BE49-F238E27FC236}">
                <a16:creationId xmlns:a16="http://schemas.microsoft.com/office/drawing/2014/main" id="{22C4D306-DFD9-4F33-A3B8-1B96F20A03F3}"/>
              </a:ext>
            </a:extLst>
          </p:cNvPr>
          <p:cNvCxnSpPr>
            <a:stCxn id="4" idx="3"/>
            <a:endCxn id="5" idx="1"/>
          </p:cNvCxnSpPr>
          <p:nvPr/>
        </p:nvCxnSpPr>
        <p:spPr>
          <a:xfrm>
            <a:off x="4302642" y="3860815"/>
            <a:ext cx="2300175"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9" name="テキスト ボックス 8">
            <a:extLst>
              <a:ext uri="{FF2B5EF4-FFF2-40B4-BE49-F238E27FC236}">
                <a16:creationId xmlns:a16="http://schemas.microsoft.com/office/drawing/2014/main" id="{444BD816-1358-4731-B42C-165AE273E34C}"/>
              </a:ext>
            </a:extLst>
          </p:cNvPr>
          <p:cNvSpPr txBox="1"/>
          <p:nvPr/>
        </p:nvSpPr>
        <p:spPr>
          <a:xfrm>
            <a:off x="6691421" y="5741581"/>
            <a:ext cx="3707220" cy="369332"/>
          </a:xfrm>
          <a:prstGeom prst="rect">
            <a:avLst/>
          </a:prstGeom>
          <a:noFill/>
        </p:spPr>
        <p:txBody>
          <a:bodyPr wrap="square" rtlCol="0">
            <a:spAutoFit/>
          </a:bodyPr>
          <a:lstStyle/>
          <a:p>
            <a:r>
              <a:rPr kumimoji="1" lang="en-US" altLang="ja-JP" sz="1800" dirty="0"/>
              <a:t>※</a:t>
            </a:r>
            <a:r>
              <a:rPr kumimoji="1" lang="en-US" altLang="ja-JP" sz="1800" i="1" dirty="0" err="1"/>
              <a:t>defyear</a:t>
            </a:r>
            <a:r>
              <a:rPr kumimoji="1" lang="en-US" altLang="ja-JP" sz="1800" dirty="0"/>
              <a:t> </a:t>
            </a:r>
            <a:r>
              <a:rPr kumimoji="1" lang="ja-JP" altLang="en-US" sz="1800" dirty="0"/>
              <a:t>は起算点変更分</a:t>
            </a:r>
            <a:r>
              <a:rPr lang="ja-JP" altLang="en-US" sz="1800" dirty="0"/>
              <a:t>の年数</a:t>
            </a:r>
            <a:endParaRPr kumimoji="1" lang="ja-JP" altLang="en-US" sz="1800" i="1" dirty="0"/>
          </a:p>
        </p:txBody>
      </p:sp>
    </p:spTree>
    <p:extLst>
      <p:ext uri="{BB962C8B-B14F-4D97-AF65-F5344CB8AC3E}">
        <p14:creationId xmlns:p14="http://schemas.microsoft.com/office/powerpoint/2010/main" val="1394832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1093CE-EE32-4EDC-A0D3-736CA89DEBBC}"/>
              </a:ext>
            </a:extLst>
          </p:cNvPr>
          <p:cNvSpPr>
            <a:spLocks noGrp="1"/>
          </p:cNvSpPr>
          <p:nvPr>
            <p:ph type="title"/>
          </p:nvPr>
        </p:nvSpPr>
        <p:spPr/>
        <p:txBody>
          <a:bodyPr/>
          <a:lstStyle/>
          <a:p>
            <a:r>
              <a:rPr kumimoji="1" lang="ja-JP" altLang="en-US" dirty="0"/>
              <a:t>修正例：直接評価箇所</a:t>
            </a:r>
          </a:p>
        </p:txBody>
      </p:sp>
      <p:sp>
        <p:nvSpPr>
          <p:cNvPr id="4" name="テキスト ボックス 3">
            <a:extLst>
              <a:ext uri="{FF2B5EF4-FFF2-40B4-BE49-F238E27FC236}">
                <a16:creationId xmlns:a16="http://schemas.microsoft.com/office/drawing/2014/main" id="{3D433C34-D171-41FF-9E04-1B16CCDA4F01}"/>
              </a:ext>
            </a:extLst>
          </p:cNvPr>
          <p:cNvSpPr txBox="1"/>
          <p:nvPr/>
        </p:nvSpPr>
        <p:spPr>
          <a:xfrm>
            <a:off x="2083981" y="3083440"/>
            <a:ext cx="2856614" cy="1692771"/>
          </a:xfrm>
          <a:prstGeom prst="rect">
            <a:avLst/>
          </a:prstGeom>
          <a:noFill/>
          <a:ln>
            <a:solidFill>
              <a:srgbClr val="FF0000"/>
            </a:solidFill>
          </a:ln>
        </p:spPr>
        <p:txBody>
          <a:bodyPr wrap="square" rtlCol="0">
            <a:spAutoFit/>
          </a:bodyPr>
          <a:lstStyle/>
          <a:p>
            <a:r>
              <a:rPr kumimoji="1" lang="en-US" altLang="ja-JP" sz="2000" dirty="0" err="1">
                <a:latin typeface="Calibri Light" panose="020F0302020204030204" pitchFamily="34" charset="0"/>
                <a:cs typeface="Calibri Light" panose="020F0302020204030204" pitchFamily="34" charset="0"/>
              </a:rPr>
              <a:t>time_t</a:t>
            </a:r>
            <a:r>
              <a:rPr kumimoji="1" lang="en-US" altLang="ja-JP" sz="2000" dirty="0">
                <a:latin typeface="Calibri Light" panose="020F0302020204030204" pitchFamily="34" charset="0"/>
                <a:cs typeface="Calibri Light" panose="020F0302020204030204" pitchFamily="34" charset="0"/>
              </a:rPr>
              <a:t> tv; </a:t>
            </a:r>
          </a:p>
          <a:p>
            <a:r>
              <a:rPr kumimoji="1" lang="en-US" altLang="ja-JP" sz="2000" dirty="0">
                <a:latin typeface="Calibri Light" panose="020F0302020204030204" pitchFamily="34" charset="0"/>
                <a:cs typeface="Calibri Light" panose="020F0302020204030204" pitchFamily="34" charset="0"/>
              </a:rPr>
              <a:t>tv = time(NULL) – </a:t>
            </a:r>
            <a:r>
              <a:rPr kumimoji="1" lang="en-US" altLang="ja-JP" sz="2000" i="1" dirty="0" err="1">
                <a:latin typeface="Calibri Light" panose="020F0302020204030204" pitchFamily="34" charset="0"/>
                <a:cs typeface="Calibri Light" panose="020F0302020204030204" pitchFamily="34" charset="0"/>
              </a:rPr>
              <a:t>defsec</a:t>
            </a:r>
            <a:r>
              <a:rPr kumimoji="1"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p>
          <a:p>
            <a:r>
              <a:rPr kumimoji="1" lang="en-US" altLang="ja-JP" sz="2000" dirty="0">
                <a:latin typeface="Calibri Light" panose="020F0302020204030204" pitchFamily="34" charset="0"/>
                <a:cs typeface="Calibri Light" panose="020F0302020204030204" pitchFamily="34" charset="0"/>
              </a:rPr>
              <a:t>if(tv &gt; </a:t>
            </a:r>
            <a:r>
              <a:rPr kumimoji="1" lang="en-US" altLang="ja-JP" sz="2000" i="1" dirty="0">
                <a:latin typeface="Calibri Light" panose="020F0302020204030204" pitchFamily="34" charset="0"/>
                <a:cs typeface="Calibri Light" panose="020F0302020204030204" pitchFamily="34" charset="0"/>
              </a:rPr>
              <a:t>const</a:t>
            </a:r>
            <a:r>
              <a:rPr kumimoji="1"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endParaRPr kumimoji="1" lang="ja-JP" altLang="en-US" sz="2000" dirty="0">
              <a:latin typeface="Calibri Light" panose="020F0302020204030204" pitchFamily="34" charset="0"/>
              <a:cs typeface="Calibri Light" panose="020F0302020204030204" pitchFamily="34" charset="0"/>
            </a:endParaRPr>
          </a:p>
        </p:txBody>
      </p:sp>
      <p:sp>
        <p:nvSpPr>
          <p:cNvPr id="5" name="テキスト ボックス 4">
            <a:extLst>
              <a:ext uri="{FF2B5EF4-FFF2-40B4-BE49-F238E27FC236}">
                <a16:creationId xmlns:a16="http://schemas.microsoft.com/office/drawing/2014/main" id="{B048543A-BC52-44D5-B506-7AD26FB7E62C}"/>
              </a:ext>
            </a:extLst>
          </p:cNvPr>
          <p:cNvSpPr txBox="1"/>
          <p:nvPr/>
        </p:nvSpPr>
        <p:spPr>
          <a:xfrm>
            <a:off x="6624083" y="3083441"/>
            <a:ext cx="2856614" cy="1692771"/>
          </a:xfrm>
          <a:prstGeom prst="rect">
            <a:avLst/>
          </a:prstGeom>
          <a:noFill/>
          <a:ln>
            <a:solidFill>
              <a:srgbClr val="FF0000"/>
            </a:solidFill>
          </a:ln>
        </p:spPr>
        <p:txBody>
          <a:bodyPr wrap="square" rtlCol="0">
            <a:spAutoFit/>
          </a:bodyPr>
          <a:lstStyle/>
          <a:p>
            <a:r>
              <a:rPr kumimoji="1" lang="en-US" altLang="ja-JP" sz="2000" dirty="0" err="1">
                <a:latin typeface="Calibri Light" panose="020F0302020204030204" pitchFamily="34" charset="0"/>
                <a:cs typeface="Calibri Light" panose="020F0302020204030204" pitchFamily="34" charset="0"/>
              </a:rPr>
              <a:t>time_t</a:t>
            </a:r>
            <a:r>
              <a:rPr kumimoji="1" lang="en-US" altLang="ja-JP" sz="2000" dirty="0">
                <a:latin typeface="Calibri Light" panose="020F0302020204030204" pitchFamily="34" charset="0"/>
                <a:cs typeface="Calibri Light" panose="020F0302020204030204" pitchFamily="34" charset="0"/>
              </a:rPr>
              <a:t> tv; </a:t>
            </a:r>
          </a:p>
          <a:p>
            <a:r>
              <a:rPr kumimoji="1" lang="en-US" altLang="ja-JP" sz="2000" dirty="0">
                <a:latin typeface="Calibri Light" panose="020F0302020204030204" pitchFamily="34" charset="0"/>
                <a:cs typeface="Calibri Light" panose="020F0302020204030204" pitchFamily="34" charset="0"/>
              </a:rPr>
              <a:t>tv = time(NULL) – </a:t>
            </a:r>
            <a:r>
              <a:rPr kumimoji="1" lang="en-US" altLang="ja-JP" sz="2000" i="1" dirty="0" err="1">
                <a:latin typeface="Calibri Light" panose="020F0302020204030204" pitchFamily="34" charset="0"/>
                <a:cs typeface="Calibri Light" panose="020F0302020204030204" pitchFamily="34" charset="0"/>
              </a:rPr>
              <a:t>defsec</a:t>
            </a:r>
            <a:r>
              <a:rPr kumimoji="1"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p>
          <a:p>
            <a:r>
              <a:rPr kumimoji="1" lang="en-US" altLang="ja-JP" sz="2000" dirty="0">
                <a:latin typeface="Calibri Light" panose="020F0302020204030204" pitchFamily="34" charset="0"/>
                <a:cs typeface="Calibri Light" panose="020F0302020204030204" pitchFamily="34" charset="0"/>
              </a:rPr>
              <a:t>if(tv &gt; </a:t>
            </a:r>
            <a:r>
              <a:rPr kumimoji="1" lang="en-US" altLang="ja-JP" sz="2000" i="1" dirty="0">
                <a:latin typeface="Calibri Light" panose="020F0302020204030204" pitchFamily="34" charset="0"/>
                <a:cs typeface="Calibri Light" panose="020F0302020204030204" pitchFamily="34" charset="0"/>
              </a:rPr>
              <a:t>const </a:t>
            </a:r>
            <a:r>
              <a:rPr lang="en-US" altLang="ja-JP" sz="2000" dirty="0">
                <a:latin typeface="Calibri Light" panose="020F0302020204030204" pitchFamily="34" charset="0"/>
                <a:cs typeface="Calibri Light" panose="020F0302020204030204" pitchFamily="34" charset="0"/>
              </a:rPr>
              <a:t>–</a:t>
            </a:r>
            <a:r>
              <a:rPr kumimoji="1" lang="en-US" altLang="ja-JP" sz="2000" i="1" dirty="0">
                <a:latin typeface="Calibri Light" panose="020F0302020204030204" pitchFamily="34" charset="0"/>
                <a:cs typeface="Calibri Light" panose="020F0302020204030204" pitchFamily="34" charset="0"/>
              </a:rPr>
              <a:t> </a:t>
            </a:r>
            <a:r>
              <a:rPr kumimoji="1" lang="en-US" altLang="ja-JP" sz="2000" i="1" dirty="0" err="1">
                <a:latin typeface="Calibri Light" panose="020F0302020204030204" pitchFamily="34" charset="0"/>
                <a:cs typeface="Calibri Light" panose="020F0302020204030204" pitchFamily="34" charset="0"/>
              </a:rPr>
              <a:t>defsec</a:t>
            </a:r>
            <a:r>
              <a:rPr kumimoji="1" lang="en-US" altLang="ja-JP" sz="2000" dirty="0">
                <a:latin typeface="Calibri Light" panose="020F0302020204030204" pitchFamily="34" charset="0"/>
                <a:cs typeface="Calibri Light" panose="020F0302020204030204" pitchFamily="34" charset="0"/>
              </a:rPr>
              <a:t>){</a:t>
            </a:r>
          </a:p>
          <a:p>
            <a:r>
              <a:rPr lang="ja-JP" altLang="en-US" sz="2000" dirty="0">
                <a:latin typeface="Calibri Light" panose="020F0302020204030204" pitchFamily="34" charset="0"/>
                <a:cs typeface="Calibri Light" panose="020F0302020204030204" pitchFamily="34" charset="0"/>
              </a:rPr>
              <a:t>　</a:t>
            </a:r>
            <a:r>
              <a:rPr lang="en-US" altLang="ja-JP" sz="2000" dirty="0">
                <a:latin typeface="Calibri Light" panose="020F0302020204030204" pitchFamily="34" charset="0"/>
                <a:cs typeface="Calibri Light" panose="020F0302020204030204" pitchFamily="34" charset="0"/>
              </a:rPr>
              <a:t>…</a:t>
            </a:r>
            <a:endParaRPr kumimoji="1" lang="ja-JP" altLang="en-US" sz="2000" dirty="0">
              <a:latin typeface="Calibri Light" panose="020F0302020204030204" pitchFamily="34" charset="0"/>
              <a:cs typeface="Calibri Light" panose="020F0302020204030204" pitchFamily="34" charset="0"/>
            </a:endParaRPr>
          </a:p>
        </p:txBody>
      </p:sp>
      <p:cxnSp>
        <p:nvCxnSpPr>
          <p:cNvPr id="7" name="直線矢印コネクタ 6">
            <a:extLst>
              <a:ext uri="{FF2B5EF4-FFF2-40B4-BE49-F238E27FC236}">
                <a16:creationId xmlns:a16="http://schemas.microsoft.com/office/drawing/2014/main" id="{A49137E9-6847-4BF9-A9A0-D8E74214DB12}"/>
              </a:ext>
            </a:extLst>
          </p:cNvPr>
          <p:cNvCxnSpPr>
            <a:stCxn id="4" idx="3"/>
            <a:endCxn id="5" idx="1"/>
          </p:cNvCxnSpPr>
          <p:nvPr/>
        </p:nvCxnSpPr>
        <p:spPr>
          <a:xfrm>
            <a:off x="4940595" y="3929826"/>
            <a:ext cx="1683488" cy="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9" name="テキスト ボックス 8">
            <a:extLst>
              <a:ext uri="{FF2B5EF4-FFF2-40B4-BE49-F238E27FC236}">
                <a16:creationId xmlns:a16="http://schemas.microsoft.com/office/drawing/2014/main" id="{4770B343-3D66-46EA-869C-E4EC4449847A}"/>
              </a:ext>
            </a:extLst>
          </p:cNvPr>
          <p:cNvSpPr txBox="1"/>
          <p:nvPr/>
        </p:nvSpPr>
        <p:spPr>
          <a:xfrm>
            <a:off x="6570920" y="5096539"/>
            <a:ext cx="3402419" cy="646331"/>
          </a:xfrm>
          <a:prstGeom prst="rect">
            <a:avLst/>
          </a:prstGeom>
          <a:noFill/>
        </p:spPr>
        <p:txBody>
          <a:bodyPr wrap="square" rtlCol="0">
            <a:spAutoFit/>
          </a:bodyPr>
          <a:lstStyle/>
          <a:p>
            <a:r>
              <a:rPr kumimoji="1" lang="en-US" altLang="ja-JP" sz="1800" dirty="0"/>
              <a:t>※</a:t>
            </a:r>
            <a:r>
              <a:rPr kumimoji="1" lang="en-US" altLang="ja-JP" sz="1800" i="1" dirty="0" err="1"/>
              <a:t>defsec</a:t>
            </a:r>
            <a:r>
              <a:rPr kumimoji="1" lang="ja-JP" altLang="en-US" sz="1800" dirty="0"/>
              <a:t>は起算点変更分の秒数</a:t>
            </a:r>
            <a:endParaRPr kumimoji="1" lang="en-US" altLang="ja-JP" sz="1800" dirty="0"/>
          </a:p>
          <a:p>
            <a:r>
              <a:rPr lang="ja-JP" altLang="en-US" sz="1800" dirty="0"/>
              <a:t>　　</a:t>
            </a:r>
            <a:r>
              <a:rPr lang="en-US" altLang="ja-JP" sz="1800" i="1" dirty="0"/>
              <a:t>const</a:t>
            </a:r>
            <a:r>
              <a:rPr lang="ja-JP" altLang="en-US" sz="1800" dirty="0"/>
              <a:t>は定数</a:t>
            </a:r>
            <a:endParaRPr kumimoji="1" lang="ja-JP" altLang="en-US" sz="1800" dirty="0"/>
          </a:p>
        </p:txBody>
      </p:sp>
    </p:spTree>
    <p:extLst>
      <p:ext uri="{BB962C8B-B14F-4D97-AF65-F5344CB8AC3E}">
        <p14:creationId xmlns:p14="http://schemas.microsoft.com/office/powerpoint/2010/main" val="2744898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447EFD-6B97-44C4-B6BF-FA33B497E91E}"/>
              </a:ext>
            </a:extLst>
          </p:cNvPr>
          <p:cNvSpPr>
            <a:spLocks noGrp="1"/>
          </p:cNvSpPr>
          <p:nvPr>
            <p:ph type="title"/>
          </p:nvPr>
        </p:nvSpPr>
        <p:spPr/>
        <p:txBody>
          <a:bodyPr/>
          <a:lstStyle/>
          <a:p>
            <a:r>
              <a:rPr kumimoji="1" lang="ja-JP" altLang="en-US" dirty="0"/>
              <a:t>先行研究</a:t>
            </a:r>
            <a:r>
              <a:rPr lang="ja-JP" altLang="en-US" dirty="0"/>
              <a:t>（</a:t>
            </a:r>
            <a:r>
              <a:rPr lang="en-US" altLang="ja-JP" dirty="0"/>
              <a:t>1/2</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09DA8B52-83DF-4713-8B40-09226195393A}"/>
              </a:ext>
            </a:extLst>
          </p:cNvPr>
          <p:cNvSpPr>
            <a:spLocks noGrp="1"/>
          </p:cNvSpPr>
          <p:nvPr>
            <p:ph idx="1"/>
          </p:nvPr>
        </p:nvSpPr>
        <p:spPr>
          <a:xfrm>
            <a:off x="609600" y="1600201"/>
            <a:ext cx="10972800" cy="1981199"/>
          </a:xfrm>
        </p:spPr>
        <p:txBody>
          <a:bodyPr/>
          <a:lstStyle/>
          <a:p>
            <a:r>
              <a:rPr kumimoji="1" lang="ja-JP" altLang="en-US" sz="2800" dirty="0"/>
              <a:t>時刻起算点の変更による</a:t>
            </a:r>
            <a:r>
              <a:rPr kumimoji="1" lang="en-US" altLang="ja-JP" sz="2800" dirty="0"/>
              <a:t>2038</a:t>
            </a:r>
            <a:r>
              <a:rPr kumimoji="1" lang="ja-JP" altLang="en-US" sz="2800" dirty="0"/>
              <a:t>年問題への対応 </a:t>
            </a:r>
            <a:r>
              <a:rPr kumimoji="1" lang="en-US" altLang="ja-JP" sz="2400" dirty="0"/>
              <a:t>[1]</a:t>
            </a:r>
          </a:p>
          <a:p>
            <a:pPr lvl="1"/>
            <a:r>
              <a:rPr kumimoji="1" lang="ja-JP" altLang="en-US" sz="2400" dirty="0"/>
              <a:t>制約が厳しい組み込み機器に対する対応を行う</a:t>
            </a:r>
            <a:endParaRPr kumimoji="1" lang="en-US" altLang="ja-JP" sz="2400" dirty="0"/>
          </a:p>
          <a:p>
            <a:pPr lvl="1"/>
            <a:r>
              <a:rPr kumimoji="1" lang="ja-JP" altLang="en-US" sz="2400" dirty="0"/>
              <a:t>時刻の起点を</a:t>
            </a:r>
            <a:r>
              <a:rPr kumimoji="1" lang="en-US" altLang="ja-JP" sz="2400" dirty="0"/>
              <a:t>28</a:t>
            </a:r>
            <a:r>
              <a:rPr kumimoji="1" lang="ja-JP" altLang="en-US" sz="2400" dirty="0"/>
              <a:t>年後にずらすことで，桁あふれの発生を</a:t>
            </a:r>
            <a:r>
              <a:rPr kumimoji="1" lang="en-US" altLang="ja-JP" sz="2400" dirty="0"/>
              <a:t>2066</a:t>
            </a:r>
            <a:r>
              <a:rPr kumimoji="1" lang="ja-JP" altLang="en-US" sz="2400" dirty="0"/>
              <a:t>年に先送りする</a:t>
            </a:r>
            <a:endParaRPr kumimoji="1" lang="en-US" altLang="ja-JP" sz="2400" dirty="0"/>
          </a:p>
          <a:p>
            <a:pPr lvl="1"/>
            <a:r>
              <a:rPr lang="ja-JP" altLang="en-US" sz="2400" dirty="0"/>
              <a:t>標準ライブラリや</a:t>
            </a:r>
            <a:r>
              <a:rPr lang="en-US" altLang="ja-JP" sz="2400" dirty="0"/>
              <a:t>OS</a:t>
            </a:r>
            <a:r>
              <a:rPr lang="ja-JP" altLang="en-US" sz="2400" dirty="0"/>
              <a:t>の修正を行わず，対応のコストを抑える</a:t>
            </a:r>
            <a:endParaRPr kumimoji="1" lang="en-US" altLang="ja-JP" sz="2400" dirty="0"/>
          </a:p>
        </p:txBody>
      </p:sp>
      <p:sp>
        <p:nvSpPr>
          <p:cNvPr id="4" name="フッター プレースホルダー 3">
            <a:extLst>
              <a:ext uri="{FF2B5EF4-FFF2-40B4-BE49-F238E27FC236}">
                <a16:creationId xmlns:a16="http://schemas.microsoft.com/office/drawing/2014/main" id="{B2A90DA3-10E0-4B53-A455-55E88355F256}"/>
              </a:ext>
            </a:extLst>
          </p:cNvPr>
          <p:cNvSpPr>
            <a:spLocks noGrp="1"/>
          </p:cNvSpPr>
          <p:nvPr>
            <p:ph type="ftr" sz="quarter" idx="11"/>
          </p:nvPr>
        </p:nvSpPr>
        <p:spPr>
          <a:xfrm>
            <a:off x="2189211" y="6127391"/>
            <a:ext cx="8150122" cy="562889"/>
          </a:xfrm>
        </p:spPr>
        <p:txBody>
          <a:bodyPr/>
          <a:lstStyle/>
          <a:p>
            <a:pPr marL="342900" indent="-342900" algn="l">
              <a:buFont typeface="+mj-lt"/>
              <a:buAutoNum type="arabicPeriod"/>
            </a:pPr>
            <a:r>
              <a:rPr lang="ja-JP" altLang="en-US" dirty="0"/>
              <a:t>大江秀幸</a:t>
            </a:r>
            <a:r>
              <a:rPr lang="en-US" altLang="ja-JP" dirty="0"/>
              <a:t>, </a:t>
            </a:r>
            <a:r>
              <a:rPr lang="ja-JP" altLang="en-US" dirty="0"/>
              <a:t>安藤友康</a:t>
            </a:r>
            <a:r>
              <a:rPr lang="en-US" altLang="ja-JP" dirty="0"/>
              <a:t>, </a:t>
            </a:r>
            <a:r>
              <a:rPr lang="ja-JP" altLang="en-US" dirty="0"/>
              <a:t>松下誠</a:t>
            </a:r>
            <a:r>
              <a:rPr lang="en-US" altLang="ja-JP" dirty="0"/>
              <a:t>, </a:t>
            </a:r>
            <a:r>
              <a:rPr lang="ja-JP" altLang="en-US" dirty="0"/>
              <a:t>井上克郎</a:t>
            </a:r>
            <a:r>
              <a:rPr lang="en-US" altLang="ja-JP" dirty="0"/>
              <a:t>: </a:t>
            </a:r>
            <a:r>
              <a:rPr lang="ja-JP" altLang="en-US" dirty="0"/>
              <a:t>組込み機器開発における</a:t>
            </a:r>
            <a:r>
              <a:rPr lang="en-US" altLang="ja-JP" dirty="0"/>
              <a:t>2038</a:t>
            </a:r>
            <a:r>
              <a:rPr lang="ja-JP" altLang="en-US" dirty="0"/>
              <a:t>年問題への対応事例</a:t>
            </a:r>
            <a:r>
              <a:rPr lang="en-US" altLang="ja-JP" dirty="0"/>
              <a:t>, </a:t>
            </a:r>
            <a:br>
              <a:rPr lang="en-US" altLang="ja-JP" dirty="0"/>
            </a:br>
            <a:r>
              <a:rPr lang="ja-JP" altLang="en-US" dirty="0"/>
              <a:t>情報処理学会デジタルプラクティス </a:t>
            </a:r>
            <a:r>
              <a:rPr lang="en-US" altLang="ja-JP" dirty="0"/>
              <a:t>Vol.10 No.3, pp603-620</a:t>
            </a:r>
            <a:r>
              <a:rPr lang="ja-JP" altLang="en-US" dirty="0"/>
              <a:t>（</a:t>
            </a:r>
            <a:r>
              <a:rPr lang="en-US" altLang="ja-JP" dirty="0"/>
              <a:t>2019</a:t>
            </a:r>
            <a:r>
              <a:rPr lang="ja-JP" altLang="en-US" dirty="0"/>
              <a:t>）</a:t>
            </a:r>
            <a:endParaRPr lang="en-US" altLang="ja-JP" dirty="0"/>
          </a:p>
          <a:p>
            <a:pPr marL="342900" indent="-342900" algn="l">
              <a:buFont typeface="+mj-lt"/>
              <a:buAutoNum type="arabicPeriod"/>
            </a:pPr>
            <a:endParaRPr kumimoji="1" lang="ja-JP" altLang="en-US" dirty="0"/>
          </a:p>
        </p:txBody>
      </p:sp>
      <p:sp>
        <p:nvSpPr>
          <p:cNvPr id="7" name="スライド番号プレースホルダー 6">
            <a:extLst>
              <a:ext uri="{FF2B5EF4-FFF2-40B4-BE49-F238E27FC236}">
                <a16:creationId xmlns:a16="http://schemas.microsoft.com/office/drawing/2014/main" id="{3D9BA52D-C4E2-4634-9EFD-4C7992E485D7}"/>
              </a:ext>
            </a:extLst>
          </p:cNvPr>
          <p:cNvSpPr>
            <a:spLocks noGrp="1"/>
          </p:cNvSpPr>
          <p:nvPr>
            <p:ph type="sldNum" sz="quarter" idx="12"/>
          </p:nvPr>
        </p:nvSpPr>
        <p:spPr/>
        <p:txBody>
          <a:bodyPr/>
          <a:lstStyle/>
          <a:p>
            <a:fld id="{1779AF37-FDAD-413B-9C29-384430298FF1}" type="slidenum">
              <a:rPr kumimoji="1" lang="ja-JP" altLang="en-US" smtClean="0"/>
              <a:t>3</a:t>
            </a:fld>
            <a:endParaRPr kumimoji="1" lang="ja-JP" altLang="en-US" dirty="0"/>
          </a:p>
        </p:txBody>
      </p:sp>
      <p:graphicFrame>
        <p:nvGraphicFramePr>
          <p:cNvPr id="6" name="表 5">
            <a:extLst>
              <a:ext uri="{FF2B5EF4-FFF2-40B4-BE49-F238E27FC236}">
                <a16:creationId xmlns:a16="http://schemas.microsoft.com/office/drawing/2014/main" id="{4AD77087-F06C-4A8C-BF81-858B420F76BE}"/>
              </a:ext>
            </a:extLst>
          </p:cNvPr>
          <p:cNvGraphicFramePr>
            <a:graphicFrameLocks noGrp="1"/>
          </p:cNvGraphicFramePr>
          <p:nvPr>
            <p:extLst>
              <p:ext uri="{D42A27DB-BD31-4B8C-83A1-F6EECF244321}">
                <p14:modId xmlns:p14="http://schemas.microsoft.com/office/powerpoint/2010/main" val="3281549375"/>
              </p:ext>
            </p:extLst>
          </p:nvPr>
        </p:nvGraphicFramePr>
        <p:xfrm>
          <a:off x="1071588" y="3847783"/>
          <a:ext cx="10034008" cy="2194560"/>
        </p:xfrm>
        <a:graphic>
          <a:graphicData uri="http://schemas.openxmlformats.org/drawingml/2006/table">
            <a:tbl>
              <a:tblPr bandRow="1">
                <a:tableStyleId>{69CF1AB2-1976-4502-BF36-3FF5EA218861}</a:tableStyleId>
              </a:tblPr>
              <a:tblGrid>
                <a:gridCol w="1506068">
                  <a:extLst>
                    <a:ext uri="{9D8B030D-6E8A-4147-A177-3AD203B41FA5}">
                      <a16:colId xmlns:a16="http://schemas.microsoft.com/office/drawing/2014/main" val="1287988558"/>
                    </a:ext>
                  </a:extLst>
                </a:gridCol>
                <a:gridCol w="1273588">
                  <a:extLst>
                    <a:ext uri="{9D8B030D-6E8A-4147-A177-3AD203B41FA5}">
                      <a16:colId xmlns:a16="http://schemas.microsoft.com/office/drawing/2014/main" val="3687520892"/>
                    </a:ext>
                  </a:extLst>
                </a:gridCol>
                <a:gridCol w="720000">
                  <a:extLst>
                    <a:ext uri="{9D8B030D-6E8A-4147-A177-3AD203B41FA5}">
                      <a16:colId xmlns:a16="http://schemas.microsoft.com/office/drawing/2014/main" val="1749467501"/>
                    </a:ext>
                  </a:extLst>
                </a:gridCol>
                <a:gridCol w="1273588">
                  <a:extLst>
                    <a:ext uri="{9D8B030D-6E8A-4147-A177-3AD203B41FA5}">
                      <a16:colId xmlns:a16="http://schemas.microsoft.com/office/drawing/2014/main" val="2082275791"/>
                    </a:ext>
                  </a:extLst>
                </a:gridCol>
                <a:gridCol w="720000">
                  <a:extLst>
                    <a:ext uri="{9D8B030D-6E8A-4147-A177-3AD203B41FA5}">
                      <a16:colId xmlns:a16="http://schemas.microsoft.com/office/drawing/2014/main" val="3542676130"/>
                    </a:ext>
                  </a:extLst>
                </a:gridCol>
                <a:gridCol w="1273588">
                  <a:extLst>
                    <a:ext uri="{9D8B030D-6E8A-4147-A177-3AD203B41FA5}">
                      <a16:colId xmlns:a16="http://schemas.microsoft.com/office/drawing/2014/main" val="286492159"/>
                    </a:ext>
                  </a:extLst>
                </a:gridCol>
                <a:gridCol w="1273588">
                  <a:extLst>
                    <a:ext uri="{9D8B030D-6E8A-4147-A177-3AD203B41FA5}">
                      <a16:colId xmlns:a16="http://schemas.microsoft.com/office/drawing/2014/main" val="936563970"/>
                    </a:ext>
                  </a:extLst>
                </a:gridCol>
                <a:gridCol w="720000">
                  <a:extLst>
                    <a:ext uri="{9D8B030D-6E8A-4147-A177-3AD203B41FA5}">
                      <a16:colId xmlns:a16="http://schemas.microsoft.com/office/drawing/2014/main" val="4043197445"/>
                    </a:ext>
                  </a:extLst>
                </a:gridCol>
                <a:gridCol w="1273588">
                  <a:extLst>
                    <a:ext uri="{9D8B030D-6E8A-4147-A177-3AD203B41FA5}">
                      <a16:colId xmlns:a16="http://schemas.microsoft.com/office/drawing/2014/main" val="2767548314"/>
                    </a:ext>
                  </a:extLst>
                </a:gridCol>
              </a:tblGrid>
              <a:tr h="370840">
                <a:tc>
                  <a:txBody>
                    <a:bodyPr/>
                    <a:lstStyle/>
                    <a:p>
                      <a:pPr algn="ctr"/>
                      <a:r>
                        <a:rPr kumimoji="1" lang="ja-JP" altLang="en-US" dirty="0"/>
                        <a:t>時刻（</a:t>
                      </a:r>
                      <a:r>
                        <a:rPr kumimoji="1" lang="en-US" altLang="ja-JP" dirty="0"/>
                        <a:t>UTC</a:t>
                      </a:r>
                      <a:r>
                        <a:rPr kumimoji="1" lang="ja-JP" altLang="en-US" dirty="0"/>
                        <a:t>）</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1970/1/1 00:00:00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1998/1/1</a:t>
                      </a:r>
                    </a:p>
                    <a:p>
                      <a:pPr algn="ctr"/>
                      <a:r>
                        <a:rPr kumimoji="1" lang="en-US" altLang="ja-JP" dirty="0"/>
                        <a:t>00:00:00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2038/1/19 03:14:07</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2038/1/19 03:14:08</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2066/1/19</a:t>
                      </a:r>
                    </a:p>
                    <a:p>
                      <a:pPr algn="ctr"/>
                      <a:r>
                        <a:rPr kumimoji="1" lang="en-US" altLang="ja-JP" dirty="0"/>
                        <a:t>03:14:08</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934142603"/>
                  </a:ext>
                </a:extLst>
              </a:tr>
              <a:tr h="370840">
                <a:tc>
                  <a:txBody>
                    <a:bodyPr/>
                    <a:lstStyle/>
                    <a:p>
                      <a:pPr algn="ctr"/>
                      <a:r>
                        <a:rPr kumimoji="1" lang="ja-JP" altLang="en-US" dirty="0"/>
                        <a:t>符号付</a:t>
                      </a:r>
                      <a:r>
                        <a:rPr kumimoji="1" lang="en-US" altLang="ja-JP" dirty="0"/>
                        <a:t>32bit </a:t>
                      </a:r>
                      <a:br>
                        <a:rPr kumimoji="1" lang="en-US" altLang="ja-JP" dirty="0"/>
                      </a:br>
                      <a:r>
                        <a:rPr kumimoji="1" lang="en-US" altLang="ja-JP" dirty="0" err="1"/>
                        <a:t>time_t</a:t>
                      </a:r>
                      <a:r>
                        <a:rPr kumimoji="1" lang="ja-JP" altLang="en-US" dirty="0"/>
                        <a:t>型値</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0x0000 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0x34AA DC80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t>0x7FFF FFFF</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tcPr>
                </a:tc>
                <a:tc>
                  <a:txBody>
                    <a:bodyPr/>
                    <a:lstStyle/>
                    <a:p>
                      <a:pPr algn="ctr"/>
                      <a:r>
                        <a:rPr kumimoji="1" lang="en-US" altLang="ja-JP" dirty="0">
                          <a:solidFill>
                            <a:schemeClr val="bg1"/>
                          </a:solidFill>
                        </a:rPr>
                        <a:t>0x8000 0000</a:t>
                      </a:r>
                      <a:endParaRPr kumimoji="1" lang="ja-JP" altLang="en-US" dirty="0">
                        <a:solidFill>
                          <a:schemeClr val="bg1"/>
                        </a:solidFill>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F0000"/>
                    </a:solidFill>
                  </a:tcPr>
                </a:tc>
                <a:tc>
                  <a:txBody>
                    <a:bodyPr/>
                    <a:lstStyle/>
                    <a:p>
                      <a:pPr algn="ctr"/>
                      <a:r>
                        <a:rPr kumimoji="1" lang="en-US" altLang="ja-JP" dirty="0">
                          <a:solidFill>
                            <a:schemeClr val="bg1"/>
                          </a:solidFill>
                        </a:rPr>
                        <a:t>……</a:t>
                      </a:r>
                      <a:endParaRPr kumimoji="1" lang="ja-JP" altLang="en-US" dirty="0">
                        <a:solidFill>
                          <a:schemeClr val="bg1"/>
                        </a:solidFill>
                      </a:endParaRPr>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F0000"/>
                    </a:solidFill>
                  </a:tcPr>
                </a:tc>
                <a:tc>
                  <a:txBody>
                    <a:bodyPr/>
                    <a:lstStyle/>
                    <a:p>
                      <a:pPr algn="ctr"/>
                      <a:r>
                        <a:rPr kumimoji="1" lang="en-US" altLang="ja-JP" dirty="0">
                          <a:solidFill>
                            <a:schemeClr val="bg1"/>
                          </a:solidFill>
                        </a:rPr>
                        <a:t>0xB4AA DC80</a:t>
                      </a:r>
                      <a:endParaRPr kumimoji="1" lang="ja-JP" altLang="en-US" dirty="0">
                        <a:solidFill>
                          <a:schemeClr val="bg1"/>
                        </a:solidFill>
                      </a:endParaRP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solidFill>
                      <a:srgbClr val="FF0000"/>
                    </a:solidFill>
                  </a:tcPr>
                </a:tc>
                <a:extLst>
                  <a:ext uri="{0D108BD9-81ED-4DB2-BD59-A6C34878D82A}">
                    <a16:rowId xmlns:a16="http://schemas.microsoft.com/office/drawing/2014/main" val="746087864"/>
                  </a:ext>
                </a:extLst>
              </a:tr>
              <a:tr h="370840">
                <a:tc>
                  <a:txBody>
                    <a:bodyPr/>
                    <a:lstStyle/>
                    <a:p>
                      <a:pPr algn="ctr"/>
                      <a:r>
                        <a:rPr kumimoji="1" lang="ja-JP" altLang="en-US" dirty="0"/>
                        <a:t>起算点変更後の</a:t>
                      </a:r>
                      <a:endParaRPr kumimoji="1" lang="en-US" altLang="ja-JP" dirty="0"/>
                    </a:p>
                    <a:p>
                      <a:pPr algn="ctr"/>
                      <a:r>
                        <a:rPr kumimoji="1" lang="en-US" altLang="ja-JP" dirty="0" err="1"/>
                        <a:t>time_t</a:t>
                      </a:r>
                      <a:r>
                        <a:rPr kumimoji="1" lang="ja-JP" altLang="en-US" dirty="0"/>
                        <a:t>型値</a:t>
                      </a:r>
                    </a:p>
                  </a:txBody>
                  <a:tcPr anchor="ctr">
                    <a:lnL w="12700" cap="flat" cmpd="sng" algn="ctr">
                      <a:solidFill>
                        <a:schemeClr val="tx1"/>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dirty="0"/>
                        <a:t>0x0000 0000</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dirty="0"/>
                        <a:t>……</a:t>
                      </a:r>
                      <a:endParaRPr kumimoji="1" lang="ja-JP" altLang="en-US"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sz="1800" dirty="0"/>
                        <a:t>0x4855 237F</a:t>
                      </a:r>
                      <a:endParaRPr kumimoji="1" lang="ja-JP" altLang="en-US" sz="1800"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sz="1800" b="0" i="0" kern="1200" dirty="0">
                          <a:solidFill>
                            <a:schemeClr val="dk1"/>
                          </a:solidFill>
                          <a:effectLst/>
                          <a:latin typeface="+mn-lt"/>
                          <a:ea typeface="+mn-ea"/>
                          <a:cs typeface="+mn-cs"/>
                        </a:rPr>
                        <a:t>0x4855 2380</a:t>
                      </a:r>
                      <a:endParaRPr kumimoji="1" lang="ja-JP" altLang="en-US" sz="1800"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sz="1800" dirty="0"/>
                        <a:t>……</a:t>
                      </a:r>
                      <a:endParaRPr kumimoji="1" lang="ja-JP" altLang="en-US" sz="1800" dirty="0"/>
                    </a:p>
                  </a:txBody>
                  <a:tcPr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algn="ctr"/>
                      <a:r>
                        <a:rPr kumimoji="1" lang="en-US" altLang="ja-JP" sz="1800" dirty="0">
                          <a:solidFill>
                            <a:schemeClr val="bg1"/>
                          </a:solidFill>
                        </a:rPr>
                        <a:t>0x8000 0000</a:t>
                      </a:r>
                      <a:endParaRPr kumimoji="1" lang="ja-JP" altLang="en-US" sz="1800" dirty="0">
                        <a:solidFill>
                          <a:schemeClr val="bg1"/>
                        </a:solidFill>
                      </a:endParaRPr>
                    </a:p>
                  </a:txBody>
                  <a:tcPr anchor="ctr">
                    <a:lnL w="6350" cap="flat" cmpd="sng" algn="ctr">
                      <a:solidFill>
                        <a:schemeClr val="bg1">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91682395"/>
                  </a:ext>
                </a:extLst>
              </a:tr>
            </a:tbl>
          </a:graphicData>
        </a:graphic>
      </p:graphicFrame>
    </p:spTree>
    <p:extLst>
      <p:ext uri="{BB962C8B-B14F-4D97-AF65-F5344CB8AC3E}">
        <p14:creationId xmlns:p14="http://schemas.microsoft.com/office/powerpoint/2010/main" val="491937988"/>
      </p:ext>
    </p:extLst>
  </p:cSld>
  <p:clrMapOvr>
    <a:masterClrMapping/>
  </p:clrMapOvr>
  <mc:AlternateContent xmlns:mc="http://schemas.openxmlformats.org/markup-compatibility/2006" xmlns:p14="http://schemas.microsoft.com/office/powerpoint/2010/main">
    <mc:Choice Requires="p14">
      <p:transition spd="slow" p14:dur="2000" advTm="37899"/>
    </mc:Choice>
    <mc:Fallback xmlns="">
      <p:transition spd="slow" advTm="3789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447EFD-6B97-44C4-B6BF-FA33B497E91E}"/>
              </a:ext>
            </a:extLst>
          </p:cNvPr>
          <p:cNvSpPr>
            <a:spLocks noGrp="1"/>
          </p:cNvSpPr>
          <p:nvPr>
            <p:ph type="title"/>
          </p:nvPr>
        </p:nvSpPr>
        <p:spPr/>
        <p:txBody>
          <a:bodyPr/>
          <a:lstStyle/>
          <a:p>
            <a:r>
              <a:rPr kumimoji="1" lang="ja-JP" altLang="en-US" dirty="0"/>
              <a:t>先行研究</a:t>
            </a:r>
            <a:r>
              <a:rPr lang="ja-JP" altLang="en-US" dirty="0"/>
              <a:t>（</a:t>
            </a:r>
            <a:r>
              <a:rPr lang="en-US" altLang="ja-JP" dirty="0"/>
              <a:t>2/2</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09DA8B52-83DF-4713-8B40-09226195393A}"/>
              </a:ext>
            </a:extLst>
          </p:cNvPr>
          <p:cNvSpPr>
            <a:spLocks noGrp="1"/>
          </p:cNvSpPr>
          <p:nvPr>
            <p:ph idx="1"/>
          </p:nvPr>
        </p:nvSpPr>
        <p:spPr>
          <a:xfrm>
            <a:off x="609600" y="1600201"/>
            <a:ext cx="10972800" cy="4315077"/>
          </a:xfrm>
        </p:spPr>
        <p:txBody>
          <a:bodyPr/>
          <a:lstStyle/>
          <a:p>
            <a:pPr>
              <a:spcBef>
                <a:spcPts val="1200"/>
              </a:spcBef>
            </a:pPr>
            <a:r>
              <a:rPr lang="ja-JP" altLang="en-US" sz="2800" dirty="0"/>
              <a:t>一般化と修正箇所特定の効率化 </a:t>
            </a:r>
            <a:r>
              <a:rPr lang="en-US" altLang="ja-JP" sz="2400" dirty="0"/>
              <a:t>[2]</a:t>
            </a:r>
            <a:endParaRPr lang="en-US" altLang="ja-JP" sz="2800" dirty="0"/>
          </a:p>
          <a:p>
            <a:pPr lvl="1"/>
            <a:r>
              <a:rPr lang="ja-JP" altLang="en-US" sz="2400" dirty="0"/>
              <a:t>起算点変更による修正を，非組み込み機器にも</a:t>
            </a:r>
            <a:r>
              <a:rPr kumimoji="1" lang="ja-JP" altLang="en-US" sz="2400" dirty="0"/>
              <a:t>一般化する</a:t>
            </a:r>
            <a:endParaRPr kumimoji="1" lang="en-US" altLang="ja-JP" sz="2400" dirty="0"/>
          </a:p>
          <a:p>
            <a:pPr lvl="1"/>
            <a:r>
              <a:rPr lang="ja-JP" altLang="en-US" sz="2400"/>
              <a:t>修正手法</a:t>
            </a:r>
            <a:r>
              <a:rPr lang="ja-JP" altLang="en-US" sz="2400" dirty="0"/>
              <a:t>に対し，</a:t>
            </a:r>
            <a:r>
              <a:rPr kumimoji="1" lang="ja-JP" altLang="en-US" sz="2400" dirty="0"/>
              <a:t>修正すべき箇所の特定を効率化する</a:t>
            </a:r>
            <a:endParaRPr kumimoji="1" lang="en-US" altLang="ja-JP" sz="2400" dirty="0"/>
          </a:p>
          <a:p>
            <a:pPr lvl="2"/>
            <a:r>
              <a:rPr lang="ja-JP" altLang="en-US" sz="2000" dirty="0"/>
              <a:t>プログラムスライシングを用いて，時刻に関わる箇所を絞り込む</a:t>
            </a:r>
            <a:endParaRPr lang="en-US" altLang="ja-JP" sz="2000" dirty="0"/>
          </a:p>
          <a:p>
            <a:pPr lvl="2"/>
            <a:r>
              <a:rPr kumimoji="1" lang="ja-JP" altLang="en-US" sz="2000" dirty="0"/>
              <a:t>スライス文の内容を確認し，修正必要箇所をさらに絞り込む</a:t>
            </a:r>
            <a:endParaRPr kumimoji="1" lang="en-US" altLang="ja-JP" sz="2000" dirty="0"/>
          </a:p>
        </p:txBody>
      </p:sp>
      <p:sp>
        <p:nvSpPr>
          <p:cNvPr id="4" name="フッター プレースホルダー 3">
            <a:extLst>
              <a:ext uri="{FF2B5EF4-FFF2-40B4-BE49-F238E27FC236}">
                <a16:creationId xmlns:a16="http://schemas.microsoft.com/office/drawing/2014/main" id="{B2A90DA3-10E0-4B53-A455-55E88355F256}"/>
              </a:ext>
            </a:extLst>
          </p:cNvPr>
          <p:cNvSpPr>
            <a:spLocks noGrp="1"/>
          </p:cNvSpPr>
          <p:nvPr>
            <p:ph type="ftr" sz="quarter" idx="11"/>
          </p:nvPr>
        </p:nvSpPr>
        <p:spPr>
          <a:xfrm>
            <a:off x="2207683" y="6003636"/>
            <a:ext cx="8150122" cy="579725"/>
          </a:xfrm>
        </p:spPr>
        <p:txBody>
          <a:bodyPr/>
          <a:lstStyle/>
          <a:p>
            <a:pPr marL="342900" indent="-342900" algn="l">
              <a:spcBef>
                <a:spcPts val="400"/>
              </a:spcBef>
              <a:buFont typeface="+mj-lt"/>
              <a:buAutoNum type="arabicPeriod" startAt="2"/>
            </a:pPr>
            <a:r>
              <a:rPr lang="ja-JP" altLang="en-US" dirty="0"/>
              <a:t>大江秀幸</a:t>
            </a:r>
            <a:r>
              <a:rPr lang="en-US" altLang="ja-JP" dirty="0"/>
              <a:t>, </a:t>
            </a:r>
            <a:r>
              <a:rPr lang="ja-JP" altLang="en-US" dirty="0"/>
              <a:t>松下誠</a:t>
            </a:r>
            <a:r>
              <a:rPr lang="en-US" altLang="ja-JP" dirty="0"/>
              <a:t>, </a:t>
            </a:r>
            <a:r>
              <a:rPr lang="ja-JP" altLang="en-US" dirty="0"/>
              <a:t>井上克郎</a:t>
            </a:r>
            <a:r>
              <a:rPr lang="en-US" altLang="ja-JP" dirty="0"/>
              <a:t>: 32bit UNIX</a:t>
            </a:r>
            <a:r>
              <a:rPr lang="ja-JP" altLang="en-US" dirty="0"/>
              <a:t>システムの</a:t>
            </a:r>
            <a:r>
              <a:rPr lang="en-US" altLang="ja-JP" dirty="0"/>
              <a:t>2038</a:t>
            </a:r>
            <a:r>
              <a:rPr lang="ja-JP" altLang="en-US" dirty="0"/>
              <a:t>年問題に対するプログラム修正法の提案</a:t>
            </a:r>
            <a:r>
              <a:rPr lang="en-US" altLang="ja-JP" dirty="0"/>
              <a:t>, </a:t>
            </a:r>
            <a:br>
              <a:rPr lang="en-US" altLang="ja-JP" dirty="0"/>
            </a:br>
            <a:r>
              <a:rPr lang="ja-JP" altLang="en-US" dirty="0"/>
              <a:t>情報処理学会論文誌 </a:t>
            </a:r>
            <a:r>
              <a:rPr lang="en-US" altLang="ja-JP" dirty="0"/>
              <a:t>(2021, to appear)</a:t>
            </a:r>
          </a:p>
          <a:p>
            <a:pPr marL="342900" indent="-342900" algn="l">
              <a:buFont typeface="+mj-lt"/>
              <a:buAutoNum type="arabicPeriod" startAt="2"/>
            </a:pPr>
            <a:endParaRPr kumimoji="1" lang="ja-JP" altLang="en-US" dirty="0"/>
          </a:p>
        </p:txBody>
      </p:sp>
      <p:sp>
        <p:nvSpPr>
          <p:cNvPr id="7" name="スライド番号プレースホルダー 6">
            <a:extLst>
              <a:ext uri="{FF2B5EF4-FFF2-40B4-BE49-F238E27FC236}">
                <a16:creationId xmlns:a16="http://schemas.microsoft.com/office/drawing/2014/main" id="{3D9BA52D-C4E2-4634-9EFD-4C7992E485D7}"/>
              </a:ext>
            </a:extLst>
          </p:cNvPr>
          <p:cNvSpPr>
            <a:spLocks noGrp="1"/>
          </p:cNvSpPr>
          <p:nvPr>
            <p:ph type="sldNum" sz="quarter" idx="12"/>
          </p:nvPr>
        </p:nvSpPr>
        <p:spPr/>
        <p:txBody>
          <a:bodyPr/>
          <a:lstStyle/>
          <a:p>
            <a:fld id="{1779AF37-FDAD-413B-9C29-384430298FF1}" type="slidenum">
              <a:rPr kumimoji="1" lang="ja-JP" altLang="en-US" smtClean="0"/>
              <a:t>4</a:t>
            </a:fld>
            <a:endParaRPr kumimoji="1" lang="ja-JP" altLang="en-US"/>
          </a:p>
        </p:txBody>
      </p:sp>
    </p:spTree>
    <p:extLst>
      <p:ext uri="{BB962C8B-B14F-4D97-AF65-F5344CB8AC3E}">
        <p14:creationId xmlns:p14="http://schemas.microsoft.com/office/powerpoint/2010/main" val="3381046875"/>
      </p:ext>
    </p:extLst>
  </p:cSld>
  <p:clrMapOvr>
    <a:masterClrMapping/>
  </p:clrMapOvr>
  <mc:AlternateContent xmlns:mc="http://schemas.openxmlformats.org/markup-compatibility/2006" xmlns:p14="http://schemas.microsoft.com/office/powerpoint/2010/main">
    <mc:Choice Requires="p14">
      <p:transition spd="slow" p14:dur="2000" advTm="21165"/>
    </mc:Choice>
    <mc:Fallback xmlns="">
      <p:transition spd="slow" advTm="2116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4CA7FFA-E1B5-4238-815A-3E3C4D70D777}"/>
              </a:ext>
            </a:extLst>
          </p:cNvPr>
          <p:cNvSpPr>
            <a:spLocks noGrp="1"/>
          </p:cNvSpPr>
          <p:nvPr>
            <p:ph type="title"/>
          </p:nvPr>
        </p:nvSpPr>
        <p:spPr/>
        <p:txBody>
          <a:bodyPr/>
          <a:lstStyle/>
          <a:p>
            <a:r>
              <a:rPr lang="ja-JP" altLang="en-US"/>
              <a:t>本研究の目的</a:t>
            </a:r>
            <a:endParaRPr lang="ja-JP" altLang="en-US" dirty="0"/>
          </a:p>
        </p:txBody>
      </p:sp>
      <p:sp>
        <p:nvSpPr>
          <p:cNvPr id="3" name="コンテンツ プレースホルダー 2">
            <a:extLst>
              <a:ext uri="{FF2B5EF4-FFF2-40B4-BE49-F238E27FC236}">
                <a16:creationId xmlns:a16="http://schemas.microsoft.com/office/drawing/2014/main" id="{0C33B666-EA4C-44E0-80AE-FBAB04726CBB}"/>
              </a:ext>
            </a:extLst>
          </p:cNvPr>
          <p:cNvSpPr>
            <a:spLocks noGrp="1"/>
          </p:cNvSpPr>
          <p:nvPr>
            <p:ph idx="1"/>
          </p:nvPr>
        </p:nvSpPr>
        <p:spPr>
          <a:xfrm>
            <a:off x="609600" y="1600201"/>
            <a:ext cx="10972800" cy="4206239"/>
          </a:xfrm>
        </p:spPr>
        <p:txBody>
          <a:bodyPr/>
          <a:lstStyle/>
          <a:p>
            <a:r>
              <a:rPr lang="ja-JP" altLang="en-US" sz="2800" dirty="0"/>
              <a:t>先行研究の課題点</a:t>
            </a:r>
            <a:endParaRPr lang="en-US" altLang="ja-JP" sz="2800" dirty="0"/>
          </a:p>
          <a:p>
            <a:pPr lvl="1"/>
            <a:r>
              <a:rPr lang="ja-JP" altLang="en-US" sz="2400" dirty="0"/>
              <a:t>一般化を行った先行研究 </a:t>
            </a:r>
            <a:r>
              <a:rPr lang="en-US" altLang="ja-JP" sz="2400" dirty="0"/>
              <a:t>[2] </a:t>
            </a:r>
            <a:r>
              <a:rPr lang="ja-JP" altLang="en-US" sz="2400" dirty="0"/>
              <a:t>では，手法の提案のみにとどまる</a:t>
            </a:r>
            <a:endParaRPr lang="en-US" altLang="ja-JP" sz="2400" dirty="0"/>
          </a:p>
          <a:p>
            <a:pPr lvl="1"/>
            <a:r>
              <a:rPr lang="ja-JP" altLang="en-US" sz="2400" dirty="0"/>
              <a:t>修正必要箇所の特定から修正の実行まで，手動で行われている</a:t>
            </a:r>
            <a:endParaRPr lang="en-US" altLang="ja-JP" sz="2400" dirty="0"/>
          </a:p>
          <a:p>
            <a:pPr marL="457200" lvl="1" indent="0">
              <a:buNone/>
            </a:pPr>
            <a:r>
              <a:rPr lang="en-US" altLang="ja-JP" sz="2400" dirty="0"/>
              <a:t>		2038</a:t>
            </a:r>
            <a:r>
              <a:rPr lang="ja-JP" altLang="en-US" sz="2400" dirty="0"/>
              <a:t>年問題への対応に要するコストは小さいとは言えない</a:t>
            </a:r>
            <a:endParaRPr lang="en-US" altLang="ja-JP" sz="2400" dirty="0"/>
          </a:p>
          <a:p>
            <a:r>
              <a:rPr lang="ja-JP" altLang="en-US" sz="2800" dirty="0"/>
              <a:t>本研究の目的</a:t>
            </a:r>
            <a:endParaRPr lang="en-US" altLang="ja-JP" sz="2800" dirty="0"/>
          </a:p>
          <a:p>
            <a:pPr lvl="1"/>
            <a:r>
              <a:rPr lang="ja-JP" altLang="en-US" sz="2400" dirty="0"/>
              <a:t>先行研究 </a:t>
            </a:r>
            <a:r>
              <a:rPr lang="en-US" altLang="ja-JP" sz="2400" dirty="0"/>
              <a:t>[2] </a:t>
            </a:r>
            <a:r>
              <a:rPr lang="ja-JP" altLang="en-US" sz="2400" dirty="0"/>
              <a:t>の手法をツールとして実装する</a:t>
            </a:r>
            <a:endParaRPr lang="en-US" altLang="ja-JP" sz="2400" dirty="0"/>
          </a:p>
          <a:p>
            <a:pPr lvl="1"/>
            <a:r>
              <a:rPr lang="ja-JP" altLang="en-US" sz="2400" dirty="0"/>
              <a:t>修正必要箇所の特定を自動化し，対応の効率化を図る</a:t>
            </a:r>
            <a:endParaRPr lang="en-US" altLang="ja-JP" sz="2400" dirty="0"/>
          </a:p>
        </p:txBody>
      </p:sp>
      <p:sp>
        <p:nvSpPr>
          <p:cNvPr id="7" name="スライド番号プレースホルダー 6">
            <a:extLst>
              <a:ext uri="{FF2B5EF4-FFF2-40B4-BE49-F238E27FC236}">
                <a16:creationId xmlns:a16="http://schemas.microsoft.com/office/drawing/2014/main" id="{00A6845C-908C-4E48-97BB-D6823444D71C}"/>
              </a:ext>
            </a:extLst>
          </p:cNvPr>
          <p:cNvSpPr>
            <a:spLocks noGrp="1"/>
          </p:cNvSpPr>
          <p:nvPr>
            <p:ph type="sldNum" sz="quarter" idx="12"/>
          </p:nvPr>
        </p:nvSpPr>
        <p:spPr/>
        <p:txBody>
          <a:bodyPr/>
          <a:lstStyle/>
          <a:p>
            <a:fld id="{1779AF37-FDAD-413B-9C29-384430298FF1}" type="slidenum">
              <a:rPr kumimoji="1" lang="ja-JP" altLang="en-US" smtClean="0"/>
              <a:t>5</a:t>
            </a:fld>
            <a:endParaRPr kumimoji="1" lang="ja-JP" altLang="en-US"/>
          </a:p>
        </p:txBody>
      </p:sp>
      <p:sp>
        <p:nvSpPr>
          <p:cNvPr id="8" name="フッター プレースホルダー 7">
            <a:extLst>
              <a:ext uri="{FF2B5EF4-FFF2-40B4-BE49-F238E27FC236}">
                <a16:creationId xmlns:a16="http://schemas.microsoft.com/office/drawing/2014/main" id="{9AEBF54A-80C5-4988-8EB9-FF45C54B11D1}"/>
              </a:ext>
            </a:extLst>
          </p:cNvPr>
          <p:cNvSpPr>
            <a:spLocks noGrp="1"/>
          </p:cNvSpPr>
          <p:nvPr>
            <p:ph type="ftr" sz="quarter" idx="11"/>
          </p:nvPr>
        </p:nvSpPr>
        <p:spPr>
          <a:xfrm>
            <a:off x="2207683" y="5997513"/>
            <a:ext cx="8115893" cy="585849"/>
          </a:xfrm>
        </p:spPr>
        <p:txBody>
          <a:bodyPr/>
          <a:lstStyle/>
          <a:p>
            <a:pPr marL="342900" indent="-342900" algn="l">
              <a:spcBef>
                <a:spcPts val="400"/>
              </a:spcBef>
              <a:buFont typeface="+mj-lt"/>
              <a:buAutoNum type="arabicPeriod" startAt="2"/>
            </a:pPr>
            <a:r>
              <a:rPr lang="ja-JP" altLang="en-US" dirty="0"/>
              <a:t>大江秀幸</a:t>
            </a:r>
            <a:r>
              <a:rPr lang="en-US" altLang="ja-JP" dirty="0"/>
              <a:t>, </a:t>
            </a:r>
            <a:r>
              <a:rPr lang="ja-JP" altLang="en-US" dirty="0"/>
              <a:t>松下誠</a:t>
            </a:r>
            <a:r>
              <a:rPr lang="en-US" altLang="ja-JP" dirty="0"/>
              <a:t>, </a:t>
            </a:r>
            <a:r>
              <a:rPr lang="ja-JP" altLang="en-US" dirty="0"/>
              <a:t>井上克郎</a:t>
            </a:r>
            <a:r>
              <a:rPr lang="en-US" altLang="ja-JP" dirty="0"/>
              <a:t>: 32bit UNIX</a:t>
            </a:r>
            <a:r>
              <a:rPr lang="ja-JP" altLang="en-US" dirty="0"/>
              <a:t>システムの</a:t>
            </a:r>
            <a:r>
              <a:rPr lang="en-US" altLang="ja-JP" dirty="0"/>
              <a:t>2038</a:t>
            </a:r>
            <a:r>
              <a:rPr lang="ja-JP" altLang="en-US" dirty="0"/>
              <a:t>年問題に対するプログラム修正法の提案</a:t>
            </a:r>
            <a:r>
              <a:rPr lang="en-US" altLang="ja-JP" dirty="0"/>
              <a:t>, </a:t>
            </a:r>
            <a:br>
              <a:rPr lang="en-US" altLang="ja-JP" dirty="0"/>
            </a:br>
            <a:r>
              <a:rPr lang="ja-JP" altLang="en-US" dirty="0"/>
              <a:t>情報処理学会論文誌 </a:t>
            </a:r>
            <a:r>
              <a:rPr lang="en-US" altLang="ja-JP" dirty="0"/>
              <a:t>(2021, to appear)</a:t>
            </a:r>
          </a:p>
        </p:txBody>
      </p:sp>
      <p:sp>
        <p:nvSpPr>
          <p:cNvPr id="4" name="矢印: 右 3">
            <a:extLst>
              <a:ext uri="{FF2B5EF4-FFF2-40B4-BE49-F238E27FC236}">
                <a16:creationId xmlns:a16="http://schemas.microsoft.com/office/drawing/2014/main" id="{373B2C8E-B49B-41D4-A9A8-B0CD4F508043}"/>
              </a:ext>
            </a:extLst>
          </p:cNvPr>
          <p:cNvSpPr/>
          <p:nvPr/>
        </p:nvSpPr>
        <p:spPr>
          <a:xfrm>
            <a:off x="1496290" y="3058820"/>
            <a:ext cx="932873" cy="3071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72720854"/>
      </p:ext>
    </p:extLst>
  </p:cSld>
  <p:clrMapOvr>
    <a:masterClrMapping/>
  </p:clrMapOvr>
  <mc:AlternateContent xmlns:mc="http://schemas.openxmlformats.org/markup-compatibility/2006" xmlns:p14="http://schemas.microsoft.com/office/powerpoint/2010/main">
    <mc:Choice Requires="p14">
      <p:transition spd="slow" p14:dur="2000" advTm="26718"/>
    </mc:Choice>
    <mc:Fallback xmlns="">
      <p:transition spd="slow" advTm="26718"/>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03289F-C895-4625-A1FC-8BCC2B14EFC6}"/>
              </a:ext>
            </a:extLst>
          </p:cNvPr>
          <p:cNvSpPr>
            <a:spLocks noGrp="1"/>
          </p:cNvSpPr>
          <p:nvPr>
            <p:ph type="title"/>
          </p:nvPr>
        </p:nvSpPr>
        <p:spPr/>
        <p:txBody>
          <a:bodyPr/>
          <a:lstStyle/>
          <a:p>
            <a:r>
              <a:rPr kumimoji="1" lang="ja-JP" altLang="en-US" dirty="0"/>
              <a:t>作成ツールの処理概要</a:t>
            </a:r>
          </a:p>
        </p:txBody>
      </p:sp>
      <p:grpSp>
        <p:nvGrpSpPr>
          <p:cNvPr id="4" name="グループ化 3">
            <a:extLst>
              <a:ext uri="{FF2B5EF4-FFF2-40B4-BE49-F238E27FC236}">
                <a16:creationId xmlns:a16="http://schemas.microsoft.com/office/drawing/2014/main" id="{5778589D-7508-45DA-A986-1ACE88713FD9}"/>
              </a:ext>
            </a:extLst>
          </p:cNvPr>
          <p:cNvGrpSpPr/>
          <p:nvPr/>
        </p:nvGrpSpPr>
        <p:grpSpPr>
          <a:xfrm>
            <a:off x="264887" y="3423188"/>
            <a:ext cx="1447923" cy="1191747"/>
            <a:chOff x="849114" y="3429000"/>
            <a:chExt cx="1447923" cy="1191747"/>
          </a:xfrm>
        </p:grpSpPr>
        <p:pic>
          <p:nvPicPr>
            <p:cNvPr id="5" name="グラフィックス 4" descr="ドキュメント">
              <a:extLst>
                <a:ext uri="{FF2B5EF4-FFF2-40B4-BE49-F238E27FC236}">
                  <a16:creationId xmlns:a16="http://schemas.microsoft.com/office/drawing/2014/main" id="{1FA96910-0C64-485A-99EA-EF9566B06952}"/>
                </a:ext>
              </a:extLst>
            </p:cNvPr>
            <p:cNvPicPr>
              <a:picLocks noChangeAspect="1"/>
            </p:cNvPicPr>
            <p:nvPr/>
          </p:nvPicPr>
          <p:blipFill>
            <a:blip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79633" y="3429000"/>
              <a:ext cx="606972" cy="606972"/>
            </a:xfrm>
            <a:prstGeom prst="rect">
              <a:avLst/>
            </a:prstGeom>
          </p:spPr>
        </p:pic>
        <p:sp>
          <p:nvSpPr>
            <p:cNvPr id="6" name="テキスト ボックス 5">
              <a:extLst>
                <a:ext uri="{FF2B5EF4-FFF2-40B4-BE49-F238E27FC236}">
                  <a16:creationId xmlns:a16="http://schemas.microsoft.com/office/drawing/2014/main" id="{82592929-68D7-448A-B927-8083A88AC00F}"/>
                </a:ext>
              </a:extLst>
            </p:cNvPr>
            <p:cNvSpPr txBox="1"/>
            <p:nvPr/>
          </p:nvSpPr>
          <p:spPr>
            <a:xfrm>
              <a:off x="849114" y="4035972"/>
              <a:ext cx="1447923" cy="584775"/>
            </a:xfrm>
            <a:prstGeom prst="rect">
              <a:avLst/>
            </a:prstGeom>
            <a:noFill/>
          </p:spPr>
          <p:txBody>
            <a:bodyPr wrap="square" rtlCol="0">
              <a:spAutoFit/>
            </a:bodyPr>
            <a:lstStyle/>
            <a:p>
              <a:pPr algn="ctr"/>
              <a:r>
                <a:rPr kumimoji="1" lang="ja-JP" altLang="en-US" sz="1600" dirty="0"/>
                <a:t>対象</a:t>
              </a:r>
              <a:br>
                <a:rPr kumimoji="1" lang="en-US" altLang="ja-JP" sz="1600" dirty="0"/>
              </a:br>
              <a:r>
                <a:rPr kumimoji="1" lang="ja-JP" altLang="en-US" sz="1600" dirty="0"/>
                <a:t>ソースファイル</a:t>
              </a:r>
            </a:p>
          </p:txBody>
        </p:sp>
      </p:grpSp>
      <p:grpSp>
        <p:nvGrpSpPr>
          <p:cNvPr id="7" name="グループ化 6">
            <a:extLst>
              <a:ext uri="{FF2B5EF4-FFF2-40B4-BE49-F238E27FC236}">
                <a16:creationId xmlns:a16="http://schemas.microsoft.com/office/drawing/2014/main" id="{1FEADC05-419B-4212-8DBB-56AAC0692636}"/>
              </a:ext>
            </a:extLst>
          </p:cNvPr>
          <p:cNvGrpSpPr/>
          <p:nvPr/>
        </p:nvGrpSpPr>
        <p:grpSpPr>
          <a:xfrm>
            <a:off x="274420" y="2124810"/>
            <a:ext cx="1408388" cy="945526"/>
            <a:chOff x="871339" y="2119833"/>
            <a:chExt cx="1408388" cy="945526"/>
          </a:xfrm>
        </p:grpSpPr>
        <p:pic>
          <p:nvPicPr>
            <p:cNvPr id="8" name="グラフィックス 7" descr="フォルダー">
              <a:extLst>
                <a:ext uri="{FF2B5EF4-FFF2-40B4-BE49-F238E27FC236}">
                  <a16:creationId xmlns:a16="http://schemas.microsoft.com/office/drawing/2014/main" id="{0989DEDA-BBA2-4682-B3DC-4B77C601BBBD}"/>
                </a:ext>
              </a:extLst>
            </p:cNvPr>
            <p:cNvPicPr>
              <a:picLocks noChangeAspect="1"/>
            </p:cNvPicPr>
            <p:nvPr/>
          </p:nvPicPr>
          <p:blipFill>
            <a:blip r:embed="rId5" cstate="hq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279633" y="2119833"/>
              <a:ext cx="606972" cy="606972"/>
            </a:xfrm>
            <a:prstGeom prst="rect">
              <a:avLst/>
            </a:prstGeom>
          </p:spPr>
        </p:pic>
        <p:sp>
          <p:nvSpPr>
            <p:cNvPr id="9" name="テキスト ボックス 8">
              <a:extLst>
                <a:ext uri="{FF2B5EF4-FFF2-40B4-BE49-F238E27FC236}">
                  <a16:creationId xmlns:a16="http://schemas.microsoft.com/office/drawing/2014/main" id="{845D8C9F-486C-46A9-86F7-9D644BBBBEF1}"/>
                </a:ext>
              </a:extLst>
            </p:cNvPr>
            <p:cNvSpPr txBox="1"/>
            <p:nvPr/>
          </p:nvSpPr>
          <p:spPr>
            <a:xfrm>
              <a:off x="871339" y="2726805"/>
              <a:ext cx="1408388" cy="338554"/>
            </a:xfrm>
            <a:prstGeom prst="rect">
              <a:avLst/>
            </a:prstGeom>
            <a:noFill/>
          </p:spPr>
          <p:txBody>
            <a:bodyPr wrap="square" rtlCol="0">
              <a:spAutoFit/>
            </a:bodyPr>
            <a:lstStyle/>
            <a:p>
              <a:r>
                <a:rPr lang="ja-JP" altLang="en-US" sz="1600" dirty="0"/>
                <a:t>ヘッダファイル</a:t>
              </a:r>
              <a:endParaRPr kumimoji="1" lang="ja-JP" altLang="en-US" sz="1600" dirty="0"/>
            </a:p>
          </p:txBody>
        </p:sp>
      </p:grpSp>
      <p:grpSp>
        <p:nvGrpSpPr>
          <p:cNvPr id="10" name="グループ化 9">
            <a:extLst>
              <a:ext uri="{FF2B5EF4-FFF2-40B4-BE49-F238E27FC236}">
                <a16:creationId xmlns:a16="http://schemas.microsoft.com/office/drawing/2014/main" id="{EB92E2E8-FAEB-4C35-BE11-2CD33FCCD7A1}"/>
              </a:ext>
            </a:extLst>
          </p:cNvPr>
          <p:cNvGrpSpPr/>
          <p:nvPr/>
        </p:nvGrpSpPr>
        <p:grpSpPr>
          <a:xfrm>
            <a:off x="3188623" y="3423188"/>
            <a:ext cx="1269124" cy="1254809"/>
            <a:chOff x="2980663" y="3429000"/>
            <a:chExt cx="1269124" cy="1254809"/>
          </a:xfrm>
        </p:grpSpPr>
        <p:pic>
          <p:nvPicPr>
            <p:cNvPr id="11" name="グラフィックス 10" descr="データベース">
              <a:extLst>
                <a:ext uri="{FF2B5EF4-FFF2-40B4-BE49-F238E27FC236}">
                  <a16:creationId xmlns:a16="http://schemas.microsoft.com/office/drawing/2014/main" id="{54279F9A-BA8F-44E4-86CD-EFF72FF6B9F7}"/>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13386" y="3429000"/>
              <a:ext cx="606972" cy="606972"/>
            </a:xfrm>
            <a:prstGeom prst="rect">
              <a:avLst/>
            </a:prstGeom>
          </p:spPr>
        </p:pic>
        <p:sp>
          <p:nvSpPr>
            <p:cNvPr id="12" name="テキスト ボックス 11">
              <a:extLst>
                <a:ext uri="{FF2B5EF4-FFF2-40B4-BE49-F238E27FC236}">
                  <a16:creationId xmlns:a16="http://schemas.microsoft.com/office/drawing/2014/main" id="{C0BADF98-40E2-4379-A6FE-280CA677FD8F}"/>
                </a:ext>
              </a:extLst>
            </p:cNvPr>
            <p:cNvSpPr txBox="1"/>
            <p:nvPr/>
          </p:nvSpPr>
          <p:spPr>
            <a:xfrm>
              <a:off x="2980663" y="4099034"/>
              <a:ext cx="1269124" cy="584775"/>
            </a:xfrm>
            <a:prstGeom prst="rect">
              <a:avLst/>
            </a:prstGeom>
            <a:noFill/>
          </p:spPr>
          <p:txBody>
            <a:bodyPr wrap="square" rtlCol="0">
              <a:spAutoFit/>
            </a:bodyPr>
            <a:lstStyle/>
            <a:p>
              <a:pPr algn="ctr"/>
              <a:r>
                <a:rPr kumimoji="1" lang="en-US" altLang="ja-JP" sz="1600" dirty="0"/>
                <a:t>Understand</a:t>
              </a:r>
            </a:p>
            <a:p>
              <a:pPr algn="ctr"/>
              <a:r>
                <a:rPr kumimoji="1" lang="ja-JP" altLang="en-US" sz="1600" dirty="0"/>
                <a:t>解析結果</a:t>
              </a:r>
            </a:p>
          </p:txBody>
        </p:sp>
      </p:grpSp>
      <p:grpSp>
        <p:nvGrpSpPr>
          <p:cNvPr id="13" name="グループ化 12">
            <a:extLst>
              <a:ext uri="{FF2B5EF4-FFF2-40B4-BE49-F238E27FC236}">
                <a16:creationId xmlns:a16="http://schemas.microsoft.com/office/drawing/2014/main" id="{EFDED9C8-056C-471D-90DF-4A72BDE372D8}"/>
              </a:ext>
            </a:extLst>
          </p:cNvPr>
          <p:cNvGrpSpPr/>
          <p:nvPr/>
        </p:nvGrpSpPr>
        <p:grpSpPr>
          <a:xfrm>
            <a:off x="5860935" y="3395438"/>
            <a:ext cx="1183542" cy="1326864"/>
            <a:chOff x="5086734" y="3429000"/>
            <a:chExt cx="1183542" cy="1326864"/>
          </a:xfrm>
        </p:grpSpPr>
        <p:pic>
          <p:nvPicPr>
            <p:cNvPr id="14" name="グラフィックス 13" descr="階層">
              <a:extLst>
                <a:ext uri="{FF2B5EF4-FFF2-40B4-BE49-F238E27FC236}">
                  <a16:creationId xmlns:a16="http://schemas.microsoft.com/office/drawing/2014/main" id="{19D4C5CA-6A50-4628-A33C-942EC1254B12}"/>
                </a:ext>
              </a:extLst>
            </p:cNvPr>
            <p:cNvPicPr>
              <a:picLocks noChangeAspect="1"/>
            </p:cNvPicPr>
            <p:nvPr/>
          </p:nvPicPr>
          <p:blipFill>
            <a:blip r:embed="rId9" cstate="hq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347139" y="3429000"/>
              <a:ext cx="670034" cy="670034"/>
            </a:xfrm>
            <a:prstGeom prst="rect">
              <a:avLst/>
            </a:prstGeom>
          </p:spPr>
        </p:pic>
        <p:sp>
          <p:nvSpPr>
            <p:cNvPr id="15" name="テキスト ボックス 14">
              <a:extLst>
                <a:ext uri="{FF2B5EF4-FFF2-40B4-BE49-F238E27FC236}">
                  <a16:creationId xmlns:a16="http://schemas.microsoft.com/office/drawing/2014/main" id="{EDD985CF-49DD-4906-A095-D842AC3D7A7F}"/>
                </a:ext>
              </a:extLst>
            </p:cNvPr>
            <p:cNvSpPr txBox="1"/>
            <p:nvPr/>
          </p:nvSpPr>
          <p:spPr>
            <a:xfrm>
              <a:off x="5086734" y="4171089"/>
              <a:ext cx="1183542" cy="584775"/>
            </a:xfrm>
            <a:prstGeom prst="rect">
              <a:avLst/>
            </a:prstGeom>
            <a:noFill/>
          </p:spPr>
          <p:txBody>
            <a:bodyPr wrap="square" rtlCol="0">
              <a:spAutoFit/>
            </a:bodyPr>
            <a:lstStyle/>
            <a:p>
              <a:pPr algn="ctr"/>
              <a:r>
                <a:rPr lang="ja-JP" altLang="en-US" sz="1600" dirty="0"/>
                <a:t>データ依存情報</a:t>
              </a:r>
              <a:endParaRPr kumimoji="1" lang="ja-JP" altLang="en-US" sz="1600" dirty="0"/>
            </a:p>
          </p:txBody>
        </p:sp>
      </p:grpSp>
      <p:grpSp>
        <p:nvGrpSpPr>
          <p:cNvPr id="16" name="グループ化 15">
            <a:extLst>
              <a:ext uri="{FF2B5EF4-FFF2-40B4-BE49-F238E27FC236}">
                <a16:creationId xmlns:a16="http://schemas.microsoft.com/office/drawing/2014/main" id="{E181043B-B0D5-4A57-A50E-0DABF8A86780}"/>
              </a:ext>
            </a:extLst>
          </p:cNvPr>
          <p:cNvGrpSpPr/>
          <p:nvPr/>
        </p:nvGrpSpPr>
        <p:grpSpPr>
          <a:xfrm>
            <a:off x="8281041" y="3395438"/>
            <a:ext cx="1032641" cy="1314857"/>
            <a:chOff x="7349361" y="3429000"/>
            <a:chExt cx="1032641" cy="1314857"/>
          </a:xfrm>
        </p:grpSpPr>
        <p:pic>
          <p:nvPicPr>
            <p:cNvPr id="17" name="グラフィックス 16" descr="リスト">
              <a:extLst>
                <a:ext uri="{FF2B5EF4-FFF2-40B4-BE49-F238E27FC236}">
                  <a16:creationId xmlns:a16="http://schemas.microsoft.com/office/drawing/2014/main" id="{5FF14D0E-E7F8-49CE-9762-2AEC265604A0}"/>
                </a:ext>
              </a:extLst>
            </p:cNvPr>
            <p:cNvPicPr>
              <a:picLocks noChangeAspect="1"/>
            </p:cNvPicPr>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530665" y="3429000"/>
              <a:ext cx="670034" cy="670034"/>
            </a:xfrm>
            <a:prstGeom prst="rect">
              <a:avLst/>
            </a:prstGeom>
          </p:spPr>
        </p:pic>
        <p:sp>
          <p:nvSpPr>
            <p:cNvPr id="18" name="テキスト ボックス 17">
              <a:extLst>
                <a:ext uri="{FF2B5EF4-FFF2-40B4-BE49-F238E27FC236}">
                  <a16:creationId xmlns:a16="http://schemas.microsoft.com/office/drawing/2014/main" id="{72055E85-6D34-4A68-ADC3-85347E4E7340}"/>
                </a:ext>
              </a:extLst>
            </p:cNvPr>
            <p:cNvSpPr txBox="1"/>
            <p:nvPr/>
          </p:nvSpPr>
          <p:spPr>
            <a:xfrm>
              <a:off x="7349361" y="4159082"/>
              <a:ext cx="1032641" cy="584775"/>
            </a:xfrm>
            <a:prstGeom prst="rect">
              <a:avLst/>
            </a:prstGeom>
            <a:noFill/>
          </p:spPr>
          <p:txBody>
            <a:bodyPr wrap="square" rtlCol="0">
              <a:spAutoFit/>
            </a:bodyPr>
            <a:lstStyle/>
            <a:p>
              <a:r>
                <a:rPr lang="ja-JP" altLang="en-US" sz="1600" dirty="0"/>
                <a:t>修正箇所</a:t>
              </a:r>
              <a:endParaRPr lang="en-US" altLang="ja-JP" sz="1600" dirty="0"/>
            </a:p>
            <a:p>
              <a:pPr algn="ctr"/>
              <a:r>
                <a:rPr kumimoji="1" lang="ja-JP" altLang="en-US" sz="1600" dirty="0"/>
                <a:t>リスト</a:t>
              </a:r>
            </a:p>
          </p:txBody>
        </p:sp>
      </p:grpSp>
      <p:grpSp>
        <p:nvGrpSpPr>
          <p:cNvPr id="22" name="グループ化 21">
            <a:extLst>
              <a:ext uri="{FF2B5EF4-FFF2-40B4-BE49-F238E27FC236}">
                <a16:creationId xmlns:a16="http://schemas.microsoft.com/office/drawing/2014/main" id="{10D8F6ED-B2DF-41EF-9E88-5E284E7818F0}"/>
              </a:ext>
            </a:extLst>
          </p:cNvPr>
          <p:cNvGrpSpPr/>
          <p:nvPr/>
        </p:nvGrpSpPr>
        <p:grpSpPr>
          <a:xfrm>
            <a:off x="10680918" y="3387598"/>
            <a:ext cx="1408278" cy="1316507"/>
            <a:chOff x="9698323" y="4830764"/>
            <a:chExt cx="1408278" cy="1316507"/>
          </a:xfrm>
        </p:grpSpPr>
        <p:pic>
          <p:nvPicPr>
            <p:cNvPr id="23" name="グラフィックス 22" descr="チェックリスト">
              <a:extLst>
                <a:ext uri="{FF2B5EF4-FFF2-40B4-BE49-F238E27FC236}">
                  <a16:creationId xmlns:a16="http://schemas.microsoft.com/office/drawing/2014/main" id="{D0A3E3C8-8470-4528-8458-2F623CDBB292}"/>
                </a:ext>
              </a:extLst>
            </p:cNvPr>
            <p:cNvPicPr>
              <a:picLocks noChangeAspect="1"/>
            </p:cNvPicPr>
            <p:nvPr/>
          </p:nvPicPr>
          <p:blipFill>
            <a:blip r:embed="rId13" cstate="hq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016357" y="4830764"/>
              <a:ext cx="683173" cy="683173"/>
            </a:xfrm>
            <a:prstGeom prst="rect">
              <a:avLst/>
            </a:prstGeom>
          </p:spPr>
        </p:pic>
        <p:sp>
          <p:nvSpPr>
            <p:cNvPr id="24" name="テキスト ボックス 23">
              <a:extLst>
                <a:ext uri="{FF2B5EF4-FFF2-40B4-BE49-F238E27FC236}">
                  <a16:creationId xmlns:a16="http://schemas.microsoft.com/office/drawing/2014/main" id="{61279C76-4152-4F69-9EF8-4FBF7E48F1DD}"/>
                </a:ext>
              </a:extLst>
            </p:cNvPr>
            <p:cNvSpPr txBox="1"/>
            <p:nvPr/>
          </p:nvSpPr>
          <p:spPr>
            <a:xfrm>
              <a:off x="9698323" y="5562496"/>
              <a:ext cx="1408278" cy="584775"/>
            </a:xfrm>
            <a:prstGeom prst="rect">
              <a:avLst/>
            </a:prstGeom>
            <a:noFill/>
          </p:spPr>
          <p:txBody>
            <a:bodyPr wrap="square" rtlCol="0">
              <a:spAutoFit/>
            </a:bodyPr>
            <a:lstStyle/>
            <a:p>
              <a:pPr algn="ctr"/>
              <a:r>
                <a:rPr lang="ja-JP" altLang="en-US" sz="1600" dirty="0"/>
                <a:t>修正必要箇所</a:t>
              </a:r>
              <a:endParaRPr lang="en-US" altLang="ja-JP" sz="1600" dirty="0"/>
            </a:p>
            <a:p>
              <a:pPr algn="ctr"/>
              <a:r>
                <a:rPr lang="ja-JP" altLang="en-US" sz="1600" dirty="0"/>
                <a:t>通知</a:t>
              </a:r>
              <a:endParaRPr kumimoji="1" lang="ja-JP" altLang="en-US" sz="1600" dirty="0"/>
            </a:p>
          </p:txBody>
        </p:sp>
      </p:grpSp>
      <p:sp>
        <p:nvSpPr>
          <p:cNvPr id="25" name="テキスト ボックス 24">
            <a:extLst>
              <a:ext uri="{FF2B5EF4-FFF2-40B4-BE49-F238E27FC236}">
                <a16:creationId xmlns:a16="http://schemas.microsoft.com/office/drawing/2014/main" id="{D307AC2E-7358-4ECB-93AD-F31651EAE4D8}"/>
              </a:ext>
            </a:extLst>
          </p:cNvPr>
          <p:cNvSpPr txBox="1"/>
          <p:nvPr/>
        </p:nvSpPr>
        <p:spPr>
          <a:xfrm>
            <a:off x="4585546" y="3311175"/>
            <a:ext cx="118354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sz="1600" dirty="0"/>
              <a:t>STEP2</a:t>
            </a:r>
          </a:p>
          <a:p>
            <a:pPr algn="ctr"/>
            <a:r>
              <a:rPr lang="ja-JP" altLang="en-US" sz="1600" dirty="0"/>
              <a:t>データ</a:t>
            </a:r>
            <a:r>
              <a:rPr kumimoji="1" lang="ja-JP" altLang="en-US" sz="1600" dirty="0"/>
              <a:t>依存</a:t>
            </a:r>
            <a:endParaRPr kumimoji="1" lang="en-US" altLang="ja-JP" sz="1600" dirty="0"/>
          </a:p>
          <a:p>
            <a:pPr algn="ctr"/>
            <a:r>
              <a:rPr kumimoji="1" lang="ja-JP" altLang="en-US" sz="1600" dirty="0"/>
              <a:t>情報構築</a:t>
            </a:r>
          </a:p>
        </p:txBody>
      </p:sp>
      <p:sp>
        <p:nvSpPr>
          <p:cNvPr id="26" name="テキスト ボックス 25">
            <a:extLst>
              <a:ext uri="{FF2B5EF4-FFF2-40B4-BE49-F238E27FC236}">
                <a16:creationId xmlns:a16="http://schemas.microsoft.com/office/drawing/2014/main" id="{1BB5BBCB-1273-4D46-BE98-AEDC1559E704}"/>
              </a:ext>
            </a:extLst>
          </p:cNvPr>
          <p:cNvSpPr txBox="1"/>
          <p:nvPr/>
        </p:nvSpPr>
        <p:spPr>
          <a:xfrm>
            <a:off x="7055441" y="3314956"/>
            <a:ext cx="1041406"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sz="1600" dirty="0"/>
              <a:t>STEP3</a:t>
            </a:r>
          </a:p>
          <a:p>
            <a:pPr algn="ctr"/>
            <a:r>
              <a:rPr kumimoji="1" lang="ja-JP" altLang="en-US" sz="1600" dirty="0"/>
              <a:t>修正箇所</a:t>
            </a:r>
            <a:endParaRPr kumimoji="1" lang="en-US" altLang="ja-JP" sz="1600" dirty="0"/>
          </a:p>
          <a:p>
            <a:pPr algn="ctr"/>
            <a:r>
              <a:rPr kumimoji="1" lang="ja-JP" altLang="en-US" sz="1600" dirty="0"/>
              <a:t>特定</a:t>
            </a:r>
          </a:p>
        </p:txBody>
      </p:sp>
      <p:sp>
        <p:nvSpPr>
          <p:cNvPr id="27" name="テキスト ボックス 26">
            <a:extLst>
              <a:ext uri="{FF2B5EF4-FFF2-40B4-BE49-F238E27FC236}">
                <a16:creationId xmlns:a16="http://schemas.microsoft.com/office/drawing/2014/main" id="{E30BACFB-2379-4DC7-ADDD-C8D1E9C7CC32}"/>
              </a:ext>
            </a:extLst>
          </p:cNvPr>
          <p:cNvSpPr txBox="1"/>
          <p:nvPr/>
        </p:nvSpPr>
        <p:spPr>
          <a:xfrm>
            <a:off x="1926968" y="3311175"/>
            <a:ext cx="1269122"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en-US" altLang="ja-JP" sz="1600" dirty="0"/>
              <a:t>STEP1</a:t>
            </a:r>
          </a:p>
          <a:p>
            <a:pPr algn="ctr"/>
            <a:r>
              <a:rPr kumimoji="1" lang="ja-JP" altLang="en-US" sz="1600" dirty="0"/>
              <a:t>ソースコード</a:t>
            </a:r>
            <a:endParaRPr kumimoji="1" lang="en-US" altLang="ja-JP" sz="1600" dirty="0"/>
          </a:p>
          <a:p>
            <a:pPr algn="ctr"/>
            <a:r>
              <a:rPr kumimoji="1" lang="ja-JP" altLang="en-US" sz="1600" dirty="0"/>
              <a:t>解析</a:t>
            </a:r>
            <a:endParaRPr kumimoji="1" lang="en-US" altLang="ja-JP" sz="1600" dirty="0"/>
          </a:p>
        </p:txBody>
      </p:sp>
      <p:sp>
        <p:nvSpPr>
          <p:cNvPr id="29" name="テキスト ボックス 28">
            <a:extLst>
              <a:ext uri="{FF2B5EF4-FFF2-40B4-BE49-F238E27FC236}">
                <a16:creationId xmlns:a16="http://schemas.microsoft.com/office/drawing/2014/main" id="{84B3FF42-E257-409C-8037-652AA5C345D2}"/>
              </a:ext>
            </a:extLst>
          </p:cNvPr>
          <p:cNvSpPr txBox="1"/>
          <p:nvPr/>
        </p:nvSpPr>
        <p:spPr>
          <a:xfrm>
            <a:off x="9508238" y="3436797"/>
            <a:ext cx="1041406"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altLang="ja-JP" sz="1600" dirty="0"/>
              <a:t>STEP4</a:t>
            </a:r>
            <a:br>
              <a:rPr lang="en-US" altLang="ja-JP" sz="1600" dirty="0"/>
            </a:br>
            <a:r>
              <a:rPr lang="ja-JP" altLang="en-US" sz="1600" dirty="0"/>
              <a:t>結果</a:t>
            </a:r>
            <a:r>
              <a:rPr kumimoji="1" lang="ja-JP" altLang="en-US" sz="1600" dirty="0"/>
              <a:t>出力</a:t>
            </a:r>
          </a:p>
        </p:txBody>
      </p:sp>
      <p:sp>
        <p:nvSpPr>
          <p:cNvPr id="30" name="四角形: 角を丸くする 29">
            <a:extLst>
              <a:ext uri="{FF2B5EF4-FFF2-40B4-BE49-F238E27FC236}">
                <a16:creationId xmlns:a16="http://schemas.microsoft.com/office/drawing/2014/main" id="{741EB6C7-2CE3-455B-9B10-CF9C815C5779}"/>
              </a:ext>
            </a:extLst>
          </p:cNvPr>
          <p:cNvSpPr/>
          <p:nvPr/>
        </p:nvSpPr>
        <p:spPr>
          <a:xfrm>
            <a:off x="1682807" y="1733550"/>
            <a:ext cx="9061393" cy="4180081"/>
          </a:xfrm>
          <a:prstGeom prst="roundRect">
            <a:avLst/>
          </a:prstGeom>
          <a:noFill/>
          <a:ln w="19050"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kumimoji="1" lang="ja-JP" altLang="en-US"/>
          </a:p>
        </p:txBody>
      </p:sp>
      <p:sp>
        <p:nvSpPr>
          <p:cNvPr id="31" name="四角形: 角を丸くする 30">
            <a:extLst>
              <a:ext uri="{FF2B5EF4-FFF2-40B4-BE49-F238E27FC236}">
                <a16:creationId xmlns:a16="http://schemas.microsoft.com/office/drawing/2014/main" id="{B9273812-4DEC-4E86-8DBB-89513BF3929F}"/>
              </a:ext>
            </a:extLst>
          </p:cNvPr>
          <p:cNvSpPr/>
          <p:nvPr/>
        </p:nvSpPr>
        <p:spPr>
          <a:xfrm>
            <a:off x="1774383" y="2987774"/>
            <a:ext cx="2646511" cy="2240008"/>
          </a:xfrm>
          <a:prstGeom prst="roundRect">
            <a:avLst/>
          </a:prstGeom>
          <a:noFill/>
          <a:ln w="19050"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A753B0A3-ABEF-446B-8CE7-CD81707C7FB7}"/>
              </a:ext>
            </a:extLst>
          </p:cNvPr>
          <p:cNvSpPr txBox="1"/>
          <p:nvPr/>
        </p:nvSpPr>
        <p:spPr>
          <a:xfrm>
            <a:off x="5380355" y="1879301"/>
            <a:ext cx="1174959" cy="338554"/>
          </a:xfrm>
          <a:prstGeom prst="rect">
            <a:avLst/>
          </a:prstGeom>
          <a:noFill/>
        </p:spPr>
        <p:txBody>
          <a:bodyPr wrap="square" rtlCol="0">
            <a:spAutoFit/>
          </a:bodyPr>
          <a:lstStyle/>
          <a:p>
            <a:r>
              <a:rPr kumimoji="1" lang="ja-JP" altLang="en-US" sz="1600" dirty="0"/>
              <a:t>作成ツール</a:t>
            </a:r>
          </a:p>
        </p:txBody>
      </p:sp>
      <p:sp>
        <p:nvSpPr>
          <p:cNvPr id="33" name="テキスト ボックス 32">
            <a:extLst>
              <a:ext uri="{FF2B5EF4-FFF2-40B4-BE49-F238E27FC236}">
                <a16:creationId xmlns:a16="http://schemas.microsoft.com/office/drawing/2014/main" id="{6BA4CF6B-8786-4057-80FB-0EFC9A5E19A1}"/>
              </a:ext>
            </a:extLst>
          </p:cNvPr>
          <p:cNvSpPr txBox="1"/>
          <p:nvPr/>
        </p:nvSpPr>
        <p:spPr>
          <a:xfrm>
            <a:off x="2618363" y="2402999"/>
            <a:ext cx="1581150" cy="584775"/>
          </a:xfrm>
          <a:prstGeom prst="rect">
            <a:avLst/>
          </a:prstGeom>
          <a:noFill/>
        </p:spPr>
        <p:txBody>
          <a:bodyPr wrap="square" rtlCol="0">
            <a:spAutoFit/>
          </a:bodyPr>
          <a:lstStyle/>
          <a:p>
            <a:pPr algn="ctr"/>
            <a:r>
              <a:rPr lang="ja-JP" altLang="en-US" sz="1600" dirty="0"/>
              <a:t>既存ツール</a:t>
            </a:r>
            <a:endParaRPr lang="en-US" altLang="ja-JP" sz="1600" dirty="0"/>
          </a:p>
          <a:p>
            <a:pPr algn="ctr"/>
            <a:r>
              <a:rPr kumimoji="1" lang="ja-JP" altLang="en-US" sz="1600" dirty="0"/>
              <a:t>（</a:t>
            </a:r>
            <a:r>
              <a:rPr kumimoji="1" lang="en-US" altLang="ja-JP" sz="1600" dirty="0"/>
              <a:t>Understand</a:t>
            </a:r>
            <a:r>
              <a:rPr kumimoji="1" lang="ja-JP" altLang="en-US" sz="1600" dirty="0"/>
              <a:t>）</a:t>
            </a:r>
          </a:p>
        </p:txBody>
      </p:sp>
      <p:cxnSp>
        <p:nvCxnSpPr>
          <p:cNvPr id="34" name="コネクタ: カギ線 33">
            <a:extLst>
              <a:ext uri="{FF2B5EF4-FFF2-40B4-BE49-F238E27FC236}">
                <a16:creationId xmlns:a16="http://schemas.microsoft.com/office/drawing/2014/main" id="{82F7AF20-A3FA-4D01-AF81-FA52AB0F07CD}"/>
              </a:ext>
            </a:extLst>
          </p:cNvPr>
          <p:cNvCxnSpPr>
            <a:stCxn id="8" idx="3"/>
            <a:endCxn id="27" idx="0"/>
          </p:cNvCxnSpPr>
          <p:nvPr/>
        </p:nvCxnSpPr>
        <p:spPr>
          <a:xfrm>
            <a:off x="1289686" y="2428296"/>
            <a:ext cx="1271843" cy="882879"/>
          </a:xfrm>
          <a:prstGeom prst="bentConnector2">
            <a:avLst/>
          </a:prstGeom>
          <a:ln w="19050">
            <a:tailEnd type="triangle"/>
          </a:ln>
        </p:spPr>
        <p:style>
          <a:lnRef idx="1">
            <a:schemeClr val="dk1"/>
          </a:lnRef>
          <a:fillRef idx="0">
            <a:schemeClr val="dk1"/>
          </a:fillRef>
          <a:effectRef idx="0">
            <a:schemeClr val="dk1"/>
          </a:effectRef>
          <a:fontRef idx="minor">
            <a:schemeClr val="tx1"/>
          </a:fontRef>
        </p:style>
      </p:cxnSp>
      <p:cxnSp>
        <p:nvCxnSpPr>
          <p:cNvPr id="35" name="直線矢印コネクタ 34">
            <a:extLst>
              <a:ext uri="{FF2B5EF4-FFF2-40B4-BE49-F238E27FC236}">
                <a16:creationId xmlns:a16="http://schemas.microsoft.com/office/drawing/2014/main" id="{2AE99C4A-94B3-4E83-B9AC-25B2F184A6E0}"/>
              </a:ext>
            </a:extLst>
          </p:cNvPr>
          <p:cNvCxnSpPr>
            <a:stCxn id="5" idx="3"/>
            <a:endCxn id="27" idx="1"/>
          </p:cNvCxnSpPr>
          <p:nvPr/>
        </p:nvCxnSpPr>
        <p:spPr>
          <a:xfrm>
            <a:off x="1302378" y="3726674"/>
            <a:ext cx="624590"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6" name="直線矢印コネクタ 35">
            <a:extLst>
              <a:ext uri="{FF2B5EF4-FFF2-40B4-BE49-F238E27FC236}">
                <a16:creationId xmlns:a16="http://schemas.microsoft.com/office/drawing/2014/main" id="{B8F1FB4F-BF8B-4B7D-A7C7-BCEBD1248BA0}"/>
              </a:ext>
            </a:extLst>
          </p:cNvPr>
          <p:cNvCxnSpPr>
            <a:stCxn id="27" idx="3"/>
            <a:endCxn id="11" idx="1"/>
          </p:cNvCxnSpPr>
          <p:nvPr/>
        </p:nvCxnSpPr>
        <p:spPr>
          <a:xfrm>
            <a:off x="3196090" y="3726674"/>
            <a:ext cx="325256"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7" name="直線矢印コネクタ 36">
            <a:extLst>
              <a:ext uri="{FF2B5EF4-FFF2-40B4-BE49-F238E27FC236}">
                <a16:creationId xmlns:a16="http://schemas.microsoft.com/office/drawing/2014/main" id="{501461F6-B12C-4654-BD5E-672E799FA200}"/>
              </a:ext>
            </a:extLst>
          </p:cNvPr>
          <p:cNvCxnSpPr>
            <a:cxnSpLocks/>
            <a:stCxn id="11" idx="3"/>
            <a:endCxn id="25" idx="1"/>
          </p:cNvCxnSpPr>
          <p:nvPr/>
        </p:nvCxnSpPr>
        <p:spPr>
          <a:xfrm>
            <a:off x="4128318" y="3726674"/>
            <a:ext cx="457228"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8" name="直線矢印コネクタ 37">
            <a:extLst>
              <a:ext uri="{FF2B5EF4-FFF2-40B4-BE49-F238E27FC236}">
                <a16:creationId xmlns:a16="http://schemas.microsoft.com/office/drawing/2014/main" id="{6FF18B9A-C390-4A3E-88CC-1017AEE2C99C}"/>
              </a:ext>
            </a:extLst>
          </p:cNvPr>
          <p:cNvCxnSpPr>
            <a:cxnSpLocks/>
            <a:stCxn id="25" idx="3"/>
            <a:endCxn id="14" idx="1"/>
          </p:cNvCxnSpPr>
          <p:nvPr/>
        </p:nvCxnSpPr>
        <p:spPr>
          <a:xfrm>
            <a:off x="5769088" y="3726674"/>
            <a:ext cx="352252" cy="3781"/>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39" name="直線矢印コネクタ 38">
            <a:extLst>
              <a:ext uri="{FF2B5EF4-FFF2-40B4-BE49-F238E27FC236}">
                <a16:creationId xmlns:a16="http://schemas.microsoft.com/office/drawing/2014/main" id="{D2B57FC1-FFE3-4699-A592-696546E9FC2D}"/>
              </a:ext>
            </a:extLst>
          </p:cNvPr>
          <p:cNvCxnSpPr>
            <a:stCxn id="14" idx="3"/>
            <a:endCxn id="26" idx="1"/>
          </p:cNvCxnSpPr>
          <p:nvPr/>
        </p:nvCxnSpPr>
        <p:spPr>
          <a:xfrm>
            <a:off x="6791374" y="3730455"/>
            <a:ext cx="264067"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40" name="直線矢印コネクタ 39">
            <a:extLst>
              <a:ext uri="{FF2B5EF4-FFF2-40B4-BE49-F238E27FC236}">
                <a16:creationId xmlns:a16="http://schemas.microsoft.com/office/drawing/2014/main" id="{D7CF3317-66E2-4781-B116-7DD0F2A49863}"/>
              </a:ext>
            </a:extLst>
          </p:cNvPr>
          <p:cNvCxnSpPr>
            <a:stCxn id="26" idx="3"/>
            <a:endCxn id="17" idx="1"/>
          </p:cNvCxnSpPr>
          <p:nvPr/>
        </p:nvCxnSpPr>
        <p:spPr>
          <a:xfrm>
            <a:off x="8096847" y="3730455"/>
            <a:ext cx="365498"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cxnSp>
        <p:nvCxnSpPr>
          <p:cNvPr id="44" name="直線矢印コネクタ 43">
            <a:extLst>
              <a:ext uri="{FF2B5EF4-FFF2-40B4-BE49-F238E27FC236}">
                <a16:creationId xmlns:a16="http://schemas.microsoft.com/office/drawing/2014/main" id="{F8DBFCFB-9899-4393-8BED-8F3448FB3E3E}"/>
              </a:ext>
            </a:extLst>
          </p:cNvPr>
          <p:cNvCxnSpPr>
            <a:cxnSpLocks/>
            <a:stCxn id="29" idx="3"/>
            <a:endCxn id="23" idx="1"/>
          </p:cNvCxnSpPr>
          <p:nvPr/>
        </p:nvCxnSpPr>
        <p:spPr>
          <a:xfrm>
            <a:off x="10549644" y="3729185"/>
            <a:ext cx="449308" cy="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
        <p:nvSpPr>
          <p:cNvPr id="21" name="スライド番号プレースホルダー 20">
            <a:extLst>
              <a:ext uri="{FF2B5EF4-FFF2-40B4-BE49-F238E27FC236}">
                <a16:creationId xmlns:a16="http://schemas.microsoft.com/office/drawing/2014/main" id="{C096E6A5-4B03-447D-8F9B-E6282682443D}"/>
              </a:ext>
            </a:extLst>
          </p:cNvPr>
          <p:cNvSpPr>
            <a:spLocks noGrp="1"/>
          </p:cNvSpPr>
          <p:nvPr>
            <p:ph type="sldNum" sz="quarter" idx="12"/>
          </p:nvPr>
        </p:nvSpPr>
        <p:spPr/>
        <p:txBody>
          <a:bodyPr/>
          <a:lstStyle/>
          <a:p>
            <a:fld id="{1779AF37-FDAD-413B-9C29-384430298FF1}" type="slidenum">
              <a:rPr kumimoji="1" lang="ja-JP" altLang="en-US" smtClean="0"/>
              <a:t>6</a:t>
            </a:fld>
            <a:endParaRPr kumimoji="1" lang="ja-JP" altLang="en-US"/>
          </a:p>
        </p:txBody>
      </p:sp>
      <p:cxnSp>
        <p:nvCxnSpPr>
          <p:cNvPr id="45" name="コネクタ: カギ線 44">
            <a:extLst>
              <a:ext uri="{FF2B5EF4-FFF2-40B4-BE49-F238E27FC236}">
                <a16:creationId xmlns:a16="http://schemas.microsoft.com/office/drawing/2014/main" id="{BEF3AF46-E3D8-4D1D-BA3E-4C4914555714}"/>
              </a:ext>
            </a:extLst>
          </p:cNvPr>
          <p:cNvCxnSpPr>
            <a:stCxn id="12" idx="2"/>
            <a:endCxn id="26" idx="2"/>
          </p:cNvCxnSpPr>
          <p:nvPr/>
        </p:nvCxnSpPr>
        <p:spPr>
          <a:xfrm rot="5400000" flipH="1" flipV="1">
            <a:off x="5433642" y="2535495"/>
            <a:ext cx="532044" cy="3752959"/>
          </a:xfrm>
          <a:prstGeom prst="bentConnector3">
            <a:avLst>
              <a:gd name="adj1" fmla="val -42966"/>
            </a:avLst>
          </a:prstGeom>
          <a:ln w="19050">
            <a:tailEnd type="triangle"/>
          </a:ln>
        </p:spPr>
        <p:style>
          <a:lnRef idx="1">
            <a:schemeClr val="dk1"/>
          </a:lnRef>
          <a:fillRef idx="0">
            <a:schemeClr val="dk1"/>
          </a:fillRef>
          <a:effectRef idx="0">
            <a:schemeClr val="dk1"/>
          </a:effectRef>
          <a:fontRef idx="minor">
            <a:schemeClr val="tx1"/>
          </a:fontRef>
        </p:style>
      </p:cxnSp>
      <p:cxnSp>
        <p:nvCxnSpPr>
          <p:cNvPr id="54" name="直線矢印コネクタ 53">
            <a:extLst>
              <a:ext uri="{FF2B5EF4-FFF2-40B4-BE49-F238E27FC236}">
                <a16:creationId xmlns:a16="http://schemas.microsoft.com/office/drawing/2014/main" id="{6FE5A98A-7206-43EF-A563-213B30771307}"/>
              </a:ext>
            </a:extLst>
          </p:cNvPr>
          <p:cNvCxnSpPr>
            <a:stCxn id="17" idx="3"/>
            <a:endCxn id="29" idx="1"/>
          </p:cNvCxnSpPr>
          <p:nvPr/>
        </p:nvCxnSpPr>
        <p:spPr>
          <a:xfrm flipV="1">
            <a:off x="9132379" y="3729185"/>
            <a:ext cx="375859" cy="1270"/>
          </a:xfrm>
          <a:prstGeom prst="straightConnector1">
            <a:avLst/>
          </a:prstGeom>
          <a:ln w="1905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27696070"/>
      </p:ext>
    </p:extLst>
  </p:cSld>
  <p:clrMapOvr>
    <a:masterClrMapping/>
  </p:clrMapOvr>
  <mc:AlternateContent xmlns:mc="http://schemas.openxmlformats.org/markup-compatibility/2006" xmlns:p14="http://schemas.microsoft.com/office/powerpoint/2010/main">
    <mc:Choice Requires="p14">
      <p:transition spd="slow" p14:dur="2000" advTm="17744"/>
    </mc:Choice>
    <mc:Fallback xmlns="">
      <p:transition spd="slow" advTm="17744"/>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DF9658-3BD4-4C30-84AF-889BE5EC3732}"/>
              </a:ext>
            </a:extLst>
          </p:cNvPr>
          <p:cNvSpPr>
            <a:spLocks noGrp="1"/>
          </p:cNvSpPr>
          <p:nvPr>
            <p:ph type="title"/>
          </p:nvPr>
        </p:nvSpPr>
        <p:spPr/>
        <p:txBody>
          <a:bodyPr/>
          <a:lstStyle/>
          <a:p>
            <a:r>
              <a:rPr lang="en-US" altLang="ja-JP" dirty="0"/>
              <a:t>STEP1</a:t>
            </a:r>
            <a:r>
              <a:rPr lang="ja-JP" altLang="en-US" dirty="0" err="1"/>
              <a:t>．</a:t>
            </a:r>
            <a:r>
              <a:rPr lang="ja-JP" altLang="en-US" dirty="0"/>
              <a:t>ソースコードの</a:t>
            </a:r>
            <a:r>
              <a:rPr kumimoji="1" lang="ja-JP" altLang="en-US" dirty="0"/>
              <a:t>解析</a:t>
            </a:r>
          </a:p>
        </p:txBody>
      </p:sp>
      <p:sp>
        <p:nvSpPr>
          <p:cNvPr id="3" name="コンテンツ プレースホルダー 2">
            <a:extLst>
              <a:ext uri="{FF2B5EF4-FFF2-40B4-BE49-F238E27FC236}">
                <a16:creationId xmlns:a16="http://schemas.microsoft.com/office/drawing/2014/main" id="{722B072E-B84C-4DF4-9EA5-4F8637A60470}"/>
              </a:ext>
            </a:extLst>
          </p:cNvPr>
          <p:cNvSpPr>
            <a:spLocks noGrp="1"/>
          </p:cNvSpPr>
          <p:nvPr>
            <p:ph idx="1"/>
          </p:nvPr>
        </p:nvSpPr>
        <p:spPr>
          <a:xfrm>
            <a:off x="609600" y="1600201"/>
            <a:ext cx="10972800" cy="4462271"/>
          </a:xfrm>
        </p:spPr>
        <p:txBody>
          <a:bodyPr/>
          <a:lstStyle/>
          <a:p>
            <a:r>
              <a:rPr kumimoji="1" lang="ja-JP" altLang="en-US" sz="2800" dirty="0"/>
              <a:t>ツールへの入力</a:t>
            </a:r>
            <a:endParaRPr kumimoji="1" lang="en-US" altLang="ja-JP" sz="2800" dirty="0"/>
          </a:p>
          <a:p>
            <a:pPr lvl="1"/>
            <a:r>
              <a:rPr lang="ja-JP" altLang="en-US" sz="2400" dirty="0"/>
              <a:t>修正の対象となる</a:t>
            </a:r>
            <a:r>
              <a:rPr lang="en-US" altLang="ja-JP" sz="2400" dirty="0"/>
              <a:t>C</a:t>
            </a:r>
            <a:r>
              <a:rPr lang="ja-JP" altLang="en-US" sz="2400" dirty="0"/>
              <a:t>言語ソースファイル</a:t>
            </a:r>
            <a:endParaRPr lang="en-US" altLang="ja-JP" sz="2400" dirty="0"/>
          </a:p>
          <a:p>
            <a:pPr lvl="1"/>
            <a:r>
              <a:rPr kumimoji="1" lang="ja-JP" altLang="en-US" sz="2400" dirty="0"/>
              <a:t>コンパイルに必要なヘッダファイルを含む</a:t>
            </a:r>
            <a:br>
              <a:rPr kumimoji="1" lang="en-US" altLang="ja-JP" sz="2400" dirty="0"/>
            </a:br>
            <a:r>
              <a:rPr kumimoji="1" lang="ja-JP" altLang="en-US" sz="2400" dirty="0"/>
              <a:t>インクルードパス</a:t>
            </a:r>
            <a:endParaRPr kumimoji="1" lang="en-US" altLang="ja-JP" sz="2400" dirty="0"/>
          </a:p>
          <a:p>
            <a:pPr>
              <a:spcBef>
                <a:spcPts val="1200"/>
              </a:spcBef>
            </a:pPr>
            <a:r>
              <a:rPr lang="ja-JP" altLang="en-US" sz="2800" dirty="0"/>
              <a:t>ソースコードの解析</a:t>
            </a:r>
            <a:endParaRPr lang="en-US" altLang="ja-JP" sz="2800" dirty="0"/>
          </a:p>
          <a:p>
            <a:pPr lvl="1"/>
            <a:r>
              <a:rPr lang="ja-JP" altLang="en-US" sz="2400" dirty="0"/>
              <a:t>ソースコード解析ツール</a:t>
            </a:r>
            <a:r>
              <a:rPr lang="en-US" altLang="ja-JP" sz="2400" dirty="0"/>
              <a:t>Understand [3] </a:t>
            </a:r>
            <a:r>
              <a:rPr lang="ja-JP" altLang="en-US" sz="2400" dirty="0"/>
              <a:t>を</a:t>
            </a:r>
            <a:br>
              <a:rPr lang="en-US" altLang="ja-JP" sz="2400" dirty="0"/>
            </a:br>
            <a:r>
              <a:rPr lang="ja-JP" altLang="en-US" sz="2400" dirty="0"/>
              <a:t>用いて，対象ソースファイルを解析</a:t>
            </a:r>
            <a:endParaRPr lang="en-US" altLang="ja-JP" sz="2400" dirty="0"/>
          </a:p>
          <a:p>
            <a:pPr lvl="1"/>
            <a:r>
              <a:rPr lang="ja-JP" altLang="en-US" sz="2400" dirty="0"/>
              <a:t>関数の制御フローグラフを作成</a:t>
            </a:r>
            <a:endParaRPr lang="en-US" altLang="ja-JP" sz="2400" dirty="0"/>
          </a:p>
          <a:p>
            <a:pPr lvl="1"/>
            <a:r>
              <a:rPr lang="ja-JP" altLang="en-US" sz="2400" dirty="0"/>
              <a:t>変数や関数の型情報，それらの変更や</a:t>
            </a:r>
            <a:br>
              <a:rPr lang="en-US" altLang="ja-JP" sz="2400" dirty="0"/>
            </a:br>
            <a:r>
              <a:rPr lang="ja-JP" altLang="en-US" sz="2400" dirty="0"/>
              <a:t>参照の情報を取り出し</a:t>
            </a:r>
            <a:endParaRPr kumimoji="1" lang="ja-JP" altLang="en-US" sz="2400" dirty="0"/>
          </a:p>
        </p:txBody>
      </p:sp>
      <p:sp>
        <p:nvSpPr>
          <p:cNvPr id="4" name="フッター プレースホルダー 3">
            <a:extLst>
              <a:ext uri="{FF2B5EF4-FFF2-40B4-BE49-F238E27FC236}">
                <a16:creationId xmlns:a16="http://schemas.microsoft.com/office/drawing/2014/main" id="{1EEC6675-C5A2-4CAA-8E39-EE3F5B2D8A13}"/>
              </a:ext>
            </a:extLst>
          </p:cNvPr>
          <p:cNvSpPr>
            <a:spLocks noGrp="1"/>
          </p:cNvSpPr>
          <p:nvPr>
            <p:ph type="ftr" sz="quarter" idx="11"/>
          </p:nvPr>
        </p:nvSpPr>
        <p:spPr>
          <a:xfrm>
            <a:off x="1905607" y="6180157"/>
            <a:ext cx="7776633" cy="399570"/>
          </a:xfrm>
        </p:spPr>
        <p:txBody>
          <a:bodyPr/>
          <a:lstStyle/>
          <a:p>
            <a:pPr marL="342900" indent="-342900" algn="l">
              <a:buFont typeface="+mj-lt"/>
              <a:buAutoNum type="arabicPeriod" startAt="3"/>
            </a:pPr>
            <a:r>
              <a:rPr lang="en-US" altLang="ja-JP" dirty="0" err="1"/>
              <a:t>Understand</a:t>
            </a:r>
            <a:r>
              <a:rPr lang="en-US" altLang="ja-JP" baseline="30000" dirty="0" err="1"/>
              <a:t>TM</a:t>
            </a:r>
            <a:r>
              <a:rPr lang="en-US" altLang="ja-JP" dirty="0"/>
              <a:t> by </a:t>
            </a:r>
            <a:r>
              <a:rPr lang="en-US" altLang="ja-JP" dirty="0" err="1"/>
              <a:t>SciTools</a:t>
            </a:r>
            <a:r>
              <a:rPr lang="en-US" altLang="ja-JP" dirty="0"/>
              <a:t>, https://www.scitools.com/</a:t>
            </a:r>
            <a:endParaRPr lang="ja-JP" altLang="en-US" dirty="0"/>
          </a:p>
          <a:p>
            <a:pPr marL="342900" indent="-342900" algn="l">
              <a:buFont typeface="+mj-lt"/>
              <a:buAutoNum type="arabicPeriod" startAt="3"/>
            </a:pPr>
            <a:endParaRPr kumimoji="1" lang="ja-JP" altLang="en-US" dirty="0"/>
          </a:p>
        </p:txBody>
      </p:sp>
      <p:sp>
        <p:nvSpPr>
          <p:cNvPr id="7" name="スライド番号プレースホルダー 6">
            <a:extLst>
              <a:ext uri="{FF2B5EF4-FFF2-40B4-BE49-F238E27FC236}">
                <a16:creationId xmlns:a16="http://schemas.microsoft.com/office/drawing/2014/main" id="{41119439-D6D6-43E9-B3A1-7E6E8D8FC242}"/>
              </a:ext>
            </a:extLst>
          </p:cNvPr>
          <p:cNvSpPr>
            <a:spLocks noGrp="1"/>
          </p:cNvSpPr>
          <p:nvPr>
            <p:ph type="sldNum" sz="quarter" idx="12"/>
          </p:nvPr>
        </p:nvSpPr>
        <p:spPr/>
        <p:txBody>
          <a:bodyPr/>
          <a:lstStyle/>
          <a:p>
            <a:fld id="{1779AF37-FDAD-413B-9C29-384430298FF1}" type="slidenum">
              <a:rPr kumimoji="1" lang="ja-JP" altLang="en-US" smtClean="0"/>
              <a:t>7</a:t>
            </a:fld>
            <a:endParaRPr kumimoji="1" lang="ja-JP" altLang="en-US"/>
          </a:p>
        </p:txBody>
      </p:sp>
      <p:pic>
        <p:nvPicPr>
          <p:cNvPr id="9" name="図 8">
            <a:extLst>
              <a:ext uri="{FF2B5EF4-FFF2-40B4-BE49-F238E27FC236}">
                <a16:creationId xmlns:a16="http://schemas.microsoft.com/office/drawing/2014/main" id="{B7263546-989B-498A-851B-341E68E55B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26562" y="2603759"/>
            <a:ext cx="4923930" cy="3131493"/>
          </a:xfrm>
          <a:prstGeom prst="rect">
            <a:avLst/>
          </a:prstGeom>
          <a:ln w="12700">
            <a:solidFill>
              <a:srgbClr val="FF0000"/>
            </a:solidFill>
          </a:ln>
        </p:spPr>
      </p:pic>
    </p:spTree>
    <p:extLst>
      <p:ext uri="{BB962C8B-B14F-4D97-AF65-F5344CB8AC3E}">
        <p14:creationId xmlns:p14="http://schemas.microsoft.com/office/powerpoint/2010/main" val="2066772409"/>
      </p:ext>
    </p:extLst>
  </p:cSld>
  <p:clrMapOvr>
    <a:masterClrMapping/>
  </p:clrMapOvr>
  <mc:AlternateContent xmlns:mc="http://schemas.openxmlformats.org/markup-compatibility/2006" xmlns:p14="http://schemas.microsoft.com/office/powerpoint/2010/main">
    <mc:Choice Requires="p14">
      <p:transition spd="slow" p14:dur="2000" advTm="45822"/>
    </mc:Choice>
    <mc:Fallback xmlns="">
      <p:transition spd="slow" advTm="4582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8B7FD1-5B62-492B-9DB1-2833865B0188}"/>
              </a:ext>
            </a:extLst>
          </p:cNvPr>
          <p:cNvSpPr>
            <a:spLocks noGrp="1"/>
          </p:cNvSpPr>
          <p:nvPr>
            <p:ph type="title"/>
          </p:nvPr>
        </p:nvSpPr>
        <p:spPr/>
        <p:txBody>
          <a:bodyPr/>
          <a:lstStyle/>
          <a:p>
            <a:r>
              <a:rPr lang="en-US" altLang="ja-JP" dirty="0"/>
              <a:t>STEP2</a:t>
            </a:r>
            <a:r>
              <a:rPr lang="ja-JP" altLang="en-US" dirty="0" err="1"/>
              <a:t>．</a:t>
            </a:r>
            <a:r>
              <a:rPr lang="ja-JP" altLang="en-US" dirty="0"/>
              <a:t>データ依存情報の構築</a:t>
            </a:r>
            <a:endParaRPr kumimoji="1" lang="ja-JP" altLang="en-US" dirty="0"/>
          </a:p>
        </p:txBody>
      </p:sp>
      <p:sp>
        <p:nvSpPr>
          <p:cNvPr id="3" name="コンテンツ プレースホルダー 2">
            <a:extLst>
              <a:ext uri="{FF2B5EF4-FFF2-40B4-BE49-F238E27FC236}">
                <a16:creationId xmlns:a16="http://schemas.microsoft.com/office/drawing/2014/main" id="{720AD810-8724-47F6-BFFA-13F947FC8E12}"/>
              </a:ext>
            </a:extLst>
          </p:cNvPr>
          <p:cNvSpPr>
            <a:spLocks noGrp="1"/>
          </p:cNvSpPr>
          <p:nvPr>
            <p:ph idx="1"/>
          </p:nvPr>
        </p:nvSpPr>
        <p:spPr>
          <a:xfrm>
            <a:off x="609600" y="1600201"/>
            <a:ext cx="9822523" cy="4461932"/>
          </a:xfrm>
        </p:spPr>
        <p:txBody>
          <a:bodyPr/>
          <a:lstStyle/>
          <a:p>
            <a:r>
              <a:rPr kumimoji="1" lang="ja-JP" altLang="en-US" sz="2800" dirty="0"/>
              <a:t>データ依存</a:t>
            </a:r>
            <a:endParaRPr kumimoji="1" lang="en-US" altLang="ja-JP" sz="2800" dirty="0"/>
          </a:p>
          <a:p>
            <a:pPr lvl="1"/>
            <a:r>
              <a:rPr kumimoji="1" lang="ja-JP" altLang="en-US" sz="2400" dirty="0"/>
              <a:t>変数の参照による，プログラムの文及び述語間の依存関係</a:t>
            </a:r>
            <a:endParaRPr kumimoji="1" lang="en-US" altLang="ja-JP" sz="2400" dirty="0"/>
          </a:p>
          <a:p>
            <a:pPr lvl="1"/>
            <a:r>
              <a:rPr lang="ja-JP" altLang="en-US" sz="2400" dirty="0"/>
              <a:t>点</a:t>
            </a:r>
            <a:r>
              <a:rPr lang="en-US" altLang="ja-JP" sz="2400" dirty="0"/>
              <a:t>A</a:t>
            </a:r>
            <a:r>
              <a:rPr lang="ja-JP" altLang="en-US" sz="2400" dirty="0"/>
              <a:t>で定義・編集された変数の値が，他の定義や編集を挟まず点</a:t>
            </a:r>
            <a:r>
              <a:rPr lang="en-US" altLang="ja-JP" sz="2400" dirty="0"/>
              <a:t>B</a:t>
            </a:r>
            <a:r>
              <a:rPr lang="ja-JP" altLang="en-US" sz="2400" dirty="0"/>
              <a:t>で</a:t>
            </a:r>
            <a:br>
              <a:rPr lang="en-US" altLang="ja-JP" sz="2400" dirty="0"/>
            </a:br>
            <a:r>
              <a:rPr lang="ja-JP" altLang="en-US" sz="2400" dirty="0"/>
              <a:t>参照されうる場合，</a:t>
            </a:r>
            <a:r>
              <a:rPr lang="en-US" altLang="ja-JP" sz="2400" dirty="0"/>
              <a:t>B</a:t>
            </a:r>
            <a:r>
              <a:rPr lang="ja-JP" altLang="en-US" sz="2400" dirty="0"/>
              <a:t>は</a:t>
            </a:r>
            <a:r>
              <a:rPr lang="en-US" altLang="ja-JP" sz="2400" dirty="0"/>
              <a:t>A</a:t>
            </a:r>
            <a:r>
              <a:rPr lang="ja-JP" altLang="en-US" sz="2400" dirty="0"/>
              <a:t>にデータ依存する</a:t>
            </a:r>
            <a:endParaRPr lang="en-US" altLang="ja-JP" sz="2000" dirty="0"/>
          </a:p>
          <a:p>
            <a:pPr lvl="2"/>
            <a:r>
              <a:rPr lang="ja-JP" altLang="en-US" sz="2000" dirty="0"/>
              <a:t>右例では，</a:t>
            </a:r>
            <a:r>
              <a:rPr lang="en-US" altLang="ja-JP" sz="2000" dirty="0"/>
              <a:t>3</a:t>
            </a:r>
            <a:r>
              <a:rPr lang="ja-JP" altLang="en-US" sz="2000" dirty="0"/>
              <a:t>行目は</a:t>
            </a:r>
            <a:r>
              <a:rPr lang="en-US" altLang="ja-JP" sz="2000" dirty="0"/>
              <a:t>2</a:t>
            </a:r>
            <a:r>
              <a:rPr lang="ja-JP" altLang="en-US" sz="2000" dirty="0"/>
              <a:t>行目にデータ依存する</a:t>
            </a:r>
            <a:endParaRPr lang="en-US" altLang="ja-JP" sz="2000" dirty="0"/>
          </a:p>
          <a:p>
            <a:pPr lvl="2"/>
            <a:r>
              <a:rPr lang="ja-JP" altLang="en-US" sz="2000" dirty="0"/>
              <a:t>同様に，</a:t>
            </a:r>
            <a:r>
              <a:rPr lang="en-US" altLang="ja-JP" sz="2000" dirty="0"/>
              <a:t>5</a:t>
            </a:r>
            <a:r>
              <a:rPr lang="ja-JP" altLang="en-US" sz="2000" dirty="0"/>
              <a:t>行目は</a:t>
            </a:r>
            <a:r>
              <a:rPr lang="en-US" altLang="ja-JP" sz="2000" dirty="0"/>
              <a:t>4</a:t>
            </a:r>
            <a:r>
              <a:rPr lang="ja-JP" altLang="en-US" sz="2000" dirty="0"/>
              <a:t>行目にデータ依存する</a:t>
            </a:r>
            <a:endParaRPr lang="en-US" altLang="ja-JP" sz="2000" dirty="0"/>
          </a:p>
          <a:p>
            <a:pPr lvl="2"/>
            <a:r>
              <a:rPr lang="en-US" altLang="ja-JP" sz="2000" dirty="0"/>
              <a:t>5</a:t>
            </a:r>
            <a:r>
              <a:rPr lang="ja-JP" altLang="en-US" sz="2000" dirty="0"/>
              <a:t>行目は</a:t>
            </a:r>
            <a:r>
              <a:rPr lang="en-US" altLang="ja-JP" sz="2000" dirty="0"/>
              <a:t>2</a:t>
            </a:r>
            <a:r>
              <a:rPr lang="ja-JP" altLang="en-US" sz="2000" dirty="0"/>
              <a:t>行目にはデータ依存しない</a:t>
            </a:r>
            <a:endParaRPr lang="en-US" altLang="ja-JP" sz="2000" dirty="0"/>
          </a:p>
          <a:p>
            <a:r>
              <a:rPr lang="ja-JP" altLang="en-US" sz="2800" dirty="0"/>
              <a:t>依存情報の構築</a:t>
            </a:r>
            <a:endParaRPr lang="en-US" altLang="ja-JP" sz="2800" dirty="0"/>
          </a:p>
          <a:p>
            <a:pPr lvl="1"/>
            <a:r>
              <a:rPr lang="ja-JP" altLang="en-US" sz="2400" dirty="0"/>
              <a:t>変数利用情報と制御フローグラフから，</a:t>
            </a:r>
            <a:br>
              <a:rPr lang="en-US" altLang="ja-JP" sz="2400" dirty="0"/>
            </a:br>
            <a:r>
              <a:rPr lang="ja-JP" altLang="en-US" sz="2400" dirty="0"/>
              <a:t>データ依存情報を構築</a:t>
            </a:r>
            <a:endParaRPr kumimoji="1" lang="ja-JP" altLang="en-US" sz="2400" dirty="0"/>
          </a:p>
        </p:txBody>
      </p:sp>
      <p:sp>
        <p:nvSpPr>
          <p:cNvPr id="7" name="スライド番号プレースホルダー 6">
            <a:extLst>
              <a:ext uri="{FF2B5EF4-FFF2-40B4-BE49-F238E27FC236}">
                <a16:creationId xmlns:a16="http://schemas.microsoft.com/office/drawing/2014/main" id="{14F8941A-86BA-4857-89CE-E0024BA42B9C}"/>
              </a:ext>
            </a:extLst>
          </p:cNvPr>
          <p:cNvSpPr>
            <a:spLocks noGrp="1"/>
          </p:cNvSpPr>
          <p:nvPr>
            <p:ph type="sldNum" sz="quarter" idx="12"/>
          </p:nvPr>
        </p:nvSpPr>
        <p:spPr/>
        <p:txBody>
          <a:bodyPr/>
          <a:lstStyle/>
          <a:p>
            <a:fld id="{1779AF37-FDAD-413B-9C29-384430298FF1}" type="slidenum">
              <a:rPr kumimoji="1" lang="ja-JP" altLang="en-US" smtClean="0"/>
              <a:t>8</a:t>
            </a:fld>
            <a:endParaRPr kumimoji="1" lang="ja-JP" altLang="en-US"/>
          </a:p>
        </p:txBody>
      </p:sp>
      <p:grpSp>
        <p:nvGrpSpPr>
          <p:cNvPr id="36" name="グループ化 35">
            <a:extLst>
              <a:ext uri="{FF2B5EF4-FFF2-40B4-BE49-F238E27FC236}">
                <a16:creationId xmlns:a16="http://schemas.microsoft.com/office/drawing/2014/main" id="{F274D582-CE5F-4795-9CD7-43C6CE17BDAB}"/>
              </a:ext>
            </a:extLst>
          </p:cNvPr>
          <p:cNvGrpSpPr/>
          <p:nvPr/>
        </p:nvGrpSpPr>
        <p:grpSpPr>
          <a:xfrm>
            <a:off x="7737764" y="3586532"/>
            <a:ext cx="3927187" cy="2246769"/>
            <a:chOff x="8935812" y="3448954"/>
            <a:chExt cx="2938084" cy="1704472"/>
          </a:xfrm>
        </p:grpSpPr>
        <p:sp>
          <p:nvSpPr>
            <p:cNvPr id="5" name="テキスト ボックス 4">
              <a:extLst>
                <a:ext uri="{FF2B5EF4-FFF2-40B4-BE49-F238E27FC236}">
                  <a16:creationId xmlns:a16="http://schemas.microsoft.com/office/drawing/2014/main" id="{E8432560-E115-4ABE-81A8-0EE2FD3E19A5}"/>
                </a:ext>
              </a:extLst>
            </p:cNvPr>
            <p:cNvSpPr txBox="1"/>
            <p:nvPr/>
          </p:nvSpPr>
          <p:spPr>
            <a:xfrm>
              <a:off x="8935812" y="3448954"/>
              <a:ext cx="2938084" cy="1704472"/>
            </a:xfrm>
            <a:prstGeom prst="rect">
              <a:avLst/>
            </a:prstGeom>
            <a:noFill/>
            <a:ln>
              <a:solidFill>
                <a:srgbClr val="FF0000"/>
              </a:solidFill>
            </a:ln>
          </p:spPr>
          <p:txBody>
            <a:bodyPr wrap="square" rtlCol="0">
              <a:spAutoFit/>
            </a:bodyPr>
            <a:lstStyle/>
            <a:p>
              <a:pPr marL="457200" indent="-457200">
                <a:buAutoNum type="arabicPeriod"/>
              </a:pPr>
              <a:r>
                <a:rPr lang="en-US" altLang="ja-JP" sz="2800" dirty="0">
                  <a:latin typeface="Calibri Light" panose="020F0302020204030204" pitchFamily="34" charset="0"/>
                  <a:cs typeface="Calibri Light" panose="020F0302020204030204" pitchFamily="34" charset="0"/>
                </a:rPr>
                <a:t>i</a:t>
              </a:r>
              <a:r>
                <a:rPr kumimoji="1" lang="en-US" altLang="ja-JP" sz="2800" dirty="0">
                  <a:latin typeface="Calibri Light" panose="020F0302020204030204" pitchFamily="34" charset="0"/>
                  <a:cs typeface="Calibri Light" panose="020F0302020204030204" pitchFamily="34" charset="0"/>
                </a:rPr>
                <a:t>nt a, b, c;</a:t>
              </a:r>
            </a:p>
            <a:p>
              <a:pPr marL="457200" indent="-457200">
                <a:buAutoNum type="arabicPeriod"/>
              </a:pPr>
              <a:r>
                <a:rPr lang="en-US" altLang="ja-JP" sz="2800" dirty="0">
                  <a:latin typeface="Calibri Light" panose="020F0302020204030204" pitchFamily="34" charset="0"/>
                  <a:cs typeface="Calibri Light" panose="020F0302020204030204" pitchFamily="34" charset="0"/>
                </a:rPr>
                <a:t>a = 20;</a:t>
              </a:r>
            </a:p>
            <a:p>
              <a:pPr marL="457200" indent="-457200">
                <a:buAutoNum type="arabicPeriod"/>
              </a:pPr>
              <a:r>
                <a:rPr lang="en-US" altLang="ja-JP" sz="2800" dirty="0">
                  <a:latin typeface="Calibri Light" panose="020F0302020204030204" pitchFamily="34" charset="0"/>
                  <a:cs typeface="Calibri Light" panose="020F0302020204030204" pitchFamily="34" charset="0"/>
                </a:rPr>
                <a:t>b = a + 10;</a:t>
              </a:r>
            </a:p>
            <a:p>
              <a:pPr marL="457200" indent="-457200">
                <a:buAutoNum type="arabicPeriod"/>
              </a:pPr>
              <a:r>
                <a:rPr kumimoji="1" lang="en-US" altLang="ja-JP" sz="2800" dirty="0">
                  <a:latin typeface="Calibri Light" panose="020F0302020204030204" pitchFamily="34" charset="0"/>
                  <a:cs typeface="Calibri Light" panose="020F0302020204030204" pitchFamily="34" charset="0"/>
                </a:rPr>
                <a:t>a </a:t>
              </a:r>
              <a:r>
                <a:rPr lang="en-US" altLang="ja-JP" sz="2800" dirty="0">
                  <a:latin typeface="Calibri Light" panose="020F0302020204030204" pitchFamily="34" charset="0"/>
                  <a:cs typeface="Calibri Light" panose="020F0302020204030204" pitchFamily="34" charset="0"/>
                </a:rPr>
                <a:t>= 50;</a:t>
              </a:r>
            </a:p>
            <a:p>
              <a:pPr marL="457200" indent="-457200">
                <a:buAutoNum type="arabicPeriod"/>
              </a:pPr>
              <a:r>
                <a:rPr kumimoji="1" lang="en-US" altLang="ja-JP" sz="2800" dirty="0">
                  <a:latin typeface="Calibri Light" panose="020F0302020204030204" pitchFamily="34" charset="0"/>
                  <a:cs typeface="Calibri Light" panose="020F0302020204030204" pitchFamily="34" charset="0"/>
                </a:rPr>
                <a:t>c = a – 30;</a:t>
              </a:r>
              <a:endParaRPr kumimoji="1" lang="ja-JP" altLang="en-US" sz="2800" dirty="0">
                <a:latin typeface="Calibri Light" panose="020F0302020204030204" pitchFamily="34" charset="0"/>
                <a:cs typeface="Calibri Light" panose="020F0302020204030204" pitchFamily="34" charset="0"/>
              </a:endParaRPr>
            </a:p>
          </p:txBody>
        </p:sp>
        <p:cxnSp>
          <p:nvCxnSpPr>
            <p:cNvPr id="9" name="直線コネクタ 8">
              <a:extLst>
                <a:ext uri="{FF2B5EF4-FFF2-40B4-BE49-F238E27FC236}">
                  <a16:creationId xmlns:a16="http://schemas.microsoft.com/office/drawing/2014/main" id="{C4219C47-946C-43C0-BE90-9F10F26A82A6}"/>
                </a:ext>
              </a:extLst>
            </p:cNvPr>
            <p:cNvCxnSpPr>
              <a:cxnSpLocks/>
            </p:cNvCxnSpPr>
            <p:nvPr/>
          </p:nvCxnSpPr>
          <p:spPr>
            <a:xfrm>
              <a:off x="10557584" y="4323659"/>
              <a:ext cx="212748" cy="0"/>
            </a:xfrm>
            <a:prstGeom prst="line">
              <a:avLst/>
            </a:prstGeom>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6193A4A0-5056-43BD-B8BE-767BFD918BB2}"/>
                </a:ext>
              </a:extLst>
            </p:cNvPr>
            <p:cNvCxnSpPr>
              <a:cxnSpLocks/>
            </p:cNvCxnSpPr>
            <p:nvPr/>
          </p:nvCxnSpPr>
          <p:spPr>
            <a:xfrm flipV="1">
              <a:off x="10770332" y="4031380"/>
              <a:ext cx="0" cy="292279"/>
            </a:xfrm>
            <a:prstGeom prst="line">
              <a:avLst/>
            </a:prstGeom>
          </p:spPr>
          <p:style>
            <a:lnRef idx="1">
              <a:schemeClr val="dk1"/>
            </a:lnRef>
            <a:fillRef idx="0">
              <a:schemeClr val="dk1"/>
            </a:fillRef>
            <a:effectRef idx="0">
              <a:schemeClr val="dk1"/>
            </a:effectRef>
            <a:fontRef idx="minor">
              <a:schemeClr val="tx1"/>
            </a:fontRef>
          </p:style>
        </p:cxnSp>
        <p:cxnSp>
          <p:nvCxnSpPr>
            <p:cNvPr id="19" name="直線矢印コネクタ 18">
              <a:extLst>
                <a:ext uri="{FF2B5EF4-FFF2-40B4-BE49-F238E27FC236}">
                  <a16:creationId xmlns:a16="http://schemas.microsoft.com/office/drawing/2014/main" id="{6E60CA2E-6094-45AF-B3CE-C426F0BC9CD9}"/>
                </a:ext>
              </a:extLst>
            </p:cNvPr>
            <p:cNvCxnSpPr>
              <a:cxnSpLocks/>
            </p:cNvCxnSpPr>
            <p:nvPr/>
          </p:nvCxnSpPr>
          <p:spPr>
            <a:xfrm flipH="1">
              <a:off x="10162214" y="4031380"/>
              <a:ext cx="608118"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nvGrpSpPr>
            <p:cNvPr id="23" name="グループ化 22">
              <a:extLst>
                <a:ext uri="{FF2B5EF4-FFF2-40B4-BE49-F238E27FC236}">
                  <a16:creationId xmlns:a16="http://schemas.microsoft.com/office/drawing/2014/main" id="{E055BB7A-48BF-4F04-885B-8DF19C3EB883}"/>
                </a:ext>
              </a:extLst>
            </p:cNvPr>
            <p:cNvGrpSpPr/>
            <p:nvPr/>
          </p:nvGrpSpPr>
          <p:grpSpPr>
            <a:xfrm>
              <a:off x="10193822" y="4627145"/>
              <a:ext cx="576510" cy="329561"/>
              <a:chOff x="9118555" y="4310964"/>
              <a:chExt cx="576510" cy="329561"/>
            </a:xfrm>
          </p:grpSpPr>
          <p:cxnSp>
            <p:nvCxnSpPr>
              <p:cNvPr id="24" name="直線コネクタ 23">
                <a:extLst>
                  <a:ext uri="{FF2B5EF4-FFF2-40B4-BE49-F238E27FC236}">
                    <a16:creationId xmlns:a16="http://schemas.microsoft.com/office/drawing/2014/main" id="{01CA664A-AAE3-41C0-8598-7B0BDFC140FE}"/>
                  </a:ext>
                </a:extLst>
              </p:cNvPr>
              <p:cNvCxnSpPr>
                <a:cxnSpLocks/>
              </p:cNvCxnSpPr>
              <p:nvPr/>
            </p:nvCxnSpPr>
            <p:spPr>
              <a:xfrm flipV="1">
                <a:off x="9484633" y="4640524"/>
                <a:ext cx="210432" cy="1"/>
              </a:xfrm>
              <a:prstGeom prst="line">
                <a:avLst/>
              </a:prstGeom>
            </p:spPr>
            <p:style>
              <a:lnRef idx="1">
                <a:schemeClr val="dk1"/>
              </a:lnRef>
              <a:fillRef idx="0">
                <a:schemeClr val="dk1"/>
              </a:fillRef>
              <a:effectRef idx="0">
                <a:schemeClr val="dk1"/>
              </a:effectRef>
              <a:fontRef idx="minor">
                <a:schemeClr val="tx1"/>
              </a:fontRef>
            </p:style>
          </p:cxnSp>
          <p:cxnSp>
            <p:nvCxnSpPr>
              <p:cNvPr id="25" name="直線コネクタ 24">
                <a:extLst>
                  <a:ext uri="{FF2B5EF4-FFF2-40B4-BE49-F238E27FC236}">
                    <a16:creationId xmlns:a16="http://schemas.microsoft.com/office/drawing/2014/main" id="{6AD01E88-1FF3-464F-A1AD-72425B164822}"/>
                  </a:ext>
                </a:extLst>
              </p:cNvPr>
              <p:cNvCxnSpPr>
                <a:cxnSpLocks/>
              </p:cNvCxnSpPr>
              <p:nvPr/>
            </p:nvCxnSpPr>
            <p:spPr>
              <a:xfrm flipV="1">
                <a:off x="9695065" y="4310964"/>
                <a:ext cx="0" cy="329560"/>
              </a:xfrm>
              <a:prstGeom prst="line">
                <a:avLst/>
              </a:prstGeom>
            </p:spPr>
            <p:style>
              <a:lnRef idx="1">
                <a:schemeClr val="dk1"/>
              </a:lnRef>
              <a:fillRef idx="0">
                <a:schemeClr val="dk1"/>
              </a:fillRef>
              <a:effectRef idx="0">
                <a:schemeClr val="dk1"/>
              </a:effectRef>
              <a:fontRef idx="minor">
                <a:schemeClr val="tx1"/>
              </a:fontRef>
            </p:style>
          </p:cxnSp>
          <p:cxnSp>
            <p:nvCxnSpPr>
              <p:cNvPr id="26" name="直線矢印コネクタ 25">
                <a:extLst>
                  <a:ext uri="{FF2B5EF4-FFF2-40B4-BE49-F238E27FC236}">
                    <a16:creationId xmlns:a16="http://schemas.microsoft.com/office/drawing/2014/main" id="{587C3E40-0DAA-4EDF-8BFC-E6E83181D217}"/>
                  </a:ext>
                </a:extLst>
              </p:cNvPr>
              <p:cNvCxnSpPr>
                <a:cxnSpLocks/>
              </p:cNvCxnSpPr>
              <p:nvPr/>
            </p:nvCxnSpPr>
            <p:spPr>
              <a:xfrm flipH="1">
                <a:off x="9118555" y="4310964"/>
                <a:ext cx="57651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cxnSp>
          <p:nvCxnSpPr>
            <p:cNvPr id="28" name="直線コネクタ 27">
              <a:extLst>
                <a:ext uri="{FF2B5EF4-FFF2-40B4-BE49-F238E27FC236}">
                  <a16:creationId xmlns:a16="http://schemas.microsoft.com/office/drawing/2014/main" id="{821F0375-DB36-4DC0-AC67-5BED33E68153}"/>
                </a:ext>
              </a:extLst>
            </p:cNvPr>
            <p:cNvCxnSpPr>
              <a:cxnSpLocks/>
            </p:cNvCxnSpPr>
            <p:nvPr/>
          </p:nvCxnSpPr>
          <p:spPr>
            <a:xfrm>
              <a:off x="10557584" y="5056268"/>
              <a:ext cx="1066143" cy="0"/>
            </a:xfrm>
            <a:prstGeom prst="line">
              <a:avLst/>
            </a:prstGeom>
          </p:spPr>
          <p:style>
            <a:lnRef idx="1">
              <a:schemeClr val="dk1"/>
            </a:lnRef>
            <a:fillRef idx="0">
              <a:schemeClr val="dk1"/>
            </a:fillRef>
            <a:effectRef idx="0">
              <a:schemeClr val="dk1"/>
            </a:effectRef>
            <a:fontRef idx="minor">
              <a:schemeClr val="tx1"/>
            </a:fontRef>
          </p:style>
        </p:cxnSp>
        <p:cxnSp>
          <p:nvCxnSpPr>
            <p:cNvPr id="30" name="直線コネクタ 29">
              <a:extLst>
                <a:ext uri="{FF2B5EF4-FFF2-40B4-BE49-F238E27FC236}">
                  <a16:creationId xmlns:a16="http://schemas.microsoft.com/office/drawing/2014/main" id="{807CF237-7C78-4CF8-8295-8AAE5B8C6ABB}"/>
                </a:ext>
              </a:extLst>
            </p:cNvPr>
            <p:cNvCxnSpPr>
              <a:cxnSpLocks/>
            </p:cNvCxnSpPr>
            <p:nvPr/>
          </p:nvCxnSpPr>
          <p:spPr>
            <a:xfrm flipH="1" flipV="1">
              <a:off x="11622166" y="3913946"/>
              <a:ext cx="4686" cy="1142322"/>
            </a:xfrm>
            <a:prstGeom prst="line">
              <a:avLst/>
            </a:prstGeom>
          </p:spPr>
          <p:style>
            <a:lnRef idx="1">
              <a:schemeClr val="dk1"/>
            </a:lnRef>
            <a:fillRef idx="0">
              <a:schemeClr val="dk1"/>
            </a:fillRef>
            <a:effectRef idx="0">
              <a:schemeClr val="dk1"/>
            </a:effectRef>
            <a:fontRef idx="minor">
              <a:schemeClr val="tx1"/>
            </a:fontRef>
          </p:style>
        </p:cxnSp>
        <p:cxnSp>
          <p:nvCxnSpPr>
            <p:cNvPr id="32" name="直線矢印コネクタ 31">
              <a:extLst>
                <a:ext uri="{FF2B5EF4-FFF2-40B4-BE49-F238E27FC236}">
                  <a16:creationId xmlns:a16="http://schemas.microsoft.com/office/drawing/2014/main" id="{2E034F5D-5949-4BF7-A933-D037E290B36A}"/>
                </a:ext>
              </a:extLst>
            </p:cNvPr>
            <p:cNvCxnSpPr>
              <a:cxnSpLocks/>
            </p:cNvCxnSpPr>
            <p:nvPr/>
          </p:nvCxnSpPr>
          <p:spPr>
            <a:xfrm flipH="1">
              <a:off x="10162580" y="3913946"/>
              <a:ext cx="1461147"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5" name="乗算記号 34">
              <a:extLst>
                <a:ext uri="{FF2B5EF4-FFF2-40B4-BE49-F238E27FC236}">
                  <a16:creationId xmlns:a16="http://schemas.microsoft.com/office/drawing/2014/main" id="{56C11BD2-E648-4744-9BB0-07070CBD648C}"/>
                </a:ext>
              </a:extLst>
            </p:cNvPr>
            <p:cNvSpPr/>
            <p:nvPr/>
          </p:nvSpPr>
          <p:spPr>
            <a:xfrm>
              <a:off x="11393569" y="4247007"/>
              <a:ext cx="457194" cy="450435"/>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1" name="テキスト ボックス 30">
            <a:extLst>
              <a:ext uri="{FF2B5EF4-FFF2-40B4-BE49-F238E27FC236}">
                <a16:creationId xmlns:a16="http://schemas.microsoft.com/office/drawing/2014/main" id="{005383A1-EA79-4F6D-BEE9-7A72FA0917F5}"/>
              </a:ext>
            </a:extLst>
          </p:cNvPr>
          <p:cNvSpPr txBox="1"/>
          <p:nvPr/>
        </p:nvSpPr>
        <p:spPr>
          <a:xfrm>
            <a:off x="10189873" y="4401543"/>
            <a:ext cx="1284881" cy="276999"/>
          </a:xfrm>
          <a:prstGeom prst="rect">
            <a:avLst/>
          </a:prstGeom>
          <a:noFill/>
        </p:spPr>
        <p:txBody>
          <a:bodyPr wrap="square" rtlCol="0">
            <a:spAutoFit/>
          </a:bodyPr>
          <a:lstStyle/>
          <a:p>
            <a:r>
              <a:rPr kumimoji="1" lang="en-US" altLang="ja-JP" sz="1200" dirty="0"/>
              <a:t>a</a:t>
            </a:r>
            <a:r>
              <a:rPr kumimoji="1" lang="ja-JP" altLang="en-US" sz="1200" dirty="0"/>
              <a:t>により依存</a:t>
            </a:r>
          </a:p>
        </p:txBody>
      </p:sp>
      <p:sp>
        <p:nvSpPr>
          <p:cNvPr id="37" name="テキスト ボックス 36">
            <a:extLst>
              <a:ext uri="{FF2B5EF4-FFF2-40B4-BE49-F238E27FC236}">
                <a16:creationId xmlns:a16="http://schemas.microsoft.com/office/drawing/2014/main" id="{5ADDF9C7-AE50-47F1-845A-7ACD9F543EAA}"/>
              </a:ext>
            </a:extLst>
          </p:cNvPr>
          <p:cNvSpPr txBox="1"/>
          <p:nvPr/>
        </p:nvSpPr>
        <p:spPr>
          <a:xfrm>
            <a:off x="10197553" y="5199400"/>
            <a:ext cx="1284881" cy="276999"/>
          </a:xfrm>
          <a:prstGeom prst="rect">
            <a:avLst/>
          </a:prstGeom>
          <a:noFill/>
        </p:spPr>
        <p:txBody>
          <a:bodyPr wrap="square" rtlCol="0">
            <a:spAutoFit/>
          </a:bodyPr>
          <a:lstStyle/>
          <a:p>
            <a:r>
              <a:rPr kumimoji="1" lang="en-US" altLang="ja-JP" sz="1200" dirty="0"/>
              <a:t>a</a:t>
            </a:r>
            <a:r>
              <a:rPr lang="ja-JP" altLang="en-US" sz="1200" dirty="0"/>
              <a:t>により依存</a:t>
            </a:r>
            <a:endParaRPr kumimoji="1" lang="en-US" altLang="ja-JP" sz="1200" dirty="0"/>
          </a:p>
        </p:txBody>
      </p:sp>
    </p:spTree>
    <p:extLst>
      <p:ext uri="{BB962C8B-B14F-4D97-AF65-F5344CB8AC3E}">
        <p14:creationId xmlns:p14="http://schemas.microsoft.com/office/powerpoint/2010/main" val="741974084"/>
      </p:ext>
    </p:extLst>
  </p:cSld>
  <p:clrMapOvr>
    <a:masterClrMapping/>
  </p:clrMapOvr>
  <mc:AlternateContent xmlns:mc="http://schemas.openxmlformats.org/markup-compatibility/2006" xmlns:p14="http://schemas.microsoft.com/office/powerpoint/2010/main">
    <mc:Choice Requires="p14">
      <p:transition spd="slow" p14:dur="2000" advTm="47042"/>
    </mc:Choice>
    <mc:Fallback xmlns="">
      <p:transition spd="slow" advTm="47042"/>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D952E0-75E7-44C2-8093-21409A4728FF}"/>
              </a:ext>
            </a:extLst>
          </p:cNvPr>
          <p:cNvSpPr>
            <a:spLocks noGrp="1"/>
          </p:cNvSpPr>
          <p:nvPr>
            <p:ph type="title"/>
          </p:nvPr>
        </p:nvSpPr>
        <p:spPr/>
        <p:txBody>
          <a:bodyPr/>
          <a:lstStyle/>
          <a:p>
            <a:r>
              <a:rPr lang="en-US" altLang="ja-JP" dirty="0"/>
              <a:t>STEP3</a:t>
            </a:r>
            <a:r>
              <a:rPr lang="ja-JP" altLang="en-US" dirty="0" err="1"/>
              <a:t>．</a:t>
            </a:r>
            <a:r>
              <a:rPr lang="ja-JP" altLang="en-US" dirty="0"/>
              <a:t>修正箇所の特定（</a:t>
            </a:r>
            <a:r>
              <a:rPr lang="en-US" altLang="ja-JP" dirty="0"/>
              <a:t>1/3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71430058-CA5E-446F-B1A4-EC7F5E7BC52C}"/>
              </a:ext>
            </a:extLst>
          </p:cNvPr>
          <p:cNvSpPr>
            <a:spLocks noGrp="1"/>
          </p:cNvSpPr>
          <p:nvPr>
            <p:ph idx="1"/>
          </p:nvPr>
        </p:nvSpPr>
        <p:spPr>
          <a:xfrm>
            <a:off x="609600" y="1600201"/>
            <a:ext cx="10648950" cy="4525963"/>
          </a:xfrm>
        </p:spPr>
        <p:txBody>
          <a:bodyPr/>
          <a:lstStyle/>
          <a:p>
            <a:r>
              <a:rPr kumimoji="1" lang="ja-JP" altLang="en-US" sz="2800" dirty="0"/>
              <a:t>時刻情報を扱う変数</a:t>
            </a:r>
            <a:endParaRPr kumimoji="1" lang="en-US" altLang="ja-JP" sz="2800" dirty="0"/>
          </a:p>
          <a:p>
            <a:pPr lvl="1"/>
            <a:r>
              <a:rPr lang="en-US" altLang="ja-JP" sz="2400" dirty="0"/>
              <a:t>C</a:t>
            </a:r>
            <a:r>
              <a:rPr lang="ja-JP" altLang="en-US" sz="2400" dirty="0"/>
              <a:t>言語標準の型：</a:t>
            </a:r>
            <a:r>
              <a:rPr lang="en-US" altLang="ja-JP" sz="2400" dirty="0" err="1"/>
              <a:t>time_t</a:t>
            </a:r>
            <a:r>
              <a:rPr lang="ja-JP" altLang="en-US" sz="2400" dirty="0" err="1"/>
              <a:t>，</a:t>
            </a:r>
            <a:r>
              <a:rPr lang="en-US" altLang="ja-JP" sz="2400" dirty="0"/>
              <a:t>struct tm</a:t>
            </a:r>
          </a:p>
          <a:p>
            <a:pPr lvl="1"/>
            <a:r>
              <a:rPr lang="ja-JP" altLang="en-US" sz="2400" dirty="0"/>
              <a:t>時刻情報を持つ他の変数を参照して，定義・変更された変数</a:t>
            </a:r>
            <a:endParaRPr lang="en-US" altLang="ja-JP" sz="2400" dirty="0"/>
          </a:p>
          <a:p>
            <a:r>
              <a:rPr kumimoji="1" lang="ja-JP" altLang="en-US" sz="2800" dirty="0"/>
              <a:t>時刻情報の特定</a:t>
            </a:r>
            <a:endParaRPr kumimoji="1" lang="en-US" altLang="ja-JP" sz="2800" dirty="0"/>
          </a:p>
          <a:p>
            <a:pPr marL="914400" lvl="1" indent="-457200">
              <a:buFont typeface="+mj-lt"/>
              <a:buAutoNum type="arabicPeriod"/>
            </a:pPr>
            <a:r>
              <a:rPr lang="ja-JP" altLang="en-US" sz="2400" dirty="0"/>
              <a:t>標準の時刻型を持つ変数を時刻変数リストに加える</a:t>
            </a:r>
            <a:endParaRPr lang="en-US" altLang="ja-JP" sz="2400" dirty="0"/>
          </a:p>
          <a:p>
            <a:pPr marL="914400" lvl="1" indent="-457200">
              <a:buFont typeface="+mj-lt"/>
              <a:buAutoNum type="arabicPeriod"/>
            </a:pPr>
            <a:r>
              <a:rPr lang="ja-JP" altLang="en-US" sz="2400" dirty="0"/>
              <a:t>時刻変数リスト内の変数が変更された箇所を探す</a:t>
            </a:r>
            <a:endParaRPr lang="en-US" altLang="ja-JP" sz="2400" dirty="0"/>
          </a:p>
          <a:p>
            <a:pPr marL="914400" lvl="1" indent="-457200">
              <a:buFont typeface="+mj-lt"/>
              <a:buAutoNum type="arabicPeriod"/>
            </a:pPr>
            <a:r>
              <a:rPr lang="en-US" altLang="ja-JP" sz="2400" dirty="0"/>
              <a:t>2</a:t>
            </a:r>
            <a:r>
              <a:rPr lang="ja-JP" altLang="en-US" sz="2400" dirty="0"/>
              <a:t>の箇所にデータ依存する箇所で変更されている変数を</a:t>
            </a:r>
            <a:br>
              <a:rPr lang="en-US" altLang="ja-JP" sz="2400" dirty="0"/>
            </a:br>
            <a:r>
              <a:rPr lang="ja-JP" altLang="en-US" sz="2400" dirty="0"/>
              <a:t>時刻変数リストに加える</a:t>
            </a:r>
            <a:endParaRPr lang="en-US" altLang="ja-JP" sz="2400" dirty="0"/>
          </a:p>
          <a:p>
            <a:pPr marL="914400" lvl="1" indent="-457200">
              <a:buFont typeface="+mj-lt"/>
              <a:buAutoNum type="arabicPeriod"/>
            </a:pPr>
            <a:r>
              <a:rPr lang="ja-JP" altLang="en-US" sz="2400" dirty="0"/>
              <a:t>新たな時刻変数が見つからなくなるまで，</a:t>
            </a:r>
            <a:r>
              <a:rPr lang="en-US" altLang="ja-JP" sz="2400" dirty="0"/>
              <a:t>2</a:t>
            </a:r>
            <a:r>
              <a:rPr lang="ja-JP" altLang="en-US" sz="2400" dirty="0"/>
              <a:t>～</a:t>
            </a:r>
            <a:r>
              <a:rPr lang="en-US" altLang="ja-JP" sz="2400" dirty="0"/>
              <a:t>3</a:t>
            </a:r>
            <a:r>
              <a:rPr lang="ja-JP" altLang="en-US" sz="2400" dirty="0"/>
              <a:t>を繰り返す</a:t>
            </a:r>
            <a:endParaRPr lang="en-US" altLang="ja-JP" sz="2400" dirty="0"/>
          </a:p>
          <a:p>
            <a:pPr marL="457200" lvl="1" indent="0">
              <a:buNone/>
            </a:pPr>
            <a:r>
              <a:rPr lang="en-US" altLang="ja-JP" sz="2400" dirty="0"/>
              <a:t>	Understand</a:t>
            </a:r>
            <a:r>
              <a:rPr lang="ja-JP" altLang="en-US" sz="2400" dirty="0"/>
              <a:t>の解析情報から，変数の型情報と利用情報を取り出して実現</a:t>
            </a:r>
            <a:endParaRPr lang="en-US" altLang="ja-JP" sz="2400" dirty="0"/>
          </a:p>
        </p:txBody>
      </p:sp>
      <p:sp>
        <p:nvSpPr>
          <p:cNvPr id="8" name="スライド番号プレースホルダー 7">
            <a:extLst>
              <a:ext uri="{FF2B5EF4-FFF2-40B4-BE49-F238E27FC236}">
                <a16:creationId xmlns:a16="http://schemas.microsoft.com/office/drawing/2014/main" id="{6E68F433-DE06-418D-9217-48FFB0CC3215}"/>
              </a:ext>
            </a:extLst>
          </p:cNvPr>
          <p:cNvSpPr>
            <a:spLocks noGrp="1"/>
          </p:cNvSpPr>
          <p:nvPr>
            <p:ph type="sldNum" sz="quarter" idx="12"/>
          </p:nvPr>
        </p:nvSpPr>
        <p:spPr/>
        <p:txBody>
          <a:bodyPr/>
          <a:lstStyle/>
          <a:p>
            <a:fld id="{1779AF37-FDAD-413B-9C29-384430298FF1}" type="slidenum">
              <a:rPr kumimoji="1" lang="ja-JP" altLang="en-US" smtClean="0"/>
              <a:t>9</a:t>
            </a:fld>
            <a:endParaRPr kumimoji="1" lang="ja-JP" altLang="en-US"/>
          </a:p>
        </p:txBody>
      </p:sp>
      <p:sp>
        <p:nvSpPr>
          <p:cNvPr id="4" name="矢印: 右 3">
            <a:extLst>
              <a:ext uri="{FF2B5EF4-FFF2-40B4-BE49-F238E27FC236}">
                <a16:creationId xmlns:a16="http://schemas.microsoft.com/office/drawing/2014/main" id="{D117B163-1F4C-4DEA-A95E-1156C6CC4042}"/>
              </a:ext>
            </a:extLst>
          </p:cNvPr>
          <p:cNvSpPr/>
          <p:nvPr/>
        </p:nvSpPr>
        <p:spPr>
          <a:xfrm>
            <a:off x="933450" y="5701506"/>
            <a:ext cx="542925" cy="28575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BCF6FEF1-4FDC-4BBE-BEEE-B3BDDD196DDB}"/>
              </a:ext>
            </a:extLst>
          </p:cNvPr>
          <p:cNvSpPr txBox="1"/>
          <p:nvPr/>
        </p:nvSpPr>
        <p:spPr>
          <a:xfrm>
            <a:off x="9295075" y="3101009"/>
            <a:ext cx="2629231" cy="1938992"/>
          </a:xfrm>
          <a:prstGeom prst="rect">
            <a:avLst/>
          </a:prstGeom>
          <a:noFill/>
          <a:ln>
            <a:solidFill>
              <a:srgbClr val="FF0000"/>
            </a:solidFill>
          </a:ln>
        </p:spPr>
        <p:txBody>
          <a:bodyPr wrap="square" rtlCol="0">
            <a:spAutoFit/>
          </a:bodyPr>
          <a:lstStyle/>
          <a:p>
            <a:pPr marL="457200" indent="-457200">
              <a:buFont typeface="+mj-lt"/>
              <a:buAutoNum type="arabicPeriod"/>
            </a:pPr>
            <a:r>
              <a:rPr kumimoji="1" lang="en-US" altLang="ja-JP" sz="2000" dirty="0" err="1"/>
              <a:t>time_t</a:t>
            </a:r>
            <a:r>
              <a:rPr kumimoji="1" lang="en-US" altLang="ja-JP" sz="2000" dirty="0"/>
              <a:t> tv;</a:t>
            </a:r>
          </a:p>
          <a:p>
            <a:pPr marL="457200" indent="-457200">
              <a:buFont typeface="+mj-lt"/>
              <a:buAutoNum type="arabicPeriod"/>
            </a:pPr>
            <a:r>
              <a:rPr lang="en-US" altLang="ja-JP" sz="2000" dirty="0"/>
              <a:t>long a, b, c;</a:t>
            </a:r>
          </a:p>
          <a:p>
            <a:pPr marL="457200" indent="-457200">
              <a:buFont typeface="+mj-lt"/>
              <a:buAutoNum type="arabicPeriod"/>
            </a:pPr>
            <a:r>
              <a:rPr kumimoji="1" lang="en-US" altLang="ja-JP" sz="2000" dirty="0"/>
              <a:t>tv = time(NULL);</a:t>
            </a:r>
            <a:endParaRPr lang="en-US" altLang="ja-JP" sz="2000" dirty="0"/>
          </a:p>
          <a:p>
            <a:pPr marL="457200" indent="-457200">
              <a:buFont typeface="+mj-lt"/>
              <a:buAutoNum type="arabicPeriod"/>
            </a:pPr>
            <a:r>
              <a:rPr kumimoji="1" lang="en-US" altLang="ja-JP" sz="2000" dirty="0"/>
              <a:t>a = tv;</a:t>
            </a:r>
          </a:p>
          <a:p>
            <a:pPr marL="457200" indent="-457200">
              <a:buFont typeface="+mj-lt"/>
              <a:buAutoNum type="arabicPeriod"/>
            </a:pPr>
            <a:r>
              <a:rPr lang="en-US" altLang="ja-JP" sz="2000" dirty="0"/>
              <a:t>b = 100;</a:t>
            </a:r>
          </a:p>
          <a:p>
            <a:pPr marL="457200" indent="-457200">
              <a:buFont typeface="+mj-lt"/>
              <a:buAutoNum type="arabicPeriod"/>
            </a:pPr>
            <a:r>
              <a:rPr kumimoji="1" lang="en-US" altLang="ja-JP" sz="2000" dirty="0"/>
              <a:t>c = a + 100;</a:t>
            </a:r>
          </a:p>
        </p:txBody>
      </p:sp>
    </p:spTree>
    <p:extLst>
      <p:ext uri="{BB962C8B-B14F-4D97-AF65-F5344CB8AC3E}">
        <p14:creationId xmlns:p14="http://schemas.microsoft.com/office/powerpoint/2010/main" val="222010125"/>
      </p:ext>
    </p:extLst>
  </p:cSld>
  <p:clrMapOvr>
    <a:masterClrMapping/>
  </p:clrMapOvr>
  <mc:AlternateContent xmlns:mc="http://schemas.openxmlformats.org/markup-compatibility/2006" xmlns:p14="http://schemas.microsoft.com/office/powerpoint/2010/main">
    <mc:Choice Requires="p14">
      <p:transition spd="slow" p14:dur="2000" advTm="60617"/>
    </mc:Choice>
    <mc:Fallback xmlns="">
      <p:transition spd="slow" advTm="60617"/>
    </mc:Fallback>
  </mc:AlternateContent>
</p:sld>
</file>

<file path=ppt/theme/theme1.xml><?xml version="1.0" encoding="utf-8"?>
<a:theme xmlns:a="http://schemas.openxmlformats.org/drawingml/2006/main" name="Sel-CoolMetal-white-2013-16vs9">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2013-16vs9" id="{AB03202E-3924-47B4-9A83-EA04AEE2F2E0}" vid="{ADCBFFBF-3D27-4231-B899-44BA2D7EB1A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Sel-CoolMetal-white-MSP-16-9</Template>
  <TotalTime>9941</TotalTime>
  <Words>4417</Words>
  <Application>Microsoft Office PowerPoint</Application>
  <PresentationFormat>ワイド画面</PresentationFormat>
  <Paragraphs>467</Paragraphs>
  <Slides>22</Slides>
  <Notes>18</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22</vt:i4>
      </vt:variant>
    </vt:vector>
  </HeadingPairs>
  <TitlesOfParts>
    <vt:vector size="28" baseType="lpstr">
      <vt:lpstr>ＭＳ Ｐゴシック</vt:lpstr>
      <vt:lpstr>游ゴシック</vt:lpstr>
      <vt:lpstr>Arial</vt:lpstr>
      <vt:lpstr>Calibri Light</vt:lpstr>
      <vt:lpstr>Tahoma</vt:lpstr>
      <vt:lpstr>Sel-CoolMetal-white-2013-16vs9</vt:lpstr>
      <vt:lpstr>UNIXの2038年問題に対する プログラム修正ツールの作成</vt:lpstr>
      <vt:lpstr>背景：2038年問題</vt:lpstr>
      <vt:lpstr>先行研究（1/2）</vt:lpstr>
      <vt:lpstr>先行研究（2/2）</vt:lpstr>
      <vt:lpstr>本研究の目的</vt:lpstr>
      <vt:lpstr>作成ツールの処理概要</vt:lpstr>
      <vt:lpstr>STEP1．ソースコードの解析</vt:lpstr>
      <vt:lpstr>STEP2．データ依存情報の構築</vt:lpstr>
      <vt:lpstr>STEP3．修正箇所の特定（1/3）</vt:lpstr>
      <vt:lpstr>STEP3．修正箇所の特定（1/3）</vt:lpstr>
      <vt:lpstr>STEP3．修正箇所の特定（1/3）</vt:lpstr>
      <vt:lpstr>STEP3．修正箇所の特定（1/3）</vt:lpstr>
      <vt:lpstr>STEP3．修正箇所の特定（2/3）</vt:lpstr>
      <vt:lpstr>STEP3．修正箇所の特定（3/3）</vt:lpstr>
      <vt:lpstr>STEP4．結果出力</vt:lpstr>
      <vt:lpstr>評価（1/3）</vt:lpstr>
      <vt:lpstr>評価（2/3）</vt:lpstr>
      <vt:lpstr>評価（3/3）</vt:lpstr>
      <vt:lpstr>まとめ</vt:lpstr>
      <vt:lpstr>ご清聴ありがとうございました</vt:lpstr>
      <vt:lpstr>修正例：外部関数呼び出し</vt:lpstr>
      <vt:lpstr>修正例：直接評価箇所</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UNIXの2038年問題に対する プログラム修正ツールの作成</dc:title>
  <dc:creator>日向陽</dc:creator>
  <cp:lastModifiedBy>日向陽</cp:lastModifiedBy>
  <cp:revision>83</cp:revision>
  <cp:lastPrinted>2021-02-10T02:41:35Z</cp:lastPrinted>
  <dcterms:created xsi:type="dcterms:W3CDTF">2021-02-02T04:36:15Z</dcterms:created>
  <dcterms:modified xsi:type="dcterms:W3CDTF">2021-02-15T23:52:24Z</dcterms:modified>
</cp:coreProperties>
</file>