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58" r:id="rId4"/>
    <p:sldId id="292" r:id="rId5"/>
    <p:sldId id="296" r:id="rId6"/>
    <p:sldId id="297" r:id="rId7"/>
    <p:sldId id="298" r:id="rId8"/>
    <p:sldId id="260" r:id="rId9"/>
    <p:sldId id="259" r:id="rId10"/>
    <p:sldId id="286" r:id="rId11"/>
    <p:sldId id="272" r:id="rId12"/>
    <p:sldId id="274" r:id="rId13"/>
    <p:sldId id="299" r:id="rId14"/>
    <p:sldId id="290" r:id="rId15"/>
    <p:sldId id="275" r:id="rId16"/>
    <p:sldId id="281" r:id="rId17"/>
    <p:sldId id="282" r:id="rId18"/>
    <p:sldId id="283" r:id="rId19"/>
    <p:sldId id="276" r:id="rId20"/>
    <p:sldId id="278" r:id="rId21"/>
    <p:sldId id="279" r:id="rId22"/>
    <p:sldId id="284" r:id="rId23"/>
    <p:sldId id="285" r:id="rId24"/>
    <p:sldId id="295" r:id="rId25"/>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6600"/>
    <a:srgbClr val="FFA401"/>
    <a:srgbClr val="FC74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8856A-D2D0-44FC-9363-08F6CE6755E7}" v="5" dt="2022-02-14T13:10:10.70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87" autoAdjust="0"/>
    <p:restoredTop sz="82494" autoAdjust="0"/>
  </p:normalViewPr>
  <p:slideViewPr>
    <p:cSldViewPr snapToGrid="0">
      <p:cViewPr varScale="1">
        <p:scale>
          <a:sx n="62" d="100"/>
          <a:sy n="62" d="100"/>
        </p:scale>
        <p:origin x="1316"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服部 文志" userId="6cf082c119ced260" providerId="LiveId" clId="{DBFECDF4-B864-4408-A079-1A4329632B70}"/>
    <pc:docChg chg="undo custSel addSld delSld modSld sldOrd">
      <pc:chgData name="服部 文志" userId="6cf082c119ced260" providerId="LiveId" clId="{DBFECDF4-B864-4408-A079-1A4329632B70}" dt="2022-02-10T12:39:46.350" v="2135" actId="1076"/>
      <pc:docMkLst>
        <pc:docMk/>
      </pc:docMkLst>
      <pc:sldChg chg="modSp mod">
        <pc:chgData name="服部 文志" userId="6cf082c119ced260" providerId="LiveId" clId="{DBFECDF4-B864-4408-A079-1A4329632B70}" dt="2022-02-10T11:00:23.802" v="927" actId="20577"/>
        <pc:sldMkLst>
          <pc:docMk/>
          <pc:sldMk cId="2700655056" sldId="259"/>
        </pc:sldMkLst>
        <pc:spChg chg="mod">
          <ac:chgData name="服部 文志" userId="6cf082c119ced260" providerId="LiveId" clId="{DBFECDF4-B864-4408-A079-1A4329632B70}" dt="2022-02-10T11:00:23.802" v="927" actId="20577"/>
          <ac:spMkLst>
            <pc:docMk/>
            <pc:sldMk cId="2700655056" sldId="259"/>
            <ac:spMk id="3" creationId="{0CA43486-4EE1-49EE-8748-F559D823D4A4}"/>
          </ac:spMkLst>
        </pc:spChg>
      </pc:sldChg>
      <pc:sldChg chg="addSp modSp del mod">
        <pc:chgData name="服部 文志" userId="6cf082c119ced260" providerId="LiveId" clId="{DBFECDF4-B864-4408-A079-1A4329632B70}" dt="2022-02-10T10:55:00.743" v="758" actId="47"/>
        <pc:sldMkLst>
          <pc:docMk/>
          <pc:sldMk cId="3323925314" sldId="263"/>
        </pc:sldMkLst>
        <pc:spChg chg="mod">
          <ac:chgData name="服部 文志" userId="6cf082c119ced260" providerId="LiveId" clId="{DBFECDF4-B864-4408-A079-1A4329632B70}" dt="2022-02-10T10:09:36.199" v="306" actId="164"/>
          <ac:spMkLst>
            <pc:docMk/>
            <pc:sldMk cId="3323925314" sldId="263"/>
            <ac:spMk id="3" creationId="{48A77C76-2220-48B8-B57E-AE88322BF298}"/>
          </ac:spMkLst>
        </pc:spChg>
        <pc:spChg chg="mod">
          <ac:chgData name="服部 文志" userId="6cf082c119ced260" providerId="LiveId" clId="{DBFECDF4-B864-4408-A079-1A4329632B70}" dt="2022-02-10T09:50:08.098" v="246" actId="14100"/>
          <ac:spMkLst>
            <pc:docMk/>
            <pc:sldMk cId="3323925314" sldId="263"/>
            <ac:spMk id="15" creationId="{8AD8C741-ABA7-449B-9838-2DEA149063B1}"/>
          </ac:spMkLst>
        </pc:spChg>
        <pc:grpChg chg="mod">
          <ac:chgData name="服部 文志" userId="6cf082c119ced260" providerId="LiveId" clId="{DBFECDF4-B864-4408-A079-1A4329632B70}" dt="2022-02-10T10:09:36.199" v="306" actId="164"/>
          <ac:grpSpMkLst>
            <pc:docMk/>
            <pc:sldMk cId="3323925314" sldId="263"/>
            <ac:grpSpMk id="7" creationId="{4B5CA7ED-3FDA-4095-B994-3AA21FE3BEB6}"/>
          </ac:grpSpMkLst>
        </pc:grpChg>
        <pc:grpChg chg="add mod">
          <ac:chgData name="服部 文志" userId="6cf082c119ced260" providerId="LiveId" clId="{DBFECDF4-B864-4408-A079-1A4329632B70}" dt="2022-02-10T10:39:06.478" v="633" actId="1076"/>
          <ac:grpSpMkLst>
            <pc:docMk/>
            <pc:sldMk cId="3323925314" sldId="263"/>
            <ac:grpSpMk id="16" creationId="{C5025153-F3C9-4142-8928-F3245B528208}"/>
          </ac:grpSpMkLst>
        </pc:grpChg>
        <pc:picChg chg="ord">
          <ac:chgData name="服部 文志" userId="6cf082c119ced260" providerId="LiveId" clId="{DBFECDF4-B864-4408-A079-1A4329632B70}" dt="2022-02-10T10:08:59.390" v="301" actId="167"/>
          <ac:picMkLst>
            <pc:docMk/>
            <pc:sldMk cId="3323925314" sldId="263"/>
            <ac:picMk id="6" creationId="{BE1DF3E5-4BE5-4081-869B-EF1A387AC09D}"/>
          </ac:picMkLst>
        </pc:picChg>
      </pc:sldChg>
      <pc:sldChg chg="addSp delSp modSp mod">
        <pc:chgData name="服部 文志" userId="6cf082c119ced260" providerId="LiveId" clId="{DBFECDF4-B864-4408-A079-1A4329632B70}" dt="2022-02-10T12:32:47.466" v="1885" actId="1076"/>
        <pc:sldMkLst>
          <pc:docMk/>
          <pc:sldMk cId="2254071329" sldId="272"/>
        </pc:sldMkLst>
        <pc:spChg chg="mod">
          <ac:chgData name="服部 文志" userId="6cf082c119ced260" providerId="LiveId" clId="{DBFECDF4-B864-4408-A079-1A4329632B70}" dt="2022-02-10T12:27:51.154" v="1837" actId="20577"/>
          <ac:spMkLst>
            <pc:docMk/>
            <pc:sldMk cId="2254071329" sldId="272"/>
            <ac:spMk id="3" creationId="{8CF0BB97-58B3-4621-9BB6-74689F8BE9C8}"/>
          </ac:spMkLst>
        </pc:spChg>
        <pc:spChg chg="mod">
          <ac:chgData name="服部 文志" userId="6cf082c119ced260" providerId="LiveId" clId="{DBFECDF4-B864-4408-A079-1A4329632B70}" dt="2022-02-10T12:27:27.046" v="1801" actId="1076"/>
          <ac:spMkLst>
            <pc:docMk/>
            <pc:sldMk cId="2254071329" sldId="272"/>
            <ac:spMk id="5" creationId="{CE279EF0-28CD-4400-9636-C3CE75FF88B1}"/>
          </ac:spMkLst>
        </pc:spChg>
        <pc:spChg chg="del mod">
          <ac:chgData name="服部 文志" userId="6cf082c119ced260" providerId="LiveId" clId="{DBFECDF4-B864-4408-A079-1A4329632B70}" dt="2022-02-10T11:15:14.696" v="1377" actId="478"/>
          <ac:spMkLst>
            <pc:docMk/>
            <pc:sldMk cId="2254071329" sldId="272"/>
            <ac:spMk id="24" creationId="{F18213B1-E3F8-4E86-B9FA-A90D6D93ED1D}"/>
          </ac:spMkLst>
        </pc:spChg>
        <pc:spChg chg="del mod">
          <ac:chgData name="服部 文志" userId="6cf082c119ced260" providerId="LiveId" clId="{DBFECDF4-B864-4408-A079-1A4329632B70}" dt="2022-02-10T11:15:14.696" v="1377" actId="478"/>
          <ac:spMkLst>
            <pc:docMk/>
            <pc:sldMk cId="2254071329" sldId="272"/>
            <ac:spMk id="25" creationId="{B6A20953-7FFD-42E2-B129-5E0845CFD20E}"/>
          </ac:spMkLst>
        </pc:spChg>
        <pc:spChg chg="mod">
          <ac:chgData name="服部 文志" userId="6cf082c119ced260" providerId="LiveId" clId="{DBFECDF4-B864-4408-A079-1A4329632B70}" dt="2022-02-10T12:32:37.728" v="1882" actId="207"/>
          <ac:spMkLst>
            <pc:docMk/>
            <pc:sldMk cId="2254071329" sldId="272"/>
            <ac:spMk id="27" creationId="{2B56AC5F-E2E0-48DA-B5C6-345C2262DE97}"/>
          </ac:spMkLst>
        </pc:spChg>
        <pc:spChg chg="del">
          <ac:chgData name="服部 文志" userId="6cf082c119ced260" providerId="LiveId" clId="{DBFECDF4-B864-4408-A079-1A4329632B70}" dt="2022-02-10T11:08:44.159" v="1238" actId="478"/>
          <ac:spMkLst>
            <pc:docMk/>
            <pc:sldMk cId="2254071329" sldId="272"/>
            <ac:spMk id="35" creationId="{24B0809A-5C3C-45C8-A992-C65FA175CBF2}"/>
          </ac:spMkLst>
        </pc:spChg>
        <pc:spChg chg="del">
          <ac:chgData name="服部 文志" userId="6cf082c119ced260" providerId="LiveId" clId="{DBFECDF4-B864-4408-A079-1A4329632B70}" dt="2022-02-10T11:08:41.151" v="1236" actId="478"/>
          <ac:spMkLst>
            <pc:docMk/>
            <pc:sldMk cId="2254071329" sldId="272"/>
            <ac:spMk id="36" creationId="{7496BCE1-2589-44EA-AEFB-DCF2F320CB55}"/>
          </ac:spMkLst>
        </pc:spChg>
        <pc:spChg chg="mod">
          <ac:chgData name="服部 文志" userId="6cf082c119ced260" providerId="LiveId" clId="{DBFECDF4-B864-4408-A079-1A4329632B70}" dt="2022-02-10T11:14:59.645" v="1376" actId="207"/>
          <ac:spMkLst>
            <pc:docMk/>
            <pc:sldMk cId="2254071329" sldId="272"/>
            <ac:spMk id="38" creationId="{3E59504D-90B0-42BF-B9C8-08096ECA0F1A}"/>
          </ac:spMkLst>
        </pc:spChg>
        <pc:spChg chg="mod">
          <ac:chgData name="服部 文志" userId="6cf082c119ced260" providerId="LiveId" clId="{DBFECDF4-B864-4408-A079-1A4329632B70}" dt="2022-02-10T12:32:43.162" v="1883" actId="207"/>
          <ac:spMkLst>
            <pc:docMk/>
            <pc:sldMk cId="2254071329" sldId="272"/>
            <ac:spMk id="44" creationId="{522D9D6C-3440-4981-82D6-C10BF3D972E2}"/>
          </ac:spMkLst>
        </pc:spChg>
        <pc:spChg chg="mod">
          <ac:chgData name="服部 文志" userId="6cf082c119ced260" providerId="LiveId" clId="{DBFECDF4-B864-4408-A079-1A4329632B70}" dt="2022-02-10T11:08:50.744" v="1239"/>
          <ac:spMkLst>
            <pc:docMk/>
            <pc:sldMk cId="2254071329" sldId="272"/>
            <ac:spMk id="47" creationId="{9699144A-7A56-4610-ADBD-B6C549F54217}"/>
          </ac:spMkLst>
        </pc:spChg>
        <pc:spChg chg="mod">
          <ac:chgData name="服部 文志" userId="6cf082c119ced260" providerId="LiveId" clId="{DBFECDF4-B864-4408-A079-1A4329632B70}" dt="2022-02-10T11:08:50.744" v="1239"/>
          <ac:spMkLst>
            <pc:docMk/>
            <pc:sldMk cId="2254071329" sldId="272"/>
            <ac:spMk id="50" creationId="{CF476743-5F49-4526-BCA8-CE46C179D63F}"/>
          </ac:spMkLst>
        </pc:spChg>
        <pc:spChg chg="mod">
          <ac:chgData name="服部 文志" userId="6cf082c119ced260" providerId="LiveId" clId="{DBFECDF4-B864-4408-A079-1A4329632B70}" dt="2022-02-10T11:08:50.744" v="1239"/>
          <ac:spMkLst>
            <pc:docMk/>
            <pc:sldMk cId="2254071329" sldId="272"/>
            <ac:spMk id="53" creationId="{2D80090D-ED60-4B41-A0F2-BD68F71E3AFF}"/>
          </ac:spMkLst>
        </pc:spChg>
        <pc:spChg chg="add del mod">
          <ac:chgData name="服部 文志" userId="6cf082c119ced260" providerId="LiveId" clId="{DBFECDF4-B864-4408-A079-1A4329632B70}" dt="2022-02-10T11:13:44.118" v="1339" actId="478"/>
          <ac:spMkLst>
            <pc:docMk/>
            <pc:sldMk cId="2254071329" sldId="272"/>
            <ac:spMk id="99" creationId="{14D51F75-953C-4D04-ACF4-373474545356}"/>
          </ac:spMkLst>
        </pc:spChg>
        <pc:spChg chg="add mod">
          <ac:chgData name="服部 文志" userId="6cf082c119ced260" providerId="LiveId" clId="{DBFECDF4-B864-4408-A079-1A4329632B70}" dt="2022-02-10T12:27:39.193" v="1802" actId="1076"/>
          <ac:spMkLst>
            <pc:docMk/>
            <pc:sldMk cId="2254071329" sldId="272"/>
            <ac:spMk id="100" creationId="{361696BD-D9C9-4188-8701-6BD53E613BFD}"/>
          </ac:spMkLst>
        </pc:spChg>
        <pc:spChg chg="add mod">
          <ac:chgData name="服部 文志" userId="6cf082c119ced260" providerId="LiveId" clId="{DBFECDF4-B864-4408-A079-1A4329632B70}" dt="2022-02-10T12:27:39.193" v="1802" actId="1076"/>
          <ac:spMkLst>
            <pc:docMk/>
            <pc:sldMk cId="2254071329" sldId="272"/>
            <ac:spMk id="103" creationId="{15FE0AF7-A679-4864-97B3-10F3B970DF14}"/>
          </ac:spMkLst>
        </pc:spChg>
        <pc:grpChg chg="del mod">
          <ac:chgData name="服部 文志" userId="6cf082c119ced260" providerId="LiveId" clId="{DBFECDF4-B864-4408-A079-1A4329632B70}" dt="2022-02-10T11:15:14.696" v="1377" actId="478"/>
          <ac:grpSpMkLst>
            <pc:docMk/>
            <pc:sldMk cId="2254071329" sldId="272"/>
            <ac:grpSpMk id="15" creationId="{F64C86C8-6BFE-40F7-9672-D9FF7EB3CF35}"/>
          </ac:grpSpMkLst>
        </pc:grpChg>
        <pc:grpChg chg="del mod">
          <ac:chgData name="服部 文志" userId="6cf082c119ced260" providerId="LiveId" clId="{DBFECDF4-B864-4408-A079-1A4329632B70}" dt="2022-02-10T11:15:14.696" v="1377" actId="478"/>
          <ac:grpSpMkLst>
            <pc:docMk/>
            <pc:sldMk cId="2254071329" sldId="272"/>
            <ac:grpSpMk id="18" creationId="{3364322E-F1BC-479C-A81F-86CDBD802E65}"/>
          </ac:grpSpMkLst>
        </pc:grpChg>
        <pc:grpChg chg="del mod">
          <ac:chgData name="服部 文志" userId="6cf082c119ced260" providerId="LiveId" clId="{DBFECDF4-B864-4408-A079-1A4329632B70}" dt="2022-02-10T11:15:14.696" v="1377" actId="478"/>
          <ac:grpSpMkLst>
            <pc:docMk/>
            <pc:sldMk cId="2254071329" sldId="272"/>
            <ac:grpSpMk id="21" creationId="{23DB0486-4213-49E3-A0F4-40C70B3DCB16}"/>
          </ac:grpSpMkLst>
        </pc:grpChg>
        <pc:grpChg chg="mod">
          <ac:chgData name="服部 文志" userId="6cf082c119ced260" providerId="LiveId" clId="{DBFECDF4-B864-4408-A079-1A4329632B70}" dt="2022-02-10T12:27:39.193" v="1802" actId="1076"/>
          <ac:grpSpMkLst>
            <pc:docMk/>
            <pc:sldMk cId="2254071329" sldId="272"/>
            <ac:grpSpMk id="26" creationId="{D4DCCC18-3E88-4147-8A34-441BD7DE6626}"/>
          </ac:grpSpMkLst>
        </pc:grpChg>
        <pc:grpChg chg="del">
          <ac:chgData name="服部 文志" userId="6cf082c119ced260" providerId="LiveId" clId="{DBFECDF4-B864-4408-A079-1A4329632B70}" dt="2022-02-10T11:08:42.295" v="1237" actId="478"/>
          <ac:grpSpMkLst>
            <pc:docMk/>
            <pc:sldMk cId="2254071329" sldId="272"/>
            <ac:grpSpMk id="29" creationId="{B0D51E89-92EE-44D1-A203-1B863A450545}"/>
          </ac:grpSpMkLst>
        </pc:grpChg>
        <pc:grpChg chg="mod">
          <ac:chgData name="服部 文志" userId="6cf082c119ced260" providerId="LiveId" clId="{DBFECDF4-B864-4408-A079-1A4329632B70}" dt="2022-02-10T12:27:39.193" v="1802" actId="1076"/>
          <ac:grpSpMkLst>
            <pc:docMk/>
            <pc:sldMk cId="2254071329" sldId="272"/>
            <ac:grpSpMk id="32" creationId="{F81FA234-1857-4A48-B76D-BAEB1DD4998A}"/>
          </ac:grpSpMkLst>
        </pc:grpChg>
        <pc:grpChg chg="mod">
          <ac:chgData name="服部 文志" userId="6cf082c119ced260" providerId="LiveId" clId="{DBFECDF4-B864-4408-A079-1A4329632B70}" dt="2022-02-10T12:27:39.193" v="1802" actId="1076"/>
          <ac:grpSpMkLst>
            <pc:docMk/>
            <pc:sldMk cId="2254071329" sldId="272"/>
            <ac:grpSpMk id="37" creationId="{0DA08A08-0E75-4F39-B932-4A25EE479670}"/>
          </ac:grpSpMkLst>
        </pc:grpChg>
        <pc:grpChg chg="mod">
          <ac:chgData name="服部 文志" userId="6cf082c119ced260" providerId="LiveId" clId="{DBFECDF4-B864-4408-A079-1A4329632B70}" dt="2022-02-10T12:27:39.193" v="1802" actId="1076"/>
          <ac:grpSpMkLst>
            <pc:docMk/>
            <pc:sldMk cId="2254071329" sldId="272"/>
            <ac:grpSpMk id="40" creationId="{0A995EAC-72EE-46D8-A18F-F9AF2F9DB012}"/>
          </ac:grpSpMkLst>
        </pc:grpChg>
        <pc:grpChg chg="add mod">
          <ac:chgData name="服部 文志" userId="6cf082c119ced260" providerId="LiveId" clId="{DBFECDF4-B864-4408-A079-1A4329632B70}" dt="2022-02-10T12:27:39.193" v="1802" actId="1076"/>
          <ac:grpSpMkLst>
            <pc:docMk/>
            <pc:sldMk cId="2254071329" sldId="272"/>
            <ac:grpSpMk id="43" creationId="{27E18F00-F609-4D21-BACA-2F7D6497587E}"/>
          </ac:grpSpMkLst>
        </pc:grpChg>
        <pc:grpChg chg="add mod">
          <ac:chgData name="服部 文志" userId="6cf082c119ced260" providerId="LiveId" clId="{DBFECDF4-B864-4408-A079-1A4329632B70}" dt="2022-02-10T12:27:39.193" v="1802" actId="1076"/>
          <ac:grpSpMkLst>
            <pc:docMk/>
            <pc:sldMk cId="2254071329" sldId="272"/>
            <ac:grpSpMk id="46" creationId="{20967F24-FB78-4359-823B-B4602B929DEF}"/>
          </ac:grpSpMkLst>
        </pc:grpChg>
        <pc:grpChg chg="add mod">
          <ac:chgData name="服部 文志" userId="6cf082c119ced260" providerId="LiveId" clId="{DBFECDF4-B864-4408-A079-1A4329632B70}" dt="2022-02-10T12:32:47.466" v="1885" actId="1076"/>
          <ac:grpSpMkLst>
            <pc:docMk/>
            <pc:sldMk cId="2254071329" sldId="272"/>
            <ac:grpSpMk id="49" creationId="{462AA3A9-F5AE-498F-B8E1-05DCD6D7745D}"/>
          </ac:grpSpMkLst>
        </pc:grpChg>
        <pc:grpChg chg="add mod">
          <ac:chgData name="服部 文志" userId="6cf082c119ced260" providerId="LiveId" clId="{DBFECDF4-B864-4408-A079-1A4329632B70}" dt="2022-02-10T12:27:39.193" v="1802" actId="1076"/>
          <ac:grpSpMkLst>
            <pc:docMk/>
            <pc:sldMk cId="2254071329" sldId="272"/>
            <ac:grpSpMk id="52" creationId="{0443D0B0-243B-4687-80F8-CEF265FA4616}"/>
          </ac:grpSpMkLst>
        </pc:grpChg>
        <pc:picChg chg="mod">
          <ac:chgData name="服部 文志" userId="6cf082c119ced260" providerId="LiveId" clId="{DBFECDF4-B864-4408-A079-1A4329632B70}" dt="2022-02-10T11:12:48.668" v="1314" actId="1076"/>
          <ac:picMkLst>
            <pc:docMk/>
            <pc:sldMk cId="2254071329" sldId="272"/>
            <ac:picMk id="45" creationId="{D654DE6A-58E9-42DC-BF39-A00D7EA7308C}"/>
          </ac:picMkLst>
        </pc:picChg>
        <pc:picChg chg="mod">
          <ac:chgData name="服部 文志" userId="6cf082c119ced260" providerId="LiveId" clId="{DBFECDF4-B864-4408-A079-1A4329632B70}" dt="2022-02-10T11:13:01.548" v="1318" actId="1076"/>
          <ac:picMkLst>
            <pc:docMk/>
            <pc:sldMk cId="2254071329" sldId="272"/>
            <ac:picMk id="48" creationId="{B0BC41DC-AF34-4BEC-A0A5-AE07746B3AB6}"/>
          </ac:picMkLst>
        </pc:picChg>
        <pc:picChg chg="mod">
          <ac:chgData name="服部 文志" userId="6cf082c119ced260" providerId="LiveId" clId="{DBFECDF4-B864-4408-A079-1A4329632B70}" dt="2022-02-10T11:12:55.508" v="1317" actId="1076"/>
          <ac:picMkLst>
            <pc:docMk/>
            <pc:sldMk cId="2254071329" sldId="272"/>
            <ac:picMk id="51" creationId="{1CB3BEA9-1566-44E9-AB5F-9A6C0565D6F8}"/>
          </ac:picMkLst>
        </pc:picChg>
        <pc:picChg chg="mod">
          <ac:chgData name="服部 文志" userId="6cf082c119ced260" providerId="LiveId" clId="{DBFECDF4-B864-4408-A079-1A4329632B70}" dt="2022-02-10T11:13:07.124" v="1319" actId="1076"/>
          <ac:picMkLst>
            <pc:docMk/>
            <pc:sldMk cId="2254071329" sldId="272"/>
            <ac:picMk id="54" creationId="{CE0A2F46-A2FC-4431-880B-D0433D1C2947}"/>
          </ac:picMkLst>
        </pc:picChg>
        <pc:cxnChg chg="add mod">
          <ac:chgData name="服部 文志" userId="6cf082c119ced260" providerId="LiveId" clId="{DBFECDF4-B864-4408-A079-1A4329632B70}" dt="2022-02-10T12:27:39.193" v="1802" actId="1076"/>
          <ac:cxnSpMkLst>
            <pc:docMk/>
            <pc:sldMk cId="2254071329" sldId="272"/>
            <ac:cxnSpMk id="7" creationId="{FF3999C0-05E6-4C12-AF43-3BC0774FBD73}"/>
          </ac:cxnSpMkLst>
        </pc:cxnChg>
        <pc:cxnChg chg="add mod">
          <ac:chgData name="服部 文志" userId="6cf082c119ced260" providerId="LiveId" clId="{DBFECDF4-B864-4408-A079-1A4329632B70}" dt="2022-02-10T12:32:47.466" v="1885" actId="1076"/>
          <ac:cxnSpMkLst>
            <pc:docMk/>
            <pc:sldMk cId="2254071329" sldId="272"/>
            <ac:cxnSpMk id="55" creationId="{DDA4E7B4-BAD7-407B-A593-C62700913EC7}"/>
          </ac:cxnSpMkLst>
        </pc:cxnChg>
        <pc:cxnChg chg="add mod">
          <ac:chgData name="服部 文志" userId="6cf082c119ced260" providerId="LiveId" clId="{DBFECDF4-B864-4408-A079-1A4329632B70}" dt="2022-02-10T12:27:39.193" v="1802" actId="1076"/>
          <ac:cxnSpMkLst>
            <pc:docMk/>
            <pc:sldMk cId="2254071329" sldId="272"/>
            <ac:cxnSpMk id="56" creationId="{2AD4F8C6-F27F-48BB-BA98-8BEAF55B8B75}"/>
          </ac:cxnSpMkLst>
        </pc:cxnChg>
        <pc:cxnChg chg="add mod">
          <ac:chgData name="服部 文志" userId="6cf082c119ced260" providerId="LiveId" clId="{DBFECDF4-B864-4408-A079-1A4329632B70}" dt="2022-02-10T12:27:39.193" v="1802" actId="1076"/>
          <ac:cxnSpMkLst>
            <pc:docMk/>
            <pc:sldMk cId="2254071329" sldId="272"/>
            <ac:cxnSpMk id="60" creationId="{3999E938-D67A-4FFE-BC26-1551AEC32FBF}"/>
          </ac:cxnSpMkLst>
        </pc:cxnChg>
        <pc:cxnChg chg="add mod">
          <ac:chgData name="服部 文志" userId="6cf082c119ced260" providerId="LiveId" clId="{DBFECDF4-B864-4408-A079-1A4329632B70}" dt="2022-02-10T12:27:39.193" v="1802" actId="1076"/>
          <ac:cxnSpMkLst>
            <pc:docMk/>
            <pc:sldMk cId="2254071329" sldId="272"/>
            <ac:cxnSpMk id="63" creationId="{088F72C6-647D-44C4-97CA-F76BB2A6A8C9}"/>
          </ac:cxnSpMkLst>
        </pc:cxnChg>
        <pc:cxnChg chg="add mod">
          <ac:chgData name="服部 文志" userId="6cf082c119ced260" providerId="LiveId" clId="{DBFECDF4-B864-4408-A079-1A4329632B70}" dt="2022-02-10T12:32:47.466" v="1885" actId="1076"/>
          <ac:cxnSpMkLst>
            <pc:docMk/>
            <pc:sldMk cId="2254071329" sldId="272"/>
            <ac:cxnSpMk id="66" creationId="{A6216D36-3DF4-48E1-AAA2-B1E3576643D9}"/>
          </ac:cxnSpMkLst>
        </pc:cxnChg>
        <pc:cxnChg chg="add mod">
          <ac:chgData name="服部 文志" userId="6cf082c119ced260" providerId="LiveId" clId="{DBFECDF4-B864-4408-A079-1A4329632B70}" dt="2022-02-10T12:27:39.193" v="1802" actId="1076"/>
          <ac:cxnSpMkLst>
            <pc:docMk/>
            <pc:sldMk cId="2254071329" sldId="272"/>
            <ac:cxnSpMk id="69" creationId="{D64C6B50-3B55-4FAB-AB9E-9887B3E3FFB5}"/>
          </ac:cxnSpMkLst>
        </pc:cxnChg>
        <pc:cxnChg chg="add mod">
          <ac:chgData name="服部 文志" userId="6cf082c119ced260" providerId="LiveId" clId="{DBFECDF4-B864-4408-A079-1A4329632B70}" dt="2022-02-10T12:27:39.193" v="1802" actId="1076"/>
          <ac:cxnSpMkLst>
            <pc:docMk/>
            <pc:sldMk cId="2254071329" sldId="272"/>
            <ac:cxnSpMk id="72" creationId="{BD6E5EDE-92E9-40D3-9628-AB391AF5C692}"/>
          </ac:cxnSpMkLst>
        </pc:cxnChg>
        <pc:cxnChg chg="add mod">
          <ac:chgData name="服部 文志" userId="6cf082c119ced260" providerId="LiveId" clId="{DBFECDF4-B864-4408-A079-1A4329632B70}" dt="2022-02-10T12:27:39.193" v="1802" actId="1076"/>
          <ac:cxnSpMkLst>
            <pc:docMk/>
            <pc:sldMk cId="2254071329" sldId="272"/>
            <ac:cxnSpMk id="75" creationId="{EE64D281-9D51-4A67-B55C-CB5B39DABDED}"/>
          </ac:cxnSpMkLst>
        </pc:cxnChg>
        <pc:cxnChg chg="add mod">
          <ac:chgData name="服部 文志" userId="6cf082c119ced260" providerId="LiveId" clId="{DBFECDF4-B864-4408-A079-1A4329632B70}" dt="2022-02-10T12:32:47.466" v="1885" actId="1076"/>
          <ac:cxnSpMkLst>
            <pc:docMk/>
            <pc:sldMk cId="2254071329" sldId="272"/>
            <ac:cxnSpMk id="78" creationId="{08D9C43D-FDE7-401B-B30B-B28E7BC4B55C}"/>
          </ac:cxnSpMkLst>
        </pc:cxnChg>
        <pc:cxnChg chg="add mod">
          <ac:chgData name="服部 文志" userId="6cf082c119ced260" providerId="LiveId" clId="{DBFECDF4-B864-4408-A079-1A4329632B70}" dt="2022-02-10T12:27:39.193" v="1802" actId="1076"/>
          <ac:cxnSpMkLst>
            <pc:docMk/>
            <pc:sldMk cId="2254071329" sldId="272"/>
            <ac:cxnSpMk id="81" creationId="{CE921AD3-0BB5-4906-BF39-8DBEC1E9B5C8}"/>
          </ac:cxnSpMkLst>
        </pc:cxnChg>
        <pc:cxnChg chg="add mod">
          <ac:chgData name="服部 文志" userId="6cf082c119ced260" providerId="LiveId" clId="{DBFECDF4-B864-4408-A079-1A4329632B70}" dt="2022-02-10T12:27:39.193" v="1802" actId="1076"/>
          <ac:cxnSpMkLst>
            <pc:docMk/>
            <pc:sldMk cId="2254071329" sldId="272"/>
            <ac:cxnSpMk id="84" creationId="{0A2BBA49-CBC8-4616-A52F-78B515481CAF}"/>
          </ac:cxnSpMkLst>
        </pc:cxnChg>
        <pc:cxnChg chg="add mod">
          <ac:chgData name="服部 文志" userId="6cf082c119ced260" providerId="LiveId" clId="{DBFECDF4-B864-4408-A079-1A4329632B70}" dt="2022-02-10T12:27:39.193" v="1802" actId="1076"/>
          <ac:cxnSpMkLst>
            <pc:docMk/>
            <pc:sldMk cId="2254071329" sldId="272"/>
            <ac:cxnSpMk id="87" creationId="{F261BD86-DB55-41FF-A46C-B63FD00D91A4}"/>
          </ac:cxnSpMkLst>
        </pc:cxnChg>
        <pc:cxnChg chg="add mod">
          <ac:chgData name="服部 文志" userId="6cf082c119ced260" providerId="LiveId" clId="{DBFECDF4-B864-4408-A079-1A4329632B70}" dt="2022-02-10T12:32:47.466" v="1885" actId="1076"/>
          <ac:cxnSpMkLst>
            <pc:docMk/>
            <pc:sldMk cId="2254071329" sldId="272"/>
            <ac:cxnSpMk id="90" creationId="{7603401E-DE61-461F-90B0-4B28F9CA031C}"/>
          </ac:cxnSpMkLst>
        </pc:cxnChg>
        <pc:cxnChg chg="add mod">
          <ac:chgData name="服部 文志" userId="6cf082c119ced260" providerId="LiveId" clId="{DBFECDF4-B864-4408-A079-1A4329632B70}" dt="2022-02-10T12:27:39.193" v="1802" actId="1076"/>
          <ac:cxnSpMkLst>
            <pc:docMk/>
            <pc:sldMk cId="2254071329" sldId="272"/>
            <ac:cxnSpMk id="93" creationId="{F58DEBCB-3311-4CFE-B236-E61A34528FB4}"/>
          </ac:cxnSpMkLst>
        </pc:cxnChg>
        <pc:cxnChg chg="add mod">
          <ac:chgData name="服部 文志" userId="6cf082c119ced260" providerId="LiveId" clId="{DBFECDF4-B864-4408-A079-1A4329632B70}" dt="2022-02-10T12:27:39.193" v="1802" actId="1076"/>
          <ac:cxnSpMkLst>
            <pc:docMk/>
            <pc:sldMk cId="2254071329" sldId="272"/>
            <ac:cxnSpMk id="96" creationId="{B260267B-57E6-45A4-8962-70B4CFC28318}"/>
          </ac:cxnSpMkLst>
        </pc:cxnChg>
        <pc:cxnChg chg="add del mod">
          <ac:chgData name="服部 文志" userId="6cf082c119ced260" providerId="LiveId" clId="{DBFECDF4-B864-4408-A079-1A4329632B70}" dt="2022-02-10T11:14:05.104" v="1359"/>
          <ac:cxnSpMkLst>
            <pc:docMk/>
            <pc:sldMk cId="2254071329" sldId="272"/>
            <ac:cxnSpMk id="101" creationId="{BDFF0878-3DCA-43E8-AB70-D67698838196}"/>
          </ac:cxnSpMkLst>
        </pc:cxnChg>
        <pc:cxnChg chg="add del mod">
          <ac:chgData name="服部 文志" userId="6cf082c119ced260" providerId="LiveId" clId="{DBFECDF4-B864-4408-A079-1A4329632B70}" dt="2022-02-10T11:14:09.879" v="1361"/>
          <ac:cxnSpMkLst>
            <pc:docMk/>
            <pc:sldMk cId="2254071329" sldId="272"/>
            <ac:cxnSpMk id="102" creationId="{6F0B2551-50FB-4759-AABE-920E341F0FE4}"/>
          </ac:cxnSpMkLst>
        </pc:cxnChg>
      </pc:sldChg>
      <pc:sldChg chg="addSp modSp mod ord modNotesTx">
        <pc:chgData name="服部 文志" userId="6cf082c119ced260" providerId="LiveId" clId="{DBFECDF4-B864-4408-A079-1A4329632B70}" dt="2022-02-10T12:34:06.878" v="2048" actId="1076"/>
        <pc:sldMkLst>
          <pc:docMk/>
          <pc:sldMk cId="3436664434" sldId="274"/>
        </pc:sldMkLst>
        <pc:spChg chg="mod">
          <ac:chgData name="服部 文志" userId="6cf082c119ced260" providerId="LiveId" clId="{DBFECDF4-B864-4408-A079-1A4329632B70}" dt="2022-02-10T12:21:01.195" v="1765" actId="20577"/>
          <ac:spMkLst>
            <pc:docMk/>
            <pc:sldMk cId="3436664434" sldId="274"/>
            <ac:spMk id="2" creationId="{EBB1BBA2-39EE-4ADD-A096-695D091D7299}"/>
          </ac:spMkLst>
        </pc:spChg>
        <pc:spChg chg="add mod">
          <ac:chgData name="服部 文志" userId="6cf082c119ced260" providerId="LiveId" clId="{DBFECDF4-B864-4408-A079-1A4329632B70}" dt="2022-02-10T12:25:32.375" v="1791" actId="1076"/>
          <ac:spMkLst>
            <pc:docMk/>
            <pc:sldMk cId="3436664434" sldId="274"/>
            <ac:spMk id="20" creationId="{D5AFC895-5900-462B-9C49-D3C0B96E7D49}"/>
          </ac:spMkLst>
        </pc:spChg>
        <pc:spChg chg="mod">
          <ac:chgData name="服部 文志" userId="6cf082c119ced260" providerId="LiveId" clId="{DBFECDF4-B864-4408-A079-1A4329632B70}" dt="2022-02-10T11:18:31.979" v="1379" actId="1076"/>
          <ac:spMkLst>
            <pc:docMk/>
            <pc:sldMk cId="3436664434" sldId="274"/>
            <ac:spMk id="22" creationId="{7B63917A-AC92-4404-994E-065F6621C6C2}"/>
          </ac:spMkLst>
        </pc:spChg>
        <pc:spChg chg="mod">
          <ac:chgData name="服部 文志" userId="6cf082c119ced260" providerId="LiveId" clId="{DBFECDF4-B864-4408-A079-1A4329632B70}" dt="2022-02-10T12:34:06.878" v="2048" actId="1076"/>
          <ac:spMkLst>
            <pc:docMk/>
            <pc:sldMk cId="3436664434" sldId="274"/>
            <ac:spMk id="23" creationId="{EC57ADFE-00EA-4E75-B3A9-D304E8B1921C}"/>
          </ac:spMkLst>
        </pc:spChg>
        <pc:spChg chg="add mod">
          <ac:chgData name="服部 文志" userId="6cf082c119ced260" providerId="LiveId" clId="{DBFECDF4-B864-4408-A079-1A4329632B70}" dt="2022-02-10T12:25:42.743" v="1795" actId="1076"/>
          <ac:spMkLst>
            <pc:docMk/>
            <pc:sldMk cId="3436664434" sldId="274"/>
            <ac:spMk id="25" creationId="{AD87AB22-B732-44B2-B1A1-082FF6B19985}"/>
          </ac:spMkLst>
        </pc:spChg>
        <pc:spChg chg="add mod">
          <ac:chgData name="服部 文志" userId="6cf082c119ced260" providerId="LiveId" clId="{DBFECDF4-B864-4408-A079-1A4329632B70}" dt="2022-02-10T12:25:53.327" v="1799" actId="1076"/>
          <ac:spMkLst>
            <pc:docMk/>
            <pc:sldMk cId="3436664434" sldId="274"/>
            <ac:spMk id="26" creationId="{2C2280D4-3573-41D4-9CAF-D4FAEEBCF784}"/>
          </ac:spMkLst>
        </pc:spChg>
      </pc:sldChg>
      <pc:sldChg chg="addSp delSp modSp mod modAnim modNotesTx">
        <pc:chgData name="服部 文志" userId="6cf082c119ced260" providerId="LiveId" clId="{DBFECDF4-B864-4408-A079-1A4329632B70}" dt="2022-02-10T09:58:43.235" v="248" actId="1582"/>
        <pc:sldMkLst>
          <pc:docMk/>
          <pc:sldMk cId="3731727746" sldId="281"/>
        </pc:sldMkLst>
        <pc:spChg chg="mod">
          <ac:chgData name="服部 文志" userId="6cf082c119ced260" providerId="LiveId" clId="{DBFECDF4-B864-4408-A079-1A4329632B70}" dt="2022-02-10T09:38:24.730" v="102" actId="14100"/>
          <ac:spMkLst>
            <pc:docMk/>
            <pc:sldMk cId="3731727746" sldId="281"/>
            <ac:spMk id="2" creationId="{5D9C3957-C657-45C1-9A01-6EF0C8E04681}"/>
          </ac:spMkLst>
        </pc:spChg>
        <pc:spChg chg="add del mod">
          <ac:chgData name="服部 文志" userId="6cf082c119ced260" providerId="LiveId" clId="{DBFECDF4-B864-4408-A079-1A4329632B70}" dt="2022-02-10T09:33:12.830" v="2"/>
          <ac:spMkLst>
            <pc:docMk/>
            <pc:sldMk cId="3731727746" sldId="281"/>
            <ac:spMk id="6" creationId="{28CB96C1-0764-4A02-88C8-7955D4AA15A9}"/>
          </ac:spMkLst>
        </pc:spChg>
        <pc:spChg chg="mod">
          <ac:chgData name="服部 文志" userId="6cf082c119ced260" providerId="LiveId" clId="{DBFECDF4-B864-4408-A079-1A4329632B70}" dt="2022-02-10T09:44:43.432" v="241" actId="164"/>
          <ac:spMkLst>
            <pc:docMk/>
            <pc:sldMk cId="3731727746" sldId="281"/>
            <ac:spMk id="10" creationId="{01F9F5F2-A9E2-4B3D-AF51-7B37165D2FFE}"/>
          </ac:spMkLst>
        </pc:spChg>
        <pc:spChg chg="mod">
          <ac:chgData name="服部 文志" userId="6cf082c119ced260" providerId="LiveId" clId="{DBFECDF4-B864-4408-A079-1A4329632B70}" dt="2022-02-10T09:44:49.256" v="242" actId="164"/>
          <ac:spMkLst>
            <pc:docMk/>
            <pc:sldMk cId="3731727746" sldId="281"/>
            <ac:spMk id="11" creationId="{90AFD884-8B7D-4DBB-AB36-23834DC93110}"/>
          </ac:spMkLst>
        </pc:spChg>
        <pc:spChg chg="add mod">
          <ac:chgData name="服部 文志" userId="6cf082c119ced260" providerId="LiveId" clId="{DBFECDF4-B864-4408-A079-1A4329632B70}" dt="2022-02-10T09:44:49.256" v="242" actId="164"/>
          <ac:spMkLst>
            <pc:docMk/>
            <pc:sldMk cId="3731727746" sldId="281"/>
            <ac:spMk id="13" creationId="{E1441432-B204-474D-A7DE-D77DA0FD0F61}"/>
          </ac:spMkLst>
        </pc:spChg>
        <pc:spChg chg="add del mod">
          <ac:chgData name="服部 文志" userId="6cf082c119ced260" providerId="LiveId" clId="{DBFECDF4-B864-4408-A079-1A4329632B70}" dt="2022-02-10T09:35:30.213" v="44" actId="478"/>
          <ac:spMkLst>
            <pc:docMk/>
            <pc:sldMk cId="3731727746" sldId="281"/>
            <ac:spMk id="14" creationId="{9CCAE0AB-C60C-481A-AAAD-E59DEB225C84}"/>
          </ac:spMkLst>
        </pc:spChg>
        <pc:spChg chg="add mod">
          <ac:chgData name="服部 文志" userId="6cf082c119ced260" providerId="LiveId" clId="{DBFECDF4-B864-4408-A079-1A4329632B70}" dt="2022-02-10T09:58:43.235" v="248" actId="1582"/>
          <ac:spMkLst>
            <pc:docMk/>
            <pc:sldMk cId="3731727746" sldId="281"/>
            <ac:spMk id="15" creationId="{AA013872-D9C6-49BE-9D44-D3E545E729BF}"/>
          </ac:spMkLst>
        </pc:spChg>
        <pc:spChg chg="add mod">
          <ac:chgData name="服部 文志" userId="6cf082c119ced260" providerId="LiveId" clId="{DBFECDF4-B864-4408-A079-1A4329632B70}" dt="2022-02-10T09:38:53.874" v="116" actId="1076"/>
          <ac:spMkLst>
            <pc:docMk/>
            <pc:sldMk cId="3731727746" sldId="281"/>
            <ac:spMk id="16" creationId="{E948716A-D8E8-425D-88E0-41070B8E9886}"/>
          </ac:spMkLst>
        </pc:spChg>
        <pc:spChg chg="add mod">
          <ac:chgData name="服部 文志" userId="6cf082c119ced260" providerId="LiveId" clId="{DBFECDF4-B864-4408-A079-1A4329632B70}" dt="2022-02-10T09:39:50.426" v="152" actId="1076"/>
          <ac:spMkLst>
            <pc:docMk/>
            <pc:sldMk cId="3731727746" sldId="281"/>
            <ac:spMk id="17" creationId="{5F2453A7-CA6F-4B8D-AFEA-61C88527D301}"/>
          </ac:spMkLst>
        </pc:spChg>
        <pc:spChg chg="add mod">
          <ac:chgData name="服部 文志" userId="6cf082c119ced260" providerId="LiveId" clId="{DBFECDF4-B864-4408-A079-1A4329632B70}" dt="2022-02-10T09:40:02.349" v="162" actId="20577"/>
          <ac:spMkLst>
            <pc:docMk/>
            <pc:sldMk cId="3731727746" sldId="281"/>
            <ac:spMk id="18" creationId="{AC38FB96-EC2D-4DA4-B06E-ED54EFF1D63B}"/>
          </ac:spMkLst>
        </pc:spChg>
        <pc:spChg chg="add mod">
          <ac:chgData name="服部 文志" userId="6cf082c119ced260" providerId="LiveId" clId="{DBFECDF4-B864-4408-A079-1A4329632B70}" dt="2022-02-10T09:40:19.121" v="171" actId="1076"/>
          <ac:spMkLst>
            <pc:docMk/>
            <pc:sldMk cId="3731727746" sldId="281"/>
            <ac:spMk id="19" creationId="{96EDFF48-E75B-4F45-A93E-33C55C6A478E}"/>
          </ac:spMkLst>
        </pc:spChg>
        <pc:spChg chg="add mod">
          <ac:chgData name="服部 文志" userId="6cf082c119ced260" providerId="LiveId" clId="{DBFECDF4-B864-4408-A079-1A4329632B70}" dt="2022-02-10T09:40:29.130" v="173" actId="1076"/>
          <ac:spMkLst>
            <pc:docMk/>
            <pc:sldMk cId="3731727746" sldId="281"/>
            <ac:spMk id="20" creationId="{0A6F0DF3-2120-43F4-9D24-27771DC860CA}"/>
          </ac:spMkLst>
        </pc:spChg>
        <pc:spChg chg="add mod">
          <ac:chgData name="服部 文志" userId="6cf082c119ced260" providerId="LiveId" clId="{DBFECDF4-B864-4408-A079-1A4329632B70}" dt="2022-02-10T09:40:36.826" v="175" actId="1076"/>
          <ac:spMkLst>
            <pc:docMk/>
            <pc:sldMk cId="3731727746" sldId="281"/>
            <ac:spMk id="21" creationId="{15984BF3-1504-4ECF-92B8-6679FCD4CDE8}"/>
          </ac:spMkLst>
        </pc:spChg>
        <pc:spChg chg="add mod">
          <ac:chgData name="服部 文志" userId="6cf082c119ced260" providerId="LiveId" clId="{DBFECDF4-B864-4408-A079-1A4329632B70}" dt="2022-02-10T09:40:46.621" v="183" actId="20577"/>
          <ac:spMkLst>
            <pc:docMk/>
            <pc:sldMk cId="3731727746" sldId="281"/>
            <ac:spMk id="22" creationId="{58D4F8EF-3797-427C-A677-644136213A8E}"/>
          </ac:spMkLst>
        </pc:spChg>
        <pc:spChg chg="add mod">
          <ac:chgData name="服部 文志" userId="6cf082c119ced260" providerId="LiveId" clId="{DBFECDF4-B864-4408-A079-1A4329632B70}" dt="2022-02-10T09:42:38.794" v="223" actId="164"/>
          <ac:spMkLst>
            <pc:docMk/>
            <pc:sldMk cId="3731727746" sldId="281"/>
            <ac:spMk id="23" creationId="{5E1AD26B-834F-48D8-A333-C0A7A30C094A}"/>
          </ac:spMkLst>
        </pc:spChg>
        <pc:spChg chg="add mod">
          <ac:chgData name="服部 文志" userId="6cf082c119ced260" providerId="LiveId" clId="{DBFECDF4-B864-4408-A079-1A4329632B70}" dt="2022-02-10T09:42:38.794" v="223" actId="164"/>
          <ac:spMkLst>
            <pc:docMk/>
            <pc:sldMk cId="3731727746" sldId="281"/>
            <ac:spMk id="24" creationId="{E3132DD7-BBDC-4ECE-B07E-99C7D481C8E6}"/>
          </ac:spMkLst>
        </pc:spChg>
        <pc:spChg chg="add del mod">
          <ac:chgData name="服部 文志" userId="6cf082c119ced260" providerId="LiveId" clId="{DBFECDF4-B864-4408-A079-1A4329632B70}" dt="2022-02-10T09:42:32.690" v="222" actId="11529"/>
          <ac:spMkLst>
            <pc:docMk/>
            <pc:sldMk cId="3731727746" sldId="281"/>
            <ac:spMk id="25" creationId="{BD3AE49D-DE50-4AF0-8778-9B73EA39C464}"/>
          </ac:spMkLst>
        </pc:spChg>
        <pc:spChg chg="mod">
          <ac:chgData name="服部 文志" userId="6cf082c119ced260" providerId="LiveId" clId="{DBFECDF4-B864-4408-A079-1A4329632B70}" dt="2022-02-10T09:43:37.793" v="231" actId="208"/>
          <ac:spMkLst>
            <pc:docMk/>
            <pc:sldMk cId="3731727746" sldId="281"/>
            <ac:spMk id="28" creationId="{89E9CD5E-3EDC-4CE1-9454-487431D668A2}"/>
          </ac:spMkLst>
        </pc:spChg>
        <pc:spChg chg="mod">
          <ac:chgData name="服部 文志" userId="6cf082c119ced260" providerId="LiveId" clId="{DBFECDF4-B864-4408-A079-1A4329632B70}" dt="2022-02-10T09:43:55.396" v="238" actId="20577"/>
          <ac:spMkLst>
            <pc:docMk/>
            <pc:sldMk cId="3731727746" sldId="281"/>
            <ac:spMk id="29" creationId="{519D0D38-4A33-449C-86F8-F7325179F415}"/>
          </ac:spMkLst>
        </pc:spChg>
        <pc:grpChg chg="add mod">
          <ac:chgData name="服部 文志" userId="6cf082c119ced260" providerId="LiveId" clId="{DBFECDF4-B864-4408-A079-1A4329632B70}" dt="2022-02-10T09:42:38.794" v="223" actId="164"/>
          <ac:grpSpMkLst>
            <pc:docMk/>
            <pc:sldMk cId="3731727746" sldId="281"/>
            <ac:grpSpMk id="26" creationId="{339DE57B-FB8B-49A0-A0DF-A549DD656D86}"/>
          </ac:grpSpMkLst>
        </pc:grpChg>
        <pc:grpChg chg="add mod">
          <ac:chgData name="服部 文志" userId="6cf082c119ced260" providerId="LiveId" clId="{DBFECDF4-B864-4408-A079-1A4329632B70}" dt="2022-02-10T09:42:52.514" v="227" actId="1076"/>
          <ac:grpSpMkLst>
            <pc:docMk/>
            <pc:sldMk cId="3731727746" sldId="281"/>
            <ac:grpSpMk id="27" creationId="{69BB03B7-A79C-45EA-AD19-D0A1EC728463}"/>
          </ac:grpSpMkLst>
        </pc:grpChg>
        <pc:grpChg chg="add mod">
          <ac:chgData name="服部 文志" userId="6cf082c119ced260" providerId="LiveId" clId="{DBFECDF4-B864-4408-A079-1A4329632B70}" dt="2022-02-10T09:44:43.432" v="241" actId="164"/>
          <ac:grpSpMkLst>
            <pc:docMk/>
            <pc:sldMk cId="3731727746" sldId="281"/>
            <ac:grpSpMk id="30" creationId="{15D0CEF5-17F1-4D02-81B2-79C4F67EAF43}"/>
          </ac:grpSpMkLst>
        </pc:grpChg>
        <pc:grpChg chg="add mod">
          <ac:chgData name="服部 文志" userId="6cf082c119ced260" providerId="LiveId" clId="{DBFECDF4-B864-4408-A079-1A4329632B70}" dt="2022-02-10T09:44:49.256" v="242" actId="164"/>
          <ac:grpSpMkLst>
            <pc:docMk/>
            <pc:sldMk cId="3731727746" sldId="281"/>
            <ac:grpSpMk id="31" creationId="{E41CF0BD-D553-45AD-BA18-BCA8442CBACC}"/>
          </ac:grpSpMkLst>
        </pc:grpChg>
        <pc:picChg chg="del mod">
          <ac:chgData name="服部 文志" userId="6cf082c119ced260" providerId="LiveId" clId="{DBFECDF4-B864-4408-A079-1A4329632B70}" dt="2022-02-10T09:33:05.750" v="1" actId="478"/>
          <ac:picMkLst>
            <pc:docMk/>
            <pc:sldMk cId="3731727746" sldId="281"/>
            <ac:picMk id="7" creationId="{0205EFE0-BF99-4180-B301-9F73C8DE528C}"/>
          </ac:picMkLst>
        </pc:picChg>
        <pc:picChg chg="add mod ord">
          <ac:chgData name="服部 文志" userId="6cf082c119ced260" providerId="LiveId" clId="{DBFECDF4-B864-4408-A079-1A4329632B70}" dt="2022-02-10T09:43:09.457" v="230" actId="1076"/>
          <ac:picMkLst>
            <pc:docMk/>
            <pc:sldMk cId="3731727746" sldId="281"/>
            <ac:picMk id="12" creationId="{7A74B7A6-DE66-410E-B158-BAC641876916}"/>
          </ac:picMkLst>
        </pc:picChg>
        <pc:cxnChg chg="mod">
          <ac:chgData name="服部 文志" userId="6cf082c119ced260" providerId="LiveId" clId="{DBFECDF4-B864-4408-A079-1A4329632B70}" dt="2022-02-10T09:38:38.706" v="105" actId="1076"/>
          <ac:cxnSpMkLst>
            <pc:docMk/>
            <pc:sldMk cId="3731727746" sldId="281"/>
            <ac:cxnSpMk id="9" creationId="{42F33B44-D33A-462B-B016-A0582C3EE287}"/>
          </ac:cxnSpMkLst>
        </pc:cxnChg>
      </pc:sldChg>
      <pc:sldChg chg="modSp mod">
        <pc:chgData name="服部 文志" userId="6cf082c119ced260" providerId="LiveId" clId="{DBFECDF4-B864-4408-A079-1A4329632B70}" dt="2022-02-10T11:30:09.180" v="1401" actId="12385"/>
        <pc:sldMkLst>
          <pc:docMk/>
          <pc:sldMk cId="3901580061" sldId="286"/>
        </pc:sldMkLst>
        <pc:graphicFrameChg chg="modGraphic">
          <ac:chgData name="服部 文志" userId="6cf082c119ced260" providerId="LiveId" clId="{DBFECDF4-B864-4408-A079-1A4329632B70}" dt="2022-02-10T11:30:09.180" v="1401" actId="12385"/>
          <ac:graphicFrameMkLst>
            <pc:docMk/>
            <pc:sldMk cId="3901580061" sldId="286"/>
            <ac:graphicFrameMk id="6" creationId="{0F15FCD7-CBCC-42C0-9582-BF3A85ECC515}"/>
          </ac:graphicFrameMkLst>
        </pc:graphicFrameChg>
      </pc:sldChg>
      <pc:sldChg chg="del">
        <pc:chgData name="服部 文志" userId="6cf082c119ced260" providerId="LiveId" clId="{DBFECDF4-B864-4408-A079-1A4329632B70}" dt="2022-02-10T12:21:06.699" v="1766" actId="47"/>
        <pc:sldMkLst>
          <pc:docMk/>
          <pc:sldMk cId="3156422786" sldId="287"/>
        </pc:sldMkLst>
      </pc:sldChg>
      <pc:sldChg chg="addSp delSp modSp new del mod">
        <pc:chgData name="服部 文志" userId="6cf082c119ced260" providerId="LiveId" clId="{DBFECDF4-B864-4408-A079-1A4329632B70}" dt="2022-02-10T10:40:31.318" v="644" actId="47"/>
        <pc:sldMkLst>
          <pc:docMk/>
          <pc:sldMk cId="3213858111" sldId="291"/>
        </pc:sldMkLst>
        <pc:spChg chg="mod">
          <ac:chgData name="服部 文志" userId="6cf082c119ced260" providerId="LiveId" clId="{DBFECDF4-B864-4408-A079-1A4329632B70}" dt="2022-02-10T10:11:17.372" v="359" actId="20577"/>
          <ac:spMkLst>
            <pc:docMk/>
            <pc:sldMk cId="3213858111" sldId="291"/>
            <ac:spMk id="2" creationId="{8BF44078-D3BC-47C1-9D2C-03980D67E109}"/>
          </ac:spMkLst>
        </pc:spChg>
        <pc:spChg chg="del">
          <ac:chgData name="服部 文志" userId="6cf082c119ced260" providerId="LiveId" clId="{DBFECDF4-B864-4408-A079-1A4329632B70}" dt="2022-02-10T10:08:33.436" v="299" actId="478"/>
          <ac:spMkLst>
            <pc:docMk/>
            <pc:sldMk cId="3213858111" sldId="291"/>
            <ac:spMk id="3" creationId="{4FFBDC75-DA15-4E39-98F2-B470FB72B26E}"/>
          </ac:spMkLst>
        </pc:spChg>
        <pc:spChg chg="mod">
          <ac:chgData name="服部 文志" userId="6cf082c119ced260" providerId="LiveId" clId="{DBFECDF4-B864-4408-A079-1A4329632B70}" dt="2022-02-10T10:21:15.341" v="491" actId="1076"/>
          <ac:spMkLst>
            <pc:docMk/>
            <pc:sldMk cId="3213858111" sldId="291"/>
            <ac:spMk id="9" creationId="{F7764E44-56AB-4BAF-BD93-DB6D58BCAFB5}"/>
          </ac:spMkLst>
        </pc:spChg>
        <pc:spChg chg="mod">
          <ac:chgData name="服部 文志" userId="6cf082c119ced260" providerId="LiveId" clId="{DBFECDF4-B864-4408-A079-1A4329632B70}" dt="2022-02-10T10:09:43.591" v="307"/>
          <ac:spMkLst>
            <pc:docMk/>
            <pc:sldMk cId="3213858111" sldId="291"/>
            <ac:spMk id="11" creationId="{DFC0FB77-4767-4FFD-BA4B-31FBAC5052A0}"/>
          </ac:spMkLst>
        </pc:spChg>
        <pc:spChg chg="mod">
          <ac:chgData name="服部 文志" userId="6cf082c119ced260" providerId="LiveId" clId="{DBFECDF4-B864-4408-A079-1A4329632B70}" dt="2022-02-10T10:09:43.591" v="307"/>
          <ac:spMkLst>
            <pc:docMk/>
            <pc:sldMk cId="3213858111" sldId="291"/>
            <ac:spMk id="12" creationId="{28EE28D6-AE4A-4194-988B-B0B32F2E972F}"/>
          </ac:spMkLst>
        </pc:spChg>
        <pc:spChg chg="mod">
          <ac:chgData name="服部 文志" userId="6cf082c119ced260" providerId="LiveId" clId="{DBFECDF4-B864-4408-A079-1A4329632B70}" dt="2022-02-10T10:10:00.104" v="312" actId="1076"/>
          <ac:spMkLst>
            <pc:docMk/>
            <pc:sldMk cId="3213858111" sldId="291"/>
            <ac:spMk id="13" creationId="{8F84DE24-A24A-4D04-97A9-29174E2DEDDE}"/>
          </ac:spMkLst>
        </pc:spChg>
        <pc:spChg chg="mod">
          <ac:chgData name="服部 文志" userId="6cf082c119ced260" providerId="LiveId" clId="{DBFECDF4-B864-4408-A079-1A4329632B70}" dt="2022-02-10T10:10:04.080" v="313" actId="1076"/>
          <ac:spMkLst>
            <pc:docMk/>
            <pc:sldMk cId="3213858111" sldId="291"/>
            <ac:spMk id="14" creationId="{6567E9B3-3444-47A4-B2F4-CAD3BF4E79CB}"/>
          </ac:spMkLst>
        </pc:spChg>
        <pc:spChg chg="mod">
          <ac:chgData name="服部 文志" userId="6cf082c119ced260" providerId="LiveId" clId="{DBFECDF4-B864-4408-A079-1A4329632B70}" dt="2022-02-10T10:10:06.912" v="314" actId="1076"/>
          <ac:spMkLst>
            <pc:docMk/>
            <pc:sldMk cId="3213858111" sldId="291"/>
            <ac:spMk id="15" creationId="{BF9B557A-F26A-4917-B151-4A76BF27BA1C}"/>
          </ac:spMkLst>
        </pc:spChg>
        <pc:spChg chg="mod">
          <ac:chgData name="服部 文志" userId="6cf082c119ced260" providerId="LiveId" clId="{DBFECDF4-B864-4408-A079-1A4329632B70}" dt="2022-02-10T10:09:43.591" v="307"/>
          <ac:spMkLst>
            <pc:docMk/>
            <pc:sldMk cId="3213858111" sldId="291"/>
            <ac:spMk id="16" creationId="{524FABA7-A28F-44AC-8AE8-956EA0EBB92B}"/>
          </ac:spMkLst>
        </pc:spChg>
        <pc:spChg chg="add del mod">
          <ac:chgData name="服部 文志" userId="6cf082c119ced260" providerId="LiveId" clId="{DBFECDF4-B864-4408-A079-1A4329632B70}" dt="2022-02-10T10:12:22.246" v="365" actId="478"/>
          <ac:spMkLst>
            <pc:docMk/>
            <pc:sldMk cId="3213858111" sldId="291"/>
            <ac:spMk id="17" creationId="{A45157B5-0A68-460D-B432-2C8CC3CBE7CC}"/>
          </ac:spMkLst>
        </pc:spChg>
        <pc:spChg chg="add del mod">
          <ac:chgData name="服部 文志" userId="6cf082c119ced260" providerId="LiveId" clId="{DBFECDF4-B864-4408-A079-1A4329632B70}" dt="2022-02-10T10:12:22.246" v="365" actId="478"/>
          <ac:spMkLst>
            <pc:docMk/>
            <pc:sldMk cId="3213858111" sldId="291"/>
            <ac:spMk id="18" creationId="{73840C57-F25E-4D1B-B291-3D96DACC6E16}"/>
          </ac:spMkLst>
        </pc:spChg>
        <pc:spChg chg="add del mod">
          <ac:chgData name="服部 文志" userId="6cf082c119ced260" providerId="LiveId" clId="{DBFECDF4-B864-4408-A079-1A4329632B70}" dt="2022-02-10T10:12:22.246" v="365" actId="478"/>
          <ac:spMkLst>
            <pc:docMk/>
            <pc:sldMk cId="3213858111" sldId="291"/>
            <ac:spMk id="19" creationId="{BDC0CD41-18E7-43E5-82EE-1E1BA625C65B}"/>
          </ac:spMkLst>
        </pc:spChg>
        <pc:spChg chg="add del mod">
          <ac:chgData name="服部 文志" userId="6cf082c119ced260" providerId="LiveId" clId="{DBFECDF4-B864-4408-A079-1A4329632B70}" dt="2022-02-10T10:12:22.246" v="365" actId="478"/>
          <ac:spMkLst>
            <pc:docMk/>
            <pc:sldMk cId="3213858111" sldId="291"/>
            <ac:spMk id="20" creationId="{AB848EB5-4751-4DED-8092-C100D5B159ED}"/>
          </ac:spMkLst>
        </pc:spChg>
        <pc:spChg chg="add del mod">
          <ac:chgData name="服部 文志" userId="6cf082c119ced260" providerId="LiveId" clId="{DBFECDF4-B864-4408-A079-1A4329632B70}" dt="2022-02-10T10:12:22.246" v="365" actId="478"/>
          <ac:spMkLst>
            <pc:docMk/>
            <pc:sldMk cId="3213858111" sldId="291"/>
            <ac:spMk id="21" creationId="{CE7F198A-F87E-4D18-811D-C8B95DF93AF1}"/>
          </ac:spMkLst>
        </pc:spChg>
        <pc:spChg chg="add del mod">
          <ac:chgData name="服部 文志" userId="6cf082c119ced260" providerId="LiveId" clId="{DBFECDF4-B864-4408-A079-1A4329632B70}" dt="2022-02-10T10:12:22.246" v="365" actId="478"/>
          <ac:spMkLst>
            <pc:docMk/>
            <pc:sldMk cId="3213858111" sldId="291"/>
            <ac:spMk id="22" creationId="{475F76EA-E68B-47F3-AC2C-8F1ACD3ACC9B}"/>
          </ac:spMkLst>
        </pc:spChg>
        <pc:spChg chg="add del mod">
          <ac:chgData name="服部 文志" userId="6cf082c119ced260" providerId="LiveId" clId="{DBFECDF4-B864-4408-A079-1A4329632B70}" dt="2022-02-10T10:12:22.246" v="365" actId="478"/>
          <ac:spMkLst>
            <pc:docMk/>
            <pc:sldMk cId="3213858111" sldId="291"/>
            <ac:spMk id="23" creationId="{844C98A6-AABD-48FA-B180-169962F30B66}"/>
          </ac:spMkLst>
        </pc:spChg>
        <pc:spChg chg="add del mod">
          <ac:chgData name="服部 文志" userId="6cf082c119ced260" providerId="LiveId" clId="{DBFECDF4-B864-4408-A079-1A4329632B70}" dt="2022-02-10T10:12:22.246" v="365" actId="478"/>
          <ac:spMkLst>
            <pc:docMk/>
            <pc:sldMk cId="3213858111" sldId="291"/>
            <ac:spMk id="24" creationId="{C8C857EF-A7A8-4935-9226-AD5340C8A572}"/>
          </ac:spMkLst>
        </pc:spChg>
        <pc:spChg chg="add del mod">
          <ac:chgData name="服部 文志" userId="6cf082c119ced260" providerId="LiveId" clId="{DBFECDF4-B864-4408-A079-1A4329632B70}" dt="2022-02-10T10:12:22.246" v="365" actId="478"/>
          <ac:spMkLst>
            <pc:docMk/>
            <pc:sldMk cId="3213858111" sldId="291"/>
            <ac:spMk id="25" creationId="{3ACC20CB-1D5B-4545-9000-19FEC9E5781F}"/>
          </ac:spMkLst>
        </pc:spChg>
        <pc:spChg chg="add del mod">
          <ac:chgData name="服部 文志" userId="6cf082c119ced260" providerId="LiveId" clId="{DBFECDF4-B864-4408-A079-1A4329632B70}" dt="2022-02-10T10:12:22.246" v="365" actId="478"/>
          <ac:spMkLst>
            <pc:docMk/>
            <pc:sldMk cId="3213858111" sldId="291"/>
            <ac:spMk id="26" creationId="{E7C11E62-4E72-43AE-BDED-5F5CB979C19D}"/>
          </ac:spMkLst>
        </pc:spChg>
        <pc:spChg chg="add del mod">
          <ac:chgData name="服部 文志" userId="6cf082c119ced260" providerId="LiveId" clId="{DBFECDF4-B864-4408-A079-1A4329632B70}" dt="2022-02-10T10:12:22.246" v="365" actId="478"/>
          <ac:spMkLst>
            <pc:docMk/>
            <pc:sldMk cId="3213858111" sldId="291"/>
            <ac:spMk id="27" creationId="{B69AC1D4-4E81-4B8B-84CE-3DE08F89A0B0}"/>
          </ac:spMkLst>
        </pc:spChg>
        <pc:spChg chg="add del mod">
          <ac:chgData name="服部 文志" userId="6cf082c119ced260" providerId="LiveId" clId="{DBFECDF4-B864-4408-A079-1A4329632B70}" dt="2022-02-10T10:12:22.246" v="365" actId="478"/>
          <ac:spMkLst>
            <pc:docMk/>
            <pc:sldMk cId="3213858111" sldId="291"/>
            <ac:spMk id="28" creationId="{B712AAE0-69A3-4BE5-A589-5222BC23EDF5}"/>
          </ac:spMkLst>
        </pc:spChg>
        <pc:spChg chg="add del mod">
          <ac:chgData name="服部 文志" userId="6cf082c119ced260" providerId="LiveId" clId="{DBFECDF4-B864-4408-A079-1A4329632B70}" dt="2022-02-10T10:12:22.246" v="365" actId="478"/>
          <ac:spMkLst>
            <pc:docMk/>
            <pc:sldMk cId="3213858111" sldId="291"/>
            <ac:spMk id="29" creationId="{FDCB2660-DFCA-4942-A0C7-16EBE23C24ED}"/>
          </ac:spMkLst>
        </pc:spChg>
        <pc:spChg chg="add del mod">
          <ac:chgData name="服部 文志" userId="6cf082c119ced260" providerId="LiveId" clId="{DBFECDF4-B864-4408-A079-1A4329632B70}" dt="2022-02-10T10:12:22.246" v="365" actId="478"/>
          <ac:spMkLst>
            <pc:docMk/>
            <pc:sldMk cId="3213858111" sldId="291"/>
            <ac:spMk id="30" creationId="{6BAE12F5-0F7C-4FC7-9B91-778329B19288}"/>
          </ac:spMkLst>
        </pc:spChg>
        <pc:spChg chg="add del mod">
          <ac:chgData name="服部 文志" userId="6cf082c119ced260" providerId="LiveId" clId="{DBFECDF4-B864-4408-A079-1A4329632B70}" dt="2022-02-10T10:12:22.246" v="365" actId="478"/>
          <ac:spMkLst>
            <pc:docMk/>
            <pc:sldMk cId="3213858111" sldId="291"/>
            <ac:spMk id="31" creationId="{5DF2B688-02D7-470F-9E7C-D5CBAB8AF4E8}"/>
          </ac:spMkLst>
        </pc:spChg>
        <pc:spChg chg="add del mod">
          <ac:chgData name="服部 文志" userId="6cf082c119ced260" providerId="LiveId" clId="{DBFECDF4-B864-4408-A079-1A4329632B70}" dt="2022-02-10T10:12:22.246" v="365" actId="478"/>
          <ac:spMkLst>
            <pc:docMk/>
            <pc:sldMk cId="3213858111" sldId="291"/>
            <ac:spMk id="32" creationId="{4B668178-B097-4991-9B77-206B8A139000}"/>
          </ac:spMkLst>
        </pc:spChg>
        <pc:spChg chg="add del mod">
          <ac:chgData name="服部 文志" userId="6cf082c119ced260" providerId="LiveId" clId="{DBFECDF4-B864-4408-A079-1A4329632B70}" dt="2022-02-10T10:12:22.246" v="365" actId="478"/>
          <ac:spMkLst>
            <pc:docMk/>
            <pc:sldMk cId="3213858111" sldId="291"/>
            <ac:spMk id="33" creationId="{BA1291CF-BFD3-4B46-8BFC-0B5A1336515E}"/>
          </ac:spMkLst>
        </pc:spChg>
        <pc:spChg chg="add del mod">
          <ac:chgData name="服部 文志" userId="6cf082c119ced260" providerId="LiveId" clId="{DBFECDF4-B864-4408-A079-1A4329632B70}" dt="2022-02-10T10:12:22.246" v="365" actId="478"/>
          <ac:spMkLst>
            <pc:docMk/>
            <pc:sldMk cId="3213858111" sldId="291"/>
            <ac:spMk id="34" creationId="{934E4594-12B7-4307-B88F-0A3DE59E0203}"/>
          </ac:spMkLst>
        </pc:spChg>
        <pc:spChg chg="add del mod">
          <ac:chgData name="服部 文志" userId="6cf082c119ced260" providerId="LiveId" clId="{DBFECDF4-B864-4408-A079-1A4329632B70}" dt="2022-02-10T10:12:22.246" v="365" actId="478"/>
          <ac:spMkLst>
            <pc:docMk/>
            <pc:sldMk cId="3213858111" sldId="291"/>
            <ac:spMk id="35" creationId="{84913241-E18C-4B70-B643-78687A365DC1}"/>
          </ac:spMkLst>
        </pc:spChg>
        <pc:spChg chg="add del mod">
          <ac:chgData name="服部 文志" userId="6cf082c119ced260" providerId="LiveId" clId="{DBFECDF4-B864-4408-A079-1A4329632B70}" dt="2022-02-10T10:12:22.246" v="365" actId="478"/>
          <ac:spMkLst>
            <pc:docMk/>
            <pc:sldMk cId="3213858111" sldId="291"/>
            <ac:spMk id="36" creationId="{DB6CC9F3-EA99-444C-953C-63A78A7430CF}"/>
          </ac:spMkLst>
        </pc:spChg>
        <pc:spChg chg="add del mod">
          <ac:chgData name="服部 文志" userId="6cf082c119ced260" providerId="LiveId" clId="{DBFECDF4-B864-4408-A079-1A4329632B70}" dt="2022-02-10T10:12:22.246" v="365" actId="478"/>
          <ac:spMkLst>
            <pc:docMk/>
            <pc:sldMk cId="3213858111" sldId="291"/>
            <ac:spMk id="37" creationId="{B3121EC2-7B7F-4E08-A05D-292316EAEC91}"/>
          </ac:spMkLst>
        </pc:spChg>
        <pc:spChg chg="add del mod">
          <ac:chgData name="服部 文志" userId="6cf082c119ced260" providerId="LiveId" clId="{DBFECDF4-B864-4408-A079-1A4329632B70}" dt="2022-02-10T10:12:22.246" v="365" actId="478"/>
          <ac:spMkLst>
            <pc:docMk/>
            <pc:sldMk cId="3213858111" sldId="291"/>
            <ac:spMk id="38" creationId="{08A459A5-AAC5-46E0-85E5-0BB12CA9AC88}"/>
          </ac:spMkLst>
        </pc:spChg>
        <pc:spChg chg="add del mod">
          <ac:chgData name="服部 文志" userId="6cf082c119ced260" providerId="LiveId" clId="{DBFECDF4-B864-4408-A079-1A4329632B70}" dt="2022-02-10T10:12:22.246" v="365" actId="478"/>
          <ac:spMkLst>
            <pc:docMk/>
            <pc:sldMk cId="3213858111" sldId="291"/>
            <ac:spMk id="39" creationId="{8472D9F0-4707-4DAF-828B-E8589207C24F}"/>
          </ac:spMkLst>
        </pc:spChg>
        <pc:spChg chg="add del mod">
          <ac:chgData name="服部 文志" userId="6cf082c119ced260" providerId="LiveId" clId="{DBFECDF4-B864-4408-A079-1A4329632B70}" dt="2022-02-10T10:12:22.246" v="365" actId="478"/>
          <ac:spMkLst>
            <pc:docMk/>
            <pc:sldMk cId="3213858111" sldId="291"/>
            <ac:spMk id="40" creationId="{B91E5D75-F650-4858-87B1-5B75BAB4DE39}"/>
          </ac:spMkLst>
        </pc:spChg>
        <pc:spChg chg="add del mod">
          <ac:chgData name="服部 文志" userId="6cf082c119ced260" providerId="LiveId" clId="{DBFECDF4-B864-4408-A079-1A4329632B70}" dt="2022-02-10T10:12:22.246" v="365" actId="478"/>
          <ac:spMkLst>
            <pc:docMk/>
            <pc:sldMk cId="3213858111" sldId="291"/>
            <ac:spMk id="41" creationId="{F15A3469-0126-4BB9-BF92-9F7FE7C1FA4B}"/>
          </ac:spMkLst>
        </pc:spChg>
        <pc:spChg chg="add del mod">
          <ac:chgData name="服部 文志" userId="6cf082c119ced260" providerId="LiveId" clId="{DBFECDF4-B864-4408-A079-1A4329632B70}" dt="2022-02-10T10:12:19.659" v="364" actId="478"/>
          <ac:spMkLst>
            <pc:docMk/>
            <pc:sldMk cId="3213858111" sldId="291"/>
            <ac:spMk id="42" creationId="{D64A8AA7-33D4-4746-B0DB-22102EC2FEB5}"/>
          </ac:spMkLst>
        </pc:spChg>
        <pc:spChg chg="add del mod">
          <ac:chgData name="服部 文志" userId="6cf082c119ced260" providerId="LiveId" clId="{DBFECDF4-B864-4408-A079-1A4329632B70}" dt="2022-02-10T10:12:18.731" v="363" actId="478"/>
          <ac:spMkLst>
            <pc:docMk/>
            <pc:sldMk cId="3213858111" sldId="291"/>
            <ac:spMk id="43" creationId="{3F8C7AF8-B54E-4E02-86FC-775E539A20AC}"/>
          </ac:spMkLst>
        </pc:spChg>
        <pc:spChg chg="add del mod">
          <ac:chgData name="服部 文志" userId="6cf082c119ced260" providerId="LiveId" clId="{DBFECDF4-B864-4408-A079-1A4329632B70}" dt="2022-02-10T10:12:22.246" v="365" actId="478"/>
          <ac:spMkLst>
            <pc:docMk/>
            <pc:sldMk cId="3213858111" sldId="291"/>
            <ac:spMk id="45" creationId="{AA8ECA0D-A71B-4518-8040-AC5A61619B11}"/>
          </ac:spMkLst>
        </pc:spChg>
        <pc:grpChg chg="add mod">
          <ac:chgData name="服部 文志" userId="6cf082c119ced260" providerId="LiveId" clId="{DBFECDF4-B864-4408-A079-1A4329632B70}" dt="2022-02-10T10:09:55.792" v="311" actId="14100"/>
          <ac:grpSpMkLst>
            <pc:docMk/>
            <pc:sldMk cId="3213858111" sldId="291"/>
            <ac:grpSpMk id="7" creationId="{9B39A6BF-EA2C-49AF-B0D2-738BFAD1C390}"/>
          </ac:grpSpMkLst>
        </pc:grpChg>
        <pc:grpChg chg="mod">
          <ac:chgData name="服部 文志" userId="6cf082c119ced260" providerId="LiveId" clId="{DBFECDF4-B864-4408-A079-1A4329632B70}" dt="2022-02-10T10:09:43.591" v="307"/>
          <ac:grpSpMkLst>
            <pc:docMk/>
            <pc:sldMk cId="3213858111" sldId="291"/>
            <ac:grpSpMk id="8" creationId="{173705E5-922F-4DE7-BC71-7694F219EE57}"/>
          </ac:grpSpMkLst>
        </pc:grpChg>
        <pc:graphicFrameChg chg="mod">
          <ac:chgData name="服部 文志" userId="6cf082c119ced260" providerId="LiveId" clId="{DBFECDF4-B864-4408-A079-1A4329632B70}" dt="2022-02-10T10:09:43.591" v="307"/>
          <ac:graphicFrameMkLst>
            <pc:docMk/>
            <pc:sldMk cId="3213858111" sldId="291"/>
            <ac:graphicFrameMk id="10" creationId="{1A3EE8DD-ABC6-46A8-8051-D551656B17D7}"/>
          </ac:graphicFrameMkLst>
        </pc:graphicFrameChg>
        <pc:picChg chg="add del mod">
          <ac:chgData name="服部 文志" userId="6cf082c119ced260" providerId="LiveId" clId="{DBFECDF4-B864-4408-A079-1A4329632B70}" dt="2022-02-10T10:10:33.035" v="318" actId="478"/>
          <ac:picMkLst>
            <pc:docMk/>
            <pc:sldMk cId="3213858111" sldId="291"/>
            <ac:picMk id="6" creationId="{25E4BE13-6729-4896-801E-C4CD28B03C4B}"/>
          </ac:picMkLst>
        </pc:picChg>
        <pc:picChg chg="add del mod">
          <ac:chgData name="服部 文志" userId="6cf082c119ced260" providerId="LiveId" clId="{DBFECDF4-B864-4408-A079-1A4329632B70}" dt="2022-02-10T10:12:22.246" v="365" actId="478"/>
          <ac:picMkLst>
            <pc:docMk/>
            <pc:sldMk cId="3213858111" sldId="291"/>
            <ac:picMk id="44" creationId="{5353BBD3-5D93-430C-BCCE-EA84E873773D}"/>
          </ac:picMkLst>
        </pc:picChg>
        <pc:picChg chg="add mod">
          <ac:chgData name="服部 文志" userId="6cf082c119ced260" providerId="LiveId" clId="{DBFECDF4-B864-4408-A079-1A4329632B70}" dt="2022-02-10T10:12:28.840" v="366" actId="1076"/>
          <ac:picMkLst>
            <pc:docMk/>
            <pc:sldMk cId="3213858111" sldId="291"/>
            <ac:picMk id="46" creationId="{A0D9C185-FBD6-43A4-9C4C-D51A47AE7785}"/>
          </ac:picMkLst>
        </pc:picChg>
      </pc:sldChg>
      <pc:sldChg chg="addSp delSp modSp new mod ord">
        <pc:chgData name="服部 文志" userId="6cf082c119ced260" providerId="LiveId" clId="{DBFECDF4-B864-4408-A079-1A4329632B70}" dt="2022-02-10T10:38:49.069" v="632" actId="1076"/>
        <pc:sldMkLst>
          <pc:docMk/>
          <pc:sldMk cId="319261814" sldId="292"/>
        </pc:sldMkLst>
        <pc:spChg chg="mod">
          <ac:chgData name="服部 文志" userId="6cf082c119ced260" providerId="LiveId" clId="{DBFECDF4-B864-4408-A079-1A4329632B70}" dt="2022-02-10T10:13:21.938" v="392" actId="20577"/>
          <ac:spMkLst>
            <pc:docMk/>
            <pc:sldMk cId="319261814" sldId="292"/>
            <ac:spMk id="2" creationId="{25166917-8B03-4C7D-ADE0-E5A863A4E56D}"/>
          </ac:spMkLst>
        </pc:spChg>
        <pc:spChg chg="del mod">
          <ac:chgData name="服部 文志" userId="6cf082c119ced260" providerId="LiveId" clId="{DBFECDF4-B864-4408-A079-1A4329632B70}" dt="2022-02-10T10:06:14.436" v="268"/>
          <ac:spMkLst>
            <pc:docMk/>
            <pc:sldMk cId="319261814" sldId="292"/>
            <ac:spMk id="3" creationId="{C2A3AE0E-6224-46E0-AF6C-B06BA8F1D4CE}"/>
          </ac:spMkLst>
        </pc:spChg>
        <pc:spChg chg="mod">
          <ac:chgData name="服部 文志" userId="6cf082c119ced260" providerId="LiveId" clId="{DBFECDF4-B864-4408-A079-1A4329632B70}" dt="2022-02-10T10:05:04.951" v="252"/>
          <ac:spMkLst>
            <pc:docMk/>
            <pc:sldMk cId="319261814" sldId="292"/>
            <ac:spMk id="7" creationId="{8DCCA6C8-8400-470E-900C-06BBF11A6912}"/>
          </ac:spMkLst>
        </pc:spChg>
        <pc:spChg chg="mod">
          <ac:chgData name="服部 文志" userId="6cf082c119ced260" providerId="LiveId" clId="{DBFECDF4-B864-4408-A079-1A4329632B70}" dt="2022-02-10T10:05:04.951" v="252"/>
          <ac:spMkLst>
            <pc:docMk/>
            <pc:sldMk cId="319261814" sldId="292"/>
            <ac:spMk id="8" creationId="{3D770D59-D39F-46E5-BF3F-C70876C7549C}"/>
          </ac:spMkLst>
        </pc:spChg>
        <pc:spChg chg="mod">
          <ac:chgData name="服部 文志" userId="6cf082c119ced260" providerId="LiveId" clId="{DBFECDF4-B864-4408-A079-1A4329632B70}" dt="2022-02-10T10:05:04.951" v="252"/>
          <ac:spMkLst>
            <pc:docMk/>
            <pc:sldMk cId="319261814" sldId="292"/>
            <ac:spMk id="9" creationId="{3233EEB9-DBB5-47A0-994E-C138843F85FD}"/>
          </ac:spMkLst>
        </pc:spChg>
        <pc:spChg chg="mod">
          <ac:chgData name="服部 文志" userId="6cf082c119ced260" providerId="LiveId" clId="{DBFECDF4-B864-4408-A079-1A4329632B70}" dt="2022-02-10T10:05:04.951" v="252"/>
          <ac:spMkLst>
            <pc:docMk/>
            <pc:sldMk cId="319261814" sldId="292"/>
            <ac:spMk id="10" creationId="{C93A0FF5-61BD-4720-A07A-812DFD25F052}"/>
          </ac:spMkLst>
        </pc:spChg>
        <pc:spChg chg="mod">
          <ac:chgData name="服部 文志" userId="6cf082c119ced260" providerId="LiveId" clId="{DBFECDF4-B864-4408-A079-1A4329632B70}" dt="2022-02-10T10:05:04.951" v="252"/>
          <ac:spMkLst>
            <pc:docMk/>
            <pc:sldMk cId="319261814" sldId="292"/>
            <ac:spMk id="11" creationId="{6E7962DA-A966-4E15-8183-5EEB55A05E86}"/>
          </ac:spMkLst>
        </pc:spChg>
        <pc:spChg chg="mod">
          <ac:chgData name="服部 文志" userId="6cf082c119ced260" providerId="LiveId" clId="{DBFECDF4-B864-4408-A079-1A4329632B70}" dt="2022-02-10T10:05:04.951" v="252"/>
          <ac:spMkLst>
            <pc:docMk/>
            <pc:sldMk cId="319261814" sldId="292"/>
            <ac:spMk id="12" creationId="{4372C27A-4699-4701-949D-11B1EE3775D2}"/>
          </ac:spMkLst>
        </pc:spChg>
        <pc:spChg chg="mod">
          <ac:chgData name="服部 文志" userId="6cf082c119ced260" providerId="LiveId" clId="{DBFECDF4-B864-4408-A079-1A4329632B70}" dt="2022-02-10T10:05:04.951" v="252"/>
          <ac:spMkLst>
            <pc:docMk/>
            <pc:sldMk cId="319261814" sldId="292"/>
            <ac:spMk id="13" creationId="{F514D751-C07F-4293-A7FF-E1BF38F6CCC5}"/>
          </ac:spMkLst>
        </pc:spChg>
        <pc:spChg chg="mod">
          <ac:chgData name="服部 文志" userId="6cf082c119ced260" providerId="LiveId" clId="{DBFECDF4-B864-4408-A079-1A4329632B70}" dt="2022-02-10T10:05:04.951" v="252"/>
          <ac:spMkLst>
            <pc:docMk/>
            <pc:sldMk cId="319261814" sldId="292"/>
            <ac:spMk id="14" creationId="{8704D835-79A1-4E2C-887A-28652432227B}"/>
          </ac:spMkLst>
        </pc:spChg>
        <pc:spChg chg="mod">
          <ac:chgData name="服部 文志" userId="6cf082c119ced260" providerId="LiveId" clId="{DBFECDF4-B864-4408-A079-1A4329632B70}" dt="2022-02-10T10:05:04.951" v="252"/>
          <ac:spMkLst>
            <pc:docMk/>
            <pc:sldMk cId="319261814" sldId="292"/>
            <ac:spMk id="15" creationId="{BAFBCAFA-D052-425C-9727-1BBB057A528E}"/>
          </ac:spMkLst>
        </pc:spChg>
        <pc:spChg chg="mod">
          <ac:chgData name="服部 文志" userId="6cf082c119ced260" providerId="LiveId" clId="{DBFECDF4-B864-4408-A079-1A4329632B70}" dt="2022-02-10T10:05:04.951" v="252"/>
          <ac:spMkLst>
            <pc:docMk/>
            <pc:sldMk cId="319261814" sldId="292"/>
            <ac:spMk id="16" creationId="{DAAE986E-91DE-4998-850F-C99C34BC94C6}"/>
          </ac:spMkLst>
        </pc:spChg>
        <pc:spChg chg="mod">
          <ac:chgData name="服部 文志" userId="6cf082c119ced260" providerId="LiveId" clId="{DBFECDF4-B864-4408-A079-1A4329632B70}" dt="2022-02-10T10:05:04.951" v="252"/>
          <ac:spMkLst>
            <pc:docMk/>
            <pc:sldMk cId="319261814" sldId="292"/>
            <ac:spMk id="17" creationId="{C6DA058E-B4C7-4D5C-AFBE-8343486725D9}"/>
          </ac:spMkLst>
        </pc:spChg>
        <pc:spChg chg="mod">
          <ac:chgData name="服部 文志" userId="6cf082c119ced260" providerId="LiveId" clId="{DBFECDF4-B864-4408-A079-1A4329632B70}" dt="2022-02-10T10:05:04.951" v="252"/>
          <ac:spMkLst>
            <pc:docMk/>
            <pc:sldMk cId="319261814" sldId="292"/>
            <ac:spMk id="18" creationId="{A589AB51-FB2A-42DE-B16D-A468129CB20F}"/>
          </ac:spMkLst>
        </pc:spChg>
        <pc:spChg chg="mod">
          <ac:chgData name="服部 文志" userId="6cf082c119ced260" providerId="LiveId" clId="{DBFECDF4-B864-4408-A079-1A4329632B70}" dt="2022-02-10T10:05:04.951" v="252"/>
          <ac:spMkLst>
            <pc:docMk/>
            <pc:sldMk cId="319261814" sldId="292"/>
            <ac:spMk id="19" creationId="{30B38D6D-A639-4439-89C4-FCBBD9A54F42}"/>
          </ac:spMkLst>
        </pc:spChg>
        <pc:spChg chg="mod">
          <ac:chgData name="服部 文志" userId="6cf082c119ced260" providerId="LiveId" clId="{DBFECDF4-B864-4408-A079-1A4329632B70}" dt="2022-02-10T10:05:04.951" v="252"/>
          <ac:spMkLst>
            <pc:docMk/>
            <pc:sldMk cId="319261814" sldId="292"/>
            <ac:spMk id="20" creationId="{63B33634-5792-4EE9-80BE-D9FFF90FCC1C}"/>
          </ac:spMkLst>
        </pc:spChg>
        <pc:spChg chg="mod">
          <ac:chgData name="服部 文志" userId="6cf082c119ced260" providerId="LiveId" clId="{DBFECDF4-B864-4408-A079-1A4329632B70}" dt="2022-02-10T10:05:04.951" v="252"/>
          <ac:spMkLst>
            <pc:docMk/>
            <pc:sldMk cId="319261814" sldId="292"/>
            <ac:spMk id="21" creationId="{5F2C4775-CF5B-4625-B63A-5A92A80ACDFF}"/>
          </ac:spMkLst>
        </pc:spChg>
        <pc:spChg chg="mod">
          <ac:chgData name="服部 文志" userId="6cf082c119ced260" providerId="LiveId" clId="{DBFECDF4-B864-4408-A079-1A4329632B70}" dt="2022-02-10T10:05:04.951" v="252"/>
          <ac:spMkLst>
            <pc:docMk/>
            <pc:sldMk cId="319261814" sldId="292"/>
            <ac:spMk id="22" creationId="{1B21EFE2-F4F9-484C-B234-213EF863C379}"/>
          </ac:spMkLst>
        </pc:spChg>
        <pc:spChg chg="mod">
          <ac:chgData name="服部 文志" userId="6cf082c119ced260" providerId="LiveId" clId="{DBFECDF4-B864-4408-A079-1A4329632B70}" dt="2022-02-10T10:05:04.951" v="252"/>
          <ac:spMkLst>
            <pc:docMk/>
            <pc:sldMk cId="319261814" sldId="292"/>
            <ac:spMk id="23" creationId="{4AE96C55-7092-4F31-8E8C-5131F7CD529C}"/>
          </ac:spMkLst>
        </pc:spChg>
        <pc:spChg chg="mod">
          <ac:chgData name="服部 文志" userId="6cf082c119ced260" providerId="LiveId" clId="{DBFECDF4-B864-4408-A079-1A4329632B70}" dt="2022-02-10T10:05:04.951" v="252"/>
          <ac:spMkLst>
            <pc:docMk/>
            <pc:sldMk cId="319261814" sldId="292"/>
            <ac:spMk id="24" creationId="{5C2E204D-CBC3-4424-996F-4EB7048A0AF9}"/>
          </ac:spMkLst>
        </pc:spChg>
        <pc:spChg chg="mod">
          <ac:chgData name="服部 文志" userId="6cf082c119ced260" providerId="LiveId" clId="{DBFECDF4-B864-4408-A079-1A4329632B70}" dt="2022-02-10T10:05:04.951" v="252"/>
          <ac:spMkLst>
            <pc:docMk/>
            <pc:sldMk cId="319261814" sldId="292"/>
            <ac:spMk id="25" creationId="{87B512A9-9A31-4407-8060-1F840E7D7408}"/>
          </ac:spMkLst>
        </pc:spChg>
        <pc:spChg chg="mod">
          <ac:chgData name="服部 文志" userId="6cf082c119ced260" providerId="LiveId" clId="{DBFECDF4-B864-4408-A079-1A4329632B70}" dt="2022-02-10T10:05:04.951" v="252"/>
          <ac:spMkLst>
            <pc:docMk/>
            <pc:sldMk cId="319261814" sldId="292"/>
            <ac:spMk id="26" creationId="{34AD3C38-EB9F-480D-ACE3-C015277C01E1}"/>
          </ac:spMkLst>
        </pc:spChg>
        <pc:spChg chg="mod">
          <ac:chgData name="服部 文志" userId="6cf082c119ced260" providerId="LiveId" clId="{DBFECDF4-B864-4408-A079-1A4329632B70}" dt="2022-02-10T10:05:04.951" v="252"/>
          <ac:spMkLst>
            <pc:docMk/>
            <pc:sldMk cId="319261814" sldId="292"/>
            <ac:spMk id="27" creationId="{DAF5D098-5065-4E32-ACF8-013C1F9AB034}"/>
          </ac:spMkLst>
        </pc:spChg>
        <pc:spChg chg="mod">
          <ac:chgData name="服部 文志" userId="6cf082c119ced260" providerId="LiveId" clId="{DBFECDF4-B864-4408-A079-1A4329632B70}" dt="2022-02-10T10:05:04.951" v="252"/>
          <ac:spMkLst>
            <pc:docMk/>
            <pc:sldMk cId="319261814" sldId="292"/>
            <ac:spMk id="28" creationId="{631750F6-2306-4400-AA2E-A2227658676A}"/>
          </ac:spMkLst>
        </pc:spChg>
        <pc:spChg chg="mod">
          <ac:chgData name="服部 文志" userId="6cf082c119ced260" providerId="LiveId" clId="{DBFECDF4-B864-4408-A079-1A4329632B70}" dt="2022-02-10T10:05:04.951" v="252"/>
          <ac:spMkLst>
            <pc:docMk/>
            <pc:sldMk cId="319261814" sldId="292"/>
            <ac:spMk id="29" creationId="{AB906F30-572E-4508-B32F-6045B4BADD84}"/>
          </ac:spMkLst>
        </pc:spChg>
        <pc:spChg chg="mod">
          <ac:chgData name="服部 文志" userId="6cf082c119ced260" providerId="LiveId" clId="{DBFECDF4-B864-4408-A079-1A4329632B70}" dt="2022-02-10T10:05:04.951" v="252"/>
          <ac:spMkLst>
            <pc:docMk/>
            <pc:sldMk cId="319261814" sldId="292"/>
            <ac:spMk id="30" creationId="{CB1A3C81-AACF-479D-8EFC-DA0BF7773577}"/>
          </ac:spMkLst>
        </pc:spChg>
        <pc:spChg chg="mod">
          <ac:chgData name="服部 文志" userId="6cf082c119ced260" providerId="LiveId" clId="{DBFECDF4-B864-4408-A079-1A4329632B70}" dt="2022-02-10T10:05:04.951" v="252"/>
          <ac:spMkLst>
            <pc:docMk/>
            <pc:sldMk cId="319261814" sldId="292"/>
            <ac:spMk id="31" creationId="{1CB653A7-7BD7-409A-8632-45EE8D48762B}"/>
          </ac:spMkLst>
        </pc:spChg>
        <pc:spChg chg="mod">
          <ac:chgData name="服部 文志" userId="6cf082c119ced260" providerId="LiveId" clId="{DBFECDF4-B864-4408-A079-1A4329632B70}" dt="2022-02-10T10:05:04.951" v="252"/>
          <ac:spMkLst>
            <pc:docMk/>
            <pc:sldMk cId="319261814" sldId="292"/>
            <ac:spMk id="32" creationId="{40EFF218-799E-4CF6-99E8-BD03219A8641}"/>
          </ac:spMkLst>
        </pc:spChg>
        <pc:spChg chg="mod">
          <ac:chgData name="服部 文志" userId="6cf082c119ced260" providerId="LiveId" clId="{DBFECDF4-B864-4408-A079-1A4329632B70}" dt="2022-02-10T10:05:04.951" v="252"/>
          <ac:spMkLst>
            <pc:docMk/>
            <pc:sldMk cId="319261814" sldId="292"/>
            <ac:spMk id="33" creationId="{319DA66E-A01D-46AC-B11E-6F38A2F038B4}"/>
          </ac:spMkLst>
        </pc:spChg>
        <pc:spChg chg="mod">
          <ac:chgData name="服部 文志" userId="6cf082c119ced260" providerId="LiveId" clId="{DBFECDF4-B864-4408-A079-1A4329632B70}" dt="2022-02-10T10:05:04.951" v="252"/>
          <ac:spMkLst>
            <pc:docMk/>
            <pc:sldMk cId="319261814" sldId="292"/>
            <ac:spMk id="34" creationId="{190D06C4-C7F8-4B4C-A731-F3EB6EF5DCB4}"/>
          </ac:spMkLst>
        </pc:spChg>
        <pc:spChg chg="mod">
          <ac:chgData name="服部 文志" userId="6cf082c119ced260" providerId="LiveId" clId="{DBFECDF4-B864-4408-A079-1A4329632B70}" dt="2022-02-10T10:05:04.951" v="252"/>
          <ac:spMkLst>
            <pc:docMk/>
            <pc:sldMk cId="319261814" sldId="292"/>
            <ac:spMk id="35" creationId="{FF4633B9-9B64-4C2D-83C5-07C4707C9472}"/>
          </ac:spMkLst>
        </pc:spChg>
        <pc:spChg chg="mod">
          <ac:chgData name="服部 文志" userId="6cf082c119ced260" providerId="LiveId" clId="{DBFECDF4-B864-4408-A079-1A4329632B70}" dt="2022-02-10T10:05:04.951" v="252"/>
          <ac:spMkLst>
            <pc:docMk/>
            <pc:sldMk cId="319261814" sldId="292"/>
            <ac:spMk id="36" creationId="{11974B73-7866-43A4-824B-DAE340C449DB}"/>
          </ac:spMkLst>
        </pc:spChg>
        <pc:spChg chg="mod">
          <ac:chgData name="服部 文志" userId="6cf082c119ced260" providerId="LiveId" clId="{DBFECDF4-B864-4408-A079-1A4329632B70}" dt="2022-02-10T10:05:04.951" v="252"/>
          <ac:spMkLst>
            <pc:docMk/>
            <pc:sldMk cId="319261814" sldId="292"/>
            <ac:spMk id="37" creationId="{DF422C3C-E2A8-48B4-9055-1D6F3EA01BCE}"/>
          </ac:spMkLst>
        </pc:spChg>
        <pc:spChg chg="mod">
          <ac:chgData name="服部 文志" userId="6cf082c119ced260" providerId="LiveId" clId="{DBFECDF4-B864-4408-A079-1A4329632B70}" dt="2022-02-10T10:05:04.951" v="252"/>
          <ac:spMkLst>
            <pc:docMk/>
            <pc:sldMk cId="319261814" sldId="292"/>
            <ac:spMk id="38" creationId="{077C822C-640E-43C3-975E-1F9C906CD4FA}"/>
          </ac:spMkLst>
        </pc:spChg>
        <pc:spChg chg="mod">
          <ac:chgData name="服部 文志" userId="6cf082c119ced260" providerId="LiveId" clId="{DBFECDF4-B864-4408-A079-1A4329632B70}" dt="2022-02-10T10:05:04.951" v="252"/>
          <ac:spMkLst>
            <pc:docMk/>
            <pc:sldMk cId="319261814" sldId="292"/>
            <ac:spMk id="39" creationId="{7DD73468-A178-4E29-9074-D2E0E53DEF3C}"/>
          </ac:spMkLst>
        </pc:spChg>
        <pc:spChg chg="mod">
          <ac:chgData name="服部 文志" userId="6cf082c119ced260" providerId="LiveId" clId="{DBFECDF4-B864-4408-A079-1A4329632B70}" dt="2022-02-10T10:05:04.951" v="252"/>
          <ac:spMkLst>
            <pc:docMk/>
            <pc:sldMk cId="319261814" sldId="292"/>
            <ac:spMk id="40" creationId="{0E65B080-7B4A-4394-8598-7D0134567108}"/>
          </ac:spMkLst>
        </pc:spChg>
        <pc:spChg chg="mod">
          <ac:chgData name="服部 文志" userId="6cf082c119ced260" providerId="LiveId" clId="{DBFECDF4-B864-4408-A079-1A4329632B70}" dt="2022-02-10T10:05:04.951" v="252"/>
          <ac:spMkLst>
            <pc:docMk/>
            <pc:sldMk cId="319261814" sldId="292"/>
            <ac:spMk id="41" creationId="{D4172F34-8A4A-49B0-AA9C-52294401E464}"/>
          </ac:spMkLst>
        </pc:spChg>
        <pc:spChg chg="mod">
          <ac:chgData name="服部 文志" userId="6cf082c119ced260" providerId="LiveId" clId="{DBFECDF4-B864-4408-A079-1A4329632B70}" dt="2022-02-10T10:05:04.951" v="252"/>
          <ac:spMkLst>
            <pc:docMk/>
            <pc:sldMk cId="319261814" sldId="292"/>
            <ac:spMk id="42" creationId="{CD274F4F-0B7B-4425-B28A-058AFCBC06FB}"/>
          </ac:spMkLst>
        </pc:spChg>
        <pc:spChg chg="mod">
          <ac:chgData name="服部 文志" userId="6cf082c119ced260" providerId="LiveId" clId="{DBFECDF4-B864-4408-A079-1A4329632B70}" dt="2022-02-10T10:05:04.951" v="252"/>
          <ac:spMkLst>
            <pc:docMk/>
            <pc:sldMk cId="319261814" sldId="292"/>
            <ac:spMk id="43" creationId="{90DC108F-4590-44FA-AC59-08D77E3552C2}"/>
          </ac:spMkLst>
        </pc:spChg>
        <pc:spChg chg="mod">
          <ac:chgData name="服部 文志" userId="6cf082c119ced260" providerId="LiveId" clId="{DBFECDF4-B864-4408-A079-1A4329632B70}" dt="2022-02-10T10:05:04.951" v="252"/>
          <ac:spMkLst>
            <pc:docMk/>
            <pc:sldMk cId="319261814" sldId="292"/>
            <ac:spMk id="44" creationId="{EBA5000C-7682-4FEE-9B58-9F015C4D1A61}"/>
          </ac:spMkLst>
        </pc:spChg>
        <pc:spChg chg="mod">
          <ac:chgData name="服部 文志" userId="6cf082c119ced260" providerId="LiveId" clId="{DBFECDF4-B864-4408-A079-1A4329632B70}" dt="2022-02-10T10:05:04.951" v="252"/>
          <ac:spMkLst>
            <pc:docMk/>
            <pc:sldMk cId="319261814" sldId="292"/>
            <ac:spMk id="45" creationId="{3BCA6BAD-68D0-4BAD-A92A-47D188F98DDA}"/>
          </ac:spMkLst>
        </pc:spChg>
        <pc:spChg chg="mod">
          <ac:chgData name="服部 文志" userId="6cf082c119ced260" providerId="LiveId" clId="{DBFECDF4-B864-4408-A079-1A4329632B70}" dt="2022-02-10T10:05:04.951" v="252"/>
          <ac:spMkLst>
            <pc:docMk/>
            <pc:sldMk cId="319261814" sldId="292"/>
            <ac:spMk id="46" creationId="{E16C4ABD-D838-4A52-A2D8-A19BC78B4243}"/>
          </ac:spMkLst>
        </pc:spChg>
        <pc:spChg chg="mod">
          <ac:chgData name="服部 文志" userId="6cf082c119ced260" providerId="LiveId" clId="{DBFECDF4-B864-4408-A079-1A4329632B70}" dt="2022-02-10T10:05:04.951" v="252"/>
          <ac:spMkLst>
            <pc:docMk/>
            <pc:sldMk cId="319261814" sldId="292"/>
            <ac:spMk id="47" creationId="{214CFFA8-0353-4929-83C5-A65F64503091}"/>
          </ac:spMkLst>
        </pc:spChg>
        <pc:spChg chg="mod">
          <ac:chgData name="服部 文志" userId="6cf082c119ced260" providerId="LiveId" clId="{DBFECDF4-B864-4408-A079-1A4329632B70}" dt="2022-02-10T10:05:04.951" v="252"/>
          <ac:spMkLst>
            <pc:docMk/>
            <pc:sldMk cId="319261814" sldId="292"/>
            <ac:spMk id="48" creationId="{1D389C5C-7C2D-4F44-BCC8-127E5E424385}"/>
          </ac:spMkLst>
        </pc:spChg>
        <pc:spChg chg="mod">
          <ac:chgData name="服部 文志" userId="6cf082c119ced260" providerId="LiveId" clId="{DBFECDF4-B864-4408-A079-1A4329632B70}" dt="2022-02-10T10:05:04.951" v="252"/>
          <ac:spMkLst>
            <pc:docMk/>
            <pc:sldMk cId="319261814" sldId="292"/>
            <ac:spMk id="49" creationId="{ECE722D1-C8C5-4535-A24A-C0C9697A843F}"/>
          </ac:spMkLst>
        </pc:spChg>
        <pc:spChg chg="mod">
          <ac:chgData name="服部 文志" userId="6cf082c119ced260" providerId="LiveId" clId="{DBFECDF4-B864-4408-A079-1A4329632B70}" dt="2022-02-10T10:05:04.951" v="252"/>
          <ac:spMkLst>
            <pc:docMk/>
            <pc:sldMk cId="319261814" sldId="292"/>
            <ac:spMk id="50" creationId="{CAC68074-5AA4-4AB3-894F-23D6389076FD}"/>
          </ac:spMkLst>
        </pc:spChg>
        <pc:spChg chg="mod">
          <ac:chgData name="服部 文志" userId="6cf082c119ced260" providerId="LiveId" clId="{DBFECDF4-B864-4408-A079-1A4329632B70}" dt="2022-02-10T10:05:04.951" v="252"/>
          <ac:spMkLst>
            <pc:docMk/>
            <pc:sldMk cId="319261814" sldId="292"/>
            <ac:spMk id="51" creationId="{B830020A-37AC-4874-A371-A147D1B4C9DF}"/>
          </ac:spMkLst>
        </pc:spChg>
        <pc:spChg chg="mod">
          <ac:chgData name="服部 文志" userId="6cf082c119ced260" providerId="LiveId" clId="{DBFECDF4-B864-4408-A079-1A4329632B70}" dt="2022-02-10T10:05:04.951" v="252"/>
          <ac:spMkLst>
            <pc:docMk/>
            <pc:sldMk cId="319261814" sldId="292"/>
            <ac:spMk id="52" creationId="{F804D708-9DA5-4520-AAB1-38BA34103743}"/>
          </ac:spMkLst>
        </pc:spChg>
        <pc:spChg chg="mod">
          <ac:chgData name="服部 文志" userId="6cf082c119ced260" providerId="LiveId" clId="{DBFECDF4-B864-4408-A079-1A4329632B70}" dt="2022-02-10T10:05:04.951" v="252"/>
          <ac:spMkLst>
            <pc:docMk/>
            <pc:sldMk cId="319261814" sldId="292"/>
            <ac:spMk id="53" creationId="{D09B9154-9CE5-4C7E-B5AA-86238B002EC3}"/>
          </ac:spMkLst>
        </pc:spChg>
        <pc:spChg chg="mod">
          <ac:chgData name="服部 文志" userId="6cf082c119ced260" providerId="LiveId" clId="{DBFECDF4-B864-4408-A079-1A4329632B70}" dt="2022-02-10T10:05:04.951" v="252"/>
          <ac:spMkLst>
            <pc:docMk/>
            <pc:sldMk cId="319261814" sldId="292"/>
            <ac:spMk id="54" creationId="{4C14C117-F944-493B-ADB2-6337DB30DEA9}"/>
          </ac:spMkLst>
        </pc:spChg>
        <pc:spChg chg="mod">
          <ac:chgData name="服部 文志" userId="6cf082c119ced260" providerId="LiveId" clId="{DBFECDF4-B864-4408-A079-1A4329632B70}" dt="2022-02-10T10:05:04.951" v="252"/>
          <ac:spMkLst>
            <pc:docMk/>
            <pc:sldMk cId="319261814" sldId="292"/>
            <ac:spMk id="55" creationId="{95B98B61-D4EF-4B89-BA95-50F27533F84C}"/>
          </ac:spMkLst>
        </pc:spChg>
        <pc:spChg chg="mod">
          <ac:chgData name="服部 文志" userId="6cf082c119ced260" providerId="LiveId" clId="{DBFECDF4-B864-4408-A079-1A4329632B70}" dt="2022-02-10T10:05:32.865" v="256"/>
          <ac:spMkLst>
            <pc:docMk/>
            <pc:sldMk cId="319261814" sldId="292"/>
            <ac:spMk id="59" creationId="{745C2E43-256A-4E85-9D2A-70D0E9B3D098}"/>
          </ac:spMkLst>
        </pc:spChg>
        <pc:spChg chg="mod">
          <ac:chgData name="服部 文志" userId="6cf082c119ced260" providerId="LiveId" clId="{DBFECDF4-B864-4408-A079-1A4329632B70}" dt="2022-02-10T10:05:32.865" v="256"/>
          <ac:spMkLst>
            <pc:docMk/>
            <pc:sldMk cId="319261814" sldId="292"/>
            <ac:spMk id="60" creationId="{9FFF61EA-CAB0-4CC6-AEC5-BA7E5EEDD2B1}"/>
          </ac:spMkLst>
        </pc:spChg>
        <pc:spChg chg="mod">
          <ac:chgData name="服部 文志" userId="6cf082c119ced260" providerId="LiveId" clId="{DBFECDF4-B864-4408-A079-1A4329632B70}" dt="2022-02-10T10:05:32.865" v="256"/>
          <ac:spMkLst>
            <pc:docMk/>
            <pc:sldMk cId="319261814" sldId="292"/>
            <ac:spMk id="61" creationId="{133EF973-B6B2-4268-8013-37A03E911CB0}"/>
          </ac:spMkLst>
        </pc:spChg>
        <pc:spChg chg="mod">
          <ac:chgData name="服部 文志" userId="6cf082c119ced260" providerId="LiveId" clId="{DBFECDF4-B864-4408-A079-1A4329632B70}" dt="2022-02-10T10:05:32.865" v="256"/>
          <ac:spMkLst>
            <pc:docMk/>
            <pc:sldMk cId="319261814" sldId="292"/>
            <ac:spMk id="62" creationId="{E70BB31A-B765-4C88-9856-62685C5B5C4B}"/>
          </ac:spMkLst>
        </pc:spChg>
        <pc:spChg chg="mod">
          <ac:chgData name="服部 文志" userId="6cf082c119ced260" providerId="LiveId" clId="{DBFECDF4-B864-4408-A079-1A4329632B70}" dt="2022-02-10T10:05:32.865" v="256"/>
          <ac:spMkLst>
            <pc:docMk/>
            <pc:sldMk cId="319261814" sldId="292"/>
            <ac:spMk id="63" creationId="{CA12C4FB-2070-4DA7-AC5F-B800648DC96E}"/>
          </ac:spMkLst>
        </pc:spChg>
        <pc:spChg chg="mod">
          <ac:chgData name="服部 文志" userId="6cf082c119ced260" providerId="LiveId" clId="{DBFECDF4-B864-4408-A079-1A4329632B70}" dt="2022-02-10T10:05:32.865" v="256"/>
          <ac:spMkLst>
            <pc:docMk/>
            <pc:sldMk cId="319261814" sldId="292"/>
            <ac:spMk id="64" creationId="{0824871C-3EAE-4CF7-9100-6853D777070A}"/>
          </ac:spMkLst>
        </pc:spChg>
        <pc:spChg chg="mod">
          <ac:chgData name="服部 文志" userId="6cf082c119ced260" providerId="LiveId" clId="{DBFECDF4-B864-4408-A079-1A4329632B70}" dt="2022-02-10T10:05:32.865" v="256"/>
          <ac:spMkLst>
            <pc:docMk/>
            <pc:sldMk cId="319261814" sldId="292"/>
            <ac:spMk id="65" creationId="{1DAE04FB-8A10-4AD4-A2D4-B72B81D3F509}"/>
          </ac:spMkLst>
        </pc:spChg>
        <pc:spChg chg="mod">
          <ac:chgData name="服部 文志" userId="6cf082c119ced260" providerId="LiveId" clId="{DBFECDF4-B864-4408-A079-1A4329632B70}" dt="2022-02-10T10:05:32.865" v="256"/>
          <ac:spMkLst>
            <pc:docMk/>
            <pc:sldMk cId="319261814" sldId="292"/>
            <ac:spMk id="66" creationId="{C7C548BC-E275-4C07-B495-D175E1DC1D8A}"/>
          </ac:spMkLst>
        </pc:spChg>
        <pc:spChg chg="mod">
          <ac:chgData name="服部 文志" userId="6cf082c119ced260" providerId="LiveId" clId="{DBFECDF4-B864-4408-A079-1A4329632B70}" dt="2022-02-10T10:05:32.865" v="256"/>
          <ac:spMkLst>
            <pc:docMk/>
            <pc:sldMk cId="319261814" sldId="292"/>
            <ac:spMk id="67" creationId="{F7A00C51-DBD1-481B-8848-3708CA6B14AB}"/>
          </ac:spMkLst>
        </pc:spChg>
        <pc:spChg chg="mod">
          <ac:chgData name="服部 文志" userId="6cf082c119ced260" providerId="LiveId" clId="{DBFECDF4-B864-4408-A079-1A4329632B70}" dt="2022-02-10T10:05:32.865" v="256"/>
          <ac:spMkLst>
            <pc:docMk/>
            <pc:sldMk cId="319261814" sldId="292"/>
            <ac:spMk id="68" creationId="{47FDA43A-F651-475F-9F62-F39406860D99}"/>
          </ac:spMkLst>
        </pc:spChg>
        <pc:spChg chg="mod">
          <ac:chgData name="服部 文志" userId="6cf082c119ced260" providerId="LiveId" clId="{DBFECDF4-B864-4408-A079-1A4329632B70}" dt="2022-02-10T10:05:32.865" v="256"/>
          <ac:spMkLst>
            <pc:docMk/>
            <pc:sldMk cId="319261814" sldId="292"/>
            <ac:spMk id="69" creationId="{73D7957A-A98B-47DB-BD4D-BCB6F140AA80}"/>
          </ac:spMkLst>
        </pc:spChg>
        <pc:spChg chg="mod">
          <ac:chgData name="服部 文志" userId="6cf082c119ced260" providerId="LiveId" clId="{DBFECDF4-B864-4408-A079-1A4329632B70}" dt="2022-02-10T10:05:32.865" v="256"/>
          <ac:spMkLst>
            <pc:docMk/>
            <pc:sldMk cId="319261814" sldId="292"/>
            <ac:spMk id="70" creationId="{6E17475E-281F-4646-AEA5-29BA57519A29}"/>
          </ac:spMkLst>
        </pc:spChg>
        <pc:spChg chg="mod">
          <ac:chgData name="服部 文志" userId="6cf082c119ced260" providerId="LiveId" clId="{DBFECDF4-B864-4408-A079-1A4329632B70}" dt="2022-02-10T10:05:32.865" v="256"/>
          <ac:spMkLst>
            <pc:docMk/>
            <pc:sldMk cId="319261814" sldId="292"/>
            <ac:spMk id="71" creationId="{C3C845B7-79AA-4FA3-86E6-8FAB1AC02770}"/>
          </ac:spMkLst>
        </pc:spChg>
        <pc:spChg chg="mod">
          <ac:chgData name="服部 文志" userId="6cf082c119ced260" providerId="LiveId" clId="{DBFECDF4-B864-4408-A079-1A4329632B70}" dt="2022-02-10T10:05:32.865" v="256"/>
          <ac:spMkLst>
            <pc:docMk/>
            <pc:sldMk cId="319261814" sldId="292"/>
            <ac:spMk id="72" creationId="{4B83F0DA-76D1-44A5-A106-99B4837FB1BE}"/>
          </ac:spMkLst>
        </pc:spChg>
        <pc:spChg chg="mod">
          <ac:chgData name="服部 文志" userId="6cf082c119ced260" providerId="LiveId" clId="{DBFECDF4-B864-4408-A079-1A4329632B70}" dt="2022-02-10T10:05:32.865" v="256"/>
          <ac:spMkLst>
            <pc:docMk/>
            <pc:sldMk cId="319261814" sldId="292"/>
            <ac:spMk id="73" creationId="{F17228AF-3E19-4D6B-B4D7-848E05A0357C}"/>
          </ac:spMkLst>
        </pc:spChg>
        <pc:spChg chg="mod">
          <ac:chgData name="服部 文志" userId="6cf082c119ced260" providerId="LiveId" clId="{DBFECDF4-B864-4408-A079-1A4329632B70}" dt="2022-02-10T10:05:32.865" v="256"/>
          <ac:spMkLst>
            <pc:docMk/>
            <pc:sldMk cId="319261814" sldId="292"/>
            <ac:spMk id="74" creationId="{CDE3C9D2-5186-427E-A5EF-5443D3B445DE}"/>
          </ac:spMkLst>
        </pc:spChg>
        <pc:spChg chg="mod">
          <ac:chgData name="服部 文志" userId="6cf082c119ced260" providerId="LiveId" clId="{DBFECDF4-B864-4408-A079-1A4329632B70}" dt="2022-02-10T10:05:32.865" v="256"/>
          <ac:spMkLst>
            <pc:docMk/>
            <pc:sldMk cId="319261814" sldId="292"/>
            <ac:spMk id="75" creationId="{950E1FB1-93FB-4548-96FD-BED977E5409E}"/>
          </ac:spMkLst>
        </pc:spChg>
        <pc:spChg chg="mod">
          <ac:chgData name="服部 文志" userId="6cf082c119ced260" providerId="LiveId" clId="{DBFECDF4-B864-4408-A079-1A4329632B70}" dt="2022-02-10T10:05:32.865" v="256"/>
          <ac:spMkLst>
            <pc:docMk/>
            <pc:sldMk cId="319261814" sldId="292"/>
            <ac:spMk id="76" creationId="{C934D083-4487-4752-9A10-57CC40E52BB3}"/>
          </ac:spMkLst>
        </pc:spChg>
        <pc:spChg chg="mod">
          <ac:chgData name="服部 文志" userId="6cf082c119ced260" providerId="LiveId" clId="{DBFECDF4-B864-4408-A079-1A4329632B70}" dt="2022-02-10T10:05:32.865" v="256"/>
          <ac:spMkLst>
            <pc:docMk/>
            <pc:sldMk cId="319261814" sldId="292"/>
            <ac:spMk id="77" creationId="{A0494136-F6D4-4DD4-A056-8477C17ADBBE}"/>
          </ac:spMkLst>
        </pc:spChg>
        <pc:spChg chg="mod">
          <ac:chgData name="服部 文志" userId="6cf082c119ced260" providerId="LiveId" clId="{DBFECDF4-B864-4408-A079-1A4329632B70}" dt="2022-02-10T10:05:32.865" v="256"/>
          <ac:spMkLst>
            <pc:docMk/>
            <pc:sldMk cId="319261814" sldId="292"/>
            <ac:spMk id="78" creationId="{E2E4CA97-173E-41A7-9A7E-5827F402BD35}"/>
          </ac:spMkLst>
        </pc:spChg>
        <pc:spChg chg="mod">
          <ac:chgData name="服部 文志" userId="6cf082c119ced260" providerId="LiveId" clId="{DBFECDF4-B864-4408-A079-1A4329632B70}" dt="2022-02-10T10:05:32.865" v="256"/>
          <ac:spMkLst>
            <pc:docMk/>
            <pc:sldMk cId="319261814" sldId="292"/>
            <ac:spMk id="79" creationId="{5060F19E-5405-433F-AB38-0D665D78D3DE}"/>
          </ac:spMkLst>
        </pc:spChg>
        <pc:spChg chg="mod">
          <ac:chgData name="服部 文志" userId="6cf082c119ced260" providerId="LiveId" clId="{DBFECDF4-B864-4408-A079-1A4329632B70}" dt="2022-02-10T10:05:32.865" v="256"/>
          <ac:spMkLst>
            <pc:docMk/>
            <pc:sldMk cId="319261814" sldId="292"/>
            <ac:spMk id="80" creationId="{518192B2-6AC7-4F1A-843C-5C6AFA08C1AA}"/>
          </ac:spMkLst>
        </pc:spChg>
        <pc:spChg chg="mod">
          <ac:chgData name="服部 文志" userId="6cf082c119ced260" providerId="LiveId" clId="{DBFECDF4-B864-4408-A079-1A4329632B70}" dt="2022-02-10T10:05:32.865" v="256"/>
          <ac:spMkLst>
            <pc:docMk/>
            <pc:sldMk cId="319261814" sldId="292"/>
            <ac:spMk id="81" creationId="{FBFD8D4C-C15C-4089-BF5F-1644960A020D}"/>
          </ac:spMkLst>
        </pc:spChg>
        <pc:spChg chg="mod">
          <ac:chgData name="服部 文志" userId="6cf082c119ced260" providerId="LiveId" clId="{DBFECDF4-B864-4408-A079-1A4329632B70}" dt="2022-02-10T10:05:32.865" v="256"/>
          <ac:spMkLst>
            <pc:docMk/>
            <pc:sldMk cId="319261814" sldId="292"/>
            <ac:spMk id="82" creationId="{AB91A527-FC19-4179-94B1-55668FB87424}"/>
          </ac:spMkLst>
        </pc:spChg>
        <pc:spChg chg="mod">
          <ac:chgData name="服部 文志" userId="6cf082c119ced260" providerId="LiveId" clId="{DBFECDF4-B864-4408-A079-1A4329632B70}" dt="2022-02-10T10:05:32.865" v="256"/>
          <ac:spMkLst>
            <pc:docMk/>
            <pc:sldMk cId="319261814" sldId="292"/>
            <ac:spMk id="83" creationId="{D9630519-A07C-469B-9A16-07D80FDACCEF}"/>
          </ac:spMkLst>
        </pc:spChg>
        <pc:spChg chg="mod">
          <ac:chgData name="服部 文志" userId="6cf082c119ced260" providerId="LiveId" clId="{DBFECDF4-B864-4408-A079-1A4329632B70}" dt="2022-02-10T10:05:32.865" v="256"/>
          <ac:spMkLst>
            <pc:docMk/>
            <pc:sldMk cId="319261814" sldId="292"/>
            <ac:spMk id="84" creationId="{0DC8EE63-D106-40FC-B10B-F28CED94045D}"/>
          </ac:spMkLst>
        </pc:spChg>
        <pc:spChg chg="mod">
          <ac:chgData name="服部 文志" userId="6cf082c119ced260" providerId="LiveId" clId="{DBFECDF4-B864-4408-A079-1A4329632B70}" dt="2022-02-10T10:05:32.865" v="256"/>
          <ac:spMkLst>
            <pc:docMk/>
            <pc:sldMk cId="319261814" sldId="292"/>
            <ac:spMk id="85" creationId="{12EDDD2C-2FA9-48EE-858F-23AE94BBD19F}"/>
          </ac:spMkLst>
        </pc:spChg>
        <pc:spChg chg="mod">
          <ac:chgData name="服部 文志" userId="6cf082c119ced260" providerId="LiveId" clId="{DBFECDF4-B864-4408-A079-1A4329632B70}" dt="2022-02-10T10:05:32.865" v="256"/>
          <ac:spMkLst>
            <pc:docMk/>
            <pc:sldMk cId="319261814" sldId="292"/>
            <ac:spMk id="86" creationId="{07867803-2275-411E-9203-BCD6604824B7}"/>
          </ac:spMkLst>
        </pc:spChg>
        <pc:spChg chg="mod">
          <ac:chgData name="服部 文志" userId="6cf082c119ced260" providerId="LiveId" clId="{DBFECDF4-B864-4408-A079-1A4329632B70}" dt="2022-02-10T10:05:32.865" v="256"/>
          <ac:spMkLst>
            <pc:docMk/>
            <pc:sldMk cId="319261814" sldId="292"/>
            <ac:spMk id="87" creationId="{C5893D92-3840-45F9-A6AE-42B81B092D5D}"/>
          </ac:spMkLst>
        </pc:spChg>
        <pc:spChg chg="mod">
          <ac:chgData name="服部 文志" userId="6cf082c119ced260" providerId="LiveId" clId="{DBFECDF4-B864-4408-A079-1A4329632B70}" dt="2022-02-10T10:05:32.865" v="256"/>
          <ac:spMkLst>
            <pc:docMk/>
            <pc:sldMk cId="319261814" sldId="292"/>
            <ac:spMk id="88" creationId="{06091213-932F-49F7-BA04-F7E4E407B055}"/>
          </ac:spMkLst>
        </pc:spChg>
        <pc:spChg chg="mod">
          <ac:chgData name="服部 文志" userId="6cf082c119ced260" providerId="LiveId" clId="{DBFECDF4-B864-4408-A079-1A4329632B70}" dt="2022-02-10T10:05:32.865" v="256"/>
          <ac:spMkLst>
            <pc:docMk/>
            <pc:sldMk cId="319261814" sldId="292"/>
            <ac:spMk id="89" creationId="{856EBD7A-73F0-4184-8E74-03E356C557C7}"/>
          </ac:spMkLst>
        </pc:spChg>
        <pc:spChg chg="mod">
          <ac:chgData name="服部 文志" userId="6cf082c119ced260" providerId="LiveId" clId="{DBFECDF4-B864-4408-A079-1A4329632B70}" dt="2022-02-10T10:05:32.865" v="256"/>
          <ac:spMkLst>
            <pc:docMk/>
            <pc:sldMk cId="319261814" sldId="292"/>
            <ac:spMk id="90" creationId="{33185809-3994-4E5F-A557-1D5D9C6F36BE}"/>
          </ac:spMkLst>
        </pc:spChg>
        <pc:spChg chg="mod">
          <ac:chgData name="服部 文志" userId="6cf082c119ced260" providerId="LiveId" clId="{DBFECDF4-B864-4408-A079-1A4329632B70}" dt="2022-02-10T10:05:32.865" v="256"/>
          <ac:spMkLst>
            <pc:docMk/>
            <pc:sldMk cId="319261814" sldId="292"/>
            <ac:spMk id="91" creationId="{92EB60AF-C27D-4B01-85D4-4B2CC1E181FB}"/>
          </ac:spMkLst>
        </pc:spChg>
        <pc:spChg chg="mod">
          <ac:chgData name="服部 文志" userId="6cf082c119ced260" providerId="LiveId" clId="{DBFECDF4-B864-4408-A079-1A4329632B70}" dt="2022-02-10T10:05:32.865" v="256"/>
          <ac:spMkLst>
            <pc:docMk/>
            <pc:sldMk cId="319261814" sldId="292"/>
            <ac:spMk id="92" creationId="{324D5D4F-EB14-47B1-A534-8A3567C3BF8B}"/>
          </ac:spMkLst>
        </pc:spChg>
        <pc:spChg chg="mod">
          <ac:chgData name="服部 文志" userId="6cf082c119ced260" providerId="LiveId" clId="{DBFECDF4-B864-4408-A079-1A4329632B70}" dt="2022-02-10T10:05:32.865" v="256"/>
          <ac:spMkLst>
            <pc:docMk/>
            <pc:sldMk cId="319261814" sldId="292"/>
            <ac:spMk id="93" creationId="{C4917FC7-5D9A-48B6-978C-EEC18F740057}"/>
          </ac:spMkLst>
        </pc:spChg>
        <pc:spChg chg="mod">
          <ac:chgData name="服部 文志" userId="6cf082c119ced260" providerId="LiveId" clId="{DBFECDF4-B864-4408-A079-1A4329632B70}" dt="2022-02-10T10:05:32.865" v="256"/>
          <ac:spMkLst>
            <pc:docMk/>
            <pc:sldMk cId="319261814" sldId="292"/>
            <ac:spMk id="94" creationId="{037DDA54-C5E6-4912-AC06-ED858C05F0E6}"/>
          </ac:spMkLst>
        </pc:spChg>
        <pc:spChg chg="mod">
          <ac:chgData name="服部 文志" userId="6cf082c119ced260" providerId="LiveId" clId="{DBFECDF4-B864-4408-A079-1A4329632B70}" dt="2022-02-10T10:05:32.865" v="256"/>
          <ac:spMkLst>
            <pc:docMk/>
            <pc:sldMk cId="319261814" sldId="292"/>
            <ac:spMk id="95" creationId="{773A8785-5A7F-44A9-8CDF-1242135A7157}"/>
          </ac:spMkLst>
        </pc:spChg>
        <pc:spChg chg="mod">
          <ac:chgData name="服部 文志" userId="6cf082c119ced260" providerId="LiveId" clId="{DBFECDF4-B864-4408-A079-1A4329632B70}" dt="2022-02-10T10:05:32.865" v="256"/>
          <ac:spMkLst>
            <pc:docMk/>
            <pc:sldMk cId="319261814" sldId="292"/>
            <ac:spMk id="96" creationId="{6562E152-DF8A-411B-97AD-73F99A889F30}"/>
          </ac:spMkLst>
        </pc:spChg>
        <pc:spChg chg="mod">
          <ac:chgData name="服部 文志" userId="6cf082c119ced260" providerId="LiveId" clId="{DBFECDF4-B864-4408-A079-1A4329632B70}" dt="2022-02-10T10:05:32.865" v="256"/>
          <ac:spMkLst>
            <pc:docMk/>
            <pc:sldMk cId="319261814" sldId="292"/>
            <ac:spMk id="97" creationId="{287580CD-8355-47AC-8631-720CF23AA16A}"/>
          </ac:spMkLst>
        </pc:spChg>
        <pc:spChg chg="mod">
          <ac:chgData name="服部 文志" userId="6cf082c119ced260" providerId="LiveId" clId="{DBFECDF4-B864-4408-A079-1A4329632B70}" dt="2022-02-10T10:05:32.865" v="256"/>
          <ac:spMkLst>
            <pc:docMk/>
            <pc:sldMk cId="319261814" sldId="292"/>
            <ac:spMk id="98" creationId="{B8154918-EDD7-4111-8C30-2AC3334D033F}"/>
          </ac:spMkLst>
        </pc:spChg>
        <pc:spChg chg="mod">
          <ac:chgData name="服部 文志" userId="6cf082c119ced260" providerId="LiveId" clId="{DBFECDF4-B864-4408-A079-1A4329632B70}" dt="2022-02-10T10:05:32.865" v="256"/>
          <ac:spMkLst>
            <pc:docMk/>
            <pc:sldMk cId="319261814" sldId="292"/>
            <ac:spMk id="99" creationId="{473E97A9-1035-41A4-A929-221695BBFCA1}"/>
          </ac:spMkLst>
        </pc:spChg>
        <pc:spChg chg="mod">
          <ac:chgData name="服部 文志" userId="6cf082c119ced260" providerId="LiveId" clId="{DBFECDF4-B864-4408-A079-1A4329632B70}" dt="2022-02-10T10:05:32.865" v="256"/>
          <ac:spMkLst>
            <pc:docMk/>
            <pc:sldMk cId="319261814" sldId="292"/>
            <ac:spMk id="100" creationId="{F35D63A4-E42C-4C88-95F3-6F77ADA53D94}"/>
          </ac:spMkLst>
        </pc:spChg>
        <pc:spChg chg="mod">
          <ac:chgData name="服部 文志" userId="6cf082c119ced260" providerId="LiveId" clId="{DBFECDF4-B864-4408-A079-1A4329632B70}" dt="2022-02-10T10:05:32.865" v="256"/>
          <ac:spMkLst>
            <pc:docMk/>
            <pc:sldMk cId="319261814" sldId="292"/>
            <ac:spMk id="101" creationId="{0F33562C-ADBA-490C-819C-47AF05D46026}"/>
          </ac:spMkLst>
        </pc:spChg>
        <pc:spChg chg="mod">
          <ac:chgData name="服部 文志" userId="6cf082c119ced260" providerId="LiveId" clId="{DBFECDF4-B864-4408-A079-1A4329632B70}" dt="2022-02-10T10:05:32.865" v="256"/>
          <ac:spMkLst>
            <pc:docMk/>
            <pc:sldMk cId="319261814" sldId="292"/>
            <ac:spMk id="102" creationId="{735040A5-8CAD-4C9F-82EF-4D029521973E}"/>
          </ac:spMkLst>
        </pc:spChg>
        <pc:spChg chg="mod">
          <ac:chgData name="服部 文志" userId="6cf082c119ced260" providerId="LiveId" clId="{DBFECDF4-B864-4408-A079-1A4329632B70}" dt="2022-02-10T10:05:32.865" v="256"/>
          <ac:spMkLst>
            <pc:docMk/>
            <pc:sldMk cId="319261814" sldId="292"/>
            <ac:spMk id="103" creationId="{9D72FB45-0293-4102-A5A7-09ADBC635491}"/>
          </ac:spMkLst>
        </pc:spChg>
        <pc:spChg chg="mod">
          <ac:chgData name="服部 文志" userId="6cf082c119ced260" providerId="LiveId" clId="{DBFECDF4-B864-4408-A079-1A4329632B70}" dt="2022-02-10T10:05:32.865" v="256"/>
          <ac:spMkLst>
            <pc:docMk/>
            <pc:sldMk cId="319261814" sldId="292"/>
            <ac:spMk id="104" creationId="{B30D29DE-AC5B-405B-80AF-7381D45C77C8}"/>
          </ac:spMkLst>
        </pc:spChg>
        <pc:spChg chg="mod">
          <ac:chgData name="服部 文志" userId="6cf082c119ced260" providerId="LiveId" clId="{DBFECDF4-B864-4408-A079-1A4329632B70}" dt="2022-02-10T10:05:32.865" v="256"/>
          <ac:spMkLst>
            <pc:docMk/>
            <pc:sldMk cId="319261814" sldId="292"/>
            <ac:spMk id="105" creationId="{35C4963A-A171-4B9E-8BF8-D3B7B5E05D3C}"/>
          </ac:spMkLst>
        </pc:spChg>
        <pc:spChg chg="mod">
          <ac:chgData name="服部 文志" userId="6cf082c119ced260" providerId="LiveId" clId="{DBFECDF4-B864-4408-A079-1A4329632B70}" dt="2022-02-10T10:05:32.865" v="256"/>
          <ac:spMkLst>
            <pc:docMk/>
            <pc:sldMk cId="319261814" sldId="292"/>
            <ac:spMk id="106" creationId="{DB5C51CC-6667-49EB-9147-B209A030218D}"/>
          </ac:spMkLst>
        </pc:spChg>
        <pc:spChg chg="mod">
          <ac:chgData name="服部 文志" userId="6cf082c119ced260" providerId="LiveId" clId="{DBFECDF4-B864-4408-A079-1A4329632B70}" dt="2022-02-10T10:05:32.865" v="256"/>
          <ac:spMkLst>
            <pc:docMk/>
            <pc:sldMk cId="319261814" sldId="292"/>
            <ac:spMk id="107" creationId="{7224252E-3884-440A-8953-8BBB1E8D5EA5}"/>
          </ac:spMkLst>
        </pc:spChg>
        <pc:spChg chg="mod">
          <ac:chgData name="服部 文志" userId="6cf082c119ced260" providerId="LiveId" clId="{DBFECDF4-B864-4408-A079-1A4329632B70}" dt="2022-02-10T10:05:32.865" v="256"/>
          <ac:spMkLst>
            <pc:docMk/>
            <pc:sldMk cId="319261814" sldId="292"/>
            <ac:spMk id="108" creationId="{381400C3-5D3C-475B-9299-8320E05E1174}"/>
          </ac:spMkLst>
        </pc:spChg>
        <pc:spChg chg="mod">
          <ac:chgData name="服部 文志" userId="6cf082c119ced260" providerId="LiveId" clId="{DBFECDF4-B864-4408-A079-1A4329632B70}" dt="2022-02-10T10:06:02.850" v="262"/>
          <ac:spMkLst>
            <pc:docMk/>
            <pc:sldMk cId="319261814" sldId="292"/>
            <ac:spMk id="112" creationId="{8627676E-3603-4359-9A08-66085C40CEBD}"/>
          </ac:spMkLst>
        </pc:spChg>
        <pc:spChg chg="mod">
          <ac:chgData name="服部 文志" userId="6cf082c119ced260" providerId="LiveId" clId="{DBFECDF4-B864-4408-A079-1A4329632B70}" dt="2022-02-10T10:06:02.850" v="262"/>
          <ac:spMkLst>
            <pc:docMk/>
            <pc:sldMk cId="319261814" sldId="292"/>
            <ac:spMk id="113" creationId="{D984D5FC-498E-4E4D-B9AE-0624D55D6F9E}"/>
          </ac:spMkLst>
        </pc:spChg>
        <pc:spChg chg="mod">
          <ac:chgData name="服部 文志" userId="6cf082c119ced260" providerId="LiveId" clId="{DBFECDF4-B864-4408-A079-1A4329632B70}" dt="2022-02-10T10:06:02.850" v="262"/>
          <ac:spMkLst>
            <pc:docMk/>
            <pc:sldMk cId="319261814" sldId="292"/>
            <ac:spMk id="114" creationId="{C3BB1D4D-83EA-443B-A031-E9D951C194C0}"/>
          </ac:spMkLst>
        </pc:spChg>
        <pc:spChg chg="mod">
          <ac:chgData name="服部 文志" userId="6cf082c119ced260" providerId="LiveId" clId="{DBFECDF4-B864-4408-A079-1A4329632B70}" dt="2022-02-10T10:06:02.850" v="262"/>
          <ac:spMkLst>
            <pc:docMk/>
            <pc:sldMk cId="319261814" sldId="292"/>
            <ac:spMk id="115" creationId="{E5A72B03-FB14-46BE-BBD1-53117DA24D2D}"/>
          </ac:spMkLst>
        </pc:spChg>
        <pc:spChg chg="mod">
          <ac:chgData name="服部 文志" userId="6cf082c119ced260" providerId="LiveId" clId="{DBFECDF4-B864-4408-A079-1A4329632B70}" dt="2022-02-10T10:06:02.850" v="262"/>
          <ac:spMkLst>
            <pc:docMk/>
            <pc:sldMk cId="319261814" sldId="292"/>
            <ac:spMk id="116" creationId="{2997B0D3-2FE9-4A51-8128-E1D22F13F802}"/>
          </ac:spMkLst>
        </pc:spChg>
        <pc:spChg chg="mod">
          <ac:chgData name="服部 文志" userId="6cf082c119ced260" providerId="LiveId" clId="{DBFECDF4-B864-4408-A079-1A4329632B70}" dt="2022-02-10T10:06:02.850" v="262"/>
          <ac:spMkLst>
            <pc:docMk/>
            <pc:sldMk cId="319261814" sldId="292"/>
            <ac:spMk id="117" creationId="{D7B600E0-4702-4D12-853A-CC02D7723DDE}"/>
          </ac:spMkLst>
        </pc:spChg>
        <pc:spChg chg="mod">
          <ac:chgData name="服部 文志" userId="6cf082c119ced260" providerId="LiveId" clId="{DBFECDF4-B864-4408-A079-1A4329632B70}" dt="2022-02-10T10:06:02.850" v="262"/>
          <ac:spMkLst>
            <pc:docMk/>
            <pc:sldMk cId="319261814" sldId="292"/>
            <ac:spMk id="118" creationId="{6CE2E00A-FFC0-4C41-A1CA-0E9BF3195F72}"/>
          </ac:spMkLst>
        </pc:spChg>
        <pc:spChg chg="mod">
          <ac:chgData name="服部 文志" userId="6cf082c119ced260" providerId="LiveId" clId="{DBFECDF4-B864-4408-A079-1A4329632B70}" dt="2022-02-10T10:06:02.850" v="262"/>
          <ac:spMkLst>
            <pc:docMk/>
            <pc:sldMk cId="319261814" sldId="292"/>
            <ac:spMk id="119" creationId="{17E7311D-2C15-4243-9590-E4390AF4F415}"/>
          </ac:spMkLst>
        </pc:spChg>
        <pc:spChg chg="mod">
          <ac:chgData name="服部 文志" userId="6cf082c119ced260" providerId="LiveId" clId="{DBFECDF4-B864-4408-A079-1A4329632B70}" dt="2022-02-10T10:06:02.850" v="262"/>
          <ac:spMkLst>
            <pc:docMk/>
            <pc:sldMk cId="319261814" sldId="292"/>
            <ac:spMk id="120" creationId="{0976FE3C-F6DE-497C-87B0-6B51ED2BDB62}"/>
          </ac:spMkLst>
        </pc:spChg>
        <pc:spChg chg="mod">
          <ac:chgData name="服部 文志" userId="6cf082c119ced260" providerId="LiveId" clId="{DBFECDF4-B864-4408-A079-1A4329632B70}" dt="2022-02-10T10:06:02.850" v="262"/>
          <ac:spMkLst>
            <pc:docMk/>
            <pc:sldMk cId="319261814" sldId="292"/>
            <ac:spMk id="121" creationId="{CEE4C23F-93E7-49C1-A778-67F21B96EE01}"/>
          </ac:spMkLst>
        </pc:spChg>
        <pc:spChg chg="mod">
          <ac:chgData name="服部 文志" userId="6cf082c119ced260" providerId="LiveId" clId="{DBFECDF4-B864-4408-A079-1A4329632B70}" dt="2022-02-10T10:06:02.850" v="262"/>
          <ac:spMkLst>
            <pc:docMk/>
            <pc:sldMk cId="319261814" sldId="292"/>
            <ac:spMk id="122" creationId="{9578BBD1-9695-4281-A4C2-22749572BC86}"/>
          </ac:spMkLst>
        </pc:spChg>
        <pc:spChg chg="mod">
          <ac:chgData name="服部 文志" userId="6cf082c119ced260" providerId="LiveId" clId="{DBFECDF4-B864-4408-A079-1A4329632B70}" dt="2022-02-10T10:06:02.850" v="262"/>
          <ac:spMkLst>
            <pc:docMk/>
            <pc:sldMk cId="319261814" sldId="292"/>
            <ac:spMk id="123" creationId="{9F5876B6-E87D-42FD-BF95-3C94037485C5}"/>
          </ac:spMkLst>
        </pc:spChg>
        <pc:spChg chg="mod">
          <ac:chgData name="服部 文志" userId="6cf082c119ced260" providerId="LiveId" clId="{DBFECDF4-B864-4408-A079-1A4329632B70}" dt="2022-02-10T10:06:02.850" v="262"/>
          <ac:spMkLst>
            <pc:docMk/>
            <pc:sldMk cId="319261814" sldId="292"/>
            <ac:spMk id="124" creationId="{C5F79073-21D4-4E45-A52F-5A9B1D741EB5}"/>
          </ac:spMkLst>
        </pc:spChg>
        <pc:spChg chg="mod">
          <ac:chgData name="服部 文志" userId="6cf082c119ced260" providerId="LiveId" clId="{DBFECDF4-B864-4408-A079-1A4329632B70}" dt="2022-02-10T10:06:02.850" v="262"/>
          <ac:spMkLst>
            <pc:docMk/>
            <pc:sldMk cId="319261814" sldId="292"/>
            <ac:spMk id="125" creationId="{E591B0A8-1327-4C36-A35A-70BB3984477F}"/>
          </ac:spMkLst>
        </pc:spChg>
        <pc:spChg chg="mod">
          <ac:chgData name="服部 文志" userId="6cf082c119ced260" providerId="LiveId" clId="{DBFECDF4-B864-4408-A079-1A4329632B70}" dt="2022-02-10T10:06:02.850" v="262"/>
          <ac:spMkLst>
            <pc:docMk/>
            <pc:sldMk cId="319261814" sldId="292"/>
            <ac:spMk id="126" creationId="{6CF8D21F-1B59-4771-9AB1-8E2D84D463AC}"/>
          </ac:spMkLst>
        </pc:spChg>
        <pc:spChg chg="mod">
          <ac:chgData name="服部 文志" userId="6cf082c119ced260" providerId="LiveId" clId="{DBFECDF4-B864-4408-A079-1A4329632B70}" dt="2022-02-10T10:06:02.850" v="262"/>
          <ac:spMkLst>
            <pc:docMk/>
            <pc:sldMk cId="319261814" sldId="292"/>
            <ac:spMk id="127" creationId="{35BF03ED-7340-45B0-80BB-F068AF4414C1}"/>
          </ac:spMkLst>
        </pc:spChg>
        <pc:spChg chg="mod">
          <ac:chgData name="服部 文志" userId="6cf082c119ced260" providerId="LiveId" clId="{DBFECDF4-B864-4408-A079-1A4329632B70}" dt="2022-02-10T10:06:02.850" v="262"/>
          <ac:spMkLst>
            <pc:docMk/>
            <pc:sldMk cId="319261814" sldId="292"/>
            <ac:spMk id="128" creationId="{FA316950-59EC-4A83-977C-674F1B712F13}"/>
          </ac:spMkLst>
        </pc:spChg>
        <pc:spChg chg="mod">
          <ac:chgData name="服部 文志" userId="6cf082c119ced260" providerId="LiveId" clId="{DBFECDF4-B864-4408-A079-1A4329632B70}" dt="2022-02-10T10:06:02.850" v="262"/>
          <ac:spMkLst>
            <pc:docMk/>
            <pc:sldMk cId="319261814" sldId="292"/>
            <ac:spMk id="129" creationId="{3E38BDDA-D6BF-4076-82CB-E5DB9CE5D501}"/>
          </ac:spMkLst>
        </pc:spChg>
        <pc:spChg chg="mod">
          <ac:chgData name="服部 文志" userId="6cf082c119ced260" providerId="LiveId" clId="{DBFECDF4-B864-4408-A079-1A4329632B70}" dt="2022-02-10T10:06:02.850" v="262"/>
          <ac:spMkLst>
            <pc:docMk/>
            <pc:sldMk cId="319261814" sldId="292"/>
            <ac:spMk id="130" creationId="{16FE236E-E3BF-42CF-A500-B49E6B7C1F39}"/>
          </ac:spMkLst>
        </pc:spChg>
        <pc:spChg chg="mod">
          <ac:chgData name="服部 文志" userId="6cf082c119ced260" providerId="LiveId" clId="{DBFECDF4-B864-4408-A079-1A4329632B70}" dt="2022-02-10T10:06:02.850" v="262"/>
          <ac:spMkLst>
            <pc:docMk/>
            <pc:sldMk cId="319261814" sldId="292"/>
            <ac:spMk id="131" creationId="{2D34A356-4B05-486E-B8F7-42D1964FBFD5}"/>
          </ac:spMkLst>
        </pc:spChg>
        <pc:spChg chg="mod">
          <ac:chgData name="服部 文志" userId="6cf082c119ced260" providerId="LiveId" clId="{DBFECDF4-B864-4408-A079-1A4329632B70}" dt="2022-02-10T10:06:02.850" v="262"/>
          <ac:spMkLst>
            <pc:docMk/>
            <pc:sldMk cId="319261814" sldId="292"/>
            <ac:spMk id="132" creationId="{81605268-68F6-47D1-843C-17B878DF289D}"/>
          </ac:spMkLst>
        </pc:spChg>
        <pc:spChg chg="mod">
          <ac:chgData name="服部 文志" userId="6cf082c119ced260" providerId="LiveId" clId="{DBFECDF4-B864-4408-A079-1A4329632B70}" dt="2022-02-10T10:06:02.850" v="262"/>
          <ac:spMkLst>
            <pc:docMk/>
            <pc:sldMk cId="319261814" sldId="292"/>
            <ac:spMk id="133" creationId="{42D6938C-7F0A-41A9-A1A6-A85BF0FDEEEF}"/>
          </ac:spMkLst>
        </pc:spChg>
        <pc:spChg chg="mod">
          <ac:chgData name="服部 文志" userId="6cf082c119ced260" providerId="LiveId" clId="{DBFECDF4-B864-4408-A079-1A4329632B70}" dt="2022-02-10T10:06:02.850" v="262"/>
          <ac:spMkLst>
            <pc:docMk/>
            <pc:sldMk cId="319261814" sldId="292"/>
            <ac:spMk id="134" creationId="{D991E5E9-B6C9-4AB1-9DE5-8A8745A6D20C}"/>
          </ac:spMkLst>
        </pc:spChg>
        <pc:spChg chg="mod">
          <ac:chgData name="服部 文志" userId="6cf082c119ced260" providerId="LiveId" clId="{DBFECDF4-B864-4408-A079-1A4329632B70}" dt="2022-02-10T10:06:02.850" v="262"/>
          <ac:spMkLst>
            <pc:docMk/>
            <pc:sldMk cId="319261814" sldId="292"/>
            <ac:spMk id="135" creationId="{75F00CCC-701D-400B-B9F3-06382D08D563}"/>
          </ac:spMkLst>
        </pc:spChg>
        <pc:spChg chg="mod">
          <ac:chgData name="服部 文志" userId="6cf082c119ced260" providerId="LiveId" clId="{DBFECDF4-B864-4408-A079-1A4329632B70}" dt="2022-02-10T10:06:02.850" v="262"/>
          <ac:spMkLst>
            <pc:docMk/>
            <pc:sldMk cId="319261814" sldId="292"/>
            <ac:spMk id="136" creationId="{85EACF74-4B9A-4489-B03A-35E535D94AF4}"/>
          </ac:spMkLst>
        </pc:spChg>
        <pc:spChg chg="mod">
          <ac:chgData name="服部 文志" userId="6cf082c119ced260" providerId="LiveId" clId="{DBFECDF4-B864-4408-A079-1A4329632B70}" dt="2022-02-10T10:06:02.850" v="262"/>
          <ac:spMkLst>
            <pc:docMk/>
            <pc:sldMk cId="319261814" sldId="292"/>
            <ac:spMk id="137" creationId="{8CFEC85E-159C-4821-91E5-43E17119366F}"/>
          </ac:spMkLst>
        </pc:spChg>
        <pc:spChg chg="mod">
          <ac:chgData name="服部 文志" userId="6cf082c119ced260" providerId="LiveId" clId="{DBFECDF4-B864-4408-A079-1A4329632B70}" dt="2022-02-10T10:06:02.850" v="262"/>
          <ac:spMkLst>
            <pc:docMk/>
            <pc:sldMk cId="319261814" sldId="292"/>
            <ac:spMk id="138" creationId="{6C647ACD-323F-44CD-A435-BEA43AD3CDC4}"/>
          </ac:spMkLst>
        </pc:spChg>
        <pc:spChg chg="mod">
          <ac:chgData name="服部 文志" userId="6cf082c119ced260" providerId="LiveId" clId="{DBFECDF4-B864-4408-A079-1A4329632B70}" dt="2022-02-10T10:06:02.850" v="262"/>
          <ac:spMkLst>
            <pc:docMk/>
            <pc:sldMk cId="319261814" sldId="292"/>
            <ac:spMk id="139" creationId="{8A8DB03F-70FF-491F-98FA-15569D57B51D}"/>
          </ac:spMkLst>
        </pc:spChg>
        <pc:spChg chg="mod">
          <ac:chgData name="服部 文志" userId="6cf082c119ced260" providerId="LiveId" clId="{DBFECDF4-B864-4408-A079-1A4329632B70}" dt="2022-02-10T10:06:02.850" v="262"/>
          <ac:spMkLst>
            <pc:docMk/>
            <pc:sldMk cId="319261814" sldId="292"/>
            <ac:spMk id="140" creationId="{83CC9722-9E96-4312-AAA8-426796A16F7A}"/>
          </ac:spMkLst>
        </pc:spChg>
        <pc:spChg chg="mod">
          <ac:chgData name="服部 文志" userId="6cf082c119ced260" providerId="LiveId" clId="{DBFECDF4-B864-4408-A079-1A4329632B70}" dt="2022-02-10T10:06:02.850" v="262"/>
          <ac:spMkLst>
            <pc:docMk/>
            <pc:sldMk cId="319261814" sldId="292"/>
            <ac:spMk id="141" creationId="{E6FADCAD-EAFA-4D34-9B9D-082F17470EB5}"/>
          </ac:spMkLst>
        </pc:spChg>
        <pc:spChg chg="mod">
          <ac:chgData name="服部 文志" userId="6cf082c119ced260" providerId="LiveId" clId="{DBFECDF4-B864-4408-A079-1A4329632B70}" dt="2022-02-10T10:06:02.850" v="262"/>
          <ac:spMkLst>
            <pc:docMk/>
            <pc:sldMk cId="319261814" sldId="292"/>
            <ac:spMk id="142" creationId="{120E9851-A036-48DE-847B-48C523F7B6E6}"/>
          </ac:spMkLst>
        </pc:spChg>
        <pc:spChg chg="mod">
          <ac:chgData name="服部 文志" userId="6cf082c119ced260" providerId="LiveId" clId="{DBFECDF4-B864-4408-A079-1A4329632B70}" dt="2022-02-10T10:06:02.850" v="262"/>
          <ac:spMkLst>
            <pc:docMk/>
            <pc:sldMk cId="319261814" sldId="292"/>
            <ac:spMk id="143" creationId="{10F0AF2C-2A15-404D-B6D5-45E97B8580F2}"/>
          </ac:spMkLst>
        </pc:spChg>
        <pc:spChg chg="mod">
          <ac:chgData name="服部 文志" userId="6cf082c119ced260" providerId="LiveId" clId="{DBFECDF4-B864-4408-A079-1A4329632B70}" dt="2022-02-10T10:06:02.850" v="262"/>
          <ac:spMkLst>
            <pc:docMk/>
            <pc:sldMk cId="319261814" sldId="292"/>
            <ac:spMk id="144" creationId="{B1CF648E-35BA-42FE-9C29-4206CC015A21}"/>
          </ac:spMkLst>
        </pc:spChg>
        <pc:spChg chg="mod">
          <ac:chgData name="服部 文志" userId="6cf082c119ced260" providerId="LiveId" clId="{DBFECDF4-B864-4408-A079-1A4329632B70}" dt="2022-02-10T10:06:02.850" v="262"/>
          <ac:spMkLst>
            <pc:docMk/>
            <pc:sldMk cId="319261814" sldId="292"/>
            <ac:spMk id="145" creationId="{E22AD522-D50D-4473-B1FA-2CA16F9374A7}"/>
          </ac:spMkLst>
        </pc:spChg>
        <pc:spChg chg="mod">
          <ac:chgData name="服部 文志" userId="6cf082c119ced260" providerId="LiveId" clId="{DBFECDF4-B864-4408-A079-1A4329632B70}" dt="2022-02-10T10:06:02.850" v="262"/>
          <ac:spMkLst>
            <pc:docMk/>
            <pc:sldMk cId="319261814" sldId="292"/>
            <ac:spMk id="146" creationId="{537488AF-61E6-458F-90FB-5FAE48577CC0}"/>
          </ac:spMkLst>
        </pc:spChg>
        <pc:spChg chg="mod">
          <ac:chgData name="服部 文志" userId="6cf082c119ced260" providerId="LiveId" clId="{DBFECDF4-B864-4408-A079-1A4329632B70}" dt="2022-02-10T10:06:02.850" v="262"/>
          <ac:spMkLst>
            <pc:docMk/>
            <pc:sldMk cId="319261814" sldId="292"/>
            <ac:spMk id="147" creationId="{3A5DAF06-FC67-469D-9C84-1B75A4433A2C}"/>
          </ac:spMkLst>
        </pc:spChg>
        <pc:spChg chg="mod">
          <ac:chgData name="服部 文志" userId="6cf082c119ced260" providerId="LiveId" clId="{DBFECDF4-B864-4408-A079-1A4329632B70}" dt="2022-02-10T10:06:02.850" v="262"/>
          <ac:spMkLst>
            <pc:docMk/>
            <pc:sldMk cId="319261814" sldId="292"/>
            <ac:spMk id="148" creationId="{454E99E0-7C5B-4C83-AAB7-C6FF319A4F6D}"/>
          </ac:spMkLst>
        </pc:spChg>
        <pc:spChg chg="mod">
          <ac:chgData name="服部 文志" userId="6cf082c119ced260" providerId="LiveId" clId="{DBFECDF4-B864-4408-A079-1A4329632B70}" dt="2022-02-10T10:06:02.850" v="262"/>
          <ac:spMkLst>
            <pc:docMk/>
            <pc:sldMk cId="319261814" sldId="292"/>
            <ac:spMk id="149" creationId="{FBF4AF96-ABE1-43EC-9EBD-3622843BAE94}"/>
          </ac:spMkLst>
        </pc:spChg>
        <pc:spChg chg="mod">
          <ac:chgData name="服部 文志" userId="6cf082c119ced260" providerId="LiveId" clId="{DBFECDF4-B864-4408-A079-1A4329632B70}" dt="2022-02-10T10:06:02.850" v="262"/>
          <ac:spMkLst>
            <pc:docMk/>
            <pc:sldMk cId="319261814" sldId="292"/>
            <ac:spMk id="150" creationId="{AD0E215D-C8F8-4404-AAD3-BAFF1CA44026}"/>
          </ac:spMkLst>
        </pc:spChg>
        <pc:spChg chg="mod">
          <ac:chgData name="服部 文志" userId="6cf082c119ced260" providerId="LiveId" clId="{DBFECDF4-B864-4408-A079-1A4329632B70}" dt="2022-02-10T10:06:02.850" v="262"/>
          <ac:spMkLst>
            <pc:docMk/>
            <pc:sldMk cId="319261814" sldId="292"/>
            <ac:spMk id="151" creationId="{BD3C935A-4B4B-4B7D-A192-19063214E21F}"/>
          </ac:spMkLst>
        </pc:spChg>
        <pc:spChg chg="mod">
          <ac:chgData name="服部 文志" userId="6cf082c119ced260" providerId="LiveId" clId="{DBFECDF4-B864-4408-A079-1A4329632B70}" dt="2022-02-10T10:06:02.850" v="262"/>
          <ac:spMkLst>
            <pc:docMk/>
            <pc:sldMk cId="319261814" sldId="292"/>
            <ac:spMk id="152" creationId="{636091C4-9F68-4664-ADDE-1543543DD5FF}"/>
          </ac:spMkLst>
        </pc:spChg>
        <pc:spChg chg="mod">
          <ac:chgData name="服部 文志" userId="6cf082c119ced260" providerId="LiveId" clId="{DBFECDF4-B864-4408-A079-1A4329632B70}" dt="2022-02-10T10:06:02.850" v="262"/>
          <ac:spMkLst>
            <pc:docMk/>
            <pc:sldMk cId="319261814" sldId="292"/>
            <ac:spMk id="153" creationId="{401F33E6-AC13-4BD7-A826-86F0C3D58A58}"/>
          </ac:spMkLst>
        </pc:spChg>
        <pc:spChg chg="mod">
          <ac:chgData name="服部 文志" userId="6cf082c119ced260" providerId="LiveId" clId="{DBFECDF4-B864-4408-A079-1A4329632B70}" dt="2022-02-10T10:06:02.850" v="262"/>
          <ac:spMkLst>
            <pc:docMk/>
            <pc:sldMk cId="319261814" sldId="292"/>
            <ac:spMk id="154" creationId="{59E14181-5B15-49C6-AC5E-F10529774676}"/>
          </ac:spMkLst>
        </pc:spChg>
        <pc:spChg chg="mod">
          <ac:chgData name="服部 文志" userId="6cf082c119ced260" providerId="LiveId" clId="{DBFECDF4-B864-4408-A079-1A4329632B70}" dt="2022-02-10T10:06:02.850" v="262"/>
          <ac:spMkLst>
            <pc:docMk/>
            <pc:sldMk cId="319261814" sldId="292"/>
            <ac:spMk id="155" creationId="{E3BA4628-4C22-4B54-B0E5-8BB0AD0CA729}"/>
          </ac:spMkLst>
        </pc:spChg>
        <pc:spChg chg="mod">
          <ac:chgData name="服部 文志" userId="6cf082c119ced260" providerId="LiveId" clId="{DBFECDF4-B864-4408-A079-1A4329632B70}" dt="2022-02-10T10:06:02.850" v="262"/>
          <ac:spMkLst>
            <pc:docMk/>
            <pc:sldMk cId="319261814" sldId="292"/>
            <ac:spMk id="156" creationId="{37BA7479-56C1-4625-830F-EA9CBCD20FE2}"/>
          </ac:spMkLst>
        </pc:spChg>
        <pc:spChg chg="mod">
          <ac:chgData name="服部 文志" userId="6cf082c119ced260" providerId="LiveId" clId="{DBFECDF4-B864-4408-A079-1A4329632B70}" dt="2022-02-10T10:06:02.850" v="262"/>
          <ac:spMkLst>
            <pc:docMk/>
            <pc:sldMk cId="319261814" sldId="292"/>
            <ac:spMk id="157" creationId="{3824D36C-11D3-4582-A55C-8EE16E48A260}"/>
          </ac:spMkLst>
        </pc:spChg>
        <pc:spChg chg="mod">
          <ac:chgData name="服部 文志" userId="6cf082c119ced260" providerId="LiveId" clId="{DBFECDF4-B864-4408-A079-1A4329632B70}" dt="2022-02-10T10:06:02.850" v="262"/>
          <ac:spMkLst>
            <pc:docMk/>
            <pc:sldMk cId="319261814" sldId="292"/>
            <ac:spMk id="158" creationId="{2C0C24F8-07B6-42DB-A4C0-99F6690FB760}"/>
          </ac:spMkLst>
        </pc:spChg>
        <pc:spChg chg="mod">
          <ac:chgData name="服部 文志" userId="6cf082c119ced260" providerId="LiveId" clId="{DBFECDF4-B864-4408-A079-1A4329632B70}" dt="2022-02-10T10:06:02.850" v="262"/>
          <ac:spMkLst>
            <pc:docMk/>
            <pc:sldMk cId="319261814" sldId="292"/>
            <ac:spMk id="159" creationId="{BFE75EC1-D9BB-4A3E-BA0A-6D14127B6AA2}"/>
          </ac:spMkLst>
        </pc:spChg>
        <pc:spChg chg="mod">
          <ac:chgData name="服部 文志" userId="6cf082c119ced260" providerId="LiveId" clId="{DBFECDF4-B864-4408-A079-1A4329632B70}" dt="2022-02-10T10:06:02.850" v="262"/>
          <ac:spMkLst>
            <pc:docMk/>
            <pc:sldMk cId="319261814" sldId="292"/>
            <ac:spMk id="160" creationId="{525DA5BF-B32C-4A65-B212-5255BBFCAF83}"/>
          </ac:spMkLst>
        </pc:spChg>
        <pc:spChg chg="mod">
          <ac:chgData name="服部 文志" userId="6cf082c119ced260" providerId="LiveId" clId="{DBFECDF4-B864-4408-A079-1A4329632B70}" dt="2022-02-10T10:06:02.850" v="262"/>
          <ac:spMkLst>
            <pc:docMk/>
            <pc:sldMk cId="319261814" sldId="292"/>
            <ac:spMk id="161" creationId="{A4E08642-C2B1-4F84-B71D-BED179142F58}"/>
          </ac:spMkLst>
        </pc:spChg>
        <pc:grpChg chg="add del mod">
          <ac:chgData name="服部 文志" userId="6cf082c119ced260" providerId="LiveId" clId="{DBFECDF4-B864-4408-A079-1A4329632B70}" dt="2022-02-10T10:05:10.568" v="255"/>
          <ac:grpSpMkLst>
            <pc:docMk/>
            <pc:sldMk cId="319261814" sldId="292"/>
            <ac:grpSpMk id="6" creationId="{CC370C7E-0A71-47E3-9A2D-999E12EE884F}"/>
          </ac:grpSpMkLst>
        </pc:grpChg>
        <pc:grpChg chg="add del mod">
          <ac:chgData name="服部 文志" userId="6cf082c119ced260" providerId="LiveId" clId="{DBFECDF4-B864-4408-A079-1A4329632B70}" dt="2022-02-10T10:05:58.354" v="261"/>
          <ac:grpSpMkLst>
            <pc:docMk/>
            <pc:sldMk cId="319261814" sldId="292"/>
            <ac:grpSpMk id="56" creationId="{C74A27A6-CC58-4085-A6DF-8D23A35A7250}"/>
          </ac:grpSpMkLst>
        </pc:grpChg>
        <pc:grpChg chg="mod">
          <ac:chgData name="服部 文志" userId="6cf082c119ced260" providerId="LiveId" clId="{DBFECDF4-B864-4408-A079-1A4329632B70}" dt="2022-02-10T10:05:32.865" v="256"/>
          <ac:grpSpMkLst>
            <pc:docMk/>
            <pc:sldMk cId="319261814" sldId="292"/>
            <ac:grpSpMk id="57" creationId="{3FBB057E-CEED-4BCE-A92A-3DE1D8A0E7FB}"/>
          </ac:grpSpMkLst>
        </pc:grpChg>
        <pc:grpChg chg="add del mod">
          <ac:chgData name="服部 文志" userId="6cf082c119ced260" providerId="LiveId" clId="{DBFECDF4-B864-4408-A079-1A4329632B70}" dt="2022-02-10T10:06:10.905" v="267"/>
          <ac:grpSpMkLst>
            <pc:docMk/>
            <pc:sldMk cId="319261814" sldId="292"/>
            <ac:grpSpMk id="109" creationId="{306E5BA1-A0F7-409B-8EC1-B602A5B8547D}"/>
          </ac:grpSpMkLst>
        </pc:grpChg>
        <pc:grpChg chg="mod">
          <ac:chgData name="服部 文志" userId="6cf082c119ced260" providerId="LiveId" clId="{DBFECDF4-B864-4408-A079-1A4329632B70}" dt="2022-02-10T10:06:02.850" v="262"/>
          <ac:grpSpMkLst>
            <pc:docMk/>
            <pc:sldMk cId="319261814" sldId="292"/>
            <ac:grpSpMk id="110" creationId="{618027BA-223D-4A5D-A227-9558837268B5}"/>
          </ac:grpSpMkLst>
        </pc:grpChg>
        <pc:picChg chg="mod">
          <ac:chgData name="服部 文志" userId="6cf082c119ced260" providerId="LiveId" clId="{DBFECDF4-B864-4408-A079-1A4329632B70}" dt="2022-02-10T10:05:32.865" v="256"/>
          <ac:picMkLst>
            <pc:docMk/>
            <pc:sldMk cId="319261814" sldId="292"/>
            <ac:picMk id="58" creationId="{77E302E0-59AC-4EFF-9C30-3FD35C318E93}"/>
          </ac:picMkLst>
        </pc:picChg>
        <pc:picChg chg="mod">
          <ac:chgData name="服部 文志" userId="6cf082c119ced260" providerId="LiveId" clId="{DBFECDF4-B864-4408-A079-1A4329632B70}" dt="2022-02-10T10:06:02.850" v="262"/>
          <ac:picMkLst>
            <pc:docMk/>
            <pc:sldMk cId="319261814" sldId="292"/>
            <ac:picMk id="111" creationId="{8C048645-7FCE-4272-A71D-2F3EC9C397CD}"/>
          </ac:picMkLst>
        </pc:picChg>
        <pc:picChg chg="add mod">
          <ac:chgData name="服部 文志" userId="6cf082c119ced260" providerId="LiveId" clId="{DBFECDF4-B864-4408-A079-1A4329632B70}" dt="2022-02-10T10:38:49.069" v="632" actId="1076"/>
          <ac:picMkLst>
            <pc:docMk/>
            <pc:sldMk cId="319261814" sldId="292"/>
            <ac:picMk id="162" creationId="{556C4987-EAC1-4C3F-A878-EFF68B14D306}"/>
          </ac:picMkLst>
        </pc:picChg>
      </pc:sldChg>
      <pc:sldChg chg="addSp delSp modSp new del mod">
        <pc:chgData name="服部 文志" userId="6cf082c119ced260" providerId="LiveId" clId="{DBFECDF4-B864-4408-A079-1A4329632B70}" dt="2022-02-10T10:40:32.828" v="645" actId="47"/>
        <pc:sldMkLst>
          <pc:docMk/>
          <pc:sldMk cId="3243570717" sldId="293"/>
        </pc:sldMkLst>
        <pc:spChg chg="mod">
          <ac:chgData name="服部 文志" userId="6cf082c119ced260" providerId="LiveId" clId="{DBFECDF4-B864-4408-A079-1A4329632B70}" dt="2022-02-10T10:16:01.323" v="424" actId="20577"/>
          <ac:spMkLst>
            <pc:docMk/>
            <pc:sldMk cId="3243570717" sldId="293"/>
            <ac:spMk id="2" creationId="{F9603BE7-15A1-442F-9A3A-B40C705CCED4}"/>
          </ac:spMkLst>
        </pc:spChg>
        <pc:spChg chg="del">
          <ac:chgData name="服部 文志" userId="6cf082c119ced260" providerId="LiveId" clId="{DBFECDF4-B864-4408-A079-1A4329632B70}" dt="2022-02-10T10:15:41.763" v="403" actId="478"/>
          <ac:spMkLst>
            <pc:docMk/>
            <pc:sldMk cId="3243570717" sldId="293"/>
            <ac:spMk id="3" creationId="{4384B843-40E8-40DC-8A62-A53A3878619C}"/>
          </ac:spMkLst>
        </pc:spChg>
        <pc:spChg chg="add mod">
          <ac:chgData name="服部 文志" userId="6cf082c119ced260" providerId="LiveId" clId="{DBFECDF4-B864-4408-A079-1A4329632B70}" dt="2022-02-10T10:17:41.032" v="442" actId="1076"/>
          <ac:spMkLst>
            <pc:docMk/>
            <pc:sldMk cId="3243570717" sldId="293"/>
            <ac:spMk id="6" creationId="{FFDF7350-AEAE-4F3B-B2FA-CA63B0EDF236}"/>
          </ac:spMkLst>
        </pc:spChg>
        <pc:spChg chg="add mod">
          <ac:chgData name="服部 文志" userId="6cf082c119ced260" providerId="LiveId" clId="{DBFECDF4-B864-4408-A079-1A4329632B70}" dt="2022-02-10T10:17:41.032" v="442" actId="1076"/>
          <ac:spMkLst>
            <pc:docMk/>
            <pc:sldMk cId="3243570717" sldId="293"/>
            <ac:spMk id="7" creationId="{2890810B-E068-4D33-8E88-1560515B16BC}"/>
          </ac:spMkLst>
        </pc:spChg>
        <pc:spChg chg="add mod">
          <ac:chgData name="服部 文志" userId="6cf082c119ced260" providerId="LiveId" clId="{DBFECDF4-B864-4408-A079-1A4329632B70}" dt="2022-02-10T10:17:41.032" v="442" actId="1076"/>
          <ac:spMkLst>
            <pc:docMk/>
            <pc:sldMk cId="3243570717" sldId="293"/>
            <ac:spMk id="8" creationId="{996AD91A-ADA0-45ED-ADD4-D5CCB91FC9D7}"/>
          </ac:spMkLst>
        </pc:spChg>
        <pc:spChg chg="add mod">
          <ac:chgData name="服部 文志" userId="6cf082c119ced260" providerId="LiveId" clId="{DBFECDF4-B864-4408-A079-1A4329632B70}" dt="2022-02-10T10:17:41.032" v="442" actId="1076"/>
          <ac:spMkLst>
            <pc:docMk/>
            <pc:sldMk cId="3243570717" sldId="293"/>
            <ac:spMk id="9" creationId="{06D6089F-78BB-4C36-9F81-198D6E751260}"/>
          </ac:spMkLst>
        </pc:spChg>
        <pc:spChg chg="add mod">
          <ac:chgData name="服部 文志" userId="6cf082c119ced260" providerId="LiveId" clId="{DBFECDF4-B864-4408-A079-1A4329632B70}" dt="2022-02-10T10:17:41.032" v="442" actId="1076"/>
          <ac:spMkLst>
            <pc:docMk/>
            <pc:sldMk cId="3243570717" sldId="293"/>
            <ac:spMk id="10" creationId="{DF9F0D77-5A1D-4D92-8F22-EF787509DF7C}"/>
          </ac:spMkLst>
        </pc:spChg>
        <pc:spChg chg="add mod">
          <ac:chgData name="服部 文志" userId="6cf082c119ced260" providerId="LiveId" clId="{DBFECDF4-B864-4408-A079-1A4329632B70}" dt="2022-02-10T10:17:41.032" v="442" actId="1076"/>
          <ac:spMkLst>
            <pc:docMk/>
            <pc:sldMk cId="3243570717" sldId="293"/>
            <ac:spMk id="11" creationId="{5A4554B8-2C14-47F0-905D-CE9D5CB788ED}"/>
          </ac:spMkLst>
        </pc:spChg>
        <pc:spChg chg="add mod">
          <ac:chgData name="服部 文志" userId="6cf082c119ced260" providerId="LiveId" clId="{DBFECDF4-B864-4408-A079-1A4329632B70}" dt="2022-02-10T10:17:41.032" v="442" actId="1076"/>
          <ac:spMkLst>
            <pc:docMk/>
            <pc:sldMk cId="3243570717" sldId="293"/>
            <ac:spMk id="12" creationId="{C1A69EAB-DB52-4656-BC6C-2AEB56DAD8CB}"/>
          </ac:spMkLst>
        </pc:spChg>
        <pc:spChg chg="add mod">
          <ac:chgData name="服部 文志" userId="6cf082c119ced260" providerId="LiveId" clId="{DBFECDF4-B864-4408-A079-1A4329632B70}" dt="2022-02-10T10:17:41.032" v="442" actId="1076"/>
          <ac:spMkLst>
            <pc:docMk/>
            <pc:sldMk cId="3243570717" sldId="293"/>
            <ac:spMk id="13" creationId="{E5FDDBA0-9801-42B5-9697-D2ACA50443D6}"/>
          </ac:spMkLst>
        </pc:spChg>
        <pc:spChg chg="add mod">
          <ac:chgData name="服部 文志" userId="6cf082c119ced260" providerId="LiveId" clId="{DBFECDF4-B864-4408-A079-1A4329632B70}" dt="2022-02-10T10:17:41.032" v="442" actId="1076"/>
          <ac:spMkLst>
            <pc:docMk/>
            <pc:sldMk cId="3243570717" sldId="293"/>
            <ac:spMk id="14" creationId="{670F7D3B-52A0-496B-AB9E-7966E6DB6BBC}"/>
          </ac:spMkLst>
        </pc:spChg>
        <pc:spChg chg="add mod">
          <ac:chgData name="服部 文志" userId="6cf082c119ced260" providerId="LiveId" clId="{DBFECDF4-B864-4408-A079-1A4329632B70}" dt="2022-02-10T10:17:41.032" v="442" actId="1076"/>
          <ac:spMkLst>
            <pc:docMk/>
            <pc:sldMk cId="3243570717" sldId="293"/>
            <ac:spMk id="15" creationId="{1C24E79C-A4BB-4EB5-9453-C3C0C1D9F8B6}"/>
          </ac:spMkLst>
        </pc:spChg>
        <pc:spChg chg="add mod">
          <ac:chgData name="服部 文志" userId="6cf082c119ced260" providerId="LiveId" clId="{DBFECDF4-B864-4408-A079-1A4329632B70}" dt="2022-02-10T10:17:41.032" v="442" actId="1076"/>
          <ac:spMkLst>
            <pc:docMk/>
            <pc:sldMk cId="3243570717" sldId="293"/>
            <ac:spMk id="16" creationId="{1B038F52-0409-4FE2-9989-F1823BF6C4F4}"/>
          </ac:spMkLst>
        </pc:spChg>
        <pc:spChg chg="add mod">
          <ac:chgData name="服部 文志" userId="6cf082c119ced260" providerId="LiveId" clId="{DBFECDF4-B864-4408-A079-1A4329632B70}" dt="2022-02-10T10:17:41.032" v="442" actId="1076"/>
          <ac:spMkLst>
            <pc:docMk/>
            <pc:sldMk cId="3243570717" sldId="293"/>
            <ac:spMk id="17" creationId="{7E474F7E-A03F-4D14-8A2D-C3EEDB58F04C}"/>
          </ac:spMkLst>
        </pc:spChg>
        <pc:spChg chg="add mod">
          <ac:chgData name="服部 文志" userId="6cf082c119ced260" providerId="LiveId" clId="{DBFECDF4-B864-4408-A079-1A4329632B70}" dt="2022-02-10T10:17:41.032" v="442" actId="1076"/>
          <ac:spMkLst>
            <pc:docMk/>
            <pc:sldMk cId="3243570717" sldId="293"/>
            <ac:spMk id="18" creationId="{4CBE5D90-3BCA-4289-A8FA-2ACC38D1E9EB}"/>
          </ac:spMkLst>
        </pc:spChg>
        <pc:spChg chg="add mod">
          <ac:chgData name="服部 文志" userId="6cf082c119ced260" providerId="LiveId" clId="{DBFECDF4-B864-4408-A079-1A4329632B70}" dt="2022-02-10T10:17:41.032" v="442" actId="1076"/>
          <ac:spMkLst>
            <pc:docMk/>
            <pc:sldMk cId="3243570717" sldId="293"/>
            <ac:spMk id="19" creationId="{C06BA3D5-65E5-49F8-AB0D-01CA149828DC}"/>
          </ac:spMkLst>
        </pc:spChg>
        <pc:spChg chg="add mod">
          <ac:chgData name="服部 文志" userId="6cf082c119ced260" providerId="LiveId" clId="{DBFECDF4-B864-4408-A079-1A4329632B70}" dt="2022-02-10T10:17:41.032" v="442" actId="1076"/>
          <ac:spMkLst>
            <pc:docMk/>
            <pc:sldMk cId="3243570717" sldId="293"/>
            <ac:spMk id="20" creationId="{10B5A590-BC18-40A4-B1D5-47D6289F66AD}"/>
          </ac:spMkLst>
        </pc:spChg>
        <pc:spChg chg="add mod">
          <ac:chgData name="服部 文志" userId="6cf082c119ced260" providerId="LiveId" clId="{DBFECDF4-B864-4408-A079-1A4329632B70}" dt="2022-02-10T10:17:41.032" v="442" actId="1076"/>
          <ac:spMkLst>
            <pc:docMk/>
            <pc:sldMk cId="3243570717" sldId="293"/>
            <ac:spMk id="21" creationId="{8007C85D-62F3-4697-BF15-909577A0145F}"/>
          </ac:spMkLst>
        </pc:spChg>
        <pc:spChg chg="add mod">
          <ac:chgData name="服部 文志" userId="6cf082c119ced260" providerId="LiveId" clId="{DBFECDF4-B864-4408-A079-1A4329632B70}" dt="2022-02-10T10:17:41.032" v="442" actId="1076"/>
          <ac:spMkLst>
            <pc:docMk/>
            <pc:sldMk cId="3243570717" sldId="293"/>
            <ac:spMk id="22" creationId="{5C1CE015-318D-4961-8007-DE6DD41BA3CC}"/>
          </ac:spMkLst>
        </pc:spChg>
        <pc:spChg chg="add mod">
          <ac:chgData name="服部 文志" userId="6cf082c119ced260" providerId="LiveId" clId="{DBFECDF4-B864-4408-A079-1A4329632B70}" dt="2022-02-10T10:17:41.032" v="442" actId="1076"/>
          <ac:spMkLst>
            <pc:docMk/>
            <pc:sldMk cId="3243570717" sldId="293"/>
            <ac:spMk id="23" creationId="{2A4C630A-98A4-49C1-8A57-BCBED1F3D83F}"/>
          </ac:spMkLst>
        </pc:spChg>
        <pc:spChg chg="add mod">
          <ac:chgData name="服部 文志" userId="6cf082c119ced260" providerId="LiveId" clId="{DBFECDF4-B864-4408-A079-1A4329632B70}" dt="2022-02-10T10:17:41.032" v="442" actId="1076"/>
          <ac:spMkLst>
            <pc:docMk/>
            <pc:sldMk cId="3243570717" sldId="293"/>
            <ac:spMk id="24" creationId="{864279FB-93AA-4C70-9D2C-9893D1BAF16E}"/>
          </ac:spMkLst>
        </pc:spChg>
        <pc:spChg chg="add mod">
          <ac:chgData name="服部 文志" userId="6cf082c119ced260" providerId="LiveId" clId="{DBFECDF4-B864-4408-A079-1A4329632B70}" dt="2022-02-10T10:17:41.032" v="442" actId="1076"/>
          <ac:spMkLst>
            <pc:docMk/>
            <pc:sldMk cId="3243570717" sldId="293"/>
            <ac:spMk id="25" creationId="{1F2DFB60-4C82-4B56-8604-789BABDE0D77}"/>
          </ac:spMkLst>
        </pc:spChg>
        <pc:spChg chg="add mod">
          <ac:chgData name="服部 文志" userId="6cf082c119ced260" providerId="LiveId" clId="{DBFECDF4-B864-4408-A079-1A4329632B70}" dt="2022-02-10T10:17:41.032" v="442" actId="1076"/>
          <ac:spMkLst>
            <pc:docMk/>
            <pc:sldMk cId="3243570717" sldId="293"/>
            <ac:spMk id="26" creationId="{536D7DFE-E296-4C13-AD83-712051496CD6}"/>
          </ac:spMkLst>
        </pc:spChg>
        <pc:spChg chg="add mod">
          <ac:chgData name="服部 文志" userId="6cf082c119ced260" providerId="LiveId" clId="{DBFECDF4-B864-4408-A079-1A4329632B70}" dt="2022-02-10T10:17:41.032" v="442" actId="1076"/>
          <ac:spMkLst>
            <pc:docMk/>
            <pc:sldMk cId="3243570717" sldId="293"/>
            <ac:spMk id="27" creationId="{1CD7FF4B-1ABB-4126-9135-A08A237D905E}"/>
          </ac:spMkLst>
        </pc:spChg>
        <pc:spChg chg="add mod">
          <ac:chgData name="服部 文志" userId="6cf082c119ced260" providerId="LiveId" clId="{DBFECDF4-B864-4408-A079-1A4329632B70}" dt="2022-02-10T10:17:41.032" v="442" actId="1076"/>
          <ac:spMkLst>
            <pc:docMk/>
            <pc:sldMk cId="3243570717" sldId="293"/>
            <ac:spMk id="28" creationId="{941C9DBE-4F66-42B7-8D0A-28595B59F14D}"/>
          </ac:spMkLst>
        </pc:spChg>
        <pc:spChg chg="add mod">
          <ac:chgData name="服部 文志" userId="6cf082c119ced260" providerId="LiveId" clId="{DBFECDF4-B864-4408-A079-1A4329632B70}" dt="2022-02-10T10:17:41.032" v="442" actId="1076"/>
          <ac:spMkLst>
            <pc:docMk/>
            <pc:sldMk cId="3243570717" sldId="293"/>
            <ac:spMk id="29" creationId="{BB985BC4-F696-4327-8686-C0899CB92386}"/>
          </ac:spMkLst>
        </pc:spChg>
        <pc:spChg chg="add del mod">
          <ac:chgData name="服部 文志" userId="6cf082c119ced260" providerId="LiveId" clId="{DBFECDF4-B864-4408-A079-1A4329632B70}" dt="2022-02-10T10:22:04.447" v="523" actId="1076"/>
          <ac:spMkLst>
            <pc:docMk/>
            <pc:sldMk cId="3243570717" sldId="293"/>
            <ac:spMk id="30" creationId="{BF1E7443-8E6F-473A-9647-EE46F7D33C2C}"/>
          </ac:spMkLst>
        </pc:spChg>
        <pc:spChg chg="add del mod">
          <ac:chgData name="服部 文志" userId="6cf082c119ced260" providerId="LiveId" clId="{DBFECDF4-B864-4408-A079-1A4329632B70}" dt="2022-02-10T10:18:24.581" v="467"/>
          <ac:spMkLst>
            <pc:docMk/>
            <pc:sldMk cId="3243570717" sldId="293"/>
            <ac:spMk id="31" creationId="{BAB7D9F5-89B5-40C1-A909-8CFD55BD75A6}"/>
          </ac:spMkLst>
        </pc:spChg>
        <pc:spChg chg="add del mod">
          <ac:chgData name="服部 文志" userId="6cf082c119ced260" providerId="LiveId" clId="{DBFECDF4-B864-4408-A079-1A4329632B70}" dt="2022-02-10T10:18:33.001" v="469" actId="767"/>
          <ac:spMkLst>
            <pc:docMk/>
            <pc:sldMk cId="3243570717" sldId="293"/>
            <ac:spMk id="32" creationId="{03005D10-D43A-4236-A5EA-3AAB1A2439B2}"/>
          </ac:spMkLst>
        </pc:spChg>
        <pc:spChg chg="add mod">
          <ac:chgData name="服部 文志" userId="6cf082c119ced260" providerId="LiveId" clId="{DBFECDF4-B864-4408-A079-1A4329632B70}" dt="2022-02-10T10:21:17.022" v="493" actId="1076"/>
          <ac:spMkLst>
            <pc:docMk/>
            <pc:sldMk cId="3243570717" sldId="293"/>
            <ac:spMk id="33" creationId="{2DFC8054-B46D-48FE-AA42-875A72BC8985}"/>
          </ac:spMkLst>
        </pc:spChg>
      </pc:sldChg>
      <pc:sldChg chg="addSp delSp modSp new del mod ord">
        <pc:chgData name="服部 文志" userId="6cf082c119ced260" providerId="LiveId" clId="{DBFECDF4-B864-4408-A079-1A4329632B70}" dt="2022-02-10T10:40:34.346" v="646" actId="47"/>
        <pc:sldMkLst>
          <pc:docMk/>
          <pc:sldMk cId="1451781864" sldId="294"/>
        </pc:sldMkLst>
        <pc:spChg chg="mod">
          <ac:chgData name="服部 文志" userId="6cf082c119ced260" providerId="LiveId" clId="{DBFECDF4-B864-4408-A079-1A4329632B70}" dt="2022-02-10T10:25:23.904" v="565" actId="20577"/>
          <ac:spMkLst>
            <pc:docMk/>
            <pc:sldMk cId="1451781864" sldId="294"/>
            <ac:spMk id="2" creationId="{DC2E39C0-F247-4AFB-AFB5-386407BE0127}"/>
          </ac:spMkLst>
        </pc:spChg>
        <pc:spChg chg="mod">
          <ac:chgData name="服部 文志" userId="6cf082c119ced260" providerId="LiveId" clId="{DBFECDF4-B864-4408-A079-1A4329632B70}" dt="2022-02-10T10:24:37.516" v="543" actId="1076"/>
          <ac:spMkLst>
            <pc:docMk/>
            <pc:sldMk cId="1451781864" sldId="294"/>
            <ac:spMk id="5" creationId="{2159F3DF-F38E-4560-A13E-CC387F43C649}"/>
          </ac:spMkLst>
        </pc:spChg>
        <pc:spChg chg="add del mod">
          <ac:chgData name="服部 文志" userId="6cf082c119ced260" providerId="LiveId" clId="{DBFECDF4-B864-4408-A079-1A4329632B70}" dt="2022-02-10T10:23:41.244" v="532"/>
          <ac:spMkLst>
            <pc:docMk/>
            <pc:sldMk cId="1451781864" sldId="294"/>
            <ac:spMk id="6" creationId="{F60F08A7-4F7A-4A3F-9162-86F5F6E0526E}"/>
          </ac:spMkLst>
        </pc:spChg>
        <pc:spChg chg="add del mod">
          <ac:chgData name="服部 文志" userId="6cf082c119ced260" providerId="LiveId" clId="{DBFECDF4-B864-4408-A079-1A4329632B70}" dt="2022-02-10T10:23:41.244" v="532"/>
          <ac:spMkLst>
            <pc:docMk/>
            <pc:sldMk cId="1451781864" sldId="294"/>
            <ac:spMk id="7" creationId="{EE15D6F2-8473-47A7-8E38-A6E45001A92D}"/>
          </ac:spMkLst>
        </pc:spChg>
        <pc:spChg chg="add del mod">
          <ac:chgData name="服部 文志" userId="6cf082c119ced260" providerId="LiveId" clId="{DBFECDF4-B864-4408-A079-1A4329632B70}" dt="2022-02-10T10:23:41.244" v="532"/>
          <ac:spMkLst>
            <pc:docMk/>
            <pc:sldMk cId="1451781864" sldId="294"/>
            <ac:spMk id="8" creationId="{42D8C92D-A4C2-4611-84A4-E77DC68B1ECE}"/>
          </ac:spMkLst>
        </pc:spChg>
        <pc:spChg chg="add del mod">
          <ac:chgData name="服部 文志" userId="6cf082c119ced260" providerId="LiveId" clId="{DBFECDF4-B864-4408-A079-1A4329632B70}" dt="2022-02-10T10:23:41.244" v="532"/>
          <ac:spMkLst>
            <pc:docMk/>
            <pc:sldMk cId="1451781864" sldId="294"/>
            <ac:spMk id="9" creationId="{7827F5D0-13FD-4D4B-86FC-D6F273521078}"/>
          </ac:spMkLst>
        </pc:spChg>
        <pc:spChg chg="add del mod">
          <ac:chgData name="服部 文志" userId="6cf082c119ced260" providerId="LiveId" clId="{DBFECDF4-B864-4408-A079-1A4329632B70}" dt="2022-02-10T10:23:41.244" v="532"/>
          <ac:spMkLst>
            <pc:docMk/>
            <pc:sldMk cId="1451781864" sldId="294"/>
            <ac:spMk id="10" creationId="{A145CDD8-9946-4BB6-A761-D82E436607B0}"/>
          </ac:spMkLst>
        </pc:spChg>
        <pc:spChg chg="add del mod">
          <ac:chgData name="服部 文志" userId="6cf082c119ced260" providerId="LiveId" clId="{DBFECDF4-B864-4408-A079-1A4329632B70}" dt="2022-02-10T10:23:41.244" v="532"/>
          <ac:spMkLst>
            <pc:docMk/>
            <pc:sldMk cId="1451781864" sldId="294"/>
            <ac:spMk id="11" creationId="{84ED75C2-BC81-4BA0-8A58-8EE1FD312C80}"/>
          </ac:spMkLst>
        </pc:spChg>
        <pc:spChg chg="add del mod">
          <ac:chgData name="服部 文志" userId="6cf082c119ced260" providerId="LiveId" clId="{DBFECDF4-B864-4408-A079-1A4329632B70}" dt="2022-02-10T10:23:41.244" v="532"/>
          <ac:spMkLst>
            <pc:docMk/>
            <pc:sldMk cId="1451781864" sldId="294"/>
            <ac:spMk id="12" creationId="{18E74789-6DE8-4396-844C-8E84D43D56F4}"/>
          </ac:spMkLst>
        </pc:spChg>
        <pc:spChg chg="add del mod">
          <ac:chgData name="服部 文志" userId="6cf082c119ced260" providerId="LiveId" clId="{DBFECDF4-B864-4408-A079-1A4329632B70}" dt="2022-02-10T10:23:41.244" v="532"/>
          <ac:spMkLst>
            <pc:docMk/>
            <pc:sldMk cId="1451781864" sldId="294"/>
            <ac:spMk id="13" creationId="{F2710557-88B4-4264-BD05-4DCC76092720}"/>
          </ac:spMkLst>
        </pc:spChg>
        <pc:spChg chg="add del mod">
          <ac:chgData name="服部 文志" userId="6cf082c119ced260" providerId="LiveId" clId="{DBFECDF4-B864-4408-A079-1A4329632B70}" dt="2022-02-10T10:23:41.244" v="532"/>
          <ac:spMkLst>
            <pc:docMk/>
            <pc:sldMk cId="1451781864" sldId="294"/>
            <ac:spMk id="14" creationId="{A144D2E4-5948-4BD1-BB0D-302BA5C7E00F}"/>
          </ac:spMkLst>
        </pc:spChg>
        <pc:spChg chg="add del mod">
          <ac:chgData name="服部 文志" userId="6cf082c119ced260" providerId="LiveId" clId="{DBFECDF4-B864-4408-A079-1A4329632B70}" dt="2022-02-10T10:23:41.244" v="532"/>
          <ac:spMkLst>
            <pc:docMk/>
            <pc:sldMk cId="1451781864" sldId="294"/>
            <ac:spMk id="15" creationId="{6A6EBF85-B3D7-4194-A5B1-5BD5A540C554}"/>
          </ac:spMkLst>
        </pc:spChg>
        <pc:spChg chg="add del mod">
          <ac:chgData name="服部 文志" userId="6cf082c119ced260" providerId="LiveId" clId="{DBFECDF4-B864-4408-A079-1A4329632B70}" dt="2022-02-10T10:23:41.244" v="532"/>
          <ac:spMkLst>
            <pc:docMk/>
            <pc:sldMk cId="1451781864" sldId="294"/>
            <ac:spMk id="16" creationId="{24F3A3FE-E901-4A4D-B596-977A52F4931C}"/>
          </ac:spMkLst>
        </pc:spChg>
        <pc:spChg chg="add del mod">
          <ac:chgData name="服部 文志" userId="6cf082c119ced260" providerId="LiveId" clId="{DBFECDF4-B864-4408-A079-1A4329632B70}" dt="2022-02-10T10:23:41.244" v="532"/>
          <ac:spMkLst>
            <pc:docMk/>
            <pc:sldMk cId="1451781864" sldId="294"/>
            <ac:spMk id="17" creationId="{1E02F2AB-D117-4F1E-99AC-02E80590D8EB}"/>
          </ac:spMkLst>
        </pc:spChg>
        <pc:spChg chg="add del mod">
          <ac:chgData name="服部 文志" userId="6cf082c119ced260" providerId="LiveId" clId="{DBFECDF4-B864-4408-A079-1A4329632B70}" dt="2022-02-10T10:23:41.244" v="532"/>
          <ac:spMkLst>
            <pc:docMk/>
            <pc:sldMk cId="1451781864" sldId="294"/>
            <ac:spMk id="18" creationId="{BCD0ED9D-2DB6-4B37-B8E9-92DCA53BCFF9}"/>
          </ac:spMkLst>
        </pc:spChg>
        <pc:spChg chg="add del mod">
          <ac:chgData name="服部 文志" userId="6cf082c119ced260" providerId="LiveId" clId="{DBFECDF4-B864-4408-A079-1A4329632B70}" dt="2022-02-10T10:23:41.244" v="532"/>
          <ac:spMkLst>
            <pc:docMk/>
            <pc:sldMk cId="1451781864" sldId="294"/>
            <ac:spMk id="19" creationId="{BB536BF4-EC04-43CB-A4DD-BE325129A11A}"/>
          </ac:spMkLst>
        </pc:spChg>
        <pc:spChg chg="add del mod">
          <ac:chgData name="服部 文志" userId="6cf082c119ced260" providerId="LiveId" clId="{DBFECDF4-B864-4408-A079-1A4329632B70}" dt="2022-02-10T10:23:41.244" v="532"/>
          <ac:spMkLst>
            <pc:docMk/>
            <pc:sldMk cId="1451781864" sldId="294"/>
            <ac:spMk id="20" creationId="{D44722D9-4253-494B-8EFC-9A2987220E68}"/>
          </ac:spMkLst>
        </pc:spChg>
        <pc:spChg chg="add del mod">
          <ac:chgData name="服部 文志" userId="6cf082c119ced260" providerId="LiveId" clId="{DBFECDF4-B864-4408-A079-1A4329632B70}" dt="2022-02-10T10:23:41.244" v="532"/>
          <ac:spMkLst>
            <pc:docMk/>
            <pc:sldMk cId="1451781864" sldId="294"/>
            <ac:spMk id="21" creationId="{A2BB06B8-59BB-4CD2-A4CE-E6BDE74E1B6B}"/>
          </ac:spMkLst>
        </pc:spChg>
        <pc:spChg chg="add mod">
          <ac:chgData name="服部 文志" userId="6cf082c119ced260" providerId="LiveId" clId="{DBFECDF4-B864-4408-A079-1A4329632B70}" dt="2022-02-10T10:24:58.056" v="544" actId="1076"/>
          <ac:spMkLst>
            <pc:docMk/>
            <pc:sldMk cId="1451781864" sldId="294"/>
            <ac:spMk id="22" creationId="{4874F527-80B3-4688-B3A8-BA075CBADDC2}"/>
          </ac:spMkLst>
        </pc:spChg>
        <pc:spChg chg="add mod">
          <ac:chgData name="服部 文志" userId="6cf082c119ced260" providerId="LiveId" clId="{DBFECDF4-B864-4408-A079-1A4329632B70}" dt="2022-02-10T10:24:58.056" v="544" actId="1076"/>
          <ac:spMkLst>
            <pc:docMk/>
            <pc:sldMk cId="1451781864" sldId="294"/>
            <ac:spMk id="23" creationId="{2E245E0F-853A-4F8C-AA93-671F7DD76C0C}"/>
          </ac:spMkLst>
        </pc:spChg>
        <pc:spChg chg="add mod">
          <ac:chgData name="服部 文志" userId="6cf082c119ced260" providerId="LiveId" clId="{DBFECDF4-B864-4408-A079-1A4329632B70}" dt="2022-02-10T10:24:58.056" v="544" actId="1076"/>
          <ac:spMkLst>
            <pc:docMk/>
            <pc:sldMk cId="1451781864" sldId="294"/>
            <ac:spMk id="24" creationId="{CACDA68C-00B9-4A8E-9062-90C31AEC4E45}"/>
          </ac:spMkLst>
        </pc:spChg>
        <pc:spChg chg="add mod">
          <ac:chgData name="服部 文志" userId="6cf082c119ced260" providerId="LiveId" clId="{DBFECDF4-B864-4408-A079-1A4329632B70}" dt="2022-02-10T10:24:58.056" v="544" actId="1076"/>
          <ac:spMkLst>
            <pc:docMk/>
            <pc:sldMk cId="1451781864" sldId="294"/>
            <ac:spMk id="25" creationId="{65E1E896-5657-4F9B-A7CD-39E0C5462266}"/>
          </ac:spMkLst>
        </pc:spChg>
        <pc:spChg chg="add mod">
          <ac:chgData name="服部 文志" userId="6cf082c119ced260" providerId="LiveId" clId="{DBFECDF4-B864-4408-A079-1A4329632B70}" dt="2022-02-10T10:24:58.056" v="544" actId="1076"/>
          <ac:spMkLst>
            <pc:docMk/>
            <pc:sldMk cId="1451781864" sldId="294"/>
            <ac:spMk id="26" creationId="{A23CECAB-A82A-44BC-BB00-C9A05E5DEC1B}"/>
          </ac:spMkLst>
        </pc:spChg>
        <pc:spChg chg="add mod">
          <ac:chgData name="服部 文志" userId="6cf082c119ced260" providerId="LiveId" clId="{DBFECDF4-B864-4408-A079-1A4329632B70}" dt="2022-02-10T10:24:58.056" v="544" actId="1076"/>
          <ac:spMkLst>
            <pc:docMk/>
            <pc:sldMk cId="1451781864" sldId="294"/>
            <ac:spMk id="27" creationId="{8DD2AE17-3207-4FBB-A6D3-AB52E52C715F}"/>
          </ac:spMkLst>
        </pc:spChg>
        <pc:spChg chg="add mod">
          <ac:chgData name="服部 文志" userId="6cf082c119ced260" providerId="LiveId" clId="{DBFECDF4-B864-4408-A079-1A4329632B70}" dt="2022-02-10T10:24:58.056" v="544" actId="1076"/>
          <ac:spMkLst>
            <pc:docMk/>
            <pc:sldMk cId="1451781864" sldId="294"/>
            <ac:spMk id="28" creationId="{9981B842-DA10-4ADC-B5D7-C3FD82AB6568}"/>
          </ac:spMkLst>
        </pc:spChg>
        <pc:spChg chg="add mod">
          <ac:chgData name="服部 文志" userId="6cf082c119ced260" providerId="LiveId" clId="{DBFECDF4-B864-4408-A079-1A4329632B70}" dt="2022-02-10T10:24:58.056" v="544" actId="1076"/>
          <ac:spMkLst>
            <pc:docMk/>
            <pc:sldMk cId="1451781864" sldId="294"/>
            <ac:spMk id="29" creationId="{4073FBA7-8CB1-426A-BE18-0D09DC4D2A82}"/>
          </ac:spMkLst>
        </pc:spChg>
        <pc:spChg chg="add mod">
          <ac:chgData name="服部 文志" userId="6cf082c119ced260" providerId="LiveId" clId="{DBFECDF4-B864-4408-A079-1A4329632B70}" dt="2022-02-10T10:24:58.056" v="544" actId="1076"/>
          <ac:spMkLst>
            <pc:docMk/>
            <pc:sldMk cId="1451781864" sldId="294"/>
            <ac:spMk id="30" creationId="{30D82925-A261-4B50-99E6-FE466F582C4F}"/>
          </ac:spMkLst>
        </pc:spChg>
        <pc:spChg chg="add mod">
          <ac:chgData name="服部 文志" userId="6cf082c119ced260" providerId="LiveId" clId="{DBFECDF4-B864-4408-A079-1A4329632B70}" dt="2022-02-10T10:24:58.056" v="544" actId="1076"/>
          <ac:spMkLst>
            <pc:docMk/>
            <pc:sldMk cId="1451781864" sldId="294"/>
            <ac:spMk id="31" creationId="{81D56BD2-7526-4232-B6B6-3B510AFCA74C}"/>
          </ac:spMkLst>
        </pc:spChg>
        <pc:spChg chg="add mod">
          <ac:chgData name="服部 文志" userId="6cf082c119ced260" providerId="LiveId" clId="{DBFECDF4-B864-4408-A079-1A4329632B70}" dt="2022-02-10T10:24:58.056" v="544" actId="1076"/>
          <ac:spMkLst>
            <pc:docMk/>
            <pc:sldMk cId="1451781864" sldId="294"/>
            <ac:spMk id="32" creationId="{0162D579-6CC9-4275-8034-124751D58508}"/>
          </ac:spMkLst>
        </pc:spChg>
        <pc:spChg chg="add mod">
          <ac:chgData name="服部 文志" userId="6cf082c119ced260" providerId="LiveId" clId="{DBFECDF4-B864-4408-A079-1A4329632B70}" dt="2022-02-10T10:24:58.056" v="544" actId="1076"/>
          <ac:spMkLst>
            <pc:docMk/>
            <pc:sldMk cId="1451781864" sldId="294"/>
            <ac:spMk id="33" creationId="{D92ECC51-A191-4376-A935-6C2CF14ECAAB}"/>
          </ac:spMkLst>
        </pc:spChg>
        <pc:spChg chg="add mod">
          <ac:chgData name="服部 文志" userId="6cf082c119ced260" providerId="LiveId" clId="{DBFECDF4-B864-4408-A079-1A4329632B70}" dt="2022-02-10T10:24:58.056" v="544" actId="1076"/>
          <ac:spMkLst>
            <pc:docMk/>
            <pc:sldMk cId="1451781864" sldId="294"/>
            <ac:spMk id="34" creationId="{FAD51F98-B457-4B0A-BE7A-CB3A8B275C79}"/>
          </ac:spMkLst>
        </pc:spChg>
        <pc:spChg chg="add mod">
          <ac:chgData name="服部 文志" userId="6cf082c119ced260" providerId="LiveId" clId="{DBFECDF4-B864-4408-A079-1A4329632B70}" dt="2022-02-10T10:24:58.056" v="544" actId="1076"/>
          <ac:spMkLst>
            <pc:docMk/>
            <pc:sldMk cId="1451781864" sldId="294"/>
            <ac:spMk id="35" creationId="{A9441FFE-DC81-4EB6-A777-549529F04003}"/>
          </ac:spMkLst>
        </pc:spChg>
        <pc:spChg chg="add mod">
          <ac:chgData name="服部 文志" userId="6cf082c119ced260" providerId="LiveId" clId="{DBFECDF4-B864-4408-A079-1A4329632B70}" dt="2022-02-10T10:25:01.607" v="545" actId="14100"/>
          <ac:spMkLst>
            <pc:docMk/>
            <pc:sldMk cId="1451781864" sldId="294"/>
            <ac:spMk id="36" creationId="{6FBE9397-C900-43C0-836A-49B6D0EF8981}"/>
          </ac:spMkLst>
        </pc:spChg>
        <pc:spChg chg="add del mod">
          <ac:chgData name="服部 文志" userId="6cf082c119ced260" providerId="LiveId" clId="{DBFECDF4-B864-4408-A079-1A4329632B70}" dt="2022-02-10T10:24:14.776" v="539"/>
          <ac:spMkLst>
            <pc:docMk/>
            <pc:sldMk cId="1451781864" sldId="294"/>
            <ac:spMk id="37" creationId="{4BE3644C-BC6C-446F-8BE9-E5F83B430519}"/>
          </ac:spMkLst>
        </pc:spChg>
        <pc:spChg chg="add mod">
          <ac:chgData name="服部 文志" userId="6cf082c119ced260" providerId="LiveId" clId="{DBFECDF4-B864-4408-A079-1A4329632B70}" dt="2022-02-10T10:25:10.831" v="549" actId="1076"/>
          <ac:spMkLst>
            <pc:docMk/>
            <pc:sldMk cId="1451781864" sldId="294"/>
            <ac:spMk id="39" creationId="{33781E00-5046-448F-ADF7-ADFE413CDF4D}"/>
          </ac:spMkLst>
        </pc:spChg>
      </pc:sldChg>
      <pc:sldChg chg="add mod ord modShow">
        <pc:chgData name="服部 文志" userId="6cf082c119ced260" providerId="LiveId" clId="{DBFECDF4-B864-4408-A079-1A4329632B70}" dt="2022-02-10T11:00:05.833" v="924" actId="729"/>
        <pc:sldMkLst>
          <pc:docMk/>
          <pc:sldMk cId="988604430" sldId="295"/>
        </pc:sldMkLst>
      </pc:sldChg>
      <pc:sldChg chg="addSp delSp modSp add mod">
        <pc:chgData name="服部 文志" userId="6cf082c119ced260" providerId="LiveId" clId="{DBFECDF4-B864-4408-A079-1A4329632B70}" dt="2022-02-10T10:50:20.201" v="736" actId="20577"/>
        <pc:sldMkLst>
          <pc:docMk/>
          <pc:sldMk cId="3911692230" sldId="296"/>
        </pc:sldMkLst>
        <pc:spChg chg="mod">
          <ac:chgData name="服部 文志" userId="6cf082c119ced260" providerId="LiveId" clId="{DBFECDF4-B864-4408-A079-1A4329632B70}" dt="2022-02-10T10:50:20.201" v="736" actId="20577"/>
          <ac:spMkLst>
            <pc:docMk/>
            <pc:sldMk cId="3911692230" sldId="296"/>
            <ac:spMk id="2" creationId="{25166917-8B03-4C7D-ADE0-E5A863A4E56D}"/>
          </ac:spMkLst>
        </pc:spChg>
        <pc:spChg chg="add del mod">
          <ac:chgData name="服部 文志" userId="6cf082c119ced260" providerId="LiveId" clId="{DBFECDF4-B864-4408-A079-1A4329632B70}" dt="2022-02-10T10:34:46.845" v="573"/>
          <ac:spMkLst>
            <pc:docMk/>
            <pc:sldMk cId="3911692230" sldId="296"/>
            <ac:spMk id="6" creationId="{F676070B-415E-48B6-A2F0-7A2DA84A6255}"/>
          </ac:spMkLst>
        </pc:spChg>
        <pc:spChg chg="add del mod">
          <ac:chgData name="服部 文志" userId="6cf082c119ced260" providerId="LiveId" clId="{DBFECDF4-B864-4408-A079-1A4329632B70}" dt="2022-02-10T10:37:44.046" v="612"/>
          <ac:spMkLst>
            <pc:docMk/>
            <pc:sldMk cId="3911692230" sldId="296"/>
            <ac:spMk id="9" creationId="{723DCBC4-9FAA-4252-94B4-391F1ACCA6C0}"/>
          </ac:spMkLst>
        </pc:spChg>
        <pc:spChg chg="mod">
          <ac:chgData name="服部 文志" userId="6cf082c119ced260" providerId="LiveId" clId="{DBFECDF4-B864-4408-A079-1A4329632B70}" dt="2022-02-10T10:40:08.734" v="643" actId="14100"/>
          <ac:spMkLst>
            <pc:docMk/>
            <pc:sldMk cId="3911692230" sldId="296"/>
            <ac:spMk id="14" creationId="{D1EE97E9-745A-4A14-BE30-189BC68F9E58}"/>
          </ac:spMkLst>
        </pc:spChg>
        <pc:spChg chg="mod">
          <ac:chgData name="服部 文志" userId="6cf082c119ced260" providerId="LiveId" clId="{DBFECDF4-B864-4408-A079-1A4329632B70}" dt="2022-02-10T10:39:33.626" v="638" actId="207"/>
          <ac:spMkLst>
            <pc:docMk/>
            <pc:sldMk cId="3911692230" sldId="296"/>
            <ac:spMk id="16" creationId="{51A3E854-DF47-43A4-BB40-51BE6943D452}"/>
          </ac:spMkLst>
        </pc:spChg>
        <pc:spChg chg="mod">
          <ac:chgData name="服部 文志" userId="6cf082c119ced260" providerId="LiveId" clId="{DBFECDF4-B864-4408-A079-1A4329632B70}" dt="2022-02-10T10:39:33.626" v="638" actId="207"/>
          <ac:spMkLst>
            <pc:docMk/>
            <pc:sldMk cId="3911692230" sldId="296"/>
            <ac:spMk id="17" creationId="{BE72DCB7-A495-4224-A7F0-F36D9A5A1DE0}"/>
          </ac:spMkLst>
        </pc:spChg>
        <pc:spChg chg="mod">
          <ac:chgData name="服部 文志" userId="6cf082c119ced260" providerId="LiveId" clId="{DBFECDF4-B864-4408-A079-1A4329632B70}" dt="2022-02-10T10:39:33.626" v="638" actId="207"/>
          <ac:spMkLst>
            <pc:docMk/>
            <pc:sldMk cId="3911692230" sldId="296"/>
            <ac:spMk id="18" creationId="{724CD48B-4FB9-4658-A880-052EA41EEAAB}"/>
          </ac:spMkLst>
        </pc:spChg>
        <pc:spChg chg="mod">
          <ac:chgData name="服部 文志" userId="6cf082c119ced260" providerId="LiveId" clId="{DBFECDF4-B864-4408-A079-1A4329632B70}" dt="2022-02-10T10:39:33.626" v="638" actId="207"/>
          <ac:spMkLst>
            <pc:docMk/>
            <pc:sldMk cId="3911692230" sldId="296"/>
            <ac:spMk id="19" creationId="{8A41BDAE-69ED-4620-8610-DB558D2122EC}"/>
          </ac:spMkLst>
        </pc:spChg>
        <pc:spChg chg="mod">
          <ac:chgData name="服部 文志" userId="6cf082c119ced260" providerId="LiveId" clId="{DBFECDF4-B864-4408-A079-1A4329632B70}" dt="2022-02-10T10:39:33.626" v="638" actId="207"/>
          <ac:spMkLst>
            <pc:docMk/>
            <pc:sldMk cId="3911692230" sldId="296"/>
            <ac:spMk id="20" creationId="{6E54F1CF-04AA-4DA6-9D0A-B18A1D417D83}"/>
          </ac:spMkLst>
        </pc:spChg>
        <pc:spChg chg="mod">
          <ac:chgData name="服部 文志" userId="6cf082c119ced260" providerId="LiveId" clId="{DBFECDF4-B864-4408-A079-1A4329632B70}" dt="2022-02-10T10:39:33.626" v="638" actId="207"/>
          <ac:spMkLst>
            <pc:docMk/>
            <pc:sldMk cId="3911692230" sldId="296"/>
            <ac:spMk id="21" creationId="{5E4C05DA-D68D-4E75-BCB1-48A54EA62223}"/>
          </ac:spMkLst>
        </pc:spChg>
        <pc:spChg chg="add del mod">
          <ac:chgData name="服部 文志" userId="6cf082c119ced260" providerId="LiveId" clId="{DBFECDF4-B864-4408-A079-1A4329632B70}" dt="2022-02-10T10:44:57.554" v="649"/>
          <ac:spMkLst>
            <pc:docMk/>
            <pc:sldMk cId="3911692230" sldId="296"/>
            <ac:spMk id="22" creationId="{2B50A151-6DBC-4232-B5A5-6BE4933D3B62}"/>
          </ac:spMkLst>
        </pc:spChg>
        <pc:grpChg chg="add mod">
          <ac:chgData name="服部 文志" userId="6cf082c119ced260" providerId="LiveId" clId="{DBFECDF4-B864-4408-A079-1A4329632B70}" dt="2022-02-10T10:39:12.143" v="634"/>
          <ac:grpSpMkLst>
            <pc:docMk/>
            <pc:sldMk cId="3911692230" sldId="296"/>
            <ac:grpSpMk id="12" creationId="{25029A7B-A000-417F-93A1-2BB12BA7EC7D}"/>
          </ac:grpSpMkLst>
        </pc:grpChg>
        <pc:grpChg chg="mod">
          <ac:chgData name="服部 文志" userId="6cf082c119ced260" providerId="LiveId" clId="{DBFECDF4-B864-4408-A079-1A4329632B70}" dt="2022-02-10T10:39:12.143" v="634"/>
          <ac:grpSpMkLst>
            <pc:docMk/>
            <pc:sldMk cId="3911692230" sldId="296"/>
            <ac:grpSpMk id="13" creationId="{B16309AF-7406-4054-ACCE-E2658EA7FDD6}"/>
          </ac:grpSpMkLst>
        </pc:grpChg>
        <pc:graphicFrameChg chg="mod">
          <ac:chgData name="服部 文志" userId="6cf082c119ced260" providerId="LiveId" clId="{DBFECDF4-B864-4408-A079-1A4329632B70}" dt="2022-02-10T10:39:12.143" v="634"/>
          <ac:graphicFrameMkLst>
            <pc:docMk/>
            <pc:sldMk cId="3911692230" sldId="296"/>
            <ac:graphicFrameMk id="15" creationId="{F1F874B5-F6D4-4548-A355-726B944485C4}"/>
          </ac:graphicFrameMkLst>
        </pc:graphicFrameChg>
        <pc:picChg chg="add del mod">
          <ac:chgData name="服部 文志" userId="6cf082c119ced260" providerId="LiveId" clId="{DBFECDF4-B864-4408-A079-1A4329632B70}" dt="2022-02-10T10:36:38.977" v="611" actId="478"/>
          <ac:picMkLst>
            <pc:docMk/>
            <pc:sldMk cId="3911692230" sldId="296"/>
            <ac:picMk id="7" creationId="{9F78A694-88C1-483F-B0B5-23D5C30AC12F}"/>
          </ac:picMkLst>
        </pc:picChg>
        <pc:picChg chg="add del mod ord">
          <ac:chgData name="服部 文志" userId="6cf082c119ced260" providerId="LiveId" clId="{DBFECDF4-B864-4408-A079-1A4329632B70}" dt="2022-02-10T10:44:55.350" v="648" actId="478"/>
          <ac:picMkLst>
            <pc:docMk/>
            <pc:sldMk cId="3911692230" sldId="296"/>
            <ac:picMk id="10" creationId="{FA6458F9-5030-4B68-86FE-7444A22DC2D6}"/>
          </ac:picMkLst>
        </pc:picChg>
        <pc:picChg chg="add mod">
          <ac:chgData name="服部 文志" userId="6cf082c119ced260" providerId="LiveId" clId="{DBFECDF4-B864-4408-A079-1A4329632B70}" dt="2022-02-10T10:46:04.957" v="670" actId="1076"/>
          <ac:picMkLst>
            <pc:docMk/>
            <pc:sldMk cId="3911692230" sldId="296"/>
            <ac:picMk id="23" creationId="{3E297F05-FCAA-41F5-9714-7F6A0B5805A4}"/>
          </ac:picMkLst>
        </pc:picChg>
        <pc:picChg chg="del mod">
          <ac:chgData name="服部 文志" userId="6cf082c119ced260" providerId="LiveId" clId="{DBFECDF4-B864-4408-A079-1A4329632B70}" dt="2022-02-10T10:34:41.735" v="572" actId="478"/>
          <ac:picMkLst>
            <pc:docMk/>
            <pc:sldMk cId="3911692230" sldId="296"/>
            <ac:picMk id="162" creationId="{556C4987-EAC1-4C3F-A878-EFF68B14D306}"/>
          </ac:picMkLst>
        </pc:picChg>
      </pc:sldChg>
      <pc:sldChg chg="addSp delSp modSp new mod">
        <pc:chgData name="服部 文志" userId="6cf082c119ced260" providerId="LiveId" clId="{DBFECDF4-B864-4408-A079-1A4329632B70}" dt="2022-02-10T10:55:20.067" v="775" actId="20577"/>
        <pc:sldMkLst>
          <pc:docMk/>
          <pc:sldMk cId="2734606348" sldId="297"/>
        </pc:sldMkLst>
        <pc:spChg chg="mod">
          <ac:chgData name="服部 文志" userId="6cf082c119ced260" providerId="LiveId" clId="{DBFECDF4-B864-4408-A079-1A4329632B70}" dt="2022-02-10T10:55:20.067" v="775" actId="20577"/>
          <ac:spMkLst>
            <pc:docMk/>
            <pc:sldMk cId="2734606348" sldId="297"/>
            <ac:spMk id="2" creationId="{218086DB-7DAD-486A-AAED-DE5BFBBE9BD5}"/>
          </ac:spMkLst>
        </pc:spChg>
        <pc:spChg chg="add del">
          <ac:chgData name="服部 文志" userId="6cf082c119ced260" providerId="LiveId" clId="{DBFECDF4-B864-4408-A079-1A4329632B70}" dt="2022-02-10T10:47:08.800" v="674"/>
          <ac:spMkLst>
            <pc:docMk/>
            <pc:sldMk cId="2734606348" sldId="297"/>
            <ac:spMk id="3" creationId="{AD090F83-3611-443D-AC8F-2CA01ACE8F45}"/>
          </ac:spMkLst>
        </pc:spChg>
        <pc:spChg chg="add mod">
          <ac:chgData name="服部 文志" userId="6cf082c119ced260" providerId="LiveId" clId="{DBFECDF4-B864-4408-A079-1A4329632B70}" dt="2022-02-10T10:49:50.702" v="704" actId="208"/>
          <ac:spMkLst>
            <pc:docMk/>
            <pc:sldMk cId="2734606348" sldId="297"/>
            <ac:spMk id="8" creationId="{790FAB60-FFD0-4C47-B2FE-6955F78F15CF}"/>
          </ac:spMkLst>
        </pc:spChg>
        <pc:spChg chg="add mod">
          <ac:chgData name="服部 文志" userId="6cf082c119ced260" providerId="LiveId" clId="{DBFECDF4-B864-4408-A079-1A4329632B70}" dt="2022-02-10T10:50:00.270" v="706" actId="1582"/>
          <ac:spMkLst>
            <pc:docMk/>
            <pc:sldMk cId="2734606348" sldId="297"/>
            <ac:spMk id="9" creationId="{8A60D418-8B7B-4FD2-9688-B6F0DA7EEDF7}"/>
          </ac:spMkLst>
        </pc:spChg>
        <pc:picChg chg="add del mod">
          <ac:chgData name="服部 文志" userId="6cf082c119ced260" providerId="LiveId" clId="{DBFECDF4-B864-4408-A079-1A4329632B70}" dt="2022-02-10T10:46:41.576" v="673"/>
          <ac:picMkLst>
            <pc:docMk/>
            <pc:sldMk cId="2734606348" sldId="297"/>
            <ac:picMk id="6" creationId="{FF62CCD7-8037-489B-B937-55D438A9DDD6}"/>
          </ac:picMkLst>
        </pc:picChg>
        <pc:picChg chg="add mod">
          <ac:chgData name="服部 文志" userId="6cf082c119ced260" providerId="LiveId" clId="{DBFECDF4-B864-4408-A079-1A4329632B70}" dt="2022-02-10T10:49:23.952" v="700" actId="1076"/>
          <ac:picMkLst>
            <pc:docMk/>
            <pc:sldMk cId="2734606348" sldId="297"/>
            <ac:picMk id="7" creationId="{FC6C7151-A092-4960-AC9F-0672D72A6743}"/>
          </ac:picMkLst>
        </pc:picChg>
      </pc:sldChg>
      <pc:sldChg chg="addSp delSp modSp new mod">
        <pc:chgData name="服部 文志" userId="6cf082c119ced260" providerId="LiveId" clId="{DBFECDF4-B864-4408-A079-1A4329632B70}" dt="2022-02-10T10:55:30.232" v="796" actId="20577"/>
        <pc:sldMkLst>
          <pc:docMk/>
          <pc:sldMk cId="2709468780" sldId="298"/>
        </pc:sldMkLst>
        <pc:spChg chg="mod">
          <ac:chgData name="服部 文志" userId="6cf082c119ced260" providerId="LiveId" clId="{DBFECDF4-B864-4408-A079-1A4329632B70}" dt="2022-02-10T10:55:30.232" v="796" actId="20577"/>
          <ac:spMkLst>
            <pc:docMk/>
            <pc:sldMk cId="2709468780" sldId="298"/>
            <ac:spMk id="2" creationId="{BA80A272-0608-4AD6-B7AB-9BF96AC072D7}"/>
          </ac:spMkLst>
        </pc:spChg>
        <pc:spChg chg="del">
          <ac:chgData name="服部 文志" userId="6cf082c119ced260" providerId="LiveId" clId="{DBFECDF4-B864-4408-A079-1A4329632B70}" dt="2022-02-10T10:54:20.911" v="738"/>
          <ac:spMkLst>
            <pc:docMk/>
            <pc:sldMk cId="2709468780" sldId="298"/>
            <ac:spMk id="3" creationId="{1588A6DE-457F-4790-A827-171B3F07EA3C}"/>
          </ac:spMkLst>
        </pc:spChg>
        <pc:picChg chg="add mod">
          <ac:chgData name="服部 文志" userId="6cf082c119ced260" providerId="LiveId" clId="{DBFECDF4-B864-4408-A079-1A4329632B70}" dt="2022-02-10T10:54:45.637" v="757" actId="1076"/>
          <ac:picMkLst>
            <pc:docMk/>
            <pc:sldMk cId="2709468780" sldId="298"/>
            <ac:picMk id="6" creationId="{88611937-B268-4D1F-AE78-6BC40AB91A36}"/>
          </ac:picMkLst>
        </pc:picChg>
      </pc:sldChg>
      <pc:sldChg chg="addSp delSp modSp new mod ord">
        <pc:chgData name="服部 文志" userId="6cf082c119ced260" providerId="LiveId" clId="{DBFECDF4-B864-4408-A079-1A4329632B70}" dt="2022-02-10T12:39:46.350" v="2135" actId="1076"/>
        <pc:sldMkLst>
          <pc:docMk/>
          <pc:sldMk cId="2945843766" sldId="299"/>
        </pc:sldMkLst>
        <pc:spChg chg="mod">
          <ac:chgData name="服部 文志" userId="6cf082c119ced260" providerId="LiveId" clId="{DBFECDF4-B864-4408-A079-1A4329632B70}" dt="2022-02-10T12:28:52.969" v="1879" actId="20577"/>
          <ac:spMkLst>
            <pc:docMk/>
            <pc:sldMk cId="2945843766" sldId="299"/>
            <ac:spMk id="2" creationId="{49829838-8618-4A58-9D1E-8EB016FBC547}"/>
          </ac:spMkLst>
        </pc:spChg>
        <pc:spChg chg="del">
          <ac:chgData name="服部 文志" userId="6cf082c119ced260" providerId="LiveId" clId="{DBFECDF4-B864-4408-A079-1A4329632B70}" dt="2022-02-10T12:06:48.604" v="1407" actId="478"/>
          <ac:spMkLst>
            <pc:docMk/>
            <pc:sldMk cId="2945843766" sldId="299"/>
            <ac:spMk id="3" creationId="{6FFE98B0-9948-4F08-A290-9D93A6336766}"/>
          </ac:spMkLst>
        </pc:spChg>
        <pc:spChg chg="add mod">
          <ac:chgData name="服部 文志" userId="6cf082c119ced260" providerId="LiveId" clId="{DBFECDF4-B864-4408-A079-1A4329632B70}" dt="2022-02-10T12:38:01.113" v="2114" actId="1076"/>
          <ac:spMkLst>
            <pc:docMk/>
            <pc:sldMk cId="2945843766" sldId="299"/>
            <ac:spMk id="8" creationId="{2DC933DD-FF19-4BE0-BD2F-2D88E0E5B020}"/>
          </ac:spMkLst>
        </pc:spChg>
        <pc:spChg chg="add mod">
          <ac:chgData name="服部 文志" userId="6cf082c119ced260" providerId="LiveId" clId="{DBFECDF4-B864-4408-A079-1A4329632B70}" dt="2022-02-10T12:38:01.113" v="2114" actId="1076"/>
          <ac:spMkLst>
            <pc:docMk/>
            <pc:sldMk cId="2945843766" sldId="299"/>
            <ac:spMk id="9" creationId="{1B134F17-2841-4E43-AAE0-1C0B352A27A0}"/>
          </ac:spMkLst>
        </pc:spChg>
        <pc:spChg chg="add mod">
          <ac:chgData name="服部 文志" userId="6cf082c119ced260" providerId="LiveId" clId="{DBFECDF4-B864-4408-A079-1A4329632B70}" dt="2022-02-10T12:38:01.113" v="2114" actId="1076"/>
          <ac:spMkLst>
            <pc:docMk/>
            <pc:sldMk cId="2945843766" sldId="299"/>
            <ac:spMk id="10" creationId="{DA558A67-C5D1-4A59-9C30-B83C26E2E5C4}"/>
          </ac:spMkLst>
        </pc:spChg>
        <pc:spChg chg="add del mod">
          <ac:chgData name="服部 文志" userId="6cf082c119ced260" providerId="LiveId" clId="{DBFECDF4-B864-4408-A079-1A4329632B70}" dt="2022-02-10T12:13:27.187" v="1622" actId="478"/>
          <ac:spMkLst>
            <pc:docMk/>
            <pc:sldMk cId="2945843766" sldId="299"/>
            <ac:spMk id="11" creationId="{1C48ADBE-68A4-45A9-B6DC-382EC5D5340F}"/>
          </ac:spMkLst>
        </pc:spChg>
        <pc:spChg chg="add mod">
          <ac:chgData name="服部 文志" userId="6cf082c119ced260" providerId="LiveId" clId="{DBFECDF4-B864-4408-A079-1A4329632B70}" dt="2022-02-10T12:29:26.159" v="1880" actId="1076"/>
          <ac:spMkLst>
            <pc:docMk/>
            <pc:sldMk cId="2945843766" sldId="299"/>
            <ac:spMk id="12" creationId="{47BBB6DC-D8B2-47F4-A86B-4636AA54638B}"/>
          </ac:spMkLst>
        </pc:spChg>
        <pc:spChg chg="add mod">
          <ac:chgData name="服部 文志" userId="6cf082c119ced260" providerId="LiveId" clId="{DBFECDF4-B864-4408-A079-1A4329632B70}" dt="2022-02-10T12:38:39.638" v="2116" actId="1076"/>
          <ac:spMkLst>
            <pc:docMk/>
            <pc:sldMk cId="2945843766" sldId="299"/>
            <ac:spMk id="15" creationId="{EFE7891F-FF8B-4723-BA2F-79B192945874}"/>
          </ac:spMkLst>
        </pc:spChg>
        <pc:spChg chg="add mod">
          <ac:chgData name="服部 文志" userId="6cf082c119ced260" providerId="LiveId" clId="{DBFECDF4-B864-4408-A079-1A4329632B70}" dt="2022-02-10T12:38:39.638" v="2116" actId="1076"/>
          <ac:spMkLst>
            <pc:docMk/>
            <pc:sldMk cId="2945843766" sldId="299"/>
            <ac:spMk id="16" creationId="{6C567137-8221-4E51-8930-9BC2D47C2D6A}"/>
          </ac:spMkLst>
        </pc:spChg>
        <pc:spChg chg="add mod">
          <ac:chgData name="服部 文志" userId="6cf082c119ced260" providerId="LiveId" clId="{DBFECDF4-B864-4408-A079-1A4329632B70}" dt="2022-02-10T12:38:39.638" v="2116" actId="1076"/>
          <ac:spMkLst>
            <pc:docMk/>
            <pc:sldMk cId="2945843766" sldId="299"/>
            <ac:spMk id="17" creationId="{8D8BFB86-6E30-4D78-BBC7-BFAC63FC4E95}"/>
          </ac:spMkLst>
        </pc:spChg>
        <pc:spChg chg="add mod">
          <ac:chgData name="服部 文志" userId="6cf082c119ced260" providerId="LiveId" clId="{DBFECDF4-B864-4408-A079-1A4329632B70}" dt="2022-02-10T12:39:46.350" v="2135" actId="1076"/>
          <ac:spMkLst>
            <pc:docMk/>
            <pc:sldMk cId="2945843766" sldId="299"/>
            <ac:spMk id="18" creationId="{AF69CA64-7E7A-4432-97E8-9F48D1728441}"/>
          </ac:spMkLst>
        </pc:spChg>
        <pc:spChg chg="add del mod">
          <ac:chgData name="服部 文志" userId="6cf082c119ced260" providerId="LiveId" clId="{DBFECDF4-B864-4408-A079-1A4329632B70}" dt="2022-02-10T12:14:37.891" v="1650" actId="478"/>
          <ac:spMkLst>
            <pc:docMk/>
            <pc:sldMk cId="2945843766" sldId="299"/>
            <ac:spMk id="21" creationId="{7DCA115D-CD62-45CF-93F3-07A2496EE9FC}"/>
          </ac:spMkLst>
        </pc:spChg>
        <pc:spChg chg="add mod">
          <ac:chgData name="服部 文志" userId="6cf082c119ced260" providerId="LiveId" clId="{DBFECDF4-B864-4408-A079-1A4329632B70}" dt="2022-02-10T12:38:01.113" v="2114" actId="1076"/>
          <ac:spMkLst>
            <pc:docMk/>
            <pc:sldMk cId="2945843766" sldId="299"/>
            <ac:spMk id="22" creationId="{76657EFD-A6A2-4BD0-9CA7-C7AD15DE1327}"/>
          </ac:spMkLst>
        </pc:spChg>
        <pc:spChg chg="add mod">
          <ac:chgData name="服部 文志" userId="6cf082c119ced260" providerId="LiveId" clId="{DBFECDF4-B864-4408-A079-1A4329632B70}" dt="2022-02-10T12:38:23.990" v="2115" actId="1076"/>
          <ac:spMkLst>
            <pc:docMk/>
            <pc:sldMk cId="2945843766" sldId="299"/>
            <ac:spMk id="23" creationId="{D3698D9F-4FC0-40F2-A453-9CF583D99BCC}"/>
          </ac:spMkLst>
        </pc:spChg>
        <pc:spChg chg="add mod">
          <ac:chgData name="服部 文志" userId="6cf082c119ced260" providerId="LiveId" clId="{DBFECDF4-B864-4408-A079-1A4329632B70}" dt="2022-02-10T12:38:23.990" v="2115" actId="1076"/>
          <ac:spMkLst>
            <pc:docMk/>
            <pc:sldMk cId="2945843766" sldId="299"/>
            <ac:spMk id="24" creationId="{001E1A6D-5A92-47EC-BC7B-7FAD2D057B35}"/>
          </ac:spMkLst>
        </pc:spChg>
        <pc:spChg chg="add mod">
          <ac:chgData name="服部 文志" userId="6cf082c119ced260" providerId="LiveId" clId="{DBFECDF4-B864-4408-A079-1A4329632B70}" dt="2022-02-10T12:38:23.990" v="2115" actId="1076"/>
          <ac:spMkLst>
            <pc:docMk/>
            <pc:sldMk cId="2945843766" sldId="299"/>
            <ac:spMk id="25" creationId="{FB35B3B9-3771-4CE2-8BC0-41F572A25931}"/>
          </ac:spMkLst>
        </pc:spChg>
        <pc:spChg chg="add mod">
          <ac:chgData name="服部 文志" userId="6cf082c119ced260" providerId="LiveId" clId="{DBFECDF4-B864-4408-A079-1A4329632B70}" dt="2022-02-10T12:38:23.990" v="2115" actId="1076"/>
          <ac:spMkLst>
            <pc:docMk/>
            <pc:sldMk cId="2945843766" sldId="299"/>
            <ac:spMk id="27" creationId="{DD26F3B4-DBDC-42D5-A58F-6A218E01C197}"/>
          </ac:spMkLst>
        </pc:spChg>
        <pc:spChg chg="add mod">
          <ac:chgData name="服部 文志" userId="6cf082c119ced260" providerId="LiveId" clId="{DBFECDF4-B864-4408-A079-1A4329632B70}" dt="2022-02-10T12:39:14.341" v="2118" actId="1076"/>
          <ac:spMkLst>
            <pc:docMk/>
            <pc:sldMk cId="2945843766" sldId="299"/>
            <ac:spMk id="30" creationId="{B19FE193-4B86-41D7-8B31-E11D11D769B6}"/>
          </ac:spMkLst>
        </pc:spChg>
        <pc:spChg chg="add mod">
          <ac:chgData name="服部 文志" userId="6cf082c119ced260" providerId="LiveId" clId="{DBFECDF4-B864-4408-A079-1A4329632B70}" dt="2022-02-10T12:39:14.341" v="2118" actId="1076"/>
          <ac:spMkLst>
            <pc:docMk/>
            <pc:sldMk cId="2945843766" sldId="299"/>
            <ac:spMk id="31" creationId="{6AAFE64D-54FB-44B3-BBF6-5C5517F1AA80}"/>
          </ac:spMkLst>
        </pc:spChg>
        <pc:spChg chg="add mod">
          <ac:chgData name="服部 文志" userId="6cf082c119ced260" providerId="LiveId" clId="{DBFECDF4-B864-4408-A079-1A4329632B70}" dt="2022-02-10T12:39:14.341" v="2118" actId="1076"/>
          <ac:spMkLst>
            <pc:docMk/>
            <pc:sldMk cId="2945843766" sldId="299"/>
            <ac:spMk id="32" creationId="{264B8DDF-8312-4D66-9572-E2507D300216}"/>
          </ac:spMkLst>
        </pc:spChg>
        <pc:spChg chg="add mod">
          <ac:chgData name="服部 文志" userId="6cf082c119ced260" providerId="LiveId" clId="{DBFECDF4-B864-4408-A079-1A4329632B70}" dt="2022-02-10T12:39:39.686" v="2134" actId="1076"/>
          <ac:spMkLst>
            <pc:docMk/>
            <pc:sldMk cId="2945843766" sldId="299"/>
            <ac:spMk id="34" creationId="{B1237A06-D031-4912-9BC0-465348953F45}"/>
          </ac:spMkLst>
        </pc:spChg>
        <pc:spChg chg="add del mod">
          <ac:chgData name="服部 文志" userId="6cf082c119ced260" providerId="LiveId" clId="{DBFECDF4-B864-4408-A079-1A4329632B70}" dt="2022-02-10T12:32:58.233" v="1887" actId="478"/>
          <ac:spMkLst>
            <pc:docMk/>
            <pc:sldMk cId="2945843766" sldId="299"/>
            <ac:spMk id="35" creationId="{768DFCE0-EDE9-4804-A4ED-69DCFAA62CED}"/>
          </ac:spMkLst>
        </pc:spChg>
        <pc:picChg chg="add mod">
          <ac:chgData name="服部 文志" userId="6cf082c119ced260" providerId="LiveId" clId="{DBFECDF4-B864-4408-A079-1A4329632B70}" dt="2022-02-10T12:38:01.113" v="2114" actId="1076"/>
          <ac:picMkLst>
            <pc:docMk/>
            <pc:sldMk cId="2945843766" sldId="299"/>
            <ac:picMk id="7" creationId="{F22AC47C-78F5-4FD7-B965-42D00475C497}"/>
          </ac:picMkLst>
        </pc:picChg>
        <pc:picChg chg="add mod">
          <ac:chgData name="服部 文志" userId="6cf082c119ced260" providerId="LiveId" clId="{DBFECDF4-B864-4408-A079-1A4329632B70}" dt="2022-02-10T12:38:39.638" v="2116" actId="1076"/>
          <ac:picMkLst>
            <pc:docMk/>
            <pc:sldMk cId="2945843766" sldId="299"/>
            <ac:picMk id="14" creationId="{097E2AD6-D697-4ECE-8D6A-F726D350D6E1}"/>
          </ac:picMkLst>
        </pc:picChg>
        <pc:picChg chg="add mod">
          <ac:chgData name="服部 文志" userId="6cf082c119ced260" providerId="LiveId" clId="{DBFECDF4-B864-4408-A079-1A4329632B70}" dt="2022-02-10T12:38:23.990" v="2115" actId="1076"/>
          <ac:picMkLst>
            <pc:docMk/>
            <pc:sldMk cId="2945843766" sldId="299"/>
            <ac:picMk id="20" creationId="{00618FEB-6E5C-4DE1-9F4C-1DB03FF80926}"/>
          </ac:picMkLst>
        </pc:picChg>
        <pc:picChg chg="add mod">
          <ac:chgData name="服部 文志" userId="6cf082c119ced260" providerId="LiveId" clId="{DBFECDF4-B864-4408-A079-1A4329632B70}" dt="2022-02-10T12:39:14.341" v="2118" actId="1076"/>
          <ac:picMkLst>
            <pc:docMk/>
            <pc:sldMk cId="2945843766" sldId="299"/>
            <ac:picMk id="29" creationId="{1627484D-696B-4E76-B38F-CD027E4AE895}"/>
          </ac:picMkLst>
        </pc:picChg>
      </pc:sldChg>
      <pc:sldChg chg="new del">
        <pc:chgData name="服部 文志" userId="6cf082c119ced260" providerId="LiveId" clId="{DBFECDF4-B864-4408-A079-1A4329632B70}" dt="2022-02-10T12:07:05.006" v="1422" actId="47"/>
        <pc:sldMkLst>
          <pc:docMk/>
          <pc:sldMk cId="3694618696" sldId="300"/>
        </pc:sldMkLst>
      </pc:sldChg>
    </pc:docChg>
  </pc:docChgLst>
  <pc:docChgLst>
    <pc:chgData name="服部 文志" userId="6cf082c119ced260" providerId="LiveId" clId="{CD28856A-D2D0-44FC-9363-08F6CE6755E7}"/>
    <pc:docChg chg="undo custSel modSld">
      <pc:chgData name="服部 文志" userId="6cf082c119ced260" providerId="LiveId" clId="{CD28856A-D2D0-44FC-9363-08F6CE6755E7}" dt="2022-02-14T14:03:46.223" v="4142" actId="20577"/>
      <pc:docMkLst>
        <pc:docMk/>
      </pc:docMkLst>
      <pc:sldChg chg="modNotesTx">
        <pc:chgData name="服部 文志" userId="6cf082c119ced260" providerId="LiveId" clId="{CD28856A-D2D0-44FC-9363-08F6CE6755E7}" dt="2022-02-14T14:02:56.157" v="4108" actId="20577"/>
        <pc:sldMkLst>
          <pc:docMk/>
          <pc:sldMk cId="376812277" sldId="256"/>
        </pc:sldMkLst>
      </pc:sldChg>
      <pc:sldChg chg="modNotesTx">
        <pc:chgData name="服部 文志" userId="6cf082c119ced260" providerId="LiveId" clId="{CD28856A-D2D0-44FC-9363-08F6CE6755E7}" dt="2022-02-14T14:03:03.330" v="4114" actId="20577"/>
        <pc:sldMkLst>
          <pc:docMk/>
          <pc:sldMk cId="4285344068" sldId="257"/>
        </pc:sldMkLst>
      </pc:sldChg>
      <pc:sldChg chg="modNotesTx">
        <pc:chgData name="服部 文志" userId="6cf082c119ced260" providerId="LiveId" clId="{CD28856A-D2D0-44FC-9363-08F6CE6755E7}" dt="2022-02-14T14:03:10.536" v="4120" actId="20577"/>
        <pc:sldMkLst>
          <pc:docMk/>
          <pc:sldMk cId="2472314208" sldId="258"/>
        </pc:sldMkLst>
      </pc:sldChg>
      <pc:sldChg chg="modSp mod modNotesTx">
        <pc:chgData name="服部 文志" userId="6cf082c119ced260" providerId="LiveId" clId="{CD28856A-D2D0-44FC-9363-08F6CE6755E7}" dt="2022-02-14T14:03:41.022" v="4140" actId="20577"/>
        <pc:sldMkLst>
          <pc:docMk/>
          <pc:sldMk cId="2700655056" sldId="259"/>
        </pc:sldMkLst>
        <pc:spChg chg="mod">
          <ac:chgData name="服部 文志" userId="6cf082c119ced260" providerId="LiveId" clId="{CD28856A-D2D0-44FC-9363-08F6CE6755E7}" dt="2022-02-14T13:10:28.174" v="319" actId="20577"/>
          <ac:spMkLst>
            <pc:docMk/>
            <pc:sldMk cId="2700655056" sldId="259"/>
            <ac:spMk id="3" creationId="{0CA43486-4EE1-49EE-8748-F559D823D4A4}"/>
          </ac:spMkLst>
        </pc:spChg>
      </pc:sldChg>
      <pc:sldChg chg="modNotesTx">
        <pc:chgData name="服部 文志" userId="6cf082c119ced260" providerId="LiveId" clId="{CD28856A-D2D0-44FC-9363-08F6CE6755E7}" dt="2022-02-14T14:03:35.706" v="4136" actId="20577"/>
        <pc:sldMkLst>
          <pc:docMk/>
          <pc:sldMk cId="1257142712" sldId="260"/>
        </pc:sldMkLst>
      </pc:sldChg>
      <pc:sldChg chg="modSp mod modNotesTx">
        <pc:chgData name="服部 文志" userId="6cf082c119ced260" providerId="LiveId" clId="{CD28856A-D2D0-44FC-9363-08F6CE6755E7}" dt="2022-02-14T13:46:28.477" v="3387" actId="20577"/>
        <pc:sldMkLst>
          <pc:docMk/>
          <pc:sldMk cId="2254071329" sldId="272"/>
        </pc:sldMkLst>
        <pc:spChg chg="mod">
          <ac:chgData name="服部 文志" userId="6cf082c119ced260" providerId="LiveId" clId="{CD28856A-D2D0-44FC-9363-08F6CE6755E7}" dt="2022-02-11T14:45:01.086" v="52" actId="20577"/>
          <ac:spMkLst>
            <pc:docMk/>
            <pc:sldMk cId="2254071329" sldId="272"/>
            <ac:spMk id="3" creationId="{8CF0BB97-58B3-4621-9BB6-74689F8BE9C8}"/>
          </ac:spMkLst>
        </pc:spChg>
      </pc:sldChg>
      <pc:sldChg chg="modNotesTx">
        <pc:chgData name="服部 文志" userId="6cf082c119ced260" providerId="LiveId" clId="{CD28856A-D2D0-44FC-9363-08F6CE6755E7}" dt="2022-02-14T13:45:50.913" v="3383" actId="20577"/>
        <pc:sldMkLst>
          <pc:docMk/>
          <pc:sldMk cId="3436664434" sldId="274"/>
        </pc:sldMkLst>
      </pc:sldChg>
      <pc:sldChg chg="modNotesTx">
        <pc:chgData name="服部 文志" userId="6cf082c119ced260" providerId="LiveId" clId="{CD28856A-D2D0-44FC-9363-08F6CE6755E7}" dt="2022-02-14T13:42:52.949" v="3359" actId="20577"/>
        <pc:sldMkLst>
          <pc:docMk/>
          <pc:sldMk cId="367478121" sldId="275"/>
        </pc:sldMkLst>
      </pc:sldChg>
      <pc:sldChg chg="modNotesTx">
        <pc:chgData name="服部 文志" userId="6cf082c119ced260" providerId="LiveId" clId="{CD28856A-D2D0-44FC-9363-08F6CE6755E7}" dt="2022-02-14T13:41:38.119" v="3349" actId="20577"/>
        <pc:sldMkLst>
          <pc:docMk/>
          <pc:sldMk cId="3731727746" sldId="281"/>
        </pc:sldMkLst>
      </pc:sldChg>
      <pc:sldChg chg="modNotesTx">
        <pc:chgData name="服部 文志" userId="6cf082c119ced260" providerId="LiveId" clId="{CD28856A-D2D0-44FC-9363-08F6CE6755E7}" dt="2022-02-14T13:39:06.372" v="3339" actId="20577"/>
        <pc:sldMkLst>
          <pc:docMk/>
          <pc:sldMk cId="3239178205" sldId="282"/>
        </pc:sldMkLst>
      </pc:sldChg>
      <pc:sldChg chg="modNotesTx">
        <pc:chgData name="服部 文志" userId="6cf082c119ced260" providerId="LiveId" clId="{CD28856A-D2D0-44FC-9363-08F6CE6755E7}" dt="2022-02-14T13:38:12.484" v="3330" actId="20577"/>
        <pc:sldMkLst>
          <pc:docMk/>
          <pc:sldMk cId="2617797108" sldId="283"/>
        </pc:sldMkLst>
      </pc:sldChg>
      <pc:sldChg chg="modSp mod modNotesTx">
        <pc:chgData name="服部 文志" userId="6cf082c119ced260" providerId="LiveId" clId="{CD28856A-D2D0-44FC-9363-08F6CE6755E7}" dt="2022-02-14T14:03:46.223" v="4142" actId="20577"/>
        <pc:sldMkLst>
          <pc:docMk/>
          <pc:sldMk cId="3901580061" sldId="286"/>
        </pc:sldMkLst>
        <pc:spChg chg="mod">
          <ac:chgData name="服部 文志" userId="6cf082c119ced260" providerId="LiveId" clId="{CD28856A-D2D0-44FC-9363-08F6CE6755E7}" dt="2022-02-14T13:46:48.131" v="3398" actId="20577"/>
          <ac:spMkLst>
            <pc:docMk/>
            <pc:sldMk cId="3901580061" sldId="286"/>
            <ac:spMk id="2" creationId="{E14F1B1C-38BD-4F11-905E-560780503E27}"/>
          </ac:spMkLst>
        </pc:spChg>
      </pc:sldChg>
      <pc:sldChg chg="modNotesTx">
        <pc:chgData name="服部 文志" userId="6cf082c119ced260" providerId="LiveId" clId="{CD28856A-D2D0-44FC-9363-08F6CE6755E7}" dt="2022-02-14T13:43:31.881" v="3368" actId="20577"/>
        <pc:sldMkLst>
          <pc:docMk/>
          <pc:sldMk cId="3218744549" sldId="290"/>
        </pc:sldMkLst>
      </pc:sldChg>
      <pc:sldChg chg="modSp mod modNotesTx">
        <pc:chgData name="服部 文志" userId="6cf082c119ced260" providerId="LiveId" clId="{CD28856A-D2D0-44FC-9363-08F6CE6755E7}" dt="2022-02-14T14:03:15.844" v="4122" actId="20577"/>
        <pc:sldMkLst>
          <pc:docMk/>
          <pc:sldMk cId="319261814" sldId="292"/>
        </pc:sldMkLst>
        <pc:spChg chg="mod">
          <ac:chgData name="服部 文志" userId="6cf082c119ced260" providerId="LiveId" clId="{CD28856A-D2D0-44FC-9363-08F6CE6755E7}" dt="2022-02-14T13:05:13.746" v="106" actId="20577"/>
          <ac:spMkLst>
            <pc:docMk/>
            <pc:sldMk cId="319261814" sldId="292"/>
            <ac:spMk id="2" creationId="{25166917-8B03-4C7D-ADE0-E5A863A4E56D}"/>
          </ac:spMkLst>
        </pc:spChg>
        <pc:picChg chg="mod">
          <ac:chgData name="服部 文志" userId="6cf082c119ced260" providerId="LiveId" clId="{CD28856A-D2D0-44FC-9363-08F6CE6755E7}" dt="2022-02-11T14:50:15.100" v="57" actId="1076"/>
          <ac:picMkLst>
            <pc:docMk/>
            <pc:sldMk cId="319261814" sldId="292"/>
            <ac:picMk id="162" creationId="{556C4987-EAC1-4C3F-A878-EFF68B14D306}"/>
          </ac:picMkLst>
        </pc:picChg>
      </pc:sldChg>
      <pc:sldChg chg="modNotesTx">
        <pc:chgData name="服部 文志" userId="6cf082c119ced260" providerId="LiveId" clId="{CD28856A-D2D0-44FC-9363-08F6CE6755E7}" dt="2022-02-14T13:07:58.248" v="250" actId="20577"/>
        <pc:sldMkLst>
          <pc:docMk/>
          <pc:sldMk cId="3911692230" sldId="296"/>
        </pc:sldMkLst>
      </pc:sldChg>
      <pc:sldChg chg="modNotesTx">
        <pc:chgData name="服部 文志" userId="6cf082c119ced260" providerId="LiveId" clId="{CD28856A-D2D0-44FC-9363-08F6CE6755E7}" dt="2022-02-14T14:03:22.225" v="4126" actId="20577"/>
        <pc:sldMkLst>
          <pc:docMk/>
          <pc:sldMk cId="2734606348" sldId="297"/>
        </pc:sldMkLst>
      </pc:sldChg>
      <pc:sldChg chg="modNotesTx">
        <pc:chgData name="服部 文志" userId="6cf082c119ced260" providerId="LiveId" clId="{CD28856A-D2D0-44FC-9363-08F6CE6755E7}" dt="2022-02-14T14:03:29.610" v="4132" actId="20577"/>
        <pc:sldMkLst>
          <pc:docMk/>
          <pc:sldMk cId="2709468780" sldId="298"/>
        </pc:sldMkLst>
      </pc:sldChg>
      <pc:sldChg chg="addSp modSp mod modNotesTx">
        <pc:chgData name="服部 文志" userId="6cf082c119ced260" providerId="LiveId" clId="{CD28856A-D2D0-44FC-9363-08F6CE6755E7}" dt="2022-02-14T13:44:39.728" v="3377" actId="20577"/>
        <pc:sldMkLst>
          <pc:docMk/>
          <pc:sldMk cId="2945843766" sldId="299"/>
        </pc:sldMkLst>
        <pc:spChg chg="add mod ord">
          <ac:chgData name="服部 文志" userId="6cf082c119ced260" providerId="LiveId" clId="{CD28856A-D2D0-44FC-9363-08F6CE6755E7}" dt="2022-02-11T14:39:00.333" v="7" actId="167"/>
          <ac:spMkLst>
            <pc:docMk/>
            <pc:sldMk cId="2945843766" sldId="299"/>
            <ac:spMk id="3" creationId="{2DD3F7C2-7E8C-4922-853C-BCD6A6926224}"/>
          </ac:spMkLst>
        </pc:spChg>
        <pc:spChg chg="ord">
          <ac:chgData name="服部 文志" userId="6cf082c119ced260" providerId="LiveId" clId="{CD28856A-D2D0-44FC-9363-08F6CE6755E7}" dt="2022-02-11T14:39:48.059" v="9" actId="167"/>
          <ac:spMkLst>
            <pc:docMk/>
            <pc:sldMk cId="2945843766" sldId="299"/>
            <ac:spMk id="8" creationId="{2DC933DD-FF19-4BE0-BD2F-2D88E0E5B020}"/>
          </ac:spMkLst>
        </pc:spChg>
        <pc:spChg chg="ord">
          <ac:chgData name="服部 文志" userId="6cf082c119ced260" providerId="LiveId" clId="{CD28856A-D2D0-44FC-9363-08F6CE6755E7}" dt="2022-02-11T14:39:52.977" v="10" actId="167"/>
          <ac:spMkLst>
            <pc:docMk/>
            <pc:sldMk cId="2945843766" sldId="299"/>
            <ac:spMk id="9" creationId="{1B134F17-2841-4E43-AAE0-1C0B352A27A0}"/>
          </ac:spMkLst>
        </pc:spChg>
        <pc:spChg chg="ord">
          <ac:chgData name="服部 文志" userId="6cf082c119ced260" providerId="LiveId" clId="{CD28856A-D2D0-44FC-9363-08F6CE6755E7}" dt="2022-02-11T14:39:56.795" v="11" actId="167"/>
          <ac:spMkLst>
            <pc:docMk/>
            <pc:sldMk cId="2945843766" sldId="299"/>
            <ac:spMk id="10" creationId="{DA558A67-C5D1-4A59-9C30-B83C26E2E5C4}"/>
          </ac:spMkLst>
        </pc:spChg>
        <pc:spChg chg="ord">
          <ac:chgData name="服部 文志" userId="6cf082c119ced260" providerId="LiveId" clId="{CD28856A-D2D0-44FC-9363-08F6CE6755E7}" dt="2022-02-11T14:41:51.932" v="21" actId="166"/>
          <ac:spMkLst>
            <pc:docMk/>
            <pc:sldMk cId="2945843766" sldId="299"/>
            <ac:spMk id="18" creationId="{AF69CA64-7E7A-4432-97E8-9F48D1728441}"/>
          </ac:spMkLst>
        </pc:spChg>
        <pc:spChg chg="ord">
          <ac:chgData name="服部 文志" userId="6cf082c119ced260" providerId="LiveId" clId="{CD28856A-D2D0-44FC-9363-08F6CE6755E7}" dt="2022-02-11T14:42:25.237" v="25" actId="166"/>
          <ac:spMkLst>
            <pc:docMk/>
            <pc:sldMk cId="2945843766" sldId="299"/>
            <ac:spMk id="27" creationId="{DD26F3B4-DBDC-42D5-A58F-6A218E01C197}"/>
          </ac:spMkLst>
        </pc:spChg>
        <pc:spChg chg="add mod">
          <ac:chgData name="服部 文志" userId="6cf082c119ced260" providerId="LiveId" clId="{CD28856A-D2D0-44FC-9363-08F6CE6755E7}" dt="2022-02-11T14:41:34.852" v="20" actId="208"/>
          <ac:spMkLst>
            <pc:docMk/>
            <pc:sldMk cId="2945843766" sldId="299"/>
            <ac:spMk id="28" creationId="{1F6A1AE7-54FD-4703-B965-3E829A997B6D}"/>
          </ac:spMkLst>
        </pc:spChg>
        <pc:spChg chg="add mod">
          <ac:chgData name="服部 文志" userId="6cf082c119ced260" providerId="LiveId" clId="{CD28856A-D2D0-44FC-9363-08F6CE6755E7}" dt="2022-02-11T14:42:19.902" v="24" actId="208"/>
          <ac:spMkLst>
            <pc:docMk/>
            <pc:sldMk cId="2945843766" sldId="299"/>
            <ac:spMk id="33" creationId="{662E1E86-D454-4534-A8B7-D4AA09B58422}"/>
          </ac:spMkLst>
        </pc:spChg>
        <pc:spChg chg="ord">
          <ac:chgData name="服部 文志" userId="6cf082c119ced260" providerId="LiveId" clId="{CD28856A-D2D0-44FC-9363-08F6CE6755E7}" dt="2022-02-11T14:43:09.440" v="29" actId="166"/>
          <ac:spMkLst>
            <pc:docMk/>
            <pc:sldMk cId="2945843766" sldId="299"/>
            <ac:spMk id="34" creationId="{B1237A06-D031-4912-9BC0-465348953F45}"/>
          </ac:spMkLst>
        </pc:spChg>
        <pc:spChg chg="add mod">
          <ac:chgData name="服部 文志" userId="6cf082c119ced260" providerId="LiveId" clId="{CD28856A-D2D0-44FC-9363-08F6CE6755E7}" dt="2022-02-11T14:43:03.268" v="28" actId="208"/>
          <ac:spMkLst>
            <pc:docMk/>
            <pc:sldMk cId="2945843766" sldId="299"/>
            <ac:spMk id="35" creationId="{52CC9C54-B182-4E23-91BF-BDE2CD7E3655}"/>
          </ac:spMkLst>
        </pc:spChg>
        <pc:picChg chg="mod ord">
          <ac:chgData name="服部 文志" userId="6cf082c119ced260" providerId="LiveId" clId="{CD28856A-D2D0-44FC-9363-08F6CE6755E7}" dt="2022-02-11T14:40:49.176" v="17" actId="1076"/>
          <ac:picMkLst>
            <pc:docMk/>
            <pc:sldMk cId="2945843766" sldId="299"/>
            <ac:picMk id="7" creationId="{F22AC47C-78F5-4FD7-B965-42D00475C49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E41397-57DF-4280-8C86-333B29B7AE9E}" type="datetimeFigureOut">
              <a:rPr kumimoji="1" lang="ja-JP" altLang="en-US" smtClean="0"/>
              <a:t>2022/2/14</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282ADA-EE52-4F9E-B941-F97D9735BA55}" type="slidenum">
              <a:rPr kumimoji="1" lang="ja-JP" altLang="en-US" smtClean="0"/>
              <a:t>‹#›</a:t>
            </a:fld>
            <a:endParaRPr kumimoji="1" lang="ja-JP" altLang="en-US"/>
          </a:p>
        </p:txBody>
      </p:sp>
    </p:spTree>
    <p:extLst>
      <p:ext uri="{BB962C8B-B14F-4D97-AF65-F5344CB8AC3E}">
        <p14:creationId xmlns:p14="http://schemas.microsoft.com/office/powerpoint/2010/main" val="8812494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0:00~0:15</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a:t>
            </a:fld>
            <a:endParaRPr kumimoji="1" lang="ja-JP" altLang="en-US"/>
          </a:p>
        </p:txBody>
      </p:sp>
    </p:spTree>
    <p:extLst>
      <p:ext uri="{BB962C8B-B14F-4D97-AF65-F5344CB8AC3E}">
        <p14:creationId xmlns:p14="http://schemas.microsoft.com/office/powerpoint/2010/main" val="4289481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3:35~5:20</a:t>
            </a:r>
          </a:p>
          <a:p>
            <a:r>
              <a:rPr kumimoji="1" lang="en-US" altLang="ja-JP" dirty="0"/>
              <a:t>1</a:t>
            </a:r>
            <a:r>
              <a:rPr kumimoji="1" lang="ja-JP" altLang="en-US" dirty="0"/>
              <a:t>つ目は</a:t>
            </a:r>
            <a:r>
              <a:rPr kumimoji="1" lang="en-US" altLang="ja-JP" dirty="0"/>
              <a:t>CF16</a:t>
            </a:r>
            <a:r>
              <a:rPr kumimoji="1" lang="ja-JP" altLang="en-US" dirty="0"/>
              <a:t>データセットです．これは，</a:t>
            </a:r>
            <a:r>
              <a:rPr kumimoji="1" lang="en-US" altLang="ja-JP" dirty="0"/>
              <a:t>…</a:t>
            </a:r>
            <a:r>
              <a:rPr kumimoji="1" lang="ja-JP" altLang="en-US" dirty="0"/>
              <a:t>データ数は約</a:t>
            </a:r>
            <a:r>
              <a:rPr kumimoji="1" lang="en-US" altLang="ja-JP" dirty="0"/>
              <a:t>160</a:t>
            </a:r>
            <a:r>
              <a:rPr kumimoji="1" lang="ja-JP" altLang="en-US" dirty="0"/>
              <a:t>万となっています．このデータセットは先行研究でも使用された既存のデータセットとなっています．ここからは自</a:t>
            </a:r>
            <a:r>
              <a:rPr kumimoji="1" lang="en-US" altLang="ja-JP" dirty="0"/>
              <a:t>b</a:t>
            </a:r>
            <a:r>
              <a:rPr kumimoji="1" lang="ja-JP" altLang="en-US" dirty="0"/>
              <a:t>ンで構築をしたデータセットです．</a:t>
            </a:r>
            <a:r>
              <a:rPr kumimoji="1" lang="en-US" altLang="ja-JP" dirty="0"/>
              <a:t>AOJ</a:t>
            </a:r>
            <a:r>
              <a:rPr kumimoji="1" lang="ja-JP" altLang="en-US" dirty="0"/>
              <a:t>では時間内にコードを記述するという形式のコンテストが行われておらず，多くの演習問題が用意されていて，その中から好きな問題を好きな時に解くことができ，解いた問題の難易度に応じてレーティングが上昇するというシステムになっているため，データ数は少なめになっ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10</a:t>
            </a:fld>
            <a:endParaRPr kumimoji="1" lang="ja-JP" altLang="en-US"/>
          </a:p>
        </p:txBody>
      </p:sp>
    </p:spTree>
    <p:extLst>
      <p:ext uri="{BB962C8B-B14F-4D97-AF65-F5344CB8AC3E}">
        <p14:creationId xmlns:p14="http://schemas.microsoft.com/office/powerpoint/2010/main" val="86671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5:20~5:40</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11</a:t>
            </a:fld>
            <a:endParaRPr kumimoji="1" lang="ja-JP" altLang="en-US"/>
          </a:p>
        </p:txBody>
      </p:sp>
    </p:spTree>
    <p:extLst>
      <p:ext uri="{BB962C8B-B14F-4D97-AF65-F5344CB8AC3E}">
        <p14:creationId xmlns:p14="http://schemas.microsoft.com/office/powerpoint/2010/main" val="1259747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5:40~6:30</a:t>
            </a:r>
          </a:p>
          <a:p>
            <a:r>
              <a:rPr kumimoji="1" lang="ja-JP" altLang="en-US" dirty="0"/>
              <a:t>実際の調査結果がこちらです．これは</a:t>
            </a:r>
            <a:r>
              <a:rPr kumimoji="1" lang="en-US" altLang="ja-JP" dirty="0"/>
              <a:t>CF16</a:t>
            </a:r>
            <a:r>
              <a:rPr kumimoji="1" lang="ja-JP" altLang="en-US" dirty="0"/>
              <a:t>で訓練したモデルの各データセットに対する判定精度をまとめたグラフです．青い棒が・・・データセットに対する判定精度であり，最も左側が上級者，・・・のソースコードでの判定精度になっています．また，縦軸はｆ値を表しています．このグラフでは，</a:t>
            </a:r>
            <a:r>
              <a:rPr kumimoji="1" lang="en-US" altLang="ja-JP" dirty="0"/>
              <a:t>Cf16</a:t>
            </a:r>
            <a:r>
              <a:rPr kumimoji="1" lang="ja-JP" altLang="en-US" dirty="0"/>
              <a:t>でテストした場合，つまり訓練と同じデータセットでテストをした場合に比べて，訓練と異なるデータセットでテストした際の精度が上級者と初級者では約</a:t>
            </a:r>
            <a:r>
              <a:rPr kumimoji="1" lang="en-US" altLang="ja-JP" dirty="0"/>
              <a:t>0.3</a:t>
            </a:r>
            <a:r>
              <a:rPr kumimoji="1" lang="ja-JP" altLang="en-US" dirty="0"/>
              <a:t>，中級者では約</a:t>
            </a:r>
            <a:r>
              <a:rPr kumimoji="1" lang="en-US" altLang="ja-JP" dirty="0"/>
              <a:t>0.2</a:t>
            </a:r>
            <a:r>
              <a:rPr kumimoji="1" lang="ja-JP" altLang="en-US" dirty="0"/>
              <a:t>低くなっています．このことから，・・・</a:t>
            </a:r>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12</a:t>
            </a:fld>
            <a:endParaRPr kumimoji="1" lang="ja-JP" altLang="en-US"/>
          </a:p>
        </p:txBody>
      </p:sp>
    </p:spTree>
    <p:extLst>
      <p:ext uri="{BB962C8B-B14F-4D97-AF65-F5344CB8AC3E}">
        <p14:creationId xmlns:p14="http://schemas.microsoft.com/office/powerpoint/2010/main" val="784456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6:30~7:00</a:t>
            </a:r>
          </a:p>
          <a:p>
            <a:r>
              <a:rPr kumimoji="1" lang="ja-JP" altLang="en-US" dirty="0"/>
              <a:t>次に各データセットで訓練したモデルの判定精度をまとめたものがこちらです．左上が</a:t>
            </a:r>
            <a:r>
              <a:rPr kumimoji="1" lang="en-US" altLang="ja-JP" dirty="0"/>
              <a:t>Cf16</a:t>
            </a:r>
            <a:r>
              <a:rPr kumimoji="1" lang="ja-JP" altLang="en-US" dirty="0"/>
              <a:t>，右上が・・・右下が</a:t>
            </a:r>
            <a:r>
              <a:rPr kumimoji="1" lang="en-US" altLang="ja-JP" dirty="0"/>
              <a:t>AOJ</a:t>
            </a:r>
            <a:r>
              <a:rPr kumimoji="1" lang="ja-JP" altLang="en-US" dirty="0"/>
              <a:t>で訓練したモデルの評価制度となっています．</a:t>
            </a:r>
            <a:r>
              <a:rPr kumimoji="1" lang="en-US" altLang="ja-JP" dirty="0"/>
              <a:t>Cf16 </a:t>
            </a:r>
            <a:r>
              <a:rPr kumimoji="1" lang="ja-JP" altLang="en-US" dirty="0"/>
              <a:t>以外のデータセットで訓練したモデルにおいても，訓練と同じデータセットに対する判定精度は高く，訓練と異なるデータセットに対する判定精度は低くなっているのがわかります．</a:t>
            </a:r>
            <a:endParaRPr kumimoji="1" lang="en-US" altLang="ja-JP"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13</a:t>
            </a:fld>
            <a:endParaRPr kumimoji="1" lang="ja-JP" altLang="en-US"/>
          </a:p>
        </p:txBody>
      </p:sp>
    </p:spTree>
    <p:extLst>
      <p:ext uri="{BB962C8B-B14F-4D97-AF65-F5344CB8AC3E}">
        <p14:creationId xmlns:p14="http://schemas.microsoft.com/office/powerpoint/2010/main" val="4179991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7:00~7:15</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14</a:t>
            </a:fld>
            <a:endParaRPr kumimoji="1" lang="ja-JP" altLang="en-US"/>
          </a:p>
        </p:txBody>
      </p:sp>
    </p:spTree>
    <p:extLst>
      <p:ext uri="{BB962C8B-B14F-4D97-AF65-F5344CB8AC3E}">
        <p14:creationId xmlns:p14="http://schemas.microsoft.com/office/powerpoint/2010/main" val="58543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7:15~7:50</a:t>
            </a:r>
          </a:p>
          <a:p>
            <a:r>
              <a:rPr kumimoji="1" lang="ja-JP" altLang="en-US" dirty="0"/>
              <a:t>ここからは，汎化性能が低い原因の考察について説明します．今回の研究では</a:t>
            </a:r>
            <a:r>
              <a:rPr kumimoji="1" lang="en-US" altLang="ja-JP" dirty="0"/>
              <a:t>2</a:t>
            </a:r>
            <a:r>
              <a:rPr kumimoji="1" lang="ja-JP" altLang="en-US" dirty="0"/>
              <a:t>つの考察を行いましたが，</a:t>
            </a:r>
            <a:r>
              <a:rPr kumimoji="1" lang="en-US" altLang="ja-JP" dirty="0"/>
              <a:t>1</a:t>
            </a:r>
            <a:r>
              <a:rPr kumimoji="1" lang="ja-JP" altLang="en-US" dirty="0"/>
              <a:t>つ目の特徴量重要度に関する考察については割愛します．</a:t>
            </a:r>
            <a:r>
              <a:rPr kumimoji="1" lang="en-US" altLang="ja-JP" dirty="0"/>
              <a:t>2</a:t>
            </a:r>
            <a:r>
              <a:rPr kumimoji="1" lang="ja-JP" altLang="en-US" dirty="0"/>
              <a:t>つ目の各データセットにおける特徴量の分布に関する考察の説明をします．今回モデルの学習に使用した</a:t>
            </a:r>
            <a:r>
              <a:rPr kumimoji="1" lang="en-US" altLang="ja-JP" dirty="0"/>
              <a:t>…</a:t>
            </a:r>
            <a:r>
              <a:rPr kumimoji="1" lang="ja-JP" altLang="en-US" dirty="0"/>
              <a:t>．この具体例を実際の調査結果を用いて説明します．</a:t>
            </a:r>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15</a:t>
            </a:fld>
            <a:endParaRPr kumimoji="1" lang="ja-JP" altLang="en-US"/>
          </a:p>
        </p:txBody>
      </p:sp>
    </p:spTree>
    <p:extLst>
      <p:ext uri="{BB962C8B-B14F-4D97-AF65-F5344CB8AC3E}">
        <p14:creationId xmlns:p14="http://schemas.microsoft.com/office/powerpoint/2010/main" val="34765086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7:50~8:40</a:t>
            </a:r>
          </a:p>
          <a:p>
            <a:r>
              <a:rPr kumimoji="1" lang="ja-JP" altLang="en-US" dirty="0"/>
              <a:t>これは</a:t>
            </a:r>
            <a:r>
              <a:rPr kumimoji="1" lang="en-US" altLang="ja-JP" dirty="0"/>
              <a:t>Cf16</a:t>
            </a:r>
            <a:r>
              <a:rPr kumimoji="1" lang="ja-JP" altLang="en-US" dirty="0"/>
              <a:t>と</a:t>
            </a:r>
            <a:r>
              <a:rPr kumimoji="1" lang="en-US" altLang="ja-JP" dirty="0"/>
              <a:t>CF21</a:t>
            </a:r>
            <a:r>
              <a:rPr kumimoji="1" lang="ja-JP" altLang="en-US" dirty="0"/>
              <a:t>における行数の分布をヴァイオリン図でまとめたものです．左から順に</a:t>
            </a:r>
            <a:r>
              <a:rPr kumimoji="1" lang="en-US" altLang="ja-JP" dirty="0"/>
              <a:t>Cf16</a:t>
            </a:r>
            <a:r>
              <a:rPr kumimoji="1" lang="ja-JP" altLang="en-US" dirty="0"/>
              <a:t>の上級者，</a:t>
            </a:r>
            <a:r>
              <a:rPr kumimoji="1" lang="en-US" altLang="ja-JP" dirty="0"/>
              <a:t>…</a:t>
            </a:r>
            <a:r>
              <a:rPr kumimoji="1" lang="ja-JP" altLang="en-US" dirty="0"/>
              <a:t>の行数の分布を表しています．左側の</a:t>
            </a:r>
            <a:r>
              <a:rPr kumimoji="1" lang="en-US" altLang="ja-JP" dirty="0"/>
              <a:t>CF16</a:t>
            </a:r>
            <a:r>
              <a:rPr kumimoji="1" lang="ja-JP" altLang="en-US" dirty="0"/>
              <a:t>のデータセットで訓練したモデルにおいて，上級者とその他を分割するための閾値として，</a:t>
            </a:r>
            <a:r>
              <a:rPr kumimoji="1" lang="en-US" altLang="ja-JP" dirty="0"/>
              <a:t>150</a:t>
            </a:r>
            <a:r>
              <a:rPr kumimoji="1" lang="ja-JP" altLang="en-US" dirty="0"/>
              <a:t>という値が考えられます．この値で分割することにより，行数が</a:t>
            </a:r>
            <a:r>
              <a:rPr kumimoji="1" lang="en-US" altLang="ja-JP" dirty="0"/>
              <a:t>150</a:t>
            </a:r>
            <a:r>
              <a:rPr kumimoji="1" lang="ja-JP" altLang="en-US" dirty="0"/>
              <a:t>以上のデータについては上級者しか含まれなくなるため，これらのデータに対しては上級者と判定することができます．しかし，このモデルに対してテストデータとして</a:t>
            </a:r>
            <a:r>
              <a:rPr kumimoji="1" lang="en-US" altLang="ja-JP" dirty="0"/>
              <a:t>CF21</a:t>
            </a:r>
            <a:r>
              <a:rPr kumimoji="1" lang="ja-JP" altLang="en-US" dirty="0"/>
              <a:t>データセットを使用した場合，</a:t>
            </a:r>
            <a:r>
              <a:rPr kumimoji="1" lang="en-US" altLang="ja-JP" dirty="0"/>
              <a:t>150</a:t>
            </a:r>
            <a:r>
              <a:rPr kumimoji="1" lang="ja-JP" altLang="en-US" dirty="0"/>
              <a:t>以上のデータには</a:t>
            </a:r>
            <a:r>
              <a:rPr kumimoji="1" lang="en-US" altLang="ja-JP" dirty="0"/>
              <a:t>16%</a:t>
            </a:r>
            <a:r>
              <a:rPr kumimoji="1" lang="ja-JP" altLang="en-US" dirty="0"/>
              <a:t>の中級者のデータも含まれているため，このデータに対する判定は間違ったものになってしまいます．</a:t>
            </a:r>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16</a:t>
            </a:fld>
            <a:endParaRPr kumimoji="1" lang="ja-JP" altLang="en-US"/>
          </a:p>
        </p:txBody>
      </p:sp>
    </p:spTree>
    <p:extLst>
      <p:ext uri="{BB962C8B-B14F-4D97-AF65-F5344CB8AC3E}">
        <p14:creationId xmlns:p14="http://schemas.microsoft.com/office/powerpoint/2010/main" val="3271141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8:40~9:10</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17</a:t>
            </a:fld>
            <a:endParaRPr kumimoji="1" lang="ja-JP" altLang="en-US"/>
          </a:p>
        </p:txBody>
      </p:sp>
    </p:spTree>
    <p:extLst>
      <p:ext uri="{BB962C8B-B14F-4D97-AF65-F5344CB8AC3E}">
        <p14:creationId xmlns:p14="http://schemas.microsoft.com/office/powerpoint/2010/main" val="35873954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9:10~9:50</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18</a:t>
            </a:fld>
            <a:endParaRPr kumimoji="1" lang="ja-JP" altLang="en-US"/>
          </a:p>
        </p:txBody>
      </p:sp>
    </p:spTree>
    <p:extLst>
      <p:ext uri="{BB962C8B-B14F-4D97-AF65-F5344CB8AC3E}">
        <p14:creationId xmlns:p14="http://schemas.microsoft.com/office/powerpoint/2010/main" val="3858215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もう少しこまかくしてもいい？</a:t>
            </a:r>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24</a:t>
            </a:fld>
            <a:endParaRPr kumimoji="1" lang="ja-JP" altLang="en-US"/>
          </a:p>
        </p:txBody>
      </p:sp>
    </p:spTree>
    <p:extLst>
      <p:ext uri="{BB962C8B-B14F-4D97-AF65-F5344CB8AC3E}">
        <p14:creationId xmlns:p14="http://schemas.microsoft.com/office/powerpoint/2010/main" val="2342581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0:15~0:50</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2</a:t>
            </a:fld>
            <a:endParaRPr kumimoji="1" lang="ja-JP" altLang="en-US"/>
          </a:p>
        </p:txBody>
      </p:sp>
    </p:spTree>
    <p:extLst>
      <p:ext uri="{BB962C8B-B14F-4D97-AF65-F5344CB8AC3E}">
        <p14:creationId xmlns:p14="http://schemas.microsoft.com/office/powerpoint/2010/main" val="380004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0:50~1:25</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3</a:t>
            </a:fld>
            <a:endParaRPr kumimoji="1" lang="ja-JP" altLang="en-US"/>
          </a:p>
        </p:txBody>
      </p:sp>
    </p:spTree>
    <p:extLst>
      <p:ext uri="{BB962C8B-B14F-4D97-AF65-F5344CB8AC3E}">
        <p14:creationId xmlns:p14="http://schemas.microsoft.com/office/powerpoint/2010/main" val="1036265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1:25~1:35</a:t>
            </a:r>
          </a:p>
          <a:p>
            <a:r>
              <a:rPr kumimoji="1" lang="ja-JP" altLang="en-US" dirty="0"/>
              <a:t>このモデルで判定を行うまでの流れは大きく３段階に分けることができます．</a:t>
            </a:r>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4</a:t>
            </a:fld>
            <a:endParaRPr kumimoji="1" lang="ja-JP" altLang="en-US"/>
          </a:p>
        </p:txBody>
      </p:sp>
    </p:spTree>
    <p:extLst>
      <p:ext uri="{BB962C8B-B14F-4D97-AF65-F5344CB8AC3E}">
        <p14:creationId xmlns:p14="http://schemas.microsoft.com/office/powerpoint/2010/main" val="2881861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1:35~2:00</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5</a:t>
            </a:fld>
            <a:endParaRPr kumimoji="1" lang="ja-JP" altLang="en-US"/>
          </a:p>
        </p:txBody>
      </p:sp>
    </p:spTree>
    <p:extLst>
      <p:ext uri="{BB962C8B-B14F-4D97-AF65-F5344CB8AC3E}">
        <p14:creationId xmlns:p14="http://schemas.microsoft.com/office/powerpoint/2010/main" val="1766869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2:00~2:30</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6</a:t>
            </a:fld>
            <a:endParaRPr kumimoji="1" lang="ja-JP" altLang="en-US"/>
          </a:p>
        </p:txBody>
      </p:sp>
    </p:spTree>
    <p:extLst>
      <p:ext uri="{BB962C8B-B14F-4D97-AF65-F5344CB8AC3E}">
        <p14:creationId xmlns:p14="http://schemas.microsoft.com/office/powerpoint/2010/main" val="2500956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2:30~2:45</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7</a:t>
            </a:fld>
            <a:endParaRPr kumimoji="1" lang="ja-JP" altLang="en-US"/>
          </a:p>
        </p:txBody>
      </p:sp>
    </p:spTree>
    <p:extLst>
      <p:ext uri="{BB962C8B-B14F-4D97-AF65-F5344CB8AC3E}">
        <p14:creationId xmlns:p14="http://schemas.microsoft.com/office/powerpoint/2010/main" val="168667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2:45~3:05</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8</a:t>
            </a:fld>
            <a:endParaRPr kumimoji="1" lang="ja-JP" altLang="en-US"/>
          </a:p>
        </p:txBody>
      </p:sp>
    </p:spTree>
    <p:extLst>
      <p:ext uri="{BB962C8B-B14F-4D97-AF65-F5344CB8AC3E}">
        <p14:creationId xmlns:p14="http://schemas.microsoft.com/office/powerpoint/2010/main" val="3176902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3:05~3:35</a:t>
            </a:r>
            <a:endParaRPr kumimoji="1" lang="ja-JP" altLang="en-US" dirty="0"/>
          </a:p>
        </p:txBody>
      </p:sp>
      <p:sp>
        <p:nvSpPr>
          <p:cNvPr id="4" name="スライド番号プレースホルダー 3"/>
          <p:cNvSpPr>
            <a:spLocks noGrp="1"/>
          </p:cNvSpPr>
          <p:nvPr>
            <p:ph type="sldNum" sz="quarter" idx="5"/>
          </p:nvPr>
        </p:nvSpPr>
        <p:spPr/>
        <p:txBody>
          <a:bodyPr/>
          <a:lstStyle/>
          <a:p>
            <a:fld id="{F5282ADA-EE52-4F9E-B941-F97D9735BA55}" type="slidenum">
              <a:rPr kumimoji="1" lang="ja-JP" altLang="en-US" smtClean="0"/>
              <a:t>9</a:t>
            </a:fld>
            <a:endParaRPr kumimoji="1" lang="ja-JP" altLang="en-US"/>
          </a:p>
        </p:txBody>
      </p:sp>
    </p:spTree>
    <p:extLst>
      <p:ext uri="{BB962C8B-B14F-4D97-AF65-F5344CB8AC3E}">
        <p14:creationId xmlns:p14="http://schemas.microsoft.com/office/powerpoint/2010/main" val="1654049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atin typeface="+mn-ea"/>
                <a:ea typeface="+mn-ea"/>
              </a:defRPr>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B0B9925A-746D-4D4B-BDD3-A95483B2D459}" type="datetime1">
              <a:rPr kumimoji="1" lang="ja-JP" altLang="en-US" smtClean="0"/>
              <a:t>2022/2/14</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1723593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a:xfrm>
            <a:off x="6550618" y="6596063"/>
            <a:ext cx="2198096" cy="261937"/>
          </a:xfrm>
        </p:spPr>
        <p:txBody>
          <a:bodyPr/>
          <a:lstStyle>
            <a:lvl1pPr>
              <a:defRPr/>
            </a:lvl1pPr>
          </a:lstStyle>
          <a:p>
            <a:fld id="{C4115EE6-8423-41AB-84DD-748C286A114F}" type="datetime1">
              <a:rPr kumimoji="1" lang="ja-JP" altLang="en-US" smtClean="0"/>
              <a:t>2022/2/14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971474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a:xfrm>
            <a:off x="6555784" y="6596063"/>
            <a:ext cx="2192930" cy="261937"/>
          </a:xfrm>
        </p:spPr>
        <p:txBody>
          <a:bodyPr/>
          <a:lstStyle>
            <a:lvl1pPr>
              <a:defRPr/>
            </a:lvl1pPr>
          </a:lstStyle>
          <a:p>
            <a:fld id="{621DF272-5E4B-4E4E-9021-7300E436E871}" type="datetime1">
              <a:rPr kumimoji="1" lang="ja-JP" altLang="en-US" smtClean="0"/>
              <a:t>2022/2/14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623128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a:xfrm>
            <a:off x="6555784" y="6596063"/>
            <a:ext cx="2192930" cy="261937"/>
          </a:xfrm>
        </p:spPr>
        <p:txBody>
          <a:bodyPr/>
          <a:lstStyle>
            <a:lvl1pPr>
              <a:defRPr/>
            </a:lvl1pPr>
          </a:lstStyle>
          <a:p>
            <a:fld id="{92EC6F5D-27C3-4335-A0E4-03886A55B859}" type="datetime1">
              <a:rPr kumimoji="1" lang="ja-JP" altLang="en-US" smtClean="0"/>
              <a:t>2022/2/14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247925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a:xfrm>
            <a:off x="6550618" y="6596063"/>
            <a:ext cx="2198096" cy="261937"/>
          </a:xfrm>
        </p:spPr>
        <p:txBody>
          <a:bodyPr/>
          <a:lstStyle>
            <a:lvl1pPr>
              <a:defRPr/>
            </a:lvl1pPr>
          </a:lstStyle>
          <a:p>
            <a:fld id="{D8288031-0122-45AF-8E89-DD46C8D458E4}" type="datetime1">
              <a:rPr kumimoji="1" lang="ja-JP" altLang="en-US" smtClean="0"/>
              <a:t>2022/2/14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600200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fld id="{8A0C71E9-EC9F-4674-9214-7DE552E17E9E}" type="datetime1">
              <a:rPr kumimoji="1" lang="ja-JP" altLang="en-US" smtClean="0"/>
              <a:t>2022/2/14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4104790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6555784" y="6596063"/>
            <a:ext cx="2192930" cy="261937"/>
          </a:xfrm>
        </p:spPr>
        <p:txBody>
          <a:bodyPr/>
          <a:lstStyle>
            <a:lvl1pPr>
              <a:defRPr/>
            </a:lvl1pPr>
          </a:lstStyle>
          <a:p>
            <a:fld id="{8EB29148-B040-44E7-AAC4-DF585B82AC91}" type="datetime1">
              <a:rPr kumimoji="1" lang="ja-JP" altLang="en-US" smtClean="0"/>
              <a:t>2022/2/14</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1156276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a:xfrm>
            <a:off x="6555784" y="6596063"/>
            <a:ext cx="2192930" cy="261937"/>
          </a:xfrm>
        </p:spPr>
        <p:txBody>
          <a:bodyPr/>
          <a:lstStyle>
            <a:lvl1pPr>
              <a:defRPr/>
            </a:lvl1pPr>
          </a:lstStyle>
          <a:p>
            <a:fld id="{87AF3099-F7E4-4F5E-AE93-39B79839FE62}" type="datetime1">
              <a:rPr kumimoji="1" lang="ja-JP" altLang="en-US" smtClean="0"/>
              <a:t>2022/2/14</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440143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550618" y="6596063"/>
            <a:ext cx="2198096" cy="261937"/>
          </a:xfrm>
        </p:spPr>
        <p:txBody>
          <a:bodyPr/>
          <a:lstStyle>
            <a:lvl1pPr>
              <a:defRPr/>
            </a:lvl1pPr>
          </a:lstStyle>
          <a:p>
            <a:fld id="{748CC6F3-EBFE-4F71-A3A4-D897699E7A8D}" type="datetime1">
              <a:rPr kumimoji="1" lang="ja-JP" altLang="en-US" smtClean="0"/>
              <a:t>2022/2/14</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2456655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fld id="{4578CC5E-DB71-44A0-946F-D5210D566E31}" type="datetime1">
              <a:rPr kumimoji="1" lang="ja-JP" altLang="en-US" smtClean="0"/>
              <a:t>2022/2/14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305183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fld id="{63815ED2-8A35-4F8F-BADC-527963B03EC1}" type="datetime1">
              <a:rPr kumimoji="1" lang="ja-JP" altLang="en-US" smtClean="0"/>
              <a:t>2022/2/14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213DFCF-5784-42DD-A464-42D78A0F0F6D}" type="slidenum">
              <a:rPr kumimoji="1" lang="ja-JP" altLang="en-US" smtClean="0"/>
              <a:t>‹#›</a:t>
            </a:fld>
            <a:endParaRPr kumimoji="1" lang="ja-JP" altLang="en-US"/>
          </a:p>
        </p:txBody>
      </p:sp>
    </p:spTree>
    <p:extLst>
      <p:ext uri="{BB962C8B-B14F-4D97-AF65-F5344CB8AC3E}">
        <p14:creationId xmlns:p14="http://schemas.microsoft.com/office/powerpoint/2010/main" val="2650158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6555784" y="6596063"/>
            <a:ext cx="219293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j-ea"/>
                <a:ea typeface="+mj-ea"/>
              </a:defRPr>
            </a:lvl1pPr>
          </a:lstStyle>
          <a:p>
            <a:fld id="{EA5AC5AC-1EC0-41A6-B059-6B0E2726EBCB}" type="datetime1">
              <a:rPr kumimoji="1" lang="ja-JP" altLang="en-US" smtClean="0"/>
              <a:t>2022/2/14</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j-ea"/>
                <a:ea typeface="+mj-ea"/>
              </a:defRPr>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j-ea"/>
                <a:ea typeface="+mj-ea"/>
              </a:defRPr>
            </a:lvl1pPr>
          </a:lstStyle>
          <a:p>
            <a:fld id="{F213DFCF-5784-42DD-A464-42D78A0F0F6D}"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8430476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1" fontAlgn="base" hangingPunct="1">
        <a:spcBef>
          <a:spcPct val="0"/>
        </a:spcBef>
        <a:spcAft>
          <a:spcPct val="0"/>
        </a:spcAft>
        <a:defRPr kumimoji="1" sz="4400">
          <a:solidFill>
            <a:schemeClr val="tx2"/>
          </a:solidFill>
          <a:latin typeface="+mj-ea"/>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EB1E98-C1D7-4208-8AB3-52F7D52A2012}"/>
              </a:ext>
            </a:extLst>
          </p:cNvPr>
          <p:cNvSpPr>
            <a:spLocks noGrp="1"/>
          </p:cNvSpPr>
          <p:nvPr>
            <p:ph type="ctrTitle"/>
          </p:nvPr>
        </p:nvSpPr>
        <p:spPr>
          <a:xfrm>
            <a:off x="473432" y="1484315"/>
            <a:ext cx="8197136" cy="1470025"/>
          </a:xfrm>
        </p:spPr>
        <p:txBody>
          <a:bodyPr/>
          <a:lstStyle/>
          <a:p>
            <a:r>
              <a:rPr kumimoji="1" lang="ja-JP" altLang="en-US" sz="2800" dirty="0"/>
              <a:t>異なる競技プログラミングの</a:t>
            </a:r>
            <a:br>
              <a:rPr lang="en-US" altLang="ja-JP" sz="2800" dirty="0"/>
            </a:br>
            <a:r>
              <a:rPr kumimoji="1" lang="ja-JP" altLang="en-US" sz="2800" dirty="0"/>
              <a:t>データセットを用いた</a:t>
            </a:r>
            <a:br>
              <a:rPr kumimoji="1" lang="en-US" altLang="ja-JP" sz="2800" dirty="0"/>
            </a:br>
            <a:r>
              <a:rPr kumimoji="1" lang="ja-JP" altLang="en-US" sz="2800" dirty="0"/>
              <a:t>ソースコード品質判定モデルの汎化性能調査</a:t>
            </a:r>
          </a:p>
        </p:txBody>
      </p:sp>
      <p:sp>
        <p:nvSpPr>
          <p:cNvPr id="3" name="字幕 2">
            <a:extLst>
              <a:ext uri="{FF2B5EF4-FFF2-40B4-BE49-F238E27FC236}">
                <a16:creationId xmlns:a16="http://schemas.microsoft.com/office/drawing/2014/main" id="{9622D38A-5781-40E8-8E35-7C91EB4D6B92}"/>
              </a:ext>
            </a:extLst>
          </p:cNvPr>
          <p:cNvSpPr>
            <a:spLocks noGrp="1"/>
          </p:cNvSpPr>
          <p:nvPr>
            <p:ph type="subTitle" idx="1"/>
          </p:nvPr>
        </p:nvSpPr>
        <p:spPr/>
        <p:txBody>
          <a:bodyPr/>
          <a:lstStyle/>
          <a:p>
            <a:r>
              <a:rPr kumimoji="1" lang="ja-JP" altLang="en-US" dirty="0"/>
              <a:t>井上研究室　服部 文志</a:t>
            </a:r>
            <a:endParaRPr kumimoji="1" lang="en-US" altLang="ja-JP" dirty="0"/>
          </a:p>
          <a:p>
            <a:endParaRPr kumimoji="1" lang="ja-JP" altLang="en-US" dirty="0"/>
          </a:p>
        </p:txBody>
      </p:sp>
      <p:sp>
        <p:nvSpPr>
          <p:cNvPr id="4" name="日付プレースホルダー 3">
            <a:extLst>
              <a:ext uri="{FF2B5EF4-FFF2-40B4-BE49-F238E27FC236}">
                <a16:creationId xmlns:a16="http://schemas.microsoft.com/office/drawing/2014/main" id="{FB6CCAE5-2ACC-4A32-A863-6FD5110C1D75}"/>
              </a:ext>
            </a:extLst>
          </p:cNvPr>
          <p:cNvSpPr>
            <a:spLocks noGrp="1"/>
          </p:cNvSpPr>
          <p:nvPr>
            <p:ph type="dt" sz="half" idx="2"/>
          </p:nvPr>
        </p:nvSpPr>
        <p:spPr/>
        <p:txBody>
          <a:bodyPr/>
          <a:lstStyle/>
          <a:p>
            <a:fld id="{609E9B85-CE69-443A-B8A2-5FCB31B9E73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D9EAD4BE-D2AC-40EA-AF48-069272C74EEB}"/>
              </a:ext>
            </a:extLst>
          </p:cNvPr>
          <p:cNvSpPr>
            <a:spLocks noGrp="1"/>
          </p:cNvSpPr>
          <p:nvPr>
            <p:ph type="sldNum" sz="quarter" idx="4"/>
          </p:nvPr>
        </p:nvSpPr>
        <p:spPr/>
        <p:txBody>
          <a:bodyPr/>
          <a:lstStyle/>
          <a:p>
            <a:fld id="{F213DFCF-5784-42DD-A464-42D78A0F0F6D}" type="slidenum">
              <a:rPr kumimoji="1" lang="ja-JP" altLang="en-US" smtClean="0"/>
              <a:t>1</a:t>
            </a:fld>
            <a:endParaRPr kumimoji="1" lang="ja-JP" altLang="en-US"/>
          </a:p>
        </p:txBody>
      </p:sp>
    </p:spTree>
    <p:extLst>
      <p:ext uri="{BB962C8B-B14F-4D97-AF65-F5344CB8AC3E}">
        <p14:creationId xmlns:p14="http://schemas.microsoft.com/office/powerpoint/2010/main" val="376812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4F1B1C-38BD-4F11-905E-560780503E27}"/>
              </a:ext>
            </a:extLst>
          </p:cNvPr>
          <p:cNvSpPr>
            <a:spLocks noGrp="1"/>
          </p:cNvSpPr>
          <p:nvPr>
            <p:ph type="title"/>
          </p:nvPr>
        </p:nvSpPr>
        <p:spPr/>
        <p:txBody>
          <a:bodyPr/>
          <a:lstStyle/>
          <a:p>
            <a:r>
              <a:rPr kumimoji="1" lang="ja-JP" altLang="en-US" dirty="0"/>
              <a:t>使用する各データセットの概要</a:t>
            </a:r>
          </a:p>
        </p:txBody>
      </p:sp>
      <p:graphicFrame>
        <p:nvGraphicFramePr>
          <p:cNvPr id="6" name="表 6">
            <a:extLst>
              <a:ext uri="{FF2B5EF4-FFF2-40B4-BE49-F238E27FC236}">
                <a16:creationId xmlns:a16="http://schemas.microsoft.com/office/drawing/2014/main" id="{0F15FCD7-CBCC-42C0-9582-BF3A85ECC515}"/>
              </a:ext>
            </a:extLst>
          </p:cNvPr>
          <p:cNvGraphicFramePr>
            <a:graphicFrameLocks noGrp="1"/>
          </p:cNvGraphicFramePr>
          <p:nvPr>
            <p:ph idx="1"/>
            <p:extLst>
              <p:ext uri="{D42A27DB-BD31-4B8C-83A1-F6EECF244321}">
                <p14:modId xmlns:p14="http://schemas.microsoft.com/office/powerpoint/2010/main" val="2936986595"/>
              </p:ext>
            </p:extLst>
          </p:nvPr>
        </p:nvGraphicFramePr>
        <p:xfrm>
          <a:off x="457200" y="1634185"/>
          <a:ext cx="8218488" cy="3200400"/>
        </p:xfrm>
        <a:graphic>
          <a:graphicData uri="http://schemas.openxmlformats.org/drawingml/2006/table">
            <a:tbl>
              <a:tblPr firstRow="1" bandRow="1">
                <a:tableStyleId>{21E4AEA4-8DFA-4A89-87EB-49C32662AFE0}</a:tableStyleId>
              </a:tblPr>
              <a:tblGrid>
                <a:gridCol w="1244600">
                  <a:extLst>
                    <a:ext uri="{9D8B030D-6E8A-4147-A177-3AD203B41FA5}">
                      <a16:colId xmlns:a16="http://schemas.microsoft.com/office/drawing/2014/main" val="1993664490"/>
                    </a:ext>
                  </a:extLst>
                </a:gridCol>
                <a:gridCol w="1828800">
                  <a:extLst>
                    <a:ext uri="{9D8B030D-6E8A-4147-A177-3AD203B41FA5}">
                      <a16:colId xmlns:a16="http://schemas.microsoft.com/office/drawing/2014/main" val="439045199"/>
                    </a:ext>
                  </a:extLst>
                </a:gridCol>
                <a:gridCol w="1599283">
                  <a:extLst>
                    <a:ext uri="{9D8B030D-6E8A-4147-A177-3AD203B41FA5}">
                      <a16:colId xmlns:a16="http://schemas.microsoft.com/office/drawing/2014/main" val="4039754860"/>
                    </a:ext>
                  </a:extLst>
                </a:gridCol>
                <a:gridCol w="1822160">
                  <a:extLst>
                    <a:ext uri="{9D8B030D-6E8A-4147-A177-3AD203B41FA5}">
                      <a16:colId xmlns:a16="http://schemas.microsoft.com/office/drawing/2014/main" val="2723960775"/>
                    </a:ext>
                  </a:extLst>
                </a:gridCol>
                <a:gridCol w="1723645">
                  <a:extLst>
                    <a:ext uri="{9D8B030D-6E8A-4147-A177-3AD203B41FA5}">
                      <a16:colId xmlns:a16="http://schemas.microsoft.com/office/drawing/2014/main" val="1899146684"/>
                    </a:ext>
                  </a:extLst>
                </a:gridCol>
              </a:tblGrid>
              <a:tr h="370840">
                <a:tc>
                  <a:txBody>
                    <a:bodyPr/>
                    <a:lstStyle/>
                    <a:p>
                      <a:endParaRPr kumimoji="1" lang="ja-JP" altLang="en-US" sz="2000" dirty="0"/>
                    </a:p>
                  </a:txBody>
                  <a:tcPr/>
                </a:tc>
                <a:tc>
                  <a:txBody>
                    <a:bodyPr/>
                    <a:lstStyle/>
                    <a:p>
                      <a:pPr algn="ctr"/>
                      <a:r>
                        <a:rPr lang="en-US" altLang="ja-JP" dirty="0"/>
                        <a:t>CF16</a:t>
                      </a:r>
                      <a:endParaRPr lang="ja-JP" altLang="en-US" dirty="0"/>
                    </a:p>
                  </a:txBody>
                  <a:tcPr/>
                </a:tc>
                <a:tc>
                  <a:txBody>
                    <a:bodyPr/>
                    <a:lstStyle/>
                    <a:p>
                      <a:pPr algn="ctr"/>
                      <a:r>
                        <a:rPr kumimoji="1" lang="en-US" altLang="ja-JP" sz="2000" dirty="0"/>
                        <a:t>CF21</a:t>
                      </a:r>
                      <a:endParaRPr kumimoji="1" lang="ja-JP" altLang="en-US" sz="2000" dirty="0"/>
                    </a:p>
                  </a:txBody>
                  <a:tcPr/>
                </a:tc>
                <a:tc>
                  <a:txBody>
                    <a:bodyPr/>
                    <a:lstStyle/>
                    <a:p>
                      <a:pPr algn="ctr"/>
                      <a:r>
                        <a:rPr kumimoji="1" lang="en-US" altLang="ja-JP" sz="2000" dirty="0" err="1"/>
                        <a:t>AtCoder</a:t>
                      </a:r>
                      <a:endParaRPr kumimoji="1" lang="ja-JP" altLang="en-US" sz="2000" dirty="0"/>
                    </a:p>
                  </a:txBody>
                  <a:tcPr/>
                </a:tc>
                <a:tc>
                  <a:txBody>
                    <a:bodyPr/>
                    <a:lstStyle/>
                    <a:p>
                      <a:pPr algn="ctr"/>
                      <a:r>
                        <a:rPr kumimoji="1" lang="en-US" altLang="ja-JP" sz="2000" dirty="0"/>
                        <a:t>AOJ</a:t>
                      </a:r>
                      <a:endParaRPr kumimoji="1" lang="ja-JP" altLang="en-US" sz="2000" dirty="0"/>
                    </a:p>
                  </a:txBody>
                  <a:tcPr/>
                </a:tc>
                <a:extLst>
                  <a:ext uri="{0D108BD9-81ED-4DB2-BD59-A6C34878D82A}">
                    <a16:rowId xmlns:a16="http://schemas.microsoft.com/office/drawing/2014/main" val="3971463165"/>
                  </a:ext>
                </a:extLst>
              </a:tr>
              <a:tr h="370840">
                <a:tc>
                  <a:txBody>
                    <a:bodyPr/>
                    <a:lstStyle/>
                    <a:p>
                      <a:pPr algn="l"/>
                      <a:r>
                        <a:rPr kumimoji="1" lang="ja-JP" altLang="en-US" sz="2000" dirty="0"/>
                        <a:t>収集元</a:t>
                      </a:r>
                    </a:p>
                  </a:txBody>
                  <a:tcPr/>
                </a:tc>
                <a:tc>
                  <a:txBody>
                    <a:bodyPr/>
                    <a:lstStyle/>
                    <a:p>
                      <a:pPr algn="l"/>
                      <a:r>
                        <a:rPr kumimoji="1" lang="en-US" altLang="ja-JP" sz="2000" dirty="0" err="1"/>
                        <a:t>Codeforces</a:t>
                      </a:r>
                      <a:endParaRPr kumimoji="1" lang="ja-JP" altLang="en-US" sz="2000" dirty="0"/>
                    </a:p>
                  </a:txBody>
                  <a:tcPr/>
                </a:tc>
                <a:tc>
                  <a:txBody>
                    <a:bodyPr/>
                    <a:lstStyle/>
                    <a:p>
                      <a:pPr algn="l"/>
                      <a:r>
                        <a:rPr kumimoji="1" lang="ja-JP" altLang="en-US" sz="2000" dirty="0"/>
                        <a:t>左に同じ</a:t>
                      </a:r>
                    </a:p>
                  </a:txBody>
                  <a:tcPr/>
                </a:tc>
                <a:tc>
                  <a:txBody>
                    <a:bodyPr/>
                    <a:lstStyle/>
                    <a:p>
                      <a:pPr algn="l"/>
                      <a:r>
                        <a:rPr kumimoji="1" lang="en-US" altLang="ja-JP" sz="2000" dirty="0" err="1"/>
                        <a:t>AtCoder</a:t>
                      </a:r>
                      <a:endParaRPr kumimoji="1" lang="ja-JP" altLang="en-US" sz="2000" dirty="0"/>
                    </a:p>
                  </a:txBody>
                  <a:tcPr/>
                </a:tc>
                <a:tc>
                  <a:txBody>
                    <a:bodyPr/>
                    <a:lstStyle/>
                    <a:p>
                      <a:pPr algn="l"/>
                      <a:r>
                        <a:rPr kumimoji="1" lang="en-US" altLang="ja-JP" sz="2000" dirty="0"/>
                        <a:t>Aizu Online Judge</a:t>
                      </a:r>
                      <a:endParaRPr kumimoji="1" lang="ja-JP" altLang="en-US" sz="2000" dirty="0"/>
                    </a:p>
                  </a:txBody>
                  <a:tcPr/>
                </a:tc>
                <a:extLst>
                  <a:ext uri="{0D108BD9-81ED-4DB2-BD59-A6C34878D82A}">
                    <a16:rowId xmlns:a16="http://schemas.microsoft.com/office/drawing/2014/main" val="2475023772"/>
                  </a:ext>
                </a:extLst>
              </a:tr>
              <a:tr h="370840">
                <a:tc>
                  <a:txBody>
                    <a:bodyPr/>
                    <a:lstStyle/>
                    <a:p>
                      <a:pPr algn="l"/>
                      <a:r>
                        <a:rPr kumimoji="1" lang="ja-JP" altLang="en-US" sz="2000" dirty="0"/>
                        <a:t>概要</a:t>
                      </a:r>
                    </a:p>
                  </a:txBody>
                  <a:tcPr/>
                </a:tc>
                <a:tc>
                  <a:txBody>
                    <a:bodyPr/>
                    <a:lstStyle/>
                    <a:p>
                      <a:pPr algn="l"/>
                      <a:r>
                        <a:rPr kumimoji="1" lang="ja-JP" altLang="en-US" sz="2000" dirty="0"/>
                        <a:t>ロシア最大級の競技プログラミングサイト</a:t>
                      </a:r>
                    </a:p>
                  </a:txBody>
                  <a:tcPr/>
                </a:tc>
                <a:tc>
                  <a:txBody>
                    <a:bodyPr/>
                    <a:lstStyle/>
                    <a:p>
                      <a:pPr algn="l"/>
                      <a:r>
                        <a:rPr kumimoji="1" lang="ja-JP" altLang="en-US" sz="2000" dirty="0"/>
                        <a:t>左に同じ</a:t>
                      </a:r>
                    </a:p>
                  </a:txBody>
                  <a:tcPr/>
                </a:tc>
                <a:tc>
                  <a:txBody>
                    <a:bodyPr/>
                    <a:lstStyle/>
                    <a:p>
                      <a:pPr algn="l"/>
                      <a:r>
                        <a:rPr kumimoji="1" lang="ja-JP" altLang="en-US" sz="2000" dirty="0"/>
                        <a:t>日本最大級の</a:t>
                      </a:r>
                      <a:endParaRPr kumimoji="1" lang="en-US" altLang="ja-JP" sz="2000" dirty="0"/>
                    </a:p>
                    <a:p>
                      <a:pPr algn="l"/>
                      <a:r>
                        <a:rPr kumimoji="1" lang="ja-JP" altLang="en-US" sz="2000" dirty="0"/>
                        <a:t>競技プログラミングサイト</a:t>
                      </a:r>
                    </a:p>
                  </a:txBody>
                  <a:tcPr/>
                </a:tc>
                <a:tc>
                  <a:txBody>
                    <a:bodyPr/>
                    <a:lstStyle/>
                    <a:p>
                      <a:pPr algn="l"/>
                      <a:r>
                        <a:rPr kumimoji="1" lang="ja-JP" altLang="en-US" sz="2000" dirty="0"/>
                        <a:t>競技プログラミングの演習用サイト</a:t>
                      </a:r>
                    </a:p>
                  </a:txBody>
                  <a:tcPr/>
                </a:tc>
                <a:extLst>
                  <a:ext uri="{0D108BD9-81ED-4DB2-BD59-A6C34878D82A}">
                    <a16:rowId xmlns:a16="http://schemas.microsoft.com/office/drawing/2014/main" val="539248010"/>
                  </a:ext>
                </a:extLst>
              </a:tr>
              <a:tr h="370840">
                <a:tc>
                  <a:txBody>
                    <a:bodyPr/>
                    <a:lstStyle/>
                    <a:p>
                      <a:pPr algn="l"/>
                      <a:r>
                        <a:rPr kumimoji="1" lang="ja-JP" altLang="en-US" sz="2000" dirty="0"/>
                        <a:t>収集期間</a:t>
                      </a:r>
                    </a:p>
                  </a:txBody>
                  <a:tcPr/>
                </a:tc>
                <a:tc>
                  <a:txBody>
                    <a:bodyPr/>
                    <a:lstStyle/>
                    <a:p>
                      <a:pPr algn="l"/>
                      <a:r>
                        <a:rPr kumimoji="1" lang="en-US" altLang="ja-JP" sz="2000" dirty="0"/>
                        <a:t>2016/5/19</a:t>
                      </a:r>
                      <a:r>
                        <a:rPr kumimoji="1" lang="ja-JP" altLang="en-US" sz="2000" dirty="0"/>
                        <a:t>～</a:t>
                      </a:r>
                      <a:endParaRPr kumimoji="1" lang="en-US" altLang="ja-JP" sz="2000" dirty="0"/>
                    </a:p>
                    <a:p>
                      <a:pPr algn="l"/>
                      <a:r>
                        <a:rPr kumimoji="1" lang="en-US" altLang="ja-JP" sz="2000" dirty="0"/>
                        <a:t>2016/11/15</a:t>
                      </a:r>
                      <a:endParaRPr kumimoji="1" lang="ja-JP" altLang="en-US" sz="2000" dirty="0"/>
                    </a:p>
                  </a:txBody>
                  <a:tcPr/>
                </a:tc>
                <a:tc>
                  <a:txBody>
                    <a:bodyPr/>
                    <a:lstStyle/>
                    <a:p>
                      <a:pPr algn="l"/>
                      <a:r>
                        <a:rPr kumimoji="1" lang="en-US" altLang="ja-JP" sz="2000" dirty="0"/>
                        <a:t>2021/12/1</a:t>
                      </a:r>
                      <a:r>
                        <a:rPr kumimoji="1" lang="ja-JP" altLang="en-US" sz="2000" dirty="0"/>
                        <a:t>～</a:t>
                      </a:r>
                      <a:endParaRPr kumimoji="1" lang="en-US" altLang="ja-JP" sz="2000" dirty="0"/>
                    </a:p>
                    <a:p>
                      <a:pPr algn="l"/>
                      <a:r>
                        <a:rPr kumimoji="1" lang="en-US" altLang="ja-JP" sz="2000" dirty="0"/>
                        <a:t>2021/12/31</a:t>
                      </a:r>
                      <a:endParaRPr kumimoji="1" lang="ja-JP" altLang="en-US" sz="2000" dirty="0"/>
                    </a:p>
                  </a:txBody>
                  <a:tcPr/>
                </a:tc>
                <a:tc>
                  <a:txBody>
                    <a:bodyPr/>
                    <a:lstStyle/>
                    <a:p>
                      <a:pPr algn="l"/>
                      <a:r>
                        <a:rPr kumimoji="1" lang="en-US" altLang="ja-JP" sz="2000" dirty="0"/>
                        <a:t>2021/1/1</a:t>
                      </a:r>
                      <a:r>
                        <a:rPr kumimoji="1" lang="ja-JP" altLang="en-US" sz="2000" dirty="0"/>
                        <a:t>～</a:t>
                      </a:r>
                      <a:endParaRPr kumimoji="1" lang="en-US" altLang="ja-JP" sz="2000" dirty="0"/>
                    </a:p>
                    <a:p>
                      <a:pPr algn="l"/>
                      <a:r>
                        <a:rPr kumimoji="1" lang="en-US" altLang="ja-JP" sz="2000" dirty="0"/>
                        <a:t>2021/6/1</a:t>
                      </a:r>
                      <a:endParaRPr kumimoji="1" lang="ja-JP" altLang="en-US" sz="2000" dirty="0"/>
                    </a:p>
                  </a:txBody>
                  <a:tcPr/>
                </a:tc>
                <a:tc>
                  <a:txBody>
                    <a:bodyPr/>
                    <a:lstStyle/>
                    <a:p>
                      <a:pPr algn="l"/>
                      <a:r>
                        <a:rPr kumimoji="1" lang="en-US" altLang="ja-JP" sz="2000" dirty="0"/>
                        <a:t>2020/12/5</a:t>
                      </a:r>
                      <a:r>
                        <a:rPr kumimoji="1" lang="ja-JP" altLang="en-US" sz="2000" dirty="0"/>
                        <a:t>～</a:t>
                      </a:r>
                      <a:endParaRPr kumimoji="1" lang="en-US" altLang="ja-JP" sz="2000" dirty="0"/>
                    </a:p>
                    <a:p>
                      <a:pPr algn="l"/>
                      <a:r>
                        <a:rPr kumimoji="1" lang="en-US" altLang="ja-JP" sz="2000" dirty="0"/>
                        <a:t>2021/12/5</a:t>
                      </a:r>
                      <a:endParaRPr kumimoji="1" lang="ja-JP" altLang="en-US" sz="2000" dirty="0"/>
                    </a:p>
                  </a:txBody>
                  <a:tcPr/>
                </a:tc>
                <a:extLst>
                  <a:ext uri="{0D108BD9-81ED-4DB2-BD59-A6C34878D82A}">
                    <a16:rowId xmlns:a16="http://schemas.microsoft.com/office/drawing/2014/main" val="1989168242"/>
                  </a:ext>
                </a:extLst>
              </a:tr>
              <a:tr h="370840">
                <a:tc>
                  <a:txBody>
                    <a:bodyPr/>
                    <a:lstStyle/>
                    <a:p>
                      <a:pPr algn="l"/>
                      <a:r>
                        <a:rPr kumimoji="1" lang="ja-JP" altLang="en-US" sz="2000" dirty="0"/>
                        <a:t>データ数</a:t>
                      </a:r>
                    </a:p>
                  </a:txBody>
                  <a:tcPr/>
                </a:tc>
                <a:tc>
                  <a:txBody>
                    <a:bodyPr/>
                    <a:lstStyle/>
                    <a:p>
                      <a:pPr algn="l"/>
                      <a:r>
                        <a:rPr kumimoji="1" lang="en-US" altLang="ja-JP" sz="2000" dirty="0"/>
                        <a:t>1,644,636</a:t>
                      </a:r>
                      <a:endParaRPr kumimoji="1" lang="ja-JP" altLang="en-US" sz="2000" dirty="0"/>
                    </a:p>
                  </a:txBody>
                  <a:tcPr/>
                </a:tc>
                <a:tc>
                  <a:txBody>
                    <a:bodyPr/>
                    <a:lstStyle/>
                    <a:p>
                      <a:pPr algn="l"/>
                      <a:r>
                        <a:rPr kumimoji="1" lang="en-US" altLang="ja-JP" sz="2000" dirty="0"/>
                        <a:t>1,752,427</a:t>
                      </a:r>
                      <a:endParaRPr kumimoji="1" lang="ja-JP" altLang="en-US" sz="2000" dirty="0"/>
                    </a:p>
                  </a:txBody>
                  <a:tcPr/>
                </a:tc>
                <a:tc>
                  <a:txBody>
                    <a:bodyPr/>
                    <a:lstStyle/>
                    <a:p>
                      <a:pPr algn="l"/>
                      <a:r>
                        <a:rPr kumimoji="1" lang="en-US" altLang="ja-JP" sz="2000" dirty="0"/>
                        <a:t>1,459,964</a:t>
                      </a:r>
                      <a:endParaRPr kumimoji="1" lang="ja-JP" altLang="en-US" sz="2000" dirty="0"/>
                    </a:p>
                  </a:txBody>
                  <a:tcPr/>
                </a:tc>
                <a:tc>
                  <a:txBody>
                    <a:bodyPr/>
                    <a:lstStyle/>
                    <a:p>
                      <a:pPr algn="l"/>
                      <a:r>
                        <a:rPr kumimoji="1" lang="en-US" altLang="ja-JP" sz="2000" dirty="0"/>
                        <a:t>48,962</a:t>
                      </a:r>
                      <a:endParaRPr kumimoji="1" lang="ja-JP" altLang="en-US" sz="2000" dirty="0"/>
                    </a:p>
                  </a:txBody>
                  <a:tcPr/>
                </a:tc>
                <a:extLst>
                  <a:ext uri="{0D108BD9-81ED-4DB2-BD59-A6C34878D82A}">
                    <a16:rowId xmlns:a16="http://schemas.microsoft.com/office/drawing/2014/main" val="1708828952"/>
                  </a:ext>
                </a:extLst>
              </a:tr>
            </a:tbl>
          </a:graphicData>
        </a:graphic>
      </p:graphicFrame>
      <p:sp>
        <p:nvSpPr>
          <p:cNvPr id="4" name="日付プレースホルダー 3">
            <a:extLst>
              <a:ext uri="{FF2B5EF4-FFF2-40B4-BE49-F238E27FC236}">
                <a16:creationId xmlns:a16="http://schemas.microsoft.com/office/drawing/2014/main" id="{F45D0ECA-739A-4A70-97BB-9B5D7C08F961}"/>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6C053477-A238-4EC5-A1D0-870CED37BFE9}"/>
              </a:ext>
            </a:extLst>
          </p:cNvPr>
          <p:cNvSpPr>
            <a:spLocks noGrp="1"/>
          </p:cNvSpPr>
          <p:nvPr>
            <p:ph type="sldNum" sz="quarter" idx="12"/>
          </p:nvPr>
        </p:nvSpPr>
        <p:spPr/>
        <p:txBody>
          <a:bodyPr/>
          <a:lstStyle/>
          <a:p>
            <a:fld id="{F213DFCF-5784-42DD-A464-42D78A0F0F6D}" type="slidenum">
              <a:rPr kumimoji="1" lang="ja-JP" altLang="en-US" smtClean="0"/>
              <a:t>10</a:t>
            </a:fld>
            <a:endParaRPr kumimoji="1" lang="ja-JP" altLang="en-US"/>
          </a:p>
        </p:txBody>
      </p:sp>
      <p:sp>
        <p:nvSpPr>
          <p:cNvPr id="7" name="テキスト ボックス 6">
            <a:extLst>
              <a:ext uri="{FF2B5EF4-FFF2-40B4-BE49-F238E27FC236}">
                <a16:creationId xmlns:a16="http://schemas.microsoft.com/office/drawing/2014/main" id="{C0D4DE11-F3CB-45F0-A4A8-AB71B939BFE0}"/>
              </a:ext>
            </a:extLst>
          </p:cNvPr>
          <p:cNvSpPr txBox="1"/>
          <p:nvPr/>
        </p:nvSpPr>
        <p:spPr>
          <a:xfrm>
            <a:off x="407747" y="4834585"/>
            <a:ext cx="8317394" cy="1569660"/>
          </a:xfrm>
          <a:prstGeom prst="rect">
            <a:avLst/>
          </a:prstGeom>
          <a:noFill/>
        </p:spPr>
        <p:txBody>
          <a:bodyPr wrap="square" rtlCol="0">
            <a:spAutoFit/>
          </a:bodyPr>
          <a:lstStyle/>
          <a:p>
            <a:pPr marL="342900" indent="-342900">
              <a:buFont typeface="Arial" panose="020B0604020202020204" pitchFamily="34" charset="0"/>
              <a:buChar char="•"/>
            </a:pPr>
            <a:r>
              <a:rPr kumimoji="1" lang="en-US" altLang="ja-JP" dirty="0"/>
              <a:t>CF16</a:t>
            </a:r>
            <a:r>
              <a:rPr kumimoji="1" lang="ja-JP" altLang="en-US" dirty="0"/>
              <a:t>と</a:t>
            </a:r>
            <a:r>
              <a:rPr kumimoji="1" lang="en-US" altLang="ja-JP" dirty="0"/>
              <a:t>CF21</a:t>
            </a:r>
            <a:r>
              <a:rPr kumimoji="1" lang="ja-JP" altLang="en-US" dirty="0"/>
              <a:t>は収集元は同じだが収集期間に</a:t>
            </a:r>
            <a:r>
              <a:rPr kumimoji="1" lang="en-US" altLang="ja-JP" dirty="0"/>
              <a:t>5</a:t>
            </a:r>
            <a:r>
              <a:rPr kumimoji="1" lang="ja-JP" altLang="en-US" dirty="0"/>
              <a:t>年の差があるため違うデータセットとして扱う</a:t>
            </a:r>
            <a:endParaRPr kumimoji="1" lang="en-US" altLang="ja-JP" dirty="0"/>
          </a:p>
          <a:p>
            <a:pPr marL="342900" indent="-342900">
              <a:buFont typeface="Arial" panose="020B0604020202020204" pitchFamily="34" charset="0"/>
              <a:buChar char="•"/>
            </a:pPr>
            <a:r>
              <a:rPr lang="en-US" altLang="ja-JP" dirty="0"/>
              <a:t>AOJ</a:t>
            </a:r>
            <a:r>
              <a:rPr lang="ja-JP" altLang="en-US" dirty="0"/>
              <a:t>では時間内にコードを記述する形式のコンテストが行われていないためデータ数が少ない</a:t>
            </a:r>
            <a:endParaRPr lang="en-US" altLang="ja-JP" dirty="0"/>
          </a:p>
        </p:txBody>
      </p:sp>
    </p:spTree>
    <p:extLst>
      <p:ext uri="{BB962C8B-B14F-4D97-AF65-F5344CB8AC3E}">
        <p14:creationId xmlns:p14="http://schemas.microsoft.com/office/powerpoint/2010/main" val="3901580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3FB449-0516-4494-98B0-A6AB8C804192}"/>
              </a:ext>
            </a:extLst>
          </p:cNvPr>
          <p:cNvSpPr>
            <a:spLocks noGrp="1"/>
          </p:cNvSpPr>
          <p:nvPr>
            <p:ph type="title"/>
          </p:nvPr>
        </p:nvSpPr>
        <p:spPr/>
        <p:txBody>
          <a:bodyPr/>
          <a:lstStyle/>
          <a:p>
            <a:r>
              <a:rPr kumimoji="1" lang="ja-JP" altLang="en-US" dirty="0"/>
              <a:t>調査実験</a:t>
            </a:r>
          </a:p>
        </p:txBody>
      </p:sp>
      <p:sp>
        <p:nvSpPr>
          <p:cNvPr id="3" name="コンテンツ プレースホルダー 2">
            <a:extLst>
              <a:ext uri="{FF2B5EF4-FFF2-40B4-BE49-F238E27FC236}">
                <a16:creationId xmlns:a16="http://schemas.microsoft.com/office/drawing/2014/main" id="{8CF0BB97-58B3-4621-9BB6-74689F8BE9C8}"/>
              </a:ext>
            </a:extLst>
          </p:cNvPr>
          <p:cNvSpPr>
            <a:spLocks noGrp="1"/>
          </p:cNvSpPr>
          <p:nvPr>
            <p:ph idx="1"/>
          </p:nvPr>
        </p:nvSpPr>
        <p:spPr/>
        <p:txBody>
          <a:bodyPr/>
          <a:lstStyle/>
          <a:p>
            <a:r>
              <a:rPr lang="en-US" altLang="ja-JP" sz="2800" dirty="0"/>
              <a:t>4</a:t>
            </a:r>
            <a:r>
              <a:rPr lang="ja-JP" altLang="en-US" sz="2800" dirty="0"/>
              <a:t>つのデータセットをそれぞれ訓練とテストで使用する</a:t>
            </a:r>
            <a:r>
              <a:rPr lang="en-US" altLang="ja-JP" sz="2800" dirty="0"/>
              <a:t>4×4=16</a:t>
            </a:r>
            <a:r>
              <a:rPr lang="ja-JP" altLang="en-US" sz="2800" dirty="0"/>
              <a:t>通りの組み合わせで精度を測定</a:t>
            </a:r>
            <a:endParaRPr lang="en-US" altLang="ja-JP" sz="2800" dirty="0"/>
          </a:p>
          <a:p>
            <a:pPr lvl="1"/>
            <a:r>
              <a:rPr lang="ja-JP" altLang="en-US" sz="2400" dirty="0"/>
              <a:t>訓練とテストで同じデータセットを使用する場合は</a:t>
            </a:r>
            <a:r>
              <a:rPr lang="en-US" altLang="ja-JP" sz="2400" dirty="0"/>
              <a:t>10</a:t>
            </a:r>
            <a:r>
              <a:rPr lang="ja-JP" altLang="en-US" sz="2400" dirty="0"/>
              <a:t>分割交差検証で測定</a:t>
            </a:r>
            <a:endParaRPr lang="en-US" altLang="ja-JP" sz="2400" dirty="0"/>
          </a:p>
          <a:p>
            <a:pPr lvl="1"/>
            <a:r>
              <a:rPr lang="ja-JP" altLang="en-US" sz="2400" dirty="0"/>
              <a:t>精度の評価指標は</a:t>
            </a:r>
            <a:r>
              <a:rPr lang="en-US" altLang="ja-JP" sz="2400" dirty="0"/>
              <a:t>f</a:t>
            </a:r>
            <a:r>
              <a:rPr lang="ja-JP" altLang="en-US" sz="2400" dirty="0"/>
              <a:t>値を使用</a:t>
            </a:r>
            <a:endParaRPr lang="en-US" altLang="ja-JP" sz="2400" dirty="0"/>
          </a:p>
        </p:txBody>
      </p:sp>
      <p:sp>
        <p:nvSpPr>
          <p:cNvPr id="4" name="日付プレースホルダー 3">
            <a:extLst>
              <a:ext uri="{FF2B5EF4-FFF2-40B4-BE49-F238E27FC236}">
                <a16:creationId xmlns:a16="http://schemas.microsoft.com/office/drawing/2014/main" id="{A2CF9D31-BDC3-4E53-B970-A56B861102EB}"/>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CE279EF0-28CD-4400-9636-C3CE75FF88B1}"/>
              </a:ext>
            </a:extLst>
          </p:cNvPr>
          <p:cNvSpPr>
            <a:spLocks noGrp="1"/>
          </p:cNvSpPr>
          <p:nvPr>
            <p:ph type="sldNum" sz="quarter" idx="12"/>
          </p:nvPr>
        </p:nvSpPr>
        <p:spPr>
          <a:xfrm>
            <a:off x="6875073" y="6348000"/>
            <a:ext cx="1150938" cy="288925"/>
          </a:xfrm>
        </p:spPr>
        <p:txBody>
          <a:bodyPr/>
          <a:lstStyle/>
          <a:p>
            <a:fld id="{F213DFCF-5784-42DD-A464-42D78A0F0F6D}" type="slidenum">
              <a:rPr kumimoji="1" lang="ja-JP" altLang="en-US" smtClean="0"/>
              <a:t>11</a:t>
            </a:fld>
            <a:endParaRPr kumimoji="1" lang="ja-JP" altLang="en-US" dirty="0"/>
          </a:p>
        </p:txBody>
      </p:sp>
      <p:grpSp>
        <p:nvGrpSpPr>
          <p:cNvPr id="26" name="グループ化 25">
            <a:extLst>
              <a:ext uri="{FF2B5EF4-FFF2-40B4-BE49-F238E27FC236}">
                <a16:creationId xmlns:a16="http://schemas.microsoft.com/office/drawing/2014/main" id="{D4DCCC18-3E88-4147-8A34-441BD7DE6626}"/>
              </a:ext>
            </a:extLst>
          </p:cNvPr>
          <p:cNvGrpSpPr/>
          <p:nvPr/>
        </p:nvGrpSpPr>
        <p:grpSpPr>
          <a:xfrm>
            <a:off x="1918095" y="4036066"/>
            <a:ext cx="1617113" cy="578675"/>
            <a:chOff x="827829" y="3161437"/>
            <a:chExt cx="2134503" cy="578675"/>
          </a:xfrm>
        </p:grpSpPr>
        <p:sp>
          <p:nvSpPr>
            <p:cNvPr id="27" name="正方形/長方形 26">
              <a:extLst>
                <a:ext uri="{FF2B5EF4-FFF2-40B4-BE49-F238E27FC236}">
                  <a16:creationId xmlns:a16="http://schemas.microsoft.com/office/drawing/2014/main" id="{2B56AC5F-E2E0-48DA-B5C6-345C2262DE97}"/>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rgbClr val="0070C0"/>
                  </a:solidFill>
                </a:rPr>
                <a:t>　</a:t>
              </a:r>
              <a:r>
                <a:rPr kumimoji="1" lang="en-US" altLang="ja-JP" sz="2800" dirty="0">
                  <a:solidFill>
                    <a:srgbClr val="0070C0"/>
                  </a:solidFill>
                </a:rPr>
                <a:t>CF16</a:t>
              </a:r>
              <a:endParaRPr kumimoji="1" lang="ja-JP" altLang="en-US" dirty="0">
                <a:solidFill>
                  <a:srgbClr val="0070C0"/>
                </a:solidFill>
              </a:endParaRPr>
            </a:p>
          </p:txBody>
        </p:sp>
        <p:pic>
          <p:nvPicPr>
            <p:cNvPr id="28" name="グラフィックス 27" descr="データベース 単色塗りつぶし">
              <a:extLst>
                <a:ext uri="{FF2B5EF4-FFF2-40B4-BE49-F238E27FC236}">
                  <a16:creationId xmlns:a16="http://schemas.microsoft.com/office/drawing/2014/main" id="{6C44FE65-E3C3-4B83-97BD-7943D4E768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29" y="3197695"/>
              <a:ext cx="697350" cy="542417"/>
            </a:xfrm>
            <a:prstGeom prst="rect">
              <a:avLst/>
            </a:prstGeom>
          </p:spPr>
        </p:pic>
      </p:grpSp>
      <p:grpSp>
        <p:nvGrpSpPr>
          <p:cNvPr id="32" name="グループ化 31">
            <a:extLst>
              <a:ext uri="{FF2B5EF4-FFF2-40B4-BE49-F238E27FC236}">
                <a16:creationId xmlns:a16="http://schemas.microsoft.com/office/drawing/2014/main" id="{F81FA234-1857-4A48-B76D-BAEB1DD4998A}"/>
              </a:ext>
            </a:extLst>
          </p:cNvPr>
          <p:cNvGrpSpPr/>
          <p:nvPr/>
        </p:nvGrpSpPr>
        <p:grpSpPr>
          <a:xfrm>
            <a:off x="1592112" y="5320516"/>
            <a:ext cx="1943096" cy="578675"/>
            <a:chOff x="827829" y="3161437"/>
            <a:chExt cx="2134503" cy="578675"/>
          </a:xfrm>
        </p:grpSpPr>
        <p:sp>
          <p:nvSpPr>
            <p:cNvPr id="33" name="正方形/長方形 32">
              <a:extLst>
                <a:ext uri="{FF2B5EF4-FFF2-40B4-BE49-F238E27FC236}">
                  <a16:creationId xmlns:a16="http://schemas.microsoft.com/office/drawing/2014/main" id="{C065591F-12C1-47BA-9FAE-9AB2757BAC8F}"/>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2800" dirty="0" err="1">
                  <a:solidFill>
                    <a:srgbClr val="00B050"/>
                  </a:solidFill>
                </a:rPr>
                <a:t>AtCoder</a:t>
              </a:r>
              <a:endParaRPr kumimoji="1" lang="ja-JP" altLang="en-US" dirty="0">
                <a:solidFill>
                  <a:srgbClr val="00B050"/>
                </a:solidFill>
              </a:endParaRPr>
            </a:p>
          </p:txBody>
        </p:sp>
        <p:pic>
          <p:nvPicPr>
            <p:cNvPr id="34" name="グラフィックス 33" descr="データベース 単色塗りつぶし">
              <a:extLst>
                <a:ext uri="{FF2B5EF4-FFF2-40B4-BE49-F238E27FC236}">
                  <a16:creationId xmlns:a16="http://schemas.microsoft.com/office/drawing/2014/main" id="{93CCC8D3-822D-492F-938E-FE32CE9BB7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29" y="3197695"/>
              <a:ext cx="574256" cy="542417"/>
            </a:xfrm>
            <a:prstGeom prst="rect">
              <a:avLst/>
            </a:prstGeom>
          </p:spPr>
        </p:pic>
      </p:grpSp>
      <p:grpSp>
        <p:nvGrpSpPr>
          <p:cNvPr id="37" name="グループ化 36">
            <a:extLst>
              <a:ext uri="{FF2B5EF4-FFF2-40B4-BE49-F238E27FC236}">
                <a16:creationId xmlns:a16="http://schemas.microsoft.com/office/drawing/2014/main" id="{0DA08A08-0E75-4F39-B932-4A25EE479670}"/>
              </a:ext>
            </a:extLst>
          </p:cNvPr>
          <p:cNvGrpSpPr/>
          <p:nvPr/>
        </p:nvGrpSpPr>
        <p:grpSpPr>
          <a:xfrm>
            <a:off x="1918095" y="4674409"/>
            <a:ext cx="1617113" cy="578675"/>
            <a:chOff x="827829" y="3161437"/>
            <a:chExt cx="2134503" cy="578675"/>
          </a:xfrm>
        </p:grpSpPr>
        <p:sp>
          <p:nvSpPr>
            <p:cNvPr id="38" name="正方形/長方形 37">
              <a:extLst>
                <a:ext uri="{FF2B5EF4-FFF2-40B4-BE49-F238E27FC236}">
                  <a16:creationId xmlns:a16="http://schemas.microsoft.com/office/drawing/2014/main" id="{3E59504D-90B0-42BF-B9C8-08096ECA0F1A}"/>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rgbClr val="FF9933"/>
                  </a:solidFill>
                </a:rPr>
                <a:t>　</a:t>
              </a:r>
              <a:r>
                <a:rPr kumimoji="1" lang="en-US" altLang="ja-JP" sz="2800" dirty="0">
                  <a:solidFill>
                    <a:srgbClr val="FF9933"/>
                  </a:solidFill>
                </a:rPr>
                <a:t>CF21</a:t>
              </a:r>
              <a:endParaRPr kumimoji="1" lang="ja-JP" altLang="en-US" dirty="0">
                <a:solidFill>
                  <a:srgbClr val="FF9933"/>
                </a:solidFill>
              </a:endParaRPr>
            </a:p>
          </p:txBody>
        </p:sp>
        <p:pic>
          <p:nvPicPr>
            <p:cNvPr id="39" name="グラフィックス 38" descr="データベース 単色塗りつぶし">
              <a:extLst>
                <a:ext uri="{FF2B5EF4-FFF2-40B4-BE49-F238E27FC236}">
                  <a16:creationId xmlns:a16="http://schemas.microsoft.com/office/drawing/2014/main" id="{D2DE7C9D-0838-439C-9E33-0519E69F38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29" y="3197695"/>
              <a:ext cx="686439" cy="542417"/>
            </a:xfrm>
            <a:prstGeom prst="rect">
              <a:avLst/>
            </a:prstGeom>
          </p:spPr>
        </p:pic>
      </p:grpSp>
      <p:grpSp>
        <p:nvGrpSpPr>
          <p:cNvPr id="40" name="グループ化 39">
            <a:extLst>
              <a:ext uri="{FF2B5EF4-FFF2-40B4-BE49-F238E27FC236}">
                <a16:creationId xmlns:a16="http://schemas.microsoft.com/office/drawing/2014/main" id="{0A995EAC-72EE-46D8-A18F-F9AF2F9DB012}"/>
              </a:ext>
            </a:extLst>
          </p:cNvPr>
          <p:cNvGrpSpPr/>
          <p:nvPr/>
        </p:nvGrpSpPr>
        <p:grpSpPr>
          <a:xfrm>
            <a:off x="1940641" y="5935138"/>
            <a:ext cx="1555668" cy="578675"/>
            <a:chOff x="827829" y="3161437"/>
            <a:chExt cx="2134503" cy="578675"/>
          </a:xfrm>
        </p:grpSpPr>
        <p:sp>
          <p:nvSpPr>
            <p:cNvPr id="41" name="正方形/長方形 40">
              <a:extLst>
                <a:ext uri="{FF2B5EF4-FFF2-40B4-BE49-F238E27FC236}">
                  <a16:creationId xmlns:a16="http://schemas.microsoft.com/office/drawing/2014/main" id="{B61B2D23-6C7C-457E-8AA6-0E66BAFE3A5F}"/>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en-US" altLang="ja-JP" sz="2800" dirty="0">
                  <a:solidFill>
                    <a:srgbClr val="FF0000"/>
                  </a:solidFill>
                </a:rPr>
                <a:t>AOJ</a:t>
              </a:r>
              <a:endParaRPr kumimoji="1" lang="ja-JP" altLang="en-US" dirty="0">
                <a:solidFill>
                  <a:srgbClr val="FF0000"/>
                </a:solidFill>
              </a:endParaRPr>
            </a:p>
          </p:txBody>
        </p:sp>
        <p:pic>
          <p:nvPicPr>
            <p:cNvPr id="42" name="グラフィックス 41" descr="データベース 単色塗りつぶし">
              <a:extLst>
                <a:ext uri="{FF2B5EF4-FFF2-40B4-BE49-F238E27FC236}">
                  <a16:creationId xmlns:a16="http://schemas.microsoft.com/office/drawing/2014/main" id="{06DA678A-7544-4FD9-B0B5-26601923C0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29" y="3197695"/>
              <a:ext cx="686439" cy="542417"/>
            </a:xfrm>
            <a:prstGeom prst="rect">
              <a:avLst/>
            </a:prstGeom>
          </p:spPr>
        </p:pic>
      </p:grpSp>
      <p:grpSp>
        <p:nvGrpSpPr>
          <p:cNvPr id="43" name="グループ化 42">
            <a:extLst>
              <a:ext uri="{FF2B5EF4-FFF2-40B4-BE49-F238E27FC236}">
                <a16:creationId xmlns:a16="http://schemas.microsoft.com/office/drawing/2014/main" id="{27E18F00-F609-4D21-BACA-2F7D6497587E}"/>
              </a:ext>
            </a:extLst>
          </p:cNvPr>
          <p:cNvGrpSpPr/>
          <p:nvPr/>
        </p:nvGrpSpPr>
        <p:grpSpPr>
          <a:xfrm>
            <a:off x="5592108" y="4036554"/>
            <a:ext cx="1609475" cy="550352"/>
            <a:chOff x="837911" y="3161437"/>
            <a:chExt cx="2124421" cy="550352"/>
          </a:xfrm>
        </p:grpSpPr>
        <p:sp>
          <p:nvSpPr>
            <p:cNvPr id="44" name="正方形/長方形 43">
              <a:extLst>
                <a:ext uri="{FF2B5EF4-FFF2-40B4-BE49-F238E27FC236}">
                  <a16:creationId xmlns:a16="http://schemas.microsoft.com/office/drawing/2014/main" id="{522D9D6C-3440-4981-82D6-C10BF3D972E2}"/>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en-US" altLang="ja-JP" sz="2800" dirty="0">
                  <a:solidFill>
                    <a:srgbClr val="0070C0"/>
                  </a:solidFill>
                </a:rPr>
                <a:t>CF16</a:t>
              </a:r>
              <a:endParaRPr kumimoji="1" lang="ja-JP" altLang="en-US" dirty="0">
                <a:solidFill>
                  <a:srgbClr val="0070C0"/>
                </a:solidFill>
              </a:endParaRPr>
            </a:p>
          </p:txBody>
        </p:sp>
        <p:pic>
          <p:nvPicPr>
            <p:cNvPr id="45" name="グラフィックス 44" descr="データベース 単色塗りつぶし">
              <a:extLst>
                <a:ext uri="{FF2B5EF4-FFF2-40B4-BE49-F238E27FC236}">
                  <a16:creationId xmlns:a16="http://schemas.microsoft.com/office/drawing/2014/main" id="{D654DE6A-58E9-42DC-BF39-A00D7EA730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7911" y="3169372"/>
              <a:ext cx="697350" cy="542417"/>
            </a:xfrm>
            <a:prstGeom prst="rect">
              <a:avLst/>
            </a:prstGeom>
          </p:spPr>
        </p:pic>
      </p:grpSp>
      <p:grpSp>
        <p:nvGrpSpPr>
          <p:cNvPr id="46" name="グループ化 45">
            <a:extLst>
              <a:ext uri="{FF2B5EF4-FFF2-40B4-BE49-F238E27FC236}">
                <a16:creationId xmlns:a16="http://schemas.microsoft.com/office/drawing/2014/main" id="{20967F24-FB78-4359-823B-B4602B929DEF}"/>
              </a:ext>
            </a:extLst>
          </p:cNvPr>
          <p:cNvGrpSpPr/>
          <p:nvPr/>
        </p:nvGrpSpPr>
        <p:grpSpPr>
          <a:xfrm>
            <a:off x="5611561" y="5320028"/>
            <a:ext cx="1916005" cy="543082"/>
            <a:chOff x="857589" y="3160772"/>
            <a:chExt cx="2104743" cy="543082"/>
          </a:xfrm>
        </p:grpSpPr>
        <p:sp>
          <p:nvSpPr>
            <p:cNvPr id="47" name="正方形/長方形 46">
              <a:extLst>
                <a:ext uri="{FF2B5EF4-FFF2-40B4-BE49-F238E27FC236}">
                  <a16:creationId xmlns:a16="http://schemas.microsoft.com/office/drawing/2014/main" id="{9699144A-7A56-4610-ADBD-B6C549F54217}"/>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2800" dirty="0" err="1">
                  <a:solidFill>
                    <a:srgbClr val="00B050"/>
                  </a:solidFill>
                </a:rPr>
                <a:t>AtCoder</a:t>
              </a:r>
              <a:endParaRPr kumimoji="1" lang="ja-JP" altLang="en-US" dirty="0">
                <a:solidFill>
                  <a:srgbClr val="00B050"/>
                </a:solidFill>
              </a:endParaRPr>
            </a:p>
          </p:txBody>
        </p:sp>
        <p:pic>
          <p:nvPicPr>
            <p:cNvPr id="48" name="グラフィックス 47" descr="データベース 単色塗りつぶし">
              <a:extLst>
                <a:ext uri="{FF2B5EF4-FFF2-40B4-BE49-F238E27FC236}">
                  <a16:creationId xmlns:a16="http://schemas.microsoft.com/office/drawing/2014/main" id="{B0BC41DC-AF34-4BEC-A0A5-AE07746B3A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0616" y="3160772"/>
              <a:ext cx="574256" cy="542417"/>
            </a:xfrm>
            <a:prstGeom prst="rect">
              <a:avLst/>
            </a:prstGeom>
          </p:spPr>
        </p:pic>
      </p:grpSp>
      <p:grpSp>
        <p:nvGrpSpPr>
          <p:cNvPr id="49" name="グループ化 48">
            <a:extLst>
              <a:ext uri="{FF2B5EF4-FFF2-40B4-BE49-F238E27FC236}">
                <a16:creationId xmlns:a16="http://schemas.microsoft.com/office/drawing/2014/main" id="{462AA3A9-F5AE-498F-B8E1-05DCD6D7745D}"/>
              </a:ext>
            </a:extLst>
          </p:cNvPr>
          <p:cNvGrpSpPr/>
          <p:nvPr/>
        </p:nvGrpSpPr>
        <p:grpSpPr>
          <a:xfrm>
            <a:off x="5600374" y="4674897"/>
            <a:ext cx="1601209" cy="549693"/>
            <a:chOff x="848822" y="3161437"/>
            <a:chExt cx="2113510" cy="549693"/>
          </a:xfrm>
        </p:grpSpPr>
        <p:sp>
          <p:nvSpPr>
            <p:cNvPr id="50" name="正方形/長方形 49">
              <a:extLst>
                <a:ext uri="{FF2B5EF4-FFF2-40B4-BE49-F238E27FC236}">
                  <a16:creationId xmlns:a16="http://schemas.microsoft.com/office/drawing/2014/main" id="{CF476743-5F49-4526-BCA8-CE46C179D63F}"/>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en-US" altLang="ja-JP" sz="2800" dirty="0">
                  <a:solidFill>
                    <a:srgbClr val="FFA401"/>
                  </a:solidFill>
                </a:rPr>
                <a:t>CF21</a:t>
              </a:r>
              <a:endParaRPr kumimoji="1" lang="ja-JP" altLang="en-US" dirty="0">
                <a:solidFill>
                  <a:srgbClr val="FFA401"/>
                </a:solidFill>
              </a:endParaRPr>
            </a:p>
          </p:txBody>
        </p:sp>
        <p:pic>
          <p:nvPicPr>
            <p:cNvPr id="51" name="グラフィックス 50" descr="データベース 単色塗りつぶし">
              <a:extLst>
                <a:ext uri="{FF2B5EF4-FFF2-40B4-BE49-F238E27FC236}">
                  <a16:creationId xmlns:a16="http://schemas.microsoft.com/office/drawing/2014/main" id="{1CB3BEA9-1566-44E9-AB5F-9A6C0565D6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8822" y="3168713"/>
              <a:ext cx="686440" cy="542417"/>
            </a:xfrm>
            <a:prstGeom prst="rect">
              <a:avLst/>
            </a:prstGeom>
          </p:spPr>
        </p:pic>
      </p:grpSp>
      <p:grpSp>
        <p:nvGrpSpPr>
          <p:cNvPr id="52" name="グループ化 51">
            <a:extLst>
              <a:ext uri="{FF2B5EF4-FFF2-40B4-BE49-F238E27FC236}">
                <a16:creationId xmlns:a16="http://schemas.microsoft.com/office/drawing/2014/main" id="{0443D0B0-243B-4687-80F8-CEF265FA4616}"/>
              </a:ext>
            </a:extLst>
          </p:cNvPr>
          <p:cNvGrpSpPr/>
          <p:nvPr/>
        </p:nvGrpSpPr>
        <p:grpSpPr>
          <a:xfrm>
            <a:off x="5628706" y="5935626"/>
            <a:ext cx="1533978" cy="548441"/>
            <a:chOff x="857589" y="3161437"/>
            <a:chExt cx="2104743" cy="548441"/>
          </a:xfrm>
        </p:grpSpPr>
        <p:sp>
          <p:nvSpPr>
            <p:cNvPr id="53" name="正方形/長方形 52">
              <a:extLst>
                <a:ext uri="{FF2B5EF4-FFF2-40B4-BE49-F238E27FC236}">
                  <a16:creationId xmlns:a16="http://schemas.microsoft.com/office/drawing/2014/main" id="{2D80090D-ED60-4B41-A0F2-BD68F71E3AFF}"/>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en-US" altLang="ja-JP" sz="2800" dirty="0">
                  <a:solidFill>
                    <a:srgbClr val="FF0000"/>
                  </a:solidFill>
                </a:rPr>
                <a:t>AOJ</a:t>
              </a:r>
              <a:endParaRPr kumimoji="1" lang="ja-JP" altLang="en-US" dirty="0">
                <a:solidFill>
                  <a:srgbClr val="FF0000"/>
                </a:solidFill>
              </a:endParaRPr>
            </a:p>
          </p:txBody>
        </p:sp>
        <p:pic>
          <p:nvPicPr>
            <p:cNvPr id="54" name="グラフィックス 53" descr="データベース 単色塗りつぶし">
              <a:extLst>
                <a:ext uri="{FF2B5EF4-FFF2-40B4-BE49-F238E27FC236}">
                  <a16:creationId xmlns:a16="http://schemas.microsoft.com/office/drawing/2014/main" id="{CE0A2F46-A2FC-4431-880B-D0433D1C29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8678" y="3167461"/>
              <a:ext cx="686439" cy="542417"/>
            </a:xfrm>
            <a:prstGeom prst="rect">
              <a:avLst/>
            </a:prstGeom>
          </p:spPr>
        </p:pic>
      </p:grpSp>
      <p:cxnSp>
        <p:nvCxnSpPr>
          <p:cNvPr id="7" name="直線コネクタ 6">
            <a:extLst>
              <a:ext uri="{FF2B5EF4-FFF2-40B4-BE49-F238E27FC236}">
                <a16:creationId xmlns:a16="http://schemas.microsoft.com/office/drawing/2014/main" id="{FF3999C0-05E6-4C12-AF43-3BC0774FBD73}"/>
              </a:ext>
            </a:extLst>
          </p:cNvPr>
          <p:cNvCxnSpPr>
            <a:cxnSpLocks/>
            <a:stCxn id="27" idx="3"/>
            <a:endCxn id="44" idx="1"/>
          </p:cNvCxnSpPr>
          <p:nvPr/>
        </p:nvCxnSpPr>
        <p:spPr>
          <a:xfrm>
            <a:off x="3535208" y="4307275"/>
            <a:ext cx="2071809" cy="4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DDA4E7B4-BAD7-407B-A593-C62700913EC7}"/>
              </a:ext>
            </a:extLst>
          </p:cNvPr>
          <p:cNvCxnSpPr>
            <a:cxnSpLocks/>
            <a:stCxn id="27" idx="3"/>
            <a:endCxn id="50" idx="1"/>
          </p:cNvCxnSpPr>
          <p:nvPr/>
        </p:nvCxnSpPr>
        <p:spPr>
          <a:xfrm>
            <a:off x="3535208" y="4307275"/>
            <a:ext cx="2071808" cy="6388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2AD4F8C6-F27F-48BB-BA98-8BEAF55B8B75}"/>
              </a:ext>
            </a:extLst>
          </p:cNvPr>
          <p:cNvCxnSpPr>
            <a:cxnSpLocks/>
            <a:stCxn id="27" idx="3"/>
            <a:endCxn id="47" idx="1"/>
          </p:cNvCxnSpPr>
          <p:nvPr/>
        </p:nvCxnSpPr>
        <p:spPr>
          <a:xfrm>
            <a:off x="3535208" y="4307275"/>
            <a:ext cx="2076353" cy="128462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0" name="直線コネクタ 59">
            <a:extLst>
              <a:ext uri="{FF2B5EF4-FFF2-40B4-BE49-F238E27FC236}">
                <a16:creationId xmlns:a16="http://schemas.microsoft.com/office/drawing/2014/main" id="{3999E938-D67A-4FFE-BC26-1551AEC32FBF}"/>
              </a:ext>
            </a:extLst>
          </p:cNvPr>
          <p:cNvCxnSpPr>
            <a:cxnSpLocks/>
            <a:stCxn id="27" idx="3"/>
            <a:endCxn id="53" idx="1"/>
          </p:cNvCxnSpPr>
          <p:nvPr/>
        </p:nvCxnSpPr>
        <p:spPr>
          <a:xfrm>
            <a:off x="3535208" y="4307275"/>
            <a:ext cx="2093498" cy="189956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088F72C6-647D-44C4-97CA-F76BB2A6A8C9}"/>
              </a:ext>
            </a:extLst>
          </p:cNvPr>
          <p:cNvCxnSpPr>
            <a:cxnSpLocks/>
            <a:stCxn id="38" idx="3"/>
            <a:endCxn id="44" idx="1"/>
          </p:cNvCxnSpPr>
          <p:nvPr/>
        </p:nvCxnSpPr>
        <p:spPr>
          <a:xfrm flipV="1">
            <a:off x="3535208" y="4307763"/>
            <a:ext cx="2071808" cy="637855"/>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a16="http://schemas.microsoft.com/office/drawing/2014/main" id="{A6216D36-3DF4-48E1-AAA2-B1E3576643D9}"/>
              </a:ext>
            </a:extLst>
          </p:cNvPr>
          <p:cNvCxnSpPr>
            <a:cxnSpLocks/>
            <a:stCxn id="38" idx="3"/>
            <a:endCxn id="50" idx="1"/>
          </p:cNvCxnSpPr>
          <p:nvPr/>
        </p:nvCxnSpPr>
        <p:spPr>
          <a:xfrm>
            <a:off x="3535208" y="4945618"/>
            <a:ext cx="2071808" cy="4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D64C6B50-3B55-4FAB-AB9E-9887B3E3FFB5}"/>
              </a:ext>
            </a:extLst>
          </p:cNvPr>
          <p:cNvCxnSpPr>
            <a:cxnSpLocks/>
            <a:stCxn id="38" idx="3"/>
            <a:endCxn id="47" idx="1"/>
          </p:cNvCxnSpPr>
          <p:nvPr/>
        </p:nvCxnSpPr>
        <p:spPr>
          <a:xfrm>
            <a:off x="3535208" y="4945618"/>
            <a:ext cx="2076353" cy="646284"/>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2" name="直線コネクタ 71">
            <a:extLst>
              <a:ext uri="{FF2B5EF4-FFF2-40B4-BE49-F238E27FC236}">
                <a16:creationId xmlns:a16="http://schemas.microsoft.com/office/drawing/2014/main" id="{BD6E5EDE-92E9-40D3-9628-AB391AF5C692}"/>
              </a:ext>
            </a:extLst>
          </p:cNvPr>
          <p:cNvCxnSpPr>
            <a:cxnSpLocks/>
            <a:stCxn id="38" idx="3"/>
            <a:endCxn id="53" idx="1"/>
          </p:cNvCxnSpPr>
          <p:nvPr/>
        </p:nvCxnSpPr>
        <p:spPr>
          <a:xfrm>
            <a:off x="3535208" y="4945618"/>
            <a:ext cx="2093498" cy="126121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5" name="直線コネクタ 74">
            <a:extLst>
              <a:ext uri="{FF2B5EF4-FFF2-40B4-BE49-F238E27FC236}">
                <a16:creationId xmlns:a16="http://schemas.microsoft.com/office/drawing/2014/main" id="{EE64D281-9D51-4A67-B55C-CB5B39DABDED}"/>
              </a:ext>
            </a:extLst>
          </p:cNvPr>
          <p:cNvCxnSpPr>
            <a:cxnSpLocks/>
            <a:stCxn id="33" idx="3"/>
            <a:endCxn id="44" idx="1"/>
          </p:cNvCxnSpPr>
          <p:nvPr/>
        </p:nvCxnSpPr>
        <p:spPr>
          <a:xfrm flipV="1">
            <a:off x="3535208" y="4307763"/>
            <a:ext cx="2071808" cy="1283962"/>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8" name="直線コネクタ 77">
            <a:extLst>
              <a:ext uri="{FF2B5EF4-FFF2-40B4-BE49-F238E27FC236}">
                <a16:creationId xmlns:a16="http://schemas.microsoft.com/office/drawing/2014/main" id="{08D9C43D-FDE7-401B-B30B-B28E7BC4B55C}"/>
              </a:ext>
            </a:extLst>
          </p:cNvPr>
          <p:cNvCxnSpPr>
            <a:cxnSpLocks/>
            <a:stCxn id="33" idx="3"/>
            <a:endCxn id="50" idx="1"/>
          </p:cNvCxnSpPr>
          <p:nvPr/>
        </p:nvCxnSpPr>
        <p:spPr>
          <a:xfrm flipV="1">
            <a:off x="3535208" y="4946106"/>
            <a:ext cx="2071808" cy="645619"/>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1" name="直線コネクタ 80">
            <a:extLst>
              <a:ext uri="{FF2B5EF4-FFF2-40B4-BE49-F238E27FC236}">
                <a16:creationId xmlns:a16="http://schemas.microsoft.com/office/drawing/2014/main" id="{CE921AD3-0BB5-4906-BF39-8DBEC1E9B5C8}"/>
              </a:ext>
            </a:extLst>
          </p:cNvPr>
          <p:cNvCxnSpPr>
            <a:cxnSpLocks/>
            <a:stCxn id="33" idx="3"/>
            <a:endCxn id="47" idx="1"/>
          </p:cNvCxnSpPr>
          <p:nvPr/>
        </p:nvCxnSpPr>
        <p:spPr>
          <a:xfrm>
            <a:off x="3535208" y="5591725"/>
            <a:ext cx="2076353" cy="17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4" name="直線コネクタ 83">
            <a:extLst>
              <a:ext uri="{FF2B5EF4-FFF2-40B4-BE49-F238E27FC236}">
                <a16:creationId xmlns:a16="http://schemas.microsoft.com/office/drawing/2014/main" id="{0A2BBA49-CBC8-4616-A52F-78B515481CAF}"/>
              </a:ext>
            </a:extLst>
          </p:cNvPr>
          <p:cNvCxnSpPr>
            <a:cxnSpLocks/>
            <a:stCxn id="33" idx="3"/>
            <a:endCxn id="53" idx="1"/>
          </p:cNvCxnSpPr>
          <p:nvPr/>
        </p:nvCxnSpPr>
        <p:spPr>
          <a:xfrm>
            <a:off x="3535208" y="5591725"/>
            <a:ext cx="2093498" cy="61511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F261BD86-DB55-41FF-A46C-B63FD00D91A4}"/>
              </a:ext>
            </a:extLst>
          </p:cNvPr>
          <p:cNvCxnSpPr>
            <a:cxnSpLocks/>
            <a:stCxn id="41" idx="3"/>
            <a:endCxn id="44" idx="1"/>
          </p:cNvCxnSpPr>
          <p:nvPr/>
        </p:nvCxnSpPr>
        <p:spPr>
          <a:xfrm flipV="1">
            <a:off x="3496309" y="4307763"/>
            <a:ext cx="2110707" cy="1898584"/>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90" name="直線コネクタ 89">
            <a:extLst>
              <a:ext uri="{FF2B5EF4-FFF2-40B4-BE49-F238E27FC236}">
                <a16:creationId xmlns:a16="http://schemas.microsoft.com/office/drawing/2014/main" id="{7603401E-DE61-461F-90B0-4B28F9CA031C}"/>
              </a:ext>
            </a:extLst>
          </p:cNvPr>
          <p:cNvCxnSpPr>
            <a:cxnSpLocks/>
            <a:stCxn id="41" idx="3"/>
            <a:endCxn id="50" idx="1"/>
          </p:cNvCxnSpPr>
          <p:nvPr/>
        </p:nvCxnSpPr>
        <p:spPr>
          <a:xfrm flipV="1">
            <a:off x="3496309" y="4946106"/>
            <a:ext cx="2110707" cy="126024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93" name="直線コネクタ 92">
            <a:extLst>
              <a:ext uri="{FF2B5EF4-FFF2-40B4-BE49-F238E27FC236}">
                <a16:creationId xmlns:a16="http://schemas.microsoft.com/office/drawing/2014/main" id="{F58DEBCB-3311-4CFE-B236-E61A34528FB4}"/>
              </a:ext>
            </a:extLst>
          </p:cNvPr>
          <p:cNvCxnSpPr>
            <a:cxnSpLocks/>
            <a:stCxn id="41" idx="3"/>
            <a:endCxn id="47" idx="1"/>
          </p:cNvCxnSpPr>
          <p:nvPr/>
        </p:nvCxnSpPr>
        <p:spPr>
          <a:xfrm flipV="1">
            <a:off x="3496309" y="5591902"/>
            <a:ext cx="2115252" cy="614445"/>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96" name="直線コネクタ 95">
            <a:extLst>
              <a:ext uri="{FF2B5EF4-FFF2-40B4-BE49-F238E27FC236}">
                <a16:creationId xmlns:a16="http://schemas.microsoft.com/office/drawing/2014/main" id="{B260267B-57E6-45A4-8962-70B4CFC28318}"/>
              </a:ext>
            </a:extLst>
          </p:cNvPr>
          <p:cNvCxnSpPr>
            <a:cxnSpLocks/>
            <a:stCxn id="41" idx="3"/>
            <a:endCxn id="53" idx="1"/>
          </p:cNvCxnSpPr>
          <p:nvPr/>
        </p:nvCxnSpPr>
        <p:spPr>
          <a:xfrm>
            <a:off x="3496309" y="6206347"/>
            <a:ext cx="2132397" cy="4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100" name="テキスト ボックス 99">
            <a:extLst>
              <a:ext uri="{FF2B5EF4-FFF2-40B4-BE49-F238E27FC236}">
                <a16:creationId xmlns:a16="http://schemas.microsoft.com/office/drawing/2014/main" id="{361696BD-D9C9-4188-8701-6BD53E613BFD}"/>
              </a:ext>
            </a:extLst>
          </p:cNvPr>
          <p:cNvSpPr txBox="1"/>
          <p:nvPr/>
        </p:nvSpPr>
        <p:spPr>
          <a:xfrm>
            <a:off x="963935" y="4406860"/>
            <a:ext cx="553998" cy="1653433"/>
          </a:xfrm>
          <a:prstGeom prst="rect">
            <a:avLst/>
          </a:prstGeom>
          <a:noFill/>
        </p:spPr>
        <p:txBody>
          <a:bodyPr vert="eaVert" wrap="square" rtlCol="0">
            <a:spAutoFit/>
          </a:bodyPr>
          <a:lstStyle/>
          <a:p>
            <a:r>
              <a:rPr kumimoji="1" lang="ja-JP" altLang="en-US" dirty="0"/>
              <a:t>訓練データ</a:t>
            </a:r>
          </a:p>
        </p:txBody>
      </p:sp>
      <p:sp>
        <p:nvSpPr>
          <p:cNvPr id="103" name="テキスト ボックス 102">
            <a:extLst>
              <a:ext uri="{FF2B5EF4-FFF2-40B4-BE49-F238E27FC236}">
                <a16:creationId xmlns:a16="http://schemas.microsoft.com/office/drawing/2014/main" id="{15FE0AF7-A679-4864-97B3-10F3B970DF14}"/>
              </a:ext>
            </a:extLst>
          </p:cNvPr>
          <p:cNvSpPr txBox="1"/>
          <p:nvPr/>
        </p:nvSpPr>
        <p:spPr>
          <a:xfrm>
            <a:off x="7688734" y="4320400"/>
            <a:ext cx="553998" cy="1849887"/>
          </a:xfrm>
          <a:prstGeom prst="rect">
            <a:avLst/>
          </a:prstGeom>
          <a:noFill/>
        </p:spPr>
        <p:txBody>
          <a:bodyPr vert="eaVert" wrap="square" rtlCol="0">
            <a:spAutoFit/>
          </a:bodyPr>
          <a:lstStyle/>
          <a:p>
            <a:r>
              <a:rPr lang="ja-JP" altLang="en-US" dirty="0"/>
              <a:t>テスト</a:t>
            </a:r>
            <a:r>
              <a:rPr kumimoji="1" lang="ja-JP" altLang="en-US" dirty="0"/>
              <a:t>データ</a:t>
            </a:r>
          </a:p>
        </p:txBody>
      </p:sp>
    </p:spTree>
    <p:extLst>
      <p:ext uri="{BB962C8B-B14F-4D97-AF65-F5344CB8AC3E}">
        <p14:creationId xmlns:p14="http://schemas.microsoft.com/office/powerpoint/2010/main" val="2254071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B1BBA2-39EE-4ADD-A096-695D091D7299}"/>
              </a:ext>
            </a:extLst>
          </p:cNvPr>
          <p:cNvSpPr>
            <a:spLocks noGrp="1"/>
          </p:cNvSpPr>
          <p:nvPr>
            <p:ph type="title"/>
          </p:nvPr>
        </p:nvSpPr>
        <p:spPr/>
        <p:txBody>
          <a:bodyPr/>
          <a:lstStyle/>
          <a:p>
            <a:r>
              <a:rPr lang="en-US" altLang="ja-JP" dirty="0"/>
              <a:t>CF16</a:t>
            </a:r>
            <a:r>
              <a:rPr lang="ja-JP" altLang="en-US" dirty="0"/>
              <a:t>で訓練した時の精度</a:t>
            </a:r>
            <a:endParaRPr kumimoji="1" lang="ja-JP" altLang="en-US" dirty="0"/>
          </a:p>
        </p:txBody>
      </p:sp>
      <p:sp>
        <p:nvSpPr>
          <p:cNvPr id="4" name="日付プレースホルダー 3">
            <a:extLst>
              <a:ext uri="{FF2B5EF4-FFF2-40B4-BE49-F238E27FC236}">
                <a16:creationId xmlns:a16="http://schemas.microsoft.com/office/drawing/2014/main" id="{DC389342-6098-4832-8345-57E55E0176BE}"/>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dirty="0"/>
          </a:p>
        </p:txBody>
      </p:sp>
      <p:sp>
        <p:nvSpPr>
          <p:cNvPr id="5" name="スライド番号プレースホルダー 4">
            <a:extLst>
              <a:ext uri="{FF2B5EF4-FFF2-40B4-BE49-F238E27FC236}">
                <a16:creationId xmlns:a16="http://schemas.microsoft.com/office/drawing/2014/main" id="{85FFF6E2-B985-46EF-939F-11590A81B491}"/>
              </a:ext>
            </a:extLst>
          </p:cNvPr>
          <p:cNvSpPr>
            <a:spLocks noGrp="1"/>
          </p:cNvSpPr>
          <p:nvPr>
            <p:ph type="sldNum" sz="quarter" idx="12"/>
          </p:nvPr>
        </p:nvSpPr>
        <p:spPr/>
        <p:txBody>
          <a:bodyPr/>
          <a:lstStyle/>
          <a:p>
            <a:fld id="{F213DFCF-5784-42DD-A464-42D78A0F0F6D}" type="slidenum">
              <a:rPr kumimoji="1" lang="ja-JP" altLang="en-US" smtClean="0"/>
              <a:t>12</a:t>
            </a:fld>
            <a:endParaRPr kumimoji="1" lang="ja-JP" altLang="en-US"/>
          </a:p>
        </p:txBody>
      </p:sp>
      <p:pic>
        <p:nvPicPr>
          <p:cNvPr id="8" name="図 7" descr="図形&#10;&#10;中程度の精度で自動的に生成された説明">
            <a:extLst>
              <a:ext uri="{FF2B5EF4-FFF2-40B4-BE49-F238E27FC236}">
                <a16:creationId xmlns:a16="http://schemas.microsoft.com/office/drawing/2014/main" id="{95E86BEF-615F-4C3D-99DB-52429E8A27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9142" y="1600428"/>
            <a:ext cx="6735917" cy="3657143"/>
          </a:xfrm>
          <a:prstGeom prst="rect">
            <a:avLst/>
          </a:prstGeom>
        </p:spPr>
      </p:pic>
      <p:pic>
        <p:nvPicPr>
          <p:cNvPr id="9" name="図 8" descr="グラフ, 棒グラフ&#10;&#10;自動的に生成された説明">
            <a:extLst>
              <a:ext uri="{FF2B5EF4-FFF2-40B4-BE49-F238E27FC236}">
                <a16:creationId xmlns:a16="http://schemas.microsoft.com/office/drawing/2014/main" id="{5FC3AAFF-9817-4288-86B6-11287F8636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85710" y="1287493"/>
            <a:ext cx="5329148" cy="3552766"/>
          </a:xfrm>
          <a:prstGeom prst="rect">
            <a:avLst/>
          </a:prstGeom>
        </p:spPr>
      </p:pic>
      <p:sp>
        <p:nvSpPr>
          <p:cNvPr id="11" name="テキスト ボックス 10">
            <a:extLst>
              <a:ext uri="{FF2B5EF4-FFF2-40B4-BE49-F238E27FC236}">
                <a16:creationId xmlns:a16="http://schemas.microsoft.com/office/drawing/2014/main" id="{2BB8AA20-3D70-4B6B-AB64-2B94C183C976}"/>
              </a:ext>
            </a:extLst>
          </p:cNvPr>
          <p:cNvSpPr txBox="1"/>
          <p:nvPr/>
        </p:nvSpPr>
        <p:spPr>
          <a:xfrm>
            <a:off x="7314858" y="3087748"/>
            <a:ext cx="1381959" cy="1323439"/>
          </a:xfrm>
          <a:prstGeom prst="rect">
            <a:avLst/>
          </a:prstGeom>
          <a:noFill/>
          <a:ln w="12700">
            <a:solidFill>
              <a:schemeClr val="tx1"/>
            </a:solidFill>
          </a:ln>
        </p:spPr>
        <p:txBody>
          <a:bodyPr wrap="square" rtlCol="0">
            <a:spAutoFit/>
          </a:bodyPr>
          <a:lstStyle/>
          <a:p>
            <a:r>
              <a:rPr kumimoji="1" lang="ja-JP" altLang="en-US" sz="2000" dirty="0">
                <a:solidFill>
                  <a:srgbClr val="0070C0"/>
                </a:solidFill>
              </a:rPr>
              <a:t>■</a:t>
            </a:r>
            <a:r>
              <a:rPr kumimoji="1" lang="en-US" altLang="ja-JP" sz="2000" dirty="0">
                <a:solidFill>
                  <a:srgbClr val="0070C0"/>
                </a:solidFill>
              </a:rPr>
              <a:t>CF16</a:t>
            </a:r>
            <a:r>
              <a:rPr kumimoji="1" lang="ja-JP" altLang="en-US" sz="2000" dirty="0">
                <a:solidFill>
                  <a:srgbClr val="0070C0"/>
                </a:solidFill>
              </a:rPr>
              <a:t>　　</a:t>
            </a:r>
            <a:r>
              <a:rPr kumimoji="1" lang="ja-JP" altLang="en-US" sz="2000" dirty="0">
                <a:solidFill>
                  <a:srgbClr val="FC7404"/>
                </a:solidFill>
              </a:rPr>
              <a:t>■</a:t>
            </a:r>
            <a:r>
              <a:rPr kumimoji="1" lang="en-US" altLang="ja-JP" sz="2000" dirty="0">
                <a:solidFill>
                  <a:srgbClr val="FC7404"/>
                </a:solidFill>
              </a:rPr>
              <a:t>CF21</a:t>
            </a:r>
            <a:r>
              <a:rPr kumimoji="1" lang="ja-JP" altLang="en-US" sz="2000" dirty="0">
                <a:solidFill>
                  <a:srgbClr val="FC7404"/>
                </a:solidFill>
              </a:rPr>
              <a:t>　　</a:t>
            </a:r>
            <a:r>
              <a:rPr kumimoji="1" lang="ja-JP" altLang="en-US" sz="2000" dirty="0">
                <a:solidFill>
                  <a:srgbClr val="00B050"/>
                </a:solidFill>
              </a:rPr>
              <a:t>■</a:t>
            </a:r>
            <a:r>
              <a:rPr lang="en-US" altLang="ja-JP" sz="2000" dirty="0" err="1">
                <a:solidFill>
                  <a:srgbClr val="00B050"/>
                </a:solidFill>
              </a:rPr>
              <a:t>AtCoder</a:t>
            </a:r>
            <a:r>
              <a:rPr lang="ja-JP" altLang="en-US" sz="2000" dirty="0">
                <a:solidFill>
                  <a:srgbClr val="00B050"/>
                </a:solidFill>
              </a:rPr>
              <a:t>　　</a:t>
            </a:r>
            <a:r>
              <a:rPr lang="ja-JP" altLang="en-US" sz="2000" dirty="0">
                <a:solidFill>
                  <a:srgbClr val="FF0000"/>
                </a:solidFill>
              </a:rPr>
              <a:t>■</a:t>
            </a:r>
            <a:r>
              <a:rPr lang="en-US" altLang="ja-JP" sz="2000" dirty="0">
                <a:solidFill>
                  <a:srgbClr val="FF0000"/>
                </a:solidFill>
              </a:rPr>
              <a:t>AOJ</a:t>
            </a:r>
            <a:endParaRPr kumimoji="1" lang="ja-JP" altLang="en-US" sz="2000" dirty="0">
              <a:solidFill>
                <a:srgbClr val="FF0000"/>
              </a:solidFill>
            </a:endParaRPr>
          </a:p>
        </p:txBody>
      </p:sp>
      <p:grpSp>
        <p:nvGrpSpPr>
          <p:cNvPr id="3" name="グループ化 2">
            <a:extLst>
              <a:ext uri="{FF2B5EF4-FFF2-40B4-BE49-F238E27FC236}">
                <a16:creationId xmlns:a16="http://schemas.microsoft.com/office/drawing/2014/main" id="{A12CFEBC-99AA-4AFE-A4D4-6A55207D4471}"/>
              </a:ext>
            </a:extLst>
          </p:cNvPr>
          <p:cNvGrpSpPr/>
          <p:nvPr/>
        </p:nvGrpSpPr>
        <p:grpSpPr>
          <a:xfrm>
            <a:off x="3138178" y="1848744"/>
            <a:ext cx="4294533" cy="1239004"/>
            <a:chOff x="3138178" y="1848744"/>
            <a:chExt cx="4294533" cy="1239004"/>
          </a:xfrm>
        </p:grpSpPr>
        <p:cxnSp>
          <p:nvCxnSpPr>
            <p:cNvPr id="16" name="直線矢印コネクタ 15">
              <a:extLst>
                <a:ext uri="{FF2B5EF4-FFF2-40B4-BE49-F238E27FC236}">
                  <a16:creationId xmlns:a16="http://schemas.microsoft.com/office/drawing/2014/main" id="{A2EC2526-4D6B-461D-903F-16ACCE2485B4}"/>
                </a:ext>
              </a:extLst>
            </p:cNvPr>
            <p:cNvCxnSpPr/>
            <p:nvPr/>
          </p:nvCxnSpPr>
          <p:spPr>
            <a:xfrm>
              <a:off x="3138178" y="1973293"/>
              <a:ext cx="297586" cy="914400"/>
            </a:xfrm>
            <a:prstGeom prst="straightConnector1">
              <a:avLst/>
            </a:prstGeom>
            <a:ln w="38100">
              <a:solidFill>
                <a:schemeClr val="tx1">
                  <a:lumMod val="95000"/>
                  <a:lumOff val="5000"/>
                </a:schemeClr>
              </a:solidFill>
              <a:tailEnd type="triangle"/>
            </a:ln>
          </p:spPr>
          <p:style>
            <a:lnRef idx="1">
              <a:schemeClr val="accent6"/>
            </a:lnRef>
            <a:fillRef idx="0">
              <a:schemeClr val="accent6"/>
            </a:fillRef>
            <a:effectRef idx="0">
              <a:schemeClr val="accent6"/>
            </a:effectRef>
            <a:fontRef idx="minor">
              <a:schemeClr val="tx1"/>
            </a:fontRef>
          </p:style>
        </p:cxnSp>
        <p:sp>
          <p:nvSpPr>
            <p:cNvPr id="17" name="テキスト ボックス 16">
              <a:extLst>
                <a:ext uri="{FF2B5EF4-FFF2-40B4-BE49-F238E27FC236}">
                  <a16:creationId xmlns:a16="http://schemas.microsoft.com/office/drawing/2014/main" id="{D9758E12-4809-49E0-8BBD-8AD75BA5DE95}"/>
                </a:ext>
              </a:extLst>
            </p:cNvPr>
            <p:cNvSpPr txBox="1"/>
            <p:nvPr/>
          </p:nvSpPr>
          <p:spPr>
            <a:xfrm>
              <a:off x="3286971" y="2193866"/>
              <a:ext cx="1052371" cy="400110"/>
            </a:xfrm>
            <a:prstGeom prst="rect">
              <a:avLst/>
            </a:prstGeom>
            <a:noFill/>
          </p:spPr>
          <p:txBody>
            <a:bodyPr wrap="square" rtlCol="0">
              <a:spAutoFit/>
            </a:bodyPr>
            <a:lstStyle/>
            <a:p>
              <a:r>
                <a:rPr lang="ja-JP" altLang="en-US" sz="2000" dirty="0">
                  <a:solidFill>
                    <a:srgbClr val="0070C0"/>
                  </a:solidFill>
                </a:rPr>
                <a:t>約</a:t>
              </a:r>
              <a:r>
                <a:rPr lang="en-US" altLang="ja-JP" sz="2000" dirty="0">
                  <a:solidFill>
                    <a:srgbClr val="0070C0"/>
                  </a:solidFill>
                </a:rPr>
                <a:t>-</a:t>
              </a:r>
              <a:r>
                <a:rPr kumimoji="1" lang="en-US" altLang="ja-JP" sz="2000" dirty="0">
                  <a:solidFill>
                    <a:srgbClr val="0070C0"/>
                  </a:solidFill>
                </a:rPr>
                <a:t>0.3</a:t>
              </a:r>
              <a:endParaRPr kumimoji="1" lang="ja-JP" altLang="en-US" sz="2000" dirty="0">
                <a:solidFill>
                  <a:srgbClr val="0070C0"/>
                </a:solidFill>
              </a:endParaRPr>
            </a:p>
          </p:txBody>
        </p:sp>
        <p:cxnSp>
          <p:nvCxnSpPr>
            <p:cNvPr id="18" name="直線矢印コネクタ 17">
              <a:extLst>
                <a:ext uri="{FF2B5EF4-FFF2-40B4-BE49-F238E27FC236}">
                  <a16:creationId xmlns:a16="http://schemas.microsoft.com/office/drawing/2014/main" id="{6C654B5A-25F5-4016-AD5F-2F2C14F5A32E}"/>
                </a:ext>
              </a:extLst>
            </p:cNvPr>
            <p:cNvCxnSpPr>
              <a:cxnSpLocks/>
            </p:cNvCxnSpPr>
            <p:nvPr/>
          </p:nvCxnSpPr>
          <p:spPr>
            <a:xfrm>
              <a:off x="4625936" y="1848744"/>
              <a:ext cx="238239" cy="678030"/>
            </a:xfrm>
            <a:prstGeom prst="straightConnector1">
              <a:avLst/>
            </a:prstGeom>
            <a:ln w="38100">
              <a:solidFill>
                <a:schemeClr val="tx2"/>
              </a:solidFill>
              <a:tailEnd type="triangle"/>
            </a:ln>
          </p:spPr>
          <p:style>
            <a:lnRef idx="1">
              <a:schemeClr val="dk1"/>
            </a:lnRef>
            <a:fillRef idx="0">
              <a:schemeClr val="dk1"/>
            </a:fillRef>
            <a:effectRef idx="0">
              <a:schemeClr val="dk1"/>
            </a:effectRef>
            <a:fontRef idx="minor">
              <a:schemeClr val="tx1"/>
            </a:fontRef>
          </p:style>
        </p:cxnSp>
        <p:sp>
          <p:nvSpPr>
            <p:cNvPr id="19" name="テキスト ボックス 18">
              <a:extLst>
                <a:ext uri="{FF2B5EF4-FFF2-40B4-BE49-F238E27FC236}">
                  <a16:creationId xmlns:a16="http://schemas.microsoft.com/office/drawing/2014/main" id="{146ED7EE-257D-4F3A-B84E-0DB34F689D34}"/>
                </a:ext>
              </a:extLst>
            </p:cNvPr>
            <p:cNvSpPr txBox="1"/>
            <p:nvPr/>
          </p:nvSpPr>
          <p:spPr>
            <a:xfrm>
              <a:off x="4774729" y="2069317"/>
              <a:ext cx="1052371" cy="400110"/>
            </a:xfrm>
            <a:prstGeom prst="rect">
              <a:avLst/>
            </a:prstGeom>
            <a:noFill/>
          </p:spPr>
          <p:txBody>
            <a:bodyPr wrap="square" rtlCol="0">
              <a:spAutoFit/>
            </a:bodyPr>
            <a:lstStyle/>
            <a:p>
              <a:r>
                <a:rPr lang="ja-JP" altLang="en-US" sz="2000" dirty="0">
                  <a:solidFill>
                    <a:srgbClr val="0070C0"/>
                  </a:solidFill>
                </a:rPr>
                <a:t>約</a:t>
              </a:r>
              <a:r>
                <a:rPr lang="en-US" altLang="ja-JP" sz="2000" dirty="0">
                  <a:solidFill>
                    <a:srgbClr val="0070C0"/>
                  </a:solidFill>
                </a:rPr>
                <a:t>-</a:t>
              </a:r>
              <a:r>
                <a:rPr kumimoji="1" lang="en-US" altLang="ja-JP" sz="2000" dirty="0">
                  <a:solidFill>
                    <a:srgbClr val="0070C0"/>
                  </a:solidFill>
                </a:rPr>
                <a:t>0.2</a:t>
              </a:r>
              <a:endParaRPr kumimoji="1" lang="ja-JP" altLang="en-US" sz="2000" dirty="0">
                <a:solidFill>
                  <a:srgbClr val="0070C0"/>
                </a:solidFill>
              </a:endParaRPr>
            </a:p>
          </p:txBody>
        </p:sp>
        <p:cxnSp>
          <p:nvCxnSpPr>
            <p:cNvPr id="21" name="直線矢印コネクタ 20">
              <a:extLst>
                <a:ext uri="{FF2B5EF4-FFF2-40B4-BE49-F238E27FC236}">
                  <a16:creationId xmlns:a16="http://schemas.microsoft.com/office/drawing/2014/main" id="{9E37FC67-354F-4FB2-9B81-B59F81E75B87}"/>
                </a:ext>
              </a:extLst>
            </p:cNvPr>
            <p:cNvCxnSpPr/>
            <p:nvPr/>
          </p:nvCxnSpPr>
          <p:spPr>
            <a:xfrm>
              <a:off x="6124856" y="2173348"/>
              <a:ext cx="297586" cy="914400"/>
            </a:xfrm>
            <a:prstGeom prst="straightConnector1">
              <a:avLst/>
            </a:prstGeom>
            <a:ln w="38100">
              <a:solidFill>
                <a:schemeClr val="tx2"/>
              </a:solidFill>
              <a:tailEnd type="triangle"/>
            </a:ln>
          </p:spPr>
          <p:style>
            <a:lnRef idx="1">
              <a:schemeClr val="dk1"/>
            </a:lnRef>
            <a:fillRef idx="0">
              <a:schemeClr val="dk1"/>
            </a:fillRef>
            <a:effectRef idx="0">
              <a:schemeClr val="dk1"/>
            </a:effectRef>
            <a:fontRef idx="minor">
              <a:schemeClr val="tx1"/>
            </a:fontRef>
          </p:style>
        </p:cxnSp>
        <p:sp>
          <p:nvSpPr>
            <p:cNvPr id="22" name="テキスト ボックス 21">
              <a:extLst>
                <a:ext uri="{FF2B5EF4-FFF2-40B4-BE49-F238E27FC236}">
                  <a16:creationId xmlns:a16="http://schemas.microsoft.com/office/drawing/2014/main" id="{7B63917A-AC92-4404-994E-065F6621C6C2}"/>
                </a:ext>
              </a:extLst>
            </p:cNvPr>
            <p:cNvSpPr txBox="1"/>
            <p:nvPr/>
          </p:nvSpPr>
          <p:spPr>
            <a:xfrm>
              <a:off x="6304590" y="2230438"/>
              <a:ext cx="1128121" cy="400110"/>
            </a:xfrm>
            <a:prstGeom prst="rect">
              <a:avLst/>
            </a:prstGeom>
            <a:solidFill>
              <a:schemeClr val="bg1"/>
            </a:solidFill>
          </p:spPr>
          <p:txBody>
            <a:bodyPr wrap="square" rtlCol="0">
              <a:spAutoFit/>
            </a:bodyPr>
            <a:lstStyle/>
            <a:p>
              <a:r>
                <a:rPr lang="ja-JP" altLang="en-US" sz="2000" dirty="0">
                  <a:solidFill>
                    <a:srgbClr val="0070C0"/>
                  </a:solidFill>
                </a:rPr>
                <a:t>約</a:t>
              </a:r>
              <a:r>
                <a:rPr lang="en-US" altLang="ja-JP" sz="2000" dirty="0">
                  <a:solidFill>
                    <a:srgbClr val="0070C0"/>
                  </a:solidFill>
                </a:rPr>
                <a:t>-</a:t>
              </a:r>
              <a:r>
                <a:rPr kumimoji="1" lang="en-US" altLang="ja-JP" sz="2000" dirty="0">
                  <a:solidFill>
                    <a:srgbClr val="0070C0"/>
                  </a:solidFill>
                </a:rPr>
                <a:t>0.3</a:t>
              </a:r>
              <a:endParaRPr kumimoji="1" lang="ja-JP" altLang="en-US" sz="2000" dirty="0">
                <a:solidFill>
                  <a:srgbClr val="0070C0"/>
                </a:solidFill>
              </a:endParaRPr>
            </a:p>
          </p:txBody>
        </p:sp>
      </p:grpSp>
      <p:sp>
        <p:nvSpPr>
          <p:cNvPr id="23" name="テキスト ボックス 22">
            <a:extLst>
              <a:ext uri="{FF2B5EF4-FFF2-40B4-BE49-F238E27FC236}">
                <a16:creationId xmlns:a16="http://schemas.microsoft.com/office/drawing/2014/main" id="{EC57ADFE-00EA-4E75-B3A9-D304E8B1921C}"/>
              </a:ext>
            </a:extLst>
          </p:cNvPr>
          <p:cNvSpPr txBox="1"/>
          <p:nvPr/>
        </p:nvSpPr>
        <p:spPr>
          <a:xfrm>
            <a:off x="830891" y="5001090"/>
            <a:ext cx="7828328" cy="954107"/>
          </a:xfrm>
          <a:prstGeom prst="rect">
            <a:avLst/>
          </a:prstGeom>
          <a:noFill/>
        </p:spPr>
        <p:txBody>
          <a:bodyPr wrap="square" rtlCol="0">
            <a:spAutoFit/>
          </a:bodyPr>
          <a:lstStyle/>
          <a:p>
            <a:pPr marL="342900" indent="-342900">
              <a:buFont typeface="Arial" panose="020B0604020202020204" pitchFamily="34" charset="0"/>
              <a:buChar char="•"/>
            </a:pPr>
            <a:r>
              <a:rPr lang="ja-JP" altLang="en-US" sz="2800" dirty="0"/>
              <a:t>同じデータセットに対する予測精度は高い</a:t>
            </a:r>
            <a:endParaRPr lang="en-US" altLang="ja-JP" sz="2800" dirty="0"/>
          </a:p>
          <a:p>
            <a:pPr marL="342900" indent="-342900">
              <a:buFont typeface="Arial" panose="020B0604020202020204" pitchFamily="34" charset="0"/>
              <a:buChar char="•"/>
            </a:pPr>
            <a:r>
              <a:rPr lang="ja-JP" altLang="en-US" sz="2800" dirty="0"/>
              <a:t>異なるデータセットに対する予測精度は低い</a:t>
            </a:r>
            <a:endParaRPr lang="en-US" altLang="ja-JP" sz="2800" dirty="0"/>
          </a:p>
        </p:txBody>
      </p:sp>
      <p:sp>
        <p:nvSpPr>
          <p:cNvPr id="24" name="テキスト ボックス 23">
            <a:extLst>
              <a:ext uri="{FF2B5EF4-FFF2-40B4-BE49-F238E27FC236}">
                <a16:creationId xmlns:a16="http://schemas.microsoft.com/office/drawing/2014/main" id="{93CC9CA1-323F-40C5-A573-886015117D59}"/>
              </a:ext>
            </a:extLst>
          </p:cNvPr>
          <p:cNvSpPr txBox="1"/>
          <p:nvPr/>
        </p:nvSpPr>
        <p:spPr>
          <a:xfrm>
            <a:off x="1601552" y="2777799"/>
            <a:ext cx="692564" cy="461665"/>
          </a:xfrm>
          <a:prstGeom prst="rect">
            <a:avLst/>
          </a:prstGeom>
          <a:noFill/>
        </p:spPr>
        <p:txBody>
          <a:bodyPr wrap="square" rtlCol="0">
            <a:spAutoFit/>
          </a:bodyPr>
          <a:lstStyle/>
          <a:p>
            <a:r>
              <a:rPr kumimoji="1" lang="en-US" altLang="ja-JP" dirty="0"/>
              <a:t>f</a:t>
            </a:r>
            <a:r>
              <a:rPr kumimoji="1" lang="ja-JP" altLang="en-US" dirty="0"/>
              <a:t>値</a:t>
            </a:r>
          </a:p>
        </p:txBody>
      </p:sp>
      <p:sp>
        <p:nvSpPr>
          <p:cNvPr id="20" name="テキスト ボックス 19">
            <a:extLst>
              <a:ext uri="{FF2B5EF4-FFF2-40B4-BE49-F238E27FC236}">
                <a16:creationId xmlns:a16="http://schemas.microsoft.com/office/drawing/2014/main" id="{D5AFC895-5900-462B-9C49-D3C0B96E7D49}"/>
              </a:ext>
            </a:extLst>
          </p:cNvPr>
          <p:cNvSpPr txBox="1"/>
          <p:nvPr/>
        </p:nvSpPr>
        <p:spPr>
          <a:xfrm>
            <a:off x="2698422" y="4473270"/>
            <a:ext cx="1107996" cy="461665"/>
          </a:xfrm>
          <a:prstGeom prst="rect">
            <a:avLst/>
          </a:prstGeom>
          <a:solidFill>
            <a:schemeClr val="bg1"/>
          </a:solidFill>
        </p:spPr>
        <p:txBody>
          <a:bodyPr wrap="none" rtlCol="0">
            <a:spAutoFit/>
          </a:bodyPr>
          <a:lstStyle/>
          <a:p>
            <a:r>
              <a:rPr kumimoji="1" lang="ja-JP" altLang="en-US" dirty="0"/>
              <a:t>上級者</a:t>
            </a:r>
          </a:p>
        </p:txBody>
      </p:sp>
      <p:sp>
        <p:nvSpPr>
          <p:cNvPr id="25" name="テキスト ボックス 24">
            <a:extLst>
              <a:ext uri="{FF2B5EF4-FFF2-40B4-BE49-F238E27FC236}">
                <a16:creationId xmlns:a16="http://schemas.microsoft.com/office/drawing/2014/main" id="{AD87AB22-B732-44B2-B1A1-082FF6B19985}"/>
              </a:ext>
            </a:extLst>
          </p:cNvPr>
          <p:cNvSpPr txBox="1"/>
          <p:nvPr/>
        </p:nvSpPr>
        <p:spPr>
          <a:xfrm>
            <a:off x="4108766" y="4459138"/>
            <a:ext cx="1107996" cy="461665"/>
          </a:xfrm>
          <a:prstGeom prst="rect">
            <a:avLst/>
          </a:prstGeom>
          <a:solidFill>
            <a:schemeClr val="bg1"/>
          </a:solidFill>
        </p:spPr>
        <p:txBody>
          <a:bodyPr wrap="none" rtlCol="0">
            <a:spAutoFit/>
          </a:bodyPr>
          <a:lstStyle/>
          <a:p>
            <a:r>
              <a:rPr kumimoji="1" lang="ja-JP" altLang="en-US" dirty="0"/>
              <a:t>中級者</a:t>
            </a:r>
          </a:p>
        </p:txBody>
      </p:sp>
      <p:sp>
        <p:nvSpPr>
          <p:cNvPr id="26" name="テキスト ボックス 25">
            <a:extLst>
              <a:ext uri="{FF2B5EF4-FFF2-40B4-BE49-F238E27FC236}">
                <a16:creationId xmlns:a16="http://schemas.microsoft.com/office/drawing/2014/main" id="{2C2280D4-3573-41D4-9CAF-D4FAEEBCF784}"/>
              </a:ext>
            </a:extLst>
          </p:cNvPr>
          <p:cNvSpPr txBox="1"/>
          <p:nvPr/>
        </p:nvSpPr>
        <p:spPr>
          <a:xfrm>
            <a:off x="5637276" y="4473270"/>
            <a:ext cx="1107996" cy="461665"/>
          </a:xfrm>
          <a:prstGeom prst="rect">
            <a:avLst/>
          </a:prstGeom>
          <a:solidFill>
            <a:schemeClr val="bg1"/>
          </a:solidFill>
        </p:spPr>
        <p:txBody>
          <a:bodyPr wrap="none" rtlCol="0">
            <a:spAutoFit/>
          </a:bodyPr>
          <a:lstStyle/>
          <a:p>
            <a:r>
              <a:rPr kumimoji="1" lang="ja-JP" altLang="en-US" dirty="0"/>
              <a:t>初級者</a:t>
            </a:r>
          </a:p>
        </p:txBody>
      </p:sp>
    </p:spTree>
    <p:extLst>
      <p:ext uri="{BB962C8B-B14F-4D97-AF65-F5344CB8AC3E}">
        <p14:creationId xmlns:p14="http://schemas.microsoft.com/office/powerpoint/2010/main" val="343666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グラフ, 棒グラフ&#10;&#10;自動的に生成された説明">
            <a:extLst>
              <a:ext uri="{FF2B5EF4-FFF2-40B4-BE49-F238E27FC236}">
                <a16:creationId xmlns:a16="http://schemas.microsoft.com/office/drawing/2014/main" id="{F22AC47C-78F5-4FD7-B965-42D00475C4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12" y="1280380"/>
            <a:ext cx="3563999" cy="2376000"/>
          </a:xfrm>
          <a:prstGeom prst="rect">
            <a:avLst/>
          </a:prstGeom>
        </p:spPr>
      </p:pic>
      <p:sp>
        <p:nvSpPr>
          <p:cNvPr id="10" name="テキスト ボックス 9">
            <a:extLst>
              <a:ext uri="{FF2B5EF4-FFF2-40B4-BE49-F238E27FC236}">
                <a16:creationId xmlns:a16="http://schemas.microsoft.com/office/drawing/2014/main" id="{DA558A67-C5D1-4A59-9C30-B83C26E2E5C4}"/>
              </a:ext>
            </a:extLst>
          </p:cNvPr>
          <p:cNvSpPr txBox="1"/>
          <p:nvPr/>
        </p:nvSpPr>
        <p:spPr>
          <a:xfrm>
            <a:off x="2835680" y="3395994"/>
            <a:ext cx="800219" cy="338554"/>
          </a:xfrm>
          <a:prstGeom prst="rect">
            <a:avLst/>
          </a:prstGeom>
          <a:solidFill>
            <a:schemeClr val="bg1"/>
          </a:solidFill>
        </p:spPr>
        <p:txBody>
          <a:bodyPr wrap="none" rtlCol="0">
            <a:spAutoFit/>
          </a:bodyPr>
          <a:lstStyle/>
          <a:p>
            <a:r>
              <a:rPr kumimoji="1" lang="ja-JP" altLang="en-US" sz="1600" dirty="0"/>
              <a:t>初級者</a:t>
            </a:r>
          </a:p>
        </p:txBody>
      </p:sp>
      <p:sp>
        <p:nvSpPr>
          <p:cNvPr id="9" name="テキスト ボックス 8">
            <a:extLst>
              <a:ext uri="{FF2B5EF4-FFF2-40B4-BE49-F238E27FC236}">
                <a16:creationId xmlns:a16="http://schemas.microsoft.com/office/drawing/2014/main" id="{1B134F17-2841-4E43-AAE0-1C0B352A27A0}"/>
              </a:ext>
            </a:extLst>
          </p:cNvPr>
          <p:cNvSpPr txBox="1"/>
          <p:nvPr/>
        </p:nvSpPr>
        <p:spPr>
          <a:xfrm>
            <a:off x="1851659" y="3382327"/>
            <a:ext cx="800219" cy="338554"/>
          </a:xfrm>
          <a:prstGeom prst="rect">
            <a:avLst/>
          </a:prstGeom>
          <a:solidFill>
            <a:schemeClr val="bg1"/>
          </a:solidFill>
        </p:spPr>
        <p:txBody>
          <a:bodyPr wrap="none" rtlCol="0">
            <a:spAutoFit/>
          </a:bodyPr>
          <a:lstStyle/>
          <a:p>
            <a:r>
              <a:rPr kumimoji="1" lang="ja-JP" altLang="en-US" sz="1600" dirty="0"/>
              <a:t>中級者</a:t>
            </a:r>
          </a:p>
        </p:txBody>
      </p:sp>
      <p:sp>
        <p:nvSpPr>
          <p:cNvPr id="8" name="テキスト ボックス 7">
            <a:extLst>
              <a:ext uri="{FF2B5EF4-FFF2-40B4-BE49-F238E27FC236}">
                <a16:creationId xmlns:a16="http://schemas.microsoft.com/office/drawing/2014/main" id="{2DC933DD-FF19-4BE0-BD2F-2D88E0E5B020}"/>
              </a:ext>
            </a:extLst>
          </p:cNvPr>
          <p:cNvSpPr txBox="1"/>
          <p:nvPr/>
        </p:nvSpPr>
        <p:spPr>
          <a:xfrm>
            <a:off x="867638" y="3382327"/>
            <a:ext cx="800219" cy="338554"/>
          </a:xfrm>
          <a:prstGeom prst="rect">
            <a:avLst/>
          </a:prstGeom>
          <a:solidFill>
            <a:schemeClr val="bg1"/>
          </a:solidFill>
        </p:spPr>
        <p:txBody>
          <a:bodyPr wrap="none" rtlCol="0">
            <a:spAutoFit/>
          </a:bodyPr>
          <a:lstStyle/>
          <a:p>
            <a:r>
              <a:rPr kumimoji="1" lang="ja-JP" altLang="en-US" sz="1600" dirty="0"/>
              <a:t>上級者</a:t>
            </a:r>
          </a:p>
        </p:txBody>
      </p:sp>
      <p:sp>
        <p:nvSpPr>
          <p:cNvPr id="3" name="正方形/長方形 2">
            <a:extLst>
              <a:ext uri="{FF2B5EF4-FFF2-40B4-BE49-F238E27FC236}">
                <a16:creationId xmlns:a16="http://schemas.microsoft.com/office/drawing/2014/main" id="{2DD3F7C2-7E8C-4922-853C-BCD6A6926224}"/>
              </a:ext>
            </a:extLst>
          </p:cNvPr>
          <p:cNvSpPr/>
          <p:nvPr/>
        </p:nvSpPr>
        <p:spPr>
          <a:xfrm>
            <a:off x="389958" y="1520631"/>
            <a:ext cx="3480181" cy="2204499"/>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9829838-8618-4A58-9D1E-8EB016FBC547}"/>
              </a:ext>
            </a:extLst>
          </p:cNvPr>
          <p:cNvSpPr>
            <a:spLocks noGrp="1"/>
          </p:cNvSpPr>
          <p:nvPr>
            <p:ph type="title"/>
          </p:nvPr>
        </p:nvSpPr>
        <p:spPr/>
        <p:txBody>
          <a:bodyPr/>
          <a:lstStyle/>
          <a:p>
            <a:r>
              <a:rPr kumimoji="1" lang="ja-JP" altLang="en-US" dirty="0"/>
              <a:t>各データセットでの精度</a:t>
            </a:r>
          </a:p>
        </p:txBody>
      </p:sp>
      <p:sp>
        <p:nvSpPr>
          <p:cNvPr id="4" name="日付プレースホルダー 3">
            <a:extLst>
              <a:ext uri="{FF2B5EF4-FFF2-40B4-BE49-F238E27FC236}">
                <a16:creationId xmlns:a16="http://schemas.microsoft.com/office/drawing/2014/main" id="{E6791EE4-FA5A-455C-BB44-BBA60E853396}"/>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684FA803-849F-41FE-9CC5-623BABC2ABD1}"/>
              </a:ext>
            </a:extLst>
          </p:cNvPr>
          <p:cNvSpPr>
            <a:spLocks noGrp="1"/>
          </p:cNvSpPr>
          <p:nvPr>
            <p:ph type="sldNum" sz="quarter" idx="12"/>
          </p:nvPr>
        </p:nvSpPr>
        <p:spPr/>
        <p:txBody>
          <a:bodyPr/>
          <a:lstStyle/>
          <a:p>
            <a:fld id="{F213DFCF-5784-42DD-A464-42D78A0F0F6D}" type="slidenum">
              <a:rPr kumimoji="1" lang="ja-JP" altLang="en-US" smtClean="0"/>
              <a:t>13</a:t>
            </a:fld>
            <a:endParaRPr kumimoji="1" lang="ja-JP" altLang="en-US"/>
          </a:p>
        </p:txBody>
      </p:sp>
      <p:sp>
        <p:nvSpPr>
          <p:cNvPr id="12" name="テキスト ボックス 11">
            <a:extLst>
              <a:ext uri="{FF2B5EF4-FFF2-40B4-BE49-F238E27FC236}">
                <a16:creationId xmlns:a16="http://schemas.microsoft.com/office/drawing/2014/main" id="{47BBB6DC-D8B2-47F4-A86B-4636AA54638B}"/>
              </a:ext>
            </a:extLst>
          </p:cNvPr>
          <p:cNvSpPr txBox="1"/>
          <p:nvPr/>
        </p:nvSpPr>
        <p:spPr>
          <a:xfrm>
            <a:off x="2228316" y="6085378"/>
            <a:ext cx="4676255" cy="400110"/>
          </a:xfrm>
          <a:prstGeom prst="rect">
            <a:avLst/>
          </a:prstGeom>
          <a:noFill/>
          <a:ln w="12700">
            <a:solidFill>
              <a:schemeClr val="tx1"/>
            </a:solidFill>
          </a:ln>
        </p:spPr>
        <p:txBody>
          <a:bodyPr wrap="square" rtlCol="0">
            <a:spAutoFit/>
          </a:bodyPr>
          <a:lstStyle/>
          <a:p>
            <a:r>
              <a:rPr kumimoji="1" lang="ja-JP" altLang="en-US" sz="2000" dirty="0">
                <a:solidFill>
                  <a:srgbClr val="0070C0"/>
                </a:solidFill>
              </a:rPr>
              <a:t>■</a:t>
            </a:r>
            <a:r>
              <a:rPr kumimoji="1" lang="en-US" altLang="ja-JP" sz="2000" dirty="0">
                <a:solidFill>
                  <a:srgbClr val="0070C0"/>
                </a:solidFill>
              </a:rPr>
              <a:t>CF16</a:t>
            </a:r>
            <a:r>
              <a:rPr kumimoji="1" lang="ja-JP" altLang="en-US" sz="2000" dirty="0">
                <a:solidFill>
                  <a:srgbClr val="0070C0"/>
                </a:solidFill>
              </a:rPr>
              <a:t>　　</a:t>
            </a:r>
            <a:r>
              <a:rPr kumimoji="1" lang="ja-JP" altLang="en-US" sz="2000" dirty="0">
                <a:solidFill>
                  <a:srgbClr val="FC7404"/>
                </a:solidFill>
              </a:rPr>
              <a:t>■</a:t>
            </a:r>
            <a:r>
              <a:rPr kumimoji="1" lang="en-US" altLang="ja-JP" sz="2000" dirty="0">
                <a:solidFill>
                  <a:srgbClr val="FC7404"/>
                </a:solidFill>
              </a:rPr>
              <a:t>CF21</a:t>
            </a:r>
            <a:r>
              <a:rPr kumimoji="1" lang="ja-JP" altLang="en-US" sz="2000" dirty="0">
                <a:solidFill>
                  <a:srgbClr val="FC7404"/>
                </a:solidFill>
              </a:rPr>
              <a:t>　　</a:t>
            </a:r>
            <a:r>
              <a:rPr kumimoji="1" lang="ja-JP" altLang="en-US" sz="2000" dirty="0">
                <a:solidFill>
                  <a:srgbClr val="00B050"/>
                </a:solidFill>
              </a:rPr>
              <a:t>■</a:t>
            </a:r>
            <a:r>
              <a:rPr lang="en-US" altLang="ja-JP" sz="2000" dirty="0" err="1">
                <a:solidFill>
                  <a:srgbClr val="00B050"/>
                </a:solidFill>
              </a:rPr>
              <a:t>AtCoder</a:t>
            </a:r>
            <a:r>
              <a:rPr lang="ja-JP" altLang="en-US" sz="2000" dirty="0">
                <a:solidFill>
                  <a:srgbClr val="00B050"/>
                </a:solidFill>
              </a:rPr>
              <a:t>　　</a:t>
            </a:r>
            <a:r>
              <a:rPr lang="ja-JP" altLang="en-US" sz="2000" dirty="0">
                <a:solidFill>
                  <a:srgbClr val="FF0000"/>
                </a:solidFill>
              </a:rPr>
              <a:t>■</a:t>
            </a:r>
            <a:r>
              <a:rPr lang="en-US" altLang="ja-JP" sz="2000" dirty="0">
                <a:solidFill>
                  <a:srgbClr val="FF0000"/>
                </a:solidFill>
              </a:rPr>
              <a:t>AOJ</a:t>
            </a:r>
            <a:endParaRPr kumimoji="1" lang="ja-JP" altLang="en-US" sz="2000" dirty="0">
              <a:solidFill>
                <a:srgbClr val="FF0000"/>
              </a:solidFill>
            </a:endParaRPr>
          </a:p>
        </p:txBody>
      </p:sp>
      <p:pic>
        <p:nvPicPr>
          <p:cNvPr id="14" name="図 13" descr="グラフ, 棒グラフ&#10;&#10;自動的に生成された説明">
            <a:extLst>
              <a:ext uri="{FF2B5EF4-FFF2-40B4-BE49-F238E27FC236}">
                <a16:creationId xmlns:a16="http://schemas.microsoft.com/office/drawing/2014/main" id="{097E2AD6-D697-4ECE-8D6A-F726D350D6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1256772"/>
            <a:ext cx="3564000" cy="2376000"/>
          </a:xfrm>
          <a:prstGeom prst="rect">
            <a:avLst/>
          </a:prstGeom>
        </p:spPr>
      </p:pic>
      <p:sp>
        <p:nvSpPr>
          <p:cNvPr id="15" name="テキスト ボックス 14">
            <a:extLst>
              <a:ext uri="{FF2B5EF4-FFF2-40B4-BE49-F238E27FC236}">
                <a16:creationId xmlns:a16="http://schemas.microsoft.com/office/drawing/2014/main" id="{EFE7891F-FF8B-4723-BA2F-79B192945874}"/>
              </a:ext>
            </a:extLst>
          </p:cNvPr>
          <p:cNvSpPr txBox="1"/>
          <p:nvPr/>
        </p:nvSpPr>
        <p:spPr>
          <a:xfrm>
            <a:off x="4999096" y="3374693"/>
            <a:ext cx="800219" cy="338554"/>
          </a:xfrm>
          <a:prstGeom prst="rect">
            <a:avLst/>
          </a:prstGeom>
          <a:solidFill>
            <a:schemeClr val="bg1"/>
          </a:solidFill>
        </p:spPr>
        <p:txBody>
          <a:bodyPr wrap="none" rtlCol="0">
            <a:spAutoFit/>
          </a:bodyPr>
          <a:lstStyle/>
          <a:p>
            <a:r>
              <a:rPr kumimoji="1" lang="ja-JP" altLang="en-US" sz="1600" dirty="0"/>
              <a:t>上級者</a:t>
            </a:r>
          </a:p>
        </p:txBody>
      </p:sp>
      <p:sp>
        <p:nvSpPr>
          <p:cNvPr id="16" name="テキスト ボックス 15">
            <a:extLst>
              <a:ext uri="{FF2B5EF4-FFF2-40B4-BE49-F238E27FC236}">
                <a16:creationId xmlns:a16="http://schemas.microsoft.com/office/drawing/2014/main" id="{6C567137-8221-4E51-8930-9BC2D47C2D6A}"/>
              </a:ext>
            </a:extLst>
          </p:cNvPr>
          <p:cNvSpPr txBox="1"/>
          <p:nvPr/>
        </p:nvSpPr>
        <p:spPr>
          <a:xfrm>
            <a:off x="5983117" y="3374693"/>
            <a:ext cx="800219" cy="338554"/>
          </a:xfrm>
          <a:prstGeom prst="rect">
            <a:avLst/>
          </a:prstGeom>
          <a:solidFill>
            <a:schemeClr val="bg1"/>
          </a:solidFill>
        </p:spPr>
        <p:txBody>
          <a:bodyPr wrap="none" rtlCol="0">
            <a:spAutoFit/>
          </a:bodyPr>
          <a:lstStyle/>
          <a:p>
            <a:r>
              <a:rPr kumimoji="1" lang="ja-JP" altLang="en-US" sz="1600" dirty="0"/>
              <a:t>中級者</a:t>
            </a:r>
          </a:p>
        </p:txBody>
      </p:sp>
      <p:sp>
        <p:nvSpPr>
          <p:cNvPr id="17" name="テキスト ボックス 16">
            <a:extLst>
              <a:ext uri="{FF2B5EF4-FFF2-40B4-BE49-F238E27FC236}">
                <a16:creationId xmlns:a16="http://schemas.microsoft.com/office/drawing/2014/main" id="{8D8BFB86-6E30-4D78-BBC7-BFAC63FC4E95}"/>
              </a:ext>
            </a:extLst>
          </p:cNvPr>
          <p:cNvSpPr txBox="1"/>
          <p:nvPr/>
        </p:nvSpPr>
        <p:spPr>
          <a:xfrm>
            <a:off x="6967138" y="3388360"/>
            <a:ext cx="800219" cy="338554"/>
          </a:xfrm>
          <a:prstGeom prst="rect">
            <a:avLst/>
          </a:prstGeom>
          <a:solidFill>
            <a:schemeClr val="bg1"/>
          </a:solidFill>
        </p:spPr>
        <p:txBody>
          <a:bodyPr wrap="none" rtlCol="0">
            <a:spAutoFit/>
          </a:bodyPr>
          <a:lstStyle/>
          <a:p>
            <a:r>
              <a:rPr kumimoji="1" lang="ja-JP" altLang="en-US" sz="1600" dirty="0"/>
              <a:t>初級者</a:t>
            </a:r>
          </a:p>
        </p:txBody>
      </p:sp>
      <p:pic>
        <p:nvPicPr>
          <p:cNvPr id="20" name="図 19" descr="グラフ, 棒グラフ&#10;&#10;自動的に生成された説明">
            <a:extLst>
              <a:ext uri="{FF2B5EF4-FFF2-40B4-BE49-F238E27FC236}">
                <a16:creationId xmlns:a16="http://schemas.microsoft.com/office/drawing/2014/main" id="{00618FEB-6E5C-4DE1-9F4C-1DB03FF8092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914" y="3554903"/>
            <a:ext cx="3564000" cy="2376000"/>
          </a:xfrm>
          <a:prstGeom prst="rect">
            <a:avLst/>
          </a:prstGeom>
        </p:spPr>
      </p:pic>
      <p:sp>
        <p:nvSpPr>
          <p:cNvPr id="22" name="テキスト ボックス 21">
            <a:extLst>
              <a:ext uri="{FF2B5EF4-FFF2-40B4-BE49-F238E27FC236}">
                <a16:creationId xmlns:a16="http://schemas.microsoft.com/office/drawing/2014/main" id="{76657EFD-A6A2-4BD0-9CA7-C7AD15DE1327}"/>
              </a:ext>
            </a:extLst>
          </p:cNvPr>
          <p:cNvSpPr txBox="1"/>
          <p:nvPr/>
        </p:nvSpPr>
        <p:spPr>
          <a:xfrm>
            <a:off x="3245130" y="1606356"/>
            <a:ext cx="1102656" cy="830997"/>
          </a:xfrm>
          <a:prstGeom prst="rect">
            <a:avLst/>
          </a:prstGeom>
          <a:solidFill>
            <a:schemeClr val="bg1"/>
          </a:solidFill>
        </p:spPr>
        <p:txBody>
          <a:bodyPr wrap="square" rtlCol="0">
            <a:spAutoFit/>
          </a:bodyPr>
          <a:lstStyle/>
          <a:p>
            <a:r>
              <a:rPr kumimoji="1" lang="en-US" altLang="ja-JP" dirty="0">
                <a:solidFill>
                  <a:srgbClr val="0070C0"/>
                </a:solidFill>
              </a:rPr>
              <a:t>CF16</a:t>
            </a:r>
          </a:p>
          <a:p>
            <a:r>
              <a:rPr lang="ja-JP" altLang="en-US" dirty="0">
                <a:solidFill>
                  <a:srgbClr val="0070C0"/>
                </a:solidFill>
              </a:rPr>
              <a:t>で訓練</a:t>
            </a:r>
            <a:endParaRPr kumimoji="1" lang="ja-JP" altLang="en-US" dirty="0">
              <a:solidFill>
                <a:srgbClr val="0070C0"/>
              </a:solidFill>
            </a:endParaRPr>
          </a:p>
        </p:txBody>
      </p:sp>
      <p:sp>
        <p:nvSpPr>
          <p:cNvPr id="23" name="テキスト ボックス 22">
            <a:extLst>
              <a:ext uri="{FF2B5EF4-FFF2-40B4-BE49-F238E27FC236}">
                <a16:creationId xmlns:a16="http://schemas.microsoft.com/office/drawing/2014/main" id="{D3698D9F-4FC0-40F2-A453-9CF583D99BCC}"/>
              </a:ext>
            </a:extLst>
          </p:cNvPr>
          <p:cNvSpPr txBox="1"/>
          <p:nvPr/>
        </p:nvSpPr>
        <p:spPr>
          <a:xfrm>
            <a:off x="932419" y="5669037"/>
            <a:ext cx="800219" cy="338554"/>
          </a:xfrm>
          <a:prstGeom prst="rect">
            <a:avLst/>
          </a:prstGeom>
          <a:solidFill>
            <a:schemeClr val="bg1"/>
          </a:solidFill>
        </p:spPr>
        <p:txBody>
          <a:bodyPr wrap="none" rtlCol="0">
            <a:spAutoFit/>
          </a:bodyPr>
          <a:lstStyle/>
          <a:p>
            <a:r>
              <a:rPr kumimoji="1" lang="ja-JP" altLang="en-US" sz="1600" dirty="0"/>
              <a:t>上級者</a:t>
            </a:r>
          </a:p>
        </p:txBody>
      </p:sp>
      <p:sp>
        <p:nvSpPr>
          <p:cNvPr id="24" name="テキスト ボックス 23">
            <a:extLst>
              <a:ext uri="{FF2B5EF4-FFF2-40B4-BE49-F238E27FC236}">
                <a16:creationId xmlns:a16="http://schemas.microsoft.com/office/drawing/2014/main" id="{001E1A6D-5A92-47EC-BC7B-7FAD2D057B35}"/>
              </a:ext>
            </a:extLst>
          </p:cNvPr>
          <p:cNvSpPr txBox="1"/>
          <p:nvPr/>
        </p:nvSpPr>
        <p:spPr>
          <a:xfrm>
            <a:off x="1916440" y="5669037"/>
            <a:ext cx="800219" cy="338554"/>
          </a:xfrm>
          <a:prstGeom prst="rect">
            <a:avLst/>
          </a:prstGeom>
          <a:solidFill>
            <a:schemeClr val="bg1"/>
          </a:solidFill>
        </p:spPr>
        <p:txBody>
          <a:bodyPr wrap="none" rtlCol="0">
            <a:spAutoFit/>
          </a:bodyPr>
          <a:lstStyle/>
          <a:p>
            <a:r>
              <a:rPr kumimoji="1" lang="ja-JP" altLang="en-US" sz="1600" dirty="0"/>
              <a:t>中級者</a:t>
            </a:r>
          </a:p>
        </p:txBody>
      </p:sp>
      <p:sp>
        <p:nvSpPr>
          <p:cNvPr id="25" name="テキスト ボックス 24">
            <a:extLst>
              <a:ext uri="{FF2B5EF4-FFF2-40B4-BE49-F238E27FC236}">
                <a16:creationId xmlns:a16="http://schemas.microsoft.com/office/drawing/2014/main" id="{FB35B3B9-3771-4CE2-8BC0-41F572A25931}"/>
              </a:ext>
            </a:extLst>
          </p:cNvPr>
          <p:cNvSpPr txBox="1"/>
          <p:nvPr/>
        </p:nvSpPr>
        <p:spPr>
          <a:xfrm>
            <a:off x="2900461" y="5682704"/>
            <a:ext cx="800219" cy="338554"/>
          </a:xfrm>
          <a:prstGeom prst="rect">
            <a:avLst/>
          </a:prstGeom>
          <a:solidFill>
            <a:schemeClr val="bg1"/>
          </a:solidFill>
        </p:spPr>
        <p:txBody>
          <a:bodyPr wrap="none" rtlCol="0">
            <a:spAutoFit/>
          </a:bodyPr>
          <a:lstStyle/>
          <a:p>
            <a:r>
              <a:rPr kumimoji="1" lang="ja-JP" altLang="en-US" sz="1600" dirty="0"/>
              <a:t>初級者</a:t>
            </a:r>
          </a:p>
        </p:txBody>
      </p:sp>
      <p:pic>
        <p:nvPicPr>
          <p:cNvPr id="29" name="図 28" descr="グラフ, 棒グラフ&#10;&#10;自動的に生成された説明">
            <a:extLst>
              <a:ext uri="{FF2B5EF4-FFF2-40B4-BE49-F238E27FC236}">
                <a16:creationId xmlns:a16="http://schemas.microsoft.com/office/drawing/2014/main" id="{1627484D-696B-4E76-B38F-CD027E4AE89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83111" y="3567940"/>
            <a:ext cx="3564000" cy="2376000"/>
          </a:xfrm>
          <a:prstGeom prst="rect">
            <a:avLst/>
          </a:prstGeom>
        </p:spPr>
      </p:pic>
      <p:sp>
        <p:nvSpPr>
          <p:cNvPr id="30" name="テキスト ボックス 29">
            <a:extLst>
              <a:ext uri="{FF2B5EF4-FFF2-40B4-BE49-F238E27FC236}">
                <a16:creationId xmlns:a16="http://schemas.microsoft.com/office/drawing/2014/main" id="{B19FE193-4B86-41D7-8B31-E11D11D769B6}"/>
              </a:ext>
            </a:extLst>
          </p:cNvPr>
          <p:cNvSpPr txBox="1"/>
          <p:nvPr/>
        </p:nvSpPr>
        <p:spPr>
          <a:xfrm>
            <a:off x="5045721" y="5668784"/>
            <a:ext cx="800219" cy="338554"/>
          </a:xfrm>
          <a:prstGeom prst="rect">
            <a:avLst/>
          </a:prstGeom>
          <a:solidFill>
            <a:schemeClr val="bg1"/>
          </a:solidFill>
        </p:spPr>
        <p:txBody>
          <a:bodyPr wrap="none" rtlCol="0">
            <a:spAutoFit/>
          </a:bodyPr>
          <a:lstStyle/>
          <a:p>
            <a:r>
              <a:rPr kumimoji="1" lang="ja-JP" altLang="en-US" sz="1600" dirty="0"/>
              <a:t>上級者</a:t>
            </a:r>
          </a:p>
        </p:txBody>
      </p:sp>
      <p:sp>
        <p:nvSpPr>
          <p:cNvPr id="31" name="テキスト ボックス 30">
            <a:extLst>
              <a:ext uri="{FF2B5EF4-FFF2-40B4-BE49-F238E27FC236}">
                <a16:creationId xmlns:a16="http://schemas.microsoft.com/office/drawing/2014/main" id="{6AAFE64D-54FB-44B3-BBF6-5C5517F1AA80}"/>
              </a:ext>
            </a:extLst>
          </p:cNvPr>
          <p:cNvSpPr txBox="1"/>
          <p:nvPr/>
        </p:nvSpPr>
        <p:spPr>
          <a:xfrm>
            <a:off x="6029742" y="5668784"/>
            <a:ext cx="800219" cy="338554"/>
          </a:xfrm>
          <a:prstGeom prst="rect">
            <a:avLst/>
          </a:prstGeom>
          <a:solidFill>
            <a:schemeClr val="bg1"/>
          </a:solidFill>
        </p:spPr>
        <p:txBody>
          <a:bodyPr wrap="none" rtlCol="0">
            <a:spAutoFit/>
          </a:bodyPr>
          <a:lstStyle/>
          <a:p>
            <a:r>
              <a:rPr kumimoji="1" lang="ja-JP" altLang="en-US" sz="1600" dirty="0"/>
              <a:t>中級者</a:t>
            </a:r>
          </a:p>
        </p:txBody>
      </p:sp>
      <p:sp>
        <p:nvSpPr>
          <p:cNvPr id="32" name="テキスト ボックス 31">
            <a:extLst>
              <a:ext uri="{FF2B5EF4-FFF2-40B4-BE49-F238E27FC236}">
                <a16:creationId xmlns:a16="http://schemas.microsoft.com/office/drawing/2014/main" id="{264B8DDF-8312-4D66-9572-E2507D300216}"/>
              </a:ext>
            </a:extLst>
          </p:cNvPr>
          <p:cNvSpPr txBox="1"/>
          <p:nvPr/>
        </p:nvSpPr>
        <p:spPr>
          <a:xfrm>
            <a:off x="7013763" y="5682451"/>
            <a:ext cx="800219" cy="338554"/>
          </a:xfrm>
          <a:prstGeom prst="rect">
            <a:avLst/>
          </a:prstGeom>
          <a:solidFill>
            <a:schemeClr val="bg1"/>
          </a:solidFill>
        </p:spPr>
        <p:txBody>
          <a:bodyPr wrap="none" rtlCol="0">
            <a:spAutoFit/>
          </a:bodyPr>
          <a:lstStyle/>
          <a:p>
            <a:r>
              <a:rPr kumimoji="1" lang="ja-JP" altLang="en-US" sz="1600" dirty="0"/>
              <a:t>初級者</a:t>
            </a:r>
          </a:p>
        </p:txBody>
      </p:sp>
      <p:sp>
        <p:nvSpPr>
          <p:cNvPr id="28" name="正方形/長方形 27">
            <a:extLst>
              <a:ext uri="{FF2B5EF4-FFF2-40B4-BE49-F238E27FC236}">
                <a16:creationId xmlns:a16="http://schemas.microsoft.com/office/drawing/2014/main" id="{1F6A1AE7-54FD-4703-B965-3E829A997B6D}"/>
              </a:ext>
            </a:extLst>
          </p:cNvPr>
          <p:cNvSpPr/>
          <p:nvPr/>
        </p:nvSpPr>
        <p:spPr>
          <a:xfrm>
            <a:off x="4643135" y="1515384"/>
            <a:ext cx="3480181" cy="2204499"/>
          </a:xfrm>
          <a:prstGeom prst="rect">
            <a:avLst/>
          </a:pr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AF69CA64-7E7A-4432-97E8-9F48D1728441}"/>
              </a:ext>
            </a:extLst>
          </p:cNvPr>
          <p:cNvSpPr txBox="1"/>
          <p:nvPr/>
        </p:nvSpPr>
        <p:spPr>
          <a:xfrm>
            <a:off x="7652249" y="1634245"/>
            <a:ext cx="1102656" cy="830997"/>
          </a:xfrm>
          <a:prstGeom prst="rect">
            <a:avLst/>
          </a:prstGeom>
          <a:solidFill>
            <a:schemeClr val="bg1"/>
          </a:solidFill>
          <a:ln>
            <a:noFill/>
          </a:ln>
        </p:spPr>
        <p:txBody>
          <a:bodyPr wrap="square" rtlCol="0">
            <a:spAutoFit/>
          </a:bodyPr>
          <a:lstStyle/>
          <a:p>
            <a:r>
              <a:rPr lang="en-US" altLang="ja-JP" dirty="0">
                <a:solidFill>
                  <a:srgbClr val="FF9933"/>
                </a:solidFill>
              </a:rPr>
              <a:t>CF21</a:t>
            </a:r>
            <a:r>
              <a:rPr lang="ja-JP" altLang="en-US" dirty="0">
                <a:solidFill>
                  <a:srgbClr val="FF9933"/>
                </a:solidFill>
              </a:rPr>
              <a:t>で訓練</a:t>
            </a:r>
            <a:endParaRPr kumimoji="1" lang="ja-JP" altLang="en-US" dirty="0">
              <a:solidFill>
                <a:srgbClr val="FF9933"/>
              </a:solidFill>
            </a:endParaRPr>
          </a:p>
        </p:txBody>
      </p:sp>
      <p:sp>
        <p:nvSpPr>
          <p:cNvPr id="33" name="正方形/長方形 32">
            <a:extLst>
              <a:ext uri="{FF2B5EF4-FFF2-40B4-BE49-F238E27FC236}">
                <a16:creationId xmlns:a16="http://schemas.microsoft.com/office/drawing/2014/main" id="{662E1E86-D454-4534-A8B7-D4AA09B58422}"/>
              </a:ext>
            </a:extLst>
          </p:cNvPr>
          <p:cNvSpPr/>
          <p:nvPr/>
        </p:nvSpPr>
        <p:spPr>
          <a:xfrm>
            <a:off x="391306" y="3797818"/>
            <a:ext cx="3480181" cy="220449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DD26F3B4-DBDC-42D5-A58F-6A218E01C197}"/>
              </a:ext>
            </a:extLst>
          </p:cNvPr>
          <p:cNvSpPr txBox="1"/>
          <p:nvPr/>
        </p:nvSpPr>
        <p:spPr>
          <a:xfrm>
            <a:off x="3433235" y="3893230"/>
            <a:ext cx="1267805" cy="830997"/>
          </a:xfrm>
          <a:prstGeom prst="rect">
            <a:avLst/>
          </a:prstGeom>
          <a:solidFill>
            <a:schemeClr val="bg1"/>
          </a:solidFill>
        </p:spPr>
        <p:txBody>
          <a:bodyPr wrap="square">
            <a:spAutoFit/>
          </a:bodyPr>
          <a:lstStyle/>
          <a:p>
            <a:r>
              <a:rPr lang="en-US" altLang="ja-JP" dirty="0" err="1">
                <a:solidFill>
                  <a:srgbClr val="00B050"/>
                </a:solidFill>
              </a:rPr>
              <a:t>AtCoder</a:t>
            </a:r>
            <a:endParaRPr lang="en-US" altLang="ja-JP" dirty="0">
              <a:solidFill>
                <a:srgbClr val="00B050"/>
              </a:solidFill>
            </a:endParaRPr>
          </a:p>
          <a:p>
            <a:r>
              <a:rPr lang="ja-JP" altLang="en-US" dirty="0">
                <a:solidFill>
                  <a:srgbClr val="00B050"/>
                </a:solidFill>
              </a:rPr>
              <a:t>で訓練</a:t>
            </a:r>
            <a:endParaRPr kumimoji="1" lang="ja-JP" altLang="en-US" dirty="0">
              <a:solidFill>
                <a:srgbClr val="00B050"/>
              </a:solidFill>
            </a:endParaRPr>
          </a:p>
        </p:txBody>
      </p:sp>
      <p:sp>
        <p:nvSpPr>
          <p:cNvPr id="35" name="正方形/長方形 34">
            <a:extLst>
              <a:ext uri="{FF2B5EF4-FFF2-40B4-BE49-F238E27FC236}">
                <a16:creationId xmlns:a16="http://schemas.microsoft.com/office/drawing/2014/main" id="{52CC9C54-B182-4E23-91BF-BDE2CD7E3655}"/>
              </a:ext>
            </a:extLst>
          </p:cNvPr>
          <p:cNvSpPr/>
          <p:nvPr/>
        </p:nvSpPr>
        <p:spPr>
          <a:xfrm>
            <a:off x="4646180" y="3777973"/>
            <a:ext cx="3480181" cy="22044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B1237A06-D031-4912-9BC0-465348953F45}"/>
              </a:ext>
            </a:extLst>
          </p:cNvPr>
          <p:cNvSpPr txBox="1"/>
          <p:nvPr/>
        </p:nvSpPr>
        <p:spPr>
          <a:xfrm>
            <a:off x="7767357" y="3961388"/>
            <a:ext cx="1102656" cy="830997"/>
          </a:xfrm>
          <a:prstGeom prst="rect">
            <a:avLst/>
          </a:prstGeom>
          <a:solidFill>
            <a:schemeClr val="bg1"/>
          </a:solidFill>
        </p:spPr>
        <p:txBody>
          <a:bodyPr wrap="square">
            <a:spAutoFit/>
          </a:bodyPr>
          <a:lstStyle/>
          <a:p>
            <a:r>
              <a:rPr lang="en-US" altLang="ja-JP" dirty="0">
                <a:solidFill>
                  <a:srgbClr val="FF0000"/>
                </a:solidFill>
              </a:rPr>
              <a:t>AOJ</a:t>
            </a:r>
          </a:p>
          <a:p>
            <a:r>
              <a:rPr kumimoji="1" lang="ja-JP" altLang="en-US" dirty="0">
                <a:solidFill>
                  <a:srgbClr val="FF0000"/>
                </a:solidFill>
              </a:rPr>
              <a:t>で訓練</a:t>
            </a:r>
          </a:p>
        </p:txBody>
      </p:sp>
    </p:spTree>
    <p:extLst>
      <p:ext uri="{BB962C8B-B14F-4D97-AF65-F5344CB8AC3E}">
        <p14:creationId xmlns:p14="http://schemas.microsoft.com/office/powerpoint/2010/main" val="2945843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9C5AF-3CC0-4D02-A070-E607DB1A6D99}"/>
              </a:ext>
            </a:extLst>
          </p:cNvPr>
          <p:cNvSpPr>
            <a:spLocks noGrp="1"/>
          </p:cNvSpPr>
          <p:nvPr>
            <p:ph type="title"/>
          </p:nvPr>
        </p:nvSpPr>
        <p:spPr/>
        <p:txBody>
          <a:bodyPr/>
          <a:lstStyle/>
          <a:p>
            <a:r>
              <a:rPr kumimoji="1" lang="ja-JP" altLang="en-US" dirty="0"/>
              <a:t>調査結果のまとめ</a:t>
            </a:r>
          </a:p>
        </p:txBody>
      </p:sp>
      <p:sp>
        <p:nvSpPr>
          <p:cNvPr id="3" name="コンテンツ プレースホルダー 2">
            <a:extLst>
              <a:ext uri="{FF2B5EF4-FFF2-40B4-BE49-F238E27FC236}">
                <a16:creationId xmlns:a16="http://schemas.microsoft.com/office/drawing/2014/main" id="{5B304498-7468-498B-9D9C-7D8F73A3BE9D}"/>
              </a:ext>
            </a:extLst>
          </p:cNvPr>
          <p:cNvSpPr>
            <a:spLocks noGrp="1"/>
          </p:cNvSpPr>
          <p:nvPr>
            <p:ph idx="1"/>
          </p:nvPr>
        </p:nvSpPr>
        <p:spPr>
          <a:xfrm>
            <a:off x="384175" y="1600200"/>
            <a:ext cx="8291513" cy="4525963"/>
          </a:xfrm>
        </p:spPr>
        <p:txBody>
          <a:bodyPr/>
          <a:lstStyle/>
          <a:p>
            <a:r>
              <a:rPr kumimoji="1" lang="ja-JP" altLang="en-US" dirty="0"/>
              <a:t>訓練データセットと異なるデータに対する判定精度は低い</a:t>
            </a:r>
            <a:endParaRPr lang="en-US" altLang="ja-JP" dirty="0"/>
          </a:p>
          <a:p>
            <a:pPr lvl="1">
              <a:buFont typeface="Wingdings" panose="05000000000000000000" pitchFamily="2" charset="2"/>
              <a:buChar char="Ø"/>
            </a:pPr>
            <a:r>
              <a:rPr kumimoji="1" lang="ja-JP" altLang="en-US" sz="3200" b="1" u="sng" dirty="0"/>
              <a:t>汎化性能は低い</a:t>
            </a:r>
            <a:endParaRPr kumimoji="1" lang="en-US" altLang="ja-JP" sz="3200" b="1" u="sng" dirty="0"/>
          </a:p>
          <a:p>
            <a:pPr>
              <a:buFont typeface="Arial" panose="020B0604020202020204" pitchFamily="34" charset="0"/>
              <a:buChar char="•"/>
            </a:pPr>
            <a:r>
              <a:rPr lang="ja-JP" altLang="en-US" dirty="0"/>
              <a:t>訓練データセットと同じデータに対する判定精度は高い</a:t>
            </a:r>
            <a:endParaRPr lang="en-US" altLang="ja-JP" dirty="0"/>
          </a:p>
          <a:p>
            <a:pPr lvl="1">
              <a:buFont typeface="Wingdings" panose="05000000000000000000" pitchFamily="2" charset="2"/>
              <a:buChar char="Ø"/>
            </a:pPr>
            <a:r>
              <a:rPr kumimoji="1" lang="ja-JP" altLang="en-US" sz="3200" dirty="0"/>
              <a:t>品質の判定を行うときは同じデータセットで訓練したモデルを使用するのが良い</a:t>
            </a:r>
            <a:endParaRPr kumimoji="1" lang="ja-JP" altLang="en-US" dirty="0"/>
          </a:p>
        </p:txBody>
      </p:sp>
      <p:sp>
        <p:nvSpPr>
          <p:cNvPr id="4" name="日付プレースホルダー 3">
            <a:extLst>
              <a:ext uri="{FF2B5EF4-FFF2-40B4-BE49-F238E27FC236}">
                <a16:creationId xmlns:a16="http://schemas.microsoft.com/office/drawing/2014/main" id="{C0B8D0BC-D0DA-432C-BCAA-CB8473F98533}"/>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B45B95C8-DD60-4B53-A0E0-F30660F55BF4}"/>
              </a:ext>
            </a:extLst>
          </p:cNvPr>
          <p:cNvSpPr>
            <a:spLocks noGrp="1"/>
          </p:cNvSpPr>
          <p:nvPr>
            <p:ph type="sldNum" sz="quarter" idx="12"/>
          </p:nvPr>
        </p:nvSpPr>
        <p:spPr/>
        <p:txBody>
          <a:bodyPr/>
          <a:lstStyle/>
          <a:p>
            <a:fld id="{F213DFCF-5784-42DD-A464-42D78A0F0F6D}" type="slidenum">
              <a:rPr kumimoji="1" lang="ja-JP" altLang="en-US" smtClean="0"/>
              <a:t>14</a:t>
            </a:fld>
            <a:endParaRPr kumimoji="1" lang="ja-JP" altLang="en-US"/>
          </a:p>
        </p:txBody>
      </p:sp>
    </p:spTree>
    <p:extLst>
      <p:ext uri="{BB962C8B-B14F-4D97-AF65-F5344CB8AC3E}">
        <p14:creationId xmlns:p14="http://schemas.microsoft.com/office/powerpoint/2010/main" val="3218744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A632E3-25AE-4766-9AFE-93CA3A8E225D}"/>
              </a:ext>
            </a:extLst>
          </p:cNvPr>
          <p:cNvSpPr>
            <a:spLocks noGrp="1"/>
          </p:cNvSpPr>
          <p:nvPr>
            <p:ph type="title"/>
          </p:nvPr>
        </p:nvSpPr>
        <p:spPr/>
        <p:txBody>
          <a:bodyPr/>
          <a:lstStyle/>
          <a:p>
            <a:r>
              <a:rPr kumimoji="1" lang="ja-JP" altLang="en-US" dirty="0"/>
              <a:t>原因に関する考察</a:t>
            </a:r>
          </a:p>
        </p:txBody>
      </p:sp>
      <p:sp>
        <p:nvSpPr>
          <p:cNvPr id="3" name="コンテンツ プレースホルダー 2">
            <a:extLst>
              <a:ext uri="{FF2B5EF4-FFF2-40B4-BE49-F238E27FC236}">
                <a16:creationId xmlns:a16="http://schemas.microsoft.com/office/drawing/2014/main" id="{19FB0EAA-0F0C-4D0E-AE66-3B62320ED495}"/>
              </a:ext>
            </a:extLst>
          </p:cNvPr>
          <p:cNvSpPr>
            <a:spLocks noGrp="1"/>
          </p:cNvSpPr>
          <p:nvPr>
            <p:ph idx="1"/>
          </p:nvPr>
        </p:nvSpPr>
        <p:spPr>
          <a:xfrm>
            <a:off x="283490" y="1600200"/>
            <a:ext cx="8565907" cy="4525963"/>
          </a:xfrm>
        </p:spPr>
        <p:txBody>
          <a:bodyPr/>
          <a:lstStyle/>
          <a:p>
            <a:pPr marL="514350" indent="-514350">
              <a:buFont typeface="+mj-lt"/>
              <a:buAutoNum type="arabicPeriod"/>
            </a:pPr>
            <a:r>
              <a:rPr kumimoji="1" lang="ja-JP" altLang="en-US" sz="2800" dirty="0">
                <a:solidFill>
                  <a:schemeClr val="bg1">
                    <a:lumMod val="65000"/>
                  </a:schemeClr>
                </a:solidFill>
              </a:rPr>
              <a:t>特徴量重要度に関する考察</a:t>
            </a:r>
            <a:r>
              <a:rPr lang="ja-JP" altLang="en-US" sz="2800" dirty="0">
                <a:solidFill>
                  <a:schemeClr val="bg1">
                    <a:lumMod val="65000"/>
                  </a:schemeClr>
                </a:solidFill>
              </a:rPr>
              <a:t>（割愛）</a:t>
            </a:r>
            <a:endParaRPr kumimoji="1" lang="en-US" altLang="ja-JP" sz="2800" dirty="0">
              <a:solidFill>
                <a:schemeClr val="bg1">
                  <a:lumMod val="65000"/>
                </a:schemeClr>
              </a:solidFill>
            </a:endParaRPr>
          </a:p>
          <a:p>
            <a:pPr marL="514350" indent="-514350">
              <a:buFont typeface="+mj-lt"/>
              <a:buAutoNum type="arabicPeriod"/>
            </a:pPr>
            <a:r>
              <a:rPr lang="ja-JP" altLang="en-US" sz="2800" dirty="0"/>
              <a:t>各データセットにおける特徴量の分布に関する考察</a:t>
            </a:r>
            <a:endParaRPr lang="en-US" altLang="ja-JP" sz="2800" dirty="0"/>
          </a:p>
          <a:p>
            <a:pPr lvl="1"/>
            <a:r>
              <a:rPr lang="ja-JP" altLang="en-US" sz="2400" dirty="0"/>
              <a:t>ランダムフォレストの決定木では，訓練データがうまく分割できるように各ノードの</a:t>
            </a:r>
            <a:r>
              <a:rPr lang="ja-JP" altLang="en-US" sz="2400" b="1" dirty="0"/>
              <a:t>閾値</a:t>
            </a:r>
            <a:r>
              <a:rPr lang="ja-JP" altLang="en-US" sz="2400" dirty="0"/>
              <a:t>が設定</a:t>
            </a:r>
            <a:endParaRPr lang="en-US" altLang="ja-JP" sz="2400" dirty="0"/>
          </a:p>
          <a:p>
            <a:pPr lvl="1"/>
            <a:r>
              <a:rPr kumimoji="1" lang="ja-JP" altLang="en-US" sz="2400" dirty="0"/>
              <a:t>データセットごとに上級者・中級者・初級者の特徴量の分布が異なっていた場合，訓練データの閾値ではうまく分割できないことが考えられる</a:t>
            </a:r>
          </a:p>
          <a:p>
            <a:pPr lvl="1"/>
            <a:endParaRPr kumimoji="1" lang="ja-JP" altLang="en-US" sz="2400" dirty="0"/>
          </a:p>
        </p:txBody>
      </p:sp>
      <p:sp>
        <p:nvSpPr>
          <p:cNvPr id="4" name="日付プレースホルダー 3">
            <a:extLst>
              <a:ext uri="{FF2B5EF4-FFF2-40B4-BE49-F238E27FC236}">
                <a16:creationId xmlns:a16="http://schemas.microsoft.com/office/drawing/2014/main" id="{5C4B6635-8636-42F9-A50A-97E4E75083AE}"/>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B5DD2246-1082-4813-9C7A-7C44B65DEDFF}"/>
              </a:ext>
            </a:extLst>
          </p:cNvPr>
          <p:cNvSpPr>
            <a:spLocks noGrp="1"/>
          </p:cNvSpPr>
          <p:nvPr>
            <p:ph type="sldNum" sz="quarter" idx="12"/>
          </p:nvPr>
        </p:nvSpPr>
        <p:spPr/>
        <p:txBody>
          <a:bodyPr/>
          <a:lstStyle/>
          <a:p>
            <a:fld id="{F213DFCF-5784-42DD-A464-42D78A0F0F6D}" type="slidenum">
              <a:rPr kumimoji="1" lang="ja-JP" altLang="en-US" smtClean="0"/>
              <a:t>15</a:t>
            </a:fld>
            <a:endParaRPr kumimoji="1" lang="ja-JP" altLang="en-US"/>
          </a:p>
        </p:txBody>
      </p:sp>
    </p:spTree>
    <p:extLst>
      <p:ext uri="{BB962C8B-B14F-4D97-AF65-F5344CB8AC3E}">
        <p14:creationId xmlns:p14="http://schemas.microsoft.com/office/powerpoint/2010/main" val="367478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コンテンツ プレースホルダー 11" descr="グラフ が含まれている画像&#10;&#10;自動的に生成された説明">
            <a:extLst>
              <a:ext uri="{FF2B5EF4-FFF2-40B4-BE49-F238E27FC236}">
                <a16:creationId xmlns:a16="http://schemas.microsoft.com/office/drawing/2014/main" id="{7A74B7A6-DE66-410E-B158-BAC64187691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00364" y="1243807"/>
            <a:ext cx="7543271" cy="4525963"/>
          </a:xfrm>
        </p:spPr>
      </p:pic>
      <p:sp>
        <p:nvSpPr>
          <p:cNvPr id="2" name="タイトル 1">
            <a:extLst>
              <a:ext uri="{FF2B5EF4-FFF2-40B4-BE49-F238E27FC236}">
                <a16:creationId xmlns:a16="http://schemas.microsoft.com/office/drawing/2014/main" id="{5D9C3957-C657-45C1-9A01-6EF0C8E04681}"/>
              </a:ext>
            </a:extLst>
          </p:cNvPr>
          <p:cNvSpPr>
            <a:spLocks noGrp="1"/>
          </p:cNvSpPr>
          <p:nvPr>
            <p:ph type="title"/>
          </p:nvPr>
        </p:nvSpPr>
        <p:spPr>
          <a:xfrm>
            <a:off x="300038" y="274638"/>
            <a:ext cx="8375650" cy="1143000"/>
          </a:xfrm>
        </p:spPr>
        <p:txBody>
          <a:bodyPr/>
          <a:lstStyle/>
          <a:p>
            <a:r>
              <a:rPr kumimoji="1" lang="en-US" altLang="ja-JP" dirty="0"/>
              <a:t>CF16</a:t>
            </a:r>
            <a:r>
              <a:rPr kumimoji="1" lang="ja-JP" altLang="en-US" dirty="0"/>
              <a:t>と</a:t>
            </a:r>
            <a:r>
              <a:rPr kumimoji="1" lang="en-US" altLang="ja-JP" dirty="0"/>
              <a:t>CF21</a:t>
            </a:r>
            <a:r>
              <a:rPr kumimoji="1" lang="ja-JP" altLang="en-US" dirty="0"/>
              <a:t>の行数の分布比較</a:t>
            </a:r>
          </a:p>
        </p:txBody>
      </p:sp>
      <p:sp>
        <p:nvSpPr>
          <p:cNvPr id="4" name="日付プレースホルダー 3">
            <a:extLst>
              <a:ext uri="{FF2B5EF4-FFF2-40B4-BE49-F238E27FC236}">
                <a16:creationId xmlns:a16="http://schemas.microsoft.com/office/drawing/2014/main" id="{1B58D299-FF99-4834-9DD5-621543710B95}"/>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38EE3B6B-9E9B-4530-B1FA-08F9545BF37A}"/>
              </a:ext>
            </a:extLst>
          </p:cNvPr>
          <p:cNvSpPr>
            <a:spLocks noGrp="1"/>
          </p:cNvSpPr>
          <p:nvPr>
            <p:ph type="sldNum" sz="quarter" idx="12"/>
          </p:nvPr>
        </p:nvSpPr>
        <p:spPr/>
        <p:txBody>
          <a:bodyPr/>
          <a:lstStyle/>
          <a:p>
            <a:fld id="{F213DFCF-5784-42DD-A464-42D78A0F0F6D}" type="slidenum">
              <a:rPr kumimoji="1" lang="ja-JP" altLang="en-US" smtClean="0"/>
              <a:t>16</a:t>
            </a:fld>
            <a:endParaRPr kumimoji="1" lang="ja-JP" altLang="en-US"/>
          </a:p>
        </p:txBody>
      </p:sp>
      <p:cxnSp>
        <p:nvCxnSpPr>
          <p:cNvPr id="9" name="直線コネクタ 8">
            <a:extLst>
              <a:ext uri="{FF2B5EF4-FFF2-40B4-BE49-F238E27FC236}">
                <a16:creationId xmlns:a16="http://schemas.microsoft.com/office/drawing/2014/main" id="{42F33B44-D33A-462B-B016-A0582C3EE287}"/>
              </a:ext>
            </a:extLst>
          </p:cNvPr>
          <p:cNvCxnSpPr/>
          <p:nvPr/>
        </p:nvCxnSpPr>
        <p:spPr>
          <a:xfrm>
            <a:off x="1742536" y="3189064"/>
            <a:ext cx="5855239"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nvGrpSpPr>
          <p:cNvPr id="31" name="グループ化 30">
            <a:extLst>
              <a:ext uri="{FF2B5EF4-FFF2-40B4-BE49-F238E27FC236}">
                <a16:creationId xmlns:a16="http://schemas.microsoft.com/office/drawing/2014/main" id="{E41CF0BD-D553-45AD-BA18-BCA8442CBACC}"/>
              </a:ext>
            </a:extLst>
          </p:cNvPr>
          <p:cNvGrpSpPr/>
          <p:nvPr/>
        </p:nvGrpSpPr>
        <p:grpSpPr>
          <a:xfrm>
            <a:off x="6325629" y="2082120"/>
            <a:ext cx="1718233" cy="1048689"/>
            <a:chOff x="6325629" y="2082120"/>
            <a:chExt cx="1718233" cy="1048689"/>
          </a:xfrm>
        </p:grpSpPr>
        <p:sp>
          <p:nvSpPr>
            <p:cNvPr id="11" name="テキスト ボックス 10">
              <a:extLst>
                <a:ext uri="{FF2B5EF4-FFF2-40B4-BE49-F238E27FC236}">
                  <a16:creationId xmlns:a16="http://schemas.microsoft.com/office/drawing/2014/main" id="{90AFD884-8B7D-4DBB-AB36-23834DC93110}"/>
                </a:ext>
              </a:extLst>
            </p:cNvPr>
            <p:cNvSpPr txBox="1"/>
            <p:nvPr/>
          </p:nvSpPr>
          <p:spPr>
            <a:xfrm>
              <a:off x="6811993" y="2082120"/>
              <a:ext cx="1231869" cy="1015663"/>
            </a:xfrm>
            <a:prstGeom prst="rect">
              <a:avLst/>
            </a:prstGeom>
            <a:solidFill>
              <a:schemeClr val="bg1"/>
            </a:solidFill>
            <a:ln w="19050">
              <a:solidFill>
                <a:schemeClr val="tx1"/>
              </a:solidFill>
            </a:ln>
          </p:spPr>
          <p:txBody>
            <a:bodyPr wrap="square" rtlCol="0">
              <a:spAutoFit/>
            </a:bodyPr>
            <a:lstStyle/>
            <a:p>
              <a:pPr algn="ctr"/>
              <a:r>
                <a:rPr kumimoji="1" lang="ja-JP" altLang="en-US" sz="2000" dirty="0"/>
                <a:t>約</a:t>
              </a:r>
              <a:r>
                <a:rPr kumimoji="1" lang="en-US" altLang="ja-JP" sz="2000" dirty="0"/>
                <a:t>16</a:t>
              </a:r>
              <a:r>
                <a:rPr kumimoji="1" lang="ja-JP" altLang="en-US" sz="2000" dirty="0"/>
                <a:t>％の</a:t>
              </a:r>
              <a:endParaRPr kumimoji="1" lang="en-US" altLang="ja-JP" sz="2000" dirty="0"/>
            </a:p>
            <a:p>
              <a:pPr algn="ctr"/>
              <a:r>
                <a:rPr kumimoji="1" lang="ja-JP" altLang="en-US" sz="2000" dirty="0"/>
                <a:t>中級者も</a:t>
              </a:r>
              <a:endParaRPr kumimoji="1" lang="en-US" altLang="ja-JP" sz="2000" dirty="0"/>
            </a:p>
            <a:p>
              <a:pPr algn="ctr"/>
              <a:r>
                <a:rPr kumimoji="1" lang="ja-JP" altLang="en-US" sz="2000" dirty="0"/>
                <a:t>含まれる</a:t>
              </a:r>
            </a:p>
          </p:txBody>
        </p:sp>
        <p:sp>
          <p:nvSpPr>
            <p:cNvPr id="13" name="左中かっこ 12">
              <a:extLst>
                <a:ext uri="{FF2B5EF4-FFF2-40B4-BE49-F238E27FC236}">
                  <a16:creationId xmlns:a16="http://schemas.microsoft.com/office/drawing/2014/main" id="{E1441432-B204-474D-A7DE-D77DA0FD0F61}"/>
                </a:ext>
              </a:extLst>
            </p:cNvPr>
            <p:cNvSpPr/>
            <p:nvPr/>
          </p:nvSpPr>
          <p:spPr>
            <a:xfrm rot="10800000">
              <a:off x="6325629" y="2489513"/>
              <a:ext cx="392907" cy="641296"/>
            </a:xfrm>
            <a:prstGeom prst="lef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grpSp>
        <p:nvGrpSpPr>
          <p:cNvPr id="30" name="グループ化 29">
            <a:extLst>
              <a:ext uri="{FF2B5EF4-FFF2-40B4-BE49-F238E27FC236}">
                <a16:creationId xmlns:a16="http://schemas.microsoft.com/office/drawing/2014/main" id="{15D0CEF5-17F1-4D02-81B2-79C4F67EAF43}"/>
              </a:ext>
            </a:extLst>
          </p:cNvPr>
          <p:cNvGrpSpPr/>
          <p:nvPr/>
        </p:nvGrpSpPr>
        <p:grpSpPr>
          <a:xfrm>
            <a:off x="2441226" y="2411625"/>
            <a:ext cx="1789069" cy="731799"/>
            <a:chOff x="2441226" y="2411625"/>
            <a:chExt cx="1789069" cy="731799"/>
          </a:xfrm>
        </p:grpSpPr>
        <p:sp>
          <p:nvSpPr>
            <p:cNvPr id="10" name="テキスト ボックス 9">
              <a:extLst>
                <a:ext uri="{FF2B5EF4-FFF2-40B4-BE49-F238E27FC236}">
                  <a16:creationId xmlns:a16="http://schemas.microsoft.com/office/drawing/2014/main" id="{01F9F5F2-A9E2-4B3D-AF51-7B37165D2FFE}"/>
                </a:ext>
              </a:extLst>
            </p:cNvPr>
            <p:cNvSpPr txBox="1"/>
            <p:nvPr/>
          </p:nvSpPr>
          <p:spPr>
            <a:xfrm>
              <a:off x="2738721" y="2411625"/>
              <a:ext cx="1491574" cy="707886"/>
            </a:xfrm>
            <a:prstGeom prst="rect">
              <a:avLst/>
            </a:prstGeom>
            <a:noFill/>
            <a:ln w="19050">
              <a:solidFill>
                <a:schemeClr val="tx1"/>
              </a:solidFill>
            </a:ln>
          </p:spPr>
          <p:txBody>
            <a:bodyPr wrap="square" rtlCol="0">
              <a:spAutoFit/>
            </a:bodyPr>
            <a:lstStyle/>
            <a:p>
              <a:pPr algn="ctr"/>
              <a:r>
                <a:rPr kumimoji="1" lang="ja-JP" altLang="en-US" sz="2000" dirty="0"/>
                <a:t>上級者のみ含まれる</a:t>
              </a:r>
            </a:p>
          </p:txBody>
        </p:sp>
        <p:sp>
          <p:nvSpPr>
            <p:cNvPr id="15" name="右中かっこ 14">
              <a:extLst>
                <a:ext uri="{FF2B5EF4-FFF2-40B4-BE49-F238E27FC236}">
                  <a16:creationId xmlns:a16="http://schemas.microsoft.com/office/drawing/2014/main" id="{AA013872-D9C6-49BE-9D44-D3E545E729BF}"/>
                </a:ext>
              </a:extLst>
            </p:cNvPr>
            <p:cNvSpPr/>
            <p:nvPr/>
          </p:nvSpPr>
          <p:spPr>
            <a:xfrm>
              <a:off x="2441226" y="2638616"/>
              <a:ext cx="221653" cy="504808"/>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grpSp>
      <p:sp>
        <p:nvSpPr>
          <p:cNvPr id="16" name="テキスト ボックス 15">
            <a:extLst>
              <a:ext uri="{FF2B5EF4-FFF2-40B4-BE49-F238E27FC236}">
                <a16:creationId xmlns:a16="http://schemas.microsoft.com/office/drawing/2014/main" id="{E948716A-D8E8-425D-88E0-41070B8E9886}"/>
              </a:ext>
            </a:extLst>
          </p:cNvPr>
          <p:cNvSpPr txBox="1"/>
          <p:nvPr/>
        </p:nvSpPr>
        <p:spPr>
          <a:xfrm>
            <a:off x="428079" y="2967335"/>
            <a:ext cx="800219" cy="461665"/>
          </a:xfrm>
          <a:prstGeom prst="rect">
            <a:avLst/>
          </a:prstGeom>
          <a:noFill/>
        </p:spPr>
        <p:txBody>
          <a:bodyPr wrap="none" rtlCol="0">
            <a:spAutoFit/>
          </a:bodyPr>
          <a:lstStyle/>
          <a:p>
            <a:r>
              <a:rPr kumimoji="1" lang="ja-JP" altLang="en-US" dirty="0"/>
              <a:t>行数</a:t>
            </a:r>
          </a:p>
        </p:txBody>
      </p:sp>
      <p:sp>
        <p:nvSpPr>
          <p:cNvPr id="17" name="テキスト ボックス 16">
            <a:extLst>
              <a:ext uri="{FF2B5EF4-FFF2-40B4-BE49-F238E27FC236}">
                <a16:creationId xmlns:a16="http://schemas.microsoft.com/office/drawing/2014/main" id="{5F2453A7-CA6F-4B8D-AFEA-61C88527D301}"/>
              </a:ext>
            </a:extLst>
          </p:cNvPr>
          <p:cNvSpPr txBox="1"/>
          <p:nvPr/>
        </p:nvSpPr>
        <p:spPr>
          <a:xfrm>
            <a:off x="1742536" y="5279533"/>
            <a:ext cx="996185" cy="400110"/>
          </a:xfrm>
          <a:prstGeom prst="rect">
            <a:avLst/>
          </a:prstGeom>
          <a:solidFill>
            <a:schemeClr val="bg1"/>
          </a:solidFill>
        </p:spPr>
        <p:txBody>
          <a:bodyPr wrap="square" rtlCol="0">
            <a:spAutoFit/>
          </a:bodyPr>
          <a:lstStyle/>
          <a:p>
            <a:r>
              <a:rPr kumimoji="1" lang="ja-JP" altLang="en-US" sz="2000" dirty="0"/>
              <a:t>上級</a:t>
            </a:r>
            <a:r>
              <a:rPr lang="ja-JP" altLang="en-US" sz="2000" dirty="0"/>
              <a:t>者</a:t>
            </a:r>
            <a:endParaRPr kumimoji="1" lang="ja-JP" altLang="en-US" sz="2000" dirty="0"/>
          </a:p>
        </p:txBody>
      </p:sp>
      <p:sp>
        <p:nvSpPr>
          <p:cNvPr id="18" name="テキスト ボックス 17">
            <a:extLst>
              <a:ext uri="{FF2B5EF4-FFF2-40B4-BE49-F238E27FC236}">
                <a16:creationId xmlns:a16="http://schemas.microsoft.com/office/drawing/2014/main" id="{AC38FB96-EC2D-4DA4-B06E-ED54EFF1D63B}"/>
              </a:ext>
            </a:extLst>
          </p:cNvPr>
          <p:cNvSpPr txBox="1"/>
          <p:nvPr/>
        </p:nvSpPr>
        <p:spPr>
          <a:xfrm>
            <a:off x="2719023" y="5279533"/>
            <a:ext cx="996185" cy="400110"/>
          </a:xfrm>
          <a:prstGeom prst="rect">
            <a:avLst/>
          </a:prstGeom>
          <a:solidFill>
            <a:schemeClr val="bg1"/>
          </a:solidFill>
        </p:spPr>
        <p:txBody>
          <a:bodyPr wrap="square" rtlCol="0">
            <a:spAutoFit/>
          </a:bodyPr>
          <a:lstStyle/>
          <a:p>
            <a:r>
              <a:rPr lang="ja-JP" altLang="en-US" sz="2000" dirty="0"/>
              <a:t>中</a:t>
            </a:r>
            <a:r>
              <a:rPr kumimoji="1" lang="ja-JP" altLang="en-US" sz="2000" dirty="0"/>
              <a:t>級</a:t>
            </a:r>
            <a:r>
              <a:rPr lang="ja-JP" altLang="en-US" sz="2000" dirty="0"/>
              <a:t>者</a:t>
            </a:r>
            <a:endParaRPr kumimoji="1" lang="ja-JP" altLang="en-US" sz="2000" dirty="0"/>
          </a:p>
        </p:txBody>
      </p:sp>
      <p:sp>
        <p:nvSpPr>
          <p:cNvPr id="19" name="テキスト ボックス 18">
            <a:extLst>
              <a:ext uri="{FF2B5EF4-FFF2-40B4-BE49-F238E27FC236}">
                <a16:creationId xmlns:a16="http://schemas.microsoft.com/office/drawing/2014/main" id="{96EDFF48-E75B-4F45-A93E-33C55C6A478E}"/>
              </a:ext>
            </a:extLst>
          </p:cNvPr>
          <p:cNvSpPr txBox="1"/>
          <p:nvPr/>
        </p:nvSpPr>
        <p:spPr>
          <a:xfrm>
            <a:off x="3673970" y="5279533"/>
            <a:ext cx="996185" cy="400110"/>
          </a:xfrm>
          <a:prstGeom prst="rect">
            <a:avLst/>
          </a:prstGeom>
          <a:solidFill>
            <a:schemeClr val="bg1"/>
          </a:solidFill>
        </p:spPr>
        <p:txBody>
          <a:bodyPr wrap="square" rtlCol="0">
            <a:spAutoFit/>
          </a:bodyPr>
          <a:lstStyle/>
          <a:p>
            <a:r>
              <a:rPr kumimoji="1" lang="ja-JP" altLang="en-US" sz="2000" dirty="0"/>
              <a:t>初級</a:t>
            </a:r>
            <a:r>
              <a:rPr lang="ja-JP" altLang="en-US" sz="2000" dirty="0"/>
              <a:t>者</a:t>
            </a:r>
            <a:endParaRPr kumimoji="1" lang="ja-JP" altLang="en-US" sz="2000" dirty="0"/>
          </a:p>
        </p:txBody>
      </p:sp>
      <p:sp>
        <p:nvSpPr>
          <p:cNvPr id="20" name="テキスト ボックス 19">
            <a:extLst>
              <a:ext uri="{FF2B5EF4-FFF2-40B4-BE49-F238E27FC236}">
                <a16:creationId xmlns:a16="http://schemas.microsoft.com/office/drawing/2014/main" id="{0A6F0DF3-2120-43F4-9D24-27771DC860CA}"/>
              </a:ext>
            </a:extLst>
          </p:cNvPr>
          <p:cNvSpPr txBox="1"/>
          <p:nvPr/>
        </p:nvSpPr>
        <p:spPr>
          <a:xfrm>
            <a:off x="4691695" y="5279533"/>
            <a:ext cx="996185" cy="400110"/>
          </a:xfrm>
          <a:prstGeom prst="rect">
            <a:avLst/>
          </a:prstGeom>
          <a:solidFill>
            <a:schemeClr val="bg1"/>
          </a:solidFill>
        </p:spPr>
        <p:txBody>
          <a:bodyPr wrap="square" rtlCol="0">
            <a:spAutoFit/>
          </a:bodyPr>
          <a:lstStyle/>
          <a:p>
            <a:r>
              <a:rPr kumimoji="1" lang="ja-JP" altLang="en-US" sz="2000" dirty="0"/>
              <a:t>上級</a:t>
            </a:r>
            <a:r>
              <a:rPr lang="ja-JP" altLang="en-US" sz="2000" dirty="0"/>
              <a:t>者</a:t>
            </a:r>
            <a:endParaRPr kumimoji="1" lang="ja-JP" altLang="en-US" sz="2000" dirty="0"/>
          </a:p>
        </p:txBody>
      </p:sp>
      <p:sp>
        <p:nvSpPr>
          <p:cNvPr id="21" name="テキスト ボックス 20">
            <a:extLst>
              <a:ext uri="{FF2B5EF4-FFF2-40B4-BE49-F238E27FC236}">
                <a16:creationId xmlns:a16="http://schemas.microsoft.com/office/drawing/2014/main" id="{15984BF3-1504-4ECF-92B8-6679FCD4CDE8}"/>
              </a:ext>
            </a:extLst>
          </p:cNvPr>
          <p:cNvSpPr txBox="1"/>
          <p:nvPr/>
        </p:nvSpPr>
        <p:spPr>
          <a:xfrm>
            <a:off x="5635953" y="5279533"/>
            <a:ext cx="996185" cy="400110"/>
          </a:xfrm>
          <a:prstGeom prst="rect">
            <a:avLst/>
          </a:prstGeom>
          <a:solidFill>
            <a:schemeClr val="bg1"/>
          </a:solidFill>
        </p:spPr>
        <p:txBody>
          <a:bodyPr wrap="square" rtlCol="0">
            <a:spAutoFit/>
          </a:bodyPr>
          <a:lstStyle/>
          <a:p>
            <a:r>
              <a:rPr lang="ja-JP" altLang="en-US" sz="2000" dirty="0"/>
              <a:t>中</a:t>
            </a:r>
            <a:r>
              <a:rPr kumimoji="1" lang="ja-JP" altLang="en-US" sz="2000" dirty="0"/>
              <a:t>級</a:t>
            </a:r>
            <a:r>
              <a:rPr lang="ja-JP" altLang="en-US" sz="2000" dirty="0"/>
              <a:t>者</a:t>
            </a:r>
            <a:endParaRPr kumimoji="1" lang="ja-JP" altLang="en-US" sz="2000" dirty="0"/>
          </a:p>
        </p:txBody>
      </p:sp>
      <p:sp>
        <p:nvSpPr>
          <p:cNvPr id="22" name="テキスト ボックス 21">
            <a:extLst>
              <a:ext uri="{FF2B5EF4-FFF2-40B4-BE49-F238E27FC236}">
                <a16:creationId xmlns:a16="http://schemas.microsoft.com/office/drawing/2014/main" id="{58D4F8EF-3797-427C-A677-644136213A8E}"/>
              </a:ext>
            </a:extLst>
          </p:cNvPr>
          <p:cNvSpPr txBox="1"/>
          <p:nvPr/>
        </p:nvSpPr>
        <p:spPr>
          <a:xfrm>
            <a:off x="6580211" y="5279533"/>
            <a:ext cx="996185" cy="400110"/>
          </a:xfrm>
          <a:prstGeom prst="rect">
            <a:avLst/>
          </a:prstGeom>
          <a:solidFill>
            <a:schemeClr val="bg1"/>
          </a:solidFill>
        </p:spPr>
        <p:txBody>
          <a:bodyPr wrap="square" rtlCol="0">
            <a:spAutoFit/>
          </a:bodyPr>
          <a:lstStyle/>
          <a:p>
            <a:r>
              <a:rPr kumimoji="1" lang="ja-JP" altLang="en-US" sz="2000" dirty="0"/>
              <a:t>初級</a:t>
            </a:r>
            <a:r>
              <a:rPr lang="ja-JP" altLang="en-US" sz="2000" dirty="0"/>
              <a:t>者</a:t>
            </a:r>
            <a:endParaRPr kumimoji="1" lang="ja-JP" altLang="en-US" sz="2000" dirty="0"/>
          </a:p>
        </p:txBody>
      </p:sp>
      <p:grpSp>
        <p:nvGrpSpPr>
          <p:cNvPr id="26" name="グループ化 25">
            <a:extLst>
              <a:ext uri="{FF2B5EF4-FFF2-40B4-BE49-F238E27FC236}">
                <a16:creationId xmlns:a16="http://schemas.microsoft.com/office/drawing/2014/main" id="{339DE57B-FB8B-49A0-A0DF-A549DD656D86}"/>
              </a:ext>
            </a:extLst>
          </p:cNvPr>
          <p:cNvGrpSpPr/>
          <p:nvPr/>
        </p:nvGrpSpPr>
        <p:grpSpPr>
          <a:xfrm>
            <a:off x="1670980" y="5593805"/>
            <a:ext cx="2906805" cy="909832"/>
            <a:chOff x="1670980" y="5593805"/>
            <a:chExt cx="2906805" cy="909832"/>
          </a:xfrm>
        </p:grpSpPr>
        <p:sp>
          <p:nvSpPr>
            <p:cNvPr id="23" name="左中かっこ 22">
              <a:extLst>
                <a:ext uri="{FF2B5EF4-FFF2-40B4-BE49-F238E27FC236}">
                  <a16:creationId xmlns:a16="http://schemas.microsoft.com/office/drawing/2014/main" id="{5E1AD26B-834F-48D8-A333-C0A7A30C094A}"/>
                </a:ext>
              </a:extLst>
            </p:cNvPr>
            <p:cNvSpPr/>
            <p:nvPr/>
          </p:nvSpPr>
          <p:spPr>
            <a:xfrm rot="16200000">
              <a:off x="2899354" y="4365431"/>
              <a:ext cx="450057" cy="2906805"/>
            </a:xfrm>
            <a:prstGeom prst="leftBrace">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E3132DD7-BBDC-4ECE-B07E-99C7D481C8E6}"/>
                </a:ext>
              </a:extLst>
            </p:cNvPr>
            <p:cNvSpPr txBox="1"/>
            <p:nvPr/>
          </p:nvSpPr>
          <p:spPr>
            <a:xfrm>
              <a:off x="2628688" y="5980417"/>
              <a:ext cx="991387" cy="523220"/>
            </a:xfrm>
            <a:prstGeom prst="rect">
              <a:avLst/>
            </a:prstGeom>
            <a:noFill/>
          </p:spPr>
          <p:txBody>
            <a:bodyPr wrap="square" rtlCol="0">
              <a:spAutoFit/>
            </a:bodyPr>
            <a:lstStyle/>
            <a:p>
              <a:r>
                <a:rPr kumimoji="1" lang="en-US" altLang="ja-JP" sz="2800" dirty="0">
                  <a:solidFill>
                    <a:srgbClr val="0070C0"/>
                  </a:solidFill>
                </a:rPr>
                <a:t>CF16</a:t>
              </a:r>
              <a:endParaRPr kumimoji="1" lang="ja-JP" altLang="en-US" sz="2800" dirty="0">
                <a:solidFill>
                  <a:srgbClr val="0070C0"/>
                </a:solidFill>
              </a:endParaRPr>
            </a:p>
          </p:txBody>
        </p:sp>
      </p:grpSp>
      <p:grpSp>
        <p:nvGrpSpPr>
          <p:cNvPr id="27" name="グループ化 26">
            <a:extLst>
              <a:ext uri="{FF2B5EF4-FFF2-40B4-BE49-F238E27FC236}">
                <a16:creationId xmlns:a16="http://schemas.microsoft.com/office/drawing/2014/main" id="{69BB03B7-A79C-45EA-AD19-D0A1EC728463}"/>
              </a:ext>
            </a:extLst>
          </p:cNvPr>
          <p:cNvGrpSpPr/>
          <p:nvPr/>
        </p:nvGrpSpPr>
        <p:grpSpPr>
          <a:xfrm>
            <a:off x="4693282" y="5593805"/>
            <a:ext cx="2906805" cy="909832"/>
            <a:chOff x="1670980" y="5593805"/>
            <a:chExt cx="2906805" cy="909832"/>
          </a:xfrm>
        </p:grpSpPr>
        <p:sp>
          <p:nvSpPr>
            <p:cNvPr id="28" name="左中かっこ 27">
              <a:extLst>
                <a:ext uri="{FF2B5EF4-FFF2-40B4-BE49-F238E27FC236}">
                  <a16:creationId xmlns:a16="http://schemas.microsoft.com/office/drawing/2014/main" id="{89E9CD5E-3EDC-4CE1-9454-487431D668A2}"/>
                </a:ext>
              </a:extLst>
            </p:cNvPr>
            <p:cNvSpPr/>
            <p:nvPr/>
          </p:nvSpPr>
          <p:spPr>
            <a:xfrm rot="16200000">
              <a:off x="2899354" y="4365431"/>
              <a:ext cx="450057" cy="2906805"/>
            </a:xfrm>
            <a:prstGeom prst="leftBrace">
              <a:avLst/>
            </a:prstGeom>
            <a:ln w="28575">
              <a:solidFill>
                <a:srgbClr val="FF993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rgbClr val="FF6600"/>
                </a:solidFill>
              </a:endParaRPr>
            </a:p>
          </p:txBody>
        </p:sp>
        <p:sp>
          <p:nvSpPr>
            <p:cNvPr id="29" name="テキスト ボックス 28">
              <a:extLst>
                <a:ext uri="{FF2B5EF4-FFF2-40B4-BE49-F238E27FC236}">
                  <a16:creationId xmlns:a16="http://schemas.microsoft.com/office/drawing/2014/main" id="{519D0D38-4A33-449C-86F8-F7325179F415}"/>
                </a:ext>
              </a:extLst>
            </p:cNvPr>
            <p:cNvSpPr txBox="1"/>
            <p:nvPr/>
          </p:nvSpPr>
          <p:spPr>
            <a:xfrm>
              <a:off x="2628688" y="5980417"/>
              <a:ext cx="991387" cy="523220"/>
            </a:xfrm>
            <a:prstGeom prst="rect">
              <a:avLst/>
            </a:prstGeom>
            <a:noFill/>
          </p:spPr>
          <p:txBody>
            <a:bodyPr wrap="square" rtlCol="0">
              <a:spAutoFit/>
            </a:bodyPr>
            <a:lstStyle/>
            <a:p>
              <a:r>
                <a:rPr kumimoji="1" lang="en-US" altLang="ja-JP" sz="2800" dirty="0">
                  <a:solidFill>
                    <a:srgbClr val="FF9933"/>
                  </a:solidFill>
                </a:rPr>
                <a:t>CF21</a:t>
              </a:r>
              <a:endParaRPr kumimoji="1" lang="ja-JP" altLang="en-US" sz="2800" dirty="0">
                <a:solidFill>
                  <a:srgbClr val="FF9933"/>
                </a:solidFill>
              </a:endParaRPr>
            </a:p>
          </p:txBody>
        </p:sp>
      </p:grpSp>
    </p:spTree>
    <p:extLst>
      <p:ext uri="{BB962C8B-B14F-4D97-AF65-F5344CB8AC3E}">
        <p14:creationId xmlns:p14="http://schemas.microsoft.com/office/powerpoint/2010/main" val="373172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82CF02-A269-4605-AEB0-EAD95F5CE965}"/>
              </a:ext>
            </a:extLst>
          </p:cNvPr>
          <p:cNvSpPr>
            <a:spLocks noGrp="1"/>
          </p:cNvSpPr>
          <p:nvPr>
            <p:ph type="title"/>
          </p:nvPr>
        </p:nvSpPr>
        <p:spPr/>
        <p:txBody>
          <a:bodyPr/>
          <a:lstStyle/>
          <a:p>
            <a:r>
              <a:rPr kumimoji="1" lang="ja-JP" altLang="en-US" dirty="0"/>
              <a:t>特徴量の分布に関する考察</a:t>
            </a:r>
          </a:p>
        </p:txBody>
      </p:sp>
      <p:sp>
        <p:nvSpPr>
          <p:cNvPr id="3" name="コンテンツ プレースホルダー 2">
            <a:extLst>
              <a:ext uri="{FF2B5EF4-FFF2-40B4-BE49-F238E27FC236}">
                <a16:creationId xmlns:a16="http://schemas.microsoft.com/office/drawing/2014/main" id="{599AA6E8-301A-40CD-BB8F-9CEAB49604C8}"/>
              </a:ext>
            </a:extLst>
          </p:cNvPr>
          <p:cNvSpPr>
            <a:spLocks noGrp="1"/>
          </p:cNvSpPr>
          <p:nvPr>
            <p:ph idx="1"/>
          </p:nvPr>
        </p:nvSpPr>
        <p:spPr>
          <a:xfrm>
            <a:off x="501903" y="1600200"/>
            <a:ext cx="8129081" cy="4525963"/>
          </a:xfrm>
        </p:spPr>
        <p:txBody>
          <a:bodyPr/>
          <a:lstStyle/>
          <a:p>
            <a:r>
              <a:rPr lang="ja-JP" altLang="en-US" sz="2800" dirty="0"/>
              <a:t>その他の特徴量についても分布が完全に一致しているものはない</a:t>
            </a:r>
            <a:endParaRPr lang="en-US" altLang="ja-JP" sz="2800" dirty="0"/>
          </a:p>
          <a:p>
            <a:r>
              <a:rPr lang="en-US" altLang="ja-JP" sz="2800" dirty="0"/>
              <a:t>CF16</a:t>
            </a:r>
            <a:r>
              <a:rPr lang="ja-JP" altLang="en-US" sz="2800" dirty="0"/>
              <a:t>で訓練したモデルにおいて，予測の際にたどる決定木の経路長の平均は約</a:t>
            </a:r>
            <a:r>
              <a:rPr lang="en-US" altLang="ja-JP" sz="2800" dirty="0"/>
              <a:t>30</a:t>
            </a:r>
          </a:p>
          <a:p>
            <a:pPr lvl="1"/>
            <a:r>
              <a:rPr lang="ja-JP" altLang="en-US" sz="2400" dirty="0"/>
              <a:t>全てのノードにおいて期待通りのノードへ移動していくことは難しいため、最終的な予測結果も誤ったものになってしまうと考えられる</a:t>
            </a:r>
            <a:endParaRPr lang="en-US" altLang="ja-JP" sz="2400" dirty="0"/>
          </a:p>
        </p:txBody>
      </p:sp>
      <p:sp>
        <p:nvSpPr>
          <p:cNvPr id="4" name="日付プレースホルダー 3">
            <a:extLst>
              <a:ext uri="{FF2B5EF4-FFF2-40B4-BE49-F238E27FC236}">
                <a16:creationId xmlns:a16="http://schemas.microsoft.com/office/drawing/2014/main" id="{5906B3DB-EE86-4179-B1D7-7D81E876972C}"/>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A5A25199-7CEE-4377-A0DF-C41954B739B3}"/>
              </a:ext>
            </a:extLst>
          </p:cNvPr>
          <p:cNvSpPr>
            <a:spLocks noGrp="1"/>
          </p:cNvSpPr>
          <p:nvPr>
            <p:ph type="sldNum" sz="quarter" idx="12"/>
          </p:nvPr>
        </p:nvSpPr>
        <p:spPr/>
        <p:txBody>
          <a:bodyPr/>
          <a:lstStyle/>
          <a:p>
            <a:fld id="{F213DFCF-5784-42DD-A464-42D78A0F0F6D}" type="slidenum">
              <a:rPr kumimoji="1" lang="ja-JP" altLang="en-US" smtClean="0"/>
              <a:t>17</a:t>
            </a:fld>
            <a:endParaRPr kumimoji="1" lang="ja-JP" altLang="en-US"/>
          </a:p>
        </p:txBody>
      </p:sp>
    </p:spTree>
    <p:extLst>
      <p:ext uri="{BB962C8B-B14F-4D97-AF65-F5344CB8AC3E}">
        <p14:creationId xmlns:p14="http://schemas.microsoft.com/office/powerpoint/2010/main" val="3239178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F47085-3913-4CCB-8DBF-3FC3809F9A8F}"/>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43EA625E-CD63-43B7-BD14-11FFE3EE6EAA}"/>
              </a:ext>
            </a:extLst>
          </p:cNvPr>
          <p:cNvSpPr>
            <a:spLocks noGrp="1"/>
          </p:cNvSpPr>
          <p:nvPr>
            <p:ph idx="1"/>
          </p:nvPr>
        </p:nvSpPr>
        <p:spPr>
          <a:xfrm>
            <a:off x="374542" y="1600200"/>
            <a:ext cx="8383804" cy="4525963"/>
          </a:xfrm>
        </p:spPr>
        <p:txBody>
          <a:bodyPr/>
          <a:lstStyle/>
          <a:p>
            <a:r>
              <a:rPr kumimoji="1" lang="ja-JP" altLang="en-US" sz="2800" dirty="0"/>
              <a:t>ソースコード品質判定モデルの汎化性能を調査した</a:t>
            </a:r>
            <a:endParaRPr kumimoji="1" lang="en-US" altLang="ja-JP" sz="2800" dirty="0"/>
          </a:p>
          <a:p>
            <a:pPr lvl="1"/>
            <a:r>
              <a:rPr lang="ja-JP" altLang="en-US" sz="2400" dirty="0"/>
              <a:t>調査に使うための新たなデータセットの構築</a:t>
            </a:r>
            <a:endParaRPr lang="en-US" altLang="ja-JP" sz="2400" dirty="0"/>
          </a:p>
          <a:p>
            <a:r>
              <a:rPr lang="ja-JP" altLang="en-US" sz="2800" dirty="0"/>
              <a:t>調査の結果，</a:t>
            </a:r>
            <a:r>
              <a:rPr lang="ja-JP" altLang="en-US" sz="2800" b="1" u="sng" dirty="0"/>
              <a:t>汎化性能は低い</a:t>
            </a:r>
            <a:r>
              <a:rPr lang="ja-JP" altLang="en-US" sz="2800" dirty="0"/>
              <a:t>ことが分かった</a:t>
            </a:r>
            <a:endParaRPr lang="en-US" altLang="ja-JP" sz="2800" dirty="0"/>
          </a:p>
          <a:p>
            <a:pPr lvl="1"/>
            <a:r>
              <a:rPr lang="ja-JP" altLang="en-US" sz="2400" dirty="0"/>
              <a:t>各データセットごとに特徴量の分布が異なっていることが影響していると考えられる</a:t>
            </a:r>
            <a:endParaRPr lang="en-US" altLang="ja-JP" sz="2400" dirty="0"/>
          </a:p>
          <a:p>
            <a:r>
              <a:rPr lang="ja-JP" altLang="en-US" sz="2800" dirty="0"/>
              <a:t>品質を判定したい場合には同じデータセットのデータで訓練したモデルを使用したほうが良い</a:t>
            </a:r>
            <a:endParaRPr lang="en-US" altLang="ja-JP" sz="2800" dirty="0"/>
          </a:p>
          <a:p>
            <a:r>
              <a:rPr lang="ja-JP" altLang="en-US" sz="2800" dirty="0"/>
              <a:t>課題：今回得られた知見を基にした汎化性能の高いモデルの構築</a:t>
            </a:r>
            <a:endParaRPr lang="en-US" altLang="ja-JP" sz="2800" dirty="0"/>
          </a:p>
          <a:p>
            <a:endParaRPr lang="en-US" altLang="ja-JP" sz="2800" dirty="0"/>
          </a:p>
        </p:txBody>
      </p:sp>
      <p:sp>
        <p:nvSpPr>
          <p:cNvPr id="4" name="日付プレースホルダー 3">
            <a:extLst>
              <a:ext uri="{FF2B5EF4-FFF2-40B4-BE49-F238E27FC236}">
                <a16:creationId xmlns:a16="http://schemas.microsoft.com/office/drawing/2014/main" id="{3A854979-8E00-41A6-8251-3DE5A3A27EDA}"/>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DB6261B7-8E8B-4C06-AB3C-618F4772B9E0}"/>
              </a:ext>
            </a:extLst>
          </p:cNvPr>
          <p:cNvSpPr>
            <a:spLocks noGrp="1"/>
          </p:cNvSpPr>
          <p:nvPr>
            <p:ph type="sldNum" sz="quarter" idx="12"/>
          </p:nvPr>
        </p:nvSpPr>
        <p:spPr/>
        <p:txBody>
          <a:bodyPr/>
          <a:lstStyle/>
          <a:p>
            <a:fld id="{F213DFCF-5784-42DD-A464-42D78A0F0F6D}" type="slidenum">
              <a:rPr kumimoji="1" lang="ja-JP" altLang="en-US" smtClean="0"/>
              <a:t>18</a:t>
            </a:fld>
            <a:endParaRPr kumimoji="1" lang="ja-JP" altLang="en-US"/>
          </a:p>
        </p:txBody>
      </p:sp>
    </p:spTree>
    <p:extLst>
      <p:ext uri="{BB962C8B-B14F-4D97-AF65-F5344CB8AC3E}">
        <p14:creationId xmlns:p14="http://schemas.microsoft.com/office/powerpoint/2010/main" val="2617797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9A5F78-5A10-46E8-8F61-44ED94048A8C}"/>
              </a:ext>
            </a:extLst>
          </p:cNvPr>
          <p:cNvSpPr>
            <a:spLocks noGrp="1"/>
          </p:cNvSpPr>
          <p:nvPr>
            <p:ph type="title"/>
          </p:nvPr>
        </p:nvSpPr>
        <p:spPr/>
        <p:txBody>
          <a:bodyPr/>
          <a:lstStyle/>
          <a:p>
            <a:r>
              <a:rPr kumimoji="1" lang="ja-JP" altLang="en-US" dirty="0"/>
              <a:t>ランダムフォレスト</a:t>
            </a:r>
          </a:p>
        </p:txBody>
      </p:sp>
      <p:sp>
        <p:nvSpPr>
          <p:cNvPr id="3" name="コンテンツ プレースホルダー 2">
            <a:extLst>
              <a:ext uri="{FF2B5EF4-FFF2-40B4-BE49-F238E27FC236}">
                <a16:creationId xmlns:a16="http://schemas.microsoft.com/office/drawing/2014/main" id="{DA47C747-4D4A-4578-880C-BBD1DFE83742}"/>
              </a:ext>
            </a:extLst>
          </p:cNvPr>
          <p:cNvSpPr>
            <a:spLocks noGrp="1"/>
          </p:cNvSpPr>
          <p:nvPr>
            <p:ph idx="1"/>
          </p:nvPr>
        </p:nvSpPr>
        <p:spPr>
          <a:xfrm>
            <a:off x="350044" y="1522412"/>
            <a:ext cx="8432800" cy="4525963"/>
          </a:xfrm>
        </p:spPr>
        <p:txBody>
          <a:bodyPr/>
          <a:lstStyle/>
          <a:p>
            <a:r>
              <a:rPr kumimoji="1" lang="ja-JP" altLang="en-US" sz="2800" dirty="0"/>
              <a:t>決定木を複数構築して多数決を取り予測を行う</a:t>
            </a:r>
            <a:endParaRPr kumimoji="1" lang="en-US" altLang="ja-JP" sz="2800" dirty="0"/>
          </a:p>
          <a:p>
            <a:r>
              <a:rPr lang="ja-JP" altLang="en-US" sz="2800" dirty="0"/>
              <a:t>決定木</a:t>
            </a:r>
            <a:endParaRPr lang="en-US" altLang="ja-JP" sz="2800" dirty="0"/>
          </a:p>
          <a:p>
            <a:pPr lvl="1"/>
            <a:r>
              <a:rPr kumimoji="1" lang="ja-JP" altLang="en-US" sz="2400" dirty="0"/>
              <a:t>木構造の分類モデルで，各ノードに分類条件が設定され，それをたどることで予測結果が得られる</a:t>
            </a:r>
            <a:endParaRPr kumimoji="1" lang="en-US" altLang="ja-JP" sz="2400" dirty="0"/>
          </a:p>
        </p:txBody>
      </p:sp>
      <p:sp>
        <p:nvSpPr>
          <p:cNvPr id="4" name="日付プレースホルダー 3">
            <a:extLst>
              <a:ext uri="{FF2B5EF4-FFF2-40B4-BE49-F238E27FC236}">
                <a16:creationId xmlns:a16="http://schemas.microsoft.com/office/drawing/2014/main" id="{8892995E-F0C1-4095-B84E-667F714E506F}"/>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59DB3F9B-39E4-4694-8CB5-AD4AA7150FEA}"/>
              </a:ext>
            </a:extLst>
          </p:cNvPr>
          <p:cNvSpPr>
            <a:spLocks noGrp="1"/>
          </p:cNvSpPr>
          <p:nvPr>
            <p:ph type="sldNum" sz="quarter" idx="12"/>
          </p:nvPr>
        </p:nvSpPr>
        <p:spPr/>
        <p:txBody>
          <a:bodyPr/>
          <a:lstStyle/>
          <a:p>
            <a:fld id="{F213DFCF-5784-42DD-A464-42D78A0F0F6D}" type="slidenum">
              <a:rPr kumimoji="1" lang="ja-JP" altLang="en-US" smtClean="0"/>
              <a:t>19</a:t>
            </a:fld>
            <a:endParaRPr kumimoji="1" lang="ja-JP" altLang="en-US"/>
          </a:p>
        </p:txBody>
      </p:sp>
      <p:pic>
        <p:nvPicPr>
          <p:cNvPr id="7" name="図 6" descr="図形&#10;&#10;中程度の精度で自動的に生成された説明">
            <a:extLst>
              <a:ext uri="{FF2B5EF4-FFF2-40B4-BE49-F238E27FC236}">
                <a16:creationId xmlns:a16="http://schemas.microsoft.com/office/drawing/2014/main" id="{C8BE2646-4B23-424B-8358-E372B8DE7D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9128" y="3429000"/>
            <a:ext cx="5105743" cy="3024187"/>
          </a:xfrm>
          <a:prstGeom prst="rect">
            <a:avLst/>
          </a:prstGeom>
        </p:spPr>
      </p:pic>
    </p:spTree>
    <p:extLst>
      <p:ext uri="{BB962C8B-B14F-4D97-AF65-F5344CB8AC3E}">
        <p14:creationId xmlns:p14="http://schemas.microsoft.com/office/powerpoint/2010/main" val="1957098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E8B1F-B86D-4EAA-B6FF-80AFD5194E11}"/>
              </a:ext>
            </a:extLst>
          </p:cNvPr>
          <p:cNvSpPr>
            <a:spLocks noGrp="1"/>
          </p:cNvSpPr>
          <p:nvPr>
            <p:ph type="title"/>
          </p:nvPr>
        </p:nvSpPr>
        <p:spPr/>
        <p:txBody>
          <a:bodyPr/>
          <a:lstStyle/>
          <a:p>
            <a:r>
              <a:rPr kumimoji="1" lang="ja-JP" altLang="en-US" dirty="0"/>
              <a:t>背景</a:t>
            </a:r>
          </a:p>
        </p:txBody>
      </p:sp>
      <p:sp>
        <p:nvSpPr>
          <p:cNvPr id="3" name="コンテンツ プレースホルダー 2">
            <a:extLst>
              <a:ext uri="{FF2B5EF4-FFF2-40B4-BE49-F238E27FC236}">
                <a16:creationId xmlns:a16="http://schemas.microsoft.com/office/drawing/2014/main" id="{70A64EB8-C519-44A4-9CEF-977D4788406D}"/>
              </a:ext>
            </a:extLst>
          </p:cNvPr>
          <p:cNvSpPr>
            <a:spLocks noGrp="1"/>
          </p:cNvSpPr>
          <p:nvPr>
            <p:ph idx="1"/>
          </p:nvPr>
        </p:nvSpPr>
        <p:spPr/>
        <p:txBody>
          <a:bodyPr/>
          <a:lstStyle/>
          <a:p>
            <a:r>
              <a:rPr kumimoji="1" lang="ja-JP" altLang="en-US" sz="2800" dirty="0"/>
              <a:t>ソースコードの品質を判定することはプログラミング学習者の支援につながる</a:t>
            </a:r>
            <a:endParaRPr kumimoji="1" lang="en-US" altLang="ja-JP" sz="2800" dirty="0"/>
          </a:p>
          <a:p>
            <a:pPr lvl="1"/>
            <a:r>
              <a:rPr kumimoji="1" lang="ja-JP" altLang="en-US" sz="2400" dirty="0"/>
              <a:t>良くないと判定されたソースコードには改善の余地が残っていることがわかる</a:t>
            </a:r>
            <a:endParaRPr kumimoji="1" lang="en-US" altLang="ja-JP" sz="2400" dirty="0"/>
          </a:p>
          <a:p>
            <a:pPr lvl="1"/>
            <a:r>
              <a:rPr lang="ja-JP" altLang="en-US" sz="2400" dirty="0"/>
              <a:t>編集前後の品質の差により編集作業が適切であったか確認できる</a:t>
            </a:r>
            <a:endParaRPr lang="en-US" altLang="ja-JP" sz="2400" dirty="0"/>
          </a:p>
          <a:p>
            <a:r>
              <a:rPr kumimoji="1" lang="ja-JP" altLang="en-US" sz="2800" dirty="0"/>
              <a:t>ソースコードの品質を機械的に判断することは難しい</a:t>
            </a:r>
            <a:endParaRPr kumimoji="1" lang="en-US" altLang="ja-JP" sz="2800" dirty="0"/>
          </a:p>
          <a:p>
            <a:pPr lvl="1"/>
            <a:r>
              <a:rPr lang="ja-JP" altLang="en-US" sz="2400" dirty="0"/>
              <a:t>可読性や実行時間などの複数の基準がある</a:t>
            </a:r>
            <a:endParaRPr kumimoji="1" lang="en-US" altLang="ja-JP" sz="2400" dirty="0"/>
          </a:p>
          <a:p>
            <a:pPr lvl="1"/>
            <a:endParaRPr kumimoji="1" lang="ja-JP" altLang="en-US" dirty="0"/>
          </a:p>
        </p:txBody>
      </p:sp>
      <p:sp>
        <p:nvSpPr>
          <p:cNvPr id="4" name="日付プレースホルダー 3">
            <a:extLst>
              <a:ext uri="{FF2B5EF4-FFF2-40B4-BE49-F238E27FC236}">
                <a16:creationId xmlns:a16="http://schemas.microsoft.com/office/drawing/2014/main" id="{9BA71D3B-F56F-426E-A13F-8B0E9ABFAFED}"/>
              </a:ext>
            </a:extLst>
          </p:cNvPr>
          <p:cNvSpPr>
            <a:spLocks noGrp="1"/>
          </p:cNvSpPr>
          <p:nvPr>
            <p:ph type="dt" sz="half" idx="10"/>
          </p:nvPr>
        </p:nvSpPr>
        <p:spPr/>
        <p:txBody>
          <a:bodyPr/>
          <a:lstStyle/>
          <a:p>
            <a:fld id="{5F52927F-1DD7-45CF-962C-E22433778FC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20EB3066-913F-4675-898A-E330294D45AD}"/>
              </a:ext>
            </a:extLst>
          </p:cNvPr>
          <p:cNvSpPr>
            <a:spLocks noGrp="1"/>
          </p:cNvSpPr>
          <p:nvPr>
            <p:ph type="sldNum" sz="quarter" idx="12"/>
          </p:nvPr>
        </p:nvSpPr>
        <p:spPr/>
        <p:txBody>
          <a:bodyPr/>
          <a:lstStyle/>
          <a:p>
            <a:fld id="{F213DFCF-5784-42DD-A464-42D78A0F0F6D}" type="slidenum">
              <a:rPr kumimoji="1" lang="ja-JP" altLang="en-US" smtClean="0"/>
              <a:t>2</a:t>
            </a:fld>
            <a:endParaRPr kumimoji="1" lang="ja-JP" altLang="en-US"/>
          </a:p>
        </p:txBody>
      </p:sp>
    </p:spTree>
    <p:extLst>
      <p:ext uri="{BB962C8B-B14F-4D97-AF65-F5344CB8AC3E}">
        <p14:creationId xmlns:p14="http://schemas.microsoft.com/office/powerpoint/2010/main" val="4285344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4D5E21-A3D7-4DE8-A39D-DA600CA5B119}"/>
              </a:ext>
            </a:extLst>
          </p:cNvPr>
          <p:cNvSpPr>
            <a:spLocks noGrp="1"/>
          </p:cNvSpPr>
          <p:nvPr>
            <p:ph type="title"/>
          </p:nvPr>
        </p:nvSpPr>
        <p:spPr/>
        <p:txBody>
          <a:bodyPr/>
          <a:lstStyle/>
          <a:p>
            <a:r>
              <a:rPr kumimoji="1" lang="ja-JP" altLang="en-US" dirty="0"/>
              <a:t>ランダムフォレスト</a:t>
            </a:r>
          </a:p>
        </p:txBody>
      </p:sp>
      <p:sp>
        <p:nvSpPr>
          <p:cNvPr id="4" name="日付プレースホルダー 3">
            <a:extLst>
              <a:ext uri="{FF2B5EF4-FFF2-40B4-BE49-F238E27FC236}">
                <a16:creationId xmlns:a16="http://schemas.microsoft.com/office/drawing/2014/main" id="{34EFA273-C1D1-4620-AA44-D3D2BFDD8687}"/>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583BD5F6-43B2-4E9C-9491-4C63D052922D}"/>
              </a:ext>
            </a:extLst>
          </p:cNvPr>
          <p:cNvSpPr>
            <a:spLocks noGrp="1"/>
          </p:cNvSpPr>
          <p:nvPr>
            <p:ph type="sldNum" sz="quarter" idx="12"/>
          </p:nvPr>
        </p:nvSpPr>
        <p:spPr/>
        <p:txBody>
          <a:bodyPr/>
          <a:lstStyle/>
          <a:p>
            <a:fld id="{F213DFCF-5784-42DD-A464-42D78A0F0F6D}" type="slidenum">
              <a:rPr kumimoji="1" lang="ja-JP" altLang="en-US" smtClean="0"/>
              <a:t>20</a:t>
            </a:fld>
            <a:endParaRPr kumimoji="1" lang="ja-JP" altLang="en-US"/>
          </a:p>
        </p:txBody>
      </p:sp>
      <p:grpSp>
        <p:nvGrpSpPr>
          <p:cNvPr id="87" name="グループ化 86">
            <a:extLst>
              <a:ext uri="{FF2B5EF4-FFF2-40B4-BE49-F238E27FC236}">
                <a16:creationId xmlns:a16="http://schemas.microsoft.com/office/drawing/2014/main" id="{2CF04B89-24A6-4609-B498-046E076BB3B7}"/>
              </a:ext>
            </a:extLst>
          </p:cNvPr>
          <p:cNvGrpSpPr/>
          <p:nvPr/>
        </p:nvGrpSpPr>
        <p:grpSpPr>
          <a:xfrm>
            <a:off x="4734721" y="1585442"/>
            <a:ext cx="2526769" cy="357102"/>
            <a:chOff x="3266230" y="1661071"/>
            <a:chExt cx="2526769" cy="357102"/>
          </a:xfrm>
        </p:grpSpPr>
        <p:sp>
          <p:nvSpPr>
            <p:cNvPr id="6" name="四角形: 1 つの角を切り取る 5">
              <a:extLst>
                <a:ext uri="{FF2B5EF4-FFF2-40B4-BE49-F238E27FC236}">
                  <a16:creationId xmlns:a16="http://schemas.microsoft.com/office/drawing/2014/main" id="{8ECDCF77-1A8E-40FB-9F4B-9CE338C64F3B}"/>
                </a:ext>
              </a:extLst>
            </p:cNvPr>
            <p:cNvSpPr/>
            <p:nvPr/>
          </p:nvSpPr>
          <p:spPr>
            <a:xfrm>
              <a:off x="4399759" y="1661071"/>
              <a:ext cx="259711" cy="357102"/>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 name="四角形: 1 つの角を切り取る 6">
              <a:extLst>
                <a:ext uri="{FF2B5EF4-FFF2-40B4-BE49-F238E27FC236}">
                  <a16:creationId xmlns:a16="http://schemas.microsoft.com/office/drawing/2014/main" id="{8777AE38-9FAD-4FC6-A213-AA01D2F736B0}"/>
                </a:ext>
              </a:extLst>
            </p:cNvPr>
            <p:cNvSpPr/>
            <p:nvPr/>
          </p:nvSpPr>
          <p:spPr>
            <a:xfrm>
              <a:off x="4021916" y="1661071"/>
              <a:ext cx="259711" cy="357102"/>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 name="四角形: 1 つの角を切り取る 7">
              <a:extLst>
                <a:ext uri="{FF2B5EF4-FFF2-40B4-BE49-F238E27FC236}">
                  <a16:creationId xmlns:a16="http://schemas.microsoft.com/office/drawing/2014/main" id="{B16B3612-9036-4A85-B9F1-F5A716F44D98}"/>
                </a:ext>
              </a:extLst>
            </p:cNvPr>
            <p:cNvSpPr/>
            <p:nvPr/>
          </p:nvSpPr>
          <p:spPr>
            <a:xfrm>
              <a:off x="3644073" y="1661071"/>
              <a:ext cx="259711" cy="357102"/>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 name="四角形: 1 つの角を切り取る 8">
              <a:extLst>
                <a:ext uri="{FF2B5EF4-FFF2-40B4-BE49-F238E27FC236}">
                  <a16:creationId xmlns:a16="http://schemas.microsoft.com/office/drawing/2014/main" id="{83D7F155-57EF-4E54-A93A-647D20F8C368}"/>
                </a:ext>
              </a:extLst>
            </p:cNvPr>
            <p:cNvSpPr/>
            <p:nvPr/>
          </p:nvSpPr>
          <p:spPr>
            <a:xfrm>
              <a:off x="3266230" y="1661071"/>
              <a:ext cx="259711" cy="357102"/>
            </a:xfrm>
            <a:prstGeom prst="snip1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0" name="四角形: 1 つの角を切り取る 9">
              <a:extLst>
                <a:ext uri="{FF2B5EF4-FFF2-40B4-BE49-F238E27FC236}">
                  <a16:creationId xmlns:a16="http://schemas.microsoft.com/office/drawing/2014/main" id="{3C075759-70D3-4B1C-B8AF-CD51686E2290}"/>
                </a:ext>
              </a:extLst>
            </p:cNvPr>
            <p:cNvSpPr/>
            <p:nvPr/>
          </p:nvSpPr>
          <p:spPr>
            <a:xfrm>
              <a:off x="4777602" y="1661071"/>
              <a:ext cx="259711" cy="357102"/>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 name="四角形: 1 つの角を切り取る 10">
              <a:extLst>
                <a:ext uri="{FF2B5EF4-FFF2-40B4-BE49-F238E27FC236}">
                  <a16:creationId xmlns:a16="http://schemas.microsoft.com/office/drawing/2014/main" id="{75213FF9-8BF7-4473-9A31-C2B8ABC5DD3B}"/>
                </a:ext>
              </a:extLst>
            </p:cNvPr>
            <p:cNvSpPr/>
            <p:nvPr/>
          </p:nvSpPr>
          <p:spPr>
            <a:xfrm>
              <a:off x="5155445" y="1661071"/>
              <a:ext cx="259711" cy="357102"/>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 name="四角形: 1 つの角を切り取る 11">
              <a:extLst>
                <a:ext uri="{FF2B5EF4-FFF2-40B4-BE49-F238E27FC236}">
                  <a16:creationId xmlns:a16="http://schemas.microsoft.com/office/drawing/2014/main" id="{22C8DA63-4512-43DF-95AB-31E9ADA2B445}"/>
                </a:ext>
              </a:extLst>
            </p:cNvPr>
            <p:cNvSpPr/>
            <p:nvPr/>
          </p:nvSpPr>
          <p:spPr>
            <a:xfrm>
              <a:off x="5533288" y="1661071"/>
              <a:ext cx="259711" cy="357102"/>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pSp>
        <p:nvGrpSpPr>
          <p:cNvPr id="55" name="グループ化 54">
            <a:extLst>
              <a:ext uri="{FF2B5EF4-FFF2-40B4-BE49-F238E27FC236}">
                <a16:creationId xmlns:a16="http://schemas.microsoft.com/office/drawing/2014/main" id="{7A5784AE-EB95-48BB-A109-D592EB21901E}"/>
              </a:ext>
            </a:extLst>
          </p:cNvPr>
          <p:cNvGrpSpPr/>
          <p:nvPr/>
        </p:nvGrpSpPr>
        <p:grpSpPr>
          <a:xfrm>
            <a:off x="3697321" y="3227456"/>
            <a:ext cx="1147644" cy="817213"/>
            <a:chOff x="1424765" y="2472667"/>
            <a:chExt cx="1147644" cy="817213"/>
          </a:xfrm>
        </p:grpSpPr>
        <p:sp>
          <p:nvSpPr>
            <p:cNvPr id="14" name="楕円 13">
              <a:extLst>
                <a:ext uri="{FF2B5EF4-FFF2-40B4-BE49-F238E27FC236}">
                  <a16:creationId xmlns:a16="http://schemas.microsoft.com/office/drawing/2014/main" id="{C283C425-9E5A-47B0-BA12-9F32744DC3D8}"/>
                </a:ext>
              </a:extLst>
            </p:cNvPr>
            <p:cNvSpPr/>
            <p:nvPr/>
          </p:nvSpPr>
          <p:spPr>
            <a:xfrm>
              <a:off x="1888318" y="2472667"/>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FEFD9D97-2C9A-4376-9431-FFC2FDE2C1D1}"/>
                </a:ext>
              </a:extLst>
            </p:cNvPr>
            <p:cNvSpPr/>
            <p:nvPr/>
          </p:nvSpPr>
          <p:spPr>
            <a:xfrm>
              <a:off x="1574501" y="2773198"/>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a:extLst>
                <a:ext uri="{FF2B5EF4-FFF2-40B4-BE49-F238E27FC236}">
                  <a16:creationId xmlns:a16="http://schemas.microsoft.com/office/drawing/2014/main" id="{901A64C6-10EB-4CE9-AFB2-55C4F3284B9D}"/>
                </a:ext>
              </a:extLst>
            </p:cNvPr>
            <p:cNvSpPr/>
            <p:nvPr/>
          </p:nvSpPr>
          <p:spPr>
            <a:xfrm>
              <a:off x="2202135" y="2773198"/>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a:extLst>
                <a:ext uri="{FF2B5EF4-FFF2-40B4-BE49-F238E27FC236}">
                  <a16:creationId xmlns:a16="http://schemas.microsoft.com/office/drawing/2014/main" id="{D1481B5E-12B0-4F18-845C-606C388C5B03}"/>
                </a:ext>
              </a:extLst>
            </p:cNvPr>
            <p:cNvSpPr/>
            <p:nvPr/>
          </p:nvSpPr>
          <p:spPr>
            <a:xfrm>
              <a:off x="1424765" y="3084276"/>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a:extLst>
                <a:ext uri="{FF2B5EF4-FFF2-40B4-BE49-F238E27FC236}">
                  <a16:creationId xmlns:a16="http://schemas.microsoft.com/office/drawing/2014/main" id="{94334920-7383-4032-BC5F-1C3C71618800}"/>
                </a:ext>
              </a:extLst>
            </p:cNvPr>
            <p:cNvSpPr/>
            <p:nvPr/>
          </p:nvSpPr>
          <p:spPr>
            <a:xfrm>
              <a:off x="1745992" y="3080740"/>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EBD3CDAC-6545-4CEC-A659-2FF147FFC497}"/>
                </a:ext>
              </a:extLst>
            </p:cNvPr>
            <p:cNvCxnSpPr>
              <a:cxnSpLocks/>
              <a:stCxn id="14" idx="3"/>
              <a:endCxn id="17" idx="0"/>
            </p:cNvCxnSpPr>
            <p:nvPr/>
          </p:nvCxnSpPr>
          <p:spPr>
            <a:xfrm flipH="1">
              <a:off x="1677303" y="2648161"/>
              <a:ext cx="241125" cy="125037"/>
            </a:xfrm>
            <a:prstGeom prst="line">
              <a:avLst/>
            </a:prstGeom>
            <a:ln w="19050"/>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C0AF91ED-D8D5-4B30-87E5-270CAAD7F76E}"/>
                </a:ext>
              </a:extLst>
            </p:cNvPr>
            <p:cNvCxnSpPr>
              <a:cxnSpLocks/>
              <a:stCxn id="14" idx="5"/>
              <a:endCxn id="18" idx="0"/>
            </p:cNvCxnSpPr>
            <p:nvPr/>
          </p:nvCxnSpPr>
          <p:spPr>
            <a:xfrm>
              <a:off x="2063812" y="2648161"/>
              <a:ext cx="241125" cy="125037"/>
            </a:xfrm>
            <a:prstGeom prst="line">
              <a:avLst/>
            </a:prstGeom>
            <a:ln w="19050"/>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2682FD1E-5984-4BFE-9F2D-C76A0C0CEB35}"/>
                </a:ext>
              </a:extLst>
            </p:cNvPr>
            <p:cNvCxnSpPr>
              <a:cxnSpLocks/>
              <a:stCxn id="17" idx="3"/>
              <a:endCxn id="19" idx="0"/>
            </p:cNvCxnSpPr>
            <p:nvPr/>
          </p:nvCxnSpPr>
          <p:spPr>
            <a:xfrm flipH="1">
              <a:off x="1527567" y="2948692"/>
              <a:ext cx="77044" cy="135584"/>
            </a:xfrm>
            <a:prstGeom prst="line">
              <a:avLst/>
            </a:prstGeom>
            <a:ln w="19050"/>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D993B70C-C784-45F4-920A-BDE879C277E5}"/>
                </a:ext>
              </a:extLst>
            </p:cNvPr>
            <p:cNvCxnSpPr>
              <a:cxnSpLocks/>
              <a:stCxn id="20" idx="0"/>
              <a:endCxn id="17" idx="5"/>
            </p:cNvCxnSpPr>
            <p:nvPr/>
          </p:nvCxnSpPr>
          <p:spPr>
            <a:xfrm flipH="1" flipV="1">
              <a:off x="1749995" y="2948692"/>
              <a:ext cx="98799" cy="132048"/>
            </a:xfrm>
            <a:prstGeom prst="line">
              <a:avLst/>
            </a:prstGeom>
            <a:ln w="19050"/>
          </p:spPr>
          <p:style>
            <a:lnRef idx="1">
              <a:schemeClr val="dk1"/>
            </a:lnRef>
            <a:fillRef idx="0">
              <a:schemeClr val="dk1"/>
            </a:fillRef>
            <a:effectRef idx="0">
              <a:schemeClr val="dk1"/>
            </a:effectRef>
            <a:fontRef idx="minor">
              <a:schemeClr val="tx1"/>
            </a:fontRef>
          </p:style>
        </p:cxnSp>
        <p:sp>
          <p:nvSpPr>
            <p:cNvPr id="35" name="楕円 34">
              <a:extLst>
                <a:ext uri="{FF2B5EF4-FFF2-40B4-BE49-F238E27FC236}">
                  <a16:creationId xmlns:a16="http://schemas.microsoft.com/office/drawing/2014/main" id="{CF2194B6-9BBB-45FC-8728-03CECEA2495F}"/>
                </a:ext>
              </a:extLst>
            </p:cNvPr>
            <p:cNvSpPr/>
            <p:nvPr/>
          </p:nvSpPr>
          <p:spPr>
            <a:xfrm>
              <a:off x="2045578" y="3070399"/>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a:extLst>
                <a:ext uri="{FF2B5EF4-FFF2-40B4-BE49-F238E27FC236}">
                  <a16:creationId xmlns:a16="http://schemas.microsoft.com/office/drawing/2014/main" id="{649269F6-24A8-4B12-AC16-BB89CB531B81}"/>
                </a:ext>
              </a:extLst>
            </p:cNvPr>
            <p:cNvSpPr/>
            <p:nvPr/>
          </p:nvSpPr>
          <p:spPr>
            <a:xfrm>
              <a:off x="2366805" y="3070399"/>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 name="直線コネクタ 46">
              <a:extLst>
                <a:ext uri="{FF2B5EF4-FFF2-40B4-BE49-F238E27FC236}">
                  <a16:creationId xmlns:a16="http://schemas.microsoft.com/office/drawing/2014/main" id="{2FFBE27B-5A1F-4FD8-A2A7-AFED16169FCF}"/>
                </a:ext>
              </a:extLst>
            </p:cNvPr>
            <p:cNvCxnSpPr>
              <a:cxnSpLocks/>
              <a:stCxn id="18" idx="3"/>
              <a:endCxn id="35" idx="0"/>
            </p:cNvCxnSpPr>
            <p:nvPr/>
          </p:nvCxnSpPr>
          <p:spPr>
            <a:xfrm flipH="1">
              <a:off x="2148380" y="2948692"/>
              <a:ext cx="83865" cy="121707"/>
            </a:xfrm>
            <a:prstGeom prst="line">
              <a:avLst/>
            </a:prstGeom>
            <a:ln w="19050"/>
          </p:spPr>
          <p:style>
            <a:lnRef idx="1">
              <a:schemeClr val="dk1"/>
            </a:lnRef>
            <a:fillRef idx="0">
              <a:schemeClr val="dk1"/>
            </a:fillRef>
            <a:effectRef idx="0">
              <a:schemeClr val="dk1"/>
            </a:effectRef>
            <a:fontRef idx="minor">
              <a:schemeClr val="tx1"/>
            </a:fontRef>
          </p:style>
        </p:cxnSp>
        <p:cxnSp>
          <p:nvCxnSpPr>
            <p:cNvPr id="50" name="直線コネクタ 49">
              <a:extLst>
                <a:ext uri="{FF2B5EF4-FFF2-40B4-BE49-F238E27FC236}">
                  <a16:creationId xmlns:a16="http://schemas.microsoft.com/office/drawing/2014/main" id="{2E0DEE27-2B95-4972-8B46-05B21B9DCFAF}"/>
                </a:ext>
              </a:extLst>
            </p:cNvPr>
            <p:cNvCxnSpPr>
              <a:cxnSpLocks/>
              <a:stCxn id="18" idx="5"/>
              <a:endCxn id="46" idx="0"/>
            </p:cNvCxnSpPr>
            <p:nvPr/>
          </p:nvCxnSpPr>
          <p:spPr>
            <a:xfrm>
              <a:off x="2377629" y="2948692"/>
              <a:ext cx="91978" cy="121707"/>
            </a:xfrm>
            <a:prstGeom prst="line">
              <a:avLst/>
            </a:prstGeom>
            <a:ln w="19050"/>
          </p:spPr>
          <p:style>
            <a:lnRef idx="1">
              <a:schemeClr val="dk1"/>
            </a:lnRef>
            <a:fillRef idx="0">
              <a:schemeClr val="dk1"/>
            </a:fillRef>
            <a:effectRef idx="0">
              <a:schemeClr val="dk1"/>
            </a:effectRef>
            <a:fontRef idx="minor">
              <a:schemeClr val="tx1"/>
            </a:fontRef>
          </p:style>
        </p:cxnSp>
      </p:grpSp>
      <p:grpSp>
        <p:nvGrpSpPr>
          <p:cNvPr id="57" name="グループ化 56">
            <a:extLst>
              <a:ext uri="{FF2B5EF4-FFF2-40B4-BE49-F238E27FC236}">
                <a16:creationId xmlns:a16="http://schemas.microsoft.com/office/drawing/2014/main" id="{D5A4A306-2B23-4412-94DA-9C408297BE72}"/>
              </a:ext>
            </a:extLst>
          </p:cNvPr>
          <p:cNvGrpSpPr/>
          <p:nvPr/>
        </p:nvGrpSpPr>
        <p:grpSpPr>
          <a:xfrm>
            <a:off x="5198306" y="3213579"/>
            <a:ext cx="1147644" cy="817213"/>
            <a:chOff x="1424765" y="2472667"/>
            <a:chExt cx="1147644" cy="817213"/>
          </a:xfrm>
        </p:grpSpPr>
        <p:sp>
          <p:nvSpPr>
            <p:cNvPr id="58" name="楕円 57">
              <a:extLst>
                <a:ext uri="{FF2B5EF4-FFF2-40B4-BE49-F238E27FC236}">
                  <a16:creationId xmlns:a16="http://schemas.microsoft.com/office/drawing/2014/main" id="{082A96D7-5968-4F10-B9AF-90F9C38E9A02}"/>
                </a:ext>
              </a:extLst>
            </p:cNvPr>
            <p:cNvSpPr/>
            <p:nvPr/>
          </p:nvSpPr>
          <p:spPr>
            <a:xfrm>
              <a:off x="1888318" y="2472667"/>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DDA07FBD-E888-4C1D-95EC-B45A47F64AC2}"/>
                </a:ext>
              </a:extLst>
            </p:cNvPr>
            <p:cNvSpPr/>
            <p:nvPr/>
          </p:nvSpPr>
          <p:spPr>
            <a:xfrm>
              <a:off x="1574501" y="2773198"/>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楕円 59">
              <a:extLst>
                <a:ext uri="{FF2B5EF4-FFF2-40B4-BE49-F238E27FC236}">
                  <a16:creationId xmlns:a16="http://schemas.microsoft.com/office/drawing/2014/main" id="{65CB29ED-125C-4779-A969-E42C503F8137}"/>
                </a:ext>
              </a:extLst>
            </p:cNvPr>
            <p:cNvSpPr/>
            <p:nvPr/>
          </p:nvSpPr>
          <p:spPr>
            <a:xfrm>
              <a:off x="2202135" y="2773198"/>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楕円 60">
              <a:extLst>
                <a:ext uri="{FF2B5EF4-FFF2-40B4-BE49-F238E27FC236}">
                  <a16:creationId xmlns:a16="http://schemas.microsoft.com/office/drawing/2014/main" id="{BD9028C9-F6AA-47B3-A531-0134EBC8E434}"/>
                </a:ext>
              </a:extLst>
            </p:cNvPr>
            <p:cNvSpPr/>
            <p:nvPr/>
          </p:nvSpPr>
          <p:spPr>
            <a:xfrm>
              <a:off x="1424765" y="3084276"/>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61">
              <a:extLst>
                <a:ext uri="{FF2B5EF4-FFF2-40B4-BE49-F238E27FC236}">
                  <a16:creationId xmlns:a16="http://schemas.microsoft.com/office/drawing/2014/main" id="{30FB3E58-E423-4A88-989B-ED7938437ABA}"/>
                </a:ext>
              </a:extLst>
            </p:cNvPr>
            <p:cNvSpPr/>
            <p:nvPr/>
          </p:nvSpPr>
          <p:spPr>
            <a:xfrm>
              <a:off x="1745992" y="3080740"/>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コネクタ 62">
              <a:extLst>
                <a:ext uri="{FF2B5EF4-FFF2-40B4-BE49-F238E27FC236}">
                  <a16:creationId xmlns:a16="http://schemas.microsoft.com/office/drawing/2014/main" id="{08C3AE70-BBD1-45EE-BB0A-E85BCAA88DDC}"/>
                </a:ext>
              </a:extLst>
            </p:cNvPr>
            <p:cNvCxnSpPr>
              <a:cxnSpLocks/>
              <a:stCxn id="58" idx="3"/>
              <a:endCxn id="59" idx="0"/>
            </p:cNvCxnSpPr>
            <p:nvPr/>
          </p:nvCxnSpPr>
          <p:spPr>
            <a:xfrm flipH="1">
              <a:off x="1677303" y="2648161"/>
              <a:ext cx="241125" cy="125037"/>
            </a:xfrm>
            <a:prstGeom prst="line">
              <a:avLst/>
            </a:prstGeom>
            <a:ln w="19050"/>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3D91C25-7F59-443E-92AB-4A992B29F7D8}"/>
                </a:ext>
              </a:extLst>
            </p:cNvPr>
            <p:cNvCxnSpPr>
              <a:cxnSpLocks/>
              <a:stCxn id="58" idx="5"/>
              <a:endCxn id="60" idx="0"/>
            </p:cNvCxnSpPr>
            <p:nvPr/>
          </p:nvCxnSpPr>
          <p:spPr>
            <a:xfrm>
              <a:off x="2063812" y="2648161"/>
              <a:ext cx="241125" cy="125037"/>
            </a:xfrm>
            <a:prstGeom prst="line">
              <a:avLst/>
            </a:prstGeom>
            <a:ln w="19050"/>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id="{13EF9C78-872F-4FF5-A59F-7F5B663CA372}"/>
                </a:ext>
              </a:extLst>
            </p:cNvPr>
            <p:cNvCxnSpPr>
              <a:cxnSpLocks/>
              <a:stCxn id="59" idx="3"/>
              <a:endCxn id="61" idx="0"/>
            </p:cNvCxnSpPr>
            <p:nvPr/>
          </p:nvCxnSpPr>
          <p:spPr>
            <a:xfrm flipH="1">
              <a:off x="1527567" y="2948692"/>
              <a:ext cx="77044" cy="135584"/>
            </a:xfrm>
            <a:prstGeom prst="line">
              <a:avLst/>
            </a:prstGeom>
            <a:ln w="19050"/>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a16="http://schemas.microsoft.com/office/drawing/2014/main" id="{C76D6451-8B19-4FDA-8EC5-A481EF92C1AB}"/>
                </a:ext>
              </a:extLst>
            </p:cNvPr>
            <p:cNvCxnSpPr>
              <a:cxnSpLocks/>
              <a:stCxn id="62" idx="0"/>
              <a:endCxn id="59" idx="5"/>
            </p:cNvCxnSpPr>
            <p:nvPr/>
          </p:nvCxnSpPr>
          <p:spPr>
            <a:xfrm flipH="1" flipV="1">
              <a:off x="1749995" y="2948692"/>
              <a:ext cx="98799" cy="132048"/>
            </a:xfrm>
            <a:prstGeom prst="line">
              <a:avLst/>
            </a:prstGeom>
            <a:ln w="19050"/>
          </p:spPr>
          <p:style>
            <a:lnRef idx="1">
              <a:schemeClr val="dk1"/>
            </a:lnRef>
            <a:fillRef idx="0">
              <a:schemeClr val="dk1"/>
            </a:fillRef>
            <a:effectRef idx="0">
              <a:schemeClr val="dk1"/>
            </a:effectRef>
            <a:fontRef idx="minor">
              <a:schemeClr val="tx1"/>
            </a:fontRef>
          </p:style>
        </p:cxnSp>
        <p:sp>
          <p:nvSpPr>
            <p:cNvPr id="67" name="楕円 66">
              <a:extLst>
                <a:ext uri="{FF2B5EF4-FFF2-40B4-BE49-F238E27FC236}">
                  <a16:creationId xmlns:a16="http://schemas.microsoft.com/office/drawing/2014/main" id="{A7AD21BA-C64F-44D0-A61B-08A8EF8C2EB8}"/>
                </a:ext>
              </a:extLst>
            </p:cNvPr>
            <p:cNvSpPr/>
            <p:nvPr/>
          </p:nvSpPr>
          <p:spPr>
            <a:xfrm>
              <a:off x="2045578" y="3070399"/>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楕円 67">
              <a:extLst>
                <a:ext uri="{FF2B5EF4-FFF2-40B4-BE49-F238E27FC236}">
                  <a16:creationId xmlns:a16="http://schemas.microsoft.com/office/drawing/2014/main" id="{2849C5DA-AEE2-44C4-A589-8AC3D8BF275F}"/>
                </a:ext>
              </a:extLst>
            </p:cNvPr>
            <p:cNvSpPr/>
            <p:nvPr/>
          </p:nvSpPr>
          <p:spPr>
            <a:xfrm>
              <a:off x="2366805" y="3070399"/>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 name="直線コネクタ 68">
              <a:extLst>
                <a:ext uri="{FF2B5EF4-FFF2-40B4-BE49-F238E27FC236}">
                  <a16:creationId xmlns:a16="http://schemas.microsoft.com/office/drawing/2014/main" id="{03E83EAB-1346-46AD-BA89-D75D8FA0C8F6}"/>
                </a:ext>
              </a:extLst>
            </p:cNvPr>
            <p:cNvCxnSpPr>
              <a:cxnSpLocks/>
              <a:stCxn id="60" idx="3"/>
              <a:endCxn id="67" idx="0"/>
            </p:cNvCxnSpPr>
            <p:nvPr/>
          </p:nvCxnSpPr>
          <p:spPr>
            <a:xfrm flipH="1">
              <a:off x="2148380" y="2948692"/>
              <a:ext cx="83865" cy="121707"/>
            </a:xfrm>
            <a:prstGeom prst="line">
              <a:avLst/>
            </a:prstGeom>
            <a:ln w="19050"/>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DC18B37A-9A75-41E5-A8AC-C8694D946C06}"/>
                </a:ext>
              </a:extLst>
            </p:cNvPr>
            <p:cNvCxnSpPr>
              <a:cxnSpLocks/>
              <a:stCxn id="60" idx="5"/>
              <a:endCxn id="68" idx="0"/>
            </p:cNvCxnSpPr>
            <p:nvPr/>
          </p:nvCxnSpPr>
          <p:spPr>
            <a:xfrm>
              <a:off x="2377629" y="2948692"/>
              <a:ext cx="91978" cy="121707"/>
            </a:xfrm>
            <a:prstGeom prst="line">
              <a:avLst/>
            </a:prstGeom>
            <a:ln w="19050"/>
          </p:spPr>
          <p:style>
            <a:lnRef idx="1">
              <a:schemeClr val="dk1"/>
            </a:lnRef>
            <a:fillRef idx="0">
              <a:schemeClr val="dk1"/>
            </a:fillRef>
            <a:effectRef idx="0">
              <a:schemeClr val="dk1"/>
            </a:effectRef>
            <a:fontRef idx="minor">
              <a:schemeClr val="tx1"/>
            </a:fontRef>
          </p:style>
        </p:cxnSp>
      </p:grpSp>
      <p:grpSp>
        <p:nvGrpSpPr>
          <p:cNvPr id="71" name="グループ化 70">
            <a:extLst>
              <a:ext uri="{FF2B5EF4-FFF2-40B4-BE49-F238E27FC236}">
                <a16:creationId xmlns:a16="http://schemas.microsoft.com/office/drawing/2014/main" id="{995494F9-8D3C-4406-91DF-97364B18CEF4}"/>
              </a:ext>
            </a:extLst>
          </p:cNvPr>
          <p:cNvGrpSpPr/>
          <p:nvPr/>
        </p:nvGrpSpPr>
        <p:grpSpPr>
          <a:xfrm>
            <a:off x="7261490" y="3201960"/>
            <a:ext cx="1147644" cy="817213"/>
            <a:chOff x="1424765" y="2472667"/>
            <a:chExt cx="1147644" cy="817213"/>
          </a:xfrm>
        </p:grpSpPr>
        <p:sp>
          <p:nvSpPr>
            <p:cNvPr id="72" name="楕円 71">
              <a:extLst>
                <a:ext uri="{FF2B5EF4-FFF2-40B4-BE49-F238E27FC236}">
                  <a16:creationId xmlns:a16="http://schemas.microsoft.com/office/drawing/2014/main" id="{D1BD836E-FF2F-4AD9-B3C3-B4E284D39A6F}"/>
                </a:ext>
              </a:extLst>
            </p:cNvPr>
            <p:cNvSpPr/>
            <p:nvPr/>
          </p:nvSpPr>
          <p:spPr>
            <a:xfrm>
              <a:off x="1888318" y="2472667"/>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楕円 72">
              <a:extLst>
                <a:ext uri="{FF2B5EF4-FFF2-40B4-BE49-F238E27FC236}">
                  <a16:creationId xmlns:a16="http://schemas.microsoft.com/office/drawing/2014/main" id="{3632DBFD-135F-4C57-942A-8C49F80076C5}"/>
                </a:ext>
              </a:extLst>
            </p:cNvPr>
            <p:cNvSpPr/>
            <p:nvPr/>
          </p:nvSpPr>
          <p:spPr>
            <a:xfrm>
              <a:off x="1574501" y="2773198"/>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楕円 73">
              <a:extLst>
                <a:ext uri="{FF2B5EF4-FFF2-40B4-BE49-F238E27FC236}">
                  <a16:creationId xmlns:a16="http://schemas.microsoft.com/office/drawing/2014/main" id="{CA06D8AA-9EF5-43B8-AD24-2A0D0B1833ED}"/>
                </a:ext>
              </a:extLst>
            </p:cNvPr>
            <p:cNvSpPr/>
            <p:nvPr/>
          </p:nvSpPr>
          <p:spPr>
            <a:xfrm>
              <a:off x="2202135" y="2773198"/>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楕円 74">
              <a:extLst>
                <a:ext uri="{FF2B5EF4-FFF2-40B4-BE49-F238E27FC236}">
                  <a16:creationId xmlns:a16="http://schemas.microsoft.com/office/drawing/2014/main" id="{20394774-124C-40B1-9A34-006A0FFD555F}"/>
                </a:ext>
              </a:extLst>
            </p:cNvPr>
            <p:cNvSpPr/>
            <p:nvPr/>
          </p:nvSpPr>
          <p:spPr>
            <a:xfrm>
              <a:off x="1424765" y="3084276"/>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楕円 75">
              <a:extLst>
                <a:ext uri="{FF2B5EF4-FFF2-40B4-BE49-F238E27FC236}">
                  <a16:creationId xmlns:a16="http://schemas.microsoft.com/office/drawing/2014/main" id="{AD326D63-9373-4AFF-A1FD-6B1D94A5E21F}"/>
                </a:ext>
              </a:extLst>
            </p:cNvPr>
            <p:cNvSpPr/>
            <p:nvPr/>
          </p:nvSpPr>
          <p:spPr>
            <a:xfrm>
              <a:off x="1745992" y="3080740"/>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コネクタ 76">
              <a:extLst>
                <a:ext uri="{FF2B5EF4-FFF2-40B4-BE49-F238E27FC236}">
                  <a16:creationId xmlns:a16="http://schemas.microsoft.com/office/drawing/2014/main" id="{8DA2F64E-FB5F-4042-9188-D5727A04FBD7}"/>
                </a:ext>
              </a:extLst>
            </p:cNvPr>
            <p:cNvCxnSpPr>
              <a:cxnSpLocks/>
              <a:stCxn id="72" idx="3"/>
              <a:endCxn id="73" idx="0"/>
            </p:cNvCxnSpPr>
            <p:nvPr/>
          </p:nvCxnSpPr>
          <p:spPr>
            <a:xfrm flipH="1">
              <a:off x="1677303" y="2648161"/>
              <a:ext cx="241125" cy="125037"/>
            </a:xfrm>
            <a:prstGeom prst="line">
              <a:avLst/>
            </a:prstGeom>
            <a:ln w="19050"/>
          </p:spPr>
          <p:style>
            <a:lnRef idx="1">
              <a:schemeClr val="dk1"/>
            </a:lnRef>
            <a:fillRef idx="0">
              <a:schemeClr val="dk1"/>
            </a:fillRef>
            <a:effectRef idx="0">
              <a:schemeClr val="dk1"/>
            </a:effectRef>
            <a:fontRef idx="minor">
              <a:schemeClr val="tx1"/>
            </a:fontRef>
          </p:style>
        </p:cxnSp>
        <p:cxnSp>
          <p:nvCxnSpPr>
            <p:cNvPr id="78" name="直線コネクタ 77">
              <a:extLst>
                <a:ext uri="{FF2B5EF4-FFF2-40B4-BE49-F238E27FC236}">
                  <a16:creationId xmlns:a16="http://schemas.microsoft.com/office/drawing/2014/main" id="{3EF8F1FB-377D-44A9-B9D9-8831E2720937}"/>
                </a:ext>
              </a:extLst>
            </p:cNvPr>
            <p:cNvCxnSpPr>
              <a:cxnSpLocks/>
              <a:stCxn id="72" idx="5"/>
              <a:endCxn id="74" idx="0"/>
            </p:cNvCxnSpPr>
            <p:nvPr/>
          </p:nvCxnSpPr>
          <p:spPr>
            <a:xfrm>
              <a:off x="2063812" y="2648161"/>
              <a:ext cx="241125" cy="125037"/>
            </a:xfrm>
            <a:prstGeom prst="line">
              <a:avLst/>
            </a:prstGeom>
            <a:ln w="19050"/>
          </p:spPr>
          <p:style>
            <a:lnRef idx="1">
              <a:schemeClr val="dk1"/>
            </a:lnRef>
            <a:fillRef idx="0">
              <a:schemeClr val="dk1"/>
            </a:fillRef>
            <a:effectRef idx="0">
              <a:schemeClr val="dk1"/>
            </a:effectRef>
            <a:fontRef idx="minor">
              <a:schemeClr val="tx1"/>
            </a:fontRef>
          </p:style>
        </p:cxnSp>
        <p:cxnSp>
          <p:nvCxnSpPr>
            <p:cNvPr id="79" name="直線コネクタ 78">
              <a:extLst>
                <a:ext uri="{FF2B5EF4-FFF2-40B4-BE49-F238E27FC236}">
                  <a16:creationId xmlns:a16="http://schemas.microsoft.com/office/drawing/2014/main" id="{22DFF6D3-87B3-49CD-9E05-29C760038885}"/>
                </a:ext>
              </a:extLst>
            </p:cNvPr>
            <p:cNvCxnSpPr>
              <a:cxnSpLocks/>
              <a:stCxn id="73" idx="3"/>
              <a:endCxn id="75" idx="0"/>
            </p:cNvCxnSpPr>
            <p:nvPr/>
          </p:nvCxnSpPr>
          <p:spPr>
            <a:xfrm flipH="1">
              <a:off x="1527567" y="2948692"/>
              <a:ext cx="77044" cy="135584"/>
            </a:xfrm>
            <a:prstGeom prst="line">
              <a:avLst/>
            </a:prstGeom>
            <a:ln w="19050"/>
          </p:spPr>
          <p:style>
            <a:lnRef idx="1">
              <a:schemeClr val="dk1"/>
            </a:lnRef>
            <a:fillRef idx="0">
              <a:schemeClr val="dk1"/>
            </a:fillRef>
            <a:effectRef idx="0">
              <a:schemeClr val="dk1"/>
            </a:effectRef>
            <a:fontRef idx="minor">
              <a:schemeClr val="tx1"/>
            </a:fontRef>
          </p:style>
        </p:cxnSp>
        <p:cxnSp>
          <p:nvCxnSpPr>
            <p:cNvPr id="80" name="直線コネクタ 79">
              <a:extLst>
                <a:ext uri="{FF2B5EF4-FFF2-40B4-BE49-F238E27FC236}">
                  <a16:creationId xmlns:a16="http://schemas.microsoft.com/office/drawing/2014/main" id="{BB629C62-366F-4DB6-81B6-7DEAAAC2D6B6}"/>
                </a:ext>
              </a:extLst>
            </p:cNvPr>
            <p:cNvCxnSpPr>
              <a:cxnSpLocks/>
              <a:stCxn id="76" idx="0"/>
              <a:endCxn id="73" idx="5"/>
            </p:cNvCxnSpPr>
            <p:nvPr/>
          </p:nvCxnSpPr>
          <p:spPr>
            <a:xfrm flipH="1" flipV="1">
              <a:off x="1749995" y="2948692"/>
              <a:ext cx="98799" cy="132048"/>
            </a:xfrm>
            <a:prstGeom prst="line">
              <a:avLst/>
            </a:prstGeom>
            <a:ln w="19050"/>
          </p:spPr>
          <p:style>
            <a:lnRef idx="1">
              <a:schemeClr val="dk1"/>
            </a:lnRef>
            <a:fillRef idx="0">
              <a:schemeClr val="dk1"/>
            </a:fillRef>
            <a:effectRef idx="0">
              <a:schemeClr val="dk1"/>
            </a:effectRef>
            <a:fontRef idx="minor">
              <a:schemeClr val="tx1"/>
            </a:fontRef>
          </p:style>
        </p:cxnSp>
        <p:sp>
          <p:nvSpPr>
            <p:cNvPr id="81" name="楕円 80">
              <a:extLst>
                <a:ext uri="{FF2B5EF4-FFF2-40B4-BE49-F238E27FC236}">
                  <a16:creationId xmlns:a16="http://schemas.microsoft.com/office/drawing/2014/main" id="{01905D30-9A3F-4B6E-B2EE-1880A8E1724A}"/>
                </a:ext>
              </a:extLst>
            </p:cNvPr>
            <p:cNvSpPr/>
            <p:nvPr/>
          </p:nvSpPr>
          <p:spPr>
            <a:xfrm>
              <a:off x="2045578" y="3070399"/>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楕円 81">
              <a:extLst>
                <a:ext uri="{FF2B5EF4-FFF2-40B4-BE49-F238E27FC236}">
                  <a16:creationId xmlns:a16="http://schemas.microsoft.com/office/drawing/2014/main" id="{BB2F35D2-0E92-4514-95D0-2206915C8754}"/>
                </a:ext>
              </a:extLst>
            </p:cNvPr>
            <p:cNvSpPr/>
            <p:nvPr/>
          </p:nvSpPr>
          <p:spPr>
            <a:xfrm>
              <a:off x="2366805" y="3070399"/>
              <a:ext cx="205604" cy="2056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3" name="直線コネクタ 82">
              <a:extLst>
                <a:ext uri="{FF2B5EF4-FFF2-40B4-BE49-F238E27FC236}">
                  <a16:creationId xmlns:a16="http://schemas.microsoft.com/office/drawing/2014/main" id="{5388359B-032C-4A6A-A83E-93553A24960D}"/>
                </a:ext>
              </a:extLst>
            </p:cNvPr>
            <p:cNvCxnSpPr>
              <a:cxnSpLocks/>
              <a:stCxn id="74" idx="3"/>
              <a:endCxn id="81" idx="0"/>
            </p:cNvCxnSpPr>
            <p:nvPr/>
          </p:nvCxnSpPr>
          <p:spPr>
            <a:xfrm flipH="1">
              <a:off x="2148380" y="2948692"/>
              <a:ext cx="83865" cy="121707"/>
            </a:xfrm>
            <a:prstGeom prst="line">
              <a:avLst/>
            </a:prstGeom>
            <a:ln w="19050"/>
          </p:spPr>
          <p:style>
            <a:lnRef idx="1">
              <a:schemeClr val="dk1"/>
            </a:lnRef>
            <a:fillRef idx="0">
              <a:schemeClr val="dk1"/>
            </a:fillRef>
            <a:effectRef idx="0">
              <a:schemeClr val="dk1"/>
            </a:effectRef>
            <a:fontRef idx="minor">
              <a:schemeClr val="tx1"/>
            </a:fontRef>
          </p:style>
        </p:cxnSp>
        <p:cxnSp>
          <p:nvCxnSpPr>
            <p:cNvPr id="84" name="直線コネクタ 83">
              <a:extLst>
                <a:ext uri="{FF2B5EF4-FFF2-40B4-BE49-F238E27FC236}">
                  <a16:creationId xmlns:a16="http://schemas.microsoft.com/office/drawing/2014/main" id="{B56A4CD2-1834-48CC-B6BF-F96516E145A1}"/>
                </a:ext>
              </a:extLst>
            </p:cNvPr>
            <p:cNvCxnSpPr>
              <a:cxnSpLocks/>
              <a:stCxn id="74" idx="5"/>
              <a:endCxn id="82" idx="0"/>
            </p:cNvCxnSpPr>
            <p:nvPr/>
          </p:nvCxnSpPr>
          <p:spPr>
            <a:xfrm>
              <a:off x="2377629" y="2948692"/>
              <a:ext cx="91978" cy="121707"/>
            </a:xfrm>
            <a:prstGeom prst="line">
              <a:avLst/>
            </a:prstGeom>
            <a:ln w="19050"/>
          </p:spPr>
          <p:style>
            <a:lnRef idx="1">
              <a:schemeClr val="dk1"/>
            </a:lnRef>
            <a:fillRef idx="0">
              <a:schemeClr val="dk1"/>
            </a:fillRef>
            <a:effectRef idx="0">
              <a:schemeClr val="dk1"/>
            </a:effectRef>
            <a:fontRef idx="minor">
              <a:schemeClr val="tx1"/>
            </a:fontRef>
          </p:style>
        </p:cxnSp>
      </p:grpSp>
      <p:sp>
        <p:nvSpPr>
          <p:cNvPr id="88" name="テキスト ボックス 87">
            <a:extLst>
              <a:ext uri="{FF2B5EF4-FFF2-40B4-BE49-F238E27FC236}">
                <a16:creationId xmlns:a16="http://schemas.microsoft.com/office/drawing/2014/main" id="{5DBCE1B0-41C7-48E5-8EBA-DF6327F366E6}"/>
              </a:ext>
            </a:extLst>
          </p:cNvPr>
          <p:cNvSpPr txBox="1"/>
          <p:nvPr/>
        </p:nvSpPr>
        <p:spPr>
          <a:xfrm>
            <a:off x="6499296" y="3476666"/>
            <a:ext cx="839238" cy="461665"/>
          </a:xfrm>
          <a:prstGeom prst="rect">
            <a:avLst/>
          </a:prstGeom>
          <a:noFill/>
        </p:spPr>
        <p:txBody>
          <a:bodyPr wrap="square" rtlCol="0">
            <a:spAutoFit/>
          </a:bodyPr>
          <a:lstStyle/>
          <a:p>
            <a:r>
              <a:rPr kumimoji="1" lang="ja-JP" altLang="en-US" dirty="0"/>
              <a:t>・・・</a:t>
            </a:r>
          </a:p>
        </p:txBody>
      </p:sp>
      <p:sp>
        <p:nvSpPr>
          <p:cNvPr id="96" name="四角形: 角を丸くする 95">
            <a:extLst>
              <a:ext uri="{FF2B5EF4-FFF2-40B4-BE49-F238E27FC236}">
                <a16:creationId xmlns:a16="http://schemas.microsoft.com/office/drawing/2014/main" id="{4405155C-72AF-4556-914C-02DA56003041}"/>
              </a:ext>
            </a:extLst>
          </p:cNvPr>
          <p:cNvSpPr/>
          <p:nvPr/>
        </p:nvSpPr>
        <p:spPr>
          <a:xfrm>
            <a:off x="3749581" y="2281513"/>
            <a:ext cx="1095384" cy="54347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rPr>
              <a:t>セット</a:t>
            </a:r>
            <a:r>
              <a:rPr kumimoji="1" lang="en-US" altLang="ja-JP" dirty="0">
                <a:solidFill>
                  <a:schemeClr val="tx1"/>
                </a:solidFill>
              </a:rPr>
              <a:t>1</a:t>
            </a:r>
            <a:endParaRPr kumimoji="1" lang="ja-JP" altLang="en-US" dirty="0">
              <a:solidFill>
                <a:schemeClr val="tx1"/>
              </a:solidFill>
            </a:endParaRPr>
          </a:p>
        </p:txBody>
      </p:sp>
      <p:sp>
        <p:nvSpPr>
          <p:cNvPr id="97" name="四角形: 角を丸くする 96">
            <a:extLst>
              <a:ext uri="{FF2B5EF4-FFF2-40B4-BE49-F238E27FC236}">
                <a16:creationId xmlns:a16="http://schemas.microsoft.com/office/drawing/2014/main" id="{B22A86A5-B362-45C1-853A-737B3D3114CD}"/>
              </a:ext>
            </a:extLst>
          </p:cNvPr>
          <p:cNvSpPr/>
          <p:nvPr/>
        </p:nvSpPr>
        <p:spPr>
          <a:xfrm>
            <a:off x="5264090" y="2272600"/>
            <a:ext cx="1081859" cy="54347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rPr>
              <a:t>セット</a:t>
            </a:r>
            <a:r>
              <a:rPr kumimoji="1" lang="en-US" altLang="ja-JP" dirty="0">
                <a:solidFill>
                  <a:schemeClr val="tx1"/>
                </a:solidFill>
              </a:rPr>
              <a:t>2</a:t>
            </a:r>
            <a:endParaRPr kumimoji="1" lang="ja-JP" altLang="en-US" dirty="0">
              <a:solidFill>
                <a:schemeClr val="tx1"/>
              </a:solidFill>
            </a:endParaRPr>
          </a:p>
        </p:txBody>
      </p:sp>
      <p:sp>
        <p:nvSpPr>
          <p:cNvPr id="98" name="四角形: 角を丸くする 97">
            <a:extLst>
              <a:ext uri="{FF2B5EF4-FFF2-40B4-BE49-F238E27FC236}">
                <a16:creationId xmlns:a16="http://schemas.microsoft.com/office/drawing/2014/main" id="{A4663FB4-875F-4656-A07F-93901BD37019}"/>
              </a:ext>
            </a:extLst>
          </p:cNvPr>
          <p:cNvSpPr/>
          <p:nvPr/>
        </p:nvSpPr>
        <p:spPr>
          <a:xfrm>
            <a:off x="7228751" y="2272600"/>
            <a:ext cx="1115057" cy="54347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rPr>
              <a:t>セット</a:t>
            </a:r>
            <a:r>
              <a:rPr kumimoji="1" lang="en-US" altLang="ja-JP" dirty="0">
                <a:solidFill>
                  <a:schemeClr val="tx1"/>
                </a:solidFill>
              </a:rPr>
              <a:t>N</a:t>
            </a:r>
            <a:endParaRPr kumimoji="1" lang="ja-JP" altLang="en-US" dirty="0">
              <a:solidFill>
                <a:schemeClr val="tx1"/>
              </a:solidFill>
            </a:endParaRPr>
          </a:p>
        </p:txBody>
      </p:sp>
      <p:cxnSp>
        <p:nvCxnSpPr>
          <p:cNvPr id="100" name="直線矢印コネクタ 99">
            <a:extLst>
              <a:ext uri="{FF2B5EF4-FFF2-40B4-BE49-F238E27FC236}">
                <a16:creationId xmlns:a16="http://schemas.microsoft.com/office/drawing/2014/main" id="{02E70C43-7CBE-4EEC-896B-739E742E3AC1}"/>
              </a:ext>
            </a:extLst>
          </p:cNvPr>
          <p:cNvCxnSpPr>
            <a:cxnSpLocks/>
          </p:cNvCxnSpPr>
          <p:nvPr/>
        </p:nvCxnSpPr>
        <p:spPr>
          <a:xfrm flipH="1">
            <a:off x="4456930" y="2025024"/>
            <a:ext cx="407646" cy="199622"/>
          </a:xfrm>
          <a:prstGeom prst="straightConnector1">
            <a:avLst/>
          </a:prstGeom>
          <a:ln w="38100">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04" name="直線矢印コネクタ 103">
            <a:extLst>
              <a:ext uri="{FF2B5EF4-FFF2-40B4-BE49-F238E27FC236}">
                <a16:creationId xmlns:a16="http://schemas.microsoft.com/office/drawing/2014/main" id="{6FD47D96-078A-4052-806F-BDA8CC376858}"/>
              </a:ext>
            </a:extLst>
          </p:cNvPr>
          <p:cNvCxnSpPr>
            <a:cxnSpLocks/>
          </p:cNvCxnSpPr>
          <p:nvPr/>
        </p:nvCxnSpPr>
        <p:spPr>
          <a:xfrm>
            <a:off x="5837353" y="1974601"/>
            <a:ext cx="0" cy="256489"/>
          </a:xfrm>
          <a:prstGeom prst="straightConnector1">
            <a:avLst/>
          </a:prstGeom>
          <a:ln w="38100">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07" name="直線矢印コネクタ 106">
            <a:extLst>
              <a:ext uri="{FF2B5EF4-FFF2-40B4-BE49-F238E27FC236}">
                <a16:creationId xmlns:a16="http://schemas.microsoft.com/office/drawing/2014/main" id="{2767BCA7-53B2-480F-82D5-1E5C430D6CE2}"/>
              </a:ext>
            </a:extLst>
          </p:cNvPr>
          <p:cNvCxnSpPr>
            <a:cxnSpLocks/>
          </p:cNvCxnSpPr>
          <p:nvPr/>
        </p:nvCxnSpPr>
        <p:spPr>
          <a:xfrm>
            <a:off x="7152479" y="2029120"/>
            <a:ext cx="314615" cy="195526"/>
          </a:xfrm>
          <a:prstGeom prst="straightConnector1">
            <a:avLst/>
          </a:prstGeom>
          <a:ln w="3810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27" name="テキスト ボックス 126">
            <a:extLst>
              <a:ext uri="{FF2B5EF4-FFF2-40B4-BE49-F238E27FC236}">
                <a16:creationId xmlns:a16="http://schemas.microsoft.com/office/drawing/2014/main" id="{E3A0056F-346F-46F3-BEAA-870C306E9C21}"/>
              </a:ext>
            </a:extLst>
          </p:cNvPr>
          <p:cNvSpPr txBox="1"/>
          <p:nvPr/>
        </p:nvSpPr>
        <p:spPr>
          <a:xfrm>
            <a:off x="6470548" y="2316520"/>
            <a:ext cx="839238" cy="461665"/>
          </a:xfrm>
          <a:prstGeom prst="rect">
            <a:avLst/>
          </a:prstGeom>
          <a:noFill/>
        </p:spPr>
        <p:txBody>
          <a:bodyPr wrap="square" rtlCol="0">
            <a:spAutoFit/>
          </a:bodyPr>
          <a:lstStyle/>
          <a:p>
            <a:r>
              <a:rPr kumimoji="1" lang="ja-JP" altLang="en-US" dirty="0"/>
              <a:t>・・・</a:t>
            </a:r>
          </a:p>
        </p:txBody>
      </p:sp>
      <p:sp>
        <p:nvSpPr>
          <p:cNvPr id="128" name="吹き出し: 四角形 127">
            <a:extLst>
              <a:ext uri="{FF2B5EF4-FFF2-40B4-BE49-F238E27FC236}">
                <a16:creationId xmlns:a16="http://schemas.microsoft.com/office/drawing/2014/main" id="{234D7D2B-43BB-47AD-95D1-264527078FE7}"/>
              </a:ext>
            </a:extLst>
          </p:cNvPr>
          <p:cNvSpPr/>
          <p:nvPr/>
        </p:nvSpPr>
        <p:spPr>
          <a:xfrm>
            <a:off x="3749581" y="4524456"/>
            <a:ext cx="1051904" cy="506537"/>
          </a:xfrm>
          <a:prstGeom prst="wedgeRectCallout">
            <a:avLst>
              <a:gd name="adj1" fmla="val -7679"/>
              <a:gd name="adj2" fmla="val -126333"/>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olidFill>
                  <a:srgbClr val="0070C0"/>
                </a:solidFill>
              </a:rPr>
              <a:t>男性</a:t>
            </a:r>
          </a:p>
        </p:txBody>
      </p:sp>
      <p:sp>
        <p:nvSpPr>
          <p:cNvPr id="129" name="吹き出し: 四角形 128">
            <a:extLst>
              <a:ext uri="{FF2B5EF4-FFF2-40B4-BE49-F238E27FC236}">
                <a16:creationId xmlns:a16="http://schemas.microsoft.com/office/drawing/2014/main" id="{15921153-2ED4-4939-8CD7-83244B2297F5}"/>
              </a:ext>
            </a:extLst>
          </p:cNvPr>
          <p:cNvSpPr/>
          <p:nvPr/>
        </p:nvSpPr>
        <p:spPr>
          <a:xfrm>
            <a:off x="5279067" y="4529833"/>
            <a:ext cx="1051904" cy="506537"/>
          </a:xfrm>
          <a:prstGeom prst="wedgeRectCallout">
            <a:avLst>
              <a:gd name="adj1" fmla="val -7679"/>
              <a:gd name="adj2" fmla="val -126333"/>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solidFill>
                  <a:srgbClr val="FF0000"/>
                </a:solidFill>
              </a:rPr>
              <a:t>女性</a:t>
            </a:r>
            <a:endParaRPr kumimoji="1" lang="ja-JP" altLang="en-US" dirty="0">
              <a:solidFill>
                <a:srgbClr val="FF0000"/>
              </a:solidFill>
            </a:endParaRPr>
          </a:p>
        </p:txBody>
      </p:sp>
      <p:sp>
        <p:nvSpPr>
          <p:cNvPr id="130" name="吹き出し: 四角形 129">
            <a:extLst>
              <a:ext uri="{FF2B5EF4-FFF2-40B4-BE49-F238E27FC236}">
                <a16:creationId xmlns:a16="http://schemas.microsoft.com/office/drawing/2014/main" id="{93DD7CEB-CD3E-4F7F-91F5-FC76D62E8A9F}"/>
              </a:ext>
            </a:extLst>
          </p:cNvPr>
          <p:cNvSpPr/>
          <p:nvPr/>
        </p:nvSpPr>
        <p:spPr>
          <a:xfrm>
            <a:off x="7309786" y="4524456"/>
            <a:ext cx="1051904" cy="506537"/>
          </a:xfrm>
          <a:prstGeom prst="wedgeRectCallout">
            <a:avLst>
              <a:gd name="adj1" fmla="val -7679"/>
              <a:gd name="adj2" fmla="val -126333"/>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olidFill>
                  <a:srgbClr val="0070C0"/>
                </a:solidFill>
              </a:rPr>
              <a:t>男性</a:t>
            </a:r>
          </a:p>
        </p:txBody>
      </p:sp>
      <p:sp>
        <p:nvSpPr>
          <p:cNvPr id="132" name="テキスト ボックス 131">
            <a:extLst>
              <a:ext uri="{FF2B5EF4-FFF2-40B4-BE49-F238E27FC236}">
                <a16:creationId xmlns:a16="http://schemas.microsoft.com/office/drawing/2014/main" id="{C249A517-031D-4EE8-A673-0B00040A0FA5}"/>
              </a:ext>
            </a:extLst>
          </p:cNvPr>
          <p:cNvSpPr txBox="1"/>
          <p:nvPr/>
        </p:nvSpPr>
        <p:spPr>
          <a:xfrm>
            <a:off x="6525054" y="4557785"/>
            <a:ext cx="839238" cy="461665"/>
          </a:xfrm>
          <a:prstGeom prst="rect">
            <a:avLst/>
          </a:prstGeom>
          <a:noFill/>
        </p:spPr>
        <p:txBody>
          <a:bodyPr wrap="square" rtlCol="0">
            <a:spAutoFit/>
          </a:bodyPr>
          <a:lstStyle/>
          <a:p>
            <a:r>
              <a:rPr kumimoji="1" lang="ja-JP" altLang="en-US" dirty="0"/>
              <a:t>・・・</a:t>
            </a:r>
          </a:p>
        </p:txBody>
      </p:sp>
      <p:sp>
        <p:nvSpPr>
          <p:cNvPr id="134" name="テキスト ボックス 133">
            <a:extLst>
              <a:ext uri="{FF2B5EF4-FFF2-40B4-BE49-F238E27FC236}">
                <a16:creationId xmlns:a16="http://schemas.microsoft.com/office/drawing/2014/main" id="{F2854A8B-CC34-44D1-A15B-2CB28470A70F}"/>
              </a:ext>
            </a:extLst>
          </p:cNvPr>
          <p:cNvSpPr txBox="1"/>
          <p:nvPr/>
        </p:nvSpPr>
        <p:spPr>
          <a:xfrm>
            <a:off x="42651" y="1923659"/>
            <a:ext cx="3364193" cy="4247317"/>
          </a:xfrm>
          <a:prstGeom prst="rect">
            <a:avLst/>
          </a:prstGeom>
          <a:noFill/>
        </p:spPr>
        <p:txBody>
          <a:bodyPr wrap="square" rtlCol="0">
            <a:spAutoFit/>
          </a:bodyPr>
          <a:lstStyle/>
          <a:p>
            <a:pPr marL="457200" indent="-457200">
              <a:buFont typeface="+mj-lt"/>
              <a:buAutoNum type="arabicPeriod"/>
            </a:pPr>
            <a:r>
              <a:rPr kumimoji="1" lang="ja-JP" altLang="en-US" sz="1800" dirty="0"/>
              <a:t>訓練データを重複ありで</a:t>
            </a:r>
            <a:endParaRPr lang="en-US" altLang="ja-JP" sz="1800" dirty="0"/>
          </a:p>
          <a:p>
            <a:r>
              <a:rPr kumimoji="1" lang="ja-JP" altLang="en-US" sz="1800" dirty="0"/>
              <a:t>　　　</a:t>
            </a:r>
            <a:r>
              <a:rPr kumimoji="1" lang="en-US" altLang="ja-JP" sz="1800" dirty="0"/>
              <a:t>N</a:t>
            </a:r>
            <a:r>
              <a:rPr kumimoji="1" lang="ja-JP" altLang="en-US" sz="1800" dirty="0"/>
              <a:t>セットに分割する</a:t>
            </a:r>
            <a:endParaRPr kumimoji="1" lang="en-US" altLang="ja-JP" sz="1800" dirty="0"/>
          </a:p>
          <a:p>
            <a:pPr marL="457200" indent="-457200">
              <a:buFont typeface="+mj-lt"/>
              <a:buAutoNum type="arabicPeriod"/>
            </a:pPr>
            <a:endParaRPr lang="en-US" altLang="ja-JP" sz="1800" dirty="0"/>
          </a:p>
          <a:p>
            <a:pPr marL="457200" indent="-457200">
              <a:buFont typeface="+mj-lt"/>
              <a:buAutoNum type="arabicPeriod"/>
            </a:pPr>
            <a:endParaRPr kumimoji="1" lang="en-US" altLang="ja-JP" sz="1800" dirty="0"/>
          </a:p>
          <a:p>
            <a:pPr marL="457200" indent="-457200">
              <a:buFont typeface="+mj-lt"/>
              <a:buAutoNum type="arabicPeriod"/>
            </a:pPr>
            <a:endParaRPr kumimoji="1" lang="en-US" altLang="ja-JP" sz="1800" dirty="0"/>
          </a:p>
          <a:p>
            <a:pPr marL="457200" indent="-457200">
              <a:buFont typeface="+mj-lt"/>
              <a:buAutoNum type="arabicPeriod" startAt="2"/>
            </a:pPr>
            <a:r>
              <a:rPr lang="ja-JP" altLang="en-US" sz="1800" dirty="0"/>
              <a:t>データセットを用いて</a:t>
            </a:r>
            <a:endParaRPr lang="en-US" altLang="ja-JP" sz="1800" dirty="0"/>
          </a:p>
          <a:p>
            <a:r>
              <a:rPr lang="ja-JP" altLang="en-US" sz="1800" dirty="0"/>
              <a:t>　　　決定木の学習を行う</a:t>
            </a:r>
            <a:endParaRPr lang="en-US" altLang="ja-JP" sz="1800" dirty="0"/>
          </a:p>
          <a:p>
            <a:pPr marL="457200" indent="-457200">
              <a:buFont typeface="+mj-lt"/>
              <a:buAutoNum type="arabicPeriod"/>
            </a:pPr>
            <a:endParaRPr lang="en-US" altLang="ja-JP" sz="1800" dirty="0"/>
          </a:p>
          <a:p>
            <a:pPr marL="457200" indent="-457200">
              <a:buFont typeface="+mj-lt"/>
              <a:buAutoNum type="arabicPeriod"/>
            </a:pPr>
            <a:endParaRPr lang="en-US" altLang="ja-JP" sz="1800" dirty="0"/>
          </a:p>
          <a:p>
            <a:pPr marL="457200" indent="-457200">
              <a:buFont typeface="+mj-lt"/>
              <a:buAutoNum type="arabicPeriod"/>
            </a:pPr>
            <a:endParaRPr lang="en-US" altLang="ja-JP" sz="1800" dirty="0"/>
          </a:p>
          <a:p>
            <a:pPr marL="457200" indent="-457200">
              <a:buFont typeface="+mj-lt"/>
              <a:buAutoNum type="arabicPeriod" startAt="3"/>
            </a:pPr>
            <a:r>
              <a:rPr kumimoji="1" lang="ja-JP" altLang="en-US" sz="1800" dirty="0"/>
              <a:t>各決定木で予測する</a:t>
            </a:r>
            <a:endParaRPr kumimoji="1" lang="en-US" altLang="ja-JP" sz="1800" dirty="0"/>
          </a:p>
          <a:p>
            <a:pPr marL="457200" indent="-457200">
              <a:buFont typeface="+mj-lt"/>
              <a:buAutoNum type="arabicPeriod" startAt="3"/>
            </a:pPr>
            <a:endParaRPr lang="en-US" altLang="ja-JP" sz="1800" dirty="0"/>
          </a:p>
          <a:p>
            <a:pPr marL="457200" indent="-457200">
              <a:buFont typeface="+mj-lt"/>
              <a:buAutoNum type="arabicPeriod" startAt="3"/>
            </a:pPr>
            <a:endParaRPr kumimoji="1" lang="en-US" altLang="ja-JP" sz="1800" dirty="0"/>
          </a:p>
          <a:p>
            <a:pPr marL="457200" indent="-457200">
              <a:buFont typeface="+mj-lt"/>
              <a:buAutoNum type="arabicPeriod" startAt="3"/>
            </a:pPr>
            <a:endParaRPr kumimoji="1" lang="en-US" altLang="ja-JP" sz="1800" dirty="0"/>
          </a:p>
          <a:p>
            <a:pPr marL="457200" indent="-457200">
              <a:buFont typeface="+mj-lt"/>
              <a:buAutoNum type="arabicPeriod" startAt="3"/>
            </a:pPr>
            <a:r>
              <a:rPr lang="ja-JP" altLang="en-US" sz="1800" dirty="0"/>
              <a:t>多数決で予測結果を決める</a:t>
            </a:r>
            <a:endParaRPr kumimoji="1" lang="ja-JP" altLang="en-US" sz="1800" dirty="0"/>
          </a:p>
        </p:txBody>
      </p:sp>
      <p:sp>
        <p:nvSpPr>
          <p:cNvPr id="137" name="四角形: 角度付き 136">
            <a:extLst>
              <a:ext uri="{FF2B5EF4-FFF2-40B4-BE49-F238E27FC236}">
                <a16:creationId xmlns:a16="http://schemas.microsoft.com/office/drawing/2014/main" id="{953A7A89-FF1F-444F-8ED3-47C07B45002F}"/>
              </a:ext>
            </a:extLst>
          </p:cNvPr>
          <p:cNvSpPr/>
          <p:nvPr/>
        </p:nvSpPr>
        <p:spPr>
          <a:xfrm>
            <a:off x="4948943" y="5667328"/>
            <a:ext cx="2098323" cy="751921"/>
          </a:xfrm>
          <a:prstGeom prst="bevel">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olidFill>
                  <a:srgbClr val="0070C0"/>
                </a:solidFill>
              </a:rPr>
              <a:t>男性</a:t>
            </a:r>
          </a:p>
        </p:txBody>
      </p:sp>
      <p:cxnSp>
        <p:nvCxnSpPr>
          <p:cNvPr id="139" name="直線矢印コネクタ 138">
            <a:extLst>
              <a:ext uri="{FF2B5EF4-FFF2-40B4-BE49-F238E27FC236}">
                <a16:creationId xmlns:a16="http://schemas.microsoft.com/office/drawing/2014/main" id="{AC874215-C50E-4FAD-8ADA-75AD04A49D57}"/>
              </a:ext>
            </a:extLst>
          </p:cNvPr>
          <p:cNvCxnSpPr>
            <a:cxnSpLocks/>
            <a:stCxn id="128" idx="2"/>
          </p:cNvCxnSpPr>
          <p:nvPr/>
        </p:nvCxnSpPr>
        <p:spPr>
          <a:xfrm>
            <a:off x="4275533" y="5030993"/>
            <a:ext cx="703137" cy="64524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43" name="直線矢印コネクタ 142">
            <a:extLst>
              <a:ext uri="{FF2B5EF4-FFF2-40B4-BE49-F238E27FC236}">
                <a16:creationId xmlns:a16="http://schemas.microsoft.com/office/drawing/2014/main" id="{46DBA43C-DAC2-432D-B75A-0F5D8AC8475D}"/>
              </a:ext>
            </a:extLst>
          </p:cNvPr>
          <p:cNvCxnSpPr>
            <a:cxnSpLocks/>
            <a:stCxn id="129" idx="2"/>
          </p:cNvCxnSpPr>
          <p:nvPr/>
        </p:nvCxnSpPr>
        <p:spPr>
          <a:xfrm>
            <a:off x="5805019" y="5036370"/>
            <a:ext cx="14100" cy="6688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47" name="直線矢印コネクタ 146">
            <a:extLst>
              <a:ext uri="{FF2B5EF4-FFF2-40B4-BE49-F238E27FC236}">
                <a16:creationId xmlns:a16="http://schemas.microsoft.com/office/drawing/2014/main" id="{14DA5167-D427-4230-AB78-90FB61AEB796}"/>
              </a:ext>
            </a:extLst>
          </p:cNvPr>
          <p:cNvCxnSpPr>
            <a:cxnSpLocks/>
            <a:stCxn id="130" idx="2"/>
          </p:cNvCxnSpPr>
          <p:nvPr/>
        </p:nvCxnSpPr>
        <p:spPr>
          <a:xfrm flipH="1">
            <a:off x="7001779" y="5030993"/>
            <a:ext cx="833959" cy="63633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2888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B13420-2457-44F6-8174-BF825FCB0835}"/>
              </a:ext>
            </a:extLst>
          </p:cNvPr>
          <p:cNvSpPr>
            <a:spLocks noGrp="1"/>
          </p:cNvSpPr>
          <p:nvPr>
            <p:ph type="title"/>
          </p:nvPr>
        </p:nvSpPr>
        <p:spPr/>
        <p:txBody>
          <a:bodyPr/>
          <a:lstStyle/>
          <a:p>
            <a:r>
              <a:rPr kumimoji="1" lang="ja-JP" altLang="en-US" dirty="0"/>
              <a:t>特徴量重要度</a:t>
            </a:r>
          </a:p>
        </p:txBody>
      </p:sp>
      <p:sp>
        <p:nvSpPr>
          <p:cNvPr id="3" name="コンテンツ プレースホルダー 2">
            <a:extLst>
              <a:ext uri="{FF2B5EF4-FFF2-40B4-BE49-F238E27FC236}">
                <a16:creationId xmlns:a16="http://schemas.microsoft.com/office/drawing/2014/main" id="{B0F14A13-4B25-49F3-9D2E-38AF1556B79F}"/>
              </a:ext>
            </a:extLst>
          </p:cNvPr>
          <p:cNvSpPr>
            <a:spLocks noGrp="1"/>
          </p:cNvSpPr>
          <p:nvPr>
            <p:ph idx="1"/>
          </p:nvPr>
        </p:nvSpPr>
        <p:spPr/>
        <p:txBody>
          <a:bodyPr/>
          <a:lstStyle/>
          <a:p>
            <a:r>
              <a:rPr kumimoji="1" lang="ja-JP" altLang="en-US" dirty="0"/>
              <a:t>ランダムフォレストにおいてその特徴量による分割がデータの分類にどれだけ寄与しているかを測る指標</a:t>
            </a:r>
            <a:endParaRPr kumimoji="1" lang="en-US" altLang="ja-JP" dirty="0"/>
          </a:p>
          <a:p>
            <a:r>
              <a:rPr kumimoji="1" lang="ja-JP" altLang="en-US" dirty="0"/>
              <a:t>各データセットで訓練し</a:t>
            </a:r>
            <a:r>
              <a:rPr lang="ja-JP" altLang="en-US" dirty="0"/>
              <a:t>たモデルにおいて特徴量重要度が異なる場合，分類で重視している特徴量が異なることになる</a:t>
            </a:r>
            <a:endParaRPr kumimoji="1" lang="en-US" altLang="ja-JP" dirty="0"/>
          </a:p>
          <a:p>
            <a:endParaRPr kumimoji="1" lang="ja-JP" altLang="en-US" dirty="0"/>
          </a:p>
        </p:txBody>
      </p:sp>
      <p:sp>
        <p:nvSpPr>
          <p:cNvPr id="4" name="日付プレースホルダー 3">
            <a:extLst>
              <a:ext uri="{FF2B5EF4-FFF2-40B4-BE49-F238E27FC236}">
                <a16:creationId xmlns:a16="http://schemas.microsoft.com/office/drawing/2014/main" id="{42BD0B00-9B91-4740-A423-C9DA809E42E2}"/>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62556EA5-568C-4B7D-ABFE-08C786371BC0}"/>
              </a:ext>
            </a:extLst>
          </p:cNvPr>
          <p:cNvSpPr>
            <a:spLocks noGrp="1"/>
          </p:cNvSpPr>
          <p:nvPr>
            <p:ph type="sldNum" sz="quarter" idx="12"/>
          </p:nvPr>
        </p:nvSpPr>
        <p:spPr/>
        <p:txBody>
          <a:bodyPr/>
          <a:lstStyle/>
          <a:p>
            <a:fld id="{F213DFCF-5784-42DD-A464-42D78A0F0F6D}" type="slidenum">
              <a:rPr kumimoji="1" lang="ja-JP" altLang="en-US" smtClean="0"/>
              <a:t>21</a:t>
            </a:fld>
            <a:endParaRPr kumimoji="1" lang="ja-JP" altLang="en-US"/>
          </a:p>
        </p:txBody>
      </p:sp>
    </p:spTree>
    <p:extLst>
      <p:ext uri="{BB962C8B-B14F-4D97-AF65-F5344CB8AC3E}">
        <p14:creationId xmlns:p14="http://schemas.microsoft.com/office/powerpoint/2010/main" val="14066209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441287-5BC1-45FD-8DD1-9B3B7AABD472}"/>
              </a:ext>
            </a:extLst>
          </p:cNvPr>
          <p:cNvSpPr>
            <a:spLocks noGrp="1"/>
          </p:cNvSpPr>
          <p:nvPr>
            <p:ph type="title"/>
          </p:nvPr>
        </p:nvSpPr>
        <p:spPr/>
        <p:txBody>
          <a:bodyPr/>
          <a:lstStyle/>
          <a:p>
            <a:r>
              <a:rPr kumimoji="1" lang="ja-JP" altLang="en-US" dirty="0"/>
              <a:t>特徴量重要度の測定結果</a:t>
            </a:r>
          </a:p>
        </p:txBody>
      </p:sp>
      <p:graphicFrame>
        <p:nvGraphicFramePr>
          <p:cNvPr id="6" name="表 6">
            <a:extLst>
              <a:ext uri="{FF2B5EF4-FFF2-40B4-BE49-F238E27FC236}">
                <a16:creationId xmlns:a16="http://schemas.microsoft.com/office/drawing/2014/main" id="{4586D695-6E97-45E7-848C-2287A0C45727}"/>
              </a:ext>
            </a:extLst>
          </p:cNvPr>
          <p:cNvGraphicFramePr>
            <a:graphicFrameLocks noGrp="1"/>
          </p:cNvGraphicFramePr>
          <p:nvPr>
            <p:ph idx="1"/>
            <p:extLst>
              <p:ext uri="{D42A27DB-BD31-4B8C-83A1-F6EECF244321}">
                <p14:modId xmlns:p14="http://schemas.microsoft.com/office/powerpoint/2010/main" val="80178367"/>
              </p:ext>
            </p:extLst>
          </p:nvPr>
        </p:nvGraphicFramePr>
        <p:xfrm>
          <a:off x="457200" y="1600200"/>
          <a:ext cx="8229600" cy="4079240"/>
        </p:xfrm>
        <a:graphic>
          <a:graphicData uri="http://schemas.openxmlformats.org/drawingml/2006/table">
            <a:tbl>
              <a:tblPr firstRow="1" bandRow="1">
                <a:tableStyleId>{21E4AEA4-8DFA-4A89-87EB-49C32662AFE0}</a:tableStyleId>
              </a:tblPr>
              <a:tblGrid>
                <a:gridCol w="3226340">
                  <a:extLst>
                    <a:ext uri="{9D8B030D-6E8A-4147-A177-3AD203B41FA5}">
                      <a16:colId xmlns:a16="http://schemas.microsoft.com/office/drawing/2014/main" val="2415800926"/>
                    </a:ext>
                  </a:extLst>
                </a:gridCol>
                <a:gridCol w="1309992">
                  <a:extLst>
                    <a:ext uri="{9D8B030D-6E8A-4147-A177-3AD203B41FA5}">
                      <a16:colId xmlns:a16="http://schemas.microsoft.com/office/drawing/2014/main" val="1127368891"/>
                    </a:ext>
                  </a:extLst>
                </a:gridCol>
                <a:gridCol w="1290536">
                  <a:extLst>
                    <a:ext uri="{9D8B030D-6E8A-4147-A177-3AD203B41FA5}">
                      <a16:colId xmlns:a16="http://schemas.microsoft.com/office/drawing/2014/main" val="3977942571"/>
                    </a:ext>
                  </a:extLst>
                </a:gridCol>
                <a:gridCol w="1167319">
                  <a:extLst>
                    <a:ext uri="{9D8B030D-6E8A-4147-A177-3AD203B41FA5}">
                      <a16:colId xmlns:a16="http://schemas.microsoft.com/office/drawing/2014/main" val="754618210"/>
                    </a:ext>
                  </a:extLst>
                </a:gridCol>
                <a:gridCol w="1235413">
                  <a:extLst>
                    <a:ext uri="{9D8B030D-6E8A-4147-A177-3AD203B41FA5}">
                      <a16:colId xmlns:a16="http://schemas.microsoft.com/office/drawing/2014/main" val="1569499206"/>
                    </a:ext>
                  </a:extLst>
                </a:gridCol>
              </a:tblGrid>
              <a:tr h="370840">
                <a:tc>
                  <a:txBody>
                    <a:bodyPr/>
                    <a:lstStyle/>
                    <a:p>
                      <a:pPr algn="ctr"/>
                      <a:endParaRPr kumimoji="1" lang="ja-JP" altLang="en-US" dirty="0"/>
                    </a:p>
                  </a:txBody>
                  <a:tcPr/>
                </a:tc>
                <a:tc>
                  <a:txBody>
                    <a:bodyPr/>
                    <a:lstStyle/>
                    <a:p>
                      <a:pPr algn="ctr"/>
                      <a:r>
                        <a:rPr kumimoji="1" lang="en-US" altLang="ja-JP" dirty="0"/>
                        <a:t>CF16</a:t>
                      </a:r>
                      <a:endParaRPr kumimoji="1" lang="ja-JP" altLang="en-US" dirty="0"/>
                    </a:p>
                  </a:txBody>
                  <a:tcPr/>
                </a:tc>
                <a:tc>
                  <a:txBody>
                    <a:bodyPr/>
                    <a:lstStyle/>
                    <a:p>
                      <a:pPr algn="ctr"/>
                      <a:r>
                        <a:rPr kumimoji="1" lang="en-US" altLang="ja-JP" dirty="0"/>
                        <a:t>CF21</a:t>
                      </a:r>
                      <a:endParaRPr kumimoji="1" lang="ja-JP" altLang="en-US" dirty="0"/>
                    </a:p>
                  </a:txBody>
                  <a:tcPr/>
                </a:tc>
                <a:tc>
                  <a:txBody>
                    <a:bodyPr/>
                    <a:lstStyle/>
                    <a:p>
                      <a:pPr algn="ctr"/>
                      <a:r>
                        <a:rPr kumimoji="1" lang="en-US" altLang="ja-JP" dirty="0" err="1"/>
                        <a:t>AtCoder</a:t>
                      </a:r>
                      <a:endParaRPr kumimoji="1" lang="ja-JP" altLang="en-US" dirty="0"/>
                    </a:p>
                  </a:txBody>
                  <a:tcPr/>
                </a:tc>
                <a:tc>
                  <a:txBody>
                    <a:bodyPr/>
                    <a:lstStyle/>
                    <a:p>
                      <a:pPr algn="ctr"/>
                      <a:r>
                        <a:rPr kumimoji="1" lang="en-US" altLang="ja-JP" dirty="0"/>
                        <a:t>AOJ</a:t>
                      </a:r>
                      <a:endParaRPr kumimoji="1" lang="ja-JP" altLang="en-US" dirty="0"/>
                    </a:p>
                  </a:txBody>
                  <a:tcPr/>
                </a:tc>
                <a:extLst>
                  <a:ext uri="{0D108BD9-81ED-4DB2-BD59-A6C34878D82A}">
                    <a16:rowId xmlns:a16="http://schemas.microsoft.com/office/drawing/2014/main" val="3294475013"/>
                  </a:ext>
                </a:extLst>
              </a:tr>
              <a:tr h="370840">
                <a:tc>
                  <a:txBody>
                    <a:bodyPr/>
                    <a:lstStyle/>
                    <a:p>
                      <a:pPr algn="ctr"/>
                      <a:r>
                        <a:rPr kumimoji="1" lang="en-US" altLang="ja-JP" dirty="0"/>
                        <a:t>Lines</a:t>
                      </a:r>
                      <a:endParaRPr kumimoji="1" lang="ja-JP" altLang="en-US" dirty="0"/>
                    </a:p>
                  </a:txBody>
                  <a:tcPr/>
                </a:tc>
                <a:tc>
                  <a:txBody>
                    <a:bodyPr/>
                    <a:lstStyle/>
                    <a:p>
                      <a:pPr algn="ctr"/>
                      <a:r>
                        <a:rPr kumimoji="1" lang="en-US" altLang="ja-JP" dirty="0"/>
                        <a:t>1</a:t>
                      </a:r>
                      <a:endParaRPr kumimoji="1" lang="ja-JP" altLang="en-US" dirty="0"/>
                    </a:p>
                  </a:txBody>
                  <a:tcPr/>
                </a:tc>
                <a:tc>
                  <a:txBody>
                    <a:bodyPr/>
                    <a:lstStyle/>
                    <a:p>
                      <a:pPr algn="ctr"/>
                      <a:r>
                        <a:rPr kumimoji="1" lang="en-US" altLang="ja-JP" dirty="0"/>
                        <a:t>1</a:t>
                      </a:r>
                      <a:endParaRPr kumimoji="1" lang="ja-JP" altLang="en-US" dirty="0"/>
                    </a:p>
                  </a:txBody>
                  <a:tcPr/>
                </a:tc>
                <a:tc>
                  <a:txBody>
                    <a:bodyPr/>
                    <a:lstStyle/>
                    <a:p>
                      <a:pPr algn="ctr"/>
                      <a:r>
                        <a:rPr kumimoji="1" lang="en-US" altLang="ja-JP" dirty="0"/>
                        <a:t>1</a:t>
                      </a:r>
                      <a:endParaRPr kumimoji="1" lang="ja-JP" altLang="en-US" dirty="0"/>
                    </a:p>
                  </a:txBody>
                  <a:tcPr/>
                </a:tc>
                <a:tc>
                  <a:txBody>
                    <a:bodyPr/>
                    <a:lstStyle/>
                    <a:p>
                      <a:pPr algn="ctr"/>
                      <a:r>
                        <a:rPr kumimoji="1" lang="en-US" altLang="ja-JP" dirty="0"/>
                        <a:t>1</a:t>
                      </a:r>
                      <a:endParaRPr kumimoji="1" lang="ja-JP" altLang="en-US" dirty="0"/>
                    </a:p>
                  </a:txBody>
                  <a:tcPr/>
                </a:tc>
                <a:extLst>
                  <a:ext uri="{0D108BD9-81ED-4DB2-BD59-A6C34878D82A}">
                    <a16:rowId xmlns:a16="http://schemas.microsoft.com/office/drawing/2014/main" val="816674837"/>
                  </a:ext>
                </a:extLst>
              </a:tr>
              <a:tr h="370840">
                <a:tc>
                  <a:txBody>
                    <a:bodyPr/>
                    <a:lstStyle/>
                    <a:p>
                      <a:pPr algn="ctr"/>
                      <a:r>
                        <a:rPr kumimoji="1" lang="en-US" altLang="ja-JP" dirty="0"/>
                        <a:t>Average Block Depth</a:t>
                      </a:r>
                    </a:p>
                  </a:txBody>
                  <a:tcPr/>
                </a:tc>
                <a:tc>
                  <a:txBody>
                    <a:bodyPr/>
                    <a:lstStyle/>
                    <a:p>
                      <a:pPr algn="ctr"/>
                      <a:r>
                        <a:rPr kumimoji="1" lang="en-US" altLang="ja-JP" dirty="0"/>
                        <a:t>2</a:t>
                      </a:r>
                      <a:endParaRPr kumimoji="1" lang="ja-JP" altLang="en-US" dirty="0"/>
                    </a:p>
                  </a:txBody>
                  <a:tcPr/>
                </a:tc>
                <a:tc>
                  <a:txBody>
                    <a:bodyPr/>
                    <a:lstStyle/>
                    <a:p>
                      <a:pPr algn="ctr"/>
                      <a:r>
                        <a:rPr kumimoji="1" lang="en-US" altLang="ja-JP" dirty="0"/>
                        <a:t>4</a:t>
                      </a:r>
                      <a:endParaRPr kumimoji="1" lang="ja-JP" altLang="en-US" dirty="0"/>
                    </a:p>
                  </a:txBody>
                  <a:tcPr/>
                </a:tc>
                <a:tc>
                  <a:txBody>
                    <a:bodyPr/>
                    <a:lstStyle/>
                    <a:p>
                      <a:pPr algn="ctr"/>
                      <a:r>
                        <a:rPr kumimoji="1" lang="en-US" altLang="ja-JP" dirty="0"/>
                        <a:t>4</a:t>
                      </a:r>
                      <a:endParaRPr kumimoji="1" lang="ja-JP" altLang="en-US" dirty="0"/>
                    </a:p>
                  </a:txBody>
                  <a:tcPr/>
                </a:tc>
                <a:tc>
                  <a:txBody>
                    <a:bodyPr/>
                    <a:lstStyle/>
                    <a:p>
                      <a:pPr algn="ctr"/>
                      <a:r>
                        <a:rPr kumimoji="1" lang="en-US" altLang="ja-JP" dirty="0"/>
                        <a:t>2</a:t>
                      </a:r>
                      <a:endParaRPr kumimoji="1" lang="ja-JP" altLang="en-US" dirty="0"/>
                    </a:p>
                  </a:txBody>
                  <a:tcPr/>
                </a:tc>
                <a:extLst>
                  <a:ext uri="{0D108BD9-81ED-4DB2-BD59-A6C34878D82A}">
                    <a16:rowId xmlns:a16="http://schemas.microsoft.com/office/drawing/2014/main" val="2030487847"/>
                  </a:ext>
                </a:extLst>
              </a:tr>
              <a:tr h="370840">
                <a:tc>
                  <a:txBody>
                    <a:bodyPr/>
                    <a:lstStyle/>
                    <a:p>
                      <a:pPr algn="ctr"/>
                      <a:r>
                        <a:rPr kumimoji="1" lang="en-US" altLang="ja-JP" sz="1800" b="0" i="0" kern="1200" dirty="0">
                          <a:solidFill>
                            <a:schemeClr val="dk1"/>
                          </a:solidFill>
                          <a:effectLst/>
                          <a:latin typeface="+mn-lt"/>
                          <a:ea typeface="+mn-ea"/>
                          <a:cs typeface="+mn-cs"/>
                        </a:rPr>
                        <a:t>Statements at block level 0</a:t>
                      </a:r>
                      <a:endParaRPr kumimoji="1" lang="ja-JP" altLang="en-US" dirty="0"/>
                    </a:p>
                  </a:txBody>
                  <a:tcPr/>
                </a:tc>
                <a:tc>
                  <a:txBody>
                    <a:bodyPr/>
                    <a:lstStyle/>
                    <a:p>
                      <a:pPr algn="ctr"/>
                      <a:r>
                        <a:rPr kumimoji="1" lang="en-US" altLang="ja-JP" dirty="0"/>
                        <a:t>3</a:t>
                      </a:r>
                      <a:endParaRPr kumimoji="1" lang="ja-JP" altLang="en-US" dirty="0"/>
                    </a:p>
                  </a:txBody>
                  <a:tcPr/>
                </a:tc>
                <a:tc>
                  <a:txBody>
                    <a:bodyPr/>
                    <a:lstStyle/>
                    <a:p>
                      <a:pPr algn="ctr"/>
                      <a:r>
                        <a:rPr kumimoji="1" lang="en-US" altLang="ja-JP" dirty="0"/>
                        <a:t>3</a:t>
                      </a:r>
                      <a:endParaRPr kumimoji="1" lang="ja-JP" altLang="en-US" dirty="0"/>
                    </a:p>
                  </a:txBody>
                  <a:tcPr/>
                </a:tc>
                <a:tc>
                  <a:txBody>
                    <a:bodyPr/>
                    <a:lstStyle/>
                    <a:p>
                      <a:pPr algn="ctr"/>
                      <a:r>
                        <a:rPr kumimoji="1" lang="en-US" altLang="ja-JP" dirty="0"/>
                        <a:t>2</a:t>
                      </a:r>
                      <a:endParaRPr kumimoji="1" lang="ja-JP" altLang="en-US" dirty="0"/>
                    </a:p>
                  </a:txBody>
                  <a:tcPr/>
                </a:tc>
                <a:tc>
                  <a:txBody>
                    <a:bodyPr/>
                    <a:lstStyle/>
                    <a:p>
                      <a:pPr algn="ctr"/>
                      <a:r>
                        <a:rPr kumimoji="1" lang="en-US" altLang="ja-JP" dirty="0"/>
                        <a:t>4</a:t>
                      </a:r>
                      <a:endParaRPr kumimoji="1" lang="ja-JP" altLang="en-US" dirty="0"/>
                    </a:p>
                  </a:txBody>
                  <a:tcPr/>
                </a:tc>
                <a:extLst>
                  <a:ext uri="{0D108BD9-81ED-4DB2-BD59-A6C34878D82A}">
                    <a16:rowId xmlns:a16="http://schemas.microsoft.com/office/drawing/2014/main" val="72915189"/>
                  </a:ext>
                </a:extLst>
              </a:tr>
              <a:tr h="370840">
                <a:tc>
                  <a:txBody>
                    <a:bodyPr/>
                    <a:lstStyle/>
                    <a:p>
                      <a:pPr algn="ctr"/>
                      <a:r>
                        <a:rPr kumimoji="1" lang="en-US" altLang="ja-JP" sz="1800" b="0" i="0" kern="1200" dirty="0">
                          <a:solidFill>
                            <a:schemeClr val="dk1"/>
                          </a:solidFill>
                          <a:effectLst/>
                          <a:latin typeface="+mn-lt"/>
                          <a:ea typeface="+mn-ea"/>
                          <a:cs typeface="+mn-cs"/>
                        </a:rPr>
                        <a:t>Statements</a:t>
                      </a:r>
                      <a:endParaRPr kumimoji="1" lang="ja-JP" altLang="en-US" dirty="0"/>
                    </a:p>
                  </a:txBody>
                  <a:tcPr/>
                </a:tc>
                <a:tc>
                  <a:txBody>
                    <a:bodyPr/>
                    <a:lstStyle/>
                    <a:p>
                      <a:pPr algn="ctr"/>
                      <a:r>
                        <a:rPr kumimoji="1" lang="en-US" altLang="ja-JP" dirty="0"/>
                        <a:t>4</a:t>
                      </a:r>
                      <a:endParaRPr kumimoji="1" lang="ja-JP" altLang="en-US" dirty="0"/>
                    </a:p>
                  </a:txBody>
                  <a:tcPr/>
                </a:tc>
                <a:tc>
                  <a:txBody>
                    <a:bodyPr/>
                    <a:lstStyle/>
                    <a:p>
                      <a:pPr algn="ctr"/>
                      <a:r>
                        <a:rPr kumimoji="1" lang="en-US" altLang="ja-JP" dirty="0"/>
                        <a:t>2</a:t>
                      </a:r>
                      <a:endParaRPr kumimoji="1" lang="ja-JP" altLang="en-US" dirty="0"/>
                    </a:p>
                  </a:txBody>
                  <a:tcPr/>
                </a:tc>
                <a:tc>
                  <a:txBody>
                    <a:bodyPr/>
                    <a:lstStyle/>
                    <a:p>
                      <a:pPr algn="ctr"/>
                      <a:r>
                        <a:rPr kumimoji="1" lang="en-US" altLang="ja-JP" dirty="0"/>
                        <a:t>3</a:t>
                      </a:r>
                      <a:endParaRPr kumimoji="1" lang="ja-JP" altLang="en-US" dirty="0"/>
                    </a:p>
                  </a:txBody>
                  <a:tcPr/>
                </a:tc>
                <a:tc>
                  <a:txBody>
                    <a:bodyPr/>
                    <a:lstStyle/>
                    <a:p>
                      <a:pPr algn="ctr"/>
                      <a:r>
                        <a:rPr kumimoji="1" lang="en-US" altLang="ja-JP" dirty="0"/>
                        <a:t>3</a:t>
                      </a:r>
                      <a:endParaRPr kumimoji="1" lang="ja-JP" altLang="en-US" dirty="0"/>
                    </a:p>
                  </a:txBody>
                  <a:tcPr/>
                </a:tc>
                <a:extLst>
                  <a:ext uri="{0D108BD9-81ED-4DB2-BD59-A6C34878D82A}">
                    <a16:rowId xmlns:a16="http://schemas.microsoft.com/office/drawing/2014/main" val="3401766408"/>
                  </a:ext>
                </a:extLst>
              </a:tr>
              <a:tr h="370840">
                <a:tc>
                  <a:txBody>
                    <a:bodyPr/>
                    <a:lstStyle/>
                    <a:p>
                      <a:pPr algn="ctr"/>
                      <a:r>
                        <a:rPr kumimoji="1" lang="en-US" altLang="ja-JP" sz="1800" b="0" i="0" kern="1200" dirty="0">
                          <a:solidFill>
                            <a:schemeClr val="dk1"/>
                          </a:solidFill>
                          <a:effectLst/>
                          <a:latin typeface="+mn-lt"/>
                          <a:ea typeface="+mn-ea"/>
                          <a:cs typeface="+mn-cs"/>
                        </a:rPr>
                        <a:t>Percent Branch Statements</a:t>
                      </a:r>
                      <a:endParaRPr kumimoji="1" lang="ja-JP" altLang="en-US" dirty="0"/>
                    </a:p>
                  </a:txBody>
                  <a:tcPr/>
                </a:tc>
                <a:tc>
                  <a:txBody>
                    <a:bodyPr/>
                    <a:lstStyle/>
                    <a:p>
                      <a:pPr algn="ctr"/>
                      <a:r>
                        <a:rPr kumimoji="1" lang="en-US" altLang="ja-JP" dirty="0"/>
                        <a:t>5</a:t>
                      </a:r>
                      <a:endParaRPr kumimoji="1" lang="ja-JP" altLang="en-US" dirty="0"/>
                    </a:p>
                  </a:txBody>
                  <a:tcPr/>
                </a:tc>
                <a:tc>
                  <a:txBody>
                    <a:bodyPr/>
                    <a:lstStyle/>
                    <a:p>
                      <a:pPr algn="ctr"/>
                      <a:r>
                        <a:rPr kumimoji="1" lang="en-US" altLang="ja-JP" dirty="0"/>
                        <a:t>5</a:t>
                      </a:r>
                      <a:endParaRPr kumimoji="1" lang="ja-JP" altLang="en-US" dirty="0"/>
                    </a:p>
                  </a:txBody>
                  <a:tcPr/>
                </a:tc>
                <a:tc>
                  <a:txBody>
                    <a:bodyPr/>
                    <a:lstStyle/>
                    <a:p>
                      <a:pPr algn="ctr"/>
                      <a:r>
                        <a:rPr kumimoji="1" lang="en-US" altLang="ja-JP" dirty="0"/>
                        <a:t>6</a:t>
                      </a:r>
                      <a:endParaRPr kumimoji="1" lang="ja-JP" altLang="en-US" dirty="0"/>
                    </a:p>
                  </a:txBody>
                  <a:tcPr/>
                </a:tc>
                <a:tc>
                  <a:txBody>
                    <a:bodyPr/>
                    <a:lstStyle/>
                    <a:p>
                      <a:pPr algn="ctr"/>
                      <a:r>
                        <a:rPr kumimoji="1" lang="en-US" altLang="ja-JP" dirty="0"/>
                        <a:t>5</a:t>
                      </a:r>
                      <a:endParaRPr kumimoji="1" lang="ja-JP" altLang="en-US" dirty="0"/>
                    </a:p>
                  </a:txBody>
                  <a:tcPr/>
                </a:tc>
                <a:extLst>
                  <a:ext uri="{0D108BD9-81ED-4DB2-BD59-A6C34878D82A}">
                    <a16:rowId xmlns:a16="http://schemas.microsoft.com/office/drawing/2014/main" val="3183870802"/>
                  </a:ext>
                </a:extLst>
              </a:tr>
              <a:tr h="370840">
                <a:tc>
                  <a:txBody>
                    <a:bodyPr/>
                    <a:lstStyle/>
                    <a:p>
                      <a:pPr algn="ctr"/>
                      <a:r>
                        <a:rPr kumimoji="1" lang="en-US" altLang="ja-JP" sz="1800" b="0" i="0" kern="1200" dirty="0">
                          <a:solidFill>
                            <a:schemeClr val="dk1"/>
                          </a:solidFill>
                          <a:effectLst/>
                          <a:latin typeface="+mn-lt"/>
                          <a:ea typeface="+mn-ea"/>
                          <a:cs typeface="+mn-cs"/>
                        </a:rPr>
                        <a:t>Statements at block level 1</a:t>
                      </a:r>
                      <a:endParaRPr kumimoji="1" lang="ja-JP" altLang="en-US" dirty="0"/>
                    </a:p>
                  </a:txBody>
                  <a:tcPr/>
                </a:tc>
                <a:tc>
                  <a:txBody>
                    <a:bodyPr/>
                    <a:lstStyle/>
                    <a:p>
                      <a:pPr algn="ctr"/>
                      <a:r>
                        <a:rPr kumimoji="1" lang="en-US" altLang="ja-JP" dirty="0"/>
                        <a:t>6</a:t>
                      </a:r>
                      <a:endParaRPr kumimoji="1" lang="ja-JP" altLang="en-US" dirty="0"/>
                    </a:p>
                  </a:txBody>
                  <a:tcPr/>
                </a:tc>
                <a:tc>
                  <a:txBody>
                    <a:bodyPr/>
                    <a:lstStyle/>
                    <a:p>
                      <a:pPr algn="ctr"/>
                      <a:r>
                        <a:rPr kumimoji="1" lang="en-US" altLang="ja-JP" dirty="0"/>
                        <a:t>6</a:t>
                      </a:r>
                      <a:endParaRPr kumimoji="1" lang="ja-JP" altLang="en-US" dirty="0"/>
                    </a:p>
                  </a:txBody>
                  <a:tcPr/>
                </a:tc>
                <a:tc>
                  <a:txBody>
                    <a:bodyPr/>
                    <a:lstStyle/>
                    <a:p>
                      <a:pPr algn="ctr"/>
                      <a:r>
                        <a:rPr kumimoji="1" lang="en-US" altLang="ja-JP" dirty="0"/>
                        <a:t>5</a:t>
                      </a:r>
                      <a:endParaRPr kumimoji="1" lang="ja-JP" altLang="en-US" dirty="0"/>
                    </a:p>
                  </a:txBody>
                  <a:tcPr/>
                </a:tc>
                <a:tc>
                  <a:txBody>
                    <a:bodyPr/>
                    <a:lstStyle/>
                    <a:p>
                      <a:pPr algn="ctr"/>
                      <a:r>
                        <a:rPr kumimoji="1" lang="en-US" altLang="ja-JP" dirty="0"/>
                        <a:t>6</a:t>
                      </a:r>
                      <a:endParaRPr kumimoji="1" lang="ja-JP" altLang="en-US" dirty="0"/>
                    </a:p>
                  </a:txBody>
                  <a:tcPr/>
                </a:tc>
                <a:extLst>
                  <a:ext uri="{0D108BD9-81ED-4DB2-BD59-A6C34878D82A}">
                    <a16:rowId xmlns:a16="http://schemas.microsoft.com/office/drawing/2014/main" val="3874382111"/>
                  </a:ext>
                </a:extLst>
              </a:tr>
              <a:tr h="370840">
                <a:tc>
                  <a:txBody>
                    <a:bodyPr/>
                    <a:lstStyle/>
                    <a:p>
                      <a:pPr algn="ctr"/>
                      <a:r>
                        <a:rPr kumimoji="1" lang="en-US" altLang="ja-JP" sz="1800" b="0" i="0" kern="1200" dirty="0">
                          <a:solidFill>
                            <a:schemeClr val="dk1"/>
                          </a:solidFill>
                          <a:effectLst/>
                          <a:latin typeface="+mn-lt"/>
                          <a:ea typeface="+mn-ea"/>
                          <a:cs typeface="+mn-cs"/>
                        </a:rPr>
                        <a:t>Statements at block level 2</a:t>
                      </a:r>
                      <a:endParaRPr kumimoji="1" lang="ja-JP" altLang="en-US" dirty="0"/>
                    </a:p>
                  </a:txBody>
                  <a:tcPr/>
                </a:tc>
                <a:tc>
                  <a:txBody>
                    <a:bodyPr/>
                    <a:lstStyle/>
                    <a:p>
                      <a:pPr algn="ctr"/>
                      <a:r>
                        <a:rPr kumimoji="1" lang="en-US" altLang="ja-JP" dirty="0"/>
                        <a:t>7</a:t>
                      </a:r>
                      <a:endParaRPr kumimoji="1" lang="ja-JP" altLang="en-US" dirty="0"/>
                    </a:p>
                  </a:txBody>
                  <a:tcPr/>
                </a:tc>
                <a:tc>
                  <a:txBody>
                    <a:bodyPr/>
                    <a:lstStyle/>
                    <a:p>
                      <a:pPr algn="ctr"/>
                      <a:r>
                        <a:rPr kumimoji="1" lang="en-US" altLang="ja-JP" dirty="0"/>
                        <a:t>7</a:t>
                      </a:r>
                      <a:endParaRPr kumimoji="1" lang="ja-JP" altLang="en-US" dirty="0"/>
                    </a:p>
                  </a:txBody>
                  <a:tcPr/>
                </a:tc>
                <a:tc>
                  <a:txBody>
                    <a:bodyPr/>
                    <a:lstStyle/>
                    <a:p>
                      <a:pPr algn="ctr"/>
                      <a:r>
                        <a:rPr kumimoji="1" lang="en-US" altLang="ja-JP" dirty="0"/>
                        <a:t>8</a:t>
                      </a:r>
                      <a:endParaRPr kumimoji="1" lang="ja-JP" altLang="en-US" dirty="0"/>
                    </a:p>
                  </a:txBody>
                  <a:tcPr/>
                </a:tc>
                <a:tc>
                  <a:txBody>
                    <a:bodyPr/>
                    <a:lstStyle/>
                    <a:p>
                      <a:pPr algn="ctr"/>
                      <a:r>
                        <a:rPr kumimoji="1" lang="en-US" altLang="ja-JP" dirty="0"/>
                        <a:t>7</a:t>
                      </a:r>
                      <a:endParaRPr kumimoji="1" lang="ja-JP" altLang="en-US" dirty="0"/>
                    </a:p>
                  </a:txBody>
                  <a:tcPr/>
                </a:tc>
                <a:extLst>
                  <a:ext uri="{0D108BD9-81ED-4DB2-BD59-A6C34878D82A}">
                    <a16:rowId xmlns:a16="http://schemas.microsoft.com/office/drawing/2014/main" val="1485801387"/>
                  </a:ext>
                </a:extLst>
              </a:tr>
              <a:tr h="370840">
                <a:tc>
                  <a:txBody>
                    <a:bodyPr/>
                    <a:lstStyle/>
                    <a:p>
                      <a:pPr algn="ctr"/>
                      <a:r>
                        <a:rPr kumimoji="1" lang="en-US" altLang="ja-JP" sz="1800" b="0" i="0" kern="1200" dirty="0">
                          <a:solidFill>
                            <a:schemeClr val="dk1"/>
                          </a:solidFill>
                          <a:effectLst/>
                          <a:latin typeface="+mn-lt"/>
                          <a:ea typeface="+mn-ea"/>
                          <a:cs typeface="+mn-cs"/>
                        </a:rPr>
                        <a:t>Percent Lines with Comments</a:t>
                      </a:r>
                      <a:endParaRPr kumimoji="1" lang="ja-JP" altLang="en-US" dirty="0"/>
                    </a:p>
                  </a:txBody>
                  <a:tcPr/>
                </a:tc>
                <a:tc>
                  <a:txBody>
                    <a:bodyPr/>
                    <a:lstStyle/>
                    <a:p>
                      <a:pPr algn="ctr"/>
                      <a:r>
                        <a:rPr kumimoji="1" lang="en-US" altLang="ja-JP" dirty="0"/>
                        <a:t>8</a:t>
                      </a:r>
                      <a:endParaRPr kumimoji="1" lang="ja-JP" altLang="en-US" dirty="0"/>
                    </a:p>
                  </a:txBody>
                  <a:tcPr/>
                </a:tc>
                <a:tc>
                  <a:txBody>
                    <a:bodyPr/>
                    <a:lstStyle/>
                    <a:p>
                      <a:pPr algn="ctr"/>
                      <a:r>
                        <a:rPr kumimoji="1" lang="en-US" altLang="ja-JP" dirty="0"/>
                        <a:t>8</a:t>
                      </a:r>
                      <a:endParaRPr kumimoji="1" lang="ja-JP" altLang="en-US" dirty="0"/>
                    </a:p>
                  </a:txBody>
                  <a:tcPr/>
                </a:tc>
                <a:tc>
                  <a:txBody>
                    <a:bodyPr/>
                    <a:lstStyle/>
                    <a:p>
                      <a:pPr algn="ctr"/>
                      <a:r>
                        <a:rPr kumimoji="1" lang="en-US" altLang="ja-JP" dirty="0"/>
                        <a:t>7</a:t>
                      </a:r>
                      <a:endParaRPr kumimoji="1" lang="ja-JP" altLang="en-US" dirty="0"/>
                    </a:p>
                  </a:txBody>
                  <a:tcPr/>
                </a:tc>
                <a:tc>
                  <a:txBody>
                    <a:bodyPr/>
                    <a:lstStyle/>
                    <a:p>
                      <a:pPr algn="ctr"/>
                      <a:r>
                        <a:rPr kumimoji="1" lang="en-US" altLang="ja-JP" dirty="0"/>
                        <a:t>9</a:t>
                      </a:r>
                      <a:endParaRPr kumimoji="1" lang="ja-JP" altLang="en-US" dirty="0"/>
                    </a:p>
                  </a:txBody>
                  <a:tcPr/>
                </a:tc>
                <a:extLst>
                  <a:ext uri="{0D108BD9-81ED-4DB2-BD59-A6C34878D82A}">
                    <a16:rowId xmlns:a16="http://schemas.microsoft.com/office/drawing/2014/main" val="2422352994"/>
                  </a:ext>
                </a:extLst>
              </a:tr>
              <a:tr h="370840">
                <a:tc>
                  <a:txBody>
                    <a:bodyPr/>
                    <a:lstStyle/>
                    <a:p>
                      <a:pPr algn="ctr"/>
                      <a:r>
                        <a:rPr kumimoji="1" lang="en-US" altLang="ja-JP" sz="1800" b="0" i="0" kern="1200" dirty="0">
                          <a:solidFill>
                            <a:schemeClr val="dk1"/>
                          </a:solidFill>
                          <a:effectLst/>
                          <a:latin typeface="+mn-lt"/>
                          <a:ea typeface="+mn-ea"/>
                          <a:cs typeface="+mn-cs"/>
                        </a:rPr>
                        <a:t>Average Complexity*</a:t>
                      </a:r>
                      <a:endParaRPr kumimoji="1" lang="ja-JP" altLang="en-US" dirty="0"/>
                    </a:p>
                  </a:txBody>
                  <a:tcPr/>
                </a:tc>
                <a:tc>
                  <a:txBody>
                    <a:bodyPr/>
                    <a:lstStyle/>
                    <a:p>
                      <a:pPr algn="ctr"/>
                      <a:r>
                        <a:rPr kumimoji="1" lang="en-US" altLang="ja-JP" dirty="0"/>
                        <a:t>9</a:t>
                      </a:r>
                      <a:endParaRPr kumimoji="1" lang="ja-JP" altLang="en-US" dirty="0"/>
                    </a:p>
                  </a:txBody>
                  <a:tcPr/>
                </a:tc>
                <a:tc>
                  <a:txBody>
                    <a:bodyPr/>
                    <a:lstStyle/>
                    <a:p>
                      <a:pPr algn="ctr"/>
                      <a:r>
                        <a:rPr kumimoji="1" lang="en-US" altLang="ja-JP" dirty="0"/>
                        <a:t>9</a:t>
                      </a:r>
                      <a:endParaRPr kumimoji="1" lang="ja-JP" altLang="en-US" dirty="0"/>
                    </a:p>
                  </a:txBody>
                  <a:tcPr/>
                </a:tc>
                <a:tc>
                  <a:txBody>
                    <a:bodyPr/>
                    <a:lstStyle/>
                    <a:p>
                      <a:pPr algn="ctr"/>
                      <a:r>
                        <a:rPr kumimoji="1" lang="en-US" altLang="ja-JP" dirty="0"/>
                        <a:t>10</a:t>
                      </a:r>
                      <a:endParaRPr kumimoji="1" lang="ja-JP" altLang="en-US" dirty="0"/>
                    </a:p>
                  </a:txBody>
                  <a:tcPr/>
                </a:tc>
                <a:tc>
                  <a:txBody>
                    <a:bodyPr/>
                    <a:lstStyle/>
                    <a:p>
                      <a:pPr algn="ctr"/>
                      <a:r>
                        <a:rPr kumimoji="1" lang="en-US" altLang="ja-JP" dirty="0"/>
                        <a:t>8</a:t>
                      </a:r>
                      <a:endParaRPr kumimoji="1" lang="ja-JP" altLang="en-US" dirty="0"/>
                    </a:p>
                  </a:txBody>
                  <a:tcPr/>
                </a:tc>
                <a:extLst>
                  <a:ext uri="{0D108BD9-81ED-4DB2-BD59-A6C34878D82A}">
                    <a16:rowId xmlns:a16="http://schemas.microsoft.com/office/drawing/2014/main" val="1550048200"/>
                  </a:ext>
                </a:extLst>
              </a:tr>
              <a:tr h="370840">
                <a:tc>
                  <a:txBody>
                    <a:bodyPr/>
                    <a:lstStyle/>
                    <a:p>
                      <a:pPr algn="ctr"/>
                      <a:r>
                        <a:rPr kumimoji="1" lang="en-US" altLang="ja-JP" sz="1800" b="0" i="0" kern="1200" dirty="0">
                          <a:solidFill>
                            <a:schemeClr val="dk1"/>
                          </a:solidFill>
                          <a:effectLst/>
                          <a:latin typeface="+mn-lt"/>
                          <a:ea typeface="+mn-ea"/>
                          <a:cs typeface="+mn-cs"/>
                        </a:rPr>
                        <a:t>Statements at block level 3</a:t>
                      </a:r>
                      <a:endParaRPr kumimoji="1" lang="ja-JP" altLang="en-US" dirty="0"/>
                    </a:p>
                  </a:txBody>
                  <a:tcPr/>
                </a:tc>
                <a:tc>
                  <a:txBody>
                    <a:bodyPr/>
                    <a:lstStyle/>
                    <a:p>
                      <a:pPr algn="ctr"/>
                      <a:r>
                        <a:rPr kumimoji="1" lang="en-US" altLang="ja-JP" dirty="0"/>
                        <a:t>10</a:t>
                      </a:r>
                      <a:endParaRPr kumimoji="1" lang="ja-JP" altLang="en-US" dirty="0"/>
                    </a:p>
                  </a:txBody>
                  <a:tcPr/>
                </a:tc>
                <a:tc>
                  <a:txBody>
                    <a:bodyPr/>
                    <a:lstStyle/>
                    <a:p>
                      <a:pPr algn="ctr"/>
                      <a:r>
                        <a:rPr kumimoji="1" lang="en-US" altLang="ja-JP" dirty="0"/>
                        <a:t>11</a:t>
                      </a:r>
                      <a:endParaRPr kumimoji="1" lang="ja-JP" altLang="en-US" dirty="0"/>
                    </a:p>
                  </a:txBody>
                  <a:tcPr/>
                </a:tc>
                <a:tc>
                  <a:txBody>
                    <a:bodyPr/>
                    <a:lstStyle/>
                    <a:p>
                      <a:pPr algn="ctr"/>
                      <a:r>
                        <a:rPr kumimoji="1" lang="en-US" altLang="ja-JP" dirty="0"/>
                        <a:t>15</a:t>
                      </a:r>
                      <a:endParaRPr kumimoji="1" lang="ja-JP" altLang="en-US" dirty="0"/>
                    </a:p>
                  </a:txBody>
                  <a:tcPr/>
                </a:tc>
                <a:tc>
                  <a:txBody>
                    <a:bodyPr/>
                    <a:lstStyle/>
                    <a:p>
                      <a:pPr algn="ctr"/>
                      <a:r>
                        <a:rPr kumimoji="1" lang="en-US" altLang="ja-JP" dirty="0"/>
                        <a:t>11</a:t>
                      </a:r>
                      <a:endParaRPr kumimoji="1" lang="ja-JP" altLang="en-US" dirty="0"/>
                    </a:p>
                  </a:txBody>
                  <a:tcPr/>
                </a:tc>
                <a:extLst>
                  <a:ext uri="{0D108BD9-81ED-4DB2-BD59-A6C34878D82A}">
                    <a16:rowId xmlns:a16="http://schemas.microsoft.com/office/drawing/2014/main" val="2523232290"/>
                  </a:ext>
                </a:extLst>
              </a:tr>
            </a:tbl>
          </a:graphicData>
        </a:graphic>
      </p:graphicFrame>
      <p:sp>
        <p:nvSpPr>
          <p:cNvPr id="4" name="日付プレースホルダー 3">
            <a:extLst>
              <a:ext uri="{FF2B5EF4-FFF2-40B4-BE49-F238E27FC236}">
                <a16:creationId xmlns:a16="http://schemas.microsoft.com/office/drawing/2014/main" id="{B1CFF753-E151-414D-AA28-7FFDC807BE77}"/>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58D725E4-F3AC-4851-B200-87C5634F124C}"/>
              </a:ext>
            </a:extLst>
          </p:cNvPr>
          <p:cNvSpPr>
            <a:spLocks noGrp="1"/>
          </p:cNvSpPr>
          <p:nvPr>
            <p:ph type="sldNum" sz="quarter" idx="12"/>
          </p:nvPr>
        </p:nvSpPr>
        <p:spPr/>
        <p:txBody>
          <a:bodyPr/>
          <a:lstStyle/>
          <a:p>
            <a:fld id="{F213DFCF-5784-42DD-A464-42D78A0F0F6D}" type="slidenum">
              <a:rPr kumimoji="1" lang="ja-JP" altLang="en-US" smtClean="0"/>
              <a:t>22</a:t>
            </a:fld>
            <a:endParaRPr kumimoji="1" lang="ja-JP" altLang="en-US"/>
          </a:p>
        </p:txBody>
      </p:sp>
    </p:spTree>
    <p:extLst>
      <p:ext uri="{BB962C8B-B14F-4D97-AF65-F5344CB8AC3E}">
        <p14:creationId xmlns:p14="http://schemas.microsoft.com/office/powerpoint/2010/main" val="475246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9CDF57-296C-480C-8567-616CFB54E799}"/>
              </a:ext>
            </a:extLst>
          </p:cNvPr>
          <p:cNvSpPr>
            <a:spLocks noGrp="1"/>
          </p:cNvSpPr>
          <p:nvPr>
            <p:ph type="title"/>
          </p:nvPr>
        </p:nvSpPr>
        <p:spPr/>
        <p:txBody>
          <a:bodyPr/>
          <a:lstStyle/>
          <a:p>
            <a:r>
              <a:rPr kumimoji="1" lang="ja-JP" altLang="en-US" dirty="0"/>
              <a:t>特徴量重要度に関する考察</a:t>
            </a:r>
          </a:p>
        </p:txBody>
      </p:sp>
      <p:sp>
        <p:nvSpPr>
          <p:cNvPr id="3" name="コンテンツ プレースホルダー 2">
            <a:extLst>
              <a:ext uri="{FF2B5EF4-FFF2-40B4-BE49-F238E27FC236}">
                <a16:creationId xmlns:a16="http://schemas.microsoft.com/office/drawing/2014/main" id="{58AD67E8-8AB2-411D-8947-5E4C9E9F1731}"/>
              </a:ext>
            </a:extLst>
          </p:cNvPr>
          <p:cNvSpPr>
            <a:spLocks noGrp="1"/>
          </p:cNvSpPr>
          <p:nvPr>
            <p:ph idx="1"/>
          </p:nvPr>
        </p:nvSpPr>
        <p:spPr/>
        <p:txBody>
          <a:bodyPr/>
          <a:lstStyle/>
          <a:p>
            <a:r>
              <a:rPr kumimoji="1" lang="ja-JP" altLang="en-US" dirty="0"/>
              <a:t>各データセットにおいてモデルが重視</a:t>
            </a:r>
            <a:r>
              <a:rPr lang="ja-JP" altLang="en-US" dirty="0"/>
              <a:t>する</a:t>
            </a:r>
            <a:r>
              <a:rPr kumimoji="1" lang="ja-JP" altLang="en-US" dirty="0"/>
              <a:t>特徴量の傾向はおおむね一致している</a:t>
            </a:r>
            <a:endParaRPr kumimoji="1" lang="en-US" altLang="ja-JP" dirty="0"/>
          </a:p>
          <a:p>
            <a:r>
              <a:rPr lang="ja-JP" altLang="en-US" dirty="0"/>
              <a:t>特徴量重要度は汎化性能が低い理由には関係がないと考えられる</a:t>
            </a:r>
            <a:endParaRPr kumimoji="1" lang="ja-JP" altLang="en-US" dirty="0"/>
          </a:p>
        </p:txBody>
      </p:sp>
      <p:sp>
        <p:nvSpPr>
          <p:cNvPr id="4" name="日付プレースホルダー 3">
            <a:extLst>
              <a:ext uri="{FF2B5EF4-FFF2-40B4-BE49-F238E27FC236}">
                <a16:creationId xmlns:a16="http://schemas.microsoft.com/office/drawing/2014/main" id="{8963B380-823F-4F2C-9FD0-65A60FFE4054}"/>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ECD3AB3A-F09D-46EB-9635-A10E3391E46F}"/>
              </a:ext>
            </a:extLst>
          </p:cNvPr>
          <p:cNvSpPr>
            <a:spLocks noGrp="1"/>
          </p:cNvSpPr>
          <p:nvPr>
            <p:ph type="sldNum" sz="quarter" idx="12"/>
          </p:nvPr>
        </p:nvSpPr>
        <p:spPr/>
        <p:txBody>
          <a:bodyPr/>
          <a:lstStyle/>
          <a:p>
            <a:fld id="{F213DFCF-5784-42DD-A464-42D78A0F0F6D}" type="slidenum">
              <a:rPr kumimoji="1" lang="ja-JP" altLang="en-US" smtClean="0"/>
              <a:t>23</a:t>
            </a:fld>
            <a:endParaRPr kumimoji="1" lang="ja-JP" altLang="en-US"/>
          </a:p>
        </p:txBody>
      </p:sp>
    </p:spTree>
    <p:extLst>
      <p:ext uri="{BB962C8B-B14F-4D97-AF65-F5344CB8AC3E}">
        <p14:creationId xmlns:p14="http://schemas.microsoft.com/office/powerpoint/2010/main" val="1842071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BE1DF3E5-4BE5-4081-869B-EF1A387AC09D}"/>
              </a:ext>
            </a:extLst>
          </p:cNvPr>
          <p:cNvPicPr>
            <a:picLocks noChangeAspect="1"/>
          </p:cNvPicPr>
          <p:nvPr/>
        </p:nvPicPr>
        <p:blipFill>
          <a:blip r:embed="rId3"/>
          <a:stretch>
            <a:fillRect/>
          </a:stretch>
        </p:blipFill>
        <p:spPr>
          <a:xfrm>
            <a:off x="819952" y="1417638"/>
            <a:ext cx="7479816" cy="5135094"/>
          </a:xfrm>
          <a:prstGeom prst="rect">
            <a:avLst/>
          </a:prstGeom>
        </p:spPr>
      </p:pic>
      <p:sp>
        <p:nvSpPr>
          <p:cNvPr id="2" name="タイトル 1">
            <a:extLst>
              <a:ext uri="{FF2B5EF4-FFF2-40B4-BE49-F238E27FC236}">
                <a16:creationId xmlns:a16="http://schemas.microsoft.com/office/drawing/2014/main" id="{89F36C96-D490-4A7C-8D71-538A0FE812FF}"/>
              </a:ext>
            </a:extLst>
          </p:cNvPr>
          <p:cNvSpPr>
            <a:spLocks noGrp="1"/>
          </p:cNvSpPr>
          <p:nvPr>
            <p:ph type="title"/>
          </p:nvPr>
        </p:nvSpPr>
        <p:spPr/>
        <p:txBody>
          <a:bodyPr/>
          <a:lstStyle/>
          <a:p>
            <a:r>
              <a:rPr kumimoji="1" lang="ja-JP" altLang="en-US" dirty="0"/>
              <a:t>ソースコード品質判定モデル</a:t>
            </a:r>
          </a:p>
        </p:txBody>
      </p:sp>
      <p:sp>
        <p:nvSpPr>
          <p:cNvPr id="4" name="日付プレースホルダー 3">
            <a:extLst>
              <a:ext uri="{FF2B5EF4-FFF2-40B4-BE49-F238E27FC236}">
                <a16:creationId xmlns:a16="http://schemas.microsoft.com/office/drawing/2014/main" id="{1FF3D38B-42C2-479D-BEF0-A091E6E800E5}"/>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9CE27552-C96E-44CB-ADFB-9212595B7599}"/>
              </a:ext>
            </a:extLst>
          </p:cNvPr>
          <p:cNvSpPr>
            <a:spLocks noGrp="1"/>
          </p:cNvSpPr>
          <p:nvPr>
            <p:ph type="sldNum" sz="quarter" idx="12"/>
          </p:nvPr>
        </p:nvSpPr>
        <p:spPr/>
        <p:txBody>
          <a:bodyPr/>
          <a:lstStyle/>
          <a:p>
            <a:fld id="{F213DFCF-5784-42DD-A464-42D78A0F0F6D}" type="slidenum">
              <a:rPr kumimoji="1" lang="ja-JP" altLang="en-US" smtClean="0"/>
              <a:t>24</a:t>
            </a:fld>
            <a:endParaRPr kumimoji="1" lang="ja-JP" altLang="en-US"/>
          </a:p>
        </p:txBody>
      </p:sp>
      <p:grpSp>
        <p:nvGrpSpPr>
          <p:cNvPr id="16" name="グループ化 15">
            <a:extLst>
              <a:ext uri="{FF2B5EF4-FFF2-40B4-BE49-F238E27FC236}">
                <a16:creationId xmlns:a16="http://schemas.microsoft.com/office/drawing/2014/main" id="{C5025153-F3C9-4142-8928-F3245B528208}"/>
              </a:ext>
            </a:extLst>
          </p:cNvPr>
          <p:cNvGrpSpPr/>
          <p:nvPr/>
        </p:nvGrpSpPr>
        <p:grpSpPr>
          <a:xfrm>
            <a:off x="849472" y="1458543"/>
            <a:ext cx="3533155" cy="836544"/>
            <a:chOff x="849472" y="1458543"/>
            <a:chExt cx="3533155" cy="836544"/>
          </a:xfrm>
        </p:grpSpPr>
        <p:grpSp>
          <p:nvGrpSpPr>
            <p:cNvPr id="7" name="グループ化 6">
              <a:extLst>
                <a:ext uri="{FF2B5EF4-FFF2-40B4-BE49-F238E27FC236}">
                  <a16:creationId xmlns:a16="http://schemas.microsoft.com/office/drawing/2014/main" id="{4B5CA7ED-3FDA-4095-B994-3AA21FE3BEB6}"/>
                </a:ext>
              </a:extLst>
            </p:cNvPr>
            <p:cNvGrpSpPr/>
            <p:nvPr/>
          </p:nvGrpSpPr>
          <p:grpSpPr>
            <a:xfrm>
              <a:off x="1019388" y="1458543"/>
              <a:ext cx="3226819" cy="836544"/>
              <a:chOff x="4836398" y="3011095"/>
              <a:chExt cx="4697092" cy="1962460"/>
            </a:xfrm>
          </p:grpSpPr>
          <p:graphicFrame>
            <p:nvGraphicFramePr>
              <p:cNvPr id="8" name="オブジェクト 7">
                <a:extLst>
                  <a:ext uri="{FF2B5EF4-FFF2-40B4-BE49-F238E27FC236}">
                    <a16:creationId xmlns:a16="http://schemas.microsoft.com/office/drawing/2014/main" id="{66D734BF-64DE-411B-A49A-3DE9B241F186}"/>
                  </a:ext>
                </a:extLst>
              </p:cNvPr>
              <p:cNvGraphicFramePr>
                <a:graphicFrameLocks/>
              </p:cNvGraphicFramePr>
              <p:nvPr/>
            </p:nvGraphicFramePr>
            <p:xfrm>
              <a:off x="4864722" y="3748773"/>
              <a:ext cx="4552311" cy="320400"/>
            </p:xfrm>
            <a:graphic>
              <a:graphicData uri="http://schemas.openxmlformats.org/presentationml/2006/ole">
                <mc:AlternateContent xmlns:mc="http://schemas.openxmlformats.org/markup-compatibility/2006">
                  <mc:Choice xmlns:v="urn:schemas-microsoft-com:vml" Requires="v">
                    <p:oleObj name="ワークシート" r:id="rId4" imgW="2689999" imgH="236312" progId="Excel.Sheet.12">
                      <p:embed/>
                    </p:oleObj>
                  </mc:Choice>
                  <mc:Fallback>
                    <p:oleObj name="ワークシート" r:id="rId4" imgW="2689999" imgH="236312" progId="Excel.Sheet.12">
                      <p:embed/>
                      <p:pic>
                        <p:nvPicPr>
                          <p:cNvPr id="8" name="オブジェクト 7">
                            <a:extLst>
                              <a:ext uri="{FF2B5EF4-FFF2-40B4-BE49-F238E27FC236}">
                                <a16:creationId xmlns:a16="http://schemas.microsoft.com/office/drawing/2014/main" id="{66D734BF-64DE-411B-A49A-3DE9B241F186}"/>
                              </a:ext>
                            </a:extLst>
                          </p:cNvPr>
                          <p:cNvPicPr/>
                          <p:nvPr/>
                        </p:nvPicPr>
                        <p:blipFill>
                          <a:blip r:embed="rId5"/>
                          <a:stretch>
                            <a:fillRect/>
                          </a:stretch>
                        </p:blipFill>
                        <p:spPr>
                          <a:xfrm>
                            <a:off x="4864722" y="3748773"/>
                            <a:ext cx="4552311" cy="320400"/>
                          </a:xfrm>
                          <a:prstGeom prst="rect">
                            <a:avLst/>
                          </a:prstGeom>
                        </p:spPr>
                      </p:pic>
                    </p:oleObj>
                  </mc:Fallback>
                </mc:AlternateContent>
              </a:graphicData>
            </a:graphic>
          </p:graphicFrame>
          <p:sp>
            <p:nvSpPr>
              <p:cNvPr id="9" name="テキスト ボックス 8">
                <a:extLst>
                  <a:ext uri="{FF2B5EF4-FFF2-40B4-BE49-F238E27FC236}">
                    <a16:creationId xmlns:a16="http://schemas.microsoft.com/office/drawing/2014/main" id="{B3CB5598-CC8C-475B-BC49-4B8E718B5008}"/>
                  </a:ext>
                </a:extLst>
              </p:cNvPr>
              <p:cNvSpPr txBox="1"/>
              <p:nvPr/>
            </p:nvSpPr>
            <p:spPr>
              <a:xfrm>
                <a:off x="4836398" y="4107134"/>
                <a:ext cx="1276835" cy="866421"/>
              </a:xfrm>
              <a:prstGeom prst="rect">
                <a:avLst/>
              </a:prstGeom>
              <a:noFill/>
            </p:spPr>
            <p:txBody>
              <a:bodyPr wrap="none" rtlCol="0">
                <a:spAutoFit/>
              </a:bodyPr>
              <a:lstStyle/>
              <a:p>
                <a:r>
                  <a:rPr kumimoji="1" lang="ja-JP" altLang="en-US" sz="1800" dirty="0"/>
                  <a:t>初級者</a:t>
                </a:r>
              </a:p>
            </p:txBody>
          </p:sp>
          <p:sp>
            <p:nvSpPr>
              <p:cNvPr id="10" name="テキスト ボックス 9">
                <a:extLst>
                  <a:ext uri="{FF2B5EF4-FFF2-40B4-BE49-F238E27FC236}">
                    <a16:creationId xmlns:a16="http://schemas.microsoft.com/office/drawing/2014/main" id="{143EB289-75AD-489C-AA10-ABE69CCC37CB}"/>
                  </a:ext>
                </a:extLst>
              </p:cNvPr>
              <p:cNvSpPr txBox="1"/>
              <p:nvPr/>
            </p:nvSpPr>
            <p:spPr>
              <a:xfrm>
                <a:off x="8256655" y="4107134"/>
                <a:ext cx="1276835" cy="866421"/>
              </a:xfrm>
              <a:prstGeom prst="rect">
                <a:avLst/>
              </a:prstGeom>
              <a:noFill/>
            </p:spPr>
            <p:txBody>
              <a:bodyPr wrap="none" rtlCol="0">
                <a:spAutoFit/>
              </a:bodyPr>
              <a:lstStyle/>
              <a:p>
                <a:r>
                  <a:rPr kumimoji="1" lang="ja-JP" altLang="en-US" sz="1800" dirty="0"/>
                  <a:t>上級者</a:t>
                </a:r>
              </a:p>
            </p:txBody>
          </p:sp>
          <p:sp>
            <p:nvSpPr>
              <p:cNvPr id="11" name="テキスト ボックス 10">
                <a:extLst>
                  <a:ext uri="{FF2B5EF4-FFF2-40B4-BE49-F238E27FC236}">
                    <a16:creationId xmlns:a16="http://schemas.microsoft.com/office/drawing/2014/main" id="{EADD3071-1E22-448E-B045-20A8217030A3}"/>
                  </a:ext>
                </a:extLst>
              </p:cNvPr>
              <p:cNvSpPr txBox="1"/>
              <p:nvPr/>
            </p:nvSpPr>
            <p:spPr>
              <a:xfrm>
                <a:off x="4991568" y="3011095"/>
                <a:ext cx="966494" cy="866421"/>
              </a:xfrm>
              <a:prstGeom prst="rect">
                <a:avLst/>
              </a:prstGeom>
              <a:noFill/>
            </p:spPr>
            <p:txBody>
              <a:bodyPr wrap="none" rtlCol="0">
                <a:spAutoFit/>
              </a:bodyPr>
              <a:lstStyle/>
              <a:p>
                <a:r>
                  <a:rPr kumimoji="1" lang="en-US" altLang="ja-JP" sz="1800" dirty="0"/>
                  <a:t>25%</a:t>
                </a:r>
                <a:endParaRPr kumimoji="1" lang="ja-JP" altLang="en-US" sz="1800" dirty="0"/>
              </a:p>
            </p:txBody>
          </p:sp>
          <p:sp>
            <p:nvSpPr>
              <p:cNvPr id="12" name="テキスト ボックス 11">
                <a:extLst>
                  <a:ext uri="{FF2B5EF4-FFF2-40B4-BE49-F238E27FC236}">
                    <a16:creationId xmlns:a16="http://schemas.microsoft.com/office/drawing/2014/main" id="{D969980F-130D-4DB9-9BCE-7BFF9A3DE708}"/>
                  </a:ext>
                </a:extLst>
              </p:cNvPr>
              <p:cNvSpPr txBox="1"/>
              <p:nvPr/>
            </p:nvSpPr>
            <p:spPr>
              <a:xfrm>
                <a:off x="6677317" y="3043743"/>
                <a:ext cx="966494" cy="866421"/>
              </a:xfrm>
              <a:prstGeom prst="rect">
                <a:avLst/>
              </a:prstGeom>
              <a:noFill/>
            </p:spPr>
            <p:txBody>
              <a:bodyPr wrap="none" rtlCol="0">
                <a:spAutoFit/>
              </a:bodyPr>
              <a:lstStyle/>
              <a:p>
                <a:r>
                  <a:rPr kumimoji="1" lang="en-US" altLang="ja-JP" sz="1800" dirty="0"/>
                  <a:t>50%</a:t>
                </a:r>
                <a:endParaRPr kumimoji="1" lang="ja-JP" altLang="en-US" sz="1800" dirty="0"/>
              </a:p>
            </p:txBody>
          </p:sp>
          <p:sp>
            <p:nvSpPr>
              <p:cNvPr id="13" name="テキスト ボックス 12">
                <a:extLst>
                  <a:ext uri="{FF2B5EF4-FFF2-40B4-BE49-F238E27FC236}">
                    <a16:creationId xmlns:a16="http://schemas.microsoft.com/office/drawing/2014/main" id="{C16B2073-56B8-4134-AF0A-AB5CBC4F0124}"/>
                  </a:ext>
                </a:extLst>
              </p:cNvPr>
              <p:cNvSpPr txBox="1"/>
              <p:nvPr/>
            </p:nvSpPr>
            <p:spPr>
              <a:xfrm>
                <a:off x="8489913" y="3050492"/>
                <a:ext cx="966494" cy="866421"/>
              </a:xfrm>
              <a:prstGeom prst="rect">
                <a:avLst/>
              </a:prstGeom>
              <a:noFill/>
            </p:spPr>
            <p:txBody>
              <a:bodyPr wrap="none" rtlCol="0">
                <a:spAutoFit/>
              </a:bodyPr>
              <a:lstStyle/>
              <a:p>
                <a:r>
                  <a:rPr lang="en-US" altLang="ja-JP" sz="1800" dirty="0"/>
                  <a:t>2</a:t>
                </a:r>
                <a:r>
                  <a:rPr kumimoji="1" lang="en-US" altLang="ja-JP" sz="1800" dirty="0"/>
                  <a:t>5%</a:t>
                </a:r>
                <a:endParaRPr kumimoji="1" lang="ja-JP" altLang="en-US" sz="1800" dirty="0"/>
              </a:p>
            </p:txBody>
          </p:sp>
          <p:sp>
            <p:nvSpPr>
              <p:cNvPr id="14" name="テキスト ボックス 13">
                <a:extLst>
                  <a:ext uri="{FF2B5EF4-FFF2-40B4-BE49-F238E27FC236}">
                    <a16:creationId xmlns:a16="http://schemas.microsoft.com/office/drawing/2014/main" id="{4D9D4E84-D65B-44BE-B815-95C61D6AF8CC}"/>
                  </a:ext>
                </a:extLst>
              </p:cNvPr>
              <p:cNvSpPr txBox="1"/>
              <p:nvPr/>
            </p:nvSpPr>
            <p:spPr>
              <a:xfrm>
                <a:off x="6469631" y="4107134"/>
                <a:ext cx="1276835" cy="866421"/>
              </a:xfrm>
              <a:prstGeom prst="rect">
                <a:avLst/>
              </a:prstGeom>
              <a:noFill/>
            </p:spPr>
            <p:txBody>
              <a:bodyPr wrap="none" rtlCol="0">
                <a:spAutoFit/>
              </a:bodyPr>
              <a:lstStyle/>
              <a:p>
                <a:r>
                  <a:rPr lang="ja-JP" altLang="en-US" sz="1800" dirty="0"/>
                  <a:t>中級者</a:t>
                </a:r>
                <a:endParaRPr kumimoji="1" lang="ja-JP" altLang="en-US" sz="1800" dirty="0"/>
              </a:p>
            </p:txBody>
          </p:sp>
        </p:grpSp>
        <p:sp>
          <p:nvSpPr>
            <p:cNvPr id="3" name="吹き出し: 角を丸めた四角形 2">
              <a:extLst>
                <a:ext uri="{FF2B5EF4-FFF2-40B4-BE49-F238E27FC236}">
                  <a16:creationId xmlns:a16="http://schemas.microsoft.com/office/drawing/2014/main" id="{48A77C76-2220-48B8-B57E-AE88322BF298}"/>
                </a:ext>
              </a:extLst>
            </p:cNvPr>
            <p:cNvSpPr/>
            <p:nvPr/>
          </p:nvSpPr>
          <p:spPr>
            <a:xfrm>
              <a:off x="849472" y="1533507"/>
              <a:ext cx="3533155" cy="700025"/>
            </a:xfrm>
            <a:prstGeom prst="wedgeRoundRectCallout">
              <a:avLst>
                <a:gd name="adj1" fmla="val 43284"/>
                <a:gd name="adj2" fmla="val 132058"/>
                <a:gd name="adj3" fmla="val 16667"/>
              </a:avLst>
            </a:prstGeom>
            <a:noFill/>
            <a:ln w="12700">
              <a:solidFill>
                <a:srgbClr val="00B0F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9" name="吹き出し: 四角形 118">
            <a:extLst>
              <a:ext uri="{FF2B5EF4-FFF2-40B4-BE49-F238E27FC236}">
                <a16:creationId xmlns:a16="http://schemas.microsoft.com/office/drawing/2014/main" id="{1FA8CDB4-DBAB-4F70-8FA1-23468056A5E9}"/>
              </a:ext>
            </a:extLst>
          </p:cNvPr>
          <p:cNvSpPr/>
          <p:nvPr/>
        </p:nvSpPr>
        <p:spPr>
          <a:xfrm>
            <a:off x="203200" y="5403170"/>
            <a:ext cx="5197351" cy="881635"/>
          </a:xfrm>
          <a:prstGeom prst="wedgeRectCallout">
            <a:avLst>
              <a:gd name="adj1" fmla="val 43154"/>
              <a:gd name="adj2" fmla="val -137789"/>
            </a:avLst>
          </a:prstGeom>
          <a:no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altLang="ja-JP" sz="1800" dirty="0">
                <a:solidFill>
                  <a:schemeClr val="tx1"/>
                </a:solidFill>
              </a:rPr>
              <a:t>“if”</a:t>
            </a:r>
            <a:r>
              <a:rPr lang="ja-JP" altLang="en-US" sz="1800" dirty="0">
                <a:solidFill>
                  <a:schemeClr val="tx1"/>
                </a:solidFill>
              </a:rPr>
              <a:t>，</a:t>
            </a:r>
            <a:r>
              <a:rPr lang="en-US" altLang="ja-JP" sz="1800" dirty="0">
                <a:solidFill>
                  <a:schemeClr val="tx1"/>
                </a:solidFill>
              </a:rPr>
              <a:t>”typedef”</a:t>
            </a:r>
            <a:r>
              <a:rPr lang="ja-JP" altLang="en-US" sz="1800" dirty="0">
                <a:solidFill>
                  <a:schemeClr val="tx1"/>
                </a:solidFill>
              </a:rPr>
              <a:t>等の予約語利用頻度：</a:t>
            </a:r>
            <a:r>
              <a:rPr lang="en-US" altLang="ja-JP" sz="1800" dirty="0">
                <a:solidFill>
                  <a:schemeClr val="tx1"/>
                </a:solidFill>
              </a:rPr>
              <a:t>29</a:t>
            </a:r>
            <a:r>
              <a:rPr lang="ja-JP" altLang="en-US" sz="1800" dirty="0">
                <a:solidFill>
                  <a:schemeClr val="tx1"/>
                </a:solidFill>
              </a:rPr>
              <a:t>次元</a:t>
            </a:r>
            <a:endParaRPr lang="en-US" altLang="ja-JP" sz="1800" dirty="0">
              <a:solidFill>
                <a:schemeClr val="tx1"/>
              </a:solidFill>
            </a:endParaRPr>
          </a:p>
          <a:p>
            <a:pPr marL="342900" indent="-342900">
              <a:buFont typeface="Arial" panose="020B0604020202020204" pitchFamily="34" charset="0"/>
              <a:buChar char="•"/>
            </a:pPr>
            <a:r>
              <a:rPr lang="ja-JP" altLang="en-US" sz="1800" dirty="0">
                <a:solidFill>
                  <a:schemeClr val="tx1"/>
                </a:solidFill>
              </a:rPr>
              <a:t>“行数”，“ネストの深さ”等のメトリクス：</a:t>
            </a:r>
            <a:r>
              <a:rPr lang="en-US" altLang="ja-JP" sz="1800" dirty="0">
                <a:solidFill>
                  <a:schemeClr val="tx1"/>
                </a:solidFill>
              </a:rPr>
              <a:t>22</a:t>
            </a:r>
            <a:r>
              <a:rPr lang="ja-JP" altLang="en-US" sz="1800" dirty="0">
                <a:solidFill>
                  <a:schemeClr val="tx1"/>
                </a:solidFill>
              </a:rPr>
              <a:t>次元</a:t>
            </a:r>
            <a:endParaRPr lang="en-US" altLang="ja-JP" sz="1800" dirty="0">
              <a:solidFill>
                <a:schemeClr val="tx1"/>
              </a:solidFill>
            </a:endParaRPr>
          </a:p>
          <a:p>
            <a:pPr marL="342900" indent="-342900">
              <a:buFont typeface="Arial" panose="020B0604020202020204" pitchFamily="34" charset="0"/>
              <a:buChar char="•"/>
            </a:pPr>
            <a:r>
              <a:rPr lang="ja-JP" altLang="en-US" sz="1800" dirty="0">
                <a:solidFill>
                  <a:schemeClr val="tx1"/>
                </a:solidFill>
              </a:rPr>
              <a:t>計</a:t>
            </a:r>
            <a:r>
              <a:rPr lang="en-US" altLang="ja-JP" sz="1800" dirty="0">
                <a:solidFill>
                  <a:schemeClr val="tx1"/>
                </a:solidFill>
              </a:rPr>
              <a:t>51</a:t>
            </a:r>
            <a:r>
              <a:rPr lang="ja-JP" altLang="en-US" sz="1800" dirty="0">
                <a:solidFill>
                  <a:schemeClr val="tx1"/>
                </a:solidFill>
              </a:rPr>
              <a:t>次元のソースコード特徴量が説明変数</a:t>
            </a:r>
            <a:endParaRPr lang="en-US" altLang="ja-JP" sz="1800" dirty="0">
              <a:solidFill>
                <a:schemeClr val="tx1"/>
              </a:solidFill>
            </a:endParaRPr>
          </a:p>
        </p:txBody>
      </p:sp>
      <p:sp>
        <p:nvSpPr>
          <p:cNvPr id="120" name="吹き出し: 四角形 119">
            <a:extLst>
              <a:ext uri="{FF2B5EF4-FFF2-40B4-BE49-F238E27FC236}">
                <a16:creationId xmlns:a16="http://schemas.microsoft.com/office/drawing/2014/main" id="{CE816C3A-E098-42DA-B4D7-72E4B4AD02AB}"/>
              </a:ext>
            </a:extLst>
          </p:cNvPr>
          <p:cNvSpPr/>
          <p:nvPr/>
        </p:nvSpPr>
        <p:spPr>
          <a:xfrm>
            <a:off x="7660074" y="3649600"/>
            <a:ext cx="1390538" cy="714502"/>
          </a:xfrm>
          <a:prstGeom prst="wedgeRectCallout">
            <a:avLst>
              <a:gd name="adj1" fmla="val -63409"/>
              <a:gd name="adj2" fmla="val 14911"/>
            </a:avLst>
          </a:prstGeom>
          <a:no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ランダム</a:t>
            </a:r>
            <a:endParaRPr kumimoji="1" lang="en-US" altLang="ja-JP" sz="2000" dirty="0">
              <a:solidFill>
                <a:schemeClr val="tx1"/>
              </a:solidFill>
            </a:endParaRPr>
          </a:p>
          <a:p>
            <a:pPr algn="ctr"/>
            <a:r>
              <a:rPr kumimoji="1" lang="ja-JP" altLang="en-US" sz="2000" dirty="0">
                <a:solidFill>
                  <a:schemeClr val="tx1"/>
                </a:solidFill>
              </a:rPr>
              <a:t>フォレスト</a:t>
            </a:r>
          </a:p>
        </p:txBody>
      </p:sp>
      <p:sp>
        <p:nvSpPr>
          <p:cNvPr id="15" name="テキスト ボックス 14">
            <a:extLst>
              <a:ext uri="{FF2B5EF4-FFF2-40B4-BE49-F238E27FC236}">
                <a16:creationId xmlns:a16="http://schemas.microsoft.com/office/drawing/2014/main" id="{8AD8C741-ABA7-449B-9838-2DEA149063B1}"/>
              </a:ext>
            </a:extLst>
          </p:cNvPr>
          <p:cNvSpPr txBox="1"/>
          <p:nvPr/>
        </p:nvSpPr>
        <p:spPr>
          <a:xfrm>
            <a:off x="1094682" y="3608207"/>
            <a:ext cx="1390538" cy="979069"/>
          </a:xfrm>
          <a:prstGeom prst="rect">
            <a:avLst/>
          </a:prstGeom>
          <a:solidFill>
            <a:schemeClr val="bg1"/>
          </a:solidFill>
          <a:ln w="12700">
            <a:solidFill>
              <a:schemeClr val="tx2"/>
            </a:solidFill>
          </a:ln>
        </p:spPr>
        <p:txBody>
          <a:bodyPr wrap="square" lIns="108000" tIns="180000" rIns="108000" bIns="180000" rtlCol="0">
            <a:spAutoFit/>
          </a:bodyPr>
          <a:lstStyle/>
          <a:p>
            <a:pPr algn="ctr"/>
            <a:r>
              <a:rPr kumimoji="1" lang="ja-JP" altLang="en-US" sz="2000" dirty="0"/>
              <a:t>競技</a:t>
            </a:r>
            <a:r>
              <a:rPr lang="ja-JP" altLang="en-US" sz="2000" dirty="0"/>
              <a:t>プログラミング</a:t>
            </a:r>
            <a:endParaRPr kumimoji="1" lang="ja-JP" altLang="en-US" sz="2000" dirty="0"/>
          </a:p>
        </p:txBody>
      </p:sp>
    </p:spTree>
    <p:extLst>
      <p:ext uri="{BB962C8B-B14F-4D97-AF65-F5344CB8AC3E}">
        <p14:creationId xmlns:p14="http://schemas.microsoft.com/office/powerpoint/2010/main" val="988604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F45AB2-941A-498C-87A1-44CC71648A86}"/>
              </a:ext>
            </a:extLst>
          </p:cNvPr>
          <p:cNvSpPr>
            <a:spLocks noGrp="1"/>
          </p:cNvSpPr>
          <p:nvPr>
            <p:ph type="title"/>
          </p:nvPr>
        </p:nvSpPr>
        <p:spPr/>
        <p:txBody>
          <a:bodyPr/>
          <a:lstStyle/>
          <a:p>
            <a:r>
              <a:rPr kumimoji="1" lang="ja-JP" altLang="en-US" dirty="0"/>
              <a:t>先行研究</a:t>
            </a:r>
          </a:p>
        </p:txBody>
      </p:sp>
      <p:sp>
        <p:nvSpPr>
          <p:cNvPr id="3" name="コンテンツ プレースホルダー 2">
            <a:extLst>
              <a:ext uri="{FF2B5EF4-FFF2-40B4-BE49-F238E27FC236}">
                <a16:creationId xmlns:a16="http://schemas.microsoft.com/office/drawing/2014/main" id="{D763EF93-D781-4F1B-9E3C-EB6C9CC5AED9}"/>
              </a:ext>
            </a:extLst>
          </p:cNvPr>
          <p:cNvSpPr>
            <a:spLocks noGrp="1"/>
          </p:cNvSpPr>
          <p:nvPr>
            <p:ph idx="1"/>
          </p:nvPr>
        </p:nvSpPr>
        <p:spPr>
          <a:xfrm>
            <a:off x="364401" y="1600200"/>
            <a:ext cx="8404086" cy="4525963"/>
          </a:xfrm>
        </p:spPr>
        <p:txBody>
          <a:bodyPr/>
          <a:lstStyle/>
          <a:p>
            <a:r>
              <a:rPr lang="ja-JP" altLang="en-US" sz="2800" dirty="0"/>
              <a:t>ソースコード特徴量を用いて機械学習によりソースコードの品質を判定する</a:t>
            </a:r>
            <a:r>
              <a:rPr lang="en-US" altLang="ja-JP" sz="2000" dirty="0"/>
              <a:t>[1]</a:t>
            </a:r>
          </a:p>
          <a:p>
            <a:pPr lvl="1"/>
            <a:r>
              <a:rPr lang="ja-JP" altLang="en-US" sz="2400" dirty="0"/>
              <a:t>競技プログラミングのレーティングとソースコードを利用</a:t>
            </a:r>
            <a:endParaRPr lang="en-US" altLang="ja-JP" sz="2400" dirty="0"/>
          </a:p>
          <a:p>
            <a:pPr lvl="1"/>
            <a:r>
              <a:rPr lang="ja-JP" altLang="en-US" sz="2400" dirty="0"/>
              <a:t>ソースコードの品質を「良」「否」「どちらでもない」の</a:t>
            </a:r>
            <a:r>
              <a:rPr lang="en-US" altLang="ja-JP" sz="2400" dirty="0"/>
              <a:t>3</a:t>
            </a:r>
            <a:r>
              <a:rPr lang="ja-JP" altLang="en-US" sz="2400" dirty="0"/>
              <a:t>クラスに分類</a:t>
            </a:r>
            <a:endParaRPr lang="en-US" altLang="ja-JP" sz="2400" dirty="0"/>
          </a:p>
          <a:p>
            <a:pPr marL="0" indent="0">
              <a:buNone/>
            </a:pPr>
            <a:r>
              <a:rPr lang="en-US" altLang="ja-JP" sz="2800" dirty="0"/>
              <a:t>※</a:t>
            </a:r>
            <a:r>
              <a:rPr lang="ja-JP" altLang="en-US" sz="2800" dirty="0"/>
              <a:t>競技プログラミング</a:t>
            </a:r>
            <a:endParaRPr lang="en-US" altLang="ja-JP" sz="2800" dirty="0"/>
          </a:p>
          <a:p>
            <a:pPr lvl="1"/>
            <a:r>
              <a:rPr lang="ja-JP" altLang="en-US" sz="2400" dirty="0"/>
              <a:t>制限時間内に与えられた要件を満たすソースコードを記述する正確性や速さを競う競技</a:t>
            </a:r>
            <a:endParaRPr lang="en-US" altLang="ja-JP" sz="2400" dirty="0"/>
          </a:p>
          <a:p>
            <a:pPr lvl="1"/>
            <a:r>
              <a:rPr lang="ja-JP" altLang="en-US" sz="2400" dirty="0"/>
              <a:t>正解数や解答時間によってレーティング（熟練度を示す指標）が変化</a:t>
            </a:r>
            <a:endParaRPr lang="en-US" altLang="ja-JP" sz="2400" dirty="0"/>
          </a:p>
          <a:p>
            <a:pPr lvl="1"/>
            <a:endParaRPr lang="en-US" altLang="ja-JP" sz="2400" dirty="0"/>
          </a:p>
          <a:p>
            <a:pPr lvl="1"/>
            <a:endParaRPr lang="en-US" altLang="ja-JP" sz="2400" dirty="0"/>
          </a:p>
        </p:txBody>
      </p:sp>
      <p:sp>
        <p:nvSpPr>
          <p:cNvPr id="4" name="日付プレースホルダー 3">
            <a:extLst>
              <a:ext uri="{FF2B5EF4-FFF2-40B4-BE49-F238E27FC236}">
                <a16:creationId xmlns:a16="http://schemas.microsoft.com/office/drawing/2014/main" id="{0E0038E8-AA29-454C-8EC7-AA48F0FD7E8B}"/>
              </a:ext>
            </a:extLst>
          </p:cNvPr>
          <p:cNvSpPr>
            <a:spLocks noGrp="1"/>
          </p:cNvSpPr>
          <p:nvPr>
            <p:ph type="dt" sz="half" idx="10"/>
          </p:nvPr>
        </p:nvSpPr>
        <p:spPr/>
        <p:txBody>
          <a:bodyPr/>
          <a:lstStyle/>
          <a:p>
            <a:fld id="{0F6AC5B3-28CC-494C-B408-4140C3489DAB}"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3C84A66C-5ACC-4402-8FC3-D56B23D8F3B6}"/>
              </a:ext>
            </a:extLst>
          </p:cNvPr>
          <p:cNvSpPr>
            <a:spLocks noGrp="1"/>
          </p:cNvSpPr>
          <p:nvPr>
            <p:ph type="sldNum" sz="quarter" idx="12"/>
          </p:nvPr>
        </p:nvSpPr>
        <p:spPr/>
        <p:txBody>
          <a:bodyPr/>
          <a:lstStyle/>
          <a:p>
            <a:fld id="{F213DFCF-5784-42DD-A464-42D78A0F0F6D}" type="slidenum">
              <a:rPr kumimoji="1" lang="ja-JP" altLang="en-US" smtClean="0"/>
              <a:t>3</a:t>
            </a:fld>
            <a:endParaRPr kumimoji="1" lang="ja-JP" altLang="en-US"/>
          </a:p>
        </p:txBody>
      </p:sp>
      <p:sp>
        <p:nvSpPr>
          <p:cNvPr id="7" name="テキスト ボックス 6">
            <a:extLst>
              <a:ext uri="{FF2B5EF4-FFF2-40B4-BE49-F238E27FC236}">
                <a16:creationId xmlns:a16="http://schemas.microsoft.com/office/drawing/2014/main" id="{370EE60F-905F-4E43-AE58-991D3495B5F9}"/>
              </a:ext>
            </a:extLst>
          </p:cNvPr>
          <p:cNvSpPr txBox="1"/>
          <p:nvPr/>
        </p:nvSpPr>
        <p:spPr>
          <a:xfrm>
            <a:off x="1493340" y="6111043"/>
            <a:ext cx="7034904" cy="584775"/>
          </a:xfrm>
          <a:prstGeom prst="rect">
            <a:avLst/>
          </a:prstGeom>
          <a:noFill/>
        </p:spPr>
        <p:txBody>
          <a:bodyPr wrap="square" rtlCol="0">
            <a:spAutoFit/>
          </a:bodyPr>
          <a:lstStyle/>
          <a:p>
            <a:r>
              <a:rPr kumimoji="1" lang="en-US" altLang="ja-JP" sz="1600" dirty="0"/>
              <a:t>[1]</a:t>
            </a:r>
            <a:r>
              <a:rPr kumimoji="1" lang="ja-JP" altLang="en-US" sz="1600" dirty="0"/>
              <a:t>松井智寛．判定対象の拡大を目的とした</a:t>
            </a:r>
            <a:r>
              <a:rPr kumimoji="1" lang="en-US" altLang="ja-JP" sz="1600" dirty="0"/>
              <a:t>3</a:t>
            </a:r>
            <a:r>
              <a:rPr kumimoji="1" lang="ja-JP" altLang="en-US" sz="1600" dirty="0"/>
              <a:t>値分類によるソースコードの良さの判定手法，大阪大学基礎工学部情報科学科卒業論文，</a:t>
            </a:r>
            <a:r>
              <a:rPr kumimoji="1" lang="en-US" altLang="ja-JP" sz="1600" dirty="0"/>
              <a:t>2020</a:t>
            </a:r>
            <a:r>
              <a:rPr kumimoji="1" lang="ja-JP" altLang="en-US" sz="1600" dirty="0"/>
              <a:t>．</a:t>
            </a:r>
          </a:p>
        </p:txBody>
      </p:sp>
    </p:spTree>
    <p:extLst>
      <p:ext uri="{BB962C8B-B14F-4D97-AF65-F5344CB8AC3E}">
        <p14:creationId xmlns:p14="http://schemas.microsoft.com/office/powerpoint/2010/main" val="2472314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166917-8B03-4C7D-ADE0-E5A863A4E56D}"/>
              </a:ext>
            </a:extLst>
          </p:cNvPr>
          <p:cNvSpPr>
            <a:spLocks noGrp="1"/>
          </p:cNvSpPr>
          <p:nvPr>
            <p:ph type="title"/>
          </p:nvPr>
        </p:nvSpPr>
        <p:spPr/>
        <p:txBody>
          <a:bodyPr/>
          <a:lstStyle/>
          <a:p>
            <a:r>
              <a:rPr kumimoji="1" lang="ja-JP" altLang="en-US" dirty="0"/>
              <a:t>ソースコード品質判定モデル</a:t>
            </a:r>
          </a:p>
        </p:txBody>
      </p:sp>
      <p:pic>
        <p:nvPicPr>
          <p:cNvPr id="162" name="コンテンツ プレースホルダー 161">
            <a:extLst>
              <a:ext uri="{FF2B5EF4-FFF2-40B4-BE49-F238E27FC236}">
                <a16:creationId xmlns:a16="http://schemas.microsoft.com/office/drawing/2014/main" id="{556C4987-EAC1-4C3F-A878-EFF68B14D306}"/>
              </a:ext>
            </a:extLst>
          </p:cNvPr>
          <p:cNvPicPr>
            <a:picLocks noGrp="1" noChangeAspect="1"/>
          </p:cNvPicPr>
          <p:nvPr>
            <p:ph idx="1"/>
          </p:nvPr>
        </p:nvPicPr>
        <p:blipFill>
          <a:blip r:embed="rId3"/>
          <a:stretch>
            <a:fillRect/>
          </a:stretch>
        </p:blipFill>
        <p:spPr>
          <a:xfrm>
            <a:off x="885853" y="1475738"/>
            <a:ext cx="7361182" cy="5040000"/>
          </a:xfrm>
          <a:prstGeom prst="rect">
            <a:avLst/>
          </a:prstGeom>
        </p:spPr>
      </p:pic>
      <p:sp>
        <p:nvSpPr>
          <p:cNvPr id="4" name="日付プレースホルダー 3">
            <a:extLst>
              <a:ext uri="{FF2B5EF4-FFF2-40B4-BE49-F238E27FC236}">
                <a16:creationId xmlns:a16="http://schemas.microsoft.com/office/drawing/2014/main" id="{3B2D1CAD-F4A8-4559-B653-590B55868DCD}"/>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8DCB8FE7-85C0-4328-B713-829ADD456C2C}"/>
              </a:ext>
            </a:extLst>
          </p:cNvPr>
          <p:cNvSpPr>
            <a:spLocks noGrp="1"/>
          </p:cNvSpPr>
          <p:nvPr>
            <p:ph type="sldNum" sz="quarter" idx="12"/>
          </p:nvPr>
        </p:nvSpPr>
        <p:spPr/>
        <p:txBody>
          <a:bodyPr/>
          <a:lstStyle/>
          <a:p>
            <a:fld id="{F213DFCF-5784-42DD-A464-42D78A0F0F6D}" type="slidenum">
              <a:rPr kumimoji="1" lang="ja-JP" altLang="en-US" smtClean="0"/>
              <a:t>4</a:t>
            </a:fld>
            <a:endParaRPr kumimoji="1" lang="ja-JP" altLang="en-US"/>
          </a:p>
        </p:txBody>
      </p:sp>
    </p:spTree>
    <p:extLst>
      <p:ext uri="{BB962C8B-B14F-4D97-AF65-F5344CB8AC3E}">
        <p14:creationId xmlns:p14="http://schemas.microsoft.com/office/powerpoint/2010/main" val="319261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166917-8B03-4C7D-ADE0-E5A863A4E56D}"/>
              </a:ext>
            </a:extLst>
          </p:cNvPr>
          <p:cNvSpPr>
            <a:spLocks noGrp="1"/>
          </p:cNvSpPr>
          <p:nvPr>
            <p:ph type="title"/>
          </p:nvPr>
        </p:nvSpPr>
        <p:spPr/>
        <p:txBody>
          <a:bodyPr/>
          <a:lstStyle/>
          <a:p>
            <a:r>
              <a:rPr kumimoji="1" lang="en-US" altLang="ja-JP" dirty="0"/>
              <a:t>Step1</a:t>
            </a:r>
            <a:r>
              <a:rPr kumimoji="1" lang="ja-JP" altLang="en-US" dirty="0"/>
              <a:t>：収集・分類</a:t>
            </a:r>
          </a:p>
        </p:txBody>
      </p:sp>
      <p:sp>
        <p:nvSpPr>
          <p:cNvPr id="4" name="日付プレースホルダー 3">
            <a:extLst>
              <a:ext uri="{FF2B5EF4-FFF2-40B4-BE49-F238E27FC236}">
                <a16:creationId xmlns:a16="http://schemas.microsoft.com/office/drawing/2014/main" id="{3B2D1CAD-F4A8-4559-B653-590B55868DCD}"/>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8DCB8FE7-85C0-4328-B713-829ADD456C2C}"/>
              </a:ext>
            </a:extLst>
          </p:cNvPr>
          <p:cNvSpPr>
            <a:spLocks noGrp="1"/>
          </p:cNvSpPr>
          <p:nvPr>
            <p:ph type="sldNum" sz="quarter" idx="12"/>
          </p:nvPr>
        </p:nvSpPr>
        <p:spPr/>
        <p:txBody>
          <a:bodyPr/>
          <a:lstStyle/>
          <a:p>
            <a:fld id="{F213DFCF-5784-42DD-A464-42D78A0F0F6D}" type="slidenum">
              <a:rPr kumimoji="1" lang="ja-JP" altLang="en-US" smtClean="0"/>
              <a:t>5</a:t>
            </a:fld>
            <a:endParaRPr kumimoji="1" lang="ja-JP" altLang="en-US"/>
          </a:p>
        </p:txBody>
      </p:sp>
      <p:grpSp>
        <p:nvGrpSpPr>
          <p:cNvPr id="12" name="グループ化 11">
            <a:extLst>
              <a:ext uri="{FF2B5EF4-FFF2-40B4-BE49-F238E27FC236}">
                <a16:creationId xmlns:a16="http://schemas.microsoft.com/office/drawing/2014/main" id="{25029A7B-A000-417F-93A1-2BB12BA7EC7D}"/>
              </a:ext>
            </a:extLst>
          </p:cNvPr>
          <p:cNvGrpSpPr/>
          <p:nvPr/>
        </p:nvGrpSpPr>
        <p:grpSpPr>
          <a:xfrm>
            <a:off x="916084" y="1506988"/>
            <a:ext cx="3533155" cy="836544"/>
            <a:chOff x="849472" y="1458543"/>
            <a:chExt cx="3533155" cy="836544"/>
          </a:xfrm>
        </p:grpSpPr>
        <p:grpSp>
          <p:nvGrpSpPr>
            <p:cNvPr id="13" name="グループ化 12">
              <a:extLst>
                <a:ext uri="{FF2B5EF4-FFF2-40B4-BE49-F238E27FC236}">
                  <a16:creationId xmlns:a16="http://schemas.microsoft.com/office/drawing/2014/main" id="{B16309AF-7406-4054-ACCE-E2658EA7FDD6}"/>
                </a:ext>
              </a:extLst>
            </p:cNvPr>
            <p:cNvGrpSpPr/>
            <p:nvPr/>
          </p:nvGrpSpPr>
          <p:grpSpPr>
            <a:xfrm>
              <a:off x="1019388" y="1458543"/>
              <a:ext cx="3226819" cy="836544"/>
              <a:chOff x="4836398" y="3011095"/>
              <a:chExt cx="4697092" cy="1962460"/>
            </a:xfrm>
          </p:grpSpPr>
          <p:graphicFrame>
            <p:nvGraphicFramePr>
              <p:cNvPr id="15" name="オブジェクト 14">
                <a:extLst>
                  <a:ext uri="{FF2B5EF4-FFF2-40B4-BE49-F238E27FC236}">
                    <a16:creationId xmlns:a16="http://schemas.microsoft.com/office/drawing/2014/main" id="{F1F874B5-F6D4-4548-A355-726B944485C4}"/>
                  </a:ext>
                </a:extLst>
              </p:cNvPr>
              <p:cNvGraphicFramePr>
                <a:graphicFrameLocks/>
              </p:cNvGraphicFramePr>
              <p:nvPr>
                <p:extLst>
                  <p:ext uri="{D42A27DB-BD31-4B8C-83A1-F6EECF244321}">
                    <p14:modId xmlns:p14="http://schemas.microsoft.com/office/powerpoint/2010/main" val="931375759"/>
                  </p:ext>
                </p:extLst>
              </p:nvPr>
            </p:nvGraphicFramePr>
            <p:xfrm>
              <a:off x="4864722" y="3748773"/>
              <a:ext cx="4552311" cy="320400"/>
            </p:xfrm>
            <a:graphic>
              <a:graphicData uri="http://schemas.openxmlformats.org/presentationml/2006/ole">
                <mc:AlternateContent xmlns:mc="http://schemas.openxmlformats.org/markup-compatibility/2006">
                  <mc:Choice xmlns:v="urn:schemas-microsoft-com:vml" Requires="v">
                    <p:oleObj name="ワークシート" r:id="rId3" imgW="2689999" imgH="236312" progId="Excel.Sheet.12">
                      <p:embed/>
                    </p:oleObj>
                  </mc:Choice>
                  <mc:Fallback>
                    <p:oleObj name="ワークシート" r:id="rId3" imgW="2689999" imgH="236312" progId="Excel.Sheet.12">
                      <p:embed/>
                      <p:pic>
                        <p:nvPicPr>
                          <p:cNvPr id="15" name="オブジェクト 14">
                            <a:extLst>
                              <a:ext uri="{FF2B5EF4-FFF2-40B4-BE49-F238E27FC236}">
                                <a16:creationId xmlns:a16="http://schemas.microsoft.com/office/drawing/2014/main" id="{F1F874B5-F6D4-4548-A355-726B944485C4}"/>
                              </a:ext>
                            </a:extLst>
                          </p:cNvPr>
                          <p:cNvPicPr/>
                          <p:nvPr/>
                        </p:nvPicPr>
                        <p:blipFill>
                          <a:blip r:embed="rId4"/>
                          <a:stretch>
                            <a:fillRect/>
                          </a:stretch>
                        </p:blipFill>
                        <p:spPr>
                          <a:xfrm>
                            <a:off x="4864722" y="3748773"/>
                            <a:ext cx="4552311" cy="320400"/>
                          </a:xfrm>
                          <a:prstGeom prst="rect">
                            <a:avLst/>
                          </a:prstGeom>
                        </p:spPr>
                      </p:pic>
                    </p:oleObj>
                  </mc:Fallback>
                </mc:AlternateContent>
              </a:graphicData>
            </a:graphic>
          </p:graphicFrame>
          <p:sp>
            <p:nvSpPr>
              <p:cNvPr id="16" name="テキスト ボックス 15">
                <a:extLst>
                  <a:ext uri="{FF2B5EF4-FFF2-40B4-BE49-F238E27FC236}">
                    <a16:creationId xmlns:a16="http://schemas.microsoft.com/office/drawing/2014/main" id="{51A3E854-DF47-43A4-BB40-51BE6943D452}"/>
                  </a:ext>
                </a:extLst>
              </p:cNvPr>
              <p:cNvSpPr txBox="1"/>
              <p:nvPr/>
            </p:nvSpPr>
            <p:spPr>
              <a:xfrm>
                <a:off x="4836398" y="4107134"/>
                <a:ext cx="1276835" cy="866421"/>
              </a:xfrm>
              <a:prstGeom prst="rect">
                <a:avLst/>
              </a:prstGeom>
              <a:noFill/>
            </p:spPr>
            <p:txBody>
              <a:bodyPr wrap="none" rtlCol="0">
                <a:spAutoFit/>
              </a:bodyPr>
              <a:lstStyle/>
              <a:p>
                <a:r>
                  <a:rPr kumimoji="1" lang="ja-JP" altLang="en-US" sz="1800" dirty="0"/>
                  <a:t>初級者</a:t>
                </a:r>
              </a:p>
            </p:txBody>
          </p:sp>
          <p:sp>
            <p:nvSpPr>
              <p:cNvPr id="17" name="テキスト ボックス 16">
                <a:extLst>
                  <a:ext uri="{FF2B5EF4-FFF2-40B4-BE49-F238E27FC236}">
                    <a16:creationId xmlns:a16="http://schemas.microsoft.com/office/drawing/2014/main" id="{BE72DCB7-A495-4224-A7F0-F36D9A5A1DE0}"/>
                  </a:ext>
                </a:extLst>
              </p:cNvPr>
              <p:cNvSpPr txBox="1"/>
              <p:nvPr/>
            </p:nvSpPr>
            <p:spPr>
              <a:xfrm>
                <a:off x="8256655" y="4107134"/>
                <a:ext cx="1276835" cy="866421"/>
              </a:xfrm>
              <a:prstGeom prst="rect">
                <a:avLst/>
              </a:prstGeom>
              <a:noFill/>
            </p:spPr>
            <p:txBody>
              <a:bodyPr wrap="none" rtlCol="0">
                <a:spAutoFit/>
              </a:bodyPr>
              <a:lstStyle/>
              <a:p>
                <a:r>
                  <a:rPr kumimoji="1" lang="ja-JP" altLang="en-US" sz="1800" dirty="0"/>
                  <a:t>上級者</a:t>
                </a:r>
              </a:p>
            </p:txBody>
          </p:sp>
          <p:sp>
            <p:nvSpPr>
              <p:cNvPr id="18" name="テキスト ボックス 17">
                <a:extLst>
                  <a:ext uri="{FF2B5EF4-FFF2-40B4-BE49-F238E27FC236}">
                    <a16:creationId xmlns:a16="http://schemas.microsoft.com/office/drawing/2014/main" id="{724CD48B-4FB9-4658-A880-052EA41EEAAB}"/>
                  </a:ext>
                </a:extLst>
              </p:cNvPr>
              <p:cNvSpPr txBox="1"/>
              <p:nvPr/>
            </p:nvSpPr>
            <p:spPr>
              <a:xfrm>
                <a:off x="4991568" y="3011095"/>
                <a:ext cx="966494" cy="866421"/>
              </a:xfrm>
              <a:prstGeom prst="rect">
                <a:avLst/>
              </a:prstGeom>
              <a:noFill/>
            </p:spPr>
            <p:txBody>
              <a:bodyPr wrap="none" rtlCol="0">
                <a:spAutoFit/>
              </a:bodyPr>
              <a:lstStyle/>
              <a:p>
                <a:r>
                  <a:rPr kumimoji="1" lang="en-US" altLang="ja-JP" sz="1800" dirty="0"/>
                  <a:t>25%</a:t>
                </a:r>
                <a:endParaRPr kumimoji="1" lang="ja-JP" altLang="en-US" sz="1800" dirty="0"/>
              </a:p>
            </p:txBody>
          </p:sp>
          <p:sp>
            <p:nvSpPr>
              <p:cNvPr id="19" name="テキスト ボックス 18">
                <a:extLst>
                  <a:ext uri="{FF2B5EF4-FFF2-40B4-BE49-F238E27FC236}">
                    <a16:creationId xmlns:a16="http://schemas.microsoft.com/office/drawing/2014/main" id="{8A41BDAE-69ED-4620-8610-DB558D2122EC}"/>
                  </a:ext>
                </a:extLst>
              </p:cNvPr>
              <p:cNvSpPr txBox="1"/>
              <p:nvPr/>
            </p:nvSpPr>
            <p:spPr>
              <a:xfrm>
                <a:off x="6677317" y="3043743"/>
                <a:ext cx="966494" cy="866421"/>
              </a:xfrm>
              <a:prstGeom prst="rect">
                <a:avLst/>
              </a:prstGeom>
              <a:noFill/>
            </p:spPr>
            <p:txBody>
              <a:bodyPr wrap="none" rtlCol="0">
                <a:spAutoFit/>
              </a:bodyPr>
              <a:lstStyle/>
              <a:p>
                <a:r>
                  <a:rPr kumimoji="1" lang="en-US" altLang="ja-JP" sz="1800" dirty="0"/>
                  <a:t>50%</a:t>
                </a:r>
                <a:endParaRPr kumimoji="1" lang="ja-JP" altLang="en-US" sz="1800" dirty="0"/>
              </a:p>
            </p:txBody>
          </p:sp>
          <p:sp>
            <p:nvSpPr>
              <p:cNvPr id="20" name="テキスト ボックス 19">
                <a:extLst>
                  <a:ext uri="{FF2B5EF4-FFF2-40B4-BE49-F238E27FC236}">
                    <a16:creationId xmlns:a16="http://schemas.microsoft.com/office/drawing/2014/main" id="{6E54F1CF-04AA-4DA6-9D0A-B18A1D417D83}"/>
                  </a:ext>
                </a:extLst>
              </p:cNvPr>
              <p:cNvSpPr txBox="1"/>
              <p:nvPr/>
            </p:nvSpPr>
            <p:spPr>
              <a:xfrm>
                <a:off x="8489913" y="3050492"/>
                <a:ext cx="966494" cy="866421"/>
              </a:xfrm>
              <a:prstGeom prst="rect">
                <a:avLst/>
              </a:prstGeom>
              <a:noFill/>
            </p:spPr>
            <p:txBody>
              <a:bodyPr wrap="none" rtlCol="0">
                <a:spAutoFit/>
              </a:bodyPr>
              <a:lstStyle/>
              <a:p>
                <a:r>
                  <a:rPr lang="en-US" altLang="ja-JP" sz="1800" dirty="0"/>
                  <a:t>2</a:t>
                </a:r>
                <a:r>
                  <a:rPr kumimoji="1" lang="en-US" altLang="ja-JP" sz="1800" dirty="0"/>
                  <a:t>5%</a:t>
                </a:r>
                <a:endParaRPr kumimoji="1" lang="ja-JP" altLang="en-US" sz="1800" dirty="0"/>
              </a:p>
            </p:txBody>
          </p:sp>
          <p:sp>
            <p:nvSpPr>
              <p:cNvPr id="21" name="テキスト ボックス 20">
                <a:extLst>
                  <a:ext uri="{FF2B5EF4-FFF2-40B4-BE49-F238E27FC236}">
                    <a16:creationId xmlns:a16="http://schemas.microsoft.com/office/drawing/2014/main" id="{5E4C05DA-D68D-4E75-BCB1-48A54EA62223}"/>
                  </a:ext>
                </a:extLst>
              </p:cNvPr>
              <p:cNvSpPr txBox="1"/>
              <p:nvPr/>
            </p:nvSpPr>
            <p:spPr>
              <a:xfrm>
                <a:off x="6469631" y="4107134"/>
                <a:ext cx="1276835" cy="866421"/>
              </a:xfrm>
              <a:prstGeom prst="rect">
                <a:avLst/>
              </a:prstGeom>
              <a:noFill/>
            </p:spPr>
            <p:txBody>
              <a:bodyPr wrap="none" rtlCol="0">
                <a:spAutoFit/>
              </a:bodyPr>
              <a:lstStyle/>
              <a:p>
                <a:r>
                  <a:rPr lang="ja-JP" altLang="en-US" sz="1800" dirty="0"/>
                  <a:t>中級者</a:t>
                </a:r>
                <a:endParaRPr kumimoji="1" lang="ja-JP" altLang="en-US" sz="1800" dirty="0"/>
              </a:p>
            </p:txBody>
          </p:sp>
        </p:grpSp>
        <p:sp>
          <p:nvSpPr>
            <p:cNvPr id="14" name="吹き出し: 角を丸めた四角形 13">
              <a:extLst>
                <a:ext uri="{FF2B5EF4-FFF2-40B4-BE49-F238E27FC236}">
                  <a16:creationId xmlns:a16="http://schemas.microsoft.com/office/drawing/2014/main" id="{D1EE97E9-745A-4A14-BE30-189BC68F9E58}"/>
                </a:ext>
              </a:extLst>
            </p:cNvPr>
            <p:cNvSpPr/>
            <p:nvPr/>
          </p:nvSpPr>
          <p:spPr>
            <a:xfrm>
              <a:off x="849472" y="1472460"/>
              <a:ext cx="3533155" cy="822627"/>
            </a:xfrm>
            <a:prstGeom prst="wedgeRoundRectCallout">
              <a:avLst>
                <a:gd name="adj1" fmla="val 43284"/>
                <a:gd name="adj2" fmla="val 132058"/>
                <a:gd name="adj3" fmla="val 16667"/>
              </a:avLst>
            </a:prstGeom>
            <a:noFill/>
            <a:ln w="19050">
              <a:solidFill>
                <a:srgbClr val="0070C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23" name="コンテンツ プレースホルダー 22">
            <a:extLst>
              <a:ext uri="{FF2B5EF4-FFF2-40B4-BE49-F238E27FC236}">
                <a16:creationId xmlns:a16="http://schemas.microsoft.com/office/drawing/2014/main" id="{3E297F05-FCAA-41F5-9714-7F6A0B5805A4}"/>
              </a:ext>
            </a:extLst>
          </p:cNvPr>
          <p:cNvPicPr>
            <a:picLocks noGrp="1" noChangeAspect="1"/>
          </p:cNvPicPr>
          <p:nvPr>
            <p:ph idx="1"/>
          </p:nvPr>
        </p:nvPicPr>
        <p:blipFill>
          <a:blip r:embed="rId5"/>
          <a:stretch>
            <a:fillRect/>
          </a:stretch>
        </p:blipFill>
        <p:spPr>
          <a:xfrm>
            <a:off x="916083" y="1417638"/>
            <a:ext cx="7373794" cy="5040000"/>
          </a:xfrm>
          <a:prstGeom prst="rect">
            <a:avLst/>
          </a:prstGeom>
        </p:spPr>
      </p:pic>
    </p:spTree>
    <p:extLst>
      <p:ext uri="{BB962C8B-B14F-4D97-AF65-F5344CB8AC3E}">
        <p14:creationId xmlns:p14="http://schemas.microsoft.com/office/powerpoint/2010/main" val="391169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8086DB-7DAD-486A-AAED-DE5BFBBE9BD5}"/>
              </a:ext>
            </a:extLst>
          </p:cNvPr>
          <p:cNvSpPr>
            <a:spLocks noGrp="1"/>
          </p:cNvSpPr>
          <p:nvPr>
            <p:ph type="title"/>
          </p:nvPr>
        </p:nvSpPr>
        <p:spPr/>
        <p:txBody>
          <a:bodyPr/>
          <a:lstStyle/>
          <a:p>
            <a:r>
              <a:rPr kumimoji="1" lang="en-US" altLang="ja-JP" dirty="0"/>
              <a:t>Step2</a:t>
            </a:r>
            <a:r>
              <a:rPr kumimoji="1" lang="ja-JP" altLang="en-US" dirty="0"/>
              <a:t>：学習</a:t>
            </a:r>
          </a:p>
        </p:txBody>
      </p:sp>
      <p:pic>
        <p:nvPicPr>
          <p:cNvPr id="7" name="コンテンツ プレースホルダー 6">
            <a:extLst>
              <a:ext uri="{FF2B5EF4-FFF2-40B4-BE49-F238E27FC236}">
                <a16:creationId xmlns:a16="http://schemas.microsoft.com/office/drawing/2014/main" id="{FC6C7151-A092-4960-AC9F-0672D72A6743}"/>
              </a:ext>
            </a:extLst>
          </p:cNvPr>
          <p:cNvPicPr>
            <a:picLocks noGrp="1" noChangeAspect="1"/>
          </p:cNvPicPr>
          <p:nvPr>
            <p:ph idx="1"/>
          </p:nvPr>
        </p:nvPicPr>
        <p:blipFill>
          <a:blip r:embed="rId3"/>
          <a:stretch>
            <a:fillRect/>
          </a:stretch>
        </p:blipFill>
        <p:spPr>
          <a:xfrm>
            <a:off x="824273" y="1412394"/>
            <a:ext cx="7348971" cy="5040000"/>
          </a:xfrm>
          <a:prstGeom prst="rect">
            <a:avLst/>
          </a:prstGeom>
        </p:spPr>
      </p:pic>
      <p:sp>
        <p:nvSpPr>
          <p:cNvPr id="4" name="日付プレースホルダー 3">
            <a:extLst>
              <a:ext uri="{FF2B5EF4-FFF2-40B4-BE49-F238E27FC236}">
                <a16:creationId xmlns:a16="http://schemas.microsoft.com/office/drawing/2014/main" id="{11EA282B-422E-441E-A255-0645C74B67EF}"/>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10112CC1-228D-46C8-B830-D7D36F3B0516}"/>
              </a:ext>
            </a:extLst>
          </p:cNvPr>
          <p:cNvSpPr>
            <a:spLocks noGrp="1"/>
          </p:cNvSpPr>
          <p:nvPr>
            <p:ph type="sldNum" sz="quarter" idx="12"/>
          </p:nvPr>
        </p:nvSpPr>
        <p:spPr/>
        <p:txBody>
          <a:bodyPr/>
          <a:lstStyle/>
          <a:p>
            <a:fld id="{F213DFCF-5784-42DD-A464-42D78A0F0F6D}" type="slidenum">
              <a:rPr kumimoji="1" lang="ja-JP" altLang="en-US" smtClean="0"/>
              <a:t>6</a:t>
            </a:fld>
            <a:endParaRPr kumimoji="1" lang="ja-JP" altLang="en-US"/>
          </a:p>
        </p:txBody>
      </p:sp>
      <p:sp>
        <p:nvSpPr>
          <p:cNvPr id="8" name="吹き出し: 四角形 7">
            <a:extLst>
              <a:ext uri="{FF2B5EF4-FFF2-40B4-BE49-F238E27FC236}">
                <a16:creationId xmlns:a16="http://schemas.microsoft.com/office/drawing/2014/main" id="{790FAB60-FFD0-4C47-B2FE-6955F78F15CF}"/>
              </a:ext>
            </a:extLst>
          </p:cNvPr>
          <p:cNvSpPr/>
          <p:nvPr/>
        </p:nvSpPr>
        <p:spPr>
          <a:xfrm>
            <a:off x="203200" y="5403170"/>
            <a:ext cx="5197351" cy="881635"/>
          </a:xfrm>
          <a:prstGeom prst="wedgeRectCallout">
            <a:avLst>
              <a:gd name="adj1" fmla="val 44669"/>
              <a:gd name="adj2" fmla="val -151526"/>
            </a:avLst>
          </a:prstGeom>
          <a:no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altLang="ja-JP" sz="1800" dirty="0">
                <a:solidFill>
                  <a:schemeClr val="tx1"/>
                </a:solidFill>
              </a:rPr>
              <a:t>“if”</a:t>
            </a:r>
            <a:r>
              <a:rPr lang="ja-JP" altLang="en-US" sz="1800" dirty="0">
                <a:solidFill>
                  <a:schemeClr val="tx1"/>
                </a:solidFill>
              </a:rPr>
              <a:t>，</a:t>
            </a:r>
            <a:r>
              <a:rPr lang="en-US" altLang="ja-JP" sz="1800" dirty="0">
                <a:solidFill>
                  <a:schemeClr val="tx1"/>
                </a:solidFill>
              </a:rPr>
              <a:t>”typedef”</a:t>
            </a:r>
            <a:r>
              <a:rPr lang="ja-JP" altLang="en-US" sz="1800" dirty="0">
                <a:solidFill>
                  <a:schemeClr val="tx1"/>
                </a:solidFill>
              </a:rPr>
              <a:t>等の予約語利用頻度：</a:t>
            </a:r>
            <a:r>
              <a:rPr lang="en-US" altLang="ja-JP" sz="1800" dirty="0">
                <a:solidFill>
                  <a:schemeClr val="tx1"/>
                </a:solidFill>
              </a:rPr>
              <a:t>29</a:t>
            </a:r>
            <a:r>
              <a:rPr lang="ja-JP" altLang="en-US" sz="1800" dirty="0">
                <a:solidFill>
                  <a:schemeClr val="tx1"/>
                </a:solidFill>
              </a:rPr>
              <a:t>次元</a:t>
            </a:r>
            <a:endParaRPr lang="en-US" altLang="ja-JP" sz="1800" dirty="0">
              <a:solidFill>
                <a:schemeClr val="tx1"/>
              </a:solidFill>
            </a:endParaRPr>
          </a:p>
          <a:p>
            <a:pPr marL="342900" indent="-342900">
              <a:buFont typeface="Arial" panose="020B0604020202020204" pitchFamily="34" charset="0"/>
              <a:buChar char="•"/>
            </a:pPr>
            <a:r>
              <a:rPr lang="ja-JP" altLang="en-US" sz="1800" dirty="0">
                <a:solidFill>
                  <a:schemeClr val="tx1"/>
                </a:solidFill>
              </a:rPr>
              <a:t>“行数”，“ネストの深さ”等のメトリクス：</a:t>
            </a:r>
            <a:r>
              <a:rPr lang="en-US" altLang="ja-JP" sz="1800" dirty="0">
                <a:solidFill>
                  <a:schemeClr val="tx1"/>
                </a:solidFill>
              </a:rPr>
              <a:t>22</a:t>
            </a:r>
            <a:r>
              <a:rPr lang="ja-JP" altLang="en-US" sz="1800" dirty="0">
                <a:solidFill>
                  <a:schemeClr val="tx1"/>
                </a:solidFill>
              </a:rPr>
              <a:t>次元</a:t>
            </a:r>
            <a:endParaRPr lang="en-US" altLang="ja-JP" sz="1800" dirty="0">
              <a:solidFill>
                <a:schemeClr val="tx1"/>
              </a:solidFill>
            </a:endParaRPr>
          </a:p>
          <a:p>
            <a:pPr marL="342900" indent="-342900">
              <a:buFont typeface="Arial" panose="020B0604020202020204" pitchFamily="34" charset="0"/>
              <a:buChar char="•"/>
            </a:pPr>
            <a:r>
              <a:rPr lang="ja-JP" altLang="en-US" sz="1800" dirty="0">
                <a:solidFill>
                  <a:schemeClr val="tx1"/>
                </a:solidFill>
              </a:rPr>
              <a:t>計</a:t>
            </a:r>
            <a:r>
              <a:rPr lang="en-US" altLang="ja-JP" sz="1800" dirty="0">
                <a:solidFill>
                  <a:schemeClr val="tx1"/>
                </a:solidFill>
              </a:rPr>
              <a:t>51</a:t>
            </a:r>
            <a:r>
              <a:rPr lang="ja-JP" altLang="en-US" sz="1800" dirty="0">
                <a:solidFill>
                  <a:schemeClr val="tx1"/>
                </a:solidFill>
              </a:rPr>
              <a:t>次元のソースコード特徴量が説明変数</a:t>
            </a:r>
            <a:endParaRPr lang="en-US" altLang="ja-JP" sz="1800" dirty="0">
              <a:solidFill>
                <a:schemeClr val="tx1"/>
              </a:solidFill>
            </a:endParaRPr>
          </a:p>
        </p:txBody>
      </p:sp>
      <p:sp>
        <p:nvSpPr>
          <p:cNvPr id="9" name="吹き出し: 四角形 8">
            <a:extLst>
              <a:ext uri="{FF2B5EF4-FFF2-40B4-BE49-F238E27FC236}">
                <a16:creationId xmlns:a16="http://schemas.microsoft.com/office/drawing/2014/main" id="{8A60D418-8B7B-4FD2-9688-B6F0DA7EEDF7}"/>
              </a:ext>
            </a:extLst>
          </p:cNvPr>
          <p:cNvSpPr/>
          <p:nvPr/>
        </p:nvSpPr>
        <p:spPr>
          <a:xfrm>
            <a:off x="7660074" y="3649600"/>
            <a:ext cx="1390538" cy="714502"/>
          </a:xfrm>
          <a:prstGeom prst="wedgeRectCallout">
            <a:avLst>
              <a:gd name="adj1" fmla="val -63409"/>
              <a:gd name="adj2" fmla="val 14911"/>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ランダム</a:t>
            </a:r>
            <a:endParaRPr kumimoji="1" lang="en-US" altLang="ja-JP" sz="2000" dirty="0">
              <a:solidFill>
                <a:schemeClr val="tx1"/>
              </a:solidFill>
            </a:endParaRPr>
          </a:p>
          <a:p>
            <a:pPr algn="ctr"/>
            <a:r>
              <a:rPr kumimoji="1" lang="ja-JP" altLang="en-US" sz="2000" dirty="0">
                <a:solidFill>
                  <a:schemeClr val="tx1"/>
                </a:solidFill>
              </a:rPr>
              <a:t>フォレスト</a:t>
            </a:r>
          </a:p>
        </p:txBody>
      </p:sp>
    </p:spTree>
    <p:extLst>
      <p:ext uri="{BB962C8B-B14F-4D97-AF65-F5344CB8AC3E}">
        <p14:creationId xmlns:p14="http://schemas.microsoft.com/office/powerpoint/2010/main" val="2734606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80A272-0608-4AD6-B7AB-9BF96AC072D7}"/>
              </a:ext>
            </a:extLst>
          </p:cNvPr>
          <p:cNvSpPr>
            <a:spLocks noGrp="1"/>
          </p:cNvSpPr>
          <p:nvPr>
            <p:ph type="title"/>
          </p:nvPr>
        </p:nvSpPr>
        <p:spPr/>
        <p:txBody>
          <a:bodyPr/>
          <a:lstStyle/>
          <a:p>
            <a:r>
              <a:rPr kumimoji="1" lang="en-US" altLang="ja-JP" dirty="0"/>
              <a:t>Step3</a:t>
            </a:r>
            <a:r>
              <a:rPr kumimoji="1" lang="ja-JP" altLang="en-US" dirty="0"/>
              <a:t>：判定</a:t>
            </a:r>
          </a:p>
        </p:txBody>
      </p:sp>
      <p:pic>
        <p:nvPicPr>
          <p:cNvPr id="6" name="コンテンツ プレースホルダー 5">
            <a:extLst>
              <a:ext uri="{FF2B5EF4-FFF2-40B4-BE49-F238E27FC236}">
                <a16:creationId xmlns:a16="http://schemas.microsoft.com/office/drawing/2014/main" id="{88611937-B268-4D1F-AE78-6BC40AB91A36}"/>
              </a:ext>
            </a:extLst>
          </p:cNvPr>
          <p:cNvPicPr>
            <a:picLocks noGrp="1" noChangeAspect="1"/>
          </p:cNvPicPr>
          <p:nvPr>
            <p:ph idx="1"/>
          </p:nvPr>
        </p:nvPicPr>
        <p:blipFill>
          <a:blip r:embed="rId3"/>
          <a:stretch>
            <a:fillRect/>
          </a:stretch>
        </p:blipFill>
        <p:spPr>
          <a:xfrm>
            <a:off x="817037" y="1412394"/>
            <a:ext cx="7356207" cy="5040000"/>
          </a:xfrm>
          <a:prstGeom prst="rect">
            <a:avLst/>
          </a:prstGeom>
        </p:spPr>
      </p:pic>
      <p:sp>
        <p:nvSpPr>
          <p:cNvPr id="4" name="日付プレースホルダー 3">
            <a:extLst>
              <a:ext uri="{FF2B5EF4-FFF2-40B4-BE49-F238E27FC236}">
                <a16:creationId xmlns:a16="http://schemas.microsoft.com/office/drawing/2014/main" id="{A70D9852-475F-49E6-9DF3-FB5B7531CC26}"/>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DA4B4B81-6FD1-43C7-8235-9CD53DA233B4}"/>
              </a:ext>
            </a:extLst>
          </p:cNvPr>
          <p:cNvSpPr>
            <a:spLocks noGrp="1"/>
          </p:cNvSpPr>
          <p:nvPr>
            <p:ph type="sldNum" sz="quarter" idx="12"/>
          </p:nvPr>
        </p:nvSpPr>
        <p:spPr/>
        <p:txBody>
          <a:bodyPr/>
          <a:lstStyle/>
          <a:p>
            <a:fld id="{F213DFCF-5784-42DD-A464-42D78A0F0F6D}" type="slidenum">
              <a:rPr kumimoji="1" lang="ja-JP" altLang="en-US" smtClean="0"/>
              <a:t>7</a:t>
            </a:fld>
            <a:endParaRPr kumimoji="1" lang="ja-JP" altLang="en-US"/>
          </a:p>
        </p:txBody>
      </p:sp>
    </p:spTree>
    <p:extLst>
      <p:ext uri="{BB962C8B-B14F-4D97-AF65-F5344CB8AC3E}">
        <p14:creationId xmlns:p14="http://schemas.microsoft.com/office/powerpoint/2010/main" val="2709468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8C4BAAB-33D4-4B30-8DA5-96246F768D99}"/>
              </a:ext>
            </a:extLst>
          </p:cNvPr>
          <p:cNvSpPr>
            <a:spLocks noGrp="1"/>
          </p:cNvSpPr>
          <p:nvPr>
            <p:ph idx="1"/>
          </p:nvPr>
        </p:nvSpPr>
        <p:spPr/>
        <p:txBody>
          <a:bodyPr/>
          <a:lstStyle/>
          <a:p>
            <a:r>
              <a:rPr kumimoji="1" lang="ja-JP" altLang="en-US" sz="2800" dirty="0"/>
              <a:t>モデルを学習させる訓練データと，精度を測定するテストデータで同一のデータセットのデータを用い</a:t>
            </a:r>
            <a:r>
              <a:rPr lang="ja-JP" altLang="en-US" sz="2800" dirty="0"/>
              <a:t>ている</a:t>
            </a:r>
            <a:endParaRPr lang="en-US" altLang="ja-JP" sz="2800" dirty="0"/>
          </a:p>
          <a:p>
            <a:endParaRPr lang="en-US" altLang="ja-JP" sz="2800" dirty="0"/>
          </a:p>
          <a:p>
            <a:endParaRPr lang="en-US" altLang="ja-JP" sz="2800" dirty="0"/>
          </a:p>
          <a:p>
            <a:r>
              <a:rPr kumimoji="1" lang="ja-JP" altLang="en-US" sz="2800" dirty="0"/>
              <a:t>訓練データとは異なるデータセットの未知のデータに対する判定能力，いわゆる</a:t>
            </a:r>
            <a:r>
              <a:rPr kumimoji="1" lang="ja-JP" altLang="en-US" sz="2800" b="1" dirty="0"/>
              <a:t>汎化性能</a:t>
            </a:r>
            <a:r>
              <a:rPr kumimoji="1" lang="ja-JP" altLang="en-US" sz="2800" dirty="0"/>
              <a:t>は明らかになっていない</a:t>
            </a:r>
          </a:p>
        </p:txBody>
      </p:sp>
      <p:sp>
        <p:nvSpPr>
          <p:cNvPr id="2" name="タイトル 1">
            <a:extLst>
              <a:ext uri="{FF2B5EF4-FFF2-40B4-BE49-F238E27FC236}">
                <a16:creationId xmlns:a16="http://schemas.microsoft.com/office/drawing/2014/main" id="{CA1EE527-F961-4DC5-9493-7CDE9CBFD9A7}"/>
              </a:ext>
            </a:extLst>
          </p:cNvPr>
          <p:cNvSpPr>
            <a:spLocks noGrp="1"/>
          </p:cNvSpPr>
          <p:nvPr>
            <p:ph type="title"/>
          </p:nvPr>
        </p:nvSpPr>
        <p:spPr/>
        <p:txBody>
          <a:bodyPr/>
          <a:lstStyle/>
          <a:p>
            <a:r>
              <a:rPr kumimoji="1" lang="ja-JP" altLang="en-US" dirty="0"/>
              <a:t>先行研究における課題</a:t>
            </a:r>
          </a:p>
        </p:txBody>
      </p:sp>
      <p:sp>
        <p:nvSpPr>
          <p:cNvPr id="4" name="日付プレースホルダー 3">
            <a:extLst>
              <a:ext uri="{FF2B5EF4-FFF2-40B4-BE49-F238E27FC236}">
                <a16:creationId xmlns:a16="http://schemas.microsoft.com/office/drawing/2014/main" id="{7890BEFF-E5FD-4ED5-8838-F5C9F1EAF183}"/>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D43B41B1-EBE4-4605-BDD3-38401D8441F6}"/>
              </a:ext>
            </a:extLst>
          </p:cNvPr>
          <p:cNvSpPr>
            <a:spLocks noGrp="1"/>
          </p:cNvSpPr>
          <p:nvPr>
            <p:ph type="sldNum" sz="quarter" idx="12"/>
          </p:nvPr>
        </p:nvSpPr>
        <p:spPr/>
        <p:txBody>
          <a:bodyPr/>
          <a:lstStyle/>
          <a:p>
            <a:fld id="{F213DFCF-5784-42DD-A464-42D78A0F0F6D}" type="slidenum">
              <a:rPr kumimoji="1" lang="ja-JP" altLang="en-US" smtClean="0"/>
              <a:t>8</a:t>
            </a:fld>
            <a:endParaRPr kumimoji="1" lang="ja-JP" altLang="en-US"/>
          </a:p>
        </p:txBody>
      </p:sp>
      <p:grpSp>
        <p:nvGrpSpPr>
          <p:cNvPr id="12" name="グループ化 11">
            <a:extLst>
              <a:ext uri="{FF2B5EF4-FFF2-40B4-BE49-F238E27FC236}">
                <a16:creationId xmlns:a16="http://schemas.microsoft.com/office/drawing/2014/main" id="{97C78E92-228A-49B1-9BFA-CDD19C884F34}"/>
              </a:ext>
            </a:extLst>
          </p:cNvPr>
          <p:cNvGrpSpPr/>
          <p:nvPr/>
        </p:nvGrpSpPr>
        <p:grpSpPr>
          <a:xfrm>
            <a:off x="827830" y="3161437"/>
            <a:ext cx="2134502" cy="578675"/>
            <a:chOff x="827830" y="3161437"/>
            <a:chExt cx="2134502" cy="578675"/>
          </a:xfrm>
        </p:grpSpPr>
        <p:sp>
          <p:nvSpPr>
            <p:cNvPr id="6" name="正方形/長方形 5">
              <a:extLst>
                <a:ext uri="{FF2B5EF4-FFF2-40B4-BE49-F238E27FC236}">
                  <a16:creationId xmlns:a16="http://schemas.microsoft.com/office/drawing/2014/main" id="{0CA6455A-35FC-48B9-9826-7E365F98BBAB}"/>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ja-JP" altLang="en-US" sz="2000" dirty="0">
                  <a:solidFill>
                    <a:schemeClr val="accent2"/>
                  </a:solidFill>
                </a:rPr>
                <a:t>データセット</a:t>
              </a:r>
              <a:r>
                <a:rPr kumimoji="1" lang="en-US" altLang="ja-JP" sz="2000" dirty="0">
                  <a:solidFill>
                    <a:schemeClr val="accent2"/>
                  </a:solidFill>
                </a:rPr>
                <a:t>A</a:t>
              </a:r>
              <a:endParaRPr kumimoji="1" lang="ja-JP" altLang="en-US" dirty="0">
                <a:solidFill>
                  <a:schemeClr val="accent2"/>
                </a:solidFill>
              </a:endParaRPr>
            </a:p>
          </p:txBody>
        </p:sp>
        <p:pic>
          <p:nvPicPr>
            <p:cNvPr id="8" name="グラフィックス 7" descr="データベース 単色塗りつぶし">
              <a:extLst>
                <a:ext uri="{FF2B5EF4-FFF2-40B4-BE49-F238E27FC236}">
                  <a16:creationId xmlns:a16="http://schemas.microsoft.com/office/drawing/2014/main" id="{7BC3962F-D158-4A3B-8D91-CAD0760AA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30" y="3197695"/>
              <a:ext cx="542417" cy="542417"/>
            </a:xfrm>
            <a:prstGeom prst="rect">
              <a:avLst/>
            </a:prstGeom>
          </p:spPr>
        </p:pic>
      </p:grpSp>
      <p:grpSp>
        <p:nvGrpSpPr>
          <p:cNvPr id="9" name="グループ化 8">
            <a:extLst>
              <a:ext uri="{FF2B5EF4-FFF2-40B4-BE49-F238E27FC236}">
                <a16:creationId xmlns:a16="http://schemas.microsoft.com/office/drawing/2014/main" id="{AE505D58-3792-4D75-9BC5-7083345750C7}"/>
              </a:ext>
            </a:extLst>
          </p:cNvPr>
          <p:cNvGrpSpPr/>
          <p:nvPr/>
        </p:nvGrpSpPr>
        <p:grpSpPr>
          <a:xfrm>
            <a:off x="3863206" y="3157791"/>
            <a:ext cx="1443291" cy="542417"/>
            <a:chOff x="3863206" y="3157791"/>
            <a:chExt cx="1443291" cy="542417"/>
          </a:xfrm>
        </p:grpSpPr>
        <p:sp>
          <p:nvSpPr>
            <p:cNvPr id="11" name="四角形: 角を丸くする 10">
              <a:extLst>
                <a:ext uri="{FF2B5EF4-FFF2-40B4-BE49-F238E27FC236}">
                  <a16:creationId xmlns:a16="http://schemas.microsoft.com/office/drawing/2014/main" id="{D8E04FEB-90D9-45CE-85F2-C17FA94594D3}"/>
                </a:ext>
              </a:extLst>
            </p:cNvPr>
            <p:cNvSpPr/>
            <p:nvPr/>
          </p:nvSpPr>
          <p:spPr>
            <a:xfrm>
              <a:off x="3863206" y="3157791"/>
              <a:ext cx="1443291" cy="54241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　　モデル</a:t>
              </a:r>
            </a:p>
          </p:txBody>
        </p:sp>
        <p:pic>
          <p:nvPicPr>
            <p:cNvPr id="10" name="グラフィックス 9" descr="歯車 単色塗りつぶし">
              <a:extLst>
                <a:ext uri="{FF2B5EF4-FFF2-40B4-BE49-F238E27FC236}">
                  <a16:creationId xmlns:a16="http://schemas.microsoft.com/office/drawing/2014/main" id="{D2FE967E-DC97-4015-A355-FECE6DF1599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63206" y="3157791"/>
              <a:ext cx="542417" cy="542417"/>
            </a:xfrm>
            <a:prstGeom prst="rect">
              <a:avLst/>
            </a:prstGeom>
          </p:spPr>
        </p:pic>
      </p:grpSp>
      <p:grpSp>
        <p:nvGrpSpPr>
          <p:cNvPr id="13" name="グループ化 12">
            <a:extLst>
              <a:ext uri="{FF2B5EF4-FFF2-40B4-BE49-F238E27FC236}">
                <a16:creationId xmlns:a16="http://schemas.microsoft.com/office/drawing/2014/main" id="{CB6B5E58-B60A-4EF7-8BE0-CC2E5A9CDBA6}"/>
              </a:ext>
            </a:extLst>
          </p:cNvPr>
          <p:cNvGrpSpPr/>
          <p:nvPr/>
        </p:nvGrpSpPr>
        <p:grpSpPr>
          <a:xfrm>
            <a:off x="6181668" y="3157791"/>
            <a:ext cx="2134502" cy="578675"/>
            <a:chOff x="827830" y="3161437"/>
            <a:chExt cx="2134502" cy="578675"/>
          </a:xfrm>
        </p:grpSpPr>
        <p:sp>
          <p:nvSpPr>
            <p:cNvPr id="14" name="正方形/長方形 13">
              <a:extLst>
                <a:ext uri="{FF2B5EF4-FFF2-40B4-BE49-F238E27FC236}">
                  <a16:creationId xmlns:a16="http://schemas.microsoft.com/office/drawing/2014/main" id="{EA89B364-F7BD-475A-A18E-D8DA64ADB807}"/>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ja-JP" altLang="en-US" sz="2000" dirty="0">
                  <a:solidFill>
                    <a:schemeClr val="accent2"/>
                  </a:solidFill>
                </a:rPr>
                <a:t>データセット</a:t>
              </a:r>
              <a:r>
                <a:rPr kumimoji="1" lang="en-US" altLang="ja-JP" sz="2000" dirty="0">
                  <a:solidFill>
                    <a:schemeClr val="accent2"/>
                  </a:solidFill>
                </a:rPr>
                <a:t>A</a:t>
              </a:r>
              <a:endParaRPr kumimoji="1" lang="ja-JP" altLang="en-US" dirty="0">
                <a:solidFill>
                  <a:schemeClr val="accent2"/>
                </a:solidFill>
              </a:endParaRPr>
            </a:p>
          </p:txBody>
        </p:sp>
        <p:pic>
          <p:nvPicPr>
            <p:cNvPr id="15" name="グラフィックス 14" descr="データベース 単色塗りつぶし">
              <a:extLst>
                <a:ext uri="{FF2B5EF4-FFF2-40B4-BE49-F238E27FC236}">
                  <a16:creationId xmlns:a16="http://schemas.microsoft.com/office/drawing/2014/main" id="{C13D0FB6-6E86-464A-83C5-E7E022BEB6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30" y="3197695"/>
              <a:ext cx="542417" cy="542417"/>
            </a:xfrm>
            <a:prstGeom prst="rect">
              <a:avLst/>
            </a:prstGeom>
          </p:spPr>
        </p:pic>
      </p:grpSp>
      <p:sp>
        <p:nvSpPr>
          <p:cNvPr id="16" name="矢印: 右 15">
            <a:extLst>
              <a:ext uri="{FF2B5EF4-FFF2-40B4-BE49-F238E27FC236}">
                <a16:creationId xmlns:a16="http://schemas.microsoft.com/office/drawing/2014/main" id="{B4FF8FC5-65D9-49EF-A2C1-AD26BCFBDF54}"/>
              </a:ext>
            </a:extLst>
          </p:cNvPr>
          <p:cNvSpPr/>
          <p:nvPr/>
        </p:nvSpPr>
        <p:spPr>
          <a:xfrm>
            <a:off x="3002909" y="3098008"/>
            <a:ext cx="804837" cy="638457"/>
          </a:xfrm>
          <a:prstGeom prst="rightArrow">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solidFill>
                  <a:schemeClr val="tx1"/>
                </a:solidFill>
              </a:rPr>
              <a:t>訓練</a:t>
            </a:r>
          </a:p>
        </p:txBody>
      </p:sp>
      <p:sp>
        <p:nvSpPr>
          <p:cNvPr id="17" name="矢印: 右 16">
            <a:extLst>
              <a:ext uri="{FF2B5EF4-FFF2-40B4-BE49-F238E27FC236}">
                <a16:creationId xmlns:a16="http://schemas.microsoft.com/office/drawing/2014/main" id="{9937B31C-454A-4F21-A76C-C579900DB781}"/>
              </a:ext>
            </a:extLst>
          </p:cNvPr>
          <p:cNvSpPr/>
          <p:nvPr/>
        </p:nvSpPr>
        <p:spPr>
          <a:xfrm flipH="1">
            <a:off x="5336255" y="3098008"/>
            <a:ext cx="845411" cy="638457"/>
          </a:xfrm>
          <a:prstGeom prst="rightArrow">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solidFill>
                  <a:schemeClr val="tx1"/>
                </a:solidFill>
              </a:rPr>
              <a:t>テスト</a:t>
            </a:r>
          </a:p>
        </p:txBody>
      </p:sp>
      <p:grpSp>
        <p:nvGrpSpPr>
          <p:cNvPr id="18" name="グループ化 17">
            <a:extLst>
              <a:ext uri="{FF2B5EF4-FFF2-40B4-BE49-F238E27FC236}">
                <a16:creationId xmlns:a16="http://schemas.microsoft.com/office/drawing/2014/main" id="{BEF3D692-0424-4906-8EE6-9F60D7E777A9}"/>
              </a:ext>
            </a:extLst>
          </p:cNvPr>
          <p:cNvGrpSpPr/>
          <p:nvPr/>
        </p:nvGrpSpPr>
        <p:grpSpPr>
          <a:xfrm>
            <a:off x="827830" y="5583746"/>
            <a:ext cx="2134502" cy="578675"/>
            <a:chOff x="827830" y="3161437"/>
            <a:chExt cx="2134502" cy="578675"/>
          </a:xfrm>
        </p:grpSpPr>
        <p:sp>
          <p:nvSpPr>
            <p:cNvPr id="19" name="正方形/長方形 18">
              <a:extLst>
                <a:ext uri="{FF2B5EF4-FFF2-40B4-BE49-F238E27FC236}">
                  <a16:creationId xmlns:a16="http://schemas.microsoft.com/office/drawing/2014/main" id="{0801EED8-BC44-4699-A0E4-2C832ACE679B}"/>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ja-JP" altLang="en-US" sz="2000" dirty="0">
                  <a:solidFill>
                    <a:schemeClr val="accent2"/>
                  </a:solidFill>
                </a:rPr>
                <a:t>データセット</a:t>
              </a:r>
              <a:r>
                <a:rPr kumimoji="1" lang="en-US" altLang="ja-JP" sz="2000" dirty="0">
                  <a:solidFill>
                    <a:schemeClr val="accent2"/>
                  </a:solidFill>
                </a:rPr>
                <a:t>A</a:t>
              </a:r>
              <a:endParaRPr kumimoji="1" lang="ja-JP" altLang="en-US" dirty="0">
                <a:solidFill>
                  <a:schemeClr val="accent2"/>
                </a:solidFill>
              </a:endParaRPr>
            </a:p>
          </p:txBody>
        </p:sp>
        <p:pic>
          <p:nvPicPr>
            <p:cNvPr id="20" name="グラフィックス 19" descr="データベース 単色塗りつぶし">
              <a:extLst>
                <a:ext uri="{FF2B5EF4-FFF2-40B4-BE49-F238E27FC236}">
                  <a16:creationId xmlns:a16="http://schemas.microsoft.com/office/drawing/2014/main" id="{D38427A0-4723-4AE5-BCEA-F3310AE60E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30" y="3197695"/>
              <a:ext cx="542417" cy="542417"/>
            </a:xfrm>
            <a:prstGeom prst="rect">
              <a:avLst/>
            </a:prstGeom>
          </p:spPr>
        </p:pic>
      </p:grpSp>
      <p:pic>
        <p:nvPicPr>
          <p:cNvPr id="21" name="グラフィックス 20" descr="歯車 単色塗りつぶし">
            <a:extLst>
              <a:ext uri="{FF2B5EF4-FFF2-40B4-BE49-F238E27FC236}">
                <a16:creationId xmlns:a16="http://schemas.microsoft.com/office/drawing/2014/main" id="{D3089186-A84C-46C6-92BD-31A96809BE6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63206" y="5580100"/>
            <a:ext cx="542417" cy="542417"/>
          </a:xfrm>
          <a:prstGeom prst="rect">
            <a:avLst/>
          </a:prstGeom>
        </p:spPr>
      </p:pic>
      <p:sp>
        <p:nvSpPr>
          <p:cNvPr id="22" name="四角形: 角を丸くする 21">
            <a:extLst>
              <a:ext uri="{FF2B5EF4-FFF2-40B4-BE49-F238E27FC236}">
                <a16:creationId xmlns:a16="http://schemas.microsoft.com/office/drawing/2014/main" id="{8670F6E0-CCA8-4E7F-BEF6-38702EC2BDDB}"/>
              </a:ext>
            </a:extLst>
          </p:cNvPr>
          <p:cNvSpPr/>
          <p:nvPr/>
        </p:nvSpPr>
        <p:spPr>
          <a:xfrm>
            <a:off x="3863206" y="5580100"/>
            <a:ext cx="1443291" cy="542417"/>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　　モデル</a:t>
            </a:r>
          </a:p>
        </p:txBody>
      </p:sp>
      <p:grpSp>
        <p:nvGrpSpPr>
          <p:cNvPr id="23" name="グループ化 22">
            <a:extLst>
              <a:ext uri="{FF2B5EF4-FFF2-40B4-BE49-F238E27FC236}">
                <a16:creationId xmlns:a16="http://schemas.microsoft.com/office/drawing/2014/main" id="{5FBC435E-F4DE-4481-8C3F-92FC04391B72}"/>
              </a:ext>
            </a:extLst>
          </p:cNvPr>
          <p:cNvGrpSpPr/>
          <p:nvPr/>
        </p:nvGrpSpPr>
        <p:grpSpPr>
          <a:xfrm>
            <a:off x="6181668" y="5580100"/>
            <a:ext cx="2134502" cy="578675"/>
            <a:chOff x="827830" y="3161437"/>
            <a:chExt cx="2134502" cy="578675"/>
          </a:xfrm>
        </p:grpSpPr>
        <p:sp>
          <p:nvSpPr>
            <p:cNvPr id="24" name="正方形/長方形 23">
              <a:extLst>
                <a:ext uri="{FF2B5EF4-FFF2-40B4-BE49-F238E27FC236}">
                  <a16:creationId xmlns:a16="http://schemas.microsoft.com/office/drawing/2014/main" id="{FDB41239-42EC-493F-839A-8B2CF5241EEC}"/>
                </a:ext>
              </a:extLst>
            </p:cNvPr>
            <p:cNvSpPr/>
            <p:nvPr/>
          </p:nvSpPr>
          <p:spPr>
            <a:xfrm>
              <a:off x="857589" y="3161437"/>
              <a:ext cx="2104743" cy="5424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2000" dirty="0">
                  <a:solidFill>
                    <a:schemeClr val="tx1"/>
                  </a:solidFill>
                </a:rPr>
                <a:t>　</a:t>
              </a:r>
              <a:r>
                <a:rPr kumimoji="1" lang="ja-JP" altLang="en-US" sz="2000" dirty="0">
                  <a:solidFill>
                    <a:srgbClr val="FF0000"/>
                  </a:solidFill>
                </a:rPr>
                <a:t>データセット</a:t>
              </a:r>
              <a:r>
                <a:rPr lang="en-US" altLang="ja-JP" sz="2000" dirty="0">
                  <a:solidFill>
                    <a:srgbClr val="FF0000"/>
                  </a:solidFill>
                </a:rPr>
                <a:t>B</a:t>
              </a:r>
              <a:endParaRPr kumimoji="1" lang="ja-JP" altLang="en-US" dirty="0">
                <a:solidFill>
                  <a:srgbClr val="FF0000"/>
                </a:solidFill>
              </a:endParaRPr>
            </a:p>
          </p:txBody>
        </p:sp>
        <p:pic>
          <p:nvPicPr>
            <p:cNvPr id="25" name="グラフィックス 24" descr="データベース 単色塗りつぶし">
              <a:extLst>
                <a:ext uri="{FF2B5EF4-FFF2-40B4-BE49-F238E27FC236}">
                  <a16:creationId xmlns:a16="http://schemas.microsoft.com/office/drawing/2014/main" id="{7996C0D3-1C4B-4C95-9AFF-3D6BF2BF060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7830" y="3197695"/>
              <a:ext cx="542417" cy="542417"/>
            </a:xfrm>
            <a:prstGeom prst="rect">
              <a:avLst/>
            </a:prstGeom>
          </p:spPr>
        </p:pic>
      </p:grpSp>
      <p:sp>
        <p:nvSpPr>
          <p:cNvPr id="26" name="矢印: 右 25">
            <a:extLst>
              <a:ext uri="{FF2B5EF4-FFF2-40B4-BE49-F238E27FC236}">
                <a16:creationId xmlns:a16="http://schemas.microsoft.com/office/drawing/2014/main" id="{1DEF070A-15FA-4ED9-98BF-5CB3E5F095AA}"/>
              </a:ext>
            </a:extLst>
          </p:cNvPr>
          <p:cNvSpPr/>
          <p:nvPr/>
        </p:nvSpPr>
        <p:spPr>
          <a:xfrm>
            <a:off x="3002909" y="5520317"/>
            <a:ext cx="804837" cy="638457"/>
          </a:xfrm>
          <a:prstGeom prst="rightArrow">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solidFill>
                  <a:schemeClr val="tx1"/>
                </a:solidFill>
              </a:rPr>
              <a:t>訓練</a:t>
            </a:r>
          </a:p>
        </p:txBody>
      </p:sp>
      <p:sp>
        <p:nvSpPr>
          <p:cNvPr id="27" name="矢印: 右 26">
            <a:extLst>
              <a:ext uri="{FF2B5EF4-FFF2-40B4-BE49-F238E27FC236}">
                <a16:creationId xmlns:a16="http://schemas.microsoft.com/office/drawing/2014/main" id="{62C5FD84-5A7C-4A5F-BFF9-9CC0DF37CAD6}"/>
              </a:ext>
            </a:extLst>
          </p:cNvPr>
          <p:cNvSpPr/>
          <p:nvPr/>
        </p:nvSpPr>
        <p:spPr>
          <a:xfrm flipH="1">
            <a:off x="5336255" y="5520317"/>
            <a:ext cx="845411" cy="638457"/>
          </a:xfrm>
          <a:prstGeom prst="rightArrow">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solidFill>
                  <a:schemeClr val="tx1"/>
                </a:solidFill>
              </a:rPr>
              <a:t>テスト</a:t>
            </a:r>
          </a:p>
        </p:txBody>
      </p:sp>
      <p:sp>
        <p:nvSpPr>
          <p:cNvPr id="7" name="テキスト ボックス 6">
            <a:extLst>
              <a:ext uri="{FF2B5EF4-FFF2-40B4-BE49-F238E27FC236}">
                <a16:creationId xmlns:a16="http://schemas.microsoft.com/office/drawing/2014/main" id="{4C6E236F-FDED-40F5-947B-5F3835F1FF41}"/>
              </a:ext>
            </a:extLst>
          </p:cNvPr>
          <p:cNvSpPr txBox="1"/>
          <p:nvPr/>
        </p:nvSpPr>
        <p:spPr>
          <a:xfrm>
            <a:off x="3892964" y="6077892"/>
            <a:ext cx="1443290" cy="461665"/>
          </a:xfrm>
          <a:prstGeom prst="rect">
            <a:avLst/>
          </a:prstGeom>
          <a:noFill/>
        </p:spPr>
        <p:txBody>
          <a:bodyPr wrap="square" rtlCol="0">
            <a:spAutoFit/>
          </a:bodyPr>
          <a:lstStyle/>
          <a:p>
            <a:pPr algn="ctr"/>
            <a:r>
              <a:rPr kumimoji="1" lang="ja-JP" altLang="en-US" dirty="0"/>
              <a:t>精度不明</a:t>
            </a:r>
          </a:p>
        </p:txBody>
      </p:sp>
    </p:spTree>
    <p:extLst>
      <p:ext uri="{BB962C8B-B14F-4D97-AF65-F5344CB8AC3E}">
        <p14:creationId xmlns:p14="http://schemas.microsoft.com/office/powerpoint/2010/main" val="1257142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AF961F-B9E2-4413-9CB2-64FADD58EB69}"/>
              </a:ext>
            </a:extLst>
          </p:cNvPr>
          <p:cNvSpPr>
            <a:spLocks noGrp="1"/>
          </p:cNvSpPr>
          <p:nvPr>
            <p:ph type="title"/>
          </p:nvPr>
        </p:nvSpPr>
        <p:spPr/>
        <p:txBody>
          <a:bodyPr/>
          <a:lstStyle/>
          <a:p>
            <a:r>
              <a:rPr lang="ja-JP" altLang="en-US" dirty="0"/>
              <a:t>本研究の目的</a:t>
            </a:r>
            <a:endParaRPr kumimoji="1" lang="ja-JP" altLang="en-US" dirty="0"/>
          </a:p>
        </p:txBody>
      </p:sp>
      <p:sp>
        <p:nvSpPr>
          <p:cNvPr id="3" name="コンテンツ プレースホルダー 2">
            <a:extLst>
              <a:ext uri="{FF2B5EF4-FFF2-40B4-BE49-F238E27FC236}">
                <a16:creationId xmlns:a16="http://schemas.microsoft.com/office/drawing/2014/main" id="{0CA43486-4EE1-49EE-8748-F559D823D4A4}"/>
              </a:ext>
            </a:extLst>
          </p:cNvPr>
          <p:cNvSpPr>
            <a:spLocks noGrp="1"/>
          </p:cNvSpPr>
          <p:nvPr>
            <p:ph idx="1"/>
          </p:nvPr>
        </p:nvSpPr>
        <p:spPr>
          <a:xfrm>
            <a:off x="69444" y="1600200"/>
            <a:ext cx="8994000" cy="4525963"/>
          </a:xfrm>
        </p:spPr>
        <p:txBody>
          <a:bodyPr/>
          <a:lstStyle/>
          <a:p>
            <a:r>
              <a:rPr kumimoji="1" lang="ja-JP" altLang="en-US" sz="2800" b="1" u="sng" dirty="0"/>
              <a:t>ソースコード品質判定モデルの汎化性能を調査する</a:t>
            </a:r>
            <a:endParaRPr kumimoji="1" lang="en-US" altLang="ja-JP" sz="2800" b="1" u="sng" dirty="0"/>
          </a:p>
          <a:p>
            <a:endParaRPr kumimoji="1" lang="en-US" altLang="ja-JP" sz="2800" b="1" u="sng" dirty="0"/>
          </a:p>
          <a:p>
            <a:pPr marL="514350" indent="-457200">
              <a:buFont typeface="+mj-lt"/>
              <a:buAutoNum type="arabicPeriod"/>
            </a:pPr>
            <a:r>
              <a:rPr lang="ja-JP" altLang="en-US" sz="2800" kern="0" dirty="0"/>
              <a:t>データセットの構築</a:t>
            </a:r>
            <a:endParaRPr lang="en-US" altLang="ja-JP" sz="2800" kern="0" dirty="0"/>
          </a:p>
          <a:p>
            <a:pPr lvl="1"/>
            <a:r>
              <a:rPr lang="ja-JP" altLang="en-US" sz="2400" kern="0" dirty="0"/>
              <a:t>モデルの訓練・テストに用いるためのデータセットの構築</a:t>
            </a:r>
            <a:endParaRPr lang="en-US" altLang="ja-JP" sz="2400" kern="0" dirty="0"/>
          </a:p>
          <a:p>
            <a:pPr lvl="1"/>
            <a:r>
              <a:rPr lang="ja-JP" altLang="en-US" sz="2400" dirty="0"/>
              <a:t>異なる３つの競技プログラミングサイトから収集（</a:t>
            </a:r>
            <a:r>
              <a:rPr lang="en-US" altLang="ja-JP" sz="2400" dirty="0"/>
              <a:t>C++</a:t>
            </a:r>
            <a:r>
              <a:rPr lang="ja-JP" altLang="en-US" sz="2400" dirty="0"/>
              <a:t>限定）</a:t>
            </a:r>
            <a:endParaRPr lang="en-US" altLang="ja-JP" sz="2000" kern="0" dirty="0"/>
          </a:p>
          <a:p>
            <a:pPr marL="514350" indent="-457200">
              <a:buFont typeface="+mj-lt"/>
              <a:buAutoNum type="arabicPeriod"/>
            </a:pPr>
            <a:r>
              <a:rPr lang="ja-JP" altLang="en-US" sz="2800" kern="0" dirty="0"/>
              <a:t>調査実験</a:t>
            </a:r>
            <a:endParaRPr lang="en-US" altLang="ja-JP" sz="2800" kern="0" dirty="0"/>
          </a:p>
          <a:p>
            <a:pPr lvl="1"/>
            <a:r>
              <a:rPr lang="ja-JP" altLang="en-US" sz="2400" kern="0" dirty="0"/>
              <a:t>訓練データとテストデータで同じものを使用した場合と異なるものを使用した場合の精度の比較</a:t>
            </a:r>
            <a:endParaRPr kumimoji="1" lang="en-US" altLang="ja-JP" sz="2800" dirty="0"/>
          </a:p>
          <a:p>
            <a:endParaRPr kumimoji="1" lang="en-US" altLang="ja-JP" sz="2800" dirty="0"/>
          </a:p>
          <a:p>
            <a:endParaRPr kumimoji="1" lang="en-US" altLang="ja-JP" sz="2800" dirty="0"/>
          </a:p>
        </p:txBody>
      </p:sp>
      <p:sp>
        <p:nvSpPr>
          <p:cNvPr id="4" name="日付プレースホルダー 3">
            <a:extLst>
              <a:ext uri="{FF2B5EF4-FFF2-40B4-BE49-F238E27FC236}">
                <a16:creationId xmlns:a16="http://schemas.microsoft.com/office/drawing/2014/main" id="{3FB1DBBF-FDBE-4819-BB55-07A99EABD933}"/>
              </a:ext>
            </a:extLst>
          </p:cNvPr>
          <p:cNvSpPr>
            <a:spLocks noGrp="1"/>
          </p:cNvSpPr>
          <p:nvPr>
            <p:ph type="dt" sz="half" idx="10"/>
          </p:nvPr>
        </p:nvSpPr>
        <p:spPr/>
        <p:txBody>
          <a:bodyPr/>
          <a:lstStyle/>
          <a:p>
            <a:fld id="{92EC6F5D-27C3-4335-A0E4-03886A55B859}" type="datetime1">
              <a:rPr kumimoji="1" lang="ja-JP" altLang="en-US" smtClean="0"/>
              <a:t>2022/2/14</a:t>
            </a:fld>
            <a:endParaRPr kumimoji="1" lang="ja-JP" altLang="en-US"/>
          </a:p>
        </p:txBody>
      </p:sp>
      <p:sp>
        <p:nvSpPr>
          <p:cNvPr id="5" name="スライド番号プレースホルダー 4">
            <a:extLst>
              <a:ext uri="{FF2B5EF4-FFF2-40B4-BE49-F238E27FC236}">
                <a16:creationId xmlns:a16="http://schemas.microsoft.com/office/drawing/2014/main" id="{755BEA9D-BF33-48C6-92CC-E69679C1F07D}"/>
              </a:ext>
            </a:extLst>
          </p:cNvPr>
          <p:cNvSpPr>
            <a:spLocks noGrp="1"/>
          </p:cNvSpPr>
          <p:nvPr>
            <p:ph type="sldNum" sz="quarter" idx="12"/>
          </p:nvPr>
        </p:nvSpPr>
        <p:spPr/>
        <p:txBody>
          <a:bodyPr/>
          <a:lstStyle/>
          <a:p>
            <a:fld id="{F213DFCF-5784-42DD-A464-42D78A0F0F6D}" type="slidenum">
              <a:rPr kumimoji="1" lang="ja-JP" altLang="en-US" smtClean="0"/>
              <a:t>9</a:t>
            </a:fld>
            <a:endParaRPr kumimoji="1" lang="ja-JP" altLang="en-US"/>
          </a:p>
        </p:txBody>
      </p:sp>
    </p:spTree>
    <p:extLst>
      <p:ext uri="{BB962C8B-B14F-4D97-AF65-F5344CB8AC3E}">
        <p14:creationId xmlns:p14="http://schemas.microsoft.com/office/powerpoint/2010/main" val="2700655056"/>
      </p:ext>
    </p:extLst>
  </p:cSld>
  <p:clrMapOvr>
    <a:masterClrMapping/>
  </p:clrMapOvr>
</p:sld>
</file>

<file path=ppt/theme/theme1.xml><?xml version="1.0" encoding="utf-8"?>
<a:theme xmlns:a="http://schemas.openxmlformats.org/drawingml/2006/main" name="Sel-CoolMetal-white-BIZUDP-4-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2">
      <a:majorFont>
        <a:latin typeface="Arial"/>
        <a:ea typeface="BIZ UDPゴシック"/>
        <a:cs typeface=""/>
      </a:majorFont>
      <a:minorFont>
        <a:latin typeface="Arial"/>
        <a:ea typeface="BIZ UD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BIZUDP-4-3" id="{AC618545-B774-4E0B-B1BF-B056EACEA12D}" vid="{AF307B06-4A4C-49C1-9F08-27BD83801A6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Sel-CoolMetal-white-BIZUDP-4-3</Template>
  <TotalTime>1246</TotalTime>
  <Words>1936</Words>
  <Application>Microsoft Office PowerPoint</Application>
  <PresentationFormat>画面に合わせる (4:3)</PresentationFormat>
  <Paragraphs>364</Paragraphs>
  <Slides>24</Slides>
  <Notes>19</Notes>
  <HiddenSlides>6</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24</vt:i4>
      </vt:variant>
    </vt:vector>
  </HeadingPairs>
  <TitlesOfParts>
    <vt:vector size="31" baseType="lpstr">
      <vt:lpstr>BIZ UDPゴシック</vt:lpstr>
      <vt:lpstr>游ゴシック</vt:lpstr>
      <vt:lpstr>Arial</vt:lpstr>
      <vt:lpstr>Tahoma</vt:lpstr>
      <vt:lpstr>Wingdings</vt:lpstr>
      <vt:lpstr>Sel-CoolMetal-white-BIZUDP-4-3</vt:lpstr>
      <vt:lpstr>ワークシート</vt:lpstr>
      <vt:lpstr>異なる競技プログラミングの データセットを用いた ソースコード品質判定モデルの汎化性能調査</vt:lpstr>
      <vt:lpstr>背景</vt:lpstr>
      <vt:lpstr>先行研究</vt:lpstr>
      <vt:lpstr>ソースコード品質判定モデル</vt:lpstr>
      <vt:lpstr>Step1：収集・分類</vt:lpstr>
      <vt:lpstr>Step2：学習</vt:lpstr>
      <vt:lpstr>Step3：判定</vt:lpstr>
      <vt:lpstr>先行研究における課題</vt:lpstr>
      <vt:lpstr>本研究の目的</vt:lpstr>
      <vt:lpstr>使用する各データセットの概要</vt:lpstr>
      <vt:lpstr>調査実験</vt:lpstr>
      <vt:lpstr>CF16で訓練した時の精度</vt:lpstr>
      <vt:lpstr>各データセットでの精度</vt:lpstr>
      <vt:lpstr>調査結果のまとめ</vt:lpstr>
      <vt:lpstr>原因に関する考察</vt:lpstr>
      <vt:lpstr>CF16とCF21の行数の分布比較</vt:lpstr>
      <vt:lpstr>特徴量の分布に関する考察</vt:lpstr>
      <vt:lpstr>まとめ</vt:lpstr>
      <vt:lpstr>ランダムフォレスト</vt:lpstr>
      <vt:lpstr>ランダムフォレスト</vt:lpstr>
      <vt:lpstr>特徴量重要度</vt:lpstr>
      <vt:lpstr>特徴量重要度の測定結果</vt:lpstr>
      <vt:lpstr>特徴量重要度に関する考察</vt:lpstr>
      <vt:lpstr>ソースコード品質判定モデル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異なる競技プログラミングの データセットを用いた ソースコード品質判定モデルの汎化性能調査</dc:title>
  <dc:creator>服部 文志</dc:creator>
  <cp:lastModifiedBy>服部 文志</cp:lastModifiedBy>
  <cp:revision>9</cp:revision>
  <dcterms:created xsi:type="dcterms:W3CDTF">2022-02-07T22:41:50Z</dcterms:created>
  <dcterms:modified xsi:type="dcterms:W3CDTF">2022-02-14T14:03:55Z</dcterms:modified>
</cp:coreProperties>
</file>