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1"/>
  </p:notesMasterIdLst>
  <p:sldIdLst>
    <p:sldId id="256" r:id="rId2"/>
    <p:sldId id="257" r:id="rId3"/>
    <p:sldId id="270" r:id="rId4"/>
    <p:sldId id="271" r:id="rId5"/>
    <p:sldId id="260" r:id="rId6"/>
    <p:sldId id="302" r:id="rId7"/>
    <p:sldId id="261" r:id="rId8"/>
    <p:sldId id="294" r:id="rId9"/>
    <p:sldId id="262" r:id="rId10"/>
    <p:sldId id="274" r:id="rId11"/>
    <p:sldId id="295" r:id="rId12"/>
    <p:sldId id="275" r:id="rId13"/>
    <p:sldId id="278" r:id="rId14"/>
    <p:sldId id="297" r:id="rId15"/>
    <p:sldId id="269" r:id="rId16"/>
    <p:sldId id="301" r:id="rId17"/>
    <p:sldId id="264" r:id="rId18"/>
    <p:sldId id="303" r:id="rId19"/>
    <p:sldId id="308" r:id="rId20"/>
    <p:sldId id="310" r:id="rId21"/>
    <p:sldId id="266" r:id="rId22"/>
    <p:sldId id="258" r:id="rId23"/>
    <p:sldId id="291" r:id="rId24"/>
    <p:sldId id="290" r:id="rId25"/>
    <p:sldId id="299" r:id="rId26"/>
    <p:sldId id="300" r:id="rId27"/>
    <p:sldId id="311" r:id="rId28"/>
    <p:sldId id="312" r:id="rId29"/>
    <p:sldId id="265" r:id="rId30"/>
  </p:sldIdLst>
  <p:sldSz cx="9144000" cy="6858000" type="screen4x3"/>
  <p:notesSz cx="6805613" cy="9939338"/>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鬼塚 仙太郎" initials="鬼塚" lastIdx="2" clrIdx="0">
    <p:extLst>
      <p:ext uri="{19B8F6BF-5375-455C-9EA6-DF929625EA0E}">
        <p15:presenceInfo xmlns:p15="http://schemas.microsoft.com/office/powerpoint/2012/main" userId="1ce3f3eda215ae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AA500"/>
    <a:srgbClr val="EB6120"/>
    <a:srgbClr val="6BC8F3"/>
    <a:srgbClr val="006FBC"/>
    <a:srgbClr val="FFF100"/>
    <a:srgbClr val="04AF7A"/>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9" autoAdjust="0"/>
  </p:normalViewPr>
  <p:slideViewPr>
    <p:cSldViewPr snapToGrid="0">
      <p:cViewPr varScale="1">
        <p:scale>
          <a:sx n="70" d="100"/>
          <a:sy n="70" d="100"/>
        </p:scale>
        <p:origin x="181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鬼塚 仙太郎" userId="1ce3f3eda215ae0b" providerId="LiveId" clId="{40BF116F-B1CA-4CE4-A4F9-03CFB033F526}"/>
    <pc:docChg chg="undo redo custSel addSld delSld modSld sldOrd">
      <pc:chgData name="鬼塚 仙太郎" userId="1ce3f3eda215ae0b" providerId="LiveId" clId="{40BF116F-B1CA-4CE4-A4F9-03CFB033F526}" dt="2022-02-14T13:32:05.375" v="13988" actId="20577"/>
      <pc:docMkLst>
        <pc:docMk/>
      </pc:docMkLst>
      <pc:sldChg chg="modNotesTx">
        <pc:chgData name="鬼塚 仙太郎" userId="1ce3f3eda215ae0b" providerId="LiveId" clId="{40BF116F-B1CA-4CE4-A4F9-03CFB033F526}" dt="2022-02-11T15:30:12.775" v="12612" actId="20577"/>
        <pc:sldMkLst>
          <pc:docMk/>
          <pc:sldMk cId="363239649" sldId="256"/>
        </pc:sldMkLst>
      </pc:sldChg>
      <pc:sldChg chg="modSp mod modNotesTx">
        <pc:chgData name="鬼塚 仙太郎" userId="1ce3f3eda215ae0b" providerId="LiveId" clId="{40BF116F-B1CA-4CE4-A4F9-03CFB033F526}" dt="2022-02-13T14:10:18.010" v="13788" actId="20577"/>
        <pc:sldMkLst>
          <pc:docMk/>
          <pc:sldMk cId="737758810" sldId="257"/>
        </pc:sldMkLst>
        <pc:spChg chg="mod">
          <ac:chgData name="鬼塚 仙太郎" userId="1ce3f3eda215ae0b" providerId="LiveId" clId="{40BF116F-B1CA-4CE4-A4F9-03CFB033F526}" dt="2022-02-11T09:35:05.344" v="5706" actId="20577"/>
          <ac:spMkLst>
            <pc:docMk/>
            <pc:sldMk cId="737758810" sldId="257"/>
            <ac:spMk id="3" creationId="{009271D7-83BB-40E9-BC14-72CEF9C895D7}"/>
          </ac:spMkLst>
        </pc:spChg>
        <pc:spChg chg="mod">
          <ac:chgData name="鬼塚 仙太郎" userId="1ce3f3eda215ae0b" providerId="LiveId" clId="{40BF116F-B1CA-4CE4-A4F9-03CFB033F526}" dt="2022-02-11T02:22:28.305" v="1225" actId="1076"/>
          <ac:spMkLst>
            <pc:docMk/>
            <pc:sldMk cId="737758810" sldId="257"/>
            <ac:spMk id="7" creationId="{D13668F8-473C-42FA-AEA4-D0E6476BCFB4}"/>
          </ac:spMkLst>
        </pc:spChg>
      </pc:sldChg>
      <pc:sldChg chg="addSp delSp modSp del mod">
        <pc:chgData name="鬼塚 仙太郎" userId="1ce3f3eda215ae0b" providerId="LiveId" clId="{40BF116F-B1CA-4CE4-A4F9-03CFB033F526}" dt="2022-02-11T09:22:29.271" v="5647" actId="47"/>
        <pc:sldMkLst>
          <pc:docMk/>
          <pc:sldMk cId="3182490672" sldId="259"/>
        </pc:sldMkLst>
        <pc:spChg chg="add del mod">
          <ac:chgData name="鬼塚 仙太郎" userId="1ce3f3eda215ae0b" providerId="LiveId" clId="{40BF116F-B1CA-4CE4-A4F9-03CFB033F526}" dt="2022-02-09T01:46:32.892" v="104" actId="478"/>
          <ac:spMkLst>
            <pc:docMk/>
            <pc:sldMk cId="3182490672" sldId="259"/>
            <ac:spMk id="7" creationId="{62CF87EC-9A5A-4EE4-BCB0-952F88E4352D}"/>
          </ac:spMkLst>
        </pc:spChg>
        <pc:spChg chg="add mod">
          <ac:chgData name="鬼塚 仙太郎" userId="1ce3f3eda215ae0b" providerId="LiveId" clId="{40BF116F-B1CA-4CE4-A4F9-03CFB033F526}" dt="2022-02-09T01:46:33.315" v="105"/>
          <ac:spMkLst>
            <pc:docMk/>
            <pc:sldMk cId="3182490672" sldId="259"/>
            <ac:spMk id="8" creationId="{D3AACF2D-D74B-42E6-8531-B82ADD8F0A06}"/>
          </ac:spMkLst>
        </pc:spChg>
      </pc:sldChg>
      <pc:sldChg chg="modSp mod modNotesTx">
        <pc:chgData name="鬼塚 仙太郎" userId="1ce3f3eda215ae0b" providerId="LiveId" clId="{40BF116F-B1CA-4CE4-A4F9-03CFB033F526}" dt="2022-02-11T09:39:39.941" v="5763" actId="255"/>
        <pc:sldMkLst>
          <pc:docMk/>
          <pc:sldMk cId="907179235" sldId="260"/>
        </pc:sldMkLst>
        <pc:spChg chg="mod">
          <ac:chgData name="鬼塚 仙太郎" userId="1ce3f3eda215ae0b" providerId="LiveId" clId="{40BF116F-B1CA-4CE4-A4F9-03CFB033F526}" dt="2022-02-09T02:04:12.120" v="416" actId="20577"/>
          <ac:spMkLst>
            <pc:docMk/>
            <pc:sldMk cId="907179235" sldId="260"/>
            <ac:spMk id="2" creationId="{504AAAFB-3D7F-44CC-8023-701C81312714}"/>
          </ac:spMkLst>
        </pc:spChg>
        <pc:spChg chg="mod">
          <ac:chgData name="鬼塚 仙太郎" userId="1ce3f3eda215ae0b" providerId="LiveId" clId="{40BF116F-B1CA-4CE4-A4F9-03CFB033F526}" dt="2022-02-11T09:39:39.941" v="5763" actId="255"/>
          <ac:spMkLst>
            <pc:docMk/>
            <pc:sldMk cId="907179235" sldId="260"/>
            <ac:spMk id="3" creationId="{D6FD5924-64FC-4A7B-93D7-2AC34B8809F4}"/>
          </ac:spMkLst>
        </pc:spChg>
      </pc:sldChg>
      <pc:sldChg chg="addSp delSp modSp mod modNotesTx">
        <pc:chgData name="鬼塚 仙太郎" userId="1ce3f3eda215ae0b" providerId="LiveId" clId="{40BF116F-B1CA-4CE4-A4F9-03CFB033F526}" dt="2022-02-11T12:44:19.916" v="8592" actId="14100"/>
        <pc:sldMkLst>
          <pc:docMk/>
          <pc:sldMk cId="1398313562" sldId="261"/>
        </pc:sldMkLst>
        <pc:spChg chg="mod">
          <ac:chgData name="鬼塚 仙太郎" userId="1ce3f3eda215ae0b" providerId="LiveId" clId="{40BF116F-B1CA-4CE4-A4F9-03CFB033F526}" dt="2022-02-11T04:38:33.236" v="2925" actId="20577"/>
          <ac:spMkLst>
            <pc:docMk/>
            <pc:sldMk cId="1398313562" sldId="261"/>
            <ac:spMk id="2" creationId="{0A687F24-2FED-47E6-9437-CF84276AE960}"/>
          </ac:spMkLst>
        </pc:spChg>
        <pc:spChg chg="add del mod">
          <ac:chgData name="鬼塚 仙太郎" userId="1ce3f3eda215ae0b" providerId="LiveId" clId="{40BF116F-B1CA-4CE4-A4F9-03CFB033F526}" dt="2022-02-11T06:09:08.442" v="4259" actId="478"/>
          <ac:spMkLst>
            <pc:docMk/>
            <pc:sldMk cId="1398313562" sldId="261"/>
            <ac:spMk id="5" creationId="{C60257A2-80A9-4DAD-8404-20F5CB8A17CC}"/>
          </ac:spMkLst>
        </pc:spChg>
        <pc:spChg chg="add del mod">
          <ac:chgData name="鬼塚 仙太郎" userId="1ce3f3eda215ae0b" providerId="LiveId" clId="{40BF116F-B1CA-4CE4-A4F9-03CFB033F526}" dt="2022-02-11T07:15:38.699" v="4649" actId="478"/>
          <ac:spMkLst>
            <pc:docMk/>
            <pc:sldMk cId="1398313562" sldId="261"/>
            <ac:spMk id="7" creationId="{DDEC045A-CA81-4E00-B001-62D26AE88903}"/>
          </ac:spMkLst>
        </pc:spChg>
        <pc:spChg chg="add del mod">
          <ac:chgData name="鬼塚 仙太郎" userId="1ce3f3eda215ae0b" providerId="LiveId" clId="{40BF116F-B1CA-4CE4-A4F9-03CFB033F526}" dt="2022-02-11T07:15:54.211" v="4657" actId="478"/>
          <ac:spMkLst>
            <pc:docMk/>
            <pc:sldMk cId="1398313562" sldId="261"/>
            <ac:spMk id="8" creationId="{AB68A5C2-40C5-40A7-95FE-CC8425122875}"/>
          </ac:spMkLst>
        </pc:spChg>
        <pc:spChg chg="add del mod">
          <ac:chgData name="鬼塚 仙太郎" userId="1ce3f3eda215ae0b" providerId="LiveId" clId="{40BF116F-B1CA-4CE4-A4F9-03CFB033F526}" dt="2022-02-09T17:57:30.795" v="1017" actId="931"/>
          <ac:spMkLst>
            <pc:docMk/>
            <pc:sldMk cId="1398313562" sldId="261"/>
            <ac:spMk id="10" creationId="{AF4F5EC8-C136-4E13-9F15-D99BE046C024}"/>
          </ac:spMkLst>
        </pc:spChg>
        <pc:spChg chg="add del mod">
          <ac:chgData name="鬼塚 仙太郎" userId="1ce3f3eda215ae0b" providerId="LiveId" clId="{40BF116F-B1CA-4CE4-A4F9-03CFB033F526}" dt="2022-02-11T07:37:29.273" v="4731" actId="478"/>
          <ac:spMkLst>
            <pc:docMk/>
            <pc:sldMk cId="1398313562" sldId="261"/>
            <ac:spMk id="11" creationId="{7109E701-8843-41FA-891B-820F05CF1C55}"/>
          </ac:spMkLst>
        </pc:spChg>
        <pc:spChg chg="add del mod">
          <ac:chgData name="鬼塚 仙太郎" userId="1ce3f3eda215ae0b" providerId="LiveId" clId="{40BF116F-B1CA-4CE4-A4F9-03CFB033F526}" dt="2022-02-09T17:59:20.451" v="1021" actId="931"/>
          <ac:spMkLst>
            <pc:docMk/>
            <pc:sldMk cId="1398313562" sldId="261"/>
            <ac:spMk id="14" creationId="{02891ED8-8F87-498B-B1F0-42EABF12B1B8}"/>
          </ac:spMkLst>
        </pc:spChg>
        <pc:spChg chg="add del mod">
          <ac:chgData name="鬼塚 仙太郎" userId="1ce3f3eda215ae0b" providerId="LiveId" clId="{40BF116F-B1CA-4CE4-A4F9-03CFB033F526}" dt="2022-02-09T18:06:45.401" v="1058" actId="931"/>
          <ac:spMkLst>
            <pc:docMk/>
            <pc:sldMk cId="1398313562" sldId="261"/>
            <ac:spMk id="18" creationId="{E8B71A85-E4FA-4948-966C-159D7E88D5ED}"/>
          </ac:spMkLst>
        </pc:spChg>
        <pc:picChg chg="add del mod ord">
          <ac:chgData name="鬼塚 仙太郎" userId="1ce3f3eda215ae0b" providerId="LiveId" clId="{40BF116F-B1CA-4CE4-A4F9-03CFB033F526}" dt="2022-02-11T07:36:15.541" v="4702" actId="478"/>
          <ac:picMkLst>
            <pc:docMk/>
            <pc:sldMk cId="1398313562" sldId="261"/>
            <ac:picMk id="4" creationId="{65DE6EBE-C6DC-4B13-9680-8445E0E9E252}"/>
          </ac:picMkLst>
        </pc:picChg>
        <pc:picChg chg="add del mod">
          <ac:chgData name="鬼塚 仙太郎" userId="1ce3f3eda215ae0b" providerId="LiveId" clId="{40BF116F-B1CA-4CE4-A4F9-03CFB033F526}" dt="2022-02-09T17:49:12.687" v="1008" actId="478"/>
          <ac:picMkLst>
            <pc:docMk/>
            <pc:sldMk cId="1398313562" sldId="261"/>
            <ac:picMk id="4" creationId="{DBF7D302-FFD4-4F7E-A33F-3DDAB64A396B}"/>
          </ac:picMkLst>
        </pc:picChg>
        <pc:picChg chg="del mod">
          <ac:chgData name="鬼塚 仙太郎" userId="1ce3f3eda215ae0b" providerId="LiveId" clId="{40BF116F-B1CA-4CE4-A4F9-03CFB033F526}" dt="2022-02-09T17:57:13.347" v="1016" actId="478"/>
          <ac:picMkLst>
            <pc:docMk/>
            <pc:sldMk cId="1398313562" sldId="261"/>
            <ac:picMk id="5" creationId="{61B11959-252E-4AB6-B01D-AE98A515B8C6}"/>
          </ac:picMkLst>
        </pc:picChg>
        <pc:picChg chg="add del mod">
          <ac:chgData name="鬼塚 仙太郎" userId="1ce3f3eda215ae0b" providerId="LiveId" clId="{40BF116F-B1CA-4CE4-A4F9-03CFB033F526}" dt="2022-02-09T17:57:11.474" v="1014" actId="478"/>
          <ac:picMkLst>
            <pc:docMk/>
            <pc:sldMk cId="1398313562" sldId="261"/>
            <ac:picMk id="8" creationId="{0DEAFB07-3092-404A-B968-5081E9D9FB5C}"/>
          </ac:picMkLst>
        </pc:picChg>
        <pc:picChg chg="add del mod ord">
          <ac:chgData name="鬼塚 仙太郎" userId="1ce3f3eda215ae0b" providerId="LiveId" clId="{40BF116F-B1CA-4CE4-A4F9-03CFB033F526}" dt="2022-02-11T07:41:45.724" v="4740" actId="478"/>
          <ac:picMkLst>
            <pc:docMk/>
            <pc:sldMk cId="1398313562" sldId="261"/>
            <ac:picMk id="10" creationId="{30329362-2B5A-4DA7-9014-02B05421BCCC}"/>
          </ac:picMkLst>
        </pc:picChg>
        <pc:picChg chg="add del mod">
          <ac:chgData name="鬼塚 仙太郎" userId="1ce3f3eda215ae0b" providerId="LiveId" clId="{40BF116F-B1CA-4CE4-A4F9-03CFB033F526}" dt="2022-02-09T17:59:12.667" v="1020" actId="478"/>
          <ac:picMkLst>
            <pc:docMk/>
            <pc:sldMk cId="1398313562" sldId="261"/>
            <ac:picMk id="12" creationId="{32745A81-3781-426E-950F-1A411E0A33D4}"/>
          </ac:picMkLst>
        </pc:picChg>
        <pc:picChg chg="add del mod">
          <ac:chgData name="鬼塚 仙太郎" userId="1ce3f3eda215ae0b" providerId="LiveId" clId="{40BF116F-B1CA-4CE4-A4F9-03CFB033F526}" dt="2022-02-11T09:45:42.097" v="6057" actId="478"/>
          <ac:picMkLst>
            <pc:docMk/>
            <pc:sldMk cId="1398313562" sldId="261"/>
            <ac:picMk id="13" creationId="{35270902-DF02-4AB4-8579-77AB9F6378AA}"/>
          </ac:picMkLst>
        </pc:picChg>
        <pc:picChg chg="add del mod ord">
          <ac:chgData name="鬼塚 仙太郎" userId="1ce3f3eda215ae0b" providerId="LiveId" clId="{40BF116F-B1CA-4CE4-A4F9-03CFB033F526}" dt="2022-02-11T12:44:19.916" v="8592" actId="14100"/>
          <ac:picMkLst>
            <pc:docMk/>
            <pc:sldMk cId="1398313562" sldId="261"/>
            <ac:picMk id="15" creationId="{BF7EBBDF-57FB-43EB-AFA0-49E3CBF15ABD}"/>
          </ac:picMkLst>
        </pc:picChg>
        <pc:picChg chg="add del mod">
          <ac:chgData name="鬼塚 仙太郎" userId="1ce3f3eda215ae0b" providerId="LiveId" clId="{40BF116F-B1CA-4CE4-A4F9-03CFB033F526}" dt="2022-02-09T18:06:38.398" v="1057" actId="478"/>
          <ac:picMkLst>
            <pc:docMk/>
            <pc:sldMk cId="1398313562" sldId="261"/>
            <ac:picMk id="16" creationId="{B9990370-42C9-40FE-BBA3-89EACF39060B}"/>
          </ac:picMkLst>
        </pc:picChg>
        <pc:picChg chg="add del mod">
          <ac:chgData name="鬼塚 仙太郎" userId="1ce3f3eda215ae0b" providerId="LiveId" clId="{40BF116F-B1CA-4CE4-A4F9-03CFB033F526}" dt="2022-02-11T07:15:33.148" v="4648" actId="478"/>
          <ac:picMkLst>
            <pc:docMk/>
            <pc:sldMk cId="1398313562" sldId="261"/>
            <ac:picMk id="20" creationId="{90F882FD-FB89-43B6-8103-53AE65FB2050}"/>
          </ac:picMkLst>
        </pc:picChg>
      </pc:sldChg>
      <pc:sldChg chg="addSp delSp modSp mod modNotesTx">
        <pc:chgData name="鬼塚 仙太郎" userId="1ce3f3eda215ae0b" providerId="LiveId" clId="{40BF116F-B1CA-4CE4-A4F9-03CFB033F526}" dt="2022-02-14T13:13:16.966" v="13835" actId="255"/>
        <pc:sldMkLst>
          <pc:docMk/>
          <pc:sldMk cId="207742878" sldId="262"/>
        </pc:sldMkLst>
        <pc:spChg chg="mod">
          <ac:chgData name="鬼塚 仙太郎" userId="1ce3f3eda215ae0b" providerId="LiveId" clId="{40BF116F-B1CA-4CE4-A4F9-03CFB033F526}" dt="2022-02-11T10:23:41.226" v="7816" actId="20577"/>
          <ac:spMkLst>
            <pc:docMk/>
            <pc:sldMk cId="207742878" sldId="262"/>
            <ac:spMk id="3" creationId="{20178831-F3B7-4E7E-8FCD-71854CF39557}"/>
          </ac:spMkLst>
        </pc:spChg>
        <pc:spChg chg="add del mod">
          <ac:chgData name="鬼塚 仙太郎" userId="1ce3f3eda215ae0b" providerId="LiveId" clId="{40BF116F-B1CA-4CE4-A4F9-03CFB033F526}" dt="2022-02-09T01:45:14.261" v="89"/>
          <ac:spMkLst>
            <pc:docMk/>
            <pc:sldMk cId="207742878" sldId="262"/>
            <ac:spMk id="7" creationId="{F9334799-7E6B-450F-8FD2-25C8CF259157}"/>
          </ac:spMkLst>
        </pc:spChg>
        <pc:spChg chg="add mod">
          <ac:chgData name="鬼塚 仙太郎" userId="1ce3f3eda215ae0b" providerId="LiveId" clId="{40BF116F-B1CA-4CE4-A4F9-03CFB033F526}" dt="2022-02-11T09:22:14.164" v="5646" actId="1035"/>
          <ac:spMkLst>
            <pc:docMk/>
            <pc:sldMk cId="207742878" sldId="262"/>
            <ac:spMk id="8" creationId="{2FEBB8AF-1AE9-4087-AA59-BDFB4A175A10}"/>
          </ac:spMkLst>
        </pc:spChg>
        <pc:spChg chg="add mod">
          <ac:chgData name="鬼塚 仙太郎" userId="1ce3f3eda215ae0b" providerId="LiveId" clId="{40BF116F-B1CA-4CE4-A4F9-03CFB033F526}" dt="2022-02-14T13:13:16.966" v="13835" actId="255"/>
          <ac:spMkLst>
            <pc:docMk/>
            <pc:sldMk cId="207742878" sldId="262"/>
            <ac:spMk id="9" creationId="{81A0A4DD-B47D-49B5-9FBC-583AC2C4AF73}"/>
          </ac:spMkLst>
        </pc:spChg>
        <pc:spChg chg="add del mod">
          <ac:chgData name="鬼塚 仙太郎" userId="1ce3f3eda215ae0b" providerId="LiveId" clId="{40BF116F-B1CA-4CE4-A4F9-03CFB033F526}" dt="2022-02-11T08:02:42.427" v="4846" actId="478"/>
          <ac:spMkLst>
            <pc:docMk/>
            <pc:sldMk cId="207742878" sldId="262"/>
            <ac:spMk id="12" creationId="{9C645F9C-127C-4962-A264-E164937E22FE}"/>
          </ac:spMkLst>
        </pc:spChg>
        <pc:picChg chg="add del mod modCrop">
          <ac:chgData name="鬼塚 仙太郎" userId="1ce3f3eda215ae0b" providerId="LiveId" clId="{40BF116F-B1CA-4CE4-A4F9-03CFB033F526}" dt="2022-02-09T02:18:01.600" v="528" actId="478"/>
          <ac:picMkLst>
            <pc:docMk/>
            <pc:sldMk cId="207742878" sldId="262"/>
            <ac:picMk id="5" creationId="{2B81727D-A024-499E-9640-6D13F48EB8D7}"/>
          </ac:picMkLst>
        </pc:picChg>
        <pc:picChg chg="add del mod">
          <ac:chgData name="鬼塚 仙太郎" userId="1ce3f3eda215ae0b" providerId="LiveId" clId="{40BF116F-B1CA-4CE4-A4F9-03CFB033F526}" dt="2022-02-09T18:07:02.001" v="1060" actId="478"/>
          <ac:picMkLst>
            <pc:docMk/>
            <pc:sldMk cId="207742878" sldId="262"/>
            <ac:picMk id="5" creationId="{A7AC8042-F401-4069-8FE1-C396E20F0949}"/>
          </ac:picMkLst>
        </pc:picChg>
        <pc:picChg chg="add del mod">
          <ac:chgData name="鬼塚 仙太郎" userId="1ce3f3eda215ae0b" providerId="LiveId" clId="{40BF116F-B1CA-4CE4-A4F9-03CFB033F526}" dt="2022-02-11T07:43:49.210" v="4753" actId="478"/>
          <ac:picMkLst>
            <pc:docMk/>
            <pc:sldMk cId="207742878" sldId="262"/>
            <ac:picMk id="5" creationId="{D8A92185-2361-44A8-9DFA-7D760DFEC033}"/>
          </ac:picMkLst>
        </pc:picChg>
        <pc:picChg chg="add del mod">
          <ac:chgData name="鬼塚 仙太郎" userId="1ce3f3eda215ae0b" providerId="LiveId" clId="{40BF116F-B1CA-4CE4-A4F9-03CFB033F526}" dt="2022-02-09T18:02:16.229" v="1049" actId="478"/>
          <ac:picMkLst>
            <pc:docMk/>
            <pc:sldMk cId="207742878" sldId="262"/>
            <ac:picMk id="7" creationId="{C5004079-2318-4254-AFD5-302FAADEB068}"/>
          </ac:picMkLst>
        </pc:picChg>
        <pc:picChg chg="add del mod">
          <ac:chgData name="鬼塚 仙太郎" userId="1ce3f3eda215ae0b" providerId="LiveId" clId="{40BF116F-B1CA-4CE4-A4F9-03CFB033F526}" dt="2022-02-11T09:47:20.894" v="6070" actId="478"/>
          <ac:picMkLst>
            <pc:docMk/>
            <pc:sldMk cId="207742878" sldId="262"/>
            <ac:picMk id="10" creationId="{ABB1E4F3-5CFA-49C7-88A9-B3E57F6082B1}"/>
          </ac:picMkLst>
        </pc:picChg>
        <pc:picChg chg="add del mod">
          <ac:chgData name="鬼塚 仙太郎" userId="1ce3f3eda215ae0b" providerId="LiveId" clId="{40BF116F-B1CA-4CE4-A4F9-03CFB033F526}" dt="2022-02-11T07:17:54.190" v="4659" actId="478"/>
          <ac:picMkLst>
            <pc:docMk/>
            <pc:sldMk cId="207742878" sldId="262"/>
            <ac:picMk id="11" creationId="{14284FCC-030A-4EC7-A223-E1738B652B08}"/>
          </ac:picMkLst>
        </pc:picChg>
        <pc:picChg chg="add mod">
          <ac:chgData name="鬼塚 仙太郎" userId="1ce3f3eda215ae0b" providerId="LiveId" clId="{40BF116F-B1CA-4CE4-A4F9-03CFB033F526}" dt="2022-02-11T09:47:55.786" v="6077" actId="1035"/>
          <ac:picMkLst>
            <pc:docMk/>
            <pc:sldMk cId="207742878" sldId="262"/>
            <ac:picMk id="14" creationId="{79E4B6BE-40A0-48AB-A711-00DE2EA4162B}"/>
          </ac:picMkLst>
        </pc:picChg>
      </pc:sldChg>
      <pc:sldChg chg="addSp delSp modSp mod modNotesTx">
        <pc:chgData name="鬼塚 仙太郎" userId="1ce3f3eda215ae0b" providerId="LiveId" clId="{40BF116F-B1CA-4CE4-A4F9-03CFB033F526}" dt="2022-02-14T04:19:40.537" v="13800" actId="113"/>
        <pc:sldMkLst>
          <pc:docMk/>
          <pc:sldMk cId="1728046693" sldId="264"/>
        </pc:sldMkLst>
        <pc:spChg chg="mod">
          <ac:chgData name="鬼塚 仙太郎" userId="1ce3f3eda215ae0b" providerId="LiveId" clId="{40BF116F-B1CA-4CE4-A4F9-03CFB033F526}" dt="2022-02-11T15:25:30.946" v="12367" actId="20577"/>
          <ac:spMkLst>
            <pc:docMk/>
            <pc:sldMk cId="1728046693" sldId="264"/>
            <ac:spMk id="3" creationId="{20178831-F3B7-4E7E-8FCD-71854CF39557}"/>
          </ac:spMkLst>
        </pc:spChg>
        <pc:spChg chg="add mod">
          <ac:chgData name="鬼塚 仙太郎" userId="1ce3f3eda215ae0b" providerId="LiveId" clId="{40BF116F-B1CA-4CE4-A4F9-03CFB033F526}" dt="2022-02-11T15:25:26.505" v="12363" actId="1036"/>
          <ac:spMkLst>
            <pc:docMk/>
            <pc:sldMk cId="1728046693" sldId="264"/>
            <ac:spMk id="7" creationId="{5E6EFD7A-BE67-43CE-AA1E-F432CFDDABD2}"/>
          </ac:spMkLst>
        </pc:spChg>
        <pc:spChg chg="add mod">
          <ac:chgData name="鬼塚 仙太郎" userId="1ce3f3eda215ae0b" providerId="LiveId" clId="{40BF116F-B1CA-4CE4-A4F9-03CFB033F526}" dt="2022-02-11T15:25:26.505" v="12363" actId="1036"/>
          <ac:spMkLst>
            <pc:docMk/>
            <pc:sldMk cId="1728046693" sldId="264"/>
            <ac:spMk id="9" creationId="{2209227F-EA16-45B8-B619-4A4DA89B4A80}"/>
          </ac:spMkLst>
        </pc:spChg>
        <pc:spChg chg="add mod">
          <ac:chgData name="鬼塚 仙太郎" userId="1ce3f3eda215ae0b" providerId="LiveId" clId="{40BF116F-B1CA-4CE4-A4F9-03CFB033F526}" dt="2022-02-11T15:25:26.505" v="12363" actId="1036"/>
          <ac:spMkLst>
            <pc:docMk/>
            <pc:sldMk cId="1728046693" sldId="264"/>
            <ac:spMk id="10" creationId="{0E7FBE08-8664-4765-9A3A-DECD65B2D68E}"/>
          </ac:spMkLst>
        </pc:spChg>
        <pc:spChg chg="add del mod">
          <ac:chgData name="鬼塚 仙太郎" userId="1ce3f3eda215ae0b" providerId="LiveId" clId="{40BF116F-B1CA-4CE4-A4F9-03CFB033F526}" dt="2022-02-11T08:44:28.537" v="5249"/>
          <ac:spMkLst>
            <pc:docMk/>
            <pc:sldMk cId="1728046693" sldId="264"/>
            <ac:spMk id="11" creationId="{D2997EB6-624D-4396-BD58-2677CB5FE922}"/>
          </ac:spMkLst>
        </pc:spChg>
        <pc:spChg chg="add del mod">
          <ac:chgData name="鬼塚 仙太郎" userId="1ce3f3eda215ae0b" providerId="LiveId" clId="{40BF116F-B1CA-4CE4-A4F9-03CFB033F526}" dt="2022-02-11T08:44:28.537" v="5249"/>
          <ac:spMkLst>
            <pc:docMk/>
            <pc:sldMk cId="1728046693" sldId="264"/>
            <ac:spMk id="12" creationId="{85593A5C-B307-42ED-8F05-99007460922D}"/>
          </ac:spMkLst>
        </pc:spChg>
        <pc:spChg chg="add del mod">
          <ac:chgData name="鬼塚 仙太郎" userId="1ce3f3eda215ae0b" providerId="LiveId" clId="{40BF116F-B1CA-4CE4-A4F9-03CFB033F526}" dt="2022-02-11T08:44:28.537" v="5249"/>
          <ac:spMkLst>
            <pc:docMk/>
            <pc:sldMk cId="1728046693" sldId="264"/>
            <ac:spMk id="13" creationId="{273F4E24-A754-401A-9EE4-D2CC48F59466}"/>
          </ac:spMkLst>
        </pc:spChg>
        <pc:spChg chg="add del mod">
          <ac:chgData name="鬼塚 仙太郎" userId="1ce3f3eda215ae0b" providerId="LiveId" clId="{40BF116F-B1CA-4CE4-A4F9-03CFB033F526}" dt="2022-02-11T08:44:28.537" v="5249"/>
          <ac:spMkLst>
            <pc:docMk/>
            <pc:sldMk cId="1728046693" sldId="264"/>
            <ac:spMk id="14" creationId="{188418BF-9949-4DD0-859D-DCB394FA2E1E}"/>
          </ac:spMkLst>
        </pc:spChg>
        <pc:spChg chg="add del mod">
          <ac:chgData name="鬼塚 仙太郎" userId="1ce3f3eda215ae0b" providerId="LiveId" clId="{40BF116F-B1CA-4CE4-A4F9-03CFB033F526}" dt="2022-02-11T13:48:18.719" v="8725" actId="478"/>
          <ac:spMkLst>
            <pc:docMk/>
            <pc:sldMk cId="1728046693" sldId="264"/>
            <ac:spMk id="19" creationId="{3724566E-BB2E-4416-A929-053E1284E6F5}"/>
          </ac:spMkLst>
        </pc:spChg>
        <pc:spChg chg="add del mod">
          <ac:chgData name="鬼塚 仙太郎" userId="1ce3f3eda215ae0b" providerId="LiveId" clId="{40BF116F-B1CA-4CE4-A4F9-03CFB033F526}" dt="2022-02-11T15:25:26.505" v="12363" actId="1036"/>
          <ac:spMkLst>
            <pc:docMk/>
            <pc:sldMk cId="1728046693" sldId="264"/>
            <ac:spMk id="20" creationId="{990AF6B2-C61B-4F9B-9D7D-BE54B969F3EB}"/>
          </ac:spMkLst>
        </pc:spChg>
        <pc:spChg chg="add del mod">
          <ac:chgData name="鬼塚 仙太郎" userId="1ce3f3eda215ae0b" providerId="LiveId" clId="{40BF116F-B1CA-4CE4-A4F9-03CFB033F526}" dt="2022-02-11T13:48:18.719" v="8725" actId="478"/>
          <ac:spMkLst>
            <pc:docMk/>
            <pc:sldMk cId="1728046693" sldId="264"/>
            <ac:spMk id="21" creationId="{92837457-F6B3-4D36-86BF-CC6D5E90371C}"/>
          </ac:spMkLst>
        </pc:spChg>
        <pc:spChg chg="add del mod">
          <ac:chgData name="鬼塚 仙太郎" userId="1ce3f3eda215ae0b" providerId="LiveId" clId="{40BF116F-B1CA-4CE4-A4F9-03CFB033F526}" dt="2022-02-11T13:48:18.719" v="8725" actId="478"/>
          <ac:spMkLst>
            <pc:docMk/>
            <pc:sldMk cId="1728046693" sldId="264"/>
            <ac:spMk id="22" creationId="{A0F7ADFA-2B89-491A-97E6-07C76F3AB9E5}"/>
          </ac:spMkLst>
        </pc:spChg>
        <pc:spChg chg="add del mod">
          <ac:chgData name="鬼塚 仙太郎" userId="1ce3f3eda215ae0b" providerId="LiveId" clId="{40BF116F-B1CA-4CE4-A4F9-03CFB033F526}" dt="2022-02-11T13:48:18.719" v="8725" actId="478"/>
          <ac:spMkLst>
            <pc:docMk/>
            <pc:sldMk cId="1728046693" sldId="264"/>
            <ac:spMk id="23" creationId="{C5895435-D9C8-4B70-BC89-CEB4CEB669BF}"/>
          </ac:spMkLst>
        </pc:spChg>
        <pc:spChg chg="add del mod">
          <ac:chgData name="鬼塚 仙太郎" userId="1ce3f3eda215ae0b" providerId="LiveId" clId="{40BF116F-B1CA-4CE4-A4F9-03CFB033F526}" dt="2022-02-11T13:48:18.719" v="8725" actId="478"/>
          <ac:spMkLst>
            <pc:docMk/>
            <pc:sldMk cId="1728046693" sldId="264"/>
            <ac:spMk id="24" creationId="{6B5D6EA0-F722-4599-98B4-EECDA0FFE507}"/>
          </ac:spMkLst>
        </pc:spChg>
        <pc:spChg chg="add del mod">
          <ac:chgData name="鬼塚 仙太郎" userId="1ce3f3eda215ae0b" providerId="LiveId" clId="{40BF116F-B1CA-4CE4-A4F9-03CFB033F526}" dt="2022-02-11T13:48:18.719" v="8725" actId="478"/>
          <ac:spMkLst>
            <pc:docMk/>
            <pc:sldMk cId="1728046693" sldId="264"/>
            <ac:spMk id="25" creationId="{D0BDAB94-0DEE-4846-984E-7EBFFE445DDB}"/>
          </ac:spMkLst>
        </pc:spChg>
        <pc:spChg chg="add del mod">
          <ac:chgData name="鬼塚 仙太郎" userId="1ce3f3eda215ae0b" providerId="LiveId" clId="{40BF116F-B1CA-4CE4-A4F9-03CFB033F526}" dt="2022-02-11T13:48:18.719" v="8725" actId="478"/>
          <ac:spMkLst>
            <pc:docMk/>
            <pc:sldMk cId="1728046693" sldId="264"/>
            <ac:spMk id="26" creationId="{47405567-1426-4F71-BB81-12CE9EC8EE7E}"/>
          </ac:spMkLst>
        </pc:spChg>
        <pc:spChg chg="add del mod">
          <ac:chgData name="鬼塚 仙太郎" userId="1ce3f3eda215ae0b" providerId="LiveId" clId="{40BF116F-B1CA-4CE4-A4F9-03CFB033F526}" dt="2022-02-11T13:48:18.719" v="8725" actId="478"/>
          <ac:spMkLst>
            <pc:docMk/>
            <pc:sldMk cId="1728046693" sldId="264"/>
            <ac:spMk id="27" creationId="{F7CC1AF2-8602-4271-A824-9AB5EC06F21F}"/>
          </ac:spMkLst>
        </pc:spChg>
        <pc:spChg chg="add del mod">
          <ac:chgData name="鬼塚 仙太郎" userId="1ce3f3eda215ae0b" providerId="LiveId" clId="{40BF116F-B1CA-4CE4-A4F9-03CFB033F526}" dt="2022-02-11T13:48:18.719" v="8725" actId="478"/>
          <ac:spMkLst>
            <pc:docMk/>
            <pc:sldMk cId="1728046693" sldId="264"/>
            <ac:spMk id="28" creationId="{0C916CFD-0DC0-4CEF-92A7-4EB0196B8FEE}"/>
          </ac:spMkLst>
        </pc:spChg>
        <pc:spChg chg="add del mod">
          <ac:chgData name="鬼塚 仙太郎" userId="1ce3f3eda215ae0b" providerId="LiveId" clId="{40BF116F-B1CA-4CE4-A4F9-03CFB033F526}" dt="2022-02-11T13:49:48.029" v="8736" actId="478"/>
          <ac:spMkLst>
            <pc:docMk/>
            <pc:sldMk cId="1728046693" sldId="264"/>
            <ac:spMk id="31" creationId="{91898D03-D690-4B90-B784-2EC1B21BCB5A}"/>
          </ac:spMkLst>
        </pc:spChg>
        <pc:spChg chg="add del mod">
          <ac:chgData name="鬼塚 仙太郎" userId="1ce3f3eda215ae0b" providerId="LiveId" clId="{40BF116F-B1CA-4CE4-A4F9-03CFB033F526}" dt="2022-02-11T13:50:51.941" v="8749" actId="478"/>
          <ac:spMkLst>
            <pc:docMk/>
            <pc:sldMk cId="1728046693" sldId="264"/>
            <ac:spMk id="34" creationId="{539BA8B4-F145-432A-9A93-ABF98B1C2F1D}"/>
          </ac:spMkLst>
        </pc:spChg>
        <pc:spChg chg="add del mod">
          <ac:chgData name="鬼塚 仙太郎" userId="1ce3f3eda215ae0b" providerId="LiveId" clId="{40BF116F-B1CA-4CE4-A4F9-03CFB033F526}" dt="2022-02-11T13:56:28.471" v="8811" actId="1076"/>
          <ac:spMkLst>
            <pc:docMk/>
            <pc:sldMk cId="1728046693" sldId="264"/>
            <ac:spMk id="38" creationId="{E2492E30-2A73-41C9-BB5D-FF3AB38AE1D8}"/>
          </ac:spMkLst>
        </pc:spChg>
        <pc:spChg chg="add del mod">
          <ac:chgData name="鬼塚 仙太郎" userId="1ce3f3eda215ae0b" providerId="LiveId" clId="{40BF116F-B1CA-4CE4-A4F9-03CFB033F526}" dt="2022-02-11T13:55:50.084" v="8799" actId="1076"/>
          <ac:spMkLst>
            <pc:docMk/>
            <pc:sldMk cId="1728046693" sldId="264"/>
            <ac:spMk id="39" creationId="{A91CF86A-CC90-424D-9A68-1B2422CAABDE}"/>
          </ac:spMkLst>
        </pc:spChg>
        <pc:spChg chg="add del mod">
          <ac:chgData name="鬼塚 仙太郎" userId="1ce3f3eda215ae0b" providerId="LiveId" clId="{40BF116F-B1CA-4CE4-A4F9-03CFB033F526}" dt="2022-02-11T13:56:16.889" v="8809" actId="1076"/>
          <ac:spMkLst>
            <pc:docMk/>
            <pc:sldMk cId="1728046693" sldId="264"/>
            <ac:spMk id="40" creationId="{D4C0FC71-AC67-48CA-841A-8F7B3BE2E82C}"/>
          </ac:spMkLst>
        </pc:spChg>
        <pc:spChg chg="add del mod">
          <ac:chgData name="鬼塚 仙太郎" userId="1ce3f3eda215ae0b" providerId="LiveId" clId="{40BF116F-B1CA-4CE4-A4F9-03CFB033F526}" dt="2022-02-11T13:56:21.565" v="8810" actId="1076"/>
          <ac:spMkLst>
            <pc:docMk/>
            <pc:sldMk cId="1728046693" sldId="264"/>
            <ac:spMk id="41" creationId="{A5F7797C-F583-44AA-B60F-DAA257DF0C27}"/>
          </ac:spMkLst>
        </pc:spChg>
        <pc:spChg chg="add del mod">
          <ac:chgData name="鬼塚 仙太郎" userId="1ce3f3eda215ae0b" providerId="LiveId" clId="{40BF116F-B1CA-4CE4-A4F9-03CFB033F526}" dt="2022-02-11T15:25:23.764" v="12356" actId="11529"/>
          <ac:spMkLst>
            <pc:docMk/>
            <pc:sldMk cId="1728046693" sldId="264"/>
            <ac:spMk id="47" creationId="{8D04AE4E-7A70-43B7-876A-9A67D3AD2C14}"/>
          </ac:spMkLst>
        </pc:spChg>
        <pc:graphicFrameChg chg="add mod">
          <ac:chgData name="鬼塚 仙太郎" userId="1ce3f3eda215ae0b" providerId="LiveId" clId="{40BF116F-B1CA-4CE4-A4F9-03CFB033F526}" dt="2022-02-11T14:04:35.217" v="8829"/>
          <ac:graphicFrameMkLst>
            <pc:docMk/>
            <pc:sldMk cId="1728046693" sldId="264"/>
            <ac:graphicFrameMk id="42" creationId="{00000000-0008-0000-0C00-000006000000}"/>
          </ac:graphicFrameMkLst>
        </pc:graphicFrameChg>
        <pc:graphicFrameChg chg="add del mod">
          <ac:chgData name="鬼塚 仙太郎" userId="1ce3f3eda215ae0b" providerId="LiveId" clId="{40BF116F-B1CA-4CE4-A4F9-03CFB033F526}" dt="2022-02-11T15:25:26.505" v="12363" actId="1036"/>
          <ac:graphicFrameMkLst>
            <pc:docMk/>
            <pc:sldMk cId="1728046693" sldId="264"/>
            <ac:graphicFrameMk id="43" creationId="{00000000-0008-0000-0C00-000004000000}"/>
          </ac:graphicFrameMkLst>
        </pc:graphicFrameChg>
        <pc:graphicFrameChg chg="add del mod ord">
          <ac:chgData name="鬼塚 仙太郎" userId="1ce3f3eda215ae0b" providerId="LiveId" clId="{40BF116F-B1CA-4CE4-A4F9-03CFB033F526}" dt="2022-02-11T14:15:05.592" v="8905" actId="478"/>
          <ac:graphicFrameMkLst>
            <pc:docMk/>
            <pc:sldMk cId="1728046693" sldId="264"/>
            <ac:graphicFrameMk id="44" creationId="{00000000-0008-0000-0C00-000002000000}"/>
          </ac:graphicFrameMkLst>
        </pc:graphicFrameChg>
        <pc:graphicFrameChg chg="add mod">
          <ac:chgData name="鬼塚 仙太郎" userId="1ce3f3eda215ae0b" providerId="LiveId" clId="{40BF116F-B1CA-4CE4-A4F9-03CFB033F526}" dt="2022-02-11T14:08:10.565" v="8903"/>
          <ac:graphicFrameMkLst>
            <pc:docMk/>
            <pc:sldMk cId="1728046693" sldId="264"/>
            <ac:graphicFrameMk id="45" creationId="{00000000-0008-0000-0C00-000002000000}"/>
          </ac:graphicFrameMkLst>
        </pc:graphicFrameChg>
        <pc:graphicFrameChg chg="add mod ord">
          <ac:chgData name="鬼塚 仙太郎" userId="1ce3f3eda215ae0b" providerId="LiveId" clId="{40BF116F-B1CA-4CE4-A4F9-03CFB033F526}" dt="2022-02-11T15:18:54.743" v="11793" actId="14100"/>
          <ac:graphicFrameMkLst>
            <pc:docMk/>
            <pc:sldMk cId="1728046693" sldId="264"/>
            <ac:graphicFrameMk id="46" creationId="{00000000-0008-0000-0C00-000002000000}"/>
          </ac:graphicFrameMkLst>
        </pc:graphicFrameChg>
        <pc:picChg chg="del">
          <ac:chgData name="鬼塚 仙太郎" userId="1ce3f3eda215ae0b" providerId="LiveId" clId="{40BF116F-B1CA-4CE4-A4F9-03CFB033F526}" dt="2022-02-11T13:40:22.178" v="8603" actId="478"/>
          <ac:picMkLst>
            <pc:docMk/>
            <pc:sldMk cId="1728046693" sldId="264"/>
            <ac:picMk id="5" creationId="{00000000-0000-0000-0000-000000000000}"/>
          </ac:picMkLst>
        </pc:picChg>
        <pc:picChg chg="del">
          <ac:chgData name="鬼塚 仙太郎" userId="1ce3f3eda215ae0b" providerId="LiveId" clId="{40BF116F-B1CA-4CE4-A4F9-03CFB033F526}" dt="2022-02-11T13:39:31.822" v="8594" actId="478"/>
          <ac:picMkLst>
            <pc:docMk/>
            <pc:sldMk cId="1728046693" sldId="264"/>
            <ac:picMk id="8" creationId="{00000000-0000-0000-0000-000000000000}"/>
          </ac:picMkLst>
        </pc:picChg>
        <pc:picChg chg="add del mod">
          <ac:chgData name="鬼塚 仙太郎" userId="1ce3f3eda215ae0b" providerId="LiveId" clId="{40BF116F-B1CA-4CE4-A4F9-03CFB033F526}" dt="2022-02-11T08:44:28.537" v="5249"/>
          <ac:picMkLst>
            <pc:docMk/>
            <pc:sldMk cId="1728046693" sldId="264"/>
            <ac:picMk id="15" creationId="{5B1A1C67-E9BF-423A-990E-E482E57666B2}"/>
          </ac:picMkLst>
        </pc:picChg>
        <pc:picChg chg="add del mod">
          <ac:chgData name="鬼塚 仙太郎" userId="1ce3f3eda215ae0b" providerId="LiveId" clId="{40BF116F-B1CA-4CE4-A4F9-03CFB033F526}" dt="2022-02-11T14:05:30.552" v="8843" actId="478"/>
          <ac:picMkLst>
            <pc:docMk/>
            <pc:sldMk cId="1728046693" sldId="264"/>
            <ac:picMk id="16" creationId="{CA1C64B6-8E14-45C4-AD8A-0DE4A621304D}"/>
          </ac:picMkLst>
        </pc:picChg>
        <pc:picChg chg="add del mod">
          <ac:chgData name="鬼塚 仙太郎" userId="1ce3f3eda215ae0b" providerId="LiveId" clId="{40BF116F-B1CA-4CE4-A4F9-03CFB033F526}" dt="2022-02-11T13:49:04.891" v="8726" actId="478"/>
          <ac:picMkLst>
            <pc:docMk/>
            <pc:sldMk cId="1728046693" sldId="264"/>
            <ac:picMk id="18" creationId="{783C249B-56E5-4AC3-AD74-9C090FC03A83}"/>
          </ac:picMkLst>
        </pc:picChg>
        <pc:picChg chg="add del mod">
          <ac:chgData name="鬼塚 仙太郎" userId="1ce3f3eda215ae0b" providerId="LiveId" clId="{40BF116F-B1CA-4CE4-A4F9-03CFB033F526}" dt="2022-02-11T13:50:13.811" v="8737" actId="478"/>
          <ac:picMkLst>
            <pc:docMk/>
            <pc:sldMk cId="1728046693" sldId="264"/>
            <ac:picMk id="30" creationId="{AF31AAFC-463E-4446-BB31-E80F59D8E3F0}"/>
          </ac:picMkLst>
        </pc:picChg>
        <pc:picChg chg="add del mod">
          <ac:chgData name="鬼塚 仙太郎" userId="1ce3f3eda215ae0b" providerId="LiveId" clId="{40BF116F-B1CA-4CE4-A4F9-03CFB033F526}" dt="2022-02-11T13:51:31.566" v="8757" actId="478"/>
          <ac:picMkLst>
            <pc:docMk/>
            <pc:sldMk cId="1728046693" sldId="264"/>
            <ac:picMk id="33" creationId="{A8515D98-96D3-4445-B9CE-A3C324015CFF}"/>
          </ac:picMkLst>
        </pc:picChg>
        <pc:picChg chg="add del mod">
          <ac:chgData name="鬼塚 仙太郎" userId="1ce3f3eda215ae0b" providerId="LiveId" clId="{40BF116F-B1CA-4CE4-A4F9-03CFB033F526}" dt="2022-02-11T14:05:29.491" v="8842" actId="478"/>
          <ac:picMkLst>
            <pc:docMk/>
            <pc:sldMk cId="1728046693" sldId="264"/>
            <ac:picMk id="36" creationId="{DB722A37-2EAE-4BAD-9335-96ADF96A79A8}"/>
          </ac:picMkLst>
        </pc:picChg>
        <pc:picChg chg="add del mod">
          <ac:chgData name="鬼塚 仙太郎" userId="1ce3f3eda215ae0b" providerId="LiveId" clId="{40BF116F-B1CA-4CE4-A4F9-03CFB033F526}" dt="2022-02-11T13:55:52.681" v="8800" actId="478"/>
          <ac:picMkLst>
            <pc:docMk/>
            <pc:sldMk cId="1728046693" sldId="264"/>
            <ac:picMk id="37" creationId="{24E6D3DC-A882-46F0-89A6-B798AEF1B6DF}"/>
          </ac:picMkLst>
        </pc:picChg>
      </pc:sldChg>
      <pc:sldChg chg="modSp mod modNotesTx">
        <pc:chgData name="鬼塚 仙太郎" userId="1ce3f3eda215ae0b" providerId="LiveId" clId="{40BF116F-B1CA-4CE4-A4F9-03CFB033F526}" dt="2022-02-13T12:33:18.871" v="13762" actId="20577"/>
        <pc:sldMkLst>
          <pc:docMk/>
          <pc:sldMk cId="652212195" sldId="266"/>
        </pc:sldMkLst>
        <pc:spChg chg="mod">
          <ac:chgData name="鬼塚 仙太郎" userId="1ce3f3eda215ae0b" providerId="LiveId" clId="{40BF116F-B1CA-4CE4-A4F9-03CFB033F526}" dt="2022-02-13T12:33:18.871" v="13762" actId="20577"/>
          <ac:spMkLst>
            <pc:docMk/>
            <pc:sldMk cId="652212195" sldId="266"/>
            <ac:spMk id="3" creationId="{20178831-F3B7-4E7E-8FCD-71854CF39557}"/>
          </ac:spMkLst>
        </pc:spChg>
      </pc:sldChg>
      <pc:sldChg chg="addSp delSp modSp mod ord modNotesTx">
        <pc:chgData name="鬼塚 仙太郎" userId="1ce3f3eda215ae0b" providerId="LiveId" clId="{40BF116F-B1CA-4CE4-A4F9-03CFB033F526}" dt="2022-02-12T14:12:54.388" v="12903" actId="20577"/>
        <pc:sldMkLst>
          <pc:docMk/>
          <pc:sldMk cId="2711847367" sldId="269"/>
        </pc:sldMkLst>
        <pc:spChg chg="mod">
          <ac:chgData name="鬼塚 仙太郎" userId="1ce3f3eda215ae0b" providerId="LiveId" clId="{40BF116F-B1CA-4CE4-A4F9-03CFB033F526}" dt="2022-02-11T15:13:16.619" v="11423" actId="20577"/>
          <ac:spMkLst>
            <pc:docMk/>
            <pc:sldMk cId="2711847367" sldId="269"/>
            <ac:spMk id="3" creationId="{20178831-F3B7-4E7E-8FCD-71854CF39557}"/>
          </ac:spMkLst>
        </pc:spChg>
        <pc:picChg chg="del">
          <ac:chgData name="鬼塚 仙太郎" userId="1ce3f3eda215ae0b" providerId="LiveId" clId="{40BF116F-B1CA-4CE4-A4F9-03CFB033F526}" dt="2022-02-11T09:49:41.633" v="6086" actId="478"/>
          <ac:picMkLst>
            <pc:docMk/>
            <pc:sldMk cId="2711847367" sldId="269"/>
            <ac:picMk id="7" creationId="{14284FCC-030A-4EC7-A223-E1738B652B08}"/>
          </ac:picMkLst>
        </pc:picChg>
        <pc:picChg chg="add mod">
          <ac:chgData name="鬼塚 仙太郎" userId="1ce3f3eda215ae0b" providerId="LiveId" clId="{40BF116F-B1CA-4CE4-A4F9-03CFB033F526}" dt="2022-02-11T09:50:02.183" v="6093" actId="1035"/>
          <ac:picMkLst>
            <pc:docMk/>
            <pc:sldMk cId="2711847367" sldId="269"/>
            <ac:picMk id="8" creationId="{CC35BB74-0AE9-48C1-BE6B-E5C932BA7AEE}"/>
          </ac:picMkLst>
        </pc:picChg>
      </pc:sldChg>
      <pc:sldChg chg="modSp mod modNotesTx">
        <pc:chgData name="鬼塚 仙太郎" userId="1ce3f3eda215ae0b" providerId="LiveId" clId="{40BF116F-B1CA-4CE4-A4F9-03CFB033F526}" dt="2022-02-11T09:39:31.398" v="5762" actId="255"/>
        <pc:sldMkLst>
          <pc:docMk/>
          <pc:sldMk cId="263331480" sldId="270"/>
        </pc:sldMkLst>
        <pc:spChg chg="mod">
          <ac:chgData name="鬼塚 仙太郎" userId="1ce3f3eda215ae0b" providerId="LiveId" clId="{40BF116F-B1CA-4CE4-A4F9-03CFB033F526}" dt="2022-02-11T09:39:31.398" v="5762" actId="255"/>
          <ac:spMkLst>
            <pc:docMk/>
            <pc:sldMk cId="263331480" sldId="270"/>
            <ac:spMk id="3" creationId="{009271D7-83BB-40E9-BC14-72CEF9C895D7}"/>
          </ac:spMkLst>
        </pc:spChg>
      </pc:sldChg>
      <pc:sldChg chg="modSp mod addCm modCm modNotesTx">
        <pc:chgData name="鬼塚 仙太郎" userId="1ce3f3eda215ae0b" providerId="LiveId" clId="{40BF116F-B1CA-4CE4-A4F9-03CFB033F526}" dt="2022-02-14T13:12:23.785" v="13825" actId="1076"/>
        <pc:sldMkLst>
          <pc:docMk/>
          <pc:sldMk cId="1486914329" sldId="271"/>
        </pc:sldMkLst>
        <pc:spChg chg="mod">
          <ac:chgData name="鬼塚 仙太郎" userId="1ce3f3eda215ae0b" providerId="LiveId" clId="{40BF116F-B1CA-4CE4-A4F9-03CFB033F526}" dt="2022-02-11T03:01:56.761" v="2738" actId="115"/>
          <ac:spMkLst>
            <pc:docMk/>
            <pc:sldMk cId="1486914329" sldId="271"/>
            <ac:spMk id="3" creationId="{7900146F-C2CE-43B1-995C-7889F75B905E}"/>
          </ac:spMkLst>
        </pc:spChg>
        <pc:spChg chg="mod">
          <ac:chgData name="鬼塚 仙太郎" userId="1ce3f3eda215ae0b" providerId="LiveId" clId="{40BF116F-B1CA-4CE4-A4F9-03CFB033F526}" dt="2022-02-14T13:12:23.785" v="13825" actId="1076"/>
          <ac:spMkLst>
            <pc:docMk/>
            <pc:sldMk cId="1486914329" sldId="271"/>
            <ac:spMk id="5" creationId="{2CE7E581-3F8D-46AE-B0A1-087E0539CCEF}"/>
          </ac:spMkLst>
        </pc:spChg>
      </pc:sldChg>
      <pc:sldChg chg="modSp mod">
        <pc:chgData name="鬼塚 仙太郎" userId="1ce3f3eda215ae0b" providerId="LiveId" clId="{40BF116F-B1CA-4CE4-A4F9-03CFB033F526}" dt="2022-02-09T03:35:19.309" v="962" actId="20577"/>
        <pc:sldMkLst>
          <pc:docMk/>
          <pc:sldMk cId="965099894" sldId="272"/>
        </pc:sldMkLst>
        <pc:spChg chg="mod">
          <ac:chgData name="鬼塚 仙太郎" userId="1ce3f3eda215ae0b" providerId="LiveId" clId="{40BF116F-B1CA-4CE4-A4F9-03CFB033F526}" dt="2022-02-09T03:35:19.309" v="962" actId="20577"/>
          <ac:spMkLst>
            <pc:docMk/>
            <pc:sldMk cId="965099894" sldId="272"/>
            <ac:spMk id="2" creationId="{0A687F24-2FED-47E6-9437-CF84276AE960}"/>
          </ac:spMkLst>
        </pc:spChg>
        <pc:spChg chg="mod">
          <ac:chgData name="鬼塚 仙太郎" userId="1ce3f3eda215ae0b" providerId="LiveId" clId="{40BF116F-B1CA-4CE4-A4F9-03CFB033F526}" dt="2022-02-09T02:51:02.988" v="670" actId="20577"/>
          <ac:spMkLst>
            <pc:docMk/>
            <pc:sldMk cId="965099894" sldId="272"/>
            <ac:spMk id="3" creationId="{20178831-F3B7-4E7E-8FCD-71854CF39557}"/>
          </ac:spMkLst>
        </pc:spChg>
      </pc:sldChg>
      <pc:sldChg chg="addSp delSp modSp mod modNotesTx">
        <pc:chgData name="鬼塚 仙太郎" userId="1ce3f3eda215ae0b" providerId="LiveId" clId="{40BF116F-B1CA-4CE4-A4F9-03CFB033F526}" dt="2022-02-14T13:12:03.666" v="13823" actId="1035"/>
        <pc:sldMkLst>
          <pc:docMk/>
          <pc:sldMk cId="3345193485" sldId="274"/>
        </pc:sldMkLst>
        <pc:spChg chg="mod">
          <ac:chgData name="鬼塚 仙太郎" userId="1ce3f3eda215ae0b" providerId="LiveId" clId="{40BF116F-B1CA-4CE4-A4F9-03CFB033F526}" dt="2022-02-11T10:57:04.268" v="8358" actId="20577"/>
          <ac:spMkLst>
            <pc:docMk/>
            <pc:sldMk cId="3345193485" sldId="274"/>
            <ac:spMk id="3" creationId="{20178831-F3B7-4E7E-8FCD-71854CF39557}"/>
          </ac:spMkLst>
        </pc:spChg>
        <pc:spChg chg="mod">
          <ac:chgData name="鬼塚 仙太郎" userId="1ce3f3eda215ae0b" providerId="LiveId" clId="{40BF116F-B1CA-4CE4-A4F9-03CFB033F526}" dt="2022-02-14T13:12:03.666" v="13823" actId="1035"/>
          <ac:spMkLst>
            <pc:docMk/>
            <pc:sldMk cId="3345193485" sldId="274"/>
            <ac:spMk id="7" creationId="{95AE5C43-4CB4-4B8B-B639-EBD04BD5770B}"/>
          </ac:spMkLst>
        </pc:spChg>
        <pc:picChg chg="add del mod">
          <ac:chgData name="鬼塚 仙太郎" userId="1ce3f3eda215ae0b" providerId="LiveId" clId="{40BF116F-B1CA-4CE4-A4F9-03CFB033F526}" dt="2022-02-11T12:38:57.806" v="8570" actId="478"/>
          <ac:picMkLst>
            <pc:docMk/>
            <pc:sldMk cId="3345193485" sldId="274"/>
            <ac:picMk id="5" creationId="{BECBE00F-6F7B-4D6C-845C-02E1F2AD794A}"/>
          </ac:picMkLst>
        </pc:picChg>
        <pc:picChg chg="del mod modCrop">
          <ac:chgData name="鬼塚 仙太郎" userId="1ce3f3eda215ae0b" providerId="LiveId" clId="{40BF116F-B1CA-4CE4-A4F9-03CFB033F526}" dt="2022-02-11T12:41:00.940" v="8574" actId="478"/>
          <ac:picMkLst>
            <pc:docMk/>
            <pc:sldMk cId="3345193485" sldId="274"/>
            <ac:picMk id="8" creationId="{6F432AAF-9FD7-446D-848C-24BCFA84322E}"/>
          </ac:picMkLst>
        </pc:picChg>
        <pc:picChg chg="add mod modCrop">
          <ac:chgData name="鬼塚 仙太郎" userId="1ce3f3eda215ae0b" providerId="LiveId" clId="{40BF116F-B1CA-4CE4-A4F9-03CFB033F526}" dt="2022-02-11T12:41:19.658" v="8581" actId="18131"/>
          <ac:picMkLst>
            <pc:docMk/>
            <pc:sldMk cId="3345193485" sldId="274"/>
            <ac:picMk id="10" creationId="{FCECE576-BBD4-4C92-884F-E8E6566098AB}"/>
          </ac:picMkLst>
        </pc:picChg>
      </pc:sldChg>
      <pc:sldChg chg="addSp delSp modSp mod modNotesTx">
        <pc:chgData name="鬼塚 仙太郎" userId="1ce3f3eda215ae0b" providerId="LiveId" clId="{40BF116F-B1CA-4CE4-A4F9-03CFB033F526}" dt="2022-02-13T09:18:12.156" v="13711" actId="20577"/>
        <pc:sldMkLst>
          <pc:docMk/>
          <pc:sldMk cId="4193348352" sldId="275"/>
        </pc:sldMkLst>
        <pc:spChg chg="mod">
          <ac:chgData name="鬼塚 仙太郎" userId="1ce3f3eda215ae0b" providerId="LiveId" clId="{40BF116F-B1CA-4CE4-A4F9-03CFB033F526}" dt="2022-02-11T09:08:33.879" v="5430" actId="20577"/>
          <ac:spMkLst>
            <pc:docMk/>
            <pc:sldMk cId="4193348352" sldId="275"/>
            <ac:spMk id="2" creationId="{0A687F24-2FED-47E6-9437-CF84276AE960}"/>
          </ac:spMkLst>
        </pc:spChg>
        <pc:spChg chg="mod">
          <ac:chgData name="鬼塚 仙太郎" userId="1ce3f3eda215ae0b" providerId="LiveId" clId="{40BF116F-B1CA-4CE4-A4F9-03CFB033F526}" dt="2022-02-11T08:38:09.853" v="5215" actId="20577"/>
          <ac:spMkLst>
            <pc:docMk/>
            <pc:sldMk cId="4193348352" sldId="275"/>
            <ac:spMk id="3" creationId="{20178831-F3B7-4E7E-8FCD-71854CF39557}"/>
          </ac:spMkLst>
        </pc:spChg>
        <pc:spChg chg="add mod">
          <ac:chgData name="鬼塚 仙太郎" userId="1ce3f3eda215ae0b" providerId="LiveId" clId="{40BF116F-B1CA-4CE4-A4F9-03CFB033F526}" dt="2022-02-11T08:37:48.254" v="5211" actId="1076"/>
          <ac:spMkLst>
            <pc:docMk/>
            <pc:sldMk cId="4193348352" sldId="275"/>
            <ac:spMk id="9" creationId="{0EAA66CA-FF2A-4813-9FA1-64F261429EE9}"/>
          </ac:spMkLst>
        </pc:spChg>
        <pc:spChg chg="add mod">
          <ac:chgData name="鬼塚 仙太郎" userId="1ce3f3eda215ae0b" providerId="LiveId" clId="{40BF116F-B1CA-4CE4-A4F9-03CFB033F526}" dt="2022-02-11T08:37:23.815" v="5208" actId="1076"/>
          <ac:spMkLst>
            <pc:docMk/>
            <pc:sldMk cId="4193348352" sldId="275"/>
            <ac:spMk id="10" creationId="{3CD7F911-072A-44B7-A082-0710C3D2FB31}"/>
          </ac:spMkLst>
        </pc:spChg>
        <pc:spChg chg="add mod">
          <ac:chgData name="鬼塚 仙太郎" userId="1ce3f3eda215ae0b" providerId="LiveId" clId="{40BF116F-B1CA-4CE4-A4F9-03CFB033F526}" dt="2022-02-11T08:34:11.196" v="5203" actId="1076"/>
          <ac:spMkLst>
            <pc:docMk/>
            <pc:sldMk cId="4193348352" sldId="275"/>
            <ac:spMk id="11" creationId="{B9C0D3EB-5FC0-4A5C-B8E5-3294C81A5430}"/>
          </ac:spMkLst>
        </pc:spChg>
        <pc:spChg chg="add mod">
          <ac:chgData name="鬼塚 仙太郎" userId="1ce3f3eda215ae0b" providerId="LiveId" clId="{40BF116F-B1CA-4CE4-A4F9-03CFB033F526}" dt="2022-02-11T08:37:26.873" v="5209" actId="1076"/>
          <ac:spMkLst>
            <pc:docMk/>
            <pc:sldMk cId="4193348352" sldId="275"/>
            <ac:spMk id="12" creationId="{9F6D1A06-14BB-464B-98F2-B174054AE8B6}"/>
          </ac:spMkLst>
        </pc:spChg>
        <pc:picChg chg="del">
          <ac:chgData name="鬼塚 仙太郎" userId="1ce3f3eda215ae0b" providerId="LiveId" clId="{40BF116F-B1CA-4CE4-A4F9-03CFB033F526}" dt="2022-02-11T08:33:28.793" v="5196" actId="478"/>
          <ac:picMkLst>
            <pc:docMk/>
            <pc:sldMk cId="4193348352" sldId="275"/>
            <ac:picMk id="4" creationId="{00000000-0000-0000-0000-000000000000}"/>
          </ac:picMkLst>
        </pc:picChg>
        <pc:picChg chg="mod">
          <ac:chgData name="鬼塚 仙太郎" userId="1ce3f3eda215ae0b" providerId="LiveId" clId="{40BF116F-B1CA-4CE4-A4F9-03CFB033F526}" dt="2022-02-09T03:16:32.292" v="890" actId="1076"/>
          <ac:picMkLst>
            <pc:docMk/>
            <pc:sldMk cId="4193348352" sldId="275"/>
            <ac:picMk id="7" creationId="{00000000-0000-0000-0000-000000000000}"/>
          </ac:picMkLst>
        </pc:picChg>
        <pc:picChg chg="add del mod">
          <ac:chgData name="鬼塚 仙太郎" userId="1ce3f3eda215ae0b" providerId="LiveId" clId="{40BF116F-B1CA-4CE4-A4F9-03CFB033F526}" dt="2022-02-11T08:33:59.617" v="5201" actId="478"/>
          <ac:picMkLst>
            <pc:docMk/>
            <pc:sldMk cId="4193348352" sldId="275"/>
            <ac:picMk id="7" creationId="{951DC69B-9632-4356-A7CC-C6A9552D1467}"/>
          </ac:picMkLst>
        </pc:picChg>
        <pc:picChg chg="add del mod">
          <ac:chgData name="鬼塚 仙太郎" userId="1ce3f3eda215ae0b" providerId="LiveId" clId="{40BF116F-B1CA-4CE4-A4F9-03CFB033F526}" dt="2022-02-11T08:36:31.550" v="5205" actId="478"/>
          <ac:picMkLst>
            <pc:docMk/>
            <pc:sldMk cId="4193348352" sldId="275"/>
            <ac:picMk id="8" creationId="{6751D67B-42F5-4270-9FE7-109B650E580D}"/>
          </ac:picMkLst>
        </pc:picChg>
        <pc:picChg chg="mod">
          <ac:chgData name="鬼塚 仙太郎" userId="1ce3f3eda215ae0b" providerId="LiveId" clId="{40BF116F-B1CA-4CE4-A4F9-03CFB033F526}" dt="2022-02-09T15:39:11.540" v="996" actId="1076"/>
          <ac:picMkLst>
            <pc:docMk/>
            <pc:sldMk cId="4193348352" sldId="275"/>
            <ac:picMk id="9" creationId="{00000000-0000-0000-0000-000000000000}"/>
          </ac:picMkLst>
        </pc:picChg>
        <pc:picChg chg="add mod">
          <ac:chgData name="鬼塚 仙太郎" userId="1ce3f3eda215ae0b" providerId="LiveId" clId="{40BF116F-B1CA-4CE4-A4F9-03CFB033F526}" dt="2022-02-11T08:37:46.020" v="5210" actId="1076"/>
          <ac:picMkLst>
            <pc:docMk/>
            <pc:sldMk cId="4193348352" sldId="275"/>
            <ac:picMk id="14" creationId="{E8DB8F3C-77B7-4483-BC9C-D5A132DDA469}"/>
          </ac:picMkLst>
        </pc:picChg>
      </pc:sldChg>
      <pc:sldChg chg="modSp del mod modNotesTx">
        <pc:chgData name="鬼塚 仙太郎" userId="1ce3f3eda215ae0b" providerId="LiveId" clId="{40BF116F-B1CA-4CE4-A4F9-03CFB033F526}" dt="2022-02-11T05:59:38.782" v="4187" actId="47"/>
        <pc:sldMkLst>
          <pc:docMk/>
          <pc:sldMk cId="236358064" sldId="277"/>
        </pc:sldMkLst>
        <pc:spChg chg="mod">
          <ac:chgData name="鬼塚 仙太郎" userId="1ce3f3eda215ae0b" providerId="LiveId" clId="{40BF116F-B1CA-4CE4-A4F9-03CFB033F526}" dt="2022-02-11T05:44:25.763" v="4171" actId="20577"/>
          <ac:spMkLst>
            <pc:docMk/>
            <pc:sldMk cId="236358064" sldId="277"/>
            <ac:spMk id="2" creationId="{504AAAFB-3D7F-44CC-8023-701C81312714}"/>
          </ac:spMkLst>
        </pc:spChg>
        <pc:spChg chg="mod">
          <ac:chgData name="鬼塚 仙太郎" userId="1ce3f3eda215ae0b" providerId="LiveId" clId="{40BF116F-B1CA-4CE4-A4F9-03CFB033F526}" dt="2022-02-11T05:59:31.194" v="4182" actId="21"/>
          <ac:spMkLst>
            <pc:docMk/>
            <pc:sldMk cId="236358064" sldId="277"/>
            <ac:spMk id="3" creationId="{D6FD5924-64FC-4A7B-93D7-2AC34B8809F4}"/>
          </ac:spMkLst>
        </pc:spChg>
      </pc:sldChg>
      <pc:sldChg chg="addSp delSp modSp mod modNotesTx">
        <pc:chgData name="鬼塚 仙太郎" userId="1ce3f3eda215ae0b" providerId="LiveId" clId="{40BF116F-B1CA-4CE4-A4F9-03CFB033F526}" dt="2022-02-11T15:00:49.023" v="10431" actId="20577"/>
        <pc:sldMkLst>
          <pc:docMk/>
          <pc:sldMk cId="1833072494" sldId="278"/>
        </pc:sldMkLst>
        <pc:spChg chg="mod">
          <ac:chgData name="鬼塚 仙太郎" userId="1ce3f3eda215ae0b" providerId="LiveId" clId="{40BF116F-B1CA-4CE4-A4F9-03CFB033F526}" dt="2022-02-11T09:08:41.658" v="5434" actId="20577"/>
          <ac:spMkLst>
            <pc:docMk/>
            <pc:sldMk cId="1833072494" sldId="278"/>
            <ac:spMk id="2" creationId="{0A687F24-2FED-47E6-9437-CF84276AE960}"/>
          </ac:spMkLst>
        </pc:spChg>
        <pc:spChg chg="mod">
          <ac:chgData name="鬼塚 仙太郎" userId="1ce3f3eda215ae0b" providerId="LiveId" clId="{40BF116F-B1CA-4CE4-A4F9-03CFB033F526}" dt="2022-02-11T08:41:40.288" v="5245" actId="20577"/>
          <ac:spMkLst>
            <pc:docMk/>
            <pc:sldMk cId="1833072494" sldId="278"/>
            <ac:spMk id="3" creationId="{00000000-0000-0000-0000-000000000000}"/>
          </ac:spMkLst>
        </pc:spChg>
        <pc:spChg chg="add mod">
          <ac:chgData name="鬼塚 仙太郎" userId="1ce3f3eda215ae0b" providerId="LiveId" clId="{40BF116F-B1CA-4CE4-A4F9-03CFB033F526}" dt="2022-02-11T06:41:43.373" v="4512" actId="1037"/>
          <ac:spMkLst>
            <pc:docMk/>
            <pc:sldMk cId="1833072494" sldId="278"/>
            <ac:spMk id="4" creationId="{F662DF7F-3064-46D3-A3E8-772EA41C83D9}"/>
          </ac:spMkLst>
        </pc:spChg>
        <pc:spChg chg="add mod">
          <ac:chgData name="鬼塚 仙太郎" userId="1ce3f3eda215ae0b" providerId="LiveId" clId="{40BF116F-B1CA-4CE4-A4F9-03CFB033F526}" dt="2022-02-11T08:00:17.511" v="4828" actId="1076"/>
          <ac:spMkLst>
            <pc:docMk/>
            <pc:sldMk cId="1833072494" sldId="278"/>
            <ac:spMk id="5" creationId="{BA11F3F6-92AE-425A-890B-048370E474DB}"/>
          </ac:spMkLst>
        </pc:spChg>
        <pc:spChg chg="add mod">
          <ac:chgData name="鬼塚 仙太郎" userId="1ce3f3eda215ae0b" providerId="LiveId" clId="{40BF116F-B1CA-4CE4-A4F9-03CFB033F526}" dt="2022-02-11T14:54:19.333" v="10237" actId="208"/>
          <ac:spMkLst>
            <pc:docMk/>
            <pc:sldMk cId="1833072494" sldId="278"/>
            <ac:spMk id="7" creationId="{FF0F75FB-CC40-45A8-9157-C11512D79678}"/>
          </ac:spMkLst>
        </pc:spChg>
        <pc:spChg chg="add del mod">
          <ac:chgData name="鬼塚 仙太郎" userId="1ce3f3eda215ae0b" providerId="LiveId" clId="{40BF116F-B1CA-4CE4-A4F9-03CFB033F526}" dt="2022-02-11T08:27:56.410" v="5195" actId="478"/>
          <ac:spMkLst>
            <pc:docMk/>
            <pc:sldMk cId="1833072494" sldId="278"/>
            <ac:spMk id="8" creationId="{963FE222-1EBC-4930-8665-5B5E459441C1}"/>
          </ac:spMkLst>
        </pc:spChg>
        <pc:spChg chg="add mod">
          <ac:chgData name="鬼塚 仙太郎" userId="1ce3f3eda215ae0b" providerId="LiveId" clId="{40BF116F-B1CA-4CE4-A4F9-03CFB033F526}" dt="2022-02-11T06:41:38.041" v="4508" actId="1036"/>
          <ac:spMkLst>
            <pc:docMk/>
            <pc:sldMk cId="1833072494" sldId="278"/>
            <ac:spMk id="9" creationId="{76F13997-7CB2-4520-BA47-FD49C9140AA8}"/>
          </ac:spMkLst>
        </pc:spChg>
        <pc:spChg chg="add mod">
          <ac:chgData name="鬼塚 仙太郎" userId="1ce3f3eda215ae0b" providerId="LiveId" clId="{40BF116F-B1CA-4CE4-A4F9-03CFB033F526}" dt="2022-02-11T06:41:48.461" v="4522" actId="1038"/>
          <ac:spMkLst>
            <pc:docMk/>
            <pc:sldMk cId="1833072494" sldId="278"/>
            <ac:spMk id="10" creationId="{039E0080-C424-4122-92BB-4F884BD80B40}"/>
          </ac:spMkLst>
        </pc:spChg>
        <pc:spChg chg="add mod">
          <ac:chgData name="鬼塚 仙太郎" userId="1ce3f3eda215ae0b" providerId="LiveId" clId="{40BF116F-B1CA-4CE4-A4F9-03CFB033F526}" dt="2022-02-11T08:00:14.474" v="4827" actId="1076"/>
          <ac:spMkLst>
            <pc:docMk/>
            <pc:sldMk cId="1833072494" sldId="278"/>
            <ac:spMk id="11" creationId="{63DEBE78-C483-47F6-87B8-A609A8105581}"/>
          </ac:spMkLst>
        </pc:spChg>
        <pc:spChg chg="add mod">
          <ac:chgData name="鬼塚 仙太郎" userId="1ce3f3eda215ae0b" providerId="LiveId" clId="{40BF116F-B1CA-4CE4-A4F9-03CFB033F526}" dt="2022-02-11T08:00:21.731" v="4829" actId="1076"/>
          <ac:spMkLst>
            <pc:docMk/>
            <pc:sldMk cId="1833072494" sldId="278"/>
            <ac:spMk id="12" creationId="{AEC9FB48-1ADB-4318-B252-84B60C3FDBAE}"/>
          </ac:spMkLst>
        </pc:spChg>
        <pc:spChg chg="add mod">
          <ac:chgData name="鬼塚 仙太郎" userId="1ce3f3eda215ae0b" providerId="LiveId" clId="{40BF116F-B1CA-4CE4-A4F9-03CFB033F526}" dt="2022-02-11T06:41:53.447" v="4533" actId="1035"/>
          <ac:spMkLst>
            <pc:docMk/>
            <pc:sldMk cId="1833072494" sldId="278"/>
            <ac:spMk id="13" creationId="{2021B7FA-BB33-47E1-8B46-5B8BD774E448}"/>
          </ac:spMkLst>
        </pc:spChg>
        <pc:spChg chg="add mod">
          <ac:chgData name="鬼塚 仙太郎" userId="1ce3f3eda215ae0b" providerId="LiveId" clId="{40BF116F-B1CA-4CE4-A4F9-03CFB033F526}" dt="2022-02-11T14:54:30.408" v="10239" actId="208"/>
          <ac:spMkLst>
            <pc:docMk/>
            <pc:sldMk cId="1833072494" sldId="278"/>
            <ac:spMk id="14" creationId="{173DBAA7-9BC4-41C9-9080-8A6B8BFA6751}"/>
          </ac:spMkLst>
        </pc:spChg>
        <pc:spChg chg="add mod">
          <ac:chgData name="鬼塚 仙太郎" userId="1ce3f3eda215ae0b" providerId="LiveId" clId="{40BF116F-B1CA-4CE4-A4F9-03CFB033F526}" dt="2022-02-11T14:54:43.988" v="10242" actId="208"/>
          <ac:spMkLst>
            <pc:docMk/>
            <pc:sldMk cId="1833072494" sldId="278"/>
            <ac:spMk id="16" creationId="{EE3742F6-5CBC-4B05-A344-D430A646E205}"/>
          </ac:spMkLst>
        </pc:spChg>
        <pc:picChg chg="del mod">
          <ac:chgData name="鬼塚 仙太郎" userId="1ce3f3eda215ae0b" providerId="LiveId" clId="{40BF116F-B1CA-4CE4-A4F9-03CFB033F526}" dt="2022-02-09T15:34:12.018" v="978" actId="478"/>
          <ac:picMkLst>
            <pc:docMk/>
            <pc:sldMk cId="1833072494" sldId="278"/>
            <ac:picMk id="5" creationId="{00000000-0000-0000-0000-000000000000}"/>
          </ac:picMkLst>
        </pc:picChg>
        <pc:picChg chg="add del mod">
          <ac:chgData name="鬼塚 仙太郎" userId="1ce3f3eda215ae0b" providerId="LiveId" clId="{40BF116F-B1CA-4CE4-A4F9-03CFB033F526}" dt="2022-02-11T06:22:28.024" v="4261" actId="478"/>
          <ac:picMkLst>
            <pc:docMk/>
            <pc:sldMk cId="1833072494" sldId="278"/>
            <ac:picMk id="7" creationId="{FB0E47FD-1AD8-491C-86EA-D213860D8764}"/>
          </ac:picMkLst>
        </pc:picChg>
        <pc:picChg chg="add del mod">
          <ac:chgData name="鬼塚 仙太郎" userId="1ce3f3eda215ae0b" providerId="LiveId" clId="{40BF116F-B1CA-4CE4-A4F9-03CFB033F526}" dt="2022-02-11T06:29:53.867" v="4295" actId="478"/>
          <ac:picMkLst>
            <pc:docMk/>
            <pc:sldMk cId="1833072494" sldId="278"/>
            <ac:picMk id="8" creationId="{04770EB0-8727-4F54-9290-8BE8378A6222}"/>
          </ac:picMkLst>
        </pc:picChg>
        <pc:picChg chg="add del mod ord">
          <ac:chgData name="鬼塚 仙太郎" userId="1ce3f3eda215ae0b" providerId="LiveId" clId="{40BF116F-B1CA-4CE4-A4F9-03CFB033F526}" dt="2022-02-11T06:33:42.277" v="4322" actId="478"/>
          <ac:picMkLst>
            <pc:docMk/>
            <pc:sldMk cId="1833072494" sldId="278"/>
            <ac:picMk id="12" creationId="{501281BC-DAAC-4176-A6ED-6D1D63F3FF92}"/>
          </ac:picMkLst>
        </pc:picChg>
        <pc:picChg chg="add mod ord">
          <ac:chgData name="鬼塚 仙太郎" userId="1ce3f3eda215ae0b" providerId="LiveId" clId="{40BF116F-B1CA-4CE4-A4F9-03CFB033F526}" dt="2022-02-11T06:34:16.685" v="4332" actId="1076"/>
          <ac:picMkLst>
            <pc:docMk/>
            <pc:sldMk cId="1833072494" sldId="278"/>
            <ac:picMk id="15" creationId="{BB172F87-3AE7-4576-ACD3-CBC7520260DE}"/>
          </ac:picMkLst>
        </pc:picChg>
      </pc:sldChg>
      <pc:sldChg chg="modSp add mod">
        <pc:chgData name="鬼塚 仙太郎" userId="1ce3f3eda215ae0b" providerId="LiveId" clId="{40BF116F-B1CA-4CE4-A4F9-03CFB033F526}" dt="2022-02-14T12:52:01.956" v="13821" actId="255"/>
        <pc:sldMkLst>
          <pc:docMk/>
          <pc:sldMk cId="1469986527" sldId="290"/>
        </pc:sldMkLst>
        <pc:spChg chg="mod">
          <ac:chgData name="鬼塚 仙太郎" userId="1ce3f3eda215ae0b" providerId="LiveId" clId="{40BF116F-B1CA-4CE4-A4F9-03CFB033F526}" dt="2022-02-14T12:52:01.956" v="13821" actId="255"/>
          <ac:spMkLst>
            <pc:docMk/>
            <pc:sldMk cId="1469986527" sldId="290"/>
            <ac:spMk id="2" creationId="{00000000-0000-0000-0000-000000000000}"/>
          </ac:spMkLst>
        </pc:spChg>
      </pc:sldChg>
      <pc:sldChg chg="add">
        <pc:chgData name="鬼塚 仙太郎" userId="1ce3f3eda215ae0b" providerId="LiveId" clId="{40BF116F-B1CA-4CE4-A4F9-03CFB033F526}" dt="2022-02-09T02:54:31.556" v="748"/>
        <pc:sldMkLst>
          <pc:docMk/>
          <pc:sldMk cId="971912686" sldId="291"/>
        </pc:sldMkLst>
      </pc:sldChg>
      <pc:sldChg chg="delSp modSp add del mod">
        <pc:chgData name="鬼塚 仙太郎" userId="1ce3f3eda215ae0b" providerId="LiveId" clId="{40BF116F-B1CA-4CE4-A4F9-03CFB033F526}" dt="2022-02-09T03:35:28.579" v="966" actId="47"/>
        <pc:sldMkLst>
          <pc:docMk/>
          <pc:sldMk cId="2360168147" sldId="292"/>
        </pc:sldMkLst>
        <pc:spChg chg="mod">
          <ac:chgData name="鬼塚 仙太郎" userId="1ce3f3eda215ae0b" providerId="LiveId" clId="{40BF116F-B1CA-4CE4-A4F9-03CFB033F526}" dt="2022-02-09T03:33:16.635" v="940" actId="20577"/>
          <ac:spMkLst>
            <pc:docMk/>
            <pc:sldMk cId="2360168147" sldId="292"/>
            <ac:spMk id="2" creationId="{0A687F24-2FED-47E6-9437-CF84276AE960}"/>
          </ac:spMkLst>
        </pc:spChg>
        <pc:spChg chg="mod">
          <ac:chgData name="鬼塚 仙太郎" userId="1ce3f3eda215ae0b" providerId="LiveId" clId="{40BF116F-B1CA-4CE4-A4F9-03CFB033F526}" dt="2022-02-09T03:33:40.590" v="956" actId="20577"/>
          <ac:spMkLst>
            <pc:docMk/>
            <pc:sldMk cId="2360168147" sldId="292"/>
            <ac:spMk id="3" creationId="{20178831-F3B7-4E7E-8FCD-71854CF39557}"/>
          </ac:spMkLst>
        </pc:spChg>
        <pc:picChg chg="del">
          <ac:chgData name="鬼塚 仙太郎" userId="1ce3f3eda215ae0b" providerId="LiveId" clId="{40BF116F-B1CA-4CE4-A4F9-03CFB033F526}" dt="2022-02-09T03:32:58.135" v="917" actId="478"/>
          <ac:picMkLst>
            <pc:docMk/>
            <pc:sldMk cId="2360168147" sldId="292"/>
            <ac:picMk id="7" creationId="{00000000-0000-0000-0000-000000000000}"/>
          </ac:picMkLst>
        </pc:picChg>
      </pc:sldChg>
      <pc:sldChg chg="delSp modSp add del mod">
        <pc:chgData name="鬼塚 仙太郎" userId="1ce3f3eda215ae0b" providerId="LiveId" clId="{40BF116F-B1CA-4CE4-A4F9-03CFB033F526}" dt="2022-02-09T03:35:29.678" v="967" actId="47"/>
        <pc:sldMkLst>
          <pc:docMk/>
          <pc:sldMk cId="2413118133" sldId="293"/>
        </pc:sldMkLst>
        <pc:spChg chg="mod">
          <ac:chgData name="鬼塚 仙太郎" userId="1ce3f3eda215ae0b" providerId="LiveId" clId="{40BF116F-B1CA-4CE4-A4F9-03CFB033F526}" dt="2022-02-09T03:33:12.768" v="938" actId="20577"/>
          <ac:spMkLst>
            <pc:docMk/>
            <pc:sldMk cId="2413118133" sldId="293"/>
            <ac:spMk id="2" creationId="{0A687F24-2FED-47E6-9437-CF84276AE960}"/>
          </ac:spMkLst>
        </pc:spChg>
        <pc:picChg chg="del">
          <ac:chgData name="鬼塚 仙太郎" userId="1ce3f3eda215ae0b" providerId="LiveId" clId="{40BF116F-B1CA-4CE4-A4F9-03CFB033F526}" dt="2022-02-09T03:33:26.067" v="941" actId="478"/>
          <ac:picMkLst>
            <pc:docMk/>
            <pc:sldMk cId="2413118133" sldId="293"/>
            <ac:picMk id="7" creationId="{00000000-0000-0000-0000-000000000000}"/>
          </ac:picMkLst>
        </pc:picChg>
      </pc:sldChg>
      <pc:sldChg chg="modSp add mod modNotesTx">
        <pc:chgData name="鬼塚 仙太郎" userId="1ce3f3eda215ae0b" providerId="LiveId" clId="{40BF116F-B1CA-4CE4-A4F9-03CFB033F526}" dt="2022-02-12T14:11:22.943" v="12884" actId="20577"/>
        <pc:sldMkLst>
          <pc:docMk/>
          <pc:sldMk cId="323910185" sldId="294"/>
        </pc:sldMkLst>
        <pc:spChg chg="mod">
          <ac:chgData name="鬼塚 仙太郎" userId="1ce3f3eda215ae0b" providerId="LiveId" clId="{40BF116F-B1CA-4CE4-A4F9-03CFB033F526}" dt="2022-02-09T03:35:24.479" v="965" actId="20577"/>
          <ac:spMkLst>
            <pc:docMk/>
            <pc:sldMk cId="323910185" sldId="294"/>
            <ac:spMk id="2" creationId="{0A687F24-2FED-47E6-9437-CF84276AE960}"/>
          </ac:spMkLst>
        </pc:spChg>
        <pc:spChg chg="mod">
          <ac:chgData name="鬼塚 仙太郎" userId="1ce3f3eda215ae0b" providerId="LiveId" clId="{40BF116F-B1CA-4CE4-A4F9-03CFB033F526}" dt="2022-02-11T06:38:13.710" v="4388" actId="403"/>
          <ac:spMkLst>
            <pc:docMk/>
            <pc:sldMk cId="323910185" sldId="294"/>
            <ac:spMk id="3" creationId="{20178831-F3B7-4E7E-8FCD-71854CF39557}"/>
          </ac:spMkLst>
        </pc:spChg>
      </pc:sldChg>
      <pc:sldChg chg="modSp mod modNotesTx">
        <pc:chgData name="鬼塚 仙太郎" userId="1ce3f3eda215ae0b" providerId="LiveId" clId="{40BF116F-B1CA-4CE4-A4F9-03CFB033F526}" dt="2022-02-11T14:37:47.258" v="9634" actId="20577"/>
        <pc:sldMkLst>
          <pc:docMk/>
          <pc:sldMk cId="1265271801" sldId="295"/>
        </pc:sldMkLst>
        <pc:spChg chg="mod">
          <ac:chgData name="鬼塚 仙太郎" userId="1ce3f3eda215ae0b" providerId="LiveId" clId="{40BF116F-B1CA-4CE4-A4F9-03CFB033F526}" dt="2022-02-11T14:37:18.309" v="9530" actId="20577"/>
          <ac:spMkLst>
            <pc:docMk/>
            <pc:sldMk cId="1265271801" sldId="295"/>
            <ac:spMk id="3" creationId="{20178831-F3B7-4E7E-8FCD-71854CF39557}"/>
          </ac:spMkLst>
        </pc:spChg>
      </pc:sldChg>
      <pc:sldChg chg="modSp mod modNotesTx">
        <pc:chgData name="鬼塚 仙太郎" userId="1ce3f3eda215ae0b" providerId="LiveId" clId="{40BF116F-B1CA-4CE4-A4F9-03CFB033F526}" dt="2022-02-13T09:18:21.010" v="13716" actId="20577"/>
        <pc:sldMkLst>
          <pc:docMk/>
          <pc:sldMk cId="1938852209" sldId="297"/>
        </pc:sldMkLst>
        <pc:spChg chg="mod">
          <ac:chgData name="鬼塚 仙太郎" userId="1ce3f3eda215ae0b" providerId="LiveId" clId="{40BF116F-B1CA-4CE4-A4F9-03CFB033F526}" dt="2022-02-11T15:04:17.888" v="10458" actId="20577"/>
          <ac:spMkLst>
            <pc:docMk/>
            <pc:sldMk cId="1938852209" sldId="297"/>
            <ac:spMk id="3" creationId="{20178831-F3B7-4E7E-8FCD-71854CF39557}"/>
          </ac:spMkLst>
        </pc:spChg>
      </pc:sldChg>
      <pc:sldChg chg="modSp del mod">
        <pc:chgData name="鬼塚 仙太郎" userId="1ce3f3eda215ae0b" providerId="LiveId" clId="{40BF116F-B1CA-4CE4-A4F9-03CFB033F526}" dt="2022-02-11T14:29:16.157" v="9069" actId="47"/>
        <pc:sldMkLst>
          <pc:docMk/>
          <pc:sldMk cId="3337995111" sldId="298"/>
        </pc:sldMkLst>
        <pc:picChg chg="mod">
          <ac:chgData name="鬼塚 仙太郎" userId="1ce3f3eda215ae0b" providerId="LiveId" clId="{40BF116F-B1CA-4CE4-A4F9-03CFB033F526}" dt="2022-02-09T18:08:22.666" v="1084" actId="1076"/>
          <ac:picMkLst>
            <pc:docMk/>
            <pc:sldMk cId="3337995111" sldId="298"/>
            <ac:picMk id="7" creationId="{00000000-0000-0000-0000-000000000000}"/>
          </ac:picMkLst>
        </pc:picChg>
      </pc:sldChg>
      <pc:sldChg chg="addSp delSp modSp mod">
        <pc:chgData name="鬼塚 仙太郎" userId="1ce3f3eda215ae0b" providerId="LiveId" clId="{40BF116F-B1CA-4CE4-A4F9-03CFB033F526}" dt="2022-02-14T04:30:21.416" v="13809" actId="20577"/>
        <pc:sldMkLst>
          <pc:docMk/>
          <pc:sldMk cId="3431033097" sldId="299"/>
        </pc:sldMkLst>
        <pc:spChg chg="mod">
          <ac:chgData name="鬼塚 仙太郎" userId="1ce3f3eda215ae0b" providerId="LiveId" clId="{40BF116F-B1CA-4CE4-A4F9-03CFB033F526}" dt="2022-02-14T04:30:21.416" v="13809" actId="20577"/>
          <ac:spMkLst>
            <pc:docMk/>
            <pc:sldMk cId="3431033097" sldId="299"/>
            <ac:spMk id="3" creationId="{00000000-0000-0000-0000-000000000000}"/>
          </ac:spMkLst>
        </pc:spChg>
        <pc:picChg chg="add del mod">
          <ac:chgData name="鬼塚 仙太郎" userId="1ce3f3eda215ae0b" providerId="LiveId" clId="{40BF116F-B1CA-4CE4-A4F9-03CFB033F526}" dt="2022-02-11T09:48:40.587" v="6079" actId="478"/>
          <ac:picMkLst>
            <pc:docMk/>
            <pc:sldMk cId="3431033097" sldId="299"/>
            <ac:picMk id="8" creationId="{C2299FBE-346D-4EEE-9759-2375FFE7E4FB}"/>
          </ac:picMkLst>
        </pc:picChg>
        <pc:picChg chg="add del mod modCrop">
          <ac:chgData name="鬼塚 仙太郎" userId="1ce3f3eda215ae0b" providerId="LiveId" clId="{40BF116F-B1CA-4CE4-A4F9-03CFB033F526}" dt="2022-02-11T09:49:18.926" v="6085" actId="478"/>
          <ac:picMkLst>
            <pc:docMk/>
            <pc:sldMk cId="3431033097" sldId="299"/>
            <ac:picMk id="11" creationId="{99C51E2A-A657-404E-A66A-671CC7ECCB65}"/>
          </ac:picMkLst>
        </pc:picChg>
      </pc:sldChg>
      <pc:sldChg chg="addSp delSp modSp mod modNotesTx">
        <pc:chgData name="鬼塚 仙太郎" userId="1ce3f3eda215ae0b" providerId="LiveId" clId="{40BF116F-B1CA-4CE4-A4F9-03CFB033F526}" dt="2022-02-12T14:13:28.574" v="12921" actId="20577"/>
        <pc:sldMkLst>
          <pc:docMk/>
          <pc:sldMk cId="662966424" sldId="301"/>
        </pc:sldMkLst>
        <pc:spChg chg="mod">
          <ac:chgData name="鬼塚 仙太郎" userId="1ce3f3eda215ae0b" providerId="LiveId" clId="{40BF116F-B1CA-4CE4-A4F9-03CFB033F526}" dt="2022-02-11T10:41:31.985" v="8201" actId="20577"/>
          <ac:spMkLst>
            <pc:docMk/>
            <pc:sldMk cId="662966424" sldId="301"/>
            <ac:spMk id="3" creationId="{20178831-F3B7-4E7E-8FCD-71854CF39557}"/>
          </ac:spMkLst>
        </pc:spChg>
        <pc:picChg chg="add mod modCrop">
          <ac:chgData name="鬼塚 仙太郎" userId="1ce3f3eda215ae0b" providerId="LiveId" clId="{40BF116F-B1CA-4CE4-A4F9-03CFB033F526}" dt="2022-02-11T12:44:31.708" v="8593" actId="14100"/>
          <ac:picMkLst>
            <pc:docMk/>
            <pc:sldMk cId="662966424" sldId="301"/>
            <ac:picMk id="5" creationId="{7863AB7E-1487-490D-9A9C-053D01E84A47}"/>
          </ac:picMkLst>
        </pc:picChg>
        <pc:picChg chg="del">
          <ac:chgData name="鬼塚 仙太郎" userId="1ce3f3eda215ae0b" providerId="LiveId" clId="{40BF116F-B1CA-4CE4-A4F9-03CFB033F526}" dt="2022-02-11T12:43:14.165" v="8582" actId="478"/>
          <ac:picMkLst>
            <pc:docMk/>
            <pc:sldMk cId="662966424" sldId="301"/>
            <ac:picMk id="8" creationId="{00000000-0000-0000-0000-000000000000}"/>
          </ac:picMkLst>
        </pc:picChg>
      </pc:sldChg>
      <pc:sldChg chg="modSp add mod modNotesTx">
        <pc:chgData name="鬼塚 仙太郎" userId="1ce3f3eda215ae0b" providerId="LiveId" clId="{40BF116F-B1CA-4CE4-A4F9-03CFB033F526}" dt="2022-02-14T04:19:09.363" v="13799" actId="20577"/>
        <pc:sldMkLst>
          <pc:docMk/>
          <pc:sldMk cId="1313976009" sldId="302"/>
        </pc:sldMkLst>
        <pc:spChg chg="mod">
          <ac:chgData name="鬼塚 仙太郎" userId="1ce3f3eda215ae0b" providerId="LiveId" clId="{40BF116F-B1CA-4CE4-A4F9-03CFB033F526}" dt="2022-02-11T05:59:42.148" v="4192" actId="20577"/>
          <ac:spMkLst>
            <pc:docMk/>
            <pc:sldMk cId="1313976009" sldId="302"/>
            <ac:spMk id="2" creationId="{504AAAFB-3D7F-44CC-8023-701C81312714}"/>
          </ac:spMkLst>
        </pc:spChg>
        <pc:spChg chg="mod">
          <ac:chgData name="鬼塚 仙太郎" userId="1ce3f3eda215ae0b" providerId="LiveId" clId="{40BF116F-B1CA-4CE4-A4F9-03CFB033F526}" dt="2022-02-11T09:42:07.333" v="5848" actId="20577"/>
          <ac:spMkLst>
            <pc:docMk/>
            <pc:sldMk cId="1313976009" sldId="302"/>
            <ac:spMk id="3" creationId="{D6FD5924-64FC-4A7B-93D7-2AC34B8809F4}"/>
          </ac:spMkLst>
        </pc:spChg>
      </pc:sldChg>
      <pc:sldChg chg="addSp delSp modSp add del mod">
        <pc:chgData name="鬼塚 仙太郎" userId="1ce3f3eda215ae0b" providerId="LiveId" clId="{40BF116F-B1CA-4CE4-A4F9-03CFB033F526}" dt="2022-02-11T14:22:12.027" v="8974" actId="47"/>
        <pc:sldMkLst>
          <pc:docMk/>
          <pc:sldMk cId="100037974" sldId="303"/>
        </pc:sldMkLst>
        <pc:graphicFrameChg chg="add mod">
          <ac:chgData name="鬼塚 仙太郎" userId="1ce3f3eda215ae0b" providerId="LiveId" clId="{40BF116F-B1CA-4CE4-A4F9-03CFB033F526}" dt="2022-02-11T14:21:58.972" v="8973" actId="1037"/>
          <ac:graphicFrameMkLst>
            <pc:docMk/>
            <pc:sldMk cId="100037974" sldId="303"/>
            <ac:graphicFrameMk id="15" creationId="{00000000-0008-0000-0C00-000006000000}"/>
          </ac:graphicFrameMkLst>
        </pc:graphicFrameChg>
        <pc:graphicFrameChg chg="del mod">
          <ac:chgData name="鬼塚 仙太郎" userId="1ce3f3eda215ae0b" providerId="LiveId" clId="{40BF116F-B1CA-4CE4-A4F9-03CFB033F526}" dt="2022-02-11T14:21:54.134" v="8967" actId="478"/>
          <ac:graphicFrameMkLst>
            <pc:docMk/>
            <pc:sldMk cId="100037974" sldId="303"/>
            <ac:graphicFrameMk id="43" creationId="{00000000-0008-0000-0C00-000004000000}"/>
          </ac:graphicFrameMkLst>
        </pc:graphicFrameChg>
      </pc:sldChg>
      <pc:sldChg chg="addSp delSp modSp add del mod">
        <pc:chgData name="鬼塚 仙太郎" userId="1ce3f3eda215ae0b" providerId="LiveId" clId="{40BF116F-B1CA-4CE4-A4F9-03CFB033F526}" dt="2022-02-11T14:21:02.180" v="8946" actId="47"/>
        <pc:sldMkLst>
          <pc:docMk/>
          <pc:sldMk cId="2668383802" sldId="303"/>
        </pc:sldMkLst>
        <pc:spChg chg="mod">
          <ac:chgData name="鬼塚 仙太郎" userId="1ce3f3eda215ae0b" providerId="LiveId" clId="{40BF116F-B1CA-4CE4-A4F9-03CFB033F526}" dt="2022-02-11T14:04:42.087" v="8834" actId="20577"/>
          <ac:spMkLst>
            <pc:docMk/>
            <pc:sldMk cId="2668383802" sldId="303"/>
            <ac:spMk id="2" creationId="{0A687F24-2FED-47E6-9437-CF84276AE960}"/>
          </ac:spMkLst>
        </pc:spChg>
        <pc:graphicFrameChg chg="add mod">
          <ac:chgData name="鬼塚 仙太郎" userId="1ce3f3eda215ae0b" providerId="LiveId" clId="{40BF116F-B1CA-4CE4-A4F9-03CFB033F526}" dt="2022-02-11T14:05:05.361" v="8841" actId="14100"/>
          <ac:graphicFrameMkLst>
            <pc:docMk/>
            <pc:sldMk cId="2668383802" sldId="303"/>
            <ac:graphicFrameMk id="15" creationId="{00000000-0008-0000-0C00-000006000000}"/>
          </ac:graphicFrameMkLst>
        </pc:graphicFrameChg>
        <pc:picChg chg="del">
          <ac:chgData name="鬼塚 仙太郎" userId="1ce3f3eda215ae0b" providerId="LiveId" clId="{40BF116F-B1CA-4CE4-A4F9-03CFB033F526}" dt="2022-02-11T14:04:55.782" v="8838" actId="478"/>
          <ac:picMkLst>
            <pc:docMk/>
            <pc:sldMk cId="2668383802" sldId="303"/>
            <ac:picMk id="36" creationId="{DB722A37-2EAE-4BAD-9335-96ADF96A79A8}"/>
          </ac:picMkLst>
        </pc:picChg>
      </pc:sldChg>
      <pc:sldChg chg="addSp delSp modSp add mod modNotesTx">
        <pc:chgData name="鬼塚 仙太郎" userId="1ce3f3eda215ae0b" providerId="LiveId" clId="{40BF116F-B1CA-4CE4-A4F9-03CFB033F526}" dt="2022-02-11T15:27:11.586" v="12523" actId="20577"/>
        <pc:sldMkLst>
          <pc:docMk/>
          <pc:sldMk cId="3025838213" sldId="303"/>
        </pc:sldMkLst>
        <pc:spChg chg="mod">
          <ac:chgData name="鬼塚 仙太郎" userId="1ce3f3eda215ae0b" providerId="LiveId" clId="{40BF116F-B1CA-4CE4-A4F9-03CFB033F526}" dt="2022-02-11T14:29:00.497" v="9068" actId="20577"/>
          <ac:spMkLst>
            <pc:docMk/>
            <pc:sldMk cId="3025838213" sldId="303"/>
            <ac:spMk id="2" creationId="{0A687F24-2FED-47E6-9437-CF84276AE960}"/>
          </ac:spMkLst>
        </pc:spChg>
        <pc:spChg chg="mod">
          <ac:chgData name="鬼塚 仙太郎" userId="1ce3f3eda215ae0b" providerId="LiveId" clId="{40BF116F-B1CA-4CE4-A4F9-03CFB033F526}" dt="2022-02-11T14:28:44.348" v="9066" actId="20577"/>
          <ac:spMkLst>
            <pc:docMk/>
            <pc:sldMk cId="3025838213" sldId="303"/>
            <ac:spMk id="3" creationId="{20178831-F3B7-4E7E-8FCD-71854CF39557}"/>
          </ac:spMkLst>
        </pc:spChg>
        <pc:spChg chg="mod">
          <ac:chgData name="鬼塚 仙太郎" userId="1ce3f3eda215ae0b" providerId="LiveId" clId="{40BF116F-B1CA-4CE4-A4F9-03CFB033F526}" dt="2022-02-11T15:25:25.805" v="12361" actId="1036"/>
          <ac:spMkLst>
            <pc:docMk/>
            <pc:sldMk cId="3025838213" sldId="303"/>
            <ac:spMk id="7" creationId="{5E6EFD7A-BE67-43CE-AA1E-F432CFDDABD2}"/>
          </ac:spMkLst>
        </pc:spChg>
        <pc:spChg chg="mod">
          <ac:chgData name="鬼塚 仙太郎" userId="1ce3f3eda215ae0b" providerId="LiveId" clId="{40BF116F-B1CA-4CE4-A4F9-03CFB033F526}" dt="2022-02-11T15:25:25.805" v="12361" actId="1036"/>
          <ac:spMkLst>
            <pc:docMk/>
            <pc:sldMk cId="3025838213" sldId="303"/>
            <ac:spMk id="9" creationId="{2209227F-EA16-45B8-B619-4A4DA89B4A80}"/>
          </ac:spMkLst>
        </pc:spChg>
        <pc:spChg chg="mod">
          <ac:chgData name="鬼塚 仙太郎" userId="1ce3f3eda215ae0b" providerId="LiveId" clId="{40BF116F-B1CA-4CE4-A4F9-03CFB033F526}" dt="2022-02-11T15:25:25.805" v="12361" actId="1036"/>
          <ac:spMkLst>
            <pc:docMk/>
            <pc:sldMk cId="3025838213" sldId="303"/>
            <ac:spMk id="10" creationId="{0E7FBE08-8664-4765-9A3A-DECD65B2D68E}"/>
          </ac:spMkLst>
        </pc:spChg>
        <pc:spChg chg="mod">
          <ac:chgData name="鬼塚 仙太郎" userId="1ce3f3eda215ae0b" providerId="LiveId" clId="{40BF116F-B1CA-4CE4-A4F9-03CFB033F526}" dt="2022-02-11T15:25:25.805" v="12361" actId="1036"/>
          <ac:spMkLst>
            <pc:docMk/>
            <pc:sldMk cId="3025838213" sldId="303"/>
            <ac:spMk id="20" creationId="{990AF6B2-C61B-4F9B-9D7D-BE54B969F3EB}"/>
          </ac:spMkLst>
        </pc:spChg>
        <pc:spChg chg="mod">
          <ac:chgData name="鬼塚 仙太郎" userId="1ce3f3eda215ae0b" providerId="LiveId" clId="{40BF116F-B1CA-4CE4-A4F9-03CFB033F526}" dt="2022-02-11T14:24:22.856" v="9025" actId="1076"/>
          <ac:spMkLst>
            <pc:docMk/>
            <pc:sldMk cId="3025838213" sldId="303"/>
            <ac:spMk id="39" creationId="{A91CF86A-CC90-424D-9A68-1B2422CAABDE}"/>
          </ac:spMkLst>
        </pc:spChg>
        <pc:spChg chg="mod">
          <ac:chgData name="鬼塚 仙太郎" userId="1ce3f3eda215ae0b" providerId="LiveId" clId="{40BF116F-B1CA-4CE4-A4F9-03CFB033F526}" dt="2022-02-11T14:24:26.137" v="9027" actId="1076"/>
          <ac:spMkLst>
            <pc:docMk/>
            <pc:sldMk cId="3025838213" sldId="303"/>
            <ac:spMk id="40" creationId="{D4C0FC71-AC67-48CA-841A-8F7B3BE2E82C}"/>
          </ac:spMkLst>
        </pc:spChg>
        <pc:graphicFrameChg chg="add mod">
          <ac:chgData name="鬼塚 仙太郎" userId="1ce3f3eda215ae0b" providerId="LiveId" clId="{40BF116F-B1CA-4CE4-A4F9-03CFB033F526}" dt="2022-02-11T15:25:25.805" v="12361" actId="1036"/>
          <ac:graphicFrameMkLst>
            <pc:docMk/>
            <pc:sldMk cId="3025838213" sldId="303"/>
            <ac:graphicFrameMk id="15" creationId="{00000000-0008-0000-0C00-000006000000}"/>
          </ac:graphicFrameMkLst>
        </pc:graphicFrameChg>
        <pc:graphicFrameChg chg="add mod ord">
          <ac:chgData name="鬼塚 仙太郎" userId="1ce3f3eda215ae0b" providerId="LiveId" clId="{40BF116F-B1CA-4CE4-A4F9-03CFB033F526}" dt="2022-02-11T14:27:28.581" v="9046" actId="208"/>
          <ac:graphicFrameMkLst>
            <pc:docMk/>
            <pc:sldMk cId="3025838213" sldId="303"/>
            <ac:graphicFrameMk id="16" creationId="{00000000-0008-0000-0C00-000002000000}"/>
          </ac:graphicFrameMkLst>
        </pc:graphicFrameChg>
        <pc:graphicFrameChg chg="del">
          <ac:chgData name="鬼塚 仙太郎" userId="1ce3f3eda215ae0b" providerId="LiveId" clId="{40BF116F-B1CA-4CE4-A4F9-03CFB033F526}" dt="2022-02-11T14:23:23.044" v="9005" actId="478"/>
          <ac:graphicFrameMkLst>
            <pc:docMk/>
            <pc:sldMk cId="3025838213" sldId="303"/>
            <ac:graphicFrameMk id="43" creationId="{00000000-0008-0000-0C00-000004000000}"/>
          </ac:graphicFrameMkLst>
        </pc:graphicFrameChg>
        <pc:graphicFrameChg chg="del mod">
          <ac:chgData name="鬼塚 仙太郎" userId="1ce3f3eda215ae0b" providerId="LiveId" clId="{40BF116F-B1CA-4CE4-A4F9-03CFB033F526}" dt="2022-02-11T14:24:31.378" v="9029" actId="478"/>
          <ac:graphicFrameMkLst>
            <pc:docMk/>
            <pc:sldMk cId="3025838213" sldId="303"/>
            <ac:graphicFrameMk id="46" creationId="{00000000-0008-0000-0C00-000002000000}"/>
          </ac:graphicFrameMkLst>
        </pc:graphicFrameChg>
      </pc:sldChg>
      <pc:sldChg chg="add del">
        <pc:chgData name="鬼塚 仙太郎" userId="1ce3f3eda215ae0b" providerId="LiveId" clId="{40BF116F-B1CA-4CE4-A4F9-03CFB033F526}" dt="2022-02-11T09:08:08.757" v="5406" actId="47"/>
        <pc:sldMkLst>
          <pc:docMk/>
          <pc:sldMk cId="3114587432" sldId="303"/>
        </pc:sldMkLst>
      </pc:sldChg>
      <pc:sldChg chg="modSp del mod modNotesTx">
        <pc:chgData name="鬼塚 仙太郎" userId="1ce3f3eda215ae0b" providerId="LiveId" clId="{40BF116F-B1CA-4CE4-A4F9-03CFB033F526}" dt="2022-02-13T05:00:23.806" v="13590" actId="47"/>
        <pc:sldMkLst>
          <pc:docMk/>
          <pc:sldMk cId="147973857" sldId="305"/>
        </pc:sldMkLst>
        <pc:spChg chg="mod">
          <ac:chgData name="鬼塚 仙太郎" userId="1ce3f3eda215ae0b" providerId="LiveId" clId="{40BF116F-B1CA-4CE4-A4F9-03CFB033F526}" dt="2022-02-12T15:01:58.192" v="13270" actId="20577"/>
          <ac:spMkLst>
            <pc:docMk/>
            <pc:sldMk cId="147973857" sldId="305"/>
            <ac:spMk id="3" creationId="{20178831-F3B7-4E7E-8FCD-71854CF39557}"/>
          </ac:spMkLst>
        </pc:spChg>
        <pc:spChg chg="mod">
          <ac:chgData name="鬼塚 仙太郎" userId="1ce3f3eda215ae0b" providerId="LiveId" clId="{40BF116F-B1CA-4CE4-A4F9-03CFB033F526}" dt="2022-02-12T14:59:22.703" v="13205" actId="1076"/>
          <ac:spMkLst>
            <pc:docMk/>
            <pc:sldMk cId="147973857" sldId="305"/>
            <ac:spMk id="18" creationId="{EE710029-CD3A-4D8F-B9F5-32E78E7D3EF8}"/>
          </ac:spMkLst>
        </pc:spChg>
      </pc:sldChg>
      <pc:sldChg chg="modSp del mod modNotesTx">
        <pc:chgData name="鬼塚 仙太郎" userId="1ce3f3eda215ae0b" providerId="LiveId" clId="{40BF116F-B1CA-4CE4-A4F9-03CFB033F526}" dt="2022-02-13T05:00:22.902" v="13589" actId="47"/>
        <pc:sldMkLst>
          <pc:docMk/>
          <pc:sldMk cId="2435259735" sldId="307"/>
        </pc:sldMkLst>
        <pc:spChg chg="mod">
          <ac:chgData name="鬼塚 仙太郎" userId="1ce3f3eda215ae0b" providerId="LiveId" clId="{40BF116F-B1CA-4CE4-A4F9-03CFB033F526}" dt="2022-02-12T15:13:47.183" v="13518" actId="20577"/>
          <ac:spMkLst>
            <pc:docMk/>
            <pc:sldMk cId="2435259735" sldId="307"/>
            <ac:spMk id="3" creationId="{20178831-F3B7-4E7E-8FCD-71854CF39557}"/>
          </ac:spMkLst>
        </pc:spChg>
        <pc:spChg chg="mod">
          <ac:chgData name="鬼塚 仙太郎" userId="1ce3f3eda215ae0b" providerId="LiveId" clId="{40BF116F-B1CA-4CE4-A4F9-03CFB033F526}" dt="2022-02-12T15:13:25.349" v="13509" actId="1036"/>
          <ac:spMkLst>
            <pc:docMk/>
            <pc:sldMk cId="2435259735" sldId="307"/>
            <ac:spMk id="6" creationId="{310E40F1-1E34-49CE-820E-D20ED4882EC7}"/>
          </ac:spMkLst>
        </pc:spChg>
        <pc:spChg chg="mod">
          <ac:chgData name="鬼塚 仙太郎" userId="1ce3f3eda215ae0b" providerId="LiveId" clId="{40BF116F-B1CA-4CE4-A4F9-03CFB033F526}" dt="2022-02-12T15:13:25.349" v="13509" actId="1036"/>
          <ac:spMkLst>
            <pc:docMk/>
            <pc:sldMk cId="2435259735" sldId="307"/>
            <ac:spMk id="12" creationId="{E720C0D3-1AE5-4B45-A76C-47DD9EB6EBB1}"/>
          </ac:spMkLst>
        </pc:spChg>
        <pc:spChg chg="mod">
          <ac:chgData name="鬼塚 仙太郎" userId="1ce3f3eda215ae0b" providerId="LiveId" clId="{40BF116F-B1CA-4CE4-A4F9-03CFB033F526}" dt="2022-02-12T15:13:25.349" v="13509" actId="1036"/>
          <ac:spMkLst>
            <pc:docMk/>
            <pc:sldMk cId="2435259735" sldId="307"/>
            <ac:spMk id="13" creationId="{E0C5580B-25A8-4C5E-B599-165F660AAC87}"/>
          </ac:spMkLst>
        </pc:spChg>
        <pc:spChg chg="mod">
          <ac:chgData name="鬼塚 仙太郎" userId="1ce3f3eda215ae0b" providerId="LiveId" clId="{40BF116F-B1CA-4CE4-A4F9-03CFB033F526}" dt="2022-02-12T15:13:36.905" v="13512" actId="1076"/>
          <ac:spMkLst>
            <pc:docMk/>
            <pc:sldMk cId="2435259735" sldId="307"/>
            <ac:spMk id="14" creationId="{F2CD90C1-6B51-4711-87B5-4069ED1459D1}"/>
          </ac:spMkLst>
        </pc:spChg>
        <pc:spChg chg="mod">
          <ac:chgData name="鬼塚 仙太郎" userId="1ce3f3eda215ae0b" providerId="LiveId" clId="{40BF116F-B1CA-4CE4-A4F9-03CFB033F526}" dt="2022-02-12T15:13:25.349" v="13509" actId="1036"/>
          <ac:spMkLst>
            <pc:docMk/>
            <pc:sldMk cId="2435259735" sldId="307"/>
            <ac:spMk id="21" creationId="{E5001E09-18AE-4501-A92E-50424E8C41F3}"/>
          </ac:spMkLst>
        </pc:spChg>
        <pc:spChg chg="mod">
          <ac:chgData name="鬼塚 仙太郎" userId="1ce3f3eda215ae0b" providerId="LiveId" clId="{40BF116F-B1CA-4CE4-A4F9-03CFB033F526}" dt="2022-02-12T15:13:25.349" v="13509" actId="1036"/>
          <ac:spMkLst>
            <pc:docMk/>
            <pc:sldMk cId="2435259735" sldId="307"/>
            <ac:spMk id="22" creationId="{0CE14EEB-6FF0-48C4-821E-8C0A711AB51B}"/>
          </ac:spMkLst>
        </pc:spChg>
        <pc:spChg chg="mod">
          <ac:chgData name="鬼塚 仙太郎" userId="1ce3f3eda215ae0b" providerId="LiveId" clId="{40BF116F-B1CA-4CE4-A4F9-03CFB033F526}" dt="2022-02-12T15:13:25.349" v="13509" actId="1036"/>
          <ac:spMkLst>
            <pc:docMk/>
            <pc:sldMk cId="2435259735" sldId="307"/>
            <ac:spMk id="23" creationId="{A3EAC14D-C5B5-4FEA-944D-81E97DBB8B17}"/>
          </ac:spMkLst>
        </pc:spChg>
        <pc:spChg chg="mod">
          <ac:chgData name="鬼塚 仙太郎" userId="1ce3f3eda215ae0b" providerId="LiveId" clId="{40BF116F-B1CA-4CE4-A4F9-03CFB033F526}" dt="2022-02-12T15:13:25.349" v="13509" actId="1036"/>
          <ac:spMkLst>
            <pc:docMk/>
            <pc:sldMk cId="2435259735" sldId="307"/>
            <ac:spMk id="24" creationId="{8E4124F4-B340-4118-A41E-2B1CB70F8B6B}"/>
          </ac:spMkLst>
        </pc:spChg>
        <pc:picChg chg="mod">
          <ac:chgData name="鬼塚 仙太郎" userId="1ce3f3eda215ae0b" providerId="LiveId" clId="{40BF116F-B1CA-4CE4-A4F9-03CFB033F526}" dt="2022-02-12T15:13:25.349" v="13509" actId="1036"/>
          <ac:picMkLst>
            <pc:docMk/>
            <pc:sldMk cId="2435259735" sldId="307"/>
            <ac:picMk id="5" creationId="{08397AB8-710A-4598-B171-99EB620EE804}"/>
          </ac:picMkLst>
        </pc:picChg>
      </pc:sldChg>
      <pc:sldChg chg="modNotesTx">
        <pc:chgData name="鬼塚 仙太郎" userId="1ce3f3eda215ae0b" providerId="LiveId" clId="{40BF116F-B1CA-4CE4-A4F9-03CFB033F526}" dt="2022-02-13T14:20:31.178" v="13796" actId="20577"/>
        <pc:sldMkLst>
          <pc:docMk/>
          <pc:sldMk cId="855769675" sldId="308"/>
        </pc:sldMkLst>
      </pc:sldChg>
      <pc:sldChg chg="delSp modSp mod modNotesTx">
        <pc:chgData name="鬼塚 仙太郎" userId="1ce3f3eda215ae0b" providerId="LiveId" clId="{40BF116F-B1CA-4CE4-A4F9-03CFB033F526}" dt="2022-02-14T12:49:39.845" v="13819" actId="478"/>
        <pc:sldMkLst>
          <pc:docMk/>
          <pc:sldMk cId="1273082322" sldId="310"/>
        </pc:sldMkLst>
        <pc:spChg chg="mod">
          <ac:chgData name="鬼塚 仙太郎" userId="1ce3f3eda215ae0b" providerId="LiveId" clId="{40BF116F-B1CA-4CE4-A4F9-03CFB033F526}" dt="2022-02-13T08:40:07.251" v="13692" actId="20577"/>
          <ac:spMkLst>
            <pc:docMk/>
            <pc:sldMk cId="1273082322" sldId="310"/>
            <ac:spMk id="3" creationId="{20178831-F3B7-4E7E-8FCD-71854CF39557}"/>
          </ac:spMkLst>
        </pc:spChg>
        <pc:spChg chg="mod">
          <ac:chgData name="鬼塚 仙太郎" userId="1ce3f3eda215ae0b" providerId="LiveId" clId="{40BF116F-B1CA-4CE4-A4F9-03CFB033F526}" dt="2022-02-13T10:28:18.203" v="13730" actId="1035"/>
          <ac:spMkLst>
            <pc:docMk/>
            <pc:sldMk cId="1273082322" sldId="310"/>
            <ac:spMk id="14" creationId="{00000000-0000-0000-0000-000000000000}"/>
          </ac:spMkLst>
        </pc:spChg>
        <pc:spChg chg="del mod">
          <ac:chgData name="鬼塚 仙太郎" userId="1ce3f3eda215ae0b" providerId="LiveId" clId="{40BF116F-B1CA-4CE4-A4F9-03CFB033F526}" dt="2022-02-14T12:49:39.845" v="13819" actId="478"/>
          <ac:spMkLst>
            <pc:docMk/>
            <pc:sldMk cId="1273082322" sldId="310"/>
            <ac:spMk id="19" creationId="{E720C0D3-1AE5-4B45-A76C-47DD9EB6EBB1}"/>
          </ac:spMkLst>
        </pc:spChg>
        <pc:spChg chg="del mod">
          <ac:chgData name="鬼塚 仙太郎" userId="1ce3f3eda215ae0b" providerId="LiveId" clId="{40BF116F-B1CA-4CE4-A4F9-03CFB033F526}" dt="2022-02-14T12:49:37.997" v="13817" actId="478"/>
          <ac:spMkLst>
            <pc:docMk/>
            <pc:sldMk cId="1273082322" sldId="310"/>
            <ac:spMk id="20" creationId="{E5001E09-18AE-4501-A92E-50424E8C41F3}"/>
          </ac:spMkLst>
        </pc:spChg>
        <pc:spChg chg="del mod">
          <ac:chgData name="鬼塚 仙太郎" userId="1ce3f3eda215ae0b" providerId="LiveId" clId="{40BF116F-B1CA-4CE4-A4F9-03CFB033F526}" dt="2022-02-14T12:49:34.818" v="13815" actId="478"/>
          <ac:spMkLst>
            <pc:docMk/>
            <pc:sldMk cId="1273082322" sldId="310"/>
            <ac:spMk id="22" creationId="{0CE14EEB-6FF0-48C4-821E-8C0A711AB51B}"/>
          </ac:spMkLst>
        </pc:spChg>
        <pc:spChg chg="del mod">
          <ac:chgData name="鬼塚 仙太郎" userId="1ce3f3eda215ae0b" providerId="LiveId" clId="{40BF116F-B1CA-4CE4-A4F9-03CFB033F526}" dt="2022-02-14T12:49:32.714" v="13813" actId="478"/>
          <ac:spMkLst>
            <pc:docMk/>
            <pc:sldMk cId="1273082322" sldId="310"/>
            <ac:spMk id="24" creationId="{A3EAC14D-C5B5-4FEA-944D-81E97DBB8B17}"/>
          </ac:spMkLst>
        </pc:spChg>
      </pc:sldChg>
      <pc:sldChg chg="add del">
        <pc:chgData name="鬼塚 仙太郎" userId="1ce3f3eda215ae0b" providerId="LiveId" clId="{40BF116F-B1CA-4CE4-A4F9-03CFB033F526}" dt="2022-02-14T13:20:03.284" v="13837"/>
        <pc:sldMkLst>
          <pc:docMk/>
          <pc:sldMk cId="2981523147" sldId="311"/>
        </pc:sldMkLst>
      </pc:sldChg>
      <pc:sldChg chg="addSp delSp modSp add mod modShow">
        <pc:chgData name="鬼塚 仙太郎" userId="1ce3f3eda215ae0b" providerId="LiveId" clId="{40BF116F-B1CA-4CE4-A4F9-03CFB033F526}" dt="2022-02-14T13:31:42.425" v="13967" actId="20577"/>
        <pc:sldMkLst>
          <pc:docMk/>
          <pc:sldMk cId="3566343218" sldId="311"/>
        </pc:sldMkLst>
        <pc:spChg chg="mod">
          <ac:chgData name="鬼塚 仙太郎" userId="1ce3f3eda215ae0b" providerId="LiveId" clId="{40BF116F-B1CA-4CE4-A4F9-03CFB033F526}" dt="2022-02-14T13:31:42.425" v="13967" actId="20577"/>
          <ac:spMkLst>
            <pc:docMk/>
            <pc:sldMk cId="3566343218" sldId="311"/>
            <ac:spMk id="3" creationId="{20178831-F3B7-4E7E-8FCD-71854CF39557}"/>
          </ac:spMkLst>
        </pc:spChg>
        <pc:graphicFrameChg chg="add mod">
          <ac:chgData name="鬼塚 仙太郎" userId="1ce3f3eda215ae0b" providerId="LiveId" clId="{40BF116F-B1CA-4CE4-A4F9-03CFB033F526}" dt="2022-02-14T13:28:20.941" v="13874" actId="14100"/>
          <ac:graphicFrameMkLst>
            <pc:docMk/>
            <pc:sldMk cId="3566343218" sldId="311"/>
            <ac:graphicFrameMk id="15" creationId="{00000000-0008-0000-0B00-000002000000}"/>
          </ac:graphicFrameMkLst>
        </pc:graphicFrameChg>
        <pc:graphicFrameChg chg="add mod">
          <ac:chgData name="鬼塚 仙太郎" userId="1ce3f3eda215ae0b" providerId="LiveId" clId="{40BF116F-B1CA-4CE4-A4F9-03CFB033F526}" dt="2022-02-14T13:30:51.081" v="13952" actId="14100"/>
          <ac:graphicFrameMkLst>
            <pc:docMk/>
            <pc:sldMk cId="3566343218" sldId="311"/>
            <ac:graphicFrameMk id="16" creationId="{00000000-0008-0000-0D00-000004000000}"/>
          </ac:graphicFrameMkLst>
        </pc:graphicFrameChg>
        <pc:graphicFrameChg chg="del">
          <ac:chgData name="鬼塚 仙太郎" userId="1ce3f3eda215ae0b" providerId="LiveId" clId="{40BF116F-B1CA-4CE4-A4F9-03CFB033F526}" dt="2022-02-14T13:30:41.043" v="13945" actId="478"/>
          <ac:graphicFrameMkLst>
            <pc:docMk/>
            <pc:sldMk cId="3566343218" sldId="311"/>
            <ac:graphicFrameMk id="43" creationId="{00000000-0008-0000-0C00-000004000000}"/>
          </ac:graphicFrameMkLst>
        </pc:graphicFrameChg>
        <pc:graphicFrameChg chg="del">
          <ac:chgData name="鬼塚 仙太郎" userId="1ce3f3eda215ae0b" providerId="LiveId" clId="{40BF116F-B1CA-4CE4-A4F9-03CFB033F526}" dt="2022-02-14T13:21:17.429" v="13845" actId="478"/>
          <ac:graphicFrameMkLst>
            <pc:docMk/>
            <pc:sldMk cId="3566343218" sldId="311"/>
            <ac:graphicFrameMk id="46" creationId="{00000000-0008-0000-0C00-000002000000}"/>
          </ac:graphicFrameMkLst>
        </pc:graphicFrameChg>
      </pc:sldChg>
      <pc:sldChg chg="addSp delSp modSp add mod">
        <pc:chgData name="鬼塚 仙太郎" userId="1ce3f3eda215ae0b" providerId="LiveId" clId="{40BF116F-B1CA-4CE4-A4F9-03CFB033F526}" dt="2022-02-14T13:32:05.375" v="13988" actId="20577"/>
        <pc:sldMkLst>
          <pc:docMk/>
          <pc:sldMk cId="3513930046" sldId="312"/>
        </pc:sldMkLst>
        <pc:spChg chg="mod">
          <ac:chgData name="鬼塚 仙太郎" userId="1ce3f3eda215ae0b" providerId="LiveId" clId="{40BF116F-B1CA-4CE4-A4F9-03CFB033F526}" dt="2022-02-14T13:22:46.379" v="13856" actId="20577"/>
          <ac:spMkLst>
            <pc:docMk/>
            <pc:sldMk cId="3513930046" sldId="312"/>
            <ac:spMk id="2" creationId="{0A687F24-2FED-47E6-9437-CF84276AE960}"/>
          </ac:spMkLst>
        </pc:spChg>
        <pc:spChg chg="mod">
          <ac:chgData name="鬼塚 仙太郎" userId="1ce3f3eda215ae0b" providerId="LiveId" clId="{40BF116F-B1CA-4CE4-A4F9-03CFB033F526}" dt="2022-02-14T13:32:05.375" v="13988" actId="20577"/>
          <ac:spMkLst>
            <pc:docMk/>
            <pc:sldMk cId="3513930046" sldId="312"/>
            <ac:spMk id="3" creationId="{20178831-F3B7-4E7E-8FCD-71854CF39557}"/>
          </ac:spMkLst>
        </pc:spChg>
        <pc:graphicFrameChg chg="del">
          <ac:chgData name="鬼塚 仙太郎" userId="1ce3f3eda215ae0b" providerId="LiveId" clId="{40BF116F-B1CA-4CE4-A4F9-03CFB033F526}" dt="2022-02-14T13:27:25.227" v="13857" actId="478"/>
          <ac:graphicFrameMkLst>
            <pc:docMk/>
            <pc:sldMk cId="3513930046" sldId="312"/>
            <ac:graphicFrameMk id="15" creationId="{00000000-0008-0000-0B00-000002000000}"/>
          </ac:graphicFrameMkLst>
        </pc:graphicFrameChg>
        <pc:graphicFrameChg chg="add mod ord">
          <ac:chgData name="鬼塚 仙太郎" userId="1ce3f3eda215ae0b" providerId="LiveId" clId="{40BF116F-B1CA-4CE4-A4F9-03CFB033F526}" dt="2022-02-14T13:27:58.579" v="13866" actId="14100"/>
          <ac:graphicFrameMkLst>
            <pc:docMk/>
            <pc:sldMk cId="3513930046" sldId="312"/>
            <ac:graphicFrameMk id="16" creationId="{00000000-0008-0000-0B00-000004000000}"/>
          </ac:graphicFrameMkLst>
        </pc:graphicFrameChg>
        <pc:graphicFrameChg chg="add mod">
          <ac:chgData name="鬼塚 仙太郎" userId="1ce3f3eda215ae0b" providerId="LiveId" clId="{40BF116F-B1CA-4CE4-A4F9-03CFB033F526}" dt="2022-02-14T13:29:59.828" v="13903" actId="14100"/>
          <ac:graphicFrameMkLst>
            <pc:docMk/>
            <pc:sldMk cId="3513930046" sldId="312"/>
            <ac:graphicFrameMk id="17" creationId="{00000000-0008-0000-0900-000009000000}"/>
          </ac:graphicFrameMkLst>
        </pc:graphicFrameChg>
        <pc:graphicFrameChg chg="del mod">
          <ac:chgData name="鬼塚 仙太郎" userId="1ce3f3eda215ae0b" providerId="LiveId" clId="{40BF116F-B1CA-4CE4-A4F9-03CFB033F526}" dt="2022-02-14T13:30:11.527" v="13944" actId="478"/>
          <ac:graphicFrameMkLst>
            <pc:docMk/>
            <pc:sldMk cId="3513930046" sldId="312"/>
            <ac:graphicFrameMk id="43" creationId="{00000000-0008-0000-0C00-000004000000}"/>
          </ac:graphicFrameMkLst>
        </pc:graphicFrameChg>
      </pc:sldChg>
    </pc:docChg>
  </pc:docChgLst>
  <pc:docChgLst>
    <pc:chgData name="鬼塚 仙太郎" userId="1ce3f3eda215ae0b" providerId="LiveId" clId="{0269173E-F022-4B1E-A6D5-D2E711728BD4}"/>
    <pc:docChg chg="undo redo custSel addSld delSld modSld sldOrd">
      <pc:chgData name="鬼塚 仙太郎" userId="1ce3f3eda215ae0b" providerId="LiveId" clId="{0269173E-F022-4B1E-A6D5-D2E711728BD4}" dt="2022-02-10T04:19:57.135" v="4974" actId="20577"/>
      <pc:docMkLst>
        <pc:docMk/>
      </pc:docMkLst>
      <pc:sldChg chg="modSp mod">
        <pc:chgData name="鬼塚 仙太郎" userId="1ce3f3eda215ae0b" providerId="LiveId" clId="{0269173E-F022-4B1E-A6D5-D2E711728BD4}" dt="2022-02-08T02:08:38.436" v="295" actId="255"/>
        <pc:sldMkLst>
          <pc:docMk/>
          <pc:sldMk cId="363239649" sldId="256"/>
        </pc:sldMkLst>
        <pc:spChg chg="mod">
          <ac:chgData name="鬼塚 仙太郎" userId="1ce3f3eda215ae0b" providerId="LiveId" clId="{0269173E-F022-4B1E-A6D5-D2E711728BD4}" dt="2022-02-08T02:08:28.815" v="294" actId="20577"/>
          <ac:spMkLst>
            <pc:docMk/>
            <pc:sldMk cId="363239649" sldId="256"/>
            <ac:spMk id="2" creationId="{4EB0C2CE-779E-4301-A39B-4091F14FDE44}"/>
          </ac:spMkLst>
        </pc:spChg>
        <pc:spChg chg="mod">
          <ac:chgData name="鬼塚 仙太郎" userId="1ce3f3eda215ae0b" providerId="LiveId" clId="{0269173E-F022-4B1E-A6D5-D2E711728BD4}" dt="2022-02-08T02:08:38.436" v="295" actId="255"/>
          <ac:spMkLst>
            <pc:docMk/>
            <pc:sldMk cId="363239649" sldId="256"/>
            <ac:spMk id="3" creationId="{9415513E-624C-40D4-B476-22BA1C6702C4}"/>
          </ac:spMkLst>
        </pc:spChg>
      </pc:sldChg>
      <pc:sldChg chg="addSp delSp modSp new mod">
        <pc:chgData name="鬼塚 仙太郎" userId="1ce3f3eda215ae0b" providerId="LiveId" clId="{0269173E-F022-4B1E-A6D5-D2E711728BD4}" dt="2022-02-09T08:22:32.266" v="4487" actId="20577"/>
        <pc:sldMkLst>
          <pc:docMk/>
          <pc:sldMk cId="737758810" sldId="257"/>
        </pc:sldMkLst>
        <pc:spChg chg="mod">
          <ac:chgData name="鬼塚 仙太郎" userId="1ce3f3eda215ae0b" providerId="LiveId" clId="{0269173E-F022-4B1E-A6D5-D2E711728BD4}" dt="2022-02-08T02:45:54.558" v="401" actId="255"/>
          <ac:spMkLst>
            <pc:docMk/>
            <pc:sldMk cId="737758810" sldId="257"/>
            <ac:spMk id="2" creationId="{792E30DF-EC2A-4A5D-901D-DD76F12EB83F}"/>
          </ac:spMkLst>
        </pc:spChg>
        <pc:spChg chg="mod">
          <ac:chgData name="鬼塚 仙太郎" userId="1ce3f3eda215ae0b" providerId="LiveId" clId="{0269173E-F022-4B1E-A6D5-D2E711728BD4}" dt="2022-02-09T08:22:32.266" v="4487" actId="20577"/>
          <ac:spMkLst>
            <pc:docMk/>
            <pc:sldMk cId="737758810" sldId="257"/>
            <ac:spMk id="3" creationId="{009271D7-83BB-40E9-BC14-72CEF9C895D7}"/>
          </ac:spMkLst>
        </pc:spChg>
        <pc:spChg chg="del">
          <ac:chgData name="鬼塚 仙太郎" userId="1ce3f3eda215ae0b" providerId="LiveId" clId="{0269173E-F022-4B1E-A6D5-D2E711728BD4}" dt="2022-02-07T09:39:51.941" v="55" actId="478"/>
          <ac:spMkLst>
            <pc:docMk/>
            <pc:sldMk cId="737758810" sldId="257"/>
            <ac:spMk id="4" creationId="{F056965D-F7D0-471D-991A-7F3C3188E338}"/>
          </ac:spMkLst>
        </pc:spChg>
        <pc:spChg chg="del">
          <ac:chgData name="鬼塚 仙太郎" userId="1ce3f3eda215ae0b" providerId="LiveId" clId="{0269173E-F022-4B1E-A6D5-D2E711728BD4}" dt="2022-02-07T09:39:49.694" v="54" actId="478"/>
          <ac:spMkLst>
            <pc:docMk/>
            <pc:sldMk cId="737758810" sldId="257"/>
            <ac:spMk id="5" creationId="{FDB98BAC-1860-4187-A38A-897028E3615F}"/>
          </ac:spMkLst>
        </pc:spChg>
        <pc:spChg chg="add mod">
          <ac:chgData name="鬼塚 仙太郎" userId="1ce3f3eda215ae0b" providerId="LiveId" clId="{0269173E-F022-4B1E-A6D5-D2E711728BD4}" dt="2022-02-09T08:22:15.236" v="4483" actId="1076"/>
          <ac:spMkLst>
            <pc:docMk/>
            <pc:sldMk cId="737758810" sldId="257"/>
            <ac:spMk id="7" creationId="{D13668F8-473C-42FA-AEA4-D0E6476BCFB4}"/>
          </ac:spMkLst>
        </pc:spChg>
      </pc:sldChg>
      <pc:sldChg chg="delSp modSp new mod">
        <pc:chgData name="鬼塚 仙太郎" userId="1ce3f3eda215ae0b" providerId="LiveId" clId="{0269173E-F022-4B1E-A6D5-D2E711728BD4}" dt="2022-02-09T05:20:27.261" v="1215" actId="20577"/>
        <pc:sldMkLst>
          <pc:docMk/>
          <pc:sldMk cId="1107653485" sldId="258"/>
        </pc:sldMkLst>
        <pc:spChg chg="mod">
          <ac:chgData name="鬼塚 仙太郎" userId="1ce3f3eda215ae0b" providerId="LiveId" clId="{0269173E-F022-4B1E-A6D5-D2E711728BD4}" dt="2022-02-08T02:44:29.105" v="399" actId="20577"/>
          <ac:spMkLst>
            <pc:docMk/>
            <pc:sldMk cId="1107653485" sldId="258"/>
            <ac:spMk id="2" creationId="{5C9CC6CB-EAC8-4DAB-9CA9-C2A4DC76A035}"/>
          </ac:spMkLst>
        </pc:spChg>
        <pc:spChg chg="mod">
          <ac:chgData name="鬼塚 仙太郎" userId="1ce3f3eda215ae0b" providerId="LiveId" clId="{0269173E-F022-4B1E-A6D5-D2E711728BD4}" dt="2022-02-09T05:20:27.261" v="1215" actId="20577"/>
          <ac:spMkLst>
            <pc:docMk/>
            <pc:sldMk cId="1107653485" sldId="258"/>
            <ac:spMk id="3" creationId="{7406A581-29F2-415D-9EDF-D5D672F19ABF}"/>
          </ac:spMkLst>
        </pc:spChg>
        <pc:spChg chg="del">
          <ac:chgData name="鬼塚 仙太郎" userId="1ce3f3eda215ae0b" providerId="LiveId" clId="{0269173E-F022-4B1E-A6D5-D2E711728BD4}" dt="2022-02-07T09:42:19.487" v="209" actId="478"/>
          <ac:spMkLst>
            <pc:docMk/>
            <pc:sldMk cId="1107653485" sldId="258"/>
            <ac:spMk id="4" creationId="{062532FE-8924-448B-BB49-54085D3DC1AA}"/>
          </ac:spMkLst>
        </pc:spChg>
        <pc:spChg chg="del">
          <ac:chgData name="鬼塚 仙太郎" userId="1ce3f3eda215ae0b" providerId="LiveId" clId="{0269173E-F022-4B1E-A6D5-D2E711728BD4}" dt="2022-02-07T09:42:15.086" v="208" actId="478"/>
          <ac:spMkLst>
            <pc:docMk/>
            <pc:sldMk cId="1107653485" sldId="258"/>
            <ac:spMk id="5" creationId="{15E76697-C04C-4D63-9A0F-8C9E5ED4E359}"/>
          </ac:spMkLst>
        </pc:spChg>
      </pc:sldChg>
      <pc:sldChg chg="delSp modSp new mod modNotesTx">
        <pc:chgData name="鬼塚 仙太郎" userId="1ce3f3eda215ae0b" providerId="LiveId" clId="{0269173E-F022-4B1E-A6D5-D2E711728BD4}" dt="2022-02-10T04:11:18.693" v="4754" actId="20577"/>
        <pc:sldMkLst>
          <pc:docMk/>
          <pc:sldMk cId="3182490672" sldId="259"/>
        </pc:sldMkLst>
        <pc:spChg chg="mod">
          <ac:chgData name="鬼塚 仙太郎" userId="1ce3f3eda215ae0b" providerId="LiveId" clId="{0269173E-F022-4B1E-A6D5-D2E711728BD4}" dt="2022-02-09T05:59:38.680" v="1243" actId="20577"/>
          <ac:spMkLst>
            <pc:docMk/>
            <pc:sldMk cId="3182490672" sldId="259"/>
            <ac:spMk id="2" creationId="{B2A43FFE-CEB6-4610-8D10-167AFBF5449E}"/>
          </ac:spMkLst>
        </pc:spChg>
        <pc:spChg chg="mod">
          <ac:chgData name="鬼塚 仙太郎" userId="1ce3f3eda215ae0b" providerId="LiveId" clId="{0269173E-F022-4B1E-A6D5-D2E711728BD4}" dt="2022-02-09T07:17:31.118" v="2708" actId="14100"/>
          <ac:spMkLst>
            <pc:docMk/>
            <pc:sldMk cId="3182490672" sldId="259"/>
            <ac:spMk id="3" creationId="{7900146F-C2CE-43B1-995C-7889F75B905E}"/>
          </ac:spMkLst>
        </pc:spChg>
        <pc:spChg chg="del">
          <ac:chgData name="鬼塚 仙太郎" userId="1ce3f3eda215ae0b" providerId="LiveId" clId="{0269173E-F022-4B1E-A6D5-D2E711728BD4}" dt="2022-02-07T09:42:23.183" v="210" actId="478"/>
          <ac:spMkLst>
            <pc:docMk/>
            <pc:sldMk cId="3182490672" sldId="259"/>
            <ac:spMk id="4" creationId="{ACABC805-1E34-4DB4-B588-F85FE2E7BC79}"/>
          </ac:spMkLst>
        </pc:spChg>
        <pc:spChg chg="del">
          <ac:chgData name="鬼塚 仙太郎" userId="1ce3f3eda215ae0b" providerId="LiveId" clId="{0269173E-F022-4B1E-A6D5-D2E711728BD4}" dt="2022-02-07T09:42:24.317" v="211" actId="478"/>
          <ac:spMkLst>
            <pc:docMk/>
            <pc:sldMk cId="3182490672" sldId="259"/>
            <ac:spMk id="5" creationId="{91B3E68F-6C21-4CDB-8123-460BF1068C95}"/>
          </ac:spMkLst>
        </pc:spChg>
        <pc:spChg chg="mod">
          <ac:chgData name="鬼塚 仙太郎" userId="1ce3f3eda215ae0b" providerId="LiveId" clId="{0269173E-F022-4B1E-A6D5-D2E711728BD4}" dt="2022-02-09T05:59:45.580" v="1247" actId="20577"/>
          <ac:spMkLst>
            <pc:docMk/>
            <pc:sldMk cId="3182490672" sldId="259"/>
            <ac:spMk id="8" creationId="{D3AACF2D-D74B-42E6-8531-B82ADD8F0A06}"/>
          </ac:spMkLst>
        </pc:spChg>
      </pc:sldChg>
      <pc:sldChg chg="delSp modSp new mod">
        <pc:chgData name="鬼塚 仙太郎" userId="1ce3f3eda215ae0b" providerId="LiveId" clId="{0269173E-F022-4B1E-A6D5-D2E711728BD4}" dt="2022-02-09T05:26:37.981" v="1226" actId="20577"/>
        <pc:sldMkLst>
          <pc:docMk/>
          <pc:sldMk cId="907179235" sldId="260"/>
        </pc:sldMkLst>
        <pc:spChg chg="mod">
          <ac:chgData name="鬼塚 仙太郎" userId="1ce3f3eda215ae0b" providerId="LiveId" clId="{0269173E-F022-4B1E-A6D5-D2E711728BD4}" dt="2022-02-07T09:41:19.789" v="185" actId="20577"/>
          <ac:spMkLst>
            <pc:docMk/>
            <pc:sldMk cId="907179235" sldId="260"/>
            <ac:spMk id="2" creationId="{504AAAFB-3D7F-44CC-8023-701C81312714}"/>
          </ac:spMkLst>
        </pc:spChg>
        <pc:spChg chg="mod">
          <ac:chgData name="鬼塚 仙太郎" userId="1ce3f3eda215ae0b" providerId="LiveId" clId="{0269173E-F022-4B1E-A6D5-D2E711728BD4}" dt="2022-02-09T05:26:37.981" v="1226" actId="20577"/>
          <ac:spMkLst>
            <pc:docMk/>
            <pc:sldMk cId="907179235" sldId="260"/>
            <ac:spMk id="3" creationId="{D6FD5924-64FC-4A7B-93D7-2AC34B8809F4}"/>
          </ac:spMkLst>
        </pc:spChg>
        <pc:spChg chg="del">
          <ac:chgData name="鬼塚 仙太郎" userId="1ce3f3eda215ae0b" providerId="LiveId" clId="{0269173E-F022-4B1E-A6D5-D2E711728BD4}" dt="2022-02-07T09:42:29.046" v="213" actId="478"/>
          <ac:spMkLst>
            <pc:docMk/>
            <pc:sldMk cId="907179235" sldId="260"/>
            <ac:spMk id="4" creationId="{A988E24E-E0E6-453B-9802-C74B1DC5FC78}"/>
          </ac:spMkLst>
        </pc:spChg>
        <pc:spChg chg="del">
          <ac:chgData name="鬼塚 仙太郎" userId="1ce3f3eda215ae0b" providerId="LiveId" clId="{0269173E-F022-4B1E-A6D5-D2E711728BD4}" dt="2022-02-07T09:42:27.039" v="212" actId="478"/>
          <ac:spMkLst>
            <pc:docMk/>
            <pc:sldMk cId="907179235" sldId="260"/>
            <ac:spMk id="5" creationId="{6A3B693E-DA0A-462E-9DEF-60BD29169E91}"/>
          </ac:spMkLst>
        </pc:spChg>
      </pc:sldChg>
      <pc:sldChg chg="addSp delSp modSp new mod modClrScheme addCm modCm chgLayout">
        <pc:chgData name="鬼塚 仙太郎" userId="1ce3f3eda215ae0b" providerId="LiveId" clId="{0269173E-F022-4B1E-A6D5-D2E711728BD4}" dt="2022-02-09T07:22:29.461" v="2744"/>
        <pc:sldMkLst>
          <pc:docMk/>
          <pc:sldMk cId="1398313562" sldId="261"/>
        </pc:sldMkLst>
        <pc:spChg chg="mod">
          <ac:chgData name="鬼塚 仙太郎" userId="1ce3f3eda215ae0b" providerId="LiveId" clId="{0269173E-F022-4B1E-A6D5-D2E711728BD4}" dt="2022-02-09T06:41:08.116" v="1973" actId="255"/>
          <ac:spMkLst>
            <pc:docMk/>
            <pc:sldMk cId="1398313562" sldId="261"/>
            <ac:spMk id="2" creationId="{0A687F24-2FED-47E6-9437-CF84276AE960}"/>
          </ac:spMkLst>
        </pc:spChg>
        <pc:spChg chg="del">
          <ac:chgData name="鬼塚 仙太郎" userId="1ce3f3eda215ae0b" providerId="LiveId" clId="{0269173E-F022-4B1E-A6D5-D2E711728BD4}" dt="2022-02-08T03:02:14.380" v="461" actId="22"/>
          <ac:spMkLst>
            <pc:docMk/>
            <pc:sldMk cId="1398313562" sldId="261"/>
            <ac:spMk id="3" creationId="{20178831-F3B7-4E7E-8FCD-71854CF39557}"/>
          </ac:spMkLst>
        </pc:spChg>
        <pc:spChg chg="del">
          <ac:chgData name="鬼塚 仙太郎" userId="1ce3f3eda215ae0b" providerId="LiveId" clId="{0269173E-F022-4B1E-A6D5-D2E711728BD4}" dt="2022-02-07T09:42:34.732" v="215" actId="478"/>
          <ac:spMkLst>
            <pc:docMk/>
            <pc:sldMk cId="1398313562" sldId="261"/>
            <ac:spMk id="4" creationId="{74557E01-B598-43C5-8C76-90BAA69E0EA7}"/>
          </ac:spMkLst>
        </pc:spChg>
        <pc:spChg chg="del">
          <ac:chgData name="鬼塚 仙太郎" userId="1ce3f3eda215ae0b" providerId="LiveId" clId="{0269173E-F022-4B1E-A6D5-D2E711728BD4}" dt="2022-02-07T09:42:32.325" v="214" actId="478"/>
          <ac:spMkLst>
            <pc:docMk/>
            <pc:sldMk cId="1398313562" sldId="261"/>
            <ac:spMk id="5" creationId="{2B57F686-EC76-488E-A4EE-4133550DFAAF}"/>
          </ac:spMkLst>
        </pc:spChg>
        <pc:spChg chg="mod">
          <ac:chgData name="鬼塚 仙太郎" userId="1ce3f3eda215ae0b" providerId="LiveId" clId="{0269173E-F022-4B1E-A6D5-D2E711728BD4}" dt="2022-02-08T03:02:40.345" v="476" actId="26606"/>
          <ac:spMkLst>
            <pc:docMk/>
            <pc:sldMk cId="1398313562" sldId="261"/>
            <ac:spMk id="6" creationId="{310E40F1-1E34-49CE-820E-D20ED4882EC7}"/>
          </ac:spMkLst>
        </pc:spChg>
        <pc:spChg chg="add del mod">
          <ac:chgData name="鬼塚 仙太郎" userId="1ce3f3eda215ae0b" providerId="LiveId" clId="{0269173E-F022-4B1E-A6D5-D2E711728BD4}" dt="2022-02-08T03:02:27.516" v="463" actId="26606"/>
          <ac:spMkLst>
            <pc:docMk/>
            <pc:sldMk cId="1398313562" sldId="261"/>
            <ac:spMk id="11" creationId="{894AFBE1-40FC-4C38-9831-8ABB62D30312}"/>
          </ac:spMkLst>
        </pc:spChg>
        <pc:spChg chg="add del mod">
          <ac:chgData name="鬼塚 仙太郎" userId="1ce3f3eda215ae0b" providerId="LiveId" clId="{0269173E-F022-4B1E-A6D5-D2E711728BD4}" dt="2022-02-08T03:02:27.516" v="463" actId="26606"/>
          <ac:spMkLst>
            <pc:docMk/>
            <pc:sldMk cId="1398313562" sldId="261"/>
            <ac:spMk id="13" creationId="{69F9BA7F-CD59-4D75-A73C-8EBBEECD30E9}"/>
          </ac:spMkLst>
        </pc:spChg>
        <pc:spChg chg="add del mod">
          <ac:chgData name="鬼塚 仙太郎" userId="1ce3f3eda215ae0b" providerId="LiveId" clId="{0269173E-F022-4B1E-A6D5-D2E711728BD4}" dt="2022-02-08T03:02:27.516" v="463" actId="26606"/>
          <ac:spMkLst>
            <pc:docMk/>
            <pc:sldMk cId="1398313562" sldId="261"/>
            <ac:spMk id="15" creationId="{884C7CE4-1AFB-4460-A2F7-7A5692AE0240}"/>
          </ac:spMkLst>
        </pc:spChg>
        <pc:spChg chg="add del mod">
          <ac:chgData name="鬼塚 仙太郎" userId="1ce3f3eda215ae0b" providerId="LiveId" clId="{0269173E-F022-4B1E-A6D5-D2E711728BD4}" dt="2022-02-08T03:02:30.116" v="465" actId="26606"/>
          <ac:spMkLst>
            <pc:docMk/>
            <pc:sldMk cId="1398313562" sldId="261"/>
            <ac:spMk id="17" creationId="{EB533508-4B7F-47DB-A51A-8B41D1DF6674}"/>
          </ac:spMkLst>
        </pc:spChg>
        <pc:spChg chg="add del mod">
          <ac:chgData name="鬼塚 仙太郎" userId="1ce3f3eda215ae0b" providerId="LiveId" clId="{0269173E-F022-4B1E-A6D5-D2E711728BD4}" dt="2022-02-08T03:02:30.116" v="465" actId="26606"/>
          <ac:spMkLst>
            <pc:docMk/>
            <pc:sldMk cId="1398313562" sldId="261"/>
            <ac:spMk id="18" creationId="{DEAA0595-DB94-4E3B-98DD-96AA8B19FBC1}"/>
          </ac:spMkLst>
        </pc:spChg>
        <pc:spChg chg="add del mod">
          <ac:chgData name="鬼塚 仙太郎" userId="1ce3f3eda215ae0b" providerId="LiveId" clId="{0269173E-F022-4B1E-A6D5-D2E711728BD4}" dt="2022-02-08T03:02:30.116" v="465" actId="26606"/>
          <ac:spMkLst>
            <pc:docMk/>
            <pc:sldMk cId="1398313562" sldId="261"/>
            <ac:spMk id="19" creationId="{6738DB71-1362-4BF6-B7E0-51FD979538D9}"/>
          </ac:spMkLst>
        </pc:spChg>
        <pc:spChg chg="add del mod">
          <ac:chgData name="鬼塚 仙太郎" userId="1ce3f3eda215ae0b" providerId="LiveId" clId="{0269173E-F022-4B1E-A6D5-D2E711728BD4}" dt="2022-02-08T03:02:32.228" v="467" actId="26606"/>
          <ac:spMkLst>
            <pc:docMk/>
            <pc:sldMk cId="1398313562" sldId="261"/>
            <ac:spMk id="21" creationId="{B70447DD-30B8-4D75-A729-F80270E2A1F3}"/>
          </ac:spMkLst>
        </pc:spChg>
        <pc:spChg chg="add del mod">
          <ac:chgData name="鬼塚 仙太郎" userId="1ce3f3eda215ae0b" providerId="LiveId" clId="{0269173E-F022-4B1E-A6D5-D2E711728BD4}" dt="2022-02-08T03:02:32.228" v="467" actId="26606"/>
          <ac:spMkLst>
            <pc:docMk/>
            <pc:sldMk cId="1398313562" sldId="261"/>
            <ac:spMk id="22" creationId="{89D94CFB-6486-479B-BEEF-425D094879D3}"/>
          </ac:spMkLst>
        </pc:spChg>
        <pc:spChg chg="add del mod">
          <ac:chgData name="鬼塚 仙太郎" userId="1ce3f3eda215ae0b" providerId="LiveId" clId="{0269173E-F022-4B1E-A6D5-D2E711728BD4}" dt="2022-02-08T03:02:32.228" v="467" actId="26606"/>
          <ac:spMkLst>
            <pc:docMk/>
            <pc:sldMk cId="1398313562" sldId="261"/>
            <ac:spMk id="23" creationId="{A2FFDD25-2423-461C-BC6F-F62A0961D94D}"/>
          </ac:spMkLst>
        </pc:spChg>
        <pc:spChg chg="add del mod">
          <ac:chgData name="鬼塚 仙太郎" userId="1ce3f3eda215ae0b" providerId="LiveId" clId="{0269173E-F022-4B1E-A6D5-D2E711728BD4}" dt="2022-02-08T03:02:34.076" v="469" actId="26606"/>
          <ac:spMkLst>
            <pc:docMk/>
            <pc:sldMk cId="1398313562" sldId="261"/>
            <ac:spMk id="25" creationId="{07E596A7-BA97-41FC-8B2C-E3317175BABC}"/>
          </ac:spMkLst>
        </pc:spChg>
        <pc:spChg chg="add del mod">
          <ac:chgData name="鬼塚 仙太郎" userId="1ce3f3eda215ae0b" providerId="LiveId" clId="{0269173E-F022-4B1E-A6D5-D2E711728BD4}" dt="2022-02-08T03:02:34.076" v="469" actId="26606"/>
          <ac:spMkLst>
            <pc:docMk/>
            <pc:sldMk cId="1398313562" sldId="261"/>
            <ac:spMk id="26" creationId="{90C2CFF6-BD55-4095-9B5D-F4B03F516454}"/>
          </ac:spMkLst>
        </pc:spChg>
        <pc:spChg chg="add del mod">
          <ac:chgData name="鬼塚 仙太郎" userId="1ce3f3eda215ae0b" providerId="LiveId" clId="{0269173E-F022-4B1E-A6D5-D2E711728BD4}" dt="2022-02-08T03:02:34.076" v="469" actId="26606"/>
          <ac:spMkLst>
            <pc:docMk/>
            <pc:sldMk cId="1398313562" sldId="261"/>
            <ac:spMk id="27" creationId="{BC0712C5-867F-4E1D-BA72-03F0F610A9C9}"/>
          </ac:spMkLst>
        </pc:spChg>
        <pc:spChg chg="add del mod">
          <ac:chgData name="鬼塚 仙太郎" userId="1ce3f3eda215ae0b" providerId="LiveId" clId="{0269173E-F022-4B1E-A6D5-D2E711728BD4}" dt="2022-02-08T03:02:34.076" v="469" actId="26606"/>
          <ac:spMkLst>
            <pc:docMk/>
            <pc:sldMk cId="1398313562" sldId="261"/>
            <ac:spMk id="28" creationId="{1A64E655-17BC-4A92-A54A-13BDAD1B0506}"/>
          </ac:spMkLst>
        </pc:spChg>
        <pc:spChg chg="add del mod">
          <ac:chgData name="鬼塚 仙太郎" userId="1ce3f3eda215ae0b" providerId="LiveId" clId="{0269173E-F022-4B1E-A6D5-D2E711728BD4}" dt="2022-02-08T03:02:34.076" v="469" actId="26606"/>
          <ac:spMkLst>
            <pc:docMk/>
            <pc:sldMk cId="1398313562" sldId="261"/>
            <ac:spMk id="29" creationId="{943CB262-6CA2-4B83-8550-907254831D95}"/>
          </ac:spMkLst>
        </pc:spChg>
        <pc:spChg chg="add del mod">
          <ac:chgData name="鬼塚 仙太郎" userId="1ce3f3eda215ae0b" providerId="LiveId" clId="{0269173E-F022-4B1E-A6D5-D2E711728BD4}" dt="2022-02-08T03:02:35.444" v="471" actId="26606"/>
          <ac:spMkLst>
            <pc:docMk/>
            <pc:sldMk cId="1398313562" sldId="261"/>
            <ac:spMk id="31" creationId="{39AA69F4-3544-4A79-AE51-5C405AE9E0EB}"/>
          </ac:spMkLst>
        </pc:spChg>
        <pc:spChg chg="add del mod">
          <ac:chgData name="鬼塚 仙太郎" userId="1ce3f3eda215ae0b" providerId="LiveId" clId="{0269173E-F022-4B1E-A6D5-D2E711728BD4}" dt="2022-02-08T03:02:35.444" v="471" actId="26606"/>
          <ac:spMkLst>
            <pc:docMk/>
            <pc:sldMk cId="1398313562" sldId="261"/>
            <ac:spMk id="32" creationId="{1AA99734-F7B0-43FB-8B6C-59D2BC2BBE1F}"/>
          </ac:spMkLst>
        </pc:spChg>
        <pc:spChg chg="add del mod">
          <ac:chgData name="鬼塚 仙太郎" userId="1ce3f3eda215ae0b" providerId="LiveId" clId="{0269173E-F022-4B1E-A6D5-D2E711728BD4}" dt="2022-02-08T03:02:35.444" v="471" actId="26606"/>
          <ac:spMkLst>
            <pc:docMk/>
            <pc:sldMk cId="1398313562" sldId="261"/>
            <ac:spMk id="33" creationId="{6CB5F90B-0CD6-430B-A300-36EDB556FE09}"/>
          </ac:spMkLst>
        </pc:spChg>
        <pc:spChg chg="add del mod">
          <ac:chgData name="鬼塚 仙太郎" userId="1ce3f3eda215ae0b" providerId="LiveId" clId="{0269173E-F022-4B1E-A6D5-D2E711728BD4}" dt="2022-02-08T03:02:38.405" v="473" actId="26606"/>
          <ac:spMkLst>
            <pc:docMk/>
            <pc:sldMk cId="1398313562" sldId="261"/>
            <ac:spMk id="35" creationId="{CB8D5DEF-0862-43BB-A0AB-3D4CA74C8F12}"/>
          </ac:spMkLst>
        </pc:spChg>
        <pc:spChg chg="add del mod">
          <ac:chgData name="鬼塚 仙太郎" userId="1ce3f3eda215ae0b" providerId="LiveId" clId="{0269173E-F022-4B1E-A6D5-D2E711728BD4}" dt="2022-02-08T03:02:38.405" v="473" actId="26606"/>
          <ac:spMkLst>
            <pc:docMk/>
            <pc:sldMk cId="1398313562" sldId="261"/>
            <ac:spMk id="36" creationId="{366060BB-A64B-4ACC-9173-8A3DBDAF6C89}"/>
          </ac:spMkLst>
        </pc:spChg>
        <pc:spChg chg="add del mod">
          <ac:chgData name="鬼塚 仙太郎" userId="1ce3f3eda215ae0b" providerId="LiveId" clId="{0269173E-F022-4B1E-A6D5-D2E711728BD4}" dt="2022-02-08T03:02:38.405" v="473" actId="26606"/>
          <ac:spMkLst>
            <pc:docMk/>
            <pc:sldMk cId="1398313562" sldId="261"/>
            <ac:spMk id="37" creationId="{75600B0C-BF2F-4A90-AAA0-1FF6B45991E8}"/>
          </ac:spMkLst>
        </pc:spChg>
        <pc:spChg chg="add del mod">
          <ac:chgData name="鬼塚 仙太郎" userId="1ce3f3eda215ae0b" providerId="LiveId" clId="{0269173E-F022-4B1E-A6D5-D2E711728BD4}" dt="2022-02-08T03:02:38.405" v="473" actId="26606"/>
          <ac:spMkLst>
            <pc:docMk/>
            <pc:sldMk cId="1398313562" sldId="261"/>
            <ac:spMk id="38" creationId="{905D5E70-00A6-4272-8986-607DF8384FB7}"/>
          </ac:spMkLst>
        </pc:spChg>
        <pc:spChg chg="add del mod">
          <ac:chgData name="鬼塚 仙太郎" userId="1ce3f3eda215ae0b" providerId="LiveId" clId="{0269173E-F022-4B1E-A6D5-D2E711728BD4}" dt="2022-02-08T03:02:38.405" v="473" actId="26606"/>
          <ac:spMkLst>
            <pc:docMk/>
            <pc:sldMk cId="1398313562" sldId="261"/>
            <ac:spMk id="39" creationId="{C204C4F1-E541-4783-A018-2838FD39D024}"/>
          </ac:spMkLst>
        </pc:spChg>
        <pc:spChg chg="add del mod">
          <ac:chgData name="鬼塚 仙太郎" userId="1ce3f3eda215ae0b" providerId="LiveId" clId="{0269173E-F022-4B1E-A6D5-D2E711728BD4}" dt="2022-02-08T03:02:40.341" v="475" actId="26606"/>
          <ac:spMkLst>
            <pc:docMk/>
            <pc:sldMk cId="1398313562" sldId="261"/>
            <ac:spMk id="41" creationId="{894AFBE1-40FC-4C38-9831-8ABB62D30312}"/>
          </ac:spMkLst>
        </pc:spChg>
        <pc:spChg chg="add del mod">
          <ac:chgData name="鬼塚 仙太郎" userId="1ce3f3eda215ae0b" providerId="LiveId" clId="{0269173E-F022-4B1E-A6D5-D2E711728BD4}" dt="2022-02-08T03:02:40.341" v="475" actId="26606"/>
          <ac:spMkLst>
            <pc:docMk/>
            <pc:sldMk cId="1398313562" sldId="261"/>
            <ac:spMk id="42" creationId="{69F9BA7F-CD59-4D75-A73C-8EBBEECD30E9}"/>
          </ac:spMkLst>
        </pc:spChg>
        <pc:spChg chg="add del mod">
          <ac:chgData name="鬼塚 仙太郎" userId="1ce3f3eda215ae0b" providerId="LiveId" clId="{0269173E-F022-4B1E-A6D5-D2E711728BD4}" dt="2022-02-08T03:02:40.341" v="475" actId="26606"/>
          <ac:spMkLst>
            <pc:docMk/>
            <pc:sldMk cId="1398313562" sldId="261"/>
            <ac:spMk id="43" creationId="{884C7CE4-1AFB-4460-A2F7-7A5692AE0240}"/>
          </ac:spMkLst>
        </pc:spChg>
        <pc:spChg chg="add del">
          <ac:chgData name="鬼塚 仙太郎" userId="1ce3f3eda215ae0b" providerId="LiveId" clId="{0269173E-F022-4B1E-A6D5-D2E711728BD4}" dt="2022-02-08T03:02:54.634" v="477" actId="478"/>
          <ac:spMkLst>
            <pc:docMk/>
            <pc:sldMk cId="1398313562" sldId="261"/>
            <ac:spMk id="45" creationId="{3685D7D4-5FA9-42A1-8769-E147100E3525}"/>
          </ac:spMkLst>
        </pc:spChg>
        <pc:spChg chg="add del">
          <ac:chgData name="鬼塚 仙太郎" userId="1ce3f3eda215ae0b" providerId="LiveId" clId="{0269173E-F022-4B1E-A6D5-D2E711728BD4}" dt="2022-02-08T03:04:21.721" v="489" actId="478"/>
          <ac:spMkLst>
            <pc:docMk/>
            <pc:sldMk cId="1398313562" sldId="261"/>
            <ac:spMk id="46" creationId="{51329375-7DE6-4BB9-837C-6686E78A1613}"/>
          </ac:spMkLst>
        </pc:spChg>
        <pc:picChg chg="add mod ord">
          <ac:chgData name="鬼塚 仙太郎" userId="1ce3f3eda215ae0b" providerId="LiveId" clId="{0269173E-F022-4B1E-A6D5-D2E711728BD4}" dt="2022-02-08T03:02:40.345" v="476" actId="26606"/>
          <ac:picMkLst>
            <pc:docMk/>
            <pc:sldMk cId="1398313562" sldId="261"/>
            <ac:picMk id="5" creationId="{61B11959-252E-4AB6-B01D-AE98A515B8C6}"/>
          </ac:picMkLst>
        </pc:picChg>
      </pc:sldChg>
      <pc:sldChg chg="modSp add mod modNotesTx">
        <pc:chgData name="鬼塚 仙太郎" userId="1ce3f3eda215ae0b" providerId="LiveId" clId="{0269173E-F022-4B1E-A6D5-D2E711728BD4}" dt="2022-02-10T04:15:09.713" v="4944" actId="20577"/>
        <pc:sldMkLst>
          <pc:docMk/>
          <pc:sldMk cId="207742878" sldId="262"/>
        </pc:sldMkLst>
        <pc:spChg chg="mod">
          <ac:chgData name="鬼塚 仙太郎" userId="1ce3f3eda215ae0b" providerId="LiveId" clId="{0269173E-F022-4B1E-A6D5-D2E711728BD4}" dt="2022-02-09T08:29:13.302" v="4529" actId="20577"/>
          <ac:spMkLst>
            <pc:docMk/>
            <pc:sldMk cId="207742878" sldId="262"/>
            <ac:spMk id="2" creationId="{0A687F24-2FED-47E6-9437-CF84276AE960}"/>
          </ac:spMkLst>
        </pc:spChg>
        <pc:spChg chg="mod">
          <ac:chgData name="鬼塚 仙太郎" userId="1ce3f3eda215ae0b" providerId="LiveId" clId="{0269173E-F022-4B1E-A6D5-D2E711728BD4}" dt="2022-02-09T07:55:50.552" v="3550" actId="20577"/>
          <ac:spMkLst>
            <pc:docMk/>
            <pc:sldMk cId="207742878" sldId="262"/>
            <ac:spMk id="3" creationId="{20178831-F3B7-4E7E-8FCD-71854CF39557}"/>
          </ac:spMkLst>
        </pc:spChg>
        <pc:spChg chg="mod">
          <ac:chgData name="鬼塚 仙太郎" userId="1ce3f3eda215ae0b" providerId="LiveId" clId="{0269173E-F022-4B1E-A6D5-D2E711728BD4}" dt="2022-02-09T07:55:41.377" v="3529" actId="1076"/>
          <ac:spMkLst>
            <pc:docMk/>
            <pc:sldMk cId="207742878" sldId="262"/>
            <ac:spMk id="8" creationId="{2FEBB8AF-1AE9-4087-AA59-BDFB4A175A10}"/>
          </ac:spMkLst>
        </pc:spChg>
        <pc:spChg chg="mod">
          <ac:chgData name="鬼塚 仙太郎" userId="1ce3f3eda215ae0b" providerId="LiveId" clId="{0269173E-F022-4B1E-A6D5-D2E711728BD4}" dt="2022-02-09T06:46:42.812" v="2080" actId="20577"/>
          <ac:spMkLst>
            <pc:docMk/>
            <pc:sldMk cId="207742878" sldId="262"/>
            <ac:spMk id="9" creationId="{81A0A4DD-B47D-49B5-9FBC-583AC2C4AF73}"/>
          </ac:spMkLst>
        </pc:spChg>
        <pc:picChg chg="mod">
          <ac:chgData name="鬼塚 仙太郎" userId="1ce3f3eda215ae0b" providerId="LiveId" clId="{0269173E-F022-4B1E-A6D5-D2E711728BD4}" dt="2022-02-09T07:55:57.497" v="3552" actId="1076"/>
          <ac:picMkLst>
            <pc:docMk/>
            <pc:sldMk cId="207742878" sldId="262"/>
            <ac:picMk id="7" creationId="{C5004079-2318-4254-AFD5-302FAADEB068}"/>
          </ac:picMkLst>
        </pc:picChg>
      </pc:sldChg>
      <pc:sldChg chg="add del">
        <pc:chgData name="鬼塚 仙太郎" userId="1ce3f3eda215ae0b" providerId="LiveId" clId="{0269173E-F022-4B1E-A6D5-D2E711728BD4}" dt="2022-02-07T09:42:09.607" v="206"/>
        <pc:sldMkLst>
          <pc:docMk/>
          <pc:sldMk cId="3827955321" sldId="262"/>
        </pc:sldMkLst>
      </pc:sldChg>
      <pc:sldChg chg="modSp add del mod">
        <pc:chgData name="鬼塚 仙太郎" userId="1ce3f3eda215ae0b" providerId="LiveId" clId="{0269173E-F022-4B1E-A6D5-D2E711728BD4}" dt="2022-02-08T03:08:23.367" v="544" actId="47"/>
        <pc:sldMkLst>
          <pc:docMk/>
          <pc:sldMk cId="2717761434" sldId="263"/>
        </pc:sldMkLst>
        <pc:spChg chg="mod">
          <ac:chgData name="鬼塚 仙太郎" userId="1ce3f3eda215ae0b" providerId="LiveId" clId="{0269173E-F022-4B1E-A6D5-D2E711728BD4}" dt="2022-02-07T09:43:03.469" v="250" actId="20577"/>
          <ac:spMkLst>
            <pc:docMk/>
            <pc:sldMk cId="2717761434" sldId="263"/>
            <ac:spMk id="2" creationId="{0A687F24-2FED-47E6-9437-CF84276AE960}"/>
          </ac:spMkLst>
        </pc:spChg>
      </pc:sldChg>
      <pc:sldChg chg="addSp delSp modSp add mod">
        <pc:chgData name="鬼塚 仙太郎" userId="1ce3f3eda215ae0b" providerId="LiveId" clId="{0269173E-F022-4B1E-A6D5-D2E711728BD4}" dt="2022-02-09T08:08:52.990" v="3945" actId="20577"/>
        <pc:sldMkLst>
          <pc:docMk/>
          <pc:sldMk cId="1728046693" sldId="264"/>
        </pc:sldMkLst>
        <pc:spChg chg="mod">
          <ac:chgData name="鬼塚 仙太郎" userId="1ce3f3eda215ae0b" providerId="LiveId" clId="{0269173E-F022-4B1E-A6D5-D2E711728BD4}" dt="2022-02-09T08:08:52.990" v="3945" actId="20577"/>
          <ac:spMkLst>
            <pc:docMk/>
            <pc:sldMk cId="1728046693" sldId="264"/>
            <ac:spMk id="2" creationId="{0A687F24-2FED-47E6-9437-CF84276AE960}"/>
          </ac:spMkLst>
        </pc:spChg>
        <pc:spChg chg="mod">
          <ac:chgData name="鬼塚 仙太郎" userId="1ce3f3eda215ae0b" providerId="LiveId" clId="{0269173E-F022-4B1E-A6D5-D2E711728BD4}" dt="2022-02-09T08:08:22.459" v="3926" actId="20577"/>
          <ac:spMkLst>
            <pc:docMk/>
            <pc:sldMk cId="1728046693" sldId="264"/>
            <ac:spMk id="3" creationId="{20178831-F3B7-4E7E-8FCD-71854CF39557}"/>
          </ac:spMkLst>
        </pc:spChg>
        <pc:spChg chg="add mod">
          <ac:chgData name="鬼塚 仙太郎" userId="1ce3f3eda215ae0b" providerId="LiveId" clId="{0269173E-F022-4B1E-A6D5-D2E711728BD4}" dt="2022-02-09T08:08:36.825" v="3928"/>
          <ac:spMkLst>
            <pc:docMk/>
            <pc:sldMk cId="1728046693" sldId="264"/>
            <ac:spMk id="7" creationId="{D13668F8-473C-42FA-AEA4-D0E6476BCFB4}"/>
          </ac:spMkLst>
        </pc:spChg>
        <pc:picChg chg="add del mod">
          <ac:chgData name="鬼塚 仙太郎" userId="1ce3f3eda215ae0b" providerId="LiveId" clId="{0269173E-F022-4B1E-A6D5-D2E711728BD4}" dt="2022-02-09T06:29:16.068" v="1860" actId="478"/>
          <ac:picMkLst>
            <pc:docMk/>
            <pc:sldMk cId="1728046693" sldId="264"/>
            <ac:picMk id="5" creationId="{E9DBB6DA-8B32-489A-8802-16CEB1E528A6}"/>
          </ac:picMkLst>
        </pc:picChg>
        <pc:picChg chg="add del mod">
          <ac:chgData name="鬼塚 仙太郎" userId="1ce3f3eda215ae0b" providerId="LiveId" clId="{0269173E-F022-4B1E-A6D5-D2E711728BD4}" dt="2022-02-09T06:29:16.765" v="1861" actId="478"/>
          <ac:picMkLst>
            <pc:docMk/>
            <pc:sldMk cId="1728046693" sldId="264"/>
            <ac:picMk id="8" creationId="{405D5252-4FB6-40F9-B9B6-2E6C0D862D58}"/>
          </ac:picMkLst>
        </pc:picChg>
        <pc:picChg chg="add mod">
          <ac:chgData name="鬼塚 仙太郎" userId="1ce3f3eda215ae0b" providerId="LiveId" clId="{0269173E-F022-4B1E-A6D5-D2E711728BD4}" dt="2022-02-09T07:52:47.808" v="3490" actId="1076"/>
          <ac:picMkLst>
            <pc:docMk/>
            <pc:sldMk cId="1728046693" sldId="264"/>
            <ac:picMk id="10" creationId="{C52445DF-C386-473C-917C-FDCAB67723A4}"/>
          </ac:picMkLst>
        </pc:picChg>
        <pc:picChg chg="add mod">
          <ac:chgData name="鬼塚 仙太郎" userId="1ce3f3eda215ae0b" providerId="LiveId" clId="{0269173E-F022-4B1E-A6D5-D2E711728BD4}" dt="2022-02-09T07:52:29.076" v="3489" actId="1076"/>
          <ac:picMkLst>
            <pc:docMk/>
            <pc:sldMk cId="1728046693" sldId="264"/>
            <ac:picMk id="12" creationId="{0EB4E45A-B69A-4611-B1CD-FC4F06C8E04C}"/>
          </ac:picMkLst>
        </pc:picChg>
      </pc:sldChg>
      <pc:sldChg chg="addSp delSp modSp add mod modNotesTx">
        <pc:chgData name="鬼塚 仙太郎" userId="1ce3f3eda215ae0b" providerId="LiveId" clId="{0269173E-F022-4B1E-A6D5-D2E711728BD4}" dt="2022-02-10T04:19:57.135" v="4974" actId="20577"/>
        <pc:sldMkLst>
          <pc:docMk/>
          <pc:sldMk cId="3403736481" sldId="265"/>
        </pc:sldMkLst>
        <pc:spChg chg="mod">
          <ac:chgData name="鬼塚 仙太郎" userId="1ce3f3eda215ae0b" providerId="LiveId" clId="{0269173E-F022-4B1E-A6D5-D2E711728BD4}" dt="2022-02-09T08:18:01.134" v="4312" actId="20577"/>
          <ac:spMkLst>
            <pc:docMk/>
            <pc:sldMk cId="3403736481" sldId="265"/>
            <ac:spMk id="2" creationId="{0A687F24-2FED-47E6-9437-CF84276AE960}"/>
          </ac:spMkLst>
        </pc:spChg>
        <pc:spChg chg="mod">
          <ac:chgData name="鬼塚 仙太郎" userId="1ce3f3eda215ae0b" providerId="LiveId" clId="{0269173E-F022-4B1E-A6D5-D2E711728BD4}" dt="2022-02-09T19:10:36.259" v="4709" actId="5793"/>
          <ac:spMkLst>
            <pc:docMk/>
            <pc:sldMk cId="3403736481" sldId="265"/>
            <ac:spMk id="3" creationId="{20178831-F3B7-4E7E-8FCD-71854CF39557}"/>
          </ac:spMkLst>
        </pc:spChg>
        <pc:picChg chg="add mod">
          <ac:chgData name="鬼塚 仙太郎" userId="1ce3f3eda215ae0b" providerId="LiveId" clId="{0269173E-F022-4B1E-A6D5-D2E711728BD4}" dt="2022-02-09T19:07:14.676" v="4680" actId="1076"/>
          <ac:picMkLst>
            <pc:docMk/>
            <pc:sldMk cId="3403736481" sldId="265"/>
            <ac:picMk id="5" creationId="{08B018CA-3B96-4772-B858-DFDE28FE34AE}"/>
          </ac:picMkLst>
        </pc:picChg>
        <pc:picChg chg="add del">
          <ac:chgData name="鬼塚 仙太郎" userId="1ce3f3eda215ae0b" providerId="LiveId" clId="{0269173E-F022-4B1E-A6D5-D2E711728BD4}" dt="2022-02-09T06:30:48.045" v="1916" actId="478"/>
          <ac:picMkLst>
            <pc:docMk/>
            <pc:sldMk cId="3403736481" sldId="265"/>
            <ac:picMk id="5" creationId="{C93CBD3D-A338-4215-80F2-89339A4A56DC}"/>
          </ac:picMkLst>
        </pc:picChg>
        <pc:picChg chg="add del mod">
          <ac:chgData name="鬼塚 仙太郎" userId="1ce3f3eda215ae0b" providerId="LiveId" clId="{0269173E-F022-4B1E-A6D5-D2E711728BD4}" dt="2022-02-09T19:05:35.006" v="4660" actId="478"/>
          <ac:picMkLst>
            <pc:docMk/>
            <pc:sldMk cId="3403736481" sldId="265"/>
            <ac:picMk id="8" creationId="{A0697941-FDE5-4C4B-9D20-4263A8AC8208}"/>
          </ac:picMkLst>
        </pc:picChg>
        <pc:picChg chg="add mod">
          <ac:chgData name="鬼塚 仙太郎" userId="1ce3f3eda215ae0b" providerId="LiveId" clId="{0269173E-F022-4B1E-A6D5-D2E711728BD4}" dt="2022-02-09T19:07:22.370" v="4682" actId="14100"/>
          <ac:picMkLst>
            <pc:docMk/>
            <pc:sldMk cId="3403736481" sldId="265"/>
            <ac:picMk id="9" creationId="{3EF7E3D3-6EDC-43EB-8F74-3A690D894C8B}"/>
          </ac:picMkLst>
        </pc:picChg>
      </pc:sldChg>
      <pc:sldChg chg="modSp add mod">
        <pc:chgData name="鬼塚 仙太郎" userId="1ce3f3eda215ae0b" providerId="LiveId" clId="{0269173E-F022-4B1E-A6D5-D2E711728BD4}" dt="2022-02-09T08:44:43.456" v="4605" actId="20577"/>
        <pc:sldMkLst>
          <pc:docMk/>
          <pc:sldMk cId="652212195" sldId="266"/>
        </pc:sldMkLst>
        <pc:spChg chg="mod">
          <ac:chgData name="鬼塚 仙太郎" userId="1ce3f3eda215ae0b" providerId="LiveId" clId="{0269173E-F022-4B1E-A6D5-D2E711728BD4}" dt="2022-02-09T08:04:23.976" v="3724" actId="20577"/>
          <ac:spMkLst>
            <pc:docMk/>
            <pc:sldMk cId="652212195" sldId="266"/>
            <ac:spMk id="2" creationId="{0A687F24-2FED-47E6-9437-CF84276AE960}"/>
          </ac:spMkLst>
        </pc:spChg>
        <pc:spChg chg="mod">
          <ac:chgData name="鬼塚 仙太郎" userId="1ce3f3eda215ae0b" providerId="LiveId" clId="{0269173E-F022-4B1E-A6D5-D2E711728BD4}" dt="2022-02-09T08:44:43.456" v="4605" actId="20577"/>
          <ac:spMkLst>
            <pc:docMk/>
            <pc:sldMk cId="652212195" sldId="266"/>
            <ac:spMk id="3" creationId="{20178831-F3B7-4E7E-8FCD-71854CF39557}"/>
          </ac:spMkLst>
        </pc:spChg>
      </pc:sldChg>
      <pc:sldChg chg="addSp delSp modSp add mod">
        <pc:chgData name="鬼塚 仙太郎" userId="1ce3f3eda215ae0b" providerId="LiveId" clId="{0269173E-F022-4B1E-A6D5-D2E711728BD4}" dt="2022-02-08T03:50:13.237" v="594" actId="27614"/>
        <pc:sldMkLst>
          <pc:docMk/>
          <pc:sldMk cId="115944827" sldId="267"/>
        </pc:sldMkLst>
        <pc:spChg chg="mod">
          <ac:chgData name="鬼塚 仙太郎" userId="1ce3f3eda215ae0b" providerId="LiveId" clId="{0269173E-F022-4B1E-A6D5-D2E711728BD4}" dt="2022-02-08T03:06:15.259" v="518" actId="20577"/>
          <ac:spMkLst>
            <pc:docMk/>
            <pc:sldMk cId="115944827" sldId="267"/>
            <ac:spMk id="2" creationId="{0A687F24-2FED-47E6-9437-CF84276AE960}"/>
          </ac:spMkLst>
        </pc:spChg>
        <pc:spChg chg="del">
          <ac:chgData name="鬼塚 仙太郎" userId="1ce3f3eda215ae0b" providerId="LiveId" clId="{0269173E-F022-4B1E-A6D5-D2E711728BD4}" dt="2022-02-08T03:48:03.172" v="587" actId="22"/>
          <ac:spMkLst>
            <pc:docMk/>
            <pc:sldMk cId="115944827" sldId="267"/>
            <ac:spMk id="3" creationId="{20178831-F3B7-4E7E-8FCD-71854CF39557}"/>
          </ac:spMkLst>
        </pc:spChg>
        <pc:spChg chg="add del mod">
          <ac:chgData name="鬼塚 仙太郎" userId="1ce3f3eda215ae0b" providerId="LiveId" clId="{0269173E-F022-4B1E-A6D5-D2E711728BD4}" dt="2022-02-08T03:50:10.339" v="593" actId="931"/>
          <ac:spMkLst>
            <pc:docMk/>
            <pc:sldMk cId="115944827" sldId="267"/>
            <ac:spMk id="8" creationId="{D31872B2-B205-46A8-A3EA-3177EE07F00F}"/>
          </ac:spMkLst>
        </pc:spChg>
        <pc:picChg chg="add del mod ord">
          <ac:chgData name="鬼塚 仙太郎" userId="1ce3f3eda215ae0b" providerId="LiveId" clId="{0269173E-F022-4B1E-A6D5-D2E711728BD4}" dt="2022-02-08T03:48:09.335" v="588" actId="478"/>
          <ac:picMkLst>
            <pc:docMk/>
            <pc:sldMk cId="115944827" sldId="267"/>
            <ac:picMk id="5" creationId="{74E39586-F621-4555-A2C5-EE1F07E0F169}"/>
          </ac:picMkLst>
        </pc:picChg>
        <pc:picChg chg="add del">
          <ac:chgData name="鬼塚 仙太郎" userId="1ce3f3eda215ae0b" providerId="LiveId" clId="{0269173E-F022-4B1E-A6D5-D2E711728BD4}" dt="2022-02-08T03:48:19.425" v="590" actId="478"/>
          <ac:picMkLst>
            <pc:docMk/>
            <pc:sldMk cId="115944827" sldId="267"/>
            <ac:picMk id="10" creationId="{6363F542-035D-497A-A76A-A6CBE3AFCBDF}"/>
          </ac:picMkLst>
        </pc:picChg>
        <pc:picChg chg="add del">
          <ac:chgData name="鬼塚 仙太郎" userId="1ce3f3eda215ae0b" providerId="LiveId" clId="{0269173E-F022-4B1E-A6D5-D2E711728BD4}" dt="2022-02-08T03:48:32.578" v="592" actId="478"/>
          <ac:picMkLst>
            <pc:docMk/>
            <pc:sldMk cId="115944827" sldId="267"/>
            <ac:picMk id="12" creationId="{3594DC1D-5C31-41A3-8497-002A90AAA879}"/>
          </ac:picMkLst>
        </pc:picChg>
        <pc:picChg chg="add mod">
          <ac:chgData name="鬼塚 仙太郎" userId="1ce3f3eda215ae0b" providerId="LiveId" clId="{0269173E-F022-4B1E-A6D5-D2E711728BD4}" dt="2022-02-08T03:50:13.237" v="594" actId="27614"/>
          <ac:picMkLst>
            <pc:docMk/>
            <pc:sldMk cId="115944827" sldId="267"/>
            <ac:picMk id="14" creationId="{601B0CDB-C58F-41B5-B97C-E375481F8DA8}"/>
          </ac:picMkLst>
        </pc:picChg>
      </pc:sldChg>
      <pc:sldChg chg="addSp delSp modSp add del mod">
        <pc:chgData name="鬼塚 仙太郎" userId="1ce3f3eda215ae0b" providerId="LiveId" clId="{0269173E-F022-4B1E-A6D5-D2E711728BD4}" dt="2022-02-09T06:23:18.158" v="1735" actId="47"/>
        <pc:sldMkLst>
          <pc:docMk/>
          <pc:sldMk cId="1608085908" sldId="268"/>
        </pc:sldMkLst>
        <pc:spChg chg="mod">
          <ac:chgData name="鬼塚 仙太郎" userId="1ce3f3eda215ae0b" providerId="LiveId" clId="{0269173E-F022-4B1E-A6D5-D2E711728BD4}" dt="2022-02-08T03:07:46.576" v="534" actId="20577"/>
          <ac:spMkLst>
            <pc:docMk/>
            <pc:sldMk cId="1608085908" sldId="268"/>
            <ac:spMk id="2" creationId="{0A687F24-2FED-47E6-9437-CF84276AE960}"/>
          </ac:spMkLst>
        </pc:spChg>
        <pc:spChg chg="del">
          <ac:chgData name="鬼塚 仙太郎" userId="1ce3f3eda215ae0b" providerId="LiveId" clId="{0269173E-F022-4B1E-A6D5-D2E711728BD4}" dt="2022-02-08T03:50:38.636" v="595" actId="22"/>
          <ac:spMkLst>
            <pc:docMk/>
            <pc:sldMk cId="1608085908" sldId="268"/>
            <ac:spMk id="3" creationId="{20178831-F3B7-4E7E-8FCD-71854CF39557}"/>
          </ac:spMkLst>
        </pc:spChg>
        <pc:picChg chg="add mod ord">
          <ac:chgData name="鬼塚 仙太郎" userId="1ce3f3eda215ae0b" providerId="LiveId" clId="{0269173E-F022-4B1E-A6D5-D2E711728BD4}" dt="2022-02-08T03:50:38.636" v="595" actId="22"/>
          <ac:picMkLst>
            <pc:docMk/>
            <pc:sldMk cId="1608085908" sldId="268"/>
            <ac:picMk id="5" creationId="{826E65B3-156B-40F6-BD41-A56832FCAE83}"/>
          </ac:picMkLst>
        </pc:picChg>
      </pc:sldChg>
      <pc:sldChg chg="modSp add mod">
        <pc:chgData name="鬼塚 仙太郎" userId="1ce3f3eda215ae0b" providerId="LiveId" clId="{0269173E-F022-4B1E-A6D5-D2E711728BD4}" dt="2022-02-09T19:09:27.449" v="4684" actId="404"/>
        <pc:sldMkLst>
          <pc:docMk/>
          <pc:sldMk cId="2711847367" sldId="269"/>
        </pc:sldMkLst>
        <pc:spChg chg="mod">
          <ac:chgData name="鬼塚 仙太郎" userId="1ce3f3eda215ae0b" providerId="LiveId" clId="{0269173E-F022-4B1E-A6D5-D2E711728BD4}" dt="2022-02-09T06:41:42.995" v="1980" actId="255"/>
          <ac:spMkLst>
            <pc:docMk/>
            <pc:sldMk cId="2711847367" sldId="269"/>
            <ac:spMk id="2" creationId="{0A687F24-2FED-47E6-9437-CF84276AE960}"/>
          </ac:spMkLst>
        </pc:spChg>
        <pc:spChg chg="mod">
          <ac:chgData name="鬼塚 仙太郎" userId="1ce3f3eda215ae0b" providerId="LiveId" clId="{0269173E-F022-4B1E-A6D5-D2E711728BD4}" dt="2022-02-09T19:09:27.449" v="4684" actId="404"/>
          <ac:spMkLst>
            <pc:docMk/>
            <pc:sldMk cId="2711847367" sldId="269"/>
            <ac:spMk id="3" creationId="{20178831-F3B7-4E7E-8FCD-71854CF39557}"/>
          </ac:spMkLst>
        </pc:spChg>
      </pc:sldChg>
      <pc:sldChg chg="modSp mod">
        <pc:chgData name="鬼塚 仙太郎" userId="1ce3f3eda215ae0b" providerId="LiveId" clId="{0269173E-F022-4B1E-A6D5-D2E711728BD4}" dt="2022-02-09T07:13:37.282" v="2693" actId="20577"/>
        <pc:sldMkLst>
          <pc:docMk/>
          <pc:sldMk cId="263331480" sldId="270"/>
        </pc:sldMkLst>
        <pc:spChg chg="mod">
          <ac:chgData name="鬼塚 仙太郎" userId="1ce3f3eda215ae0b" providerId="LiveId" clId="{0269173E-F022-4B1E-A6D5-D2E711728BD4}" dt="2022-02-09T07:13:37.282" v="2693" actId="20577"/>
          <ac:spMkLst>
            <pc:docMk/>
            <pc:sldMk cId="263331480" sldId="270"/>
            <ac:spMk id="3" creationId="{009271D7-83BB-40E9-BC14-72CEF9C895D7}"/>
          </ac:spMkLst>
        </pc:spChg>
      </pc:sldChg>
      <pc:sldChg chg="addSp delSp modSp mod modCm">
        <pc:chgData name="鬼塚 仙太郎" userId="1ce3f3eda215ae0b" providerId="LiveId" clId="{0269173E-F022-4B1E-A6D5-D2E711728BD4}" dt="2022-02-09T08:23:27.137" v="4489" actId="404"/>
        <pc:sldMkLst>
          <pc:docMk/>
          <pc:sldMk cId="1486914329" sldId="271"/>
        </pc:sldMkLst>
        <pc:spChg chg="mod">
          <ac:chgData name="鬼塚 仙太郎" userId="1ce3f3eda215ae0b" providerId="LiveId" clId="{0269173E-F022-4B1E-A6D5-D2E711728BD4}" dt="2022-02-09T08:23:27.137" v="4489" actId="404"/>
          <ac:spMkLst>
            <pc:docMk/>
            <pc:sldMk cId="1486914329" sldId="271"/>
            <ac:spMk id="3" creationId="{7900146F-C2CE-43B1-995C-7889F75B905E}"/>
          </ac:spMkLst>
        </pc:spChg>
        <pc:spChg chg="add mod">
          <ac:chgData name="鬼塚 仙太郎" userId="1ce3f3eda215ae0b" providerId="LiveId" clId="{0269173E-F022-4B1E-A6D5-D2E711728BD4}" dt="2022-02-09T06:00:35.106" v="1266" actId="14100"/>
          <ac:spMkLst>
            <pc:docMk/>
            <pc:sldMk cId="1486914329" sldId="271"/>
            <ac:spMk id="5" creationId="{2CE7E581-3F8D-46AE-B0A1-087E0539CCEF}"/>
          </ac:spMkLst>
        </pc:spChg>
        <pc:spChg chg="add mod">
          <ac:chgData name="鬼塚 仙太郎" userId="1ce3f3eda215ae0b" providerId="LiveId" clId="{0269173E-F022-4B1E-A6D5-D2E711728BD4}" dt="2022-02-09T07:18:35.543" v="2712" actId="1076"/>
          <ac:spMkLst>
            <pc:docMk/>
            <pc:sldMk cId="1486914329" sldId="271"/>
            <ac:spMk id="7" creationId="{57295076-B7D2-4EBC-B457-FC9A101ADA8A}"/>
          </ac:spMkLst>
        </pc:spChg>
        <pc:spChg chg="add del mod">
          <ac:chgData name="鬼塚 仙太郎" userId="1ce3f3eda215ae0b" providerId="LiveId" clId="{0269173E-F022-4B1E-A6D5-D2E711728BD4}" dt="2022-02-09T06:00:14.609" v="1259"/>
          <ac:spMkLst>
            <pc:docMk/>
            <pc:sldMk cId="1486914329" sldId="271"/>
            <ac:spMk id="7" creationId="{F744B4FC-1BFC-422B-A6CD-BF4335F69DB6}"/>
          </ac:spMkLst>
        </pc:spChg>
      </pc:sldChg>
      <pc:sldChg chg="del">
        <pc:chgData name="鬼塚 仙太郎" userId="1ce3f3eda215ae0b" providerId="LiveId" clId="{0269173E-F022-4B1E-A6D5-D2E711728BD4}" dt="2022-02-09T05:09:42.609" v="1156" actId="47"/>
        <pc:sldMkLst>
          <pc:docMk/>
          <pc:sldMk cId="965099894" sldId="272"/>
        </pc:sldMkLst>
      </pc:sldChg>
      <pc:sldChg chg="addSp delSp modSp mod">
        <pc:chgData name="鬼塚 仙太郎" userId="1ce3f3eda215ae0b" providerId="LiveId" clId="{0269173E-F022-4B1E-A6D5-D2E711728BD4}" dt="2022-02-10T04:15:47.202" v="4945" actId="1076"/>
        <pc:sldMkLst>
          <pc:docMk/>
          <pc:sldMk cId="3345193485" sldId="274"/>
        </pc:sldMkLst>
        <pc:spChg chg="mod">
          <ac:chgData name="鬼塚 仙太郎" userId="1ce3f3eda215ae0b" providerId="LiveId" clId="{0269173E-F022-4B1E-A6D5-D2E711728BD4}" dt="2022-02-09T08:29:23.872" v="4543" actId="20577"/>
          <ac:spMkLst>
            <pc:docMk/>
            <pc:sldMk cId="3345193485" sldId="274"/>
            <ac:spMk id="2" creationId="{0A687F24-2FED-47E6-9437-CF84276AE960}"/>
          </ac:spMkLst>
        </pc:spChg>
        <pc:spChg chg="mod">
          <ac:chgData name="鬼塚 仙太郎" userId="1ce3f3eda215ae0b" providerId="LiveId" clId="{0269173E-F022-4B1E-A6D5-D2E711728BD4}" dt="2022-02-09T07:31:19.069" v="2848" actId="20577"/>
          <ac:spMkLst>
            <pc:docMk/>
            <pc:sldMk cId="3345193485" sldId="274"/>
            <ac:spMk id="3" creationId="{20178831-F3B7-4E7E-8FCD-71854CF39557}"/>
          </ac:spMkLst>
        </pc:spChg>
        <pc:spChg chg="add del">
          <ac:chgData name="鬼塚 仙太郎" userId="1ce3f3eda215ae0b" providerId="LiveId" clId="{0269173E-F022-4B1E-A6D5-D2E711728BD4}" dt="2022-02-09T05:11:49.453" v="1175" actId="22"/>
          <ac:spMkLst>
            <pc:docMk/>
            <pc:sldMk cId="3345193485" sldId="274"/>
            <ac:spMk id="7" creationId="{17B5CB67-BFA7-4E6F-AB86-15526079923A}"/>
          </ac:spMkLst>
        </pc:spChg>
        <pc:spChg chg="add mod">
          <ac:chgData name="鬼塚 仙太郎" userId="1ce3f3eda215ae0b" providerId="LiveId" clId="{0269173E-F022-4B1E-A6D5-D2E711728BD4}" dt="2022-02-10T04:15:47.202" v="4945" actId="1076"/>
          <ac:spMkLst>
            <pc:docMk/>
            <pc:sldMk cId="3345193485" sldId="274"/>
            <ac:spMk id="7" creationId="{95AE5C43-4CB4-4B8B-B639-EBD04BD5770B}"/>
          </ac:spMkLst>
        </pc:spChg>
        <pc:picChg chg="del mod">
          <ac:chgData name="鬼塚 仙太郎" userId="1ce3f3eda215ae0b" providerId="LiveId" clId="{0269173E-F022-4B1E-A6D5-D2E711728BD4}" dt="2022-02-09T18:48:00.077" v="4645" actId="478"/>
          <ac:picMkLst>
            <pc:docMk/>
            <pc:sldMk cId="3345193485" sldId="274"/>
            <ac:picMk id="5" creationId="{601B0CDB-C58F-41B5-B97C-E375481F8DA8}"/>
          </ac:picMkLst>
        </pc:picChg>
        <pc:picChg chg="add mod">
          <ac:chgData name="鬼塚 仙太郎" userId="1ce3f3eda215ae0b" providerId="LiveId" clId="{0269173E-F022-4B1E-A6D5-D2E711728BD4}" dt="2022-02-09T18:48:11.941" v="4648" actId="1076"/>
          <ac:picMkLst>
            <pc:docMk/>
            <pc:sldMk cId="3345193485" sldId="274"/>
            <ac:picMk id="8" creationId="{6F432AAF-9FD7-446D-848C-24BCFA84322E}"/>
          </ac:picMkLst>
        </pc:picChg>
      </pc:sldChg>
      <pc:sldChg chg="modSp mod">
        <pc:chgData name="鬼塚 仙太郎" userId="1ce3f3eda215ae0b" providerId="LiveId" clId="{0269173E-F022-4B1E-A6D5-D2E711728BD4}" dt="2022-02-09T08:30:02.636" v="4557" actId="20577"/>
        <pc:sldMkLst>
          <pc:docMk/>
          <pc:sldMk cId="4193348352" sldId="275"/>
        </pc:sldMkLst>
        <pc:spChg chg="mod">
          <ac:chgData name="鬼塚 仙太郎" userId="1ce3f3eda215ae0b" providerId="LiveId" clId="{0269173E-F022-4B1E-A6D5-D2E711728BD4}" dt="2022-02-09T07:58:43.987" v="3569" actId="20577"/>
          <ac:spMkLst>
            <pc:docMk/>
            <pc:sldMk cId="4193348352" sldId="275"/>
            <ac:spMk id="2" creationId="{0A687F24-2FED-47E6-9437-CF84276AE960}"/>
          </ac:spMkLst>
        </pc:spChg>
        <pc:spChg chg="mod">
          <ac:chgData name="鬼塚 仙太郎" userId="1ce3f3eda215ae0b" providerId="LiveId" clId="{0269173E-F022-4B1E-A6D5-D2E711728BD4}" dt="2022-02-09T08:30:02.636" v="4557" actId="20577"/>
          <ac:spMkLst>
            <pc:docMk/>
            <pc:sldMk cId="4193348352" sldId="275"/>
            <ac:spMk id="3" creationId="{20178831-F3B7-4E7E-8FCD-71854CF39557}"/>
          </ac:spMkLst>
        </pc:spChg>
      </pc:sldChg>
      <pc:sldChg chg="modSp mod">
        <pc:chgData name="鬼塚 仙太郎" userId="1ce3f3eda215ae0b" providerId="LiveId" clId="{0269173E-F022-4B1E-A6D5-D2E711728BD4}" dt="2022-02-09T07:28:36.924" v="2830" actId="20577"/>
        <pc:sldMkLst>
          <pc:docMk/>
          <pc:sldMk cId="236358064" sldId="277"/>
        </pc:sldMkLst>
        <pc:spChg chg="mod">
          <ac:chgData name="鬼塚 仙太郎" userId="1ce3f3eda215ae0b" providerId="LiveId" clId="{0269173E-F022-4B1E-A6D5-D2E711728BD4}" dt="2022-02-09T07:28:36.924" v="2830" actId="20577"/>
          <ac:spMkLst>
            <pc:docMk/>
            <pc:sldMk cId="236358064" sldId="277"/>
            <ac:spMk id="3" creationId="{D6FD5924-64FC-4A7B-93D7-2AC34B8809F4}"/>
          </ac:spMkLst>
        </pc:spChg>
      </pc:sldChg>
      <pc:sldChg chg="modSp mod">
        <pc:chgData name="鬼塚 仙太郎" userId="1ce3f3eda215ae0b" providerId="LiveId" clId="{0269173E-F022-4B1E-A6D5-D2E711728BD4}" dt="2022-02-09T08:26:08.912" v="4504" actId="1076"/>
        <pc:sldMkLst>
          <pc:docMk/>
          <pc:sldMk cId="1833072494" sldId="278"/>
        </pc:sldMkLst>
        <pc:spChg chg="mod">
          <ac:chgData name="鬼塚 仙太郎" userId="1ce3f3eda215ae0b" providerId="LiveId" clId="{0269173E-F022-4B1E-A6D5-D2E711728BD4}" dt="2022-02-09T07:58:51.985" v="3577" actId="20577"/>
          <ac:spMkLst>
            <pc:docMk/>
            <pc:sldMk cId="1833072494" sldId="278"/>
            <ac:spMk id="2" creationId="{0A687F24-2FED-47E6-9437-CF84276AE960}"/>
          </ac:spMkLst>
        </pc:spChg>
        <pc:spChg chg="mod">
          <ac:chgData name="鬼塚 仙太郎" userId="1ce3f3eda215ae0b" providerId="LiveId" clId="{0269173E-F022-4B1E-A6D5-D2E711728BD4}" dt="2022-02-09T08:25:39.560" v="4500" actId="20577"/>
          <ac:spMkLst>
            <pc:docMk/>
            <pc:sldMk cId="1833072494" sldId="278"/>
            <ac:spMk id="3" creationId="{00000000-0000-0000-0000-000000000000}"/>
          </ac:spMkLst>
        </pc:spChg>
        <pc:picChg chg="mod">
          <ac:chgData name="鬼塚 仙太郎" userId="1ce3f3eda215ae0b" providerId="LiveId" clId="{0269173E-F022-4B1E-A6D5-D2E711728BD4}" dt="2022-02-09T08:26:08.912" v="4504" actId="1076"/>
          <ac:picMkLst>
            <pc:docMk/>
            <pc:sldMk cId="1833072494" sldId="278"/>
            <ac:picMk id="5" creationId="{00000000-0000-0000-0000-000000000000}"/>
          </ac:picMkLst>
        </pc:picChg>
      </pc:sldChg>
      <pc:sldChg chg="delSp modSp mod ord">
        <pc:chgData name="鬼塚 仙太郎" userId="1ce3f3eda215ae0b" providerId="LiveId" clId="{0269173E-F022-4B1E-A6D5-D2E711728BD4}" dt="2022-02-09T06:42:23.266" v="1991" actId="20577"/>
        <pc:sldMkLst>
          <pc:docMk/>
          <pc:sldMk cId="971912686" sldId="291"/>
        </pc:sldMkLst>
        <pc:spChg chg="mod">
          <ac:chgData name="鬼塚 仙太郎" userId="1ce3f3eda215ae0b" providerId="LiveId" clId="{0269173E-F022-4B1E-A6D5-D2E711728BD4}" dt="2022-02-09T06:42:19.523" v="1989" actId="20577"/>
          <ac:spMkLst>
            <pc:docMk/>
            <pc:sldMk cId="971912686" sldId="291"/>
            <ac:spMk id="2" creationId="{00000000-0000-0000-0000-000000000000}"/>
          </ac:spMkLst>
        </pc:spChg>
        <pc:spChg chg="del">
          <ac:chgData name="鬼塚 仙太郎" userId="1ce3f3eda215ae0b" providerId="LiveId" clId="{0269173E-F022-4B1E-A6D5-D2E711728BD4}" dt="2022-02-09T05:38:35.451" v="1230" actId="478"/>
          <ac:spMkLst>
            <pc:docMk/>
            <pc:sldMk cId="971912686" sldId="291"/>
            <ac:spMk id="4" creationId="{00000000-0000-0000-0000-000000000000}"/>
          </ac:spMkLst>
        </pc:spChg>
        <pc:spChg chg="mod">
          <ac:chgData name="鬼塚 仙太郎" userId="1ce3f3eda215ae0b" providerId="LiveId" clId="{0269173E-F022-4B1E-A6D5-D2E711728BD4}" dt="2022-02-09T06:42:23.266" v="1991" actId="20577"/>
          <ac:spMkLst>
            <pc:docMk/>
            <pc:sldMk cId="971912686" sldId="291"/>
            <ac:spMk id="7" creationId="{00000000-0000-0000-0000-000000000000}"/>
          </ac:spMkLst>
        </pc:spChg>
      </pc:sldChg>
      <pc:sldChg chg="addSp modSp mod ord modNotesTx">
        <pc:chgData name="鬼塚 仙太郎" userId="1ce3f3eda215ae0b" providerId="LiveId" clId="{0269173E-F022-4B1E-A6D5-D2E711728BD4}" dt="2022-02-10T04:14:09.900" v="4847" actId="20577"/>
        <pc:sldMkLst>
          <pc:docMk/>
          <pc:sldMk cId="323910185" sldId="294"/>
        </pc:sldMkLst>
        <pc:spChg chg="mod">
          <ac:chgData name="鬼塚 仙太郎" userId="1ce3f3eda215ae0b" providerId="LiveId" clId="{0269173E-F022-4B1E-A6D5-D2E711728BD4}" dt="2022-02-09T06:41:30.010" v="1977" actId="255"/>
          <ac:spMkLst>
            <pc:docMk/>
            <pc:sldMk cId="323910185" sldId="294"/>
            <ac:spMk id="2" creationId="{0A687F24-2FED-47E6-9437-CF84276AE960}"/>
          </ac:spMkLst>
        </pc:spChg>
        <pc:spChg chg="mod">
          <ac:chgData name="鬼塚 仙太郎" userId="1ce3f3eda215ae0b" providerId="LiveId" clId="{0269173E-F022-4B1E-A6D5-D2E711728BD4}" dt="2022-02-09T07:26:46.056" v="2826" actId="20577"/>
          <ac:spMkLst>
            <pc:docMk/>
            <pc:sldMk cId="323910185" sldId="294"/>
            <ac:spMk id="3" creationId="{20178831-F3B7-4E7E-8FCD-71854CF39557}"/>
          </ac:spMkLst>
        </pc:spChg>
        <pc:graphicFrameChg chg="add mod modGraphic">
          <ac:chgData name="鬼塚 仙太郎" userId="1ce3f3eda215ae0b" providerId="LiveId" clId="{0269173E-F022-4B1E-A6D5-D2E711728BD4}" dt="2022-02-09T07:25:44.286" v="2770" actId="14100"/>
          <ac:graphicFrameMkLst>
            <pc:docMk/>
            <pc:sldMk cId="323910185" sldId="294"/>
            <ac:graphicFrameMk id="4" creationId="{296C5676-EDE3-4F71-8648-92ED55FF7236}"/>
          </ac:graphicFrameMkLst>
        </pc:graphicFrameChg>
      </pc:sldChg>
      <pc:sldChg chg="delSp modSp add mod">
        <pc:chgData name="鬼塚 仙太郎" userId="1ce3f3eda215ae0b" providerId="LiveId" clId="{0269173E-F022-4B1E-A6D5-D2E711728BD4}" dt="2022-02-09T08:53:10.990" v="4608" actId="20577"/>
        <pc:sldMkLst>
          <pc:docMk/>
          <pc:sldMk cId="1265271801" sldId="295"/>
        </pc:sldMkLst>
        <pc:spChg chg="mod">
          <ac:chgData name="鬼塚 仙太郎" userId="1ce3f3eda215ae0b" providerId="LiveId" clId="{0269173E-F022-4B1E-A6D5-D2E711728BD4}" dt="2022-02-09T08:29:29.627" v="4549" actId="20577"/>
          <ac:spMkLst>
            <pc:docMk/>
            <pc:sldMk cId="1265271801" sldId="295"/>
            <ac:spMk id="2" creationId="{0A687F24-2FED-47E6-9437-CF84276AE960}"/>
          </ac:spMkLst>
        </pc:spChg>
        <pc:spChg chg="mod">
          <ac:chgData name="鬼塚 仙太郎" userId="1ce3f3eda215ae0b" providerId="LiveId" clId="{0269173E-F022-4B1E-A6D5-D2E711728BD4}" dt="2022-02-09T08:53:10.990" v="4608" actId="20577"/>
          <ac:spMkLst>
            <pc:docMk/>
            <pc:sldMk cId="1265271801" sldId="295"/>
            <ac:spMk id="3" creationId="{20178831-F3B7-4E7E-8FCD-71854CF39557}"/>
          </ac:spMkLst>
        </pc:spChg>
        <pc:picChg chg="del">
          <ac:chgData name="鬼塚 仙太郎" userId="1ce3f3eda215ae0b" providerId="LiveId" clId="{0269173E-F022-4B1E-A6D5-D2E711728BD4}" dt="2022-02-09T05:11:54.229" v="1177" actId="478"/>
          <ac:picMkLst>
            <pc:docMk/>
            <pc:sldMk cId="1265271801" sldId="295"/>
            <ac:picMk id="5" creationId="{601B0CDB-C58F-41B5-B97C-E375481F8DA8}"/>
          </ac:picMkLst>
        </pc:picChg>
      </pc:sldChg>
      <pc:sldChg chg="addSp delSp modSp add mod">
        <pc:chgData name="鬼塚 仙太郎" userId="1ce3f3eda215ae0b" providerId="LiveId" clId="{0269173E-F022-4B1E-A6D5-D2E711728BD4}" dt="2022-02-09T08:17:44.120" v="4289" actId="20577"/>
        <pc:sldMkLst>
          <pc:docMk/>
          <pc:sldMk cId="3875765704" sldId="296"/>
        </pc:sldMkLst>
        <pc:spChg chg="mod">
          <ac:chgData name="鬼塚 仙太郎" userId="1ce3f3eda215ae0b" providerId="LiveId" clId="{0269173E-F022-4B1E-A6D5-D2E711728BD4}" dt="2022-02-09T08:08:58.794" v="3947" actId="20577"/>
          <ac:spMkLst>
            <pc:docMk/>
            <pc:sldMk cId="3875765704" sldId="296"/>
            <ac:spMk id="2" creationId="{0A687F24-2FED-47E6-9437-CF84276AE960}"/>
          </ac:spMkLst>
        </pc:spChg>
        <pc:spChg chg="mod">
          <ac:chgData name="鬼塚 仙太郎" userId="1ce3f3eda215ae0b" providerId="LiveId" clId="{0269173E-F022-4B1E-A6D5-D2E711728BD4}" dt="2022-02-09T08:17:44.120" v="4289" actId="20577"/>
          <ac:spMkLst>
            <pc:docMk/>
            <pc:sldMk cId="3875765704" sldId="296"/>
            <ac:spMk id="3" creationId="{20178831-F3B7-4E7E-8FCD-71854CF39557}"/>
          </ac:spMkLst>
        </pc:spChg>
        <pc:picChg chg="add mod">
          <ac:chgData name="鬼塚 仙太郎" userId="1ce3f3eda215ae0b" providerId="LiveId" clId="{0269173E-F022-4B1E-A6D5-D2E711728BD4}" dt="2022-02-09T08:10:05.800" v="3965" actId="1076"/>
          <ac:picMkLst>
            <pc:docMk/>
            <pc:sldMk cId="3875765704" sldId="296"/>
            <ac:picMk id="5" creationId="{C3A6062C-C80E-47BD-A4CB-A7C873E7B405}"/>
          </ac:picMkLst>
        </pc:picChg>
        <pc:picChg chg="add mod">
          <ac:chgData name="鬼塚 仙太郎" userId="1ce3f3eda215ae0b" providerId="LiveId" clId="{0269173E-F022-4B1E-A6D5-D2E711728BD4}" dt="2022-02-09T08:10:16.384" v="3970" actId="1035"/>
          <ac:picMkLst>
            <pc:docMk/>
            <pc:sldMk cId="3875765704" sldId="296"/>
            <ac:picMk id="8" creationId="{C843B094-9B1F-4B11-8C53-4CC9908C9273}"/>
          </ac:picMkLst>
        </pc:picChg>
        <pc:picChg chg="del">
          <ac:chgData name="鬼塚 仙太郎" userId="1ce3f3eda215ae0b" providerId="LiveId" clId="{0269173E-F022-4B1E-A6D5-D2E711728BD4}" dt="2022-02-09T08:09:18.770" v="3948" actId="478"/>
          <ac:picMkLst>
            <pc:docMk/>
            <pc:sldMk cId="3875765704" sldId="296"/>
            <ac:picMk id="10" creationId="{C52445DF-C386-473C-917C-FDCAB67723A4}"/>
          </ac:picMkLst>
        </pc:picChg>
        <pc:picChg chg="del">
          <ac:chgData name="鬼塚 仙太郎" userId="1ce3f3eda215ae0b" providerId="LiveId" clId="{0269173E-F022-4B1E-A6D5-D2E711728BD4}" dt="2022-02-09T08:09:36.803" v="3954" actId="478"/>
          <ac:picMkLst>
            <pc:docMk/>
            <pc:sldMk cId="3875765704" sldId="296"/>
            <ac:picMk id="12" creationId="{0EB4E45A-B69A-4611-B1CD-FC4F06C8E04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d.docs.live.net/1ce3f3eda215ae0b/&#21330;&#35542;/&#23455;&#39443;&#12450;&#12531;&#12465;&#12540;&#12488;&#65288;&#22238;&#31572;&#65289;.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1ce3f3eda215ae0b/&#21330;&#35542;/&#23455;&#39443;&#12450;&#12531;&#12465;&#12540;&#12488;&#65288;&#22238;&#31572;&#65289;.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https://d.docs.live.net/1ce3f3eda215ae0b/&#21330;&#35542;/&#23455;&#39443;&#12450;&#12531;&#12465;&#12540;&#12488;&#65288;&#22238;&#31572;&#65289;.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d.docs.live.net/1ce3f3eda215ae0b/&#21330;&#35542;/&#23455;&#39443;&#12450;&#12531;&#12465;&#12540;&#12488;&#65288;&#22238;&#31572;&#65289;.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oleObject" Target="https://d.docs.live.net/1ce3f3eda215ae0b/&#21330;&#35542;/&#23455;&#39443;&#12450;&#12531;&#12465;&#12540;&#12488;&#65288;&#22238;&#31572;&#65289;.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d.docs.live.net/1ce3f3eda215ae0b/&#21330;&#35542;/&#23455;&#39443;&#12450;&#12531;&#12465;&#12540;&#12488;&#65288;&#22238;&#31572;&#65289;.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https://d.docs.live.net/1ce3f3eda215ae0b/&#21330;&#35542;/&#23455;&#39443;&#12450;&#12531;&#12465;&#12540;&#12488;&#65288;&#22238;&#31572;&#65289;.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d.docs.live.net/1ce3f3eda215ae0b/&#21330;&#35542;/&#23455;&#39443;&#12450;&#12531;&#12465;&#12540;&#12488;&#65288;&#22238;&#31572;&#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379700854700861E-2"/>
          <c:y val="2.973205128205127E-2"/>
          <c:w val="0.93094658119658125"/>
          <c:h val="0.94094380341880346"/>
        </c:manualLayout>
      </c:layout>
      <c:scatterChart>
        <c:scatterStyle val="lineMarker"/>
        <c:varyColors val="0"/>
        <c:ser>
          <c:idx val="1"/>
          <c:order val="0"/>
          <c:spPr>
            <a:ln w="19050" cap="rnd">
              <a:noFill/>
              <a:round/>
            </a:ln>
            <a:effectLst/>
          </c:spPr>
          <c:marker>
            <c:symbol val="circle"/>
            <c:size val="5"/>
            <c:spPr>
              <a:solidFill>
                <a:schemeClr val="accent2"/>
              </a:solidFill>
              <a:ln w="9525">
                <a:solidFill>
                  <a:schemeClr val="accent2"/>
                </a:solidFill>
              </a:ln>
              <a:effectLst/>
            </c:spPr>
          </c:marker>
          <c:xVal>
            <c:numRef>
              <c:f>Sheet7!$D$12:$D$19</c:f>
              <c:numCache>
                <c:formatCode>General</c:formatCode>
                <c:ptCount val="8"/>
                <c:pt idx="0">
                  <c:v>2</c:v>
                </c:pt>
                <c:pt idx="1">
                  <c:v>1</c:v>
                </c:pt>
                <c:pt idx="2">
                  <c:v>0</c:v>
                </c:pt>
                <c:pt idx="3">
                  <c:v>0</c:v>
                </c:pt>
                <c:pt idx="4">
                  <c:v>-1</c:v>
                </c:pt>
                <c:pt idx="5">
                  <c:v>-1</c:v>
                </c:pt>
                <c:pt idx="6">
                  <c:v>0</c:v>
                </c:pt>
                <c:pt idx="7">
                  <c:v>0</c:v>
                </c:pt>
              </c:numCache>
            </c:numRef>
          </c:xVal>
          <c:yVal>
            <c:numRef>
              <c:f>Sheet7!$E$12:$E$19</c:f>
              <c:numCache>
                <c:formatCode>General</c:formatCode>
                <c:ptCount val="8"/>
                <c:pt idx="0">
                  <c:v>52</c:v>
                </c:pt>
                <c:pt idx="1">
                  <c:v>66.509433962264154</c:v>
                </c:pt>
                <c:pt idx="2">
                  <c:v>86.486486486486484</c:v>
                </c:pt>
                <c:pt idx="3">
                  <c:v>19.587628865979379</c:v>
                </c:pt>
                <c:pt idx="4">
                  <c:v>-44.166666666666664</c:v>
                </c:pt>
                <c:pt idx="5">
                  <c:v>-37.735849056603769</c:v>
                </c:pt>
                <c:pt idx="6">
                  <c:v>23.75</c:v>
                </c:pt>
                <c:pt idx="7">
                  <c:v>30</c:v>
                </c:pt>
              </c:numCache>
            </c:numRef>
          </c:yVal>
          <c:smooth val="0"/>
          <c:extLst>
            <c:ext xmlns:c16="http://schemas.microsoft.com/office/drawing/2014/chart" uri="{C3380CC4-5D6E-409C-BE32-E72D297353CC}">
              <c16:uniqueId val="{00000000-CB28-4195-B930-8D01F453D065}"/>
            </c:ext>
          </c:extLst>
        </c:ser>
        <c:ser>
          <c:idx val="0"/>
          <c:order val="1"/>
          <c:spPr>
            <a:ln w="19050" cap="rnd">
              <a:noFill/>
              <a:round/>
            </a:ln>
            <a:effectLst/>
          </c:spPr>
          <c:marker>
            <c:symbol val="circle"/>
            <c:size val="9"/>
            <c:spPr>
              <a:solidFill>
                <a:srgbClr val="FEF100"/>
              </a:solidFill>
              <a:ln w="9525">
                <a:solidFill>
                  <a:srgbClr val="FFFFFF">
                    <a:lumMod val="65000"/>
                  </a:srgbClr>
                </a:solidFill>
              </a:ln>
              <a:effectLst/>
            </c:spPr>
          </c:marker>
          <c:dPt>
            <c:idx val="0"/>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1-CB28-4195-B930-8D01F453D065}"/>
              </c:ext>
            </c:extLst>
          </c:dPt>
          <c:dPt>
            <c:idx val="1"/>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2-CB28-4195-B930-8D01F453D065}"/>
              </c:ext>
            </c:extLst>
          </c:dPt>
          <c:dPt>
            <c:idx val="2"/>
            <c:marker>
              <c:symbol val="circle"/>
              <c:size val="9"/>
              <c:spPr>
                <a:solidFill>
                  <a:srgbClr val="EB6120"/>
                </a:solidFill>
                <a:ln w="9525">
                  <a:solidFill>
                    <a:srgbClr val="FFFFFF">
                      <a:lumMod val="65000"/>
                    </a:srgbClr>
                  </a:solidFill>
                </a:ln>
                <a:effectLst/>
              </c:spPr>
            </c:marker>
            <c:bubble3D val="0"/>
            <c:extLst>
              <c:ext xmlns:c16="http://schemas.microsoft.com/office/drawing/2014/chart" uri="{C3380CC4-5D6E-409C-BE32-E72D297353CC}">
                <c16:uniqueId val="{00000003-CB28-4195-B930-8D01F453D065}"/>
              </c:ext>
            </c:extLst>
          </c:dPt>
          <c:dPt>
            <c:idx val="3"/>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4-CB28-4195-B930-8D01F453D065}"/>
              </c:ext>
            </c:extLst>
          </c:dPt>
          <c:dPt>
            <c:idx val="4"/>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5-CB28-4195-B930-8D01F453D065}"/>
              </c:ext>
            </c:extLst>
          </c:dPt>
          <c:dPt>
            <c:idx val="5"/>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6-CB28-4195-B930-8D01F453D065}"/>
              </c:ext>
            </c:extLst>
          </c:dPt>
          <c:dPt>
            <c:idx val="6"/>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7-CB28-4195-B930-8D01F453D065}"/>
              </c:ext>
            </c:extLst>
          </c:dPt>
          <c:dPt>
            <c:idx val="7"/>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8-CB28-4195-B930-8D01F453D065}"/>
              </c:ext>
            </c:extLst>
          </c:dPt>
          <c:xVal>
            <c:numRef>
              <c:f>Sheet7!$D$12:$D$19</c:f>
              <c:numCache>
                <c:formatCode>General</c:formatCode>
                <c:ptCount val="8"/>
                <c:pt idx="0">
                  <c:v>2</c:v>
                </c:pt>
                <c:pt idx="1">
                  <c:v>1</c:v>
                </c:pt>
                <c:pt idx="2">
                  <c:v>0</c:v>
                </c:pt>
                <c:pt idx="3">
                  <c:v>0</c:v>
                </c:pt>
                <c:pt idx="4">
                  <c:v>-1</c:v>
                </c:pt>
                <c:pt idx="5">
                  <c:v>-1</c:v>
                </c:pt>
                <c:pt idx="6">
                  <c:v>0</c:v>
                </c:pt>
                <c:pt idx="7">
                  <c:v>0</c:v>
                </c:pt>
              </c:numCache>
            </c:numRef>
          </c:xVal>
          <c:yVal>
            <c:numRef>
              <c:f>Sheet7!$E$12:$E$19</c:f>
              <c:numCache>
                <c:formatCode>General</c:formatCode>
                <c:ptCount val="8"/>
                <c:pt idx="0">
                  <c:v>52</c:v>
                </c:pt>
                <c:pt idx="1">
                  <c:v>66.509433962264154</c:v>
                </c:pt>
                <c:pt idx="2">
                  <c:v>86.486486486486484</c:v>
                </c:pt>
                <c:pt idx="3">
                  <c:v>19.587628865979379</c:v>
                </c:pt>
                <c:pt idx="4">
                  <c:v>-44.166666666666664</c:v>
                </c:pt>
                <c:pt idx="5">
                  <c:v>-37.735849056603769</c:v>
                </c:pt>
                <c:pt idx="6">
                  <c:v>23.75</c:v>
                </c:pt>
                <c:pt idx="7">
                  <c:v>30</c:v>
                </c:pt>
              </c:numCache>
            </c:numRef>
          </c:yVal>
          <c:smooth val="0"/>
          <c:extLst>
            <c:ext xmlns:c16="http://schemas.microsoft.com/office/drawing/2014/chart" uri="{C3380CC4-5D6E-409C-BE32-E72D297353CC}">
              <c16:uniqueId val="{00000009-CB28-4195-B930-8D01F453D065}"/>
            </c:ext>
          </c:extLst>
        </c:ser>
        <c:dLbls>
          <c:showLegendKey val="0"/>
          <c:showVal val="0"/>
          <c:showCatName val="0"/>
          <c:showSerName val="0"/>
          <c:showPercent val="0"/>
          <c:showBubbleSize val="0"/>
        </c:dLbls>
        <c:axId val="1675330496"/>
        <c:axId val="1675330080"/>
      </c:scatterChart>
      <c:valAx>
        <c:axId val="1675330496"/>
        <c:scaling>
          <c:orientation val="minMax"/>
          <c:max val="2"/>
          <c:min val="-2"/>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rgbClr val="000000"/>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080"/>
        <c:crosses val="autoZero"/>
        <c:crossBetween val="midCat"/>
        <c:majorUnit val="1"/>
      </c:valAx>
      <c:valAx>
        <c:axId val="1675330080"/>
        <c:scaling>
          <c:orientation val="minMax"/>
          <c:max val="100"/>
          <c:min val="-100"/>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rgbClr val="000000"/>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496"/>
        <c:crosses val="autoZero"/>
        <c:crossBetween val="midCat"/>
        <c:majorUnit val="40"/>
      </c:valAx>
      <c:spPr>
        <a:noFill/>
        <a:ln>
          <a:solidFill>
            <a:srgbClr val="FFFFFF">
              <a:lumMod val="65000"/>
            </a:srgb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rgbClr val="000000"/>
              </a:solidFill>
            </a:ln>
            <a:effectLst/>
          </c:spPr>
          <c:invertIfNegative val="0"/>
          <c:dPt>
            <c:idx val="0"/>
            <c:invertIfNegative val="0"/>
            <c:bubble3D val="0"/>
            <c:spPr>
              <a:solidFill>
                <a:srgbClr val="04AF7A"/>
              </a:solidFill>
              <a:ln>
                <a:solidFill>
                  <a:srgbClr val="000000"/>
                </a:solidFill>
              </a:ln>
              <a:effectLst/>
            </c:spPr>
            <c:extLst>
              <c:ext xmlns:c16="http://schemas.microsoft.com/office/drawing/2014/chart" uri="{C3380CC4-5D6E-409C-BE32-E72D297353CC}">
                <c16:uniqueId val="{00000001-AC84-41D2-B747-EEAB0FEDBB09}"/>
              </c:ext>
            </c:extLst>
          </c:dPt>
          <c:dPt>
            <c:idx val="1"/>
            <c:invertIfNegative val="0"/>
            <c:bubble3D val="0"/>
            <c:spPr>
              <a:solidFill>
                <a:srgbClr val="FEF100"/>
              </a:solidFill>
              <a:ln>
                <a:solidFill>
                  <a:srgbClr val="000000"/>
                </a:solidFill>
              </a:ln>
              <a:effectLst/>
            </c:spPr>
            <c:extLst>
              <c:ext xmlns:c16="http://schemas.microsoft.com/office/drawing/2014/chart" uri="{C3380CC4-5D6E-409C-BE32-E72D297353CC}">
                <c16:uniqueId val="{00000003-AC84-41D2-B747-EEAB0FEDBB09}"/>
              </c:ext>
            </c:extLst>
          </c:dPt>
          <c:dPt>
            <c:idx val="2"/>
            <c:invertIfNegative val="0"/>
            <c:bubble3D val="0"/>
            <c:spPr>
              <a:solidFill>
                <a:srgbClr val="EB3D14"/>
              </a:solidFill>
              <a:ln>
                <a:solidFill>
                  <a:srgbClr val="000000"/>
                </a:solidFill>
              </a:ln>
              <a:effectLst/>
            </c:spPr>
            <c:extLst>
              <c:ext xmlns:c16="http://schemas.microsoft.com/office/drawing/2014/chart" uri="{C3380CC4-5D6E-409C-BE32-E72D297353CC}">
                <c16:uniqueId val="{00000005-AC84-41D2-B747-EEAB0FEDBB09}"/>
              </c:ext>
            </c:extLst>
          </c:dPt>
          <c:cat>
            <c:strRef>
              <c:f>Sheet7!$AG$18:$AG$20</c:f>
              <c:strCache>
                <c:ptCount val="3"/>
                <c:pt idx="0">
                  <c:v>一致している</c:v>
                </c:pt>
                <c:pt idx="1">
                  <c:v>少しずれている</c:v>
                </c:pt>
                <c:pt idx="2">
                  <c:v>ずれている</c:v>
                </c:pt>
              </c:strCache>
            </c:strRef>
          </c:cat>
          <c:val>
            <c:numRef>
              <c:f>Sheet7!$AH$18:$AH$20</c:f>
              <c:numCache>
                <c:formatCode>General</c:formatCode>
                <c:ptCount val="3"/>
                <c:pt idx="0">
                  <c:v>3</c:v>
                </c:pt>
                <c:pt idx="1">
                  <c:v>4</c:v>
                </c:pt>
                <c:pt idx="2">
                  <c:v>1</c:v>
                </c:pt>
              </c:numCache>
            </c:numRef>
          </c:val>
          <c:extLst>
            <c:ext xmlns:c16="http://schemas.microsoft.com/office/drawing/2014/chart" uri="{C3380CC4-5D6E-409C-BE32-E72D297353CC}">
              <c16:uniqueId val="{00000006-AC84-41D2-B747-EEAB0FEDBB09}"/>
            </c:ext>
          </c:extLst>
        </c:ser>
        <c:dLbls>
          <c:showLegendKey val="0"/>
          <c:showVal val="0"/>
          <c:showCatName val="0"/>
          <c:showSerName val="0"/>
          <c:showPercent val="0"/>
          <c:showBubbleSize val="0"/>
        </c:dLbls>
        <c:gapWidth val="219"/>
        <c:overlap val="-27"/>
        <c:axId val="2027698320"/>
        <c:axId val="2027699984"/>
      </c:barChart>
      <c:catAx>
        <c:axId val="2027698320"/>
        <c:scaling>
          <c:orientation val="minMax"/>
        </c:scaling>
        <c:delete val="1"/>
        <c:axPos val="b"/>
        <c:numFmt formatCode="General" sourceLinked="1"/>
        <c:majorTickMark val="out"/>
        <c:minorTickMark val="none"/>
        <c:tickLblPos val="nextTo"/>
        <c:crossAx val="2027699984"/>
        <c:crosses val="autoZero"/>
        <c:auto val="1"/>
        <c:lblAlgn val="ctr"/>
        <c:lblOffset val="100"/>
        <c:noMultiLvlLbl val="0"/>
      </c:catAx>
      <c:valAx>
        <c:axId val="2027699984"/>
        <c:scaling>
          <c:orientation val="minMax"/>
          <c:max val="8"/>
        </c:scaling>
        <c:delete val="0"/>
        <c:axPos val="l"/>
        <c:majorGridlines>
          <c:spPr>
            <a:ln w="9525" cap="flat" cmpd="sng" algn="ctr">
              <a:solidFill>
                <a:srgbClr val="FFFFFF">
                  <a:lumMod val="65000"/>
                </a:srgb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20276983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200" baseline="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93376068376076E-2"/>
          <c:y val="2.5773076923076923E-2"/>
          <c:w val="0.92823290598290598"/>
          <c:h val="0.9484538461538462"/>
        </c:manualLayout>
      </c:layout>
      <c:scatterChart>
        <c:scatterStyle val="lineMarker"/>
        <c:varyColors val="0"/>
        <c:ser>
          <c:idx val="0"/>
          <c:order val="0"/>
          <c:spPr>
            <a:ln w="19050" cap="rnd">
              <a:noFill/>
              <a:round/>
            </a:ln>
            <a:effectLst/>
          </c:spPr>
          <c:marker>
            <c:symbol val="circle"/>
            <c:size val="9"/>
            <c:spPr>
              <a:solidFill>
                <a:srgbClr val="FEF100"/>
              </a:solidFill>
              <a:ln w="9525">
                <a:solidFill>
                  <a:srgbClr val="FFFFFF">
                    <a:lumMod val="65000"/>
                  </a:srgbClr>
                </a:solidFill>
              </a:ln>
              <a:effectLst/>
            </c:spPr>
          </c:marker>
          <c:dPt>
            <c:idx val="0"/>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0-2246-4898-9195-1A9A07B5DF78}"/>
              </c:ext>
            </c:extLst>
          </c:dPt>
          <c:dPt>
            <c:idx val="1"/>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1-2246-4898-9195-1A9A07B5DF78}"/>
              </c:ext>
            </c:extLst>
          </c:dPt>
          <c:dPt>
            <c:idx val="2"/>
            <c:marker>
              <c:symbol val="circle"/>
              <c:size val="9"/>
              <c:spPr>
                <a:solidFill>
                  <a:srgbClr val="EB6120"/>
                </a:solidFill>
                <a:ln w="9525">
                  <a:solidFill>
                    <a:srgbClr val="FFFFFF">
                      <a:lumMod val="65000"/>
                    </a:srgbClr>
                  </a:solidFill>
                </a:ln>
                <a:effectLst/>
              </c:spPr>
            </c:marker>
            <c:bubble3D val="0"/>
            <c:extLst>
              <c:ext xmlns:c16="http://schemas.microsoft.com/office/drawing/2014/chart" uri="{C3380CC4-5D6E-409C-BE32-E72D297353CC}">
                <c16:uniqueId val="{00000002-2246-4898-9195-1A9A07B5DF78}"/>
              </c:ext>
            </c:extLst>
          </c:dPt>
          <c:dPt>
            <c:idx val="3"/>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3-2246-4898-9195-1A9A07B5DF78}"/>
              </c:ext>
            </c:extLst>
          </c:dPt>
          <c:dPt>
            <c:idx val="4"/>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4-2246-4898-9195-1A9A07B5DF78}"/>
              </c:ext>
            </c:extLst>
          </c:dPt>
          <c:dPt>
            <c:idx val="5"/>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5-2246-4898-9195-1A9A07B5DF78}"/>
              </c:ext>
            </c:extLst>
          </c:dPt>
          <c:dPt>
            <c:idx val="6"/>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6-2246-4898-9195-1A9A07B5DF78}"/>
              </c:ext>
            </c:extLst>
          </c:dPt>
          <c:dPt>
            <c:idx val="7"/>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7-2246-4898-9195-1A9A07B5DF78}"/>
              </c:ext>
            </c:extLst>
          </c:dPt>
          <c:xVal>
            <c:numRef>
              <c:f>Sheet8!$D$12:$D$19</c:f>
              <c:numCache>
                <c:formatCode>General</c:formatCode>
                <c:ptCount val="8"/>
                <c:pt idx="0">
                  <c:v>1</c:v>
                </c:pt>
                <c:pt idx="1">
                  <c:v>1</c:v>
                </c:pt>
                <c:pt idx="2">
                  <c:v>0</c:v>
                </c:pt>
                <c:pt idx="3">
                  <c:v>1</c:v>
                </c:pt>
                <c:pt idx="4">
                  <c:v>0</c:v>
                </c:pt>
                <c:pt idx="5">
                  <c:v>2</c:v>
                </c:pt>
                <c:pt idx="6">
                  <c:v>1</c:v>
                </c:pt>
                <c:pt idx="7">
                  <c:v>1</c:v>
                </c:pt>
              </c:numCache>
            </c:numRef>
          </c:xVal>
          <c:yVal>
            <c:numRef>
              <c:f>Sheet8!$E$12:$E$19</c:f>
              <c:numCache>
                <c:formatCode>General</c:formatCode>
                <c:ptCount val="8"/>
                <c:pt idx="0">
                  <c:v>52</c:v>
                </c:pt>
                <c:pt idx="1">
                  <c:v>66.509433962264154</c:v>
                </c:pt>
                <c:pt idx="2">
                  <c:v>86.486486486486484</c:v>
                </c:pt>
                <c:pt idx="3">
                  <c:v>19.587628865979379</c:v>
                </c:pt>
                <c:pt idx="4">
                  <c:v>-44.166666666666664</c:v>
                </c:pt>
                <c:pt idx="5">
                  <c:v>-37.735849056603769</c:v>
                </c:pt>
                <c:pt idx="6">
                  <c:v>23.75</c:v>
                </c:pt>
                <c:pt idx="7">
                  <c:v>27</c:v>
                </c:pt>
              </c:numCache>
            </c:numRef>
          </c:yVal>
          <c:smooth val="0"/>
          <c:extLst>
            <c:ext xmlns:c16="http://schemas.microsoft.com/office/drawing/2014/chart" uri="{C3380CC4-5D6E-409C-BE32-E72D297353CC}">
              <c16:uniqueId val="{00000008-2246-4898-9195-1A9A07B5DF78}"/>
            </c:ext>
          </c:extLst>
        </c:ser>
        <c:dLbls>
          <c:showLegendKey val="0"/>
          <c:showVal val="0"/>
          <c:showCatName val="0"/>
          <c:showSerName val="0"/>
          <c:showPercent val="0"/>
          <c:showBubbleSize val="0"/>
        </c:dLbls>
        <c:axId val="1675330496"/>
        <c:axId val="1675330080"/>
      </c:scatterChart>
      <c:valAx>
        <c:axId val="1675330496"/>
        <c:scaling>
          <c:orientation val="minMax"/>
          <c:max val="2"/>
          <c:min val="-2"/>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rgbClr val="000000"/>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080"/>
        <c:crosses val="autoZero"/>
        <c:crossBetween val="midCat"/>
        <c:majorUnit val="1"/>
      </c:valAx>
      <c:valAx>
        <c:axId val="1675330080"/>
        <c:scaling>
          <c:orientation val="minMax"/>
          <c:max val="100"/>
          <c:min val="-100"/>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rgbClr val="000000"/>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496"/>
        <c:crosses val="autoZero"/>
        <c:crossBetween val="midCat"/>
        <c:majorUnit val="40"/>
      </c:valAx>
      <c:spPr>
        <a:noFill/>
        <a:ln>
          <a:solidFill>
            <a:srgbClr val="FFFFFF">
              <a:lumMod val="65000"/>
            </a:srgb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rgbClr val="000000"/>
              </a:solidFill>
            </a:ln>
            <a:effectLst/>
          </c:spPr>
          <c:invertIfNegative val="0"/>
          <c:dPt>
            <c:idx val="0"/>
            <c:invertIfNegative val="0"/>
            <c:bubble3D val="0"/>
            <c:spPr>
              <a:solidFill>
                <a:srgbClr val="04AF7A"/>
              </a:solidFill>
              <a:ln>
                <a:solidFill>
                  <a:srgbClr val="000000"/>
                </a:solidFill>
              </a:ln>
              <a:effectLst/>
            </c:spPr>
            <c:extLst>
              <c:ext xmlns:c16="http://schemas.microsoft.com/office/drawing/2014/chart" uri="{C3380CC4-5D6E-409C-BE32-E72D297353CC}">
                <c16:uniqueId val="{00000001-7450-4949-A0C5-6AC0A5D92325}"/>
              </c:ext>
            </c:extLst>
          </c:dPt>
          <c:dPt>
            <c:idx val="1"/>
            <c:invertIfNegative val="0"/>
            <c:bubble3D val="0"/>
            <c:spPr>
              <a:solidFill>
                <a:srgbClr val="FEF100"/>
              </a:solidFill>
              <a:ln>
                <a:solidFill>
                  <a:srgbClr val="000000"/>
                </a:solidFill>
              </a:ln>
              <a:effectLst/>
            </c:spPr>
            <c:extLst>
              <c:ext xmlns:c16="http://schemas.microsoft.com/office/drawing/2014/chart" uri="{C3380CC4-5D6E-409C-BE32-E72D297353CC}">
                <c16:uniqueId val="{00000003-7450-4949-A0C5-6AC0A5D92325}"/>
              </c:ext>
            </c:extLst>
          </c:dPt>
          <c:dPt>
            <c:idx val="2"/>
            <c:invertIfNegative val="0"/>
            <c:bubble3D val="0"/>
            <c:spPr>
              <a:solidFill>
                <a:srgbClr val="EB3D14"/>
              </a:solidFill>
              <a:ln>
                <a:solidFill>
                  <a:srgbClr val="000000"/>
                </a:solidFill>
              </a:ln>
              <a:effectLst/>
            </c:spPr>
            <c:extLst>
              <c:ext xmlns:c16="http://schemas.microsoft.com/office/drawing/2014/chart" uri="{C3380CC4-5D6E-409C-BE32-E72D297353CC}">
                <c16:uniqueId val="{00000005-7450-4949-A0C5-6AC0A5D92325}"/>
              </c:ext>
            </c:extLst>
          </c:dPt>
          <c:cat>
            <c:strRef>
              <c:f>Sheet8!$AA$7:$AA$9</c:f>
              <c:strCache>
                <c:ptCount val="3"/>
                <c:pt idx="0">
                  <c:v>一致している</c:v>
                </c:pt>
                <c:pt idx="1">
                  <c:v>少しずれている</c:v>
                </c:pt>
                <c:pt idx="2">
                  <c:v>ずれている</c:v>
                </c:pt>
              </c:strCache>
            </c:strRef>
          </c:cat>
          <c:val>
            <c:numRef>
              <c:f>Sheet8!$AB$7:$AB$9</c:f>
              <c:numCache>
                <c:formatCode>General</c:formatCode>
                <c:ptCount val="3"/>
                <c:pt idx="0">
                  <c:v>3</c:v>
                </c:pt>
                <c:pt idx="1">
                  <c:v>3</c:v>
                </c:pt>
                <c:pt idx="2">
                  <c:v>2</c:v>
                </c:pt>
              </c:numCache>
            </c:numRef>
          </c:val>
          <c:extLst>
            <c:ext xmlns:c16="http://schemas.microsoft.com/office/drawing/2014/chart" uri="{C3380CC4-5D6E-409C-BE32-E72D297353CC}">
              <c16:uniqueId val="{00000006-7450-4949-A0C5-6AC0A5D92325}"/>
            </c:ext>
          </c:extLst>
        </c:ser>
        <c:dLbls>
          <c:showLegendKey val="0"/>
          <c:showVal val="0"/>
          <c:showCatName val="0"/>
          <c:showSerName val="0"/>
          <c:showPercent val="0"/>
          <c:showBubbleSize val="0"/>
        </c:dLbls>
        <c:gapWidth val="219"/>
        <c:overlap val="-27"/>
        <c:axId val="2027698320"/>
        <c:axId val="2027699984"/>
      </c:barChart>
      <c:catAx>
        <c:axId val="2027698320"/>
        <c:scaling>
          <c:orientation val="minMax"/>
        </c:scaling>
        <c:delete val="1"/>
        <c:axPos val="b"/>
        <c:numFmt formatCode="General" sourceLinked="1"/>
        <c:majorTickMark val="none"/>
        <c:minorTickMark val="none"/>
        <c:tickLblPos val="nextTo"/>
        <c:crossAx val="2027699984"/>
        <c:crosses val="autoZero"/>
        <c:auto val="1"/>
        <c:lblAlgn val="ctr"/>
        <c:lblOffset val="100"/>
        <c:noMultiLvlLbl val="0"/>
      </c:catAx>
      <c:valAx>
        <c:axId val="2027699984"/>
        <c:scaling>
          <c:orientation val="minMax"/>
          <c:max val="8"/>
        </c:scaling>
        <c:delete val="0"/>
        <c:axPos val="l"/>
        <c:majorGridlines>
          <c:spPr>
            <a:ln w="9525" cap="flat" cmpd="sng" algn="ctr">
              <a:solidFill>
                <a:srgbClr val="FFFFFF">
                  <a:lumMod val="65000"/>
                </a:srgb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20276983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baseline="0"/>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93376068376076E-2"/>
          <c:y val="2.5773076923076923E-2"/>
          <c:w val="0.92823290598290598"/>
          <c:h val="0.9484538461538462"/>
        </c:manualLayout>
      </c:layout>
      <c:scatterChart>
        <c:scatterStyle val="lineMarker"/>
        <c:varyColors val="0"/>
        <c:ser>
          <c:idx val="0"/>
          <c:order val="0"/>
          <c:spPr>
            <a:ln w="19050" cap="rnd">
              <a:noFill/>
              <a:round/>
            </a:ln>
            <a:effectLst/>
          </c:spPr>
          <c:marker>
            <c:symbol val="circle"/>
            <c:size val="9"/>
            <c:spPr>
              <a:solidFill>
                <a:srgbClr val="FEF100"/>
              </a:solidFill>
              <a:ln w="9525">
                <a:solidFill>
                  <a:srgbClr val="FFFFFF">
                    <a:lumMod val="65000"/>
                  </a:srgbClr>
                </a:solidFill>
              </a:ln>
              <a:effectLst/>
            </c:spPr>
          </c:marker>
          <c:dPt>
            <c:idx val="0"/>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0-BD87-4FC4-BA03-69271B6CC8D6}"/>
              </c:ext>
            </c:extLst>
          </c:dPt>
          <c:dPt>
            <c:idx val="1"/>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1-BD87-4FC4-BA03-69271B6CC8D6}"/>
              </c:ext>
            </c:extLst>
          </c:dPt>
          <c:dPt>
            <c:idx val="2"/>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2-BD87-4FC4-BA03-69271B6CC8D6}"/>
              </c:ext>
            </c:extLst>
          </c:dPt>
          <c:dPt>
            <c:idx val="3"/>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3-BD87-4FC4-BA03-69271B6CC8D6}"/>
              </c:ext>
            </c:extLst>
          </c:dPt>
          <c:dPt>
            <c:idx val="4"/>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4-BD87-4FC4-BA03-69271B6CC8D6}"/>
              </c:ext>
            </c:extLst>
          </c:dPt>
          <c:dPt>
            <c:idx val="5"/>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5-BD87-4FC4-BA03-69271B6CC8D6}"/>
              </c:ext>
            </c:extLst>
          </c:dPt>
          <c:dPt>
            <c:idx val="6"/>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6-BD87-4FC4-BA03-69271B6CC8D6}"/>
              </c:ext>
            </c:extLst>
          </c:dPt>
          <c:dPt>
            <c:idx val="7"/>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7-BD87-4FC4-BA03-69271B6CC8D6}"/>
              </c:ext>
            </c:extLst>
          </c:dPt>
          <c:xVal>
            <c:numRef>
              <c:f>Sheet7!$A$12:$A$19</c:f>
              <c:numCache>
                <c:formatCode>General</c:formatCode>
                <c:ptCount val="8"/>
                <c:pt idx="0">
                  <c:v>2</c:v>
                </c:pt>
                <c:pt idx="1">
                  <c:v>1</c:v>
                </c:pt>
                <c:pt idx="2">
                  <c:v>-1</c:v>
                </c:pt>
                <c:pt idx="3">
                  <c:v>0</c:v>
                </c:pt>
                <c:pt idx="4">
                  <c:v>-1</c:v>
                </c:pt>
                <c:pt idx="5">
                  <c:v>-1</c:v>
                </c:pt>
                <c:pt idx="6">
                  <c:v>0</c:v>
                </c:pt>
                <c:pt idx="7">
                  <c:v>1</c:v>
                </c:pt>
              </c:numCache>
            </c:numRef>
          </c:xVal>
          <c:yVal>
            <c:numRef>
              <c:f>Sheet7!$B$12:$B$19</c:f>
              <c:numCache>
                <c:formatCode>General</c:formatCode>
                <c:ptCount val="8"/>
                <c:pt idx="0">
                  <c:v>-43.099121706398989</c:v>
                </c:pt>
                <c:pt idx="1">
                  <c:v>30.802292263610319</c:v>
                </c:pt>
                <c:pt idx="2">
                  <c:v>-19.196228109564441</c:v>
                </c:pt>
                <c:pt idx="3">
                  <c:v>-45.167286245353161</c:v>
                </c:pt>
                <c:pt idx="4">
                  <c:v>46.146616541353382</c:v>
                </c:pt>
                <c:pt idx="5">
                  <c:v>-5.1622418879056049</c:v>
                </c:pt>
                <c:pt idx="6">
                  <c:v>50.134770889487868</c:v>
                </c:pt>
                <c:pt idx="7">
                  <c:v>-34.745762711864401</c:v>
                </c:pt>
              </c:numCache>
            </c:numRef>
          </c:yVal>
          <c:smooth val="0"/>
          <c:extLst>
            <c:ext xmlns:c16="http://schemas.microsoft.com/office/drawing/2014/chart" uri="{C3380CC4-5D6E-409C-BE32-E72D297353CC}">
              <c16:uniqueId val="{00000008-BD87-4FC4-BA03-69271B6CC8D6}"/>
            </c:ext>
          </c:extLst>
        </c:ser>
        <c:dLbls>
          <c:showLegendKey val="0"/>
          <c:showVal val="0"/>
          <c:showCatName val="0"/>
          <c:showSerName val="0"/>
          <c:showPercent val="0"/>
          <c:showBubbleSize val="0"/>
        </c:dLbls>
        <c:axId val="1675330496"/>
        <c:axId val="1675330080"/>
      </c:scatterChart>
      <c:valAx>
        <c:axId val="1675330496"/>
        <c:scaling>
          <c:orientation val="minMax"/>
          <c:max val="2"/>
          <c:min val="-2"/>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rgbClr val="FFFFFF">
                <a:lumMod val="50000"/>
              </a:srgbClr>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080"/>
        <c:crosses val="autoZero"/>
        <c:crossBetween val="midCat"/>
      </c:valAx>
      <c:valAx>
        <c:axId val="1675330080"/>
        <c:scaling>
          <c:orientation val="minMax"/>
          <c:max val="100"/>
          <c:min val="-100"/>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2">
                <a:lumMod val="50000"/>
              </a:schemeClr>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496"/>
        <c:crosses val="autoZero"/>
        <c:crossBetween val="midCat"/>
        <c:majorUnit val="40"/>
      </c:valAx>
      <c:spPr>
        <a:noFill/>
        <a:ln>
          <a:solidFill>
            <a:srgbClr val="FFFFFF">
              <a:lumMod val="65000"/>
            </a:srgb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rgbClr val="000000"/>
              </a:solidFill>
            </a:ln>
            <a:effectLst/>
          </c:spPr>
          <c:invertIfNegative val="0"/>
          <c:dPt>
            <c:idx val="0"/>
            <c:invertIfNegative val="0"/>
            <c:bubble3D val="0"/>
            <c:spPr>
              <a:solidFill>
                <a:srgbClr val="04AF7A"/>
              </a:solidFill>
              <a:ln>
                <a:solidFill>
                  <a:srgbClr val="000000"/>
                </a:solidFill>
              </a:ln>
              <a:effectLst/>
            </c:spPr>
            <c:extLst>
              <c:ext xmlns:c16="http://schemas.microsoft.com/office/drawing/2014/chart" uri="{C3380CC4-5D6E-409C-BE32-E72D297353CC}">
                <c16:uniqueId val="{00000001-3210-4C36-814C-4E6281FEE3EA}"/>
              </c:ext>
            </c:extLst>
          </c:dPt>
          <c:dPt>
            <c:idx val="1"/>
            <c:invertIfNegative val="0"/>
            <c:bubble3D val="0"/>
            <c:spPr>
              <a:solidFill>
                <a:srgbClr val="FEF100"/>
              </a:solidFill>
              <a:ln>
                <a:solidFill>
                  <a:srgbClr val="000000"/>
                </a:solidFill>
              </a:ln>
              <a:effectLst/>
            </c:spPr>
            <c:extLst>
              <c:ext xmlns:c16="http://schemas.microsoft.com/office/drawing/2014/chart" uri="{C3380CC4-5D6E-409C-BE32-E72D297353CC}">
                <c16:uniqueId val="{00000003-3210-4C36-814C-4E6281FEE3EA}"/>
              </c:ext>
            </c:extLst>
          </c:dPt>
          <c:dPt>
            <c:idx val="2"/>
            <c:invertIfNegative val="0"/>
            <c:bubble3D val="0"/>
            <c:spPr>
              <a:solidFill>
                <a:srgbClr val="EB3D14"/>
              </a:solidFill>
              <a:ln>
                <a:solidFill>
                  <a:srgbClr val="000000"/>
                </a:solidFill>
              </a:ln>
              <a:effectLst/>
            </c:spPr>
            <c:extLst>
              <c:ext xmlns:c16="http://schemas.microsoft.com/office/drawing/2014/chart" uri="{C3380CC4-5D6E-409C-BE32-E72D297353CC}">
                <c16:uniqueId val="{00000005-3210-4C36-814C-4E6281FEE3EA}"/>
              </c:ext>
            </c:extLst>
          </c:dPt>
          <c:cat>
            <c:strRef>
              <c:f>Sheet7!$AG$10:$AG$12</c:f>
              <c:strCache>
                <c:ptCount val="3"/>
                <c:pt idx="0">
                  <c:v>一致している</c:v>
                </c:pt>
                <c:pt idx="1">
                  <c:v>少しずれている</c:v>
                </c:pt>
                <c:pt idx="2">
                  <c:v>ずれている</c:v>
                </c:pt>
              </c:strCache>
            </c:strRef>
          </c:cat>
          <c:val>
            <c:numRef>
              <c:f>Sheet7!$AH$10:$AH$12</c:f>
              <c:numCache>
                <c:formatCode>General</c:formatCode>
                <c:ptCount val="3"/>
                <c:pt idx="0">
                  <c:v>1</c:v>
                </c:pt>
                <c:pt idx="1">
                  <c:v>4</c:v>
                </c:pt>
                <c:pt idx="2">
                  <c:v>3</c:v>
                </c:pt>
              </c:numCache>
            </c:numRef>
          </c:val>
          <c:extLst>
            <c:ext xmlns:c16="http://schemas.microsoft.com/office/drawing/2014/chart" uri="{C3380CC4-5D6E-409C-BE32-E72D297353CC}">
              <c16:uniqueId val="{00000006-3210-4C36-814C-4E6281FEE3EA}"/>
            </c:ext>
          </c:extLst>
        </c:ser>
        <c:dLbls>
          <c:showLegendKey val="0"/>
          <c:showVal val="0"/>
          <c:showCatName val="0"/>
          <c:showSerName val="0"/>
          <c:showPercent val="0"/>
          <c:showBubbleSize val="0"/>
        </c:dLbls>
        <c:gapWidth val="219"/>
        <c:overlap val="-27"/>
        <c:axId val="2027698320"/>
        <c:axId val="2027699984"/>
      </c:barChart>
      <c:catAx>
        <c:axId val="2027698320"/>
        <c:scaling>
          <c:orientation val="minMax"/>
        </c:scaling>
        <c:delete val="1"/>
        <c:axPos val="b"/>
        <c:numFmt formatCode="General" sourceLinked="1"/>
        <c:majorTickMark val="out"/>
        <c:minorTickMark val="none"/>
        <c:tickLblPos val="nextTo"/>
        <c:crossAx val="2027699984"/>
        <c:crosses val="autoZero"/>
        <c:auto val="1"/>
        <c:lblAlgn val="ctr"/>
        <c:lblOffset val="100"/>
        <c:noMultiLvlLbl val="0"/>
      </c:catAx>
      <c:valAx>
        <c:axId val="2027699984"/>
        <c:scaling>
          <c:orientation val="minMax"/>
          <c:max val="8"/>
        </c:scaling>
        <c:delete val="0"/>
        <c:axPos val="l"/>
        <c:majorGridlines>
          <c:spPr>
            <a:ln w="9525" cap="flat" cmpd="sng" algn="ctr">
              <a:solidFill>
                <a:srgbClr val="FFFFFF">
                  <a:lumMod val="65000"/>
                </a:srgb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20276983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200" baseline="0"/>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93376068376076E-2"/>
          <c:y val="2.5773076923076923E-2"/>
          <c:w val="0.92823290598290598"/>
          <c:h val="0.9484538461538462"/>
        </c:manualLayout>
      </c:layout>
      <c:scatterChart>
        <c:scatterStyle val="lineMarker"/>
        <c:varyColors val="0"/>
        <c:ser>
          <c:idx val="0"/>
          <c:order val="0"/>
          <c:spPr>
            <a:ln w="19050" cap="rnd">
              <a:noFill/>
              <a:round/>
            </a:ln>
            <a:effectLst/>
          </c:spPr>
          <c:marker>
            <c:symbol val="circle"/>
            <c:size val="9"/>
            <c:spPr>
              <a:solidFill>
                <a:srgbClr val="04AF7A"/>
              </a:solidFill>
              <a:ln w="9525">
                <a:solidFill>
                  <a:srgbClr val="FFFFFF">
                    <a:lumMod val="65000"/>
                  </a:srgbClr>
                </a:solidFill>
              </a:ln>
              <a:effectLst/>
            </c:spPr>
          </c:marker>
          <c:dPt>
            <c:idx val="0"/>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0-5AC8-4234-84CC-FB594E405087}"/>
              </c:ext>
            </c:extLst>
          </c:dPt>
          <c:dPt>
            <c:idx val="1"/>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1-5AC8-4234-84CC-FB594E405087}"/>
              </c:ext>
            </c:extLst>
          </c:dPt>
          <c:dPt>
            <c:idx val="2"/>
            <c:marker>
              <c:symbol val="circle"/>
              <c:size val="9"/>
              <c:spPr>
                <a:solidFill>
                  <a:srgbClr val="04AF7A"/>
                </a:solidFill>
                <a:ln w="9525">
                  <a:solidFill>
                    <a:srgbClr val="FFFFFF">
                      <a:lumMod val="65000"/>
                    </a:srgbClr>
                  </a:solidFill>
                </a:ln>
                <a:effectLst/>
              </c:spPr>
            </c:marker>
            <c:bubble3D val="0"/>
            <c:extLst>
              <c:ext xmlns:c16="http://schemas.microsoft.com/office/drawing/2014/chart" uri="{C3380CC4-5D6E-409C-BE32-E72D297353CC}">
                <c16:uniqueId val="{00000002-5AC8-4234-84CC-FB594E405087}"/>
              </c:ext>
            </c:extLst>
          </c:dPt>
          <c:dPt>
            <c:idx val="3"/>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3-5AC8-4234-84CC-FB594E405087}"/>
              </c:ext>
            </c:extLst>
          </c:dPt>
          <c:dPt>
            <c:idx val="4"/>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4-5AC8-4234-84CC-FB594E405087}"/>
              </c:ext>
            </c:extLst>
          </c:dPt>
          <c:dPt>
            <c:idx val="5"/>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5-5AC8-4234-84CC-FB594E405087}"/>
              </c:ext>
            </c:extLst>
          </c:dPt>
          <c:dPt>
            <c:idx val="6"/>
            <c:marker>
              <c:symbol val="circle"/>
              <c:size val="9"/>
              <c:spPr>
                <a:solidFill>
                  <a:srgbClr val="FEF100"/>
                </a:solidFill>
                <a:ln w="9525">
                  <a:solidFill>
                    <a:srgbClr val="FFFFFF">
                      <a:lumMod val="65000"/>
                    </a:srgbClr>
                  </a:solidFill>
                </a:ln>
                <a:effectLst/>
              </c:spPr>
            </c:marker>
            <c:bubble3D val="0"/>
            <c:extLst>
              <c:ext xmlns:c16="http://schemas.microsoft.com/office/drawing/2014/chart" uri="{C3380CC4-5D6E-409C-BE32-E72D297353CC}">
                <c16:uniqueId val="{00000006-5AC8-4234-84CC-FB594E405087}"/>
              </c:ext>
            </c:extLst>
          </c:dPt>
          <c:dPt>
            <c:idx val="7"/>
            <c:marker>
              <c:symbol val="circle"/>
              <c:size val="9"/>
              <c:spPr>
                <a:solidFill>
                  <a:srgbClr val="EB3D14"/>
                </a:solidFill>
                <a:ln w="9525">
                  <a:solidFill>
                    <a:srgbClr val="FFFFFF">
                      <a:lumMod val="65000"/>
                    </a:srgbClr>
                  </a:solidFill>
                </a:ln>
                <a:effectLst/>
              </c:spPr>
            </c:marker>
            <c:bubble3D val="0"/>
            <c:extLst>
              <c:ext xmlns:c16="http://schemas.microsoft.com/office/drawing/2014/chart" uri="{C3380CC4-5D6E-409C-BE32-E72D297353CC}">
                <c16:uniqueId val="{00000007-5AC8-4234-84CC-FB594E405087}"/>
              </c:ext>
            </c:extLst>
          </c:dPt>
          <c:xVal>
            <c:numRef>
              <c:f>Sheet8!$A$12:$A$19</c:f>
              <c:numCache>
                <c:formatCode>General</c:formatCode>
                <c:ptCount val="8"/>
                <c:pt idx="0">
                  <c:v>1</c:v>
                </c:pt>
                <c:pt idx="1">
                  <c:v>1</c:v>
                </c:pt>
                <c:pt idx="2">
                  <c:v>0</c:v>
                </c:pt>
                <c:pt idx="3">
                  <c:v>1</c:v>
                </c:pt>
                <c:pt idx="4">
                  <c:v>0</c:v>
                </c:pt>
                <c:pt idx="5">
                  <c:v>1</c:v>
                </c:pt>
                <c:pt idx="6">
                  <c:v>0</c:v>
                </c:pt>
                <c:pt idx="7">
                  <c:v>1</c:v>
                </c:pt>
              </c:numCache>
            </c:numRef>
          </c:xVal>
          <c:yVal>
            <c:numRef>
              <c:f>Sheet8!$B$12:$B$19</c:f>
              <c:numCache>
                <c:formatCode>General</c:formatCode>
                <c:ptCount val="8"/>
                <c:pt idx="0">
                  <c:v>-43.099121706398989</c:v>
                </c:pt>
                <c:pt idx="1">
                  <c:v>30.802292263610319</c:v>
                </c:pt>
                <c:pt idx="2">
                  <c:v>-19.196228109564441</c:v>
                </c:pt>
                <c:pt idx="3">
                  <c:v>-45.167286245353161</c:v>
                </c:pt>
                <c:pt idx="4">
                  <c:v>46.146616541353382</c:v>
                </c:pt>
                <c:pt idx="5">
                  <c:v>-5.1622418879056049</c:v>
                </c:pt>
                <c:pt idx="6">
                  <c:v>50.134770889487868</c:v>
                </c:pt>
                <c:pt idx="7">
                  <c:v>-34.745762711864401</c:v>
                </c:pt>
              </c:numCache>
            </c:numRef>
          </c:yVal>
          <c:smooth val="0"/>
          <c:extLst>
            <c:ext xmlns:c16="http://schemas.microsoft.com/office/drawing/2014/chart" uri="{C3380CC4-5D6E-409C-BE32-E72D297353CC}">
              <c16:uniqueId val="{00000008-5AC8-4234-84CC-FB594E405087}"/>
            </c:ext>
          </c:extLst>
        </c:ser>
        <c:dLbls>
          <c:showLegendKey val="0"/>
          <c:showVal val="0"/>
          <c:showCatName val="0"/>
          <c:showSerName val="0"/>
          <c:showPercent val="0"/>
          <c:showBubbleSize val="0"/>
        </c:dLbls>
        <c:axId val="1675330496"/>
        <c:axId val="1675330080"/>
      </c:scatterChart>
      <c:valAx>
        <c:axId val="1675330496"/>
        <c:scaling>
          <c:orientation val="minMax"/>
          <c:max val="2"/>
          <c:min val="-2"/>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rgbClr val="FFFFFF">
                <a:lumMod val="50000"/>
              </a:srgbClr>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080"/>
        <c:crosses val="autoZero"/>
        <c:crossBetween val="midCat"/>
      </c:valAx>
      <c:valAx>
        <c:axId val="1675330080"/>
        <c:scaling>
          <c:orientation val="minMax"/>
          <c:max val="100"/>
          <c:min val="-100"/>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2">
                <a:lumMod val="50000"/>
              </a:schemeClr>
            </a:solidFill>
            <a:round/>
            <a:headEnd type="stealth"/>
            <a:tailEnd type="stealth"/>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1675330496"/>
        <c:crosses val="autoZero"/>
        <c:crossBetween val="midCat"/>
        <c:majorUnit val="40"/>
      </c:valAx>
      <c:spPr>
        <a:noFill/>
        <a:ln>
          <a:solidFill>
            <a:srgbClr val="FFFFFF">
              <a:lumMod val="65000"/>
            </a:srgb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rgbClr val="000000"/>
              </a:solidFill>
            </a:ln>
            <a:effectLst/>
          </c:spPr>
          <c:invertIfNegative val="0"/>
          <c:dPt>
            <c:idx val="0"/>
            <c:invertIfNegative val="0"/>
            <c:bubble3D val="0"/>
            <c:spPr>
              <a:solidFill>
                <a:srgbClr val="04AF7A"/>
              </a:solidFill>
              <a:ln>
                <a:solidFill>
                  <a:srgbClr val="000000"/>
                </a:solidFill>
              </a:ln>
              <a:effectLst/>
            </c:spPr>
            <c:extLst>
              <c:ext xmlns:c16="http://schemas.microsoft.com/office/drawing/2014/chart" uri="{C3380CC4-5D6E-409C-BE32-E72D297353CC}">
                <c16:uniqueId val="{00000001-0DE7-4686-86A8-CD20AE9B8956}"/>
              </c:ext>
            </c:extLst>
          </c:dPt>
          <c:dPt>
            <c:idx val="1"/>
            <c:invertIfNegative val="0"/>
            <c:bubble3D val="0"/>
            <c:spPr>
              <a:solidFill>
                <a:srgbClr val="FEF100"/>
              </a:solidFill>
              <a:ln>
                <a:solidFill>
                  <a:srgbClr val="000000"/>
                </a:solidFill>
              </a:ln>
              <a:effectLst/>
            </c:spPr>
            <c:extLst>
              <c:ext xmlns:c16="http://schemas.microsoft.com/office/drawing/2014/chart" uri="{C3380CC4-5D6E-409C-BE32-E72D297353CC}">
                <c16:uniqueId val="{00000003-0DE7-4686-86A8-CD20AE9B8956}"/>
              </c:ext>
            </c:extLst>
          </c:dPt>
          <c:dPt>
            <c:idx val="2"/>
            <c:invertIfNegative val="0"/>
            <c:bubble3D val="0"/>
            <c:spPr>
              <a:solidFill>
                <a:srgbClr val="EB3D14"/>
              </a:solidFill>
              <a:ln>
                <a:solidFill>
                  <a:srgbClr val="000000"/>
                </a:solidFill>
              </a:ln>
              <a:effectLst/>
            </c:spPr>
            <c:extLst>
              <c:ext xmlns:c16="http://schemas.microsoft.com/office/drawing/2014/chart" uri="{C3380CC4-5D6E-409C-BE32-E72D297353CC}">
                <c16:uniqueId val="{00000005-0DE7-4686-86A8-CD20AE9B8956}"/>
              </c:ext>
            </c:extLst>
          </c:dPt>
          <c:cat>
            <c:strRef>
              <c:f>Sheet8!$AA$2:$AA$4</c:f>
              <c:strCache>
                <c:ptCount val="3"/>
                <c:pt idx="0">
                  <c:v>一致している</c:v>
                </c:pt>
                <c:pt idx="1">
                  <c:v>少しずれている</c:v>
                </c:pt>
                <c:pt idx="2">
                  <c:v>ずれている</c:v>
                </c:pt>
              </c:strCache>
            </c:strRef>
          </c:cat>
          <c:val>
            <c:numRef>
              <c:f>Sheet8!$AB$2:$AB$4</c:f>
              <c:numCache>
                <c:formatCode>General</c:formatCode>
                <c:ptCount val="3"/>
                <c:pt idx="0">
                  <c:v>2</c:v>
                </c:pt>
                <c:pt idx="1">
                  <c:v>3</c:v>
                </c:pt>
                <c:pt idx="2">
                  <c:v>3</c:v>
                </c:pt>
              </c:numCache>
            </c:numRef>
          </c:val>
          <c:extLst>
            <c:ext xmlns:c16="http://schemas.microsoft.com/office/drawing/2014/chart" uri="{C3380CC4-5D6E-409C-BE32-E72D297353CC}">
              <c16:uniqueId val="{00000006-0DE7-4686-86A8-CD20AE9B8956}"/>
            </c:ext>
          </c:extLst>
        </c:ser>
        <c:dLbls>
          <c:showLegendKey val="0"/>
          <c:showVal val="0"/>
          <c:showCatName val="0"/>
          <c:showSerName val="0"/>
          <c:showPercent val="0"/>
          <c:showBubbleSize val="0"/>
        </c:dLbls>
        <c:gapWidth val="219"/>
        <c:overlap val="-27"/>
        <c:axId val="2027698320"/>
        <c:axId val="2027699984"/>
      </c:barChart>
      <c:catAx>
        <c:axId val="2027698320"/>
        <c:scaling>
          <c:orientation val="minMax"/>
        </c:scaling>
        <c:delete val="1"/>
        <c:axPos val="b"/>
        <c:numFmt formatCode="General" sourceLinked="1"/>
        <c:majorTickMark val="out"/>
        <c:minorTickMark val="none"/>
        <c:tickLblPos val="nextTo"/>
        <c:crossAx val="2027699984"/>
        <c:crosses val="autoZero"/>
        <c:auto val="1"/>
        <c:lblAlgn val="ctr"/>
        <c:lblOffset val="100"/>
        <c:noMultiLvlLbl val="0"/>
      </c:catAx>
      <c:valAx>
        <c:axId val="2027699984"/>
        <c:scaling>
          <c:orientation val="minMax"/>
          <c:max val="8"/>
        </c:scaling>
        <c:delete val="0"/>
        <c:axPos val="l"/>
        <c:majorGridlines>
          <c:spPr>
            <a:ln w="9525" cap="flat" cmpd="sng" algn="ctr">
              <a:solidFill>
                <a:srgbClr val="FFFFFF">
                  <a:lumMod val="65000"/>
                </a:srgb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mn-cs"/>
              </a:defRPr>
            </a:pPr>
            <a:endParaRPr lang="ja-JP"/>
          </a:p>
        </c:txPr>
        <c:crossAx val="20276983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200" baseline="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0.06491</cdr:x>
      <cdr:y>0.0554</cdr:y>
    </cdr:from>
    <cdr:to>
      <cdr:x>0.70496</cdr:x>
      <cdr:y>0.57304</cdr:y>
    </cdr:to>
    <cdr:cxnSp macro="">
      <cdr:nvCxnSpPr>
        <cdr:cNvPr id="24" name="直線コネクタ 23">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97080" y="143609"/>
          <a:ext cx="1943400" cy="1341725"/>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0.06491</cdr:x>
      <cdr:y>0.21645</cdr:y>
    </cdr:from>
    <cdr:to>
      <cdr:x>0.95762</cdr:x>
      <cdr:y>0.95022</cdr:y>
    </cdr:to>
    <cdr:cxnSp macro="">
      <cdr:nvCxnSpPr>
        <cdr:cNvPr id="46"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97080" y="561053"/>
          <a:ext cx="2710543" cy="1901932"/>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0.06491</cdr:x>
      <cdr:y>0.0554</cdr:y>
    </cdr:from>
    <cdr:to>
      <cdr:x>0.94546</cdr:x>
      <cdr:y>0.76288</cdr:y>
    </cdr:to>
    <cdr:cxnSp macro="">
      <cdr:nvCxnSpPr>
        <cdr:cNvPr id="3" name="直線コネクタ 42">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97080" y="143609"/>
          <a:ext cx="2673626" cy="1833784"/>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0.29502</cdr:x>
      <cdr:y>0.41585</cdr:y>
    </cdr:from>
    <cdr:to>
      <cdr:x>0.95012</cdr:x>
      <cdr:y>0.95234</cdr:y>
    </cdr:to>
    <cdr:cxnSp macro="">
      <cdr:nvCxnSpPr>
        <cdr:cNvPr id="5"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895762" y="1077888"/>
          <a:ext cx="1989109" cy="1390601"/>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0.04804</cdr:x>
      <cdr:y>0.22412</cdr:y>
    </cdr:from>
    <cdr:to>
      <cdr:x>0.94829</cdr:x>
      <cdr:y>0.96014</cdr:y>
    </cdr:to>
    <cdr:cxnSp macro="">
      <cdr:nvCxnSpPr>
        <cdr:cNvPr id="46"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39817" y="580931"/>
          <a:ext cx="2620327" cy="1907764"/>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0.06962</cdr:x>
      <cdr:y>0.04774</cdr:y>
    </cdr:from>
    <cdr:to>
      <cdr:x>0.71444</cdr:x>
      <cdr:y>0.56923</cdr:y>
    </cdr:to>
    <cdr:cxnSp macro="">
      <cdr:nvCxnSpPr>
        <cdr:cNvPr id="24" name="直線コネクタ 23">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202644" y="123731"/>
          <a:ext cx="1876860" cy="1351722"/>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0.04817</cdr:x>
      <cdr:y>0.05157</cdr:y>
    </cdr:from>
    <cdr:to>
      <cdr:x>0.9397</cdr:x>
      <cdr:y>0.77629</cdr:y>
    </cdr:to>
    <cdr:cxnSp macro="">
      <cdr:nvCxnSpPr>
        <cdr:cNvPr id="3" name="直線コネクタ 42">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40197" y="133670"/>
          <a:ext cx="2594943" cy="1878496"/>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0.2855</cdr:x>
      <cdr:y>0.41585</cdr:y>
    </cdr:from>
    <cdr:to>
      <cdr:x>0.95012</cdr:x>
      <cdr:y>0.96014</cdr:y>
    </cdr:to>
    <cdr:cxnSp macro="">
      <cdr:nvCxnSpPr>
        <cdr:cNvPr id="5"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830988" y="1077888"/>
          <a:ext cx="1934504" cy="1410807"/>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0.04443</cdr:x>
      <cdr:y>0.06066</cdr:y>
    </cdr:from>
    <cdr:to>
      <cdr:x>0.92852</cdr:x>
      <cdr:y>0.77933</cdr:y>
    </cdr:to>
    <cdr:cxnSp macro="">
      <cdr:nvCxnSpPr>
        <cdr:cNvPr id="6" name="直線コネクタ 42">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38345" y="174171"/>
          <a:ext cx="2752835" cy="2063545"/>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0.03485</cdr:x>
      <cdr:y>0.06066</cdr:y>
    </cdr:from>
    <cdr:to>
      <cdr:x>0.69846</cdr:x>
      <cdr:y>0.59735</cdr:y>
    </cdr:to>
    <cdr:cxnSp macro="">
      <cdr:nvCxnSpPr>
        <cdr:cNvPr id="24" name="直線コネクタ 23">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08515" y="174171"/>
          <a:ext cx="2066338" cy="1541020"/>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0.04443</cdr:x>
      <cdr:y>0.22696</cdr:y>
    </cdr:from>
    <cdr:to>
      <cdr:x>0.94483</cdr:x>
      <cdr:y>0.96705</cdr:y>
    </cdr:to>
    <cdr:cxnSp macro="">
      <cdr:nvCxnSpPr>
        <cdr:cNvPr id="46"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38345" y="651685"/>
          <a:ext cx="2803642" cy="2125038"/>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0.29582</cdr:x>
      <cdr:y>0.40772</cdr:y>
    </cdr:from>
    <cdr:to>
      <cdr:x>0.96005</cdr:x>
      <cdr:y>0.95168</cdr:y>
    </cdr:to>
    <cdr:cxnSp macro="">
      <cdr:nvCxnSpPr>
        <cdr:cNvPr id="7"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921118" y="1170700"/>
          <a:ext cx="2068253" cy="1561900"/>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0.03485</cdr:x>
      <cdr:y>0.03035</cdr:y>
    </cdr:from>
    <cdr:to>
      <cdr:x>0.73594</cdr:x>
      <cdr:y>0.59735</cdr:y>
    </cdr:to>
    <cdr:cxnSp macro="">
      <cdr:nvCxnSpPr>
        <cdr:cNvPr id="6" name="直線コネクタ 23">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63095" y="142061"/>
          <a:ext cx="3281082" cy="2653553"/>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0.04443</cdr:x>
      <cdr:y>0.20658</cdr:y>
    </cdr:from>
    <cdr:to>
      <cdr:x>0.96963</cdr:x>
      <cdr:y>0.96705</cdr:y>
    </cdr:to>
    <cdr:cxnSp macro="">
      <cdr:nvCxnSpPr>
        <cdr:cNvPr id="46"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207919" y="966814"/>
          <a:ext cx="4329953" cy="3558988"/>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0.04443</cdr:x>
      <cdr:y>0.03035</cdr:y>
    </cdr:from>
    <cdr:to>
      <cdr:x>0.9658</cdr:x>
      <cdr:y>0.77933</cdr:y>
    </cdr:to>
    <cdr:cxnSp macro="">
      <cdr:nvCxnSpPr>
        <cdr:cNvPr id="7" name="直線コネクタ 42">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207919" y="142061"/>
          <a:ext cx="4312023" cy="3505200"/>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0.27238</cdr:x>
      <cdr:y>0.40772</cdr:y>
    </cdr:from>
    <cdr:to>
      <cdr:x>0.96005</cdr:x>
      <cdr:y>0.97088</cdr:y>
    </cdr:to>
    <cdr:cxnSp macro="">
      <cdr:nvCxnSpPr>
        <cdr:cNvPr id="8" name="直線コネクタ 45">
          <a:extLst xmlns:a="http://schemas.openxmlformats.org/drawingml/2006/main">
            <a:ext uri="{FF2B5EF4-FFF2-40B4-BE49-F238E27FC236}">
              <a16:creationId xmlns:a16="http://schemas.microsoft.com/office/drawing/2014/main" id="{AEBEA86D-8A13-4024-8B0B-DC81383ADE4D}"/>
            </a:ext>
          </a:extLst>
        </cdr:cNvPr>
        <cdr:cNvCxnSpPr/>
      </cdr:nvCxnSpPr>
      <cdr:spPr>
        <a:xfrm xmlns:a="http://schemas.openxmlformats.org/drawingml/2006/main" flipV="1">
          <a:off x="1274719" y="1908108"/>
          <a:ext cx="3218329" cy="2635623"/>
        </a:xfrm>
        <a:prstGeom xmlns:a="http://schemas.openxmlformats.org/drawingml/2006/main" prst="line">
          <a:avLst/>
        </a:prstGeom>
        <a:ln xmlns:a="http://schemas.openxmlformats.org/drawingml/2006/main">
          <a:solidFill>
            <a:schemeClr val="bg2">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FCB27DBB-6551-4414-9318-3934BBEBD450}"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F930A99D-33DD-4C61-9851-DEAFB95F904E}" type="slidenum">
              <a:rPr kumimoji="1" lang="ja-JP" altLang="en-US" smtClean="0"/>
              <a:t>‹#›</a:t>
            </a:fld>
            <a:endParaRPr kumimoji="1" lang="ja-JP" altLang="en-US"/>
          </a:p>
        </p:txBody>
      </p:sp>
    </p:spTree>
    <p:extLst>
      <p:ext uri="{BB962C8B-B14F-4D97-AF65-F5344CB8AC3E}">
        <p14:creationId xmlns:p14="http://schemas.microsoft.com/office/powerpoint/2010/main" val="372459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エディタの作業効率に関する開発者の自己評価と定量的評価</a:t>
            </a:r>
            <a:r>
              <a:rPr lang="ja-JP" altLang="en-US" sz="1200" dirty="0"/>
              <a:t>という題目で井上研究室の鬼塚が発表いたします．</a:t>
            </a:r>
            <a:endParaRPr lang="en-US" altLang="ja-JP" sz="1200" dirty="0"/>
          </a:p>
          <a:p>
            <a:r>
              <a:rPr lang="ja-JP" altLang="en-US" sz="1200" dirty="0"/>
              <a:t>よろしくお願いします．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a:t>
            </a:fld>
            <a:endParaRPr kumimoji="1" lang="ja-JP" altLang="en-US"/>
          </a:p>
        </p:txBody>
      </p:sp>
    </p:spTree>
    <p:extLst>
      <p:ext uri="{BB962C8B-B14F-4D97-AF65-F5344CB8AC3E}">
        <p14:creationId xmlns:p14="http://schemas.microsoft.com/office/powerpoint/2010/main" val="84928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そして、</a:t>
            </a:r>
            <a:r>
              <a:rPr kumimoji="1" lang="ja-JP" altLang="en-US" sz="1200" b="1" kern="1200" dirty="0">
                <a:solidFill>
                  <a:schemeClr val="tx1"/>
                </a:solidFill>
                <a:effectLst/>
                <a:latin typeface="+mn-lt"/>
                <a:ea typeface="+mn-ea"/>
                <a:cs typeface="+mn-cs"/>
              </a:rPr>
              <a:t>先ほど説明した方法で収集した</a:t>
            </a:r>
            <a:r>
              <a:rPr kumimoji="1" lang="ja-JP" altLang="en-US" sz="1200" kern="1200" dirty="0">
                <a:solidFill>
                  <a:schemeClr val="tx1"/>
                </a:solidFill>
                <a:effectLst/>
                <a:latin typeface="+mn-lt"/>
                <a:ea typeface="+mn-ea"/>
                <a:cs typeface="+mn-cs"/>
              </a:rPr>
              <a:t>細粒度編集履歴を用いて開発進捗率の時系列変化を可視化します。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進捗率の計算には、先行研究で定義された</a:t>
            </a:r>
            <a:r>
              <a:rPr kumimoji="1" lang="en-US" altLang="ja-JP" sz="1200" kern="1200" dirty="0">
                <a:solidFill>
                  <a:schemeClr val="tx1"/>
                </a:solidFill>
                <a:effectLst/>
                <a:latin typeface="+mn-lt"/>
                <a:ea typeface="+mn-ea"/>
                <a:cs typeface="+mn-cs"/>
              </a:rPr>
              <a:t>Achievement Ratio</a:t>
            </a:r>
            <a:r>
              <a:rPr kumimoji="1" lang="ja-JP" altLang="en-US" sz="1200" kern="1200" dirty="0">
                <a:solidFill>
                  <a:schemeClr val="tx1"/>
                </a:solidFill>
                <a:effectLst/>
                <a:latin typeface="+mn-lt"/>
                <a:ea typeface="+mn-ea"/>
                <a:cs typeface="+mn-cs"/>
              </a:rPr>
              <a:t>を使用します。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Achievement Ratio</a:t>
            </a:r>
            <a:r>
              <a:rPr kumimoji="1" lang="ja-JP" altLang="en-US" sz="1200" kern="1200" dirty="0">
                <a:solidFill>
                  <a:schemeClr val="tx1"/>
                </a:solidFill>
                <a:effectLst/>
                <a:latin typeface="+mn-lt"/>
                <a:ea typeface="+mn-ea"/>
                <a:cs typeface="+mn-cs"/>
              </a:rPr>
              <a:t>では各時刻において、最終状態のファイルとの編集距離を求めます。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例えば、</a:t>
            </a:r>
            <a:r>
              <a:rPr kumimoji="1" lang="ja-JP" altLang="ja-JP" sz="1200" b="1" kern="1200" dirty="0">
                <a:solidFill>
                  <a:schemeClr val="tx1"/>
                </a:solidFill>
                <a:effectLst/>
                <a:latin typeface="+mn-lt"/>
                <a:ea typeface="+mn-ea"/>
                <a:cs typeface="+mn-cs"/>
              </a:rPr>
              <a:t>ある被験者</a:t>
            </a:r>
            <a:r>
              <a:rPr kumimoji="1" lang="ja-JP" altLang="en-US" sz="1200" b="1" kern="1200" dirty="0">
                <a:solidFill>
                  <a:schemeClr val="tx1"/>
                </a:solidFill>
                <a:effectLst/>
                <a:latin typeface="+mn-lt"/>
                <a:ea typeface="+mn-ea"/>
                <a:cs typeface="+mn-cs"/>
              </a:rPr>
              <a:t>が</a:t>
            </a:r>
            <a:r>
              <a:rPr kumimoji="1" lang="en-US" altLang="ja-JP" sz="1200" b="1" kern="1200" dirty="0">
                <a:solidFill>
                  <a:schemeClr val="tx1"/>
                </a:solidFill>
                <a:effectLst/>
                <a:latin typeface="+mn-lt"/>
                <a:ea typeface="+mn-ea"/>
                <a:cs typeface="+mn-cs"/>
              </a:rPr>
              <a:t>4</a:t>
            </a:r>
            <a:r>
              <a:rPr kumimoji="1" lang="ja-JP" altLang="en-US" sz="1200" b="1" kern="1200" dirty="0">
                <a:solidFill>
                  <a:schemeClr val="tx1"/>
                </a:solidFill>
                <a:effectLst/>
                <a:latin typeface="+mn-lt"/>
                <a:ea typeface="+mn-ea"/>
                <a:cs typeface="+mn-cs"/>
              </a:rPr>
              <a:t>つのタスクを</a:t>
            </a:r>
            <a:r>
              <a:rPr kumimoji="1" lang="en-US" altLang="ja-JP" sz="1200" b="1" kern="1200" dirty="0">
                <a:solidFill>
                  <a:schemeClr val="tx1"/>
                </a:solidFill>
                <a:effectLst/>
                <a:latin typeface="+mn-lt"/>
                <a:ea typeface="+mn-ea"/>
                <a:cs typeface="+mn-cs"/>
              </a:rPr>
              <a:t>Visual Studio Code</a:t>
            </a:r>
            <a:r>
              <a:rPr kumimoji="1" lang="ja-JP" altLang="en-US" sz="1200" b="1" kern="1200" dirty="0">
                <a:solidFill>
                  <a:schemeClr val="tx1"/>
                </a:solidFill>
                <a:effectLst/>
                <a:latin typeface="+mn-lt"/>
                <a:ea typeface="+mn-ea"/>
                <a:cs typeface="+mn-cs"/>
              </a:rPr>
              <a:t>と</a:t>
            </a:r>
            <a:r>
              <a:rPr kumimoji="1" lang="en-US" altLang="ja-JP" sz="1200" b="1" kern="1200" dirty="0">
                <a:solidFill>
                  <a:schemeClr val="tx1"/>
                </a:solidFill>
                <a:effectLst/>
                <a:latin typeface="+mn-lt"/>
                <a:ea typeface="+mn-ea"/>
                <a:cs typeface="+mn-cs"/>
              </a:rPr>
              <a:t>Eclipse</a:t>
            </a:r>
            <a:r>
              <a:rPr kumimoji="1" lang="ja-JP" altLang="en-US" sz="1200" b="1" kern="1200" dirty="0">
                <a:solidFill>
                  <a:schemeClr val="tx1"/>
                </a:solidFill>
                <a:effectLst/>
                <a:latin typeface="+mn-lt"/>
                <a:ea typeface="+mn-ea"/>
                <a:cs typeface="+mn-cs"/>
              </a:rPr>
              <a:t>を用いて行った</a:t>
            </a:r>
            <a:r>
              <a:rPr kumimoji="1" lang="ja-JP" altLang="ja-JP" sz="1200" b="1" kern="1200" dirty="0">
                <a:solidFill>
                  <a:schemeClr val="tx1"/>
                </a:solidFill>
                <a:effectLst/>
                <a:latin typeface="+mn-lt"/>
                <a:ea typeface="+mn-ea"/>
                <a:cs typeface="+mn-cs"/>
              </a:rPr>
              <a:t>データをこのように可視化します</a:t>
            </a:r>
            <a:endParaRPr kumimoji="1" lang="en-US" altLang="ja-JP" sz="1200" b="1"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930A99D-33DD-4C61-9851-DEAFB95F904E}" type="slidenum">
              <a:rPr kumimoji="1" lang="ja-JP" altLang="en-US" smtClean="0"/>
              <a:t>10</a:t>
            </a:fld>
            <a:endParaRPr kumimoji="1" lang="ja-JP" altLang="en-US"/>
          </a:p>
        </p:txBody>
      </p:sp>
    </p:spTree>
    <p:extLst>
      <p:ext uri="{BB962C8B-B14F-4D97-AF65-F5344CB8AC3E}">
        <p14:creationId xmlns:p14="http://schemas.microsoft.com/office/powerpoint/2010/main" val="158415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そして、進捗率の時系列変化のグラフのうち、各タスクに要した時間のデータを使用します。</a:t>
            </a:r>
            <a:endParaRPr kumimoji="1" lang="en-US" altLang="ja-JP" dirty="0"/>
          </a:p>
          <a:p>
            <a:r>
              <a:rPr kumimoji="1" lang="ja-JP" altLang="en-US" dirty="0"/>
              <a:t>具体的には、まず各データを正規化します。</a:t>
            </a:r>
            <a:endParaRPr kumimoji="1" lang="en-US" altLang="ja-JP" dirty="0"/>
          </a:p>
          <a:p>
            <a:r>
              <a:rPr kumimoji="1" lang="ja-JP" altLang="en-US" dirty="0"/>
              <a:t>正規化とは、最小値</a:t>
            </a:r>
            <a:r>
              <a:rPr kumimoji="1" lang="en-US" altLang="ja-JP" dirty="0"/>
              <a:t>0</a:t>
            </a:r>
            <a:r>
              <a:rPr kumimoji="1" lang="ja-JP" altLang="en-US" dirty="0"/>
              <a:t>から最大値</a:t>
            </a:r>
            <a:r>
              <a:rPr kumimoji="1" lang="en-US" altLang="ja-JP" dirty="0"/>
              <a:t>1</a:t>
            </a:r>
            <a:r>
              <a:rPr kumimoji="1" lang="ja-JP" altLang="en-US" dirty="0"/>
              <a:t>にスケーリングすることです。</a:t>
            </a:r>
            <a:endParaRPr kumimoji="1" lang="en-US" altLang="ja-JP" dirty="0"/>
          </a:p>
          <a:p>
            <a:r>
              <a:rPr kumimoji="1" lang="ja-JP" altLang="en-US" dirty="0"/>
              <a:t>そして、</a:t>
            </a:r>
            <a:r>
              <a:rPr kumimoji="1" lang="ja-JP" altLang="en-US" b="1" dirty="0"/>
              <a:t>正規化したデータを用いて</a:t>
            </a:r>
            <a:r>
              <a:rPr kumimoji="1" lang="ja-JP" altLang="en-US" dirty="0"/>
              <a:t>、エディタ</a:t>
            </a:r>
            <a:r>
              <a:rPr kumimoji="1" lang="en-US" altLang="ja-JP" dirty="0"/>
              <a:t>1</a:t>
            </a:r>
            <a:r>
              <a:rPr kumimoji="1" lang="ja-JP" altLang="en-US" dirty="0"/>
              <a:t>の平均とへエディタ</a:t>
            </a:r>
            <a:r>
              <a:rPr kumimoji="1" lang="en-US" altLang="ja-JP" dirty="0"/>
              <a:t>2</a:t>
            </a:r>
            <a:r>
              <a:rPr kumimoji="1" lang="ja-JP" altLang="en-US" dirty="0"/>
              <a:t>の平均の差を計算します。</a:t>
            </a:r>
            <a:endParaRPr kumimoji="1" lang="en-US" altLang="ja-JP" dirty="0"/>
          </a:p>
          <a:p>
            <a:r>
              <a:rPr kumimoji="1" lang="ja-JP" altLang="en-US" dirty="0"/>
              <a:t>このようにして算出される値の範囲は</a:t>
            </a:r>
            <a:r>
              <a:rPr kumimoji="1" lang="en-US" altLang="ja-JP" dirty="0"/>
              <a:t>-100</a:t>
            </a:r>
            <a:r>
              <a:rPr kumimoji="1" lang="ja-JP" altLang="en-US" dirty="0"/>
              <a:t>から</a:t>
            </a:r>
            <a:r>
              <a:rPr kumimoji="1" lang="en-US" altLang="ja-JP" dirty="0"/>
              <a:t>+100</a:t>
            </a:r>
            <a:r>
              <a:rPr kumimoji="1" lang="ja-JP" altLang="en-US" dirty="0"/>
              <a:t>であり、</a:t>
            </a:r>
            <a:endParaRPr kumimoji="1" lang="en-US" altLang="ja-JP" dirty="0"/>
          </a:p>
          <a:p>
            <a:r>
              <a:rPr kumimoji="1" lang="ja-JP" altLang="en-US" dirty="0"/>
              <a:t>大きいほどエディタ</a:t>
            </a:r>
            <a:r>
              <a:rPr kumimoji="1" lang="en-US" altLang="ja-JP" dirty="0"/>
              <a:t>1</a:t>
            </a:r>
            <a:r>
              <a:rPr kumimoji="1" lang="ja-JP" altLang="en-US" dirty="0"/>
              <a:t>、小さいほどエディタ</a:t>
            </a:r>
            <a:r>
              <a:rPr kumimoji="1" lang="en-US" altLang="ja-JP" dirty="0"/>
              <a:t>2</a:t>
            </a:r>
            <a:r>
              <a:rPr kumimoji="1" lang="ja-JP" altLang="en-US" dirty="0"/>
              <a:t>のほうがコーディングがはやったことを意味します。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11</a:t>
            </a:fld>
            <a:endParaRPr kumimoji="1" lang="ja-JP" altLang="en-US"/>
          </a:p>
        </p:txBody>
      </p:sp>
    </p:spTree>
    <p:extLst>
      <p:ext uri="{BB962C8B-B14F-4D97-AF65-F5344CB8AC3E}">
        <p14:creationId xmlns:p14="http://schemas.microsoft.com/office/powerpoint/2010/main" val="280457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5:30</a:t>
            </a:r>
          </a:p>
          <a:p>
            <a:r>
              <a:rPr kumimoji="1" lang="ja-JP" altLang="en-US" b="1" dirty="0"/>
              <a:t>以上の要して算出した自己評価と定量的評価をもとに</a:t>
            </a:r>
            <a:r>
              <a:rPr kumimoji="1" lang="ja-JP" altLang="en-US" dirty="0"/>
              <a:t>グラフを作成します。</a:t>
            </a:r>
            <a:endParaRPr kumimoji="1" lang="en-US" altLang="ja-JP" dirty="0"/>
          </a:p>
          <a:p>
            <a:r>
              <a:rPr kumimoji="1" lang="ja-JP" altLang="en-US" dirty="0"/>
              <a:t>各点が各開発者の自己評価と定量的評価に対応しています。</a:t>
            </a:r>
            <a:endParaRPr kumimoji="1" lang="en-US" altLang="ja-JP" dirty="0"/>
          </a:p>
          <a:p>
            <a:r>
              <a:rPr kumimoji="1" lang="en-US" altLang="ja-JP" dirty="0"/>
              <a:t>X</a:t>
            </a:r>
            <a:r>
              <a:rPr kumimoji="1" lang="ja-JP" altLang="en-US" dirty="0"/>
              <a:t>軸が自己評価であり、</a:t>
            </a:r>
            <a:r>
              <a:rPr kumimoji="1" lang="en-US" altLang="ja-JP" dirty="0"/>
              <a:t>y</a:t>
            </a:r>
            <a:r>
              <a:rPr kumimoji="1" lang="ja-JP" altLang="en-US" dirty="0"/>
              <a:t>軸が定量的評価です。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12</a:t>
            </a:fld>
            <a:endParaRPr kumimoji="1" lang="ja-JP" altLang="en-US"/>
          </a:p>
        </p:txBody>
      </p:sp>
    </p:spTree>
    <p:extLst>
      <p:ext uri="{BB962C8B-B14F-4D97-AF65-F5344CB8AC3E}">
        <p14:creationId xmlns:p14="http://schemas.microsoft.com/office/powerpoint/2010/main" val="333635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そして、作成したグラフをもとに自己評価と定量的評価が一致しているかを判定する指標には、</a:t>
            </a:r>
            <a:endParaRPr kumimoji="1" lang="en-US" altLang="ja-JP" dirty="0"/>
          </a:p>
          <a:p>
            <a:r>
              <a:rPr kumimoji="1" lang="ja-JP" altLang="en-US" dirty="0"/>
              <a:t>相関係数と領域に区分を用います。</a:t>
            </a:r>
            <a:endParaRPr kumimoji="1" lang="en-US" altLang="ja-JP" dirty="0"/>
          </a:p>
          <a:p>
            <a:r>
              <a:rPr kumimoji="1" lang="ja-JP" altLang="en-US" dirty="0"/>
              <a:t>領域による区分では、</a:t>
            </a:r>
            <a:r>
              <a:rPr kumimoji="1" lang="ja-JP" altLang="en-US" b="1" dirty="0"/>
              <a:t>各点が</a:t>
            </a:r>
            <a:r>
              <a:rPr kumimoji="1" lang="ja-JP" altLang="en-US" dirty="0"/>
              <a:t>緑に位置すれば一致している、黄色に位置すれば少しずれている。、赤に位置すればずれていると判定します。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13</a:t>
            </a:fld>
            <a:endParaRPr kumimoji="1" lang="ja-JP" altLang="en-US"/>
          </a:p>
        </p:txBody>
      </p:sp>
    </p:spTree>
    <p:extLst>
      <p:ext uri="{BB962C8B-B14F-4D97-AF65-F5344CB8AC3E}">
        <p14:creationId xmlns:p14="http://schemas.microsoft.com/office/powerpoint/2010/main" val="215306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6:15</a:t>
            </a:r>
          </a:p>
          <a:p>
            <a:r>
              <a:rPr kumimoji="1" lang="ja-JP" altLang="en-US" dirty="0"/>
              <a:t>以上で説明した提案手法を、</a:t>
            </a:r>
            <a:r>
              <a:rPr kumimoji="1" lang="en-US" altLang="ja-JP" sz="1200" dirty="0"/>
              <a:t>Visual Studio Code </a:t>
            </a:r>
            <a:r>
              <a:rPr kumimoji="1" lang="ja-JP" altLang="en-US" sz="1200" dirty="0"/>
              <a:t>と</a:t>
            </a:r>
            <a:r>
              <a:rPr kumimoji="1" lang="en-US" altLang="ja-JP" sz="1200" dirty="0"/>
              <a:t>Eclipse </a:t>
            </a:r>
            <a:r>
              <a:rPr kumimoji="1" lang="ja-JP" altLang="en-US" sz="1200" dirty="0"/>
              <a:t>を対象に適用する実験を行いました。</a:t>
            </a:r>
            <a:endParaRPr kumimoji="1" lang="en-US" altLang="ja-JP" sz="1200" dirty="0"/>
          </a:p>
          <a:p>
            <a:r>
              <a:rPr kumimoji="1" lang="ja-JP" altLang="en-US" sz="1200" dirty="0"/>
              <a:t>被験者は</a:t>
            </a:r>
            <a:r>
              <a:rPr kumimoji="1" lang="en-US" altLang="ja-JP" sz="1200" dirty="0"/>
              <a:t>8</a:t>
            </a:r>
            <a:r>
              <a:rPr kumimoji="1" lang="ja-JP" altLang="en-US" sz="1200" dirty="0"/>
              <a:t>名に協力してもらい、</a:t>
            </a:r>
            <a:endParaRPr kumimoji="1" lang="en-US" altLang="ja-JP" sz="1200" dirty="0"/>
          </a:p>
          <a:p>
            <a:r>
              <a:rPr kumimoji="1" lang="ja-JP" altLang="en-US" sz="1200" dirty="0"/>
              <a:t>開発言語には</a:t>
            </a:r>
            <a:r>
              <a:rPr kumimoji="1" lang="en-US" altLang="ja-JP" sz="1200" dirty="0"/>
              <a:t>Java</a:t>
            </a:r>
            <a:r>
              <a:rPr kumimoji="1" lang="ja-JP" altLang="en-US" sz="1200" dirty="0"/>
              <a:t>を使用し、</a:t>
            </a:r>
            <a:endParaRPr kumimoji="1" lang="en-US" altLang="ja-JP" sz="1200" dirty="0"/>
          </a:p>
          <a:p>
            <a:r>
              <a:rPr kumimoji="1" lang="ja-JP" altLang="en-US" sz="1200" dirty="0"/>
              <a:t>タスク</a:t>
            </a:r>
            <a:r>
              <a:rPr kumimoji="1" lang="en-US" altLang="ja-JP" sz="1200" dirty="0"/>
              <a:t>1</a:t>
            </a:r>
            <a:r>
              <a:rPr kumimoji="1" lang="ja-JP" altLang="en-US" sz="1200" dirty="0"/>
              <a:t>では</a:t>
            </a:r>
            <a:r>
              <a:rPr kumimoji="1" lang="en-US" altLang="ja-JP" sz="1200" dirty="0"/>
              <a:t>4</a:t>
            </a:r>
            <a:r>
              <a:rPr kumimoji="1" lang="ja-JP" altLang="en-US" sz="1200" dirty="0"/>
              <a:t>問解いてもらい、タスク</a:t>
            </a:r>
            <a:r>
              <a:rPr kumimoji="1" lang="en-US" altLang="ja-JP" sz="1200" dirty="0"/>
              <a:t>2</a:t>
            </a:r>
            <a:r>
              <a:rPr kumimoji="1" lang="ja-JP" altLang="en-US" sz="1200" dirty="0"/>
              <a:t>では</a:t>
            </a:r>
            <a:r>
              <a:rPr kumimoji="1" lang="en-US" altLang="ja-JP" sz="1200" dirty="0"/>
              <a:t>2</a:t>
            </a:r>
            <a:r>
              <a:rPr kumimoji="1" lang="ja-JP" altLang="en-US" sz="1200" dirty="0"/>
              <a:t>つのソースコードを写経してもらいました。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14</a:t>
            </a:fld>
            <a:endParaRPr kumimoji="1" lang="ja-JP" altLang="en-US"/>
          </a:p>
        </p:txBody>
      </p:sp>
    </p:spTree>
    <p:extLst>
      <p:ext uri="{BB962C8B-B14F-4D97-AF65-F5344CB8AC3E}">
        <p14:creationId xmlns:p14="http://schemas.microsoft.com/office/powerpoint/2010/main" val="165456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実験の準備として、</a:t>
            </a:r>
            <a:endParaRPr kumimoji="1" lang="en-US" altLang="ja-JP" dirty="0"/>
          </a:p>
          <a:p>
            <a:r>
              <a:rPr kumimoji="1" lang="ja-JP" altLang="en-US" dirty="0"/>
              <a:t>既存研究の細粒度編集履歴収集プラットフォームでは、</a:t>
            </a:r>
            <a:r>
              <a:rPr kumimoji="1" lang="en-US" altLang="ja-JP" dirty="0"/>
              <a:t>Visual Studio Code</a:t>
            </a:r>
            <a:r>
              <a:rPr kumimoji="1" lang="ja-JP" altLang="en-US" dirty="0"/>
              <a:t>用のプラグインしか開発されていなかったため、</a:t>
            </a:r>
            <a:endParaRPr kumimoji="1" lang="en-US" altLang="ja-JP" dirty="0"/>
          </a:p>
          <a:p>
            <a:r>
              <a:rPr kumimoji="1" lang="en-US" altLang="ja-JP" dirty="0"/>
              <a:t>Eclipse</a:t>
            </a:r>
            <a:r>
              <a:rPr kumimoji="1" lang="ja-JP" altLang="en-US" dirty="0"/>
              <a:t>用のプラグインを開発することで</a:t>
            </a:r>
            <a:r>
              <a:rPr kumimoji="1" lang="en-US" altLang="ja-JP" dirty="0"/>
              <a:t>Eclipse</a:t>
            </a:r>
            <a:r>
              <a:rPr kumimoji="1" lang="ja-JP" altLang="en-US" dirty="0"/>
              <a:t>からの細粒度編集履歴収集を実現しました。</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15</a:t>
            </a:fld>
            <a:endParaRPr kumimoji="1" lang="ja-JP" altLang="en-US"/>
          </a:p>
        </p:txBody>
      </p:sp>
    </p:spTree>
    <p:extLst>
      <p:ext uri="{BB962C8B-B14F-4D97-AF65-F5344CB8AC3E}">
        <p14:creationId xmlns:p14="http://schemas.microsoft.com/office/powerpoint/2010/main" val="133993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endParaRPr kumimoji="1" lang="en-US" altLang="ja-JP" dirty="0"/>
          </a:p>
          <a:p>
            <a:r>
              <a:rPr kumimoji="1" lang="ja-JP" altLang="en-US" dirty="0"/>
              <a:t>定量的評価には開発新緑率の時系列変化を表すグラフが必要であるため、</a:t>
            </a:r>
            <a:endParaRPr kumimoji="1" lang="en-US" altLang="ja-JP" dirty="0"/>
          </a:p>
          <a:p>
            <a:r>
              <a:rPr kumimoji="1" lang="ja-JP" altLang="en-US" dirty="0"/>
              <a:t>複数のコーディング過程の進捗率変化を、コーディングに使用したエディタの情報付きで可視化するツールを開発しました。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16</a:t>
            </a:fld>
            <a:endParaRPr kumimoji="1" lang="ja-JP" altLang="en-US"/>
          </a:p>
        </p:txBody>
      </p:sp>
    </p:spTree>
    <p:extLst>
      <p:ext uri="{BB962C8B-B14F-4D97-AF65-F5344CB8AC3E}">
        <p14:creationId xmlns:p14="http://schemas.microsoft.com/office/powerpoint/2010/main" val="117083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そして、提案手法を適用した結果、</a:t>
            </a:r>
            <a:endParaRPr kumimoji="1" lang="en-US" altLang="ja-JP" dirty="0"/>
          </a:p>
          <a:p>
            <a:r>
              <a:rPr kumimoji="1" lang="ja-JP" altLang="en-US" dirty="0"/>
              <a:t>タスク２の、開発前の自己評価と定量的の比較結果では、</a:t>
            </a:r>
            <a:endParaRPr kumimoji="1" lang="en-US" altLang="ja-JP" dirty="0"/>
          </a:p>
          <a:p>
            <a:r>
              <a:rPr kumimoji="1" lang="ja-JP" altLang="en-US" dirty="0"/>
              <a:t>相関係数が</a:t>
            </a:r>
            <a:r>
              <a:rPr kumimoji="1" lang="en-US" altLang="ja-JP" dirty="0"/>
              <a:t>0.71</a:t>
            </a:r>
            <a:r>
              <a:rPr kumimoji="1" lang="ja-JP" altLang="en-US" dirty="0"/>
              <a:t>、</a:t>
            </a:r>
            <a:endParaRPr kumimoji="1" lang="en-US" altLang="ja-JP" dirty="0"/>
          </a:p>
          <a:p>
            <a:r>
              <a:rPr kumimoji="1" lang="ja-JP" altLang="en-US" dirty="0"/>
              <a:t>一致している人が</a:t>
            </a:r>
            <a:r>
              <a:rPr kumimoji="1" lang="en-US" altLang="ja-JP" dirty="0"/>
              <a:t>3</a:t>
            </a:r>
            <a:r>
              <a:rPr kumimoji="1" lang="ja-JP" altLang="en-US" dirty="0"/>
              <a:t>人、少しずれている人が</a:t>
            </a:r>
            <a:r>
              <a:rPr kumimoji="1" lang="en-US" altLang="ja-JP" dirty="0"/>
              <a:t>4</a:t>
            </a:r>
            <a:r>
              <a:rPr kumimoji="1" lang="ja-JP" altLang="en-US" dirty="0"/>
              <a:t>人、ずれている人が</a:t>
            </a:r>
            <a:r>
              <a:rPr kumimoji="1" lang="en-US" altLang="ja-JP" dirty="0"/>
              <a:t>1</a:t>
            </a:r>
            <a:r>
              <a:rPr kumimoji="1" lang="ja-JP" altLang="en-US" dirty="0"/>
              <a:t>人であり、</a:t>
            </a:r>
            <a:endParaRPr kumimoji="1" lang="en-US" altLang="ja-JP" dirty="0"/>
          </a:p>
          <a:p>
            <a:r>
              <a:rPr kumimoji="1" lang="ja-JP" altLang="en-US" b="1" dirty="0"/>
              <a:t>また、少しずれてた黄色の点に関しても、ずれていると判定される領域に非常に近いため、</a:t>
            </a:r>
            <a:endParaRPr kumimoji="1" lang="en-US" altLang="ja-JP" b="1" dirty="0"/>
          </a:p>
          <a:p>
            <a:r>
              <a:rPr kumimoji="1" lang="ja-JP" altLang="en-US" b="1" dirty="0"/>
              <a:t>開発前の自己評価と定量的評価はおおむね一致してることがわかります。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17</a:t>
            </a:fld>
            <a:endParaRPr kumimoji="1" lang="ja-JP" altLang="en-US"/>
          </a:p>
        </p:txBody>
      </p:sp>
    </p:spTree>
    <p:extLst>
      <p:ext uri="{BB962C8B-B14F-4D97-AF65-F5344CB8AC3E}">
        <p14:creationId xmlns:p14="http://schemas.microsoft.com/office/powerpoint/2010/main" val="41041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また、タスク２の、開発後の自己評価と定量的の比較結果では、</a:t>
            </a:r>
            <a:endParaRPr kumimoji="1" lang="en-US" altLang="ja-JP" dirty="0"/>
          </a:p>
          <a:p>
            <a:r>
              <a:rPr kumimoji="1" lang="ja-JP" altLang="en-US" dirty="0"/>
              <a:t>相関係数が</a:t>
            </a:r>
            <a:r>
              <a:rPr kumimoji="1" lang="en-US" altLang="ja-JP" dirty="0"/>
              <a:t>-0.27</a:t>
            </a:r>
            <a:r>
              <a:rPr kumimoji="1" lang="ja-JP" altLang="en-US" dirty="0"/>
              <a:t>、</a:t>
            </a:r>
            <a:endParaRPr kumimoji="1" lang="en-US" altLang="ja-JP" dirty="0"/>
          </a:p>
          <a:p>
            <a:r>
              <a:rPr kumimoji="1" lang="ja-JP" altLang="en-US" dirty="0"/>
              <a:t>一致している人が</a:t>
            </a:r>
            <a:r>
              <a:rPr kumimoji="1" lang="en-US" altLang="ja-JP" dirty="0"/>
              <a:t>3</a:t>
            </a:r>
            <a:r>
              <a:rPr kumimoji="1" lang="ja-JP" altLang="en-US" dirty="0"/>
              <a:t>人、少しずれている人が</a:t>
            </a:r>
            <a:r>
              <a:rPr kumimoji="1" lang="en-US" altLang="ja-JP" dirty="0"/>
              <a:t>3</a:t>
            </a:r>
            <a:r>
              <a:rPr kumimoji="1" lang="ja-JP" altLang="en-US" dirty="0"/>
              <a:t>人、ずれている人が</a:t>
            </a:r>
            <a:r>
              <a:rPr kumimoji="1" lang="en-US" altLang="ja-JP" dirty="0"/>
              <a:t>2</a:t>
            </a:r>
            <a:r>
              <a:rPr kumimoji="1" lang="ja-JP" altLang="en-US" dirty="0"/>
              <a:t>人であり、</a:t>
            </a:r>
            <a:endParaRPr kumimoji="1" lang="en-US" altLang="ja-JP" dirty="0"/>
          </a:p>
          <a:p>
            <a:r>
              <a:rPr kumimoji="1" lang="ja-JP" altLang="en-US" b="1" dirty="0"/>
              <a:t>開発後の自己評価と定量的評価にはギャップがあることがわかります。</a:t>
            </a:r>
            <a:endParaRPr kumimoji="1" lang="en-US" altLang="ja-JP" b="1" dirty="0"/>
          </a:p>
          <a:p>
            <a:r>
              <a:rPr kumimoji="1" lang="ja-JP" altLang="en-US" b="1" dirty="0"/>
              <a:t>タスク</a:t>
            </a:r>
            <a:r>
              <a:rPr kumimoji="1" lang="en-US" altLang="ja-JP" b="1" dirty="0"/>
              <a:t>1</a:t>
            </a:r>
            <a:r>
              <a:rPr kumimoji="1" lang="ja-JP" altLang="en-US" b="1" dirty="0"/>
              <a:t>については時間の関係上割愛しますが、このように提案手法を適用することで自己評価と定量的評価の比較を実現できます。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18</a:t>
            </a:fld>
            <a:endParaRPr kumimoji="1" lang="ja-JP" altLang="en-US"/>
          </a:p>
        </p:txBody>
      </p:sp>
    </p:spTree>
    <p:extLst>
      <p:ext uri="{BB962C8B-B14F-4D97-AF65-F5344CB8AC3E}">
        <p14:creationId xmlns:p14="http://schemas.microsoft.com/office/powerpoint/2010/main" val="915825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8:15</a:t>
            </a:r>
          </a:p>
          <a:p>
            <a:r>
              <a:rPr kumimoji="1" lang="ja-JP" altLang="en-US" b="1" dirty="0"/>
              <a:t>次に、コーディング過程を含めた定量的評価に関してです。</a:t>
            </a:r>
            <a:endParaRPr kumimoji="1" lang="en-US" altLang="ja-JP" b="1" dirty="0"/>
          </a:p>
          <a:p>
            <a:r>
              <a:rPr kumimoji="1" lang="ja-JP" altLang="en-US" b="1" dirty="0"/>
              <a:t>この図は、ある被験者がタスク２において、同じソースコードを</a:t>
            </a:r>
            <a:r>
              <a:rPr kumimoji="1" lang="en-US" altLang="ja-JP" b="1" dirty="0"/>
              <a:t>Visual Studio Code</a:t>
            </a:r>
            <a:r>
              <a:rPr kumimoji="1" lang="ja-JP" altLang="en-US" b="1" dirty="0"/>
              <a:t>と</a:t>
            </a:r>
            <a:r>
              <a:rPr kumimoji="1" lang="en-US" altLang="ja-JP" b="1" dirty="0"/>
              <a:t>Eclipse</a:t>
            </a:r>
            <a:r>
              <a:rPr kumimoji="1" lang="ja-JP" altLang="en-US" b="1" dirty="0"/>
              <a:t>で書き写しを行ったときのそれぞれの進捗グラフです。</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タスクに要した時間だけをみると</a:t>
            </a:r>
            <a:r>
              <a:rPr kumimoji="1" lang="ja-JP" altLang="en-US" b="1" dirty="0"/>
              <a:t>、</a:t>
            </a:r>
            <a:r>
              <a:rPr kumimoji="1" lang="ja-JP" altLang="en-US" b="0" dirty="0"/>
              <a:t>タスク完了がはやい</a:t>
            </a:r>
            <a:r>
              <a:rPr kumimoji="1" lang="en-US" altLang="ja-JP" b="0" dirty="0"/>
              <a:t>Visual Studio Code</a:t>
            </a:r>
            <a:r>
              <a:rPr kumimoji="1" lang="ja-JP" altLang="en-US" b="0" dirty="0"/>
              <a:t>のほうが作業効率がよいと評価します。</a:t>
            </a:r>
            <a:endParaRPr kumimoji="1" lang="en-US" altLang="ja-JP" b="0"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19</a:t>
            </a:fld>
            <a:endParaRPr kumimoji="1" lang="ja-JP" altLang="en-US"/>
          </a:p>
        </p:txBody>
      </p:sp>
    </p:spTree>
    <p:extLst>
      <p:ext uri="{BB962C8B-B14F-4D97-AF65-F5344CB8AC3E}">
        <p14:creationId xmlns:p14="http://schemas.microsoft.com/office/powerpoint/2010/main" val="47989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まず、コーディングプロセスの把握に関してです。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プログラム理解の観点から、ソースコードの時系列変化を扱う研究が数多く行われている。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多くの既存研究ではバージョン管理システムに記録された情報を利用しているが、</a:t>
            </a:r>
            <a:endParaRPr kumimoji="1"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バージョン管理システムに記録された情報では</a:t>
            </a:r>
            <a:r>
              <a:rPr kumimoji="1" lang="ja-JP" altLang="en-US" sz="1200" b="0" kern="1200" dirty="0">
                <a:solidFill>
                  <a:schemeClr val="tx1"/>
                </a:solidFill>
                <a:effectLst/>
                <a:latin typeface="+mn-lt"/>
                <a:ea typeface="+mn-ea"/>
                <a:cs typeface="+mn-cs"/>
              </a:rPr>
              <a:t>コーディングプロセスの把握</a:t>
            </a:r>
            <a:r>
              <a:rPr kumimoji="1" lang="ja-JP" altLang="en-US" sz="1200" kern="1200" dirty="0">
                <a:solidFill>
                  <a:schemeClr val="tx1"/>
                </a:solidFill>
                <a:effectLst/>
                <a:latin typeface="+mn-lt"/>
                <a:ea typeface="+mn-ea"/>
                <a:cs typeface="+mn-cs"/>
              </a:rPr>
              <a:t>には不十分です。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具体的に、</a:t>
            </a:r>
            <a:r>
              <a:rPr kumimoji="1" lang="en-US" altLang="ja-JP" sz="1200" kern="1200" dirty="0">
                <a:solidFill>
                  <a:schemeClr val="tx1"/>
                </a:solidFill>
                <a:effectLst/>
                <a:latin typeface="+mn-lt"/>
                <a:ea typeface="+mn-ea"/>
                <a:cs typeface="+mn-cs"/>
              </a:rPr>
              <a:t>Negara</a:t>
            </a:r>
            <a:r>
              <a:rPr kumimoji="1" lang="ja-JP" altLang="en-US" sz="1200" kern="1200" dirty="0">
                <a:solidFill>
                  <a:schemeClr val="tx1"/>
                </a:solidFill>
                <a:effectLst/>
                <a:latin typeface="+mn-lt"/>
                <a:ea typeface="+mn-ea"/>
                <a:cs typeface="+mn-cs"/>
              </a:rPr>
              <a:t>らは変更の</a:t>
            </a:r>
            <a:r>
              <a:rPr kumimoji="1" lang="en-US" altLang="ja-JP" sz="1200" kern="1200" dirty="0">
                <a:solidFill>
                  <a:schemeClr val="tx1"/>
                </a:solidFill>
                <a:effectLst/>
                <a:latin typeface="+mn-lt"/>
                <a:ea typeface="+mn-ea"/>
                <a:cs typeface="+mn-cs"/>
              </a:rPr>
              <a:t>37%</a:t>
            </a:r>
            <a:r>
              <a:rPr kumimoji="1" lang="ja-JP" altLang="en-US" sz="1200" kern="1200" dirty="0">
                <a:solidFill>
                  <a:schemeClr val="tx1"/>
                </a:solidFill>
                <a:effectLst/>
                <a:latin typeface="+mn-lt"/>
                <a:ea typeface="+mn-ea"/>
                <a:cs typeface="+mn-cs"/>
              </a:rPr>
              <a:t>が</a:t>
            </a:r>
            <a:r>
              <a:rPr kumimoji="1" lang="ja-JP" altLang="en-US" sz="1200" b="1" kern="1200" dirty="0">
                <a:solidFill>
                  <a:schemeClr val="tx1"/>
                </a:solidFill>
                <a:effectLst/>
                <a:latin typeface="+mn-lt"/>
                <a:ea typeface="+mn-ea"/>
                <a:cs typeface="+mn-cs"/>
              </a:rPr>
              <a:t>バージョン管理システムに格納されることなく</a:t>
            </a:r>
            <a:r>
              <a:rPr kumimoji="1" lang="ja-JP" altLang="en-US" sz="1200" kern="1200" dirty="0">
                <a:solidFill>
                  <a:schemeClr val="tx1"/>
                </a:solidFill>
                <a:effectLst/>
                <a:latin typeface="+mn-lt"/>
                <a:ea typeface="+mn-ea"/>
                <a:cs typeface="+mn-cs"/>
              </a:rPr>
              <a:t>追跡不可能となっていることを指摘しています。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そのため、より粒度の細かいデータを活用する必要があります。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930A99D-33DD-4C61-9851-DEAFB95F904E}" type="slidenum">
              <a:rPr kumimoji="1" lang="ja-JP" altLang="en-US" smtClean="0"/>
              <a:t>2</a:t>
            </a:fld>
            <a:endParaRPr kumimoji="1" lang="ja-JP" altLang="en-US"/>
          </a:p>
        </p:txBody>
      </p:sp>
    </p:spTree>
    <p:extLst>
      <p:ext uri="{BB962C8B-B14F-4D97-AF65-F5344CB8AC3E}">
        <p14:creationId xmlns:p14="http://schemas.microsoft.com/office/powerpoint/2010/main" val="246142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しかし、コーディング過程を見ると、</a:t>
            </a:r>
            <a:r>
              <a:rPr lang="en-US" altLang="ja-JP" sz="1200" dirty="0"/>
              <a:t>Eclipse</a:t>
            </a:r>
            <a:r>
              <a:rPr lang="ja-JP" altLang="en-US" sz="1200" dirty="0"/>
              <a:t>のほうが途中までははやく、進捗率</a:t>
            </a:r>
            <a:r>
              <a:rPr lang="en-US" altLang="ja-JP" sz="1200" dirty="0"/>
              <a:t>90%</a:t>
            </a:r>
            <a:r>
              <a:rPr lang="ja-JP" altLang="en-US" sz="1200" dirty="0"/>
              <a:t>以降停滞したため</a:t>
            </a:r>
            <a:r>
              <a:rPr kumimoji="1" lang="ja-JP" altLang="en-US" b="0" dirty="0"/>
              <a:t>遅くなっていることがわかります。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停滞箇所の細粒度編集履歴を確認すると、停滞理由はタイプミス箇所の特定に時間を要したためであり、エディタが原因ではありません。</a:t>
            </a:r>
            <a:endParaRPr kumimoji="1" lang="en-US" altLang="ja-JP" b="0" dirty="0"/>
          </a:p>
          <a:p>
            <a:r>
              <a:rPr kumimoji="1" lang="ja-JP" altLang="en-US" b="0" dirty="0"/>
              <a:t>つまり</a:t>
            </a:r>
            <a:r>
              <a:rPr kumimoji="1" lang="ja-JP" altLang="en-US" b="1" dirty="0"/>
              <a:t>、コーディング過程も含めると</a:t>
            </a:r>
            <a:r>
              <a:rPr kumimoji="1" lang="ja-JP" altLang="en-US" b="0" dirty="0"/>
              <a:t>、</a:t>
            </a:r>
            <a:r>
              <a:rPr kumimoji="1" lang="en-US" altLang="ja-JP" b="0" dirty="0"/>
              <a:t>Eclipse</a:t>
            </a:r>
            <a:r>
              <a:rPr kumimoji="1" lang="ja-JP" altLang="en-US" b="0" dirty="0"/>
              <a:t>のほうがエディタの作業効率がよいといえます。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このように、タスクに要した時間だけでなく、コーディング過程を含めることでより詳細に定量的評価することができます。</a:t>
            </a:r>
            <a:endParaRPr kumimoji="1" lang="en-US" altLang="ja-JP" b="1"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20</a:t>
            </a:fld>
            <a:endParaRPr kumimoji="1" lang="ja-JP" altLang="en-US"/>
          </a:p>
        </p:txBody>
      </p:sp>
    </p:spTree>
    <p:extLst>
      <p:ext uri="{BB962C8B-B14F-4D97-AF65-F5344CB8AC3E}">
        <p14:creationId xmlns:p14="http://schemas.microsoft.com/office/powerpoint/2010/main" val="1292045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9:00</a:t>
            </a:r>
          </a:p>
          <a:p>
            <a:r>
              <a:rPr kumimoji="1" lang="ja-JP" altLang="en-US" dirty="0"/>
              <a:t>まとめです。</a:t>
            </a:r>
            <a:endParaRPr kumimoji="1" lang="en-US" altLang="ja-JP" dirty="0"/>
          </a:p>
          <a:p>
            <a:r>
              <a:rPr kumimoji="1" lang="ja-JP" altLang="en-US" dirty="0"/>
              <a:t>本研究では、</a:t>
            </a:r>
            <a:r>
              <a:rPr kumimoji="1" lang="ja-JP" altLang="en-US" sz="2000" dirty="0"/>
              <a:t>エディタの作業効率に関する「開発者の自己評価」と「定量的評価」を収集し，それらを比較する方法を提案しました。</a:t>
            </a:r>
            <a:endParaRPr kumimoji="1" lang="en-US" altLang="ja-JP" sz="2000" dirty="0"/>
          </a:p>
          <a:p>
            <a:r>
              <a:rPr kumimoji="1" lang="ja-JP" altLang="en-US" sz="2000" dirty="0"/>
              <a:t>そして、</a:t>
            </a:r>
            <a:r>
              <a:rPr kumimoji="1" lang="en-US" altLang="ja-JP" sz="2000" dirty="0"/>
              <a:t>Visual Studio Code </a:t>
            </a:r>
            <a:r>
              <a:rPr kumimoji="1" lang="ja-JP" altLang="en-US" sz="2000" dirty="0"/>
              <a:t>と </a:t>
            </a:r>
            <a:r>
              <a:rPr kumimoji="1" lang="en-US" altLang="ja-JP" sz="2000" dirty="0"/>
              <a:t>Eclipse </a:t>
            </a:r>
            <a:r>
              <a:rPr kumimoji="1" lang="ja-JP" altLang="en-US" sz="2000" dirty="0"/>
              <a:t>を対象に</a:t>
            </a:r>
            <a:r>
              <a:rPr lang="ja-JP" altLang="en-US" sz="2000" dirty="0"/>
              <a:t>提案手法を適用し、</a:t>
            </a:r>
            <a:endParaRPr kumimoji="1" lang="en-US" altLang="ja-JP" sz="2000" dirty="0"/>
          </a:p>
          <a:p>
            <a:r>
              <a:rPr kumimoji="1" lang="ja-JP" altLang="en-US" sz="1800" dirty="0"/>
              <a:t>自己評価と定量的評価の収集、及び比較を実現できること</a:t>
            </a:r>
            <a:r>
              <a:rPr lang="ja-JP" altLang="en-US" sz="1800" dirty="0"/>
              <a:t>を</a:t>
            </a:r>
            <a:r>
              <a:rPr kumimoji="1" lang="ja-JP" altLang="en-US" sz="1800" dirty="0"/>
              <a:t>確認し、</a:t>
            </a:r>
            <a:endParaRPr kumimoji="1" lang="en-US" altLang="ja-JP" sz="1800" dirty="0"/>
          </a:p>
          <a:p>
            <a:r>
              <a:rPr kumimoji="1" lang="ja-JP" altLang="en-US" sz="1800" dirty="0"/>
              <a:t>また、</a:t>
            </a:r>
            <a:r>
              <a:rPr lang="ja-JP" altLang="en-US" sz="1800" dirty="0"/>
              <a:t>コーディング過程も含めた定量的評価を行うことで、より正確に評価できることを確認しました。</a:t>
            </a:r>
            <a:endParaRPr kumimoji="1" lang="en-US" altLang="ja-JP" sz="1800" dirty="0"/>
          </a:p>
          <a:p>
            <a:r>
              <a:rPr lang="ja-JP" altLang="en-US" sz="2400" dirty="0"/>
              <a:t>今後の課題としては、</a:t>
            </a:r>
            <a:endParaRPr kumimoji="1" lang="en-US" altLang="ja-JP" sz="2400" dirty="0"/>
          </a:p>
          <a:p>
            <a:r>
              <a:rPr kumimoji="1" lang="ja-JP" altLang="en-US" sz="2000" dirty="0"/>
              <a:t>被験者の数・タスクの数を増やしての実験や、</a:t>
            </a:r>
            <a:endParaRPr kumimoji="1" lang="en-US" altLang="ja-JP" sz="2000" dirty="0"/>
          </a:p>
          <a:p>
            <a:r>
              <a:rPr lang="ja-JP" altLang="en-US" sz="2000" dirty="0"/>
              <a:t>ほかのエディタを対象にした実験を行うこと、</a:t>
            </a:r>
            <a:endParaRPr lang="en-US" altLang="ja-JP" sz="2000" dirty="0"/>
          </a:p>
          <a:p>
            <a:r>
              <a:rPr kumimoji="1" lang="ja-JP" altLang="en-US" sz="2000" dirty="0"/>
              <a:t>また、タスクに要した時間以外の情報も利用した定量的評価の実現が考えられます。</a:t>
            </a:r>
            <a:endParaRPr kumimoji="1" lang="en-US" altLang="ja-JP" sz="2000" dirty="0"/>
          </a:p>
          <a:p>
            <a:endParaRPr kumimoji="1" lang="en-US" altLang="ja-JP" sz="2000" dirty="0"/>
          </a:p>
          <a:p>
            <a:r>
              <a:rPr kumimoji="1" lang="ja-JP" altLang="en-US" sz="2000" dirty="0"/>
              <a:t>発表は以上になります。ご清聴ありがとうございました。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21</a:t>
            </a:fld>
            <a:endParaRPr kumimoji="1" lang="ja-JP" altLang="en-US"/>
          </a:p>
        </p:txBody>
      </p:sp>
    </p:spTree>
    <p:extLst>
      <p:ext uri="{BB962C8B-B14F-4D97-AF65-F5344CB8AC3E}">
        <p14:creationId xmlns:p14="http://schemas.microsoft.com/office/powerpoint/2010/main" val="732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0C894CA-5183-46A6-901D-7C06FC4BC307}" type="slidenum">
              <a:rPr kumimoji="1" lang="ja-JP" altLang="en-US" smtClean="0"/>
              <a:t>23</a:t>
            </a:fld>
            <a:endParaRPr kumimoji="1" lang="ja-JP" altLang="en-US"/>
          </a:p>
        </p:txBody>
      </p:sp>
    </p:spTree>
    <p:extLst>
      <p:ext uri="{BB962C8B-B14F-4D97-AF65-F5344CB8AC3E}">
        <p14:creationId xmlns:p14="http://schemas.microsoft.com/office/powerpoint/2010/main" val="2421750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C894CA-5183-46A6-901D-7C06FC4BC307}" type="slidenum">
              <a:rPr kumimoji="1" lang="ja-JP" altLang="en-US" smtClean="0"/>
              <a:t>24</a:t>
            </a:fld>
            <a:endParaRPr kumimoji="1" lang="ja-JP" altLang="en-US"/>
          </a:p>
        </p:txBody>
      </p:sp>
    </p:spTree>
    <p:extLst>
      <p:ext uri="{BB962C8B-B14F-4D97-AF65-F5344CB8AC3E}">
        <p14:creationId xmlns:p14="http://schemas.microsoft.com/office/powerpoint/2010/main" val="290670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C894CA-5183-46A6-901D-7C06FC4BC307}" type="slidenum">
              <a:rPr kumimoji="1" lang="ja-JP" altLang="en-US" smtClean="0"/>
              <a:t>25</a:t>
            </a:fld>
            <a:endParaRPr kumimoji="1" lang="ja-JP" altLang="en-US"/>
          </a:p>
        </p:txBody>
      </p:sp>
    </p:spTree>
    <p:extLst>
      <p:ext uri="{BB962C8B-B14F-4D97-AF65-F5344CB8AC3E}">
        <p14:creationId xmlns:p14="http://schemas.microsoft.com/office/powerpoint/2010/main" val="81407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C894CA-5183-46A6-901D-7C06FC4BC307}" type="slidenum">
              <a:rPr kumimoji="1" lang="ja-JP" altLang="en-US" smtClean="0"/>
              <a:t>26</a:t>
            </a:fld>
            <a:endParaRPr kumimoji="1" lang="ja-JP" altLang="en-US"/>
          </a:p>
        </p:txBody>
      </p:sp>
    </p:spTree>
    <p:extLst>
      <p:ext uri="{BB962C8B-B14F-4D97-AF65-F5344CB8AC3E}">
        <p14:creationId xmlns:p14="http://schemas.microsoft.com/office/powerpoint/2010/main" val="380871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そして、提案手法を適用した結果、</a:t>
            </a:r>
            <a:endParaRPr kumimoji="1" lang="en-US" altLang="ja-JP" dirty="0"/>
          </a:p>
          <a:p>
            <a:r>
              <a:rPr kumimoji="1" lang="ja-JP" altLang="en-US" dirty="0"/>
              <a:t>タスク２の、開発前の自己評価と定量的の比較結果では、</a:t>
            </a:r>
            <a:endParaRPr kumimoji="1" lang="en-US" altLang="ja-JP" dirty="0"/>
          </a:p>
          <a:p>
            <a:r>
              <a:rPr kumimoji="1" lang="ja-JP" altLang="en-US" dirty="0"/>
              <a:t>相関係数が</a:t>
            </a:r>
            <a:r>
              <a:rPr kumimoji="1" lang="en-US" altLang="ja-JP" dirty="0"/>
              <a:t>0.71</a:t>
            </a:r>
            <a:r>
              <a:rPr kumimoji="1" lang="ja-JP" altLang="en-US" dirty="0"/>
              <a:t>、</a:t>
            </a:r>
            <a:endParaRPr kumimoji="1" lang="en-US" altLang="ja-JP" dirty="0"/>
          </a:p>
          <a:p>
            <a:r>
              <a:rPr kumimoji="1" lang="ja-JP" altLang="en-US" dirty="0"/>
              <a:t>一致している人が</a:t>
            </a:r>
            <a:r>
              <a:rPr kumimoji="1" lang="en-US" altLang="ja-JP" dirty="0"/>
              <a:t>3</a:t>
            </a:r>
            <a:r>
              <a:rPr kumimoji="1" lang="ja-JP" altLang="en-US" dirty="0"/>
              <a:t>人、少しずれている人が</a:t>
            </a:r>
            <a:r>
              <a:rPr kumimoji="1" lang="en-US" altLang="ja-JP" dirty="0"/>
              <a:t>4</a:t>
            </a:r>
            <a:r>
              <a:rPr kumimoji="1" lang="ja-JP" altLang="en-US" dirty="0"/>
              <a:t>人、ずれている人が</a:t>
            </a:r>
            <a:r>
              <a:rPr kumimoji="1" lang="en-US" altLang="ja-JP" dirty="0"/>
              <a:t>1</a:t>
            </a:r>
            <a:r>
              <a:rPr kumimoji="1" lang="ja-JP" altLang="en-US" dirty="0"/>
              <a:t>人であり、</a:t>
            </a:r>
            <a:endParaRPr kumimoji="1" lang="en-US" altLang="ja-JP" dirty="0"/>
          </a:p>
          <a:p>
            <a:r>
              <a:rPr kumimoji="1" lang="ja-JP" altLang="en-US" b="1" dirty="0"/>
              <a:t>また、少しずれてた黄色の点に関しても、ずれていると判定される領域に非常に近いため、</a:t>
            </a:r>
            <a:endParaRPr kumimoji="1" lang="en-US" altLang="ja-JP" b="1" dirty="0"/>
          </a:p>
          <a:p>
            <a:r>
              <a:rPr kumimoji="1" lang="ja-JP" altLang="en-US" b="1" dirty="0"/>
              <a:t>開発前の自己評価と定量的評価はおおむね一致してることがわかります。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27</a:t>
            </a:fld>
            <a:endParaRPr kumimoji="1" lang="ja-JP" altLang="en-US"/>
          </a:p>
        </p:txBody>
      </p:sp>
    </p:spTree>
    <p:extLst>
      <p:ext uri="{BB962C8B-B14F-4D97-AF65-F5344CB8AC3E}">
        <p14:creationId xmlns:p14="http://schemas.microsoft.com/office/powerpoint/2010/main" val="3858395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そして、提案手法を適用した結果、</a:t>
            </a:r>
            <a:endParaRPr kumimoji="1" lang="en-US" altLang="ja-JP" dirty="0"/>
          </a:p>
          <a:p>
            <a:r>
              <a:rPr kumimoji="1" lang="ja-JP" altLang="en-US" dirty="0"/>
              <a:t>タスク２の、開発前の自己評価と定量的の比較結果では、</a:t>
            </a:r>
            <a:endParaRPr kumimoji="1" lang="en-US" altLang="ja-JP" dirty="0"/>
          </a:p>
          <a:p>
            <a:r>
              <a:rPr kumimoji="1" lang="ja-JP" altLang="en-US" dirty="0"/>
              <a:t>相関係数が</a:t>
            </a:r>
            <a:r>
              <a:rPr kumimoji="1" lang="en-US" altLang="ja-JP" dirty="0"/>
              <a:t>0.71</a:t>
            </a:r>
            <a:r>
              <a:rPr kumimoji="1" lang="ja-JP" altLang="en-US" dirty="0"/>
              <a:t>、</a:t>
            </a:r>
            <a:endParaRPr kumimoji="1" lang="en-US" altLang="ja-JP" dirty="0"/>
          </a:p>
          <a:p>
            <a:r>
              <a:rPr kumimoji="1" lang="ja-JP" altLang="en-US" dirty="0"/>
              <a:t>一致している人が</a:t>
            </a:r>
            <a:r>
              <a:rPr kumimoji="1" lang="en-US" altLang="ja-JP" dirty="0"/>
              <a:t>3</a:t>
            </a:r>
            <a:r>
              <a:rPr kumimoji="1" lang="ja-JP" altLang="en-US" dirty="0"/>
              <a:t>人、少しずれている人が</a:t>
            </a:r>
            <a:r>
              <a:rPr kumimoji="1" lang="en-US" altLang="ja-JP" dirty="0"/>
              <a:t>4</a:t>
            </a:r>
            <a:r>
              <a:rPr kumimoji="1" lang="ja-JP" altLang="en-US" dirty="0"/>
              <a:t>人、ずれている人が</a:t>
            </a:r>
            <a:r>
              <a:rPr kumimoji="1" lang="en-US" altLang="ja-JP" dirty="0"/>
              <a:t>1</a:t>
            </a:r>
            <a:r>
              <a:rPr kumimoji="1" lang="ja-JP" altLang="en-US" dirty="0"/>
              <a:t>人であり、</a:t>
            </a:r>
            <a:endParaRPr kumimoji="1" lang="en-US" altLang="ja-JP" dirty="0"/>
          </a:p>
          <a:p>
            <a:r>
              <a:rPr kumimoji="1" lang="ja-JP" altLang="en-US" b="1" dirty="0"/>
              <a:t>また、少しずれてた黄色の点に関しても、ずれていると判定される領域に非常に近いため、</a:t>
            </a:r>
            <a:endParaRPr kumimoji="1" lang="en-US" altLang="ja-JP" b="1" dirty="0"/>
          </a:p>
          <a:p>
            <a:r>
              <a:rPr kumimoji="1" lang="ja-JP" altLang="en-US" b="1" dirty="0"/>
              <a:t>開発前の自己評価と定量的評価はおおむね一致してることがわかります。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28</a:t>
            </a:fld>
            <a:endParaRPr kumimoji="1" lang="ja-JP" altLang="en-US"/>
          </a:p>
        </p:txBody>
      </p:sp>
    </p:spTree>
    <p:extLst>
      <p:ext uri="{BB962C8B-B14F-4D97-AF65-F5344CB8AC3E}">
        <p14:creationId xmlns:p14="http://schemas.microsoft.com/office/powerpoint/2010/main" val="1520179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29</a:t>
            </a:fld>
            <a:endParaRPr kumimoji="1" lang="ja-JP" altLang="en-US"/>
          </a:p>
        </p:txBody>
      </p:sp>
    </p:spTree>
    <p:extLst>
      <p:ext uri="{BB962C8B-B14F-4D97-AF65-F5344CB8AC3E}">
        <p14:creationId xmlns:p14="http://schemas.microsoft.com/office/powerpoint/2010/main" val="310303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そこで使用されるのが細粒度編集履歴です。</a:t>
            </a:r>
            <a:endParaRPr kumimoji="1" lang="en-US" altLang="ja-JP" b="1" dirty="0"/>
          </a:p>
          <a:p>
            <a:r>
              <a:rPr kumimoji="1" lang="ja-JP" altLang="en-US" dirty="0"/>
              <a:t>細粒度編集履歴とは、ファイルの保存やバージョン管理システムへのコミットなどより細かい単位での編集履歴のことで、</a:t>
            </a:r>
            <a:endParaRPr kumimoji="1" lang="en-US" altLang="ja-JP" dirty="0"/>
          </a:p>
          <a:p>
            <a:r>
              <a:rPr kumimoji="1" lang="ja-JP" altLang="en-US" dirty="0"/>
              <a:t>行単位や１文字ごとの編集のことを言います。</a:t>
            </a:r>
            <a:endParaRPr kumimoji="1" lang="en-US" altLang="ja-JP" dirty="0"/>
          </a:p>
          <a:p>
            <a:r>
              <a:rPr kumimoji="1" lang="ja-JP" altLang="en-US" dirty="0"/>
              <a:t>活用例としては、プログラム理解・変更支援・プロセス改善など</a:t>
            </a:r>
            <a:r>
              <a:rPr kumimoji="1" lang="ja-JP" altLang="en-US" b="1" dirty="0"/>
              <a:t>豊富に考えられています</a:t>
            </a:r>
            <a:r>
              <a:rPr kumimoji="1" lang="ja-JP" altLang="en-US" dirty="0"/>
              <a:t>。</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3</a:t>
            </a:fld>
            <a:endParaRPr kumimoji="1" lang="ja-JP" altLang="en-US"/>
          </a:p>
        </p:txBody>
      </p:sp>
    </p:spTree>
    <p:extLst>
      <p:ext uri="{BB962C8B-B14F-4D97-AF65-F5344CB8AC3E}">
        <p14:creationId xmlns:p14="http://schemas.microsoft.com/office/powerpoint/2010/main" val="259222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本研究の動機に関してです。</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現在使用率が</a:t>
            </a:r>
            <a:r>
              <a:rPr kumimoji="1" lang="en-US" altLang="ja-JP" sz="1200" b="0" i="0" u="none" strike="noStrike" kern="1200" baseline="0" dirty="0">
                <a:solidFill>
                  <a:schemeClr val="tx1"/>
                </a:solidFill>
                <a:latin typeface="+mn-lt"/>
                <a:ea typeface="+mn-ea"/>
                <a:cs typeface="+mn-cs"/>
              </a:rPr>
              <a:t>10%</a:t>
            </a:r>
            <a:r>
              <a:rPr kumimoji="1" lang="ja-JP" altLang="en-US" sz="1200" b="0" i="0" u="none" strike="noStrike" kern="1200" baseline="0" dirty="0">
                <a:solidFill>
                  <a:schemeClr val="tx1"/>
                </a:solidFill>
                <a:latin typeface="+mn-lt"/>
                <a:ea typeface="+mn-ea"/>
                <a:cs typeface="+mn-cs"/>
              </a:rPr>
              <a:t>を超えるエディタが</a:t>
            </a:r>
            <a:r>
              <a:rPr kumimoji="1" lang="en-US" altLang="ja-JP" sz="1200" b="0" i="0" u="none" strike="noStrike" kern="1200" baseline="0" dirty="0">
                <a:solidFill>
                  <a:schemeClr val="tx1"/>
                </a:solidFill>
                <a:latin typeface="+mn-lt"/>
                <a:ea typeface="+mn-ea"/>
                <a:cs typeface="+mn-cs"/>
              </a:rPr>
              <a:t>10</a:t>
            </a:r>
            <a:r>
              <a:rPr kumimoji="1" lang="ja-JP" altLang="en-US" sz="1200" b="0" i="0" u="none" strike="noStrike" kern="1200" baseline="0" dirty="0">
                <a:solidFill>
                  <a:schemeClr val="tx1"/>
                </a:solidFill>
                <a:latin typeface="+mn-lt"/>
                <a:ea typeface="+mn-ea"/>
                <a:cs typeface="+mn-cs"/>
              </a:rPr>
              <a:t>あることから、開発者が使用するエディタは多岐にわたっており、</a:t>
            </a:r>
            <a:endParaRPr kumimoji="1" lang="en-US" altLang="ja-JP" sz="1200" b="0" i="0" u="none" strike="noStrike" kern="1200" baseline="0" dirty="0">
              <a:solidFill>
                <a:schemeClr val="tx1"/>
              </a:solidFill>
              <a:latin typeface="+mn-lt"/>
              <a:ea typeface="+mn-ea"/>
              <a:cs typeface="+mn-cs"/>
            </a:endParaRPr>
          </a:p>
          <a:p>
            <a:r>
              <a:rPr kumimoji="1" lang="ja-JP" altLang="en-US" sz="1200" b="1" i="0" u="none" strike="noStrike" kern="1200" baseline="0" dirty="0">
                <a:solidFill>
                  <a:schemeClr val="tx1"/>
                </a:solidFill>
                <a:latin typeface="+mn-lt"/>
                <a:ea typeface="+mn-ea"/>
                <a:cs typeface="+mn-cs"/>
              </a:rPr>
              <a:t>また、一人の開発者が複数のエディタを使い分けることも珍しくありません</a:t>
            </a:r>
            <a:endParaRPr kumimoji="1" lang="en-US" altLang="ja-JP" sz="1200" b="1" i="0" u="none" strike="noStrike" kern="1200" baseline="0" dirty="0">
              <a:solidFill>
                <a:schemeClr val="tx1"/>
              </a:solidFill>
              <a:latin typeface="+mn-lt"/>
              <a:ea typeface="+mn-ea"/>
              <a:cs typeface="+mn-cs"/>
            </a:endParaRPr>
          </a:p>
          <a:p>
            <a:r>
              <a:rPr kumimoji="1" lang="ja-JP" altLang="en-US" b="0" dirty="0"/>
              <a:t>そのような状況の中で、学生演習などで開発環境を限定されることがありますが、</a:t>
            </a:r>
            <a:br>
              <a:rPr kumimoji="1" lang="en-US" altLang="ja-JP" b="0" dirty="0"/>
            </a:br>
            <a:r>
              <a:rPr kumimoji="1" lang="ja-JP" altLang="en-US" b="0" dirty="0"/>
              <a:t>学生には得意であったり苦手だと思っているエディタが存在します。</a:t>
            </a:r>
            <a:endParaRPr kumimoji="1" lang="en-US" altLang="ja-JP" b="0" dirty="0"/>
          </a:p>
          <a:p>
            <a:r>
              <a:rPr kumimoji="1" lang="ja-JP" altLang="en-US" b="0" dirty="0"/>
              <a:t>このようなことから、学生のエディタに対する印象と実際の作業効率は一致しているのかを調査したいと考えました。</a:t>
            </a:r>
            <a:endParaRPr kumimoji="1" lang="en-US" altLang="ja-JP" b="0" dirty="0"/>
          </a:p>
          <a:p>
            <a:endParaRPr kumimoji="1" lang="en-US" altLang="ja-JP" b="0" dirty="0"/>
          </a:p>
          <a:p>
            <a:endParaRPr kumimoji="1" lang="ja-JP" altLang="en-US" b="0" dirty="0"/>
          </a:p>
        </p:txBody>
      </p:sp>
      <p:sp>
        <p:nvSpPr>
          <p:cNvPr id="4" name="スライド番号プレースホルダー 3"/>
          <p:cNvSpPr>
            <a:spLocks noGrp="1"/>
          </p:cNvSpPr>
          <p:nvPr>
            <p:ph type="sldNum" sz="quarter" idx="10"/>
          </p:nvPr>
        </p:nvSpPr>
        <p:spPr/>
        <p:txBody>
          <a:bodyPr/>
          <a:lstStyle/>
          <a:p>
            <a:fld id="{F930A99D-33DD-4C61-9851-DEAFB95F904E}" type="slidenum">
              <a:rPr kumimoji="1" lang="ja-JP" altLang="en-US" smtClean="0"/>
              <a:t>4</a:t>
            </a:fld>
            <a:endParaRPr kumimoji="1" lang="ja-JP" altLang="en-US"/>
          </a:p>
        </p:txBody>
      </p:sp>
    </p:spTree>
    <p:extLst>
      <p:ext uri="{BB962C8B-B14F-4D97-AF65-F5344CB8AC3E}">
        <p14:creationId xmlns:p14="http://schemas.microsoft.com/office/powerpoint/2010/main" val="241092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そこで、本研究では</a:t>
            </a:r>
            <a:endParaRPr kumimoji="1" lang="en-US" altLang="ja-JP" dirty="0"/>
          </a:p>
          <a:p>
            <a:r>
              <a:rPr kumimoji="1" lang="ja-JP" altLang="en-US" dirty="0"/>
              <a:t>エディタの作業効率に関する、開発者の自己評価と定量的評価を収集し、それらを比較する方法を提案します。</a:t>
            </a:r>
            <a:endParaRPr kumimoji="1" lang="en-US" altLang="ja-JP" dirty="0"/>
          </a:p>
          <a:p>
            <a:r>
              <a:rPr kumimoji="1" lang="ja-JP" altLang="en-US" dirty="0"/>
              <a:t>そして、提案手法の適用例として、</a:t>
            </a:r>
            <a:r>
              <a:rPr kumimoji="1" lang="en-US" altLang="ja-JP" dirty="0"/>
              <a:t>Visual Studio Code</a:t>
            </a:r>
            <a:r>
              <a:rPr kumimoji="1" lang="ja-JP" altLang="en-US" dirty="0"/>
              <a:t>と</a:t>
            </a:r>
            <a:r>
              <a:rPr kumimoji="1" lang="en-US" altLang="ja-JP" dirty="0"/>
              <a:t>Eclipse</a:t>
            </a:r>
            <a:r>
              <a:rPr kumimoji="1" lang="ja-JP" altLang="en-US" dirty="0"/>
              <a:t>を対象に実験を行います。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5</a:t>
            </a:fld>
            <a:endParaRPr kumimoji="1" lang="ja-JP" altLang="en-US"/>
          </a:p>
        </p:txBody>
      </p:sp>
    </p:spTree>
    <p:extLst>
      <p:ext uri="{BB962C8B-B14F-4D97-AF65-F5344CB8AC3E}">
        <p14:creationId xmlns:p14="http://schemas.microsoft.com/office/powerpoint/2010/main" val="357071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2:05</a:t>
            </a:r>
          </a:p>
          <a:p>
            <a:r>
              <a:rPr kumimoji="1" lang="ja-JP" altLang="en-US" dirty="0"/>
              <a:t>提案手法では、被験者に作業時間が同程度のタスクを２つのエディタで行ってもらいます。</a:t>
            </a:r>
            <a:endParaRPr kumimoji="1" lang="en-US" altLang="ja-JP" b="0" dirty="0"/>
          </a:p>
          <a:p>
            <a:r>
              <a:rPr kumimoji="1" lang="ja-JP" altLang="en-US" b="0" dirty="0"/>
              <a:t>タスク</a:t>
            </a:r>
            <a:r>
              <a:rPr kumimoji="1" lang="en-US" altLang="ja-JP" b="0" dirty="0"/>
              <a:t>1</a:t>
            </a:r>
            <a:r>
              <a:rPr kumimoji="1" lang="ja-JP" altLang="en-US" b="0" dirty="0"/>
              <a:t>では同程度の難易度のプログラミング問題を解答してもらい、</a:t>
            </a:r>
            <a:endParaRPr kumimoji="1" lang="en-US" altLang="ja-JP" b="0" dirty="0"/>
          </a:p>
          <a:p>
            <a:r>
              <a:rPr kumimoji="1" lang="ja-JP" altLang="en-US" b="0" dirty="0"/>
              <a:t>タスク</a:t>
            </a:r>
            <a:r>
              <a:rPr kumimoji="1" lang="en-US" altLang="ja-JP" b="0" dirty="0"/>
              <a:t>2</a:t>
            </a:r>
            <a:r>
              <a:rPr kumimoji="1" lang="ja-JP" altLang="en-US" b="0" dirty="0"/>
              <a:t>ではソースコードの写経、</a:t>
            </a:r>
            <a:r>
              <a:rPr kumimoji="1" lang="ja-JP" altLang="en-US" b="1" dirty="0"/>
              <a:t>つまり書き写し</a:t>
            </a:r>
            <a:r>
              <a:rPr kumimoji="1" lang="ja-JP" altLang="en-US" b="0" dirty="0"/>
              <a:t>を行ってもらいます。</a:t>
            </a:r>
          </a:p>
          <a:p>
            <a:r>
              <a:rPr kumimoji="1" lang="ja-JP" altLang="en-US" dirty="0"/>
              <a:t>そのタスクを通じて自己評価と定量的評価を行います。</a:t>
            </a:r>
            <a:endParaRPr kumimoji="1" lang="en-US" altLang="ja-JP" dirty="0"/>
          </a:p>
          <a:p>
            <a:r>
              <a:rPr kumimoji="1" lang="ja-JP" altLang="en-US" dirty="0"/>
              <a:t>自己評価と定量的評価に関しては、２つのエディタの相対評価で行います。</a:t>
            </a:r>
            <a:endParaRPr kumimoji="1" lang="en-US" altLang="ja-JP"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6</a:t>
            </a:fld>
            <a:endParaRPr kumimoji="1" lang="ja-JP" altLang="en-US"/>
          </a:p>
        </p:txBody>
      </p:sp>
    </p:spTree>
    <p:extLst>
      <p:ext uri="{BB962C8B-B14F-4D97-AF65-F5344CB8AC3E}">
        <p14:creationId xmlns:p14="http://schemas.microsoft.com/office/powerpoint/2010/main" val="246966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提案手法の全体図がこちらとなります。</a:t>
            </a:r>
            <a:endParaRPr kumimoji="1" lang="en-US" altLang="ja-JP" dirty="0"/>
          </a:p>
          <a:p>
            <a:r>
              <a:rPr kumimoji="1" lang="ja-JP" altLang="en-US" dirty="0"/>
              <a:t>自己評価は被験者へのアンケートによって行い、</a:t>
            </a:r>
            <a:endParaRPr kumimoji="1" lang="en-US" altLang="ja-JP" dirty="0"/>
          </a:p>
          <a:p>
            <a:r>
              <a:rPr kumimoji="1" lang="ja-JP" altLang="en-US" dirty="0"/>
              <a:t>定量的評価は、タスク過程で細粒度編集履歴を収集し、その収集した細粒度編集履歴を分析することで行います。</a:t>
            </a:r>
            <a:endParaRPr kumimoji="1" lang="en-US" altLang="ja-JP" dirty="0"/>
          </a:p>
          <a:p>
            <a:r>
              <a:rPr kumimoji="1" lang="ja-JP" altLang="en-US" dirty="0"/>
              <a:t>そして、自己評価と定量的評価の比較を行います。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7</a:t>
            </a:fld>
            <a:endParaRPr kumimoji="1" lang="ja-JP" altLang="en-US"/>
          </a:p>
        </p:txBody>
      </p:sp>
    </p:spTree>
    <p:extLst>
      <p:ext uri="{BB962C8B-B14F-4D97-AF65-F5344CB8AC3E}">
        <p14:creationId xmlns:p14="http://schemas.microsoft.com/office/powerpoint/2010/main" val="346914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まず自己評価についてです。</a:t>
            </a:r>
            <a:endParaRPr kumimoji="1" lang="en-US" altLang="ja-JP" dirty="0"/>
          </a:p>
          <a:p>
            <a:r>
              <a:rPr kumimoji="1" lang="ja-JP" altLang="en-US" dirty="0"/>
              <a:t>自己評価では、タスクに要する時間について開発前後でアンケートを取ることで行います。</a:t>
            </a:r>
            <a:endParaRPr kumimoji="1" lang="en-US" altLang="ja-JP" dirty="0"/>
          </a:p>
          <a:p>
            <a:r>
              <a:rPr kumimoji="1" lang="ja-JP" altLang="en-US" dirty="0"/>
              <a:t>具体的には、どちらのエディタのほうがコーディングがはやいと思うか、</a:t>
            </a:r>
            <a:r>
              <a:rPr kumimoji="1" lang="ja-JP" altLang="en-US" b="1" dirty="0"/>
              <a:t>という質問に対して</a:t>
            </a:r>
            <a:endParaRPr kumimoji="1" lang="en-US" altLang="ja-JP" b="1" dirty="0"/>
          </a:p>
          <a:p>
            <a:r>
              <a:rPr kumimoji="1" lang="ja-JP" altLang="en-US" dirty="0"/>
              <a:t>エディタ</a:t>
            </a:r>
            <a:r>
              <a:rPr kumimoji="1" lang="en-US" altLang="ja-JP" dirty="0"/>
              <a:t>1</a:t>
            </a:r>
            <a:r>
              <a:rPr kumimoji="1" lang="ja-JP" altLang="en-US" dirty="0"/>
              <a:t>のほうがひじょうにはやいかた、エディタ</a:t>
            </a:r>
            <a:r>
              <a:rPr kumimoji="1" lang="en-US" altLang="ja-JP" dirty="0"/>
              <a:t>2</a:t>
            </a:r>
            <a:r>
              <a:rPr kumimoji="1" lang="ja-JP" altLang="en-US" dirty="0"/>
              <a:t>のほうが非常にはやいまでの</a:t>
            </a:r>
            <a:r>
              <a:rPr kumimoji="1" lang="en-US" altLang="ja-JP" dirty="0"/>
              <a:t>5</a:t>
            </a:r>
            <a:r>
              <a:rPr kumimoji="1" lang="ja-JP" altLang="en-US" dirty="0"/>
              <a:t>段階評価で</a:t>
            </a:r>
            <a:r>
              <a:rPr kumimoji="1" lang="ja-JP" altLang="en-US" b="1" dirty="0"/>
              <a:t>回答してもらい、</a:t>
            </a:r>
            <a:endParaRPr kumimoji="1" lang="en-US" altLang="ja-JP" dirty="0"/>
          </a:p>
          <a:p>
            <a:r>
              <a:rPr kumimoji="1" lang="ja-JP" altLang="en-US" dirty="0"/>
              <a:t>その結果を、値が大きいほどエディタ</a:t>
            </a:r>
            <a:r>
              <a:rPr kumimoji="1" lang="en-US" altLang="ja-JP" dirty="0"/>
              <a:t>1</a:t>
            </a:r>
            <a:r>
              <a:rPr kumimoji="1" lang="ja-JP" altLang="en-US" dirty="0"/>
              <a:t>のほうがはやく、小さいほどエディタ</a:t>
            </a:r>
            <a:r>
              <a:rPr kumimoji="1" lang="en-US" altLang="ja-JP" dirty="0"/>
              <a:t>2</a:t>
            </a:r>
            <a:r>
              <a:rPr kumimoji="1" lang="ja-JP" altLang="en-US" dirty="0"/>
              <a:t>のほうがはやい、となるように変換します。</a:t>
            </a:r>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8</a:t>
            </a:fld>
            <a:endParaRPr kumimoji="1" lang="ja-JP" altLang="en-US"/>
          </a:p>
        </p:txBody>
      </p:sp>
    </p:spTree>
    <p:extLst>
      <p:ext uri="{BB962C8B-B14F-4D97-AF65-F5344CB8AC3E}">
        <p14:creationId xmlns:p14="http://schemas.microsoft.com/office/powerpoint/2010/main" val="35444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3:40</a:t>
            </a:r>
          </a:p>
          <a:p>
            <a:r>
              <a:rPr kumimoji="1" lang="ja-JP" altLang="en-US" dirty="0"/>
              <a:t>次に定量的評価についてです。</a:t>
            </a:r>
            <a:endParaRPr kumimoji="1" lang="en-US" altLang="ja-JP" dirty="0"/>
          </a:p>
          <a:p>
            <a:r>
              <a:rPr kumimoji="1" lang="ja-JP" altLang="en-US" dirty="0"/>
              <a:t>定量的評価を行うためには、各エディタから同条件で細粒度編集履歴を収集する必要があります。</a:t>
            </a:r>
            <a:endParaRPr kumimoji="1" lang="en-US" altLang="ja-JP" dirty="0"/>
          </a:p>
          <a:p>
            <a:r>
              <a:rPr kumimoji="1" lang="ja-JP" altLang="en-US" dirty="0"/>
              <a:t>そこで、本手法では、</a:t>
            </a:r>
            <a:r>
              <a:rPr kumimoji="1" lang="ja-JP" altLang="en-US" b="1" dirty="0"/>
              <a:t>既存研究で提案されている</a:t>
            </a:r>
            <a:r>
              <a:rPr kumimoji="1" lang="ja-JP" altLang="en-US" dirty="0"/>
              <a:t>特定エディタに依存しない細粒度編集履歴収集プラットフォームを活用します。</a:t>
            </a:r>
            <a:endParaRPr kumimoji="1" lang="en-US" altLang="ja-JP" dirty="0"/>
          </a:p>
          <a:p>
            <a:r>
              <a:rPr kumimoji="1" lang="ja-JP" altLang="en-US" dirty="0"/>
              <a:t>このプラットフォームでは、言語サーバを応用したモジュールに分離してあり、</a:t>
            </a:r>
            <a:endParaRPr kumimoji="1" lang="en-US" altLang="ja-JP" dirty="0"/>
          </a:p>
          <a:p>
            <a:r>
              <a:rPr kumimoji="1" lang="ja-JP" altLang="en-US" b="1" dirty="0"/>
              <a:t>その言語サーバとやり取り可能な</a:t>
            </a:r>
            <a:r>
              <a:rPr kumimoji="1" lang="ja-JP" altLang="en-US" b="0" dirty="0"/>
              <a:t>、各エディタのプラグインを開発すれば細粒度編集履歴を収集することができます。</a:t>
            </a:r>
            <a:endParaRPr kumimoji="1" lang="en-US" altLang="ja-JP" b="0" dirty="0"/>
          </a:p>
        </p:txBody>
      </p:sp>
      <p:sp>
        <p:nvSpPr>
          <p:cNvPr id="4" name="スライド番号プレースホルダー 3"/>
          <p:cNvSpPr>
            <a:spLocks noGrp="1"/>
          </p:cNvSpPr>
          <p:nvPr>
            <p:ph type="sldNum" sz="quarter" idx="5"/>
          </p:nvPr>
        </p:nvSpPr>
        <p:spPr/>
        <p:txBody>
          <a:bodyPr/>
          <a:lstStyle/>
          <a:p>
            <a:fld id="{F930A99D-33DD-4C61-9851-DEAFB95F904E}" type="slidenum">
              <a:rPr kumimoji="1" lang="ja-JP" altLang="en-US" smtClean="0"/>
              <a:t>9</a:t>
            </a:fld>
            <a:endParaRPr kumimoji="1" lang="ja-JP" altLang="en-US"/>
          </a:p>
        </p:txBody>
      </p:sp>
    </p:spTree>
    <p:extLst>
      <p:ext uri="{BB962C8B-B14F-4D97-AF65-F5344CB8AC3E}">
        <p14:creationId xmlns:p14="http://schemas.microsoft.com/office/powerpoint/2010/main" val="3844917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pPr>
              <a:defRPr/>
            </a:pPr>
            <a:r>
              <a:rPr lang="en-US" altLang="ja-JP"/>
              <a:t>Jul/05/2013</a:t>
            </a:r>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pPr>
              <a:defRPr/>
            </a:pPr>
            <a:r>
              <a:rPr lang="ja-JP" altLang="en-US"/>
              <a:t>コンピュータのしくみ</a:t>
            </a:r>
            <a:endParaRPr lang="en-US" altLang="ja-JP"/>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pPr>
              <a:defRPr/>
            </a:pPr>
            <a:fld id="{6BFA9946-39CA-4201-95E6-ED803B65F350}" type="slidenum">
              <a:rPr lang="en-US" altLang="ja-JP" smtClean="0"/>
              <a:pPr>
                <a:defRPr/>
              </a:pPr>
              <a:t>‹#›</a:t>
            </a:fld>
            <a:endParaRPr lang="en-US" altLang="ja-JP"/>
          </a:p>
        </p:txBody>
      </p:sp>
    </p:spTree>
    <p:extLst>
      <p:ext uri="{BB962C8B-B14F-4D97-AF65-F5344CB8AC3E}">
        <p14:creationId xmlns:p14="http://schemas.microsoft.com/office/powerpoint/2010/main" val="9085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BD4B1BB-CC31-4466-8D20-DB8CDA55D1CD}" type="slidenum">
              <a:rPr lang="en-US" altLang="ja-JP" smtClean="0"/>
              <a:pPr>
                <a:defRPr/>
              </a:pPr>
              <a:t>‹#›</a:t>
            </a:fld>
            <a:endParaRPr lang="en-US" altLang="ja-JP"/>
          </a:p>
        </p:txBody>
      </p:sp>
    </p:spTree>
    <p:extLst>
      <p:ext uri="{BB962C8B-B14F-4D97-AF65-F5344CB8AC3E}">
        <p14:creationId xmlns:p14="http://schemas.microsoft.com/office/powerpoint/2010/main" val="168577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F700C05-A331-4ABC-BD64-94401D814D23}" type="slidenum">
              <a:rPr lang="en-US" altLang="ja-JP" smtClean="0"/>
              <a:pPr>
                <a:defRPr/>
              </a:pPr>
              <a:t>‹#›</a:t>
            </a:fld>
            <a:endParaRPr lang="en-US" altLang="ja-JP"/>
          </a:p>
        </p:txBody>
      </p:sp>
    </p:spTree>
    <p:extLst>
      <p:ext uri="{BB962C8B-B14F-4D97-AF65-F5344CB8AC3E}">
        <p14:creationId xmlns:p14="http://schemas.microsoft.com/office/powerpoint/2010/main" val="111543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12562F3-4A2F-4E07-B7D3-3E764FB0DEC6}" type="slidenum">
              <a:rPr lang="en-US" altLang="ja-JP" smtClean="0"/>
              <a:pPr>
                <a:defRPr/>
              </a:pPr>
              <a:t>‹#›</a:t>
            </a:fld>
            <a:endParaRPr lang="en-US" altLang="ja-JP"/>
          </a:p>
        </p:txBody>
      </p:sp>
    </p:spTree>
    <p:extLst>
      <p:ext uri="{BB962C8B-B14F-4D97-AF65-F5344CB8AC3E}">
        <p14:creationId xmlns:p14="http://schemas.microsoft.com/office/powerpoint/2010/main" val="3906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E3913B5E-D961-41DE-BBB0-6E96BF638B47}" type="slidenum">
              <a:rPr lang="en-US" altLang="ja-JP" smtClean="0"/>
              <a:pPr>
                <a:defRPr/>
              </a:pPr>
              <a:t>‹#›</a:t>
            </a:fld>
            <a:endParaRPr lang="en-US" altLang="ja-JP"/>
          </a:p>
        </p:txBody>
      </p:sp>
    </p:spTree>
    <p:extLst>
      <p:ext uri="{BB962C8B-B14F-4D97-AF65-F5344CB8AC3E}">
        <p14:creationId xmlns:p14="http://schemas.microsoft.com/office/powerpoint/2010/main" val="4380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FDEB35D8-484E-4EBA-BCFF-44E4FD2D4937}" type="slidenum">
              <a:rPr lang="en-US" altLang="ja-JP" smtClean="0"/>
              <a:pPr>
                <a:defRPr/>
              </a:pPr>
              <a:t>‹#›</a:t>
            </a:fld>
            <a:endParaRPr lang="en-US" altLang="ja-JP"/>
          </a:p>
        </p:txBody>
      </p:sp>
    </p:spTree>
    <p:extLst>
      <p:ext uri="{BB962C8B-B14F-4D97-AF65-F5344CB8AC3E}">
        <p14:creationId xmlns:p14="http://schemas.microsoft.com/office/powerpoint/2010/main" val="227448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pPr>
              <a:defRPr/>
            </a:pPr>
            <a:r>
              <a:rPr lang="en-US" altLang="ja-JP"/>
              <a:t>Jul/05/2013</a:t>
            </a:r>
          </a:p>
        </p:txBody>
      </p:sp>
      <p:sp>
        <p:nvSpPr>
          <p:cNvPr id="8" name="フッター プレースホルダ 7"/>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pPr>
              <a:defRPr/>
            </a:pPr>
            <a:fld id="{80D25DB7-2C8C-4929-B2A1-5F59FC4BB087}" type="slidenum">
              <a:rPr lang="en-US" altLang="ja-JP" smtClean="0"/>
              <a:pPr>
                <a:defRPr/>
              </a:pPr>
              <a:t>‹#›</a:t>
            </a:fld>
            <a:endParaRPr lang="en-US" altLang="ja-JP"/>
          </a:p>
        </p:txBody>
      </p:sp>
    </p:spTree>
    <p:extLst>
      <p:ext uri="{BB962C8B-B14F-4D97-AF65-F5344CB8AC3E}">
        <p14:creationId xmlns:p14="http://schemas.microsoft.com/office/powerpoint/2010/main" val="242440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pPr>
              <a:defRPr/>
            </a:pPr>
            <a:r>
              <a:rPr lang="en-US" altLang="ja-JP"/>
              <a:t>Jul/05/2013</a:t>
            </a:r>
          </a:p>
        </p:txBody>
      </p:sp>
      <p:sp>
        <p:nvSpPr>
          <p:cNvPr id="4" name="フッター プレースホルダ 3"/>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pPr>
              <a:defRPr/>
            </a:pPr>
            <a:fld id="{AC884F58-92E9-475B-A17B-82F418F27307}" type="slidenum">
              <a:rPr lang="en-US" altLang="ja-JP" smtClean="0"/>
              <a:pPr>
                <a:defRPr/>
              </a:pPr>
              <a:t>‹#›</a:t>
            </a:fld>
            <a:endParaRPr lang="en-US" altLang="ja-JP"/>
          </a:p>
        </p:txBody>
      </p:sp>
    </p:spTree>
    <p:extLst>
      <p:ext uri="{BB962C8B-B14F-4D97-AF65-F5344CB8AC3E}">
        <p14:creationId xmlns:p14="http://schemas.microsoft.com/office/powerpoint/2010/main" val="717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r>
              <a:rPr lang="en-US" altLang="ja-JP"/>
              <a:t>Jul/05/2013</a:t>
            </a:r>
          </a:p>
        </p:txBody>
      </p:sp>
      <p:sp>
        <p:nvSpPr>
          <p:cNvPr id="3" name="フッター プレースホルダ 2"/>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pPr>
              <a:defRPr/>
            </a:pPr>
            <a:fld id="{137B1A55-2728-4ACE-9CB0-EBAA801FBF8F}" type="slidenum">
              <a:rPr lang="en-US" altLang="ja-JP" smtClean="0"/>
              <a:pPr>
                <a:defRPr/>
              </a:pPr>
              <a:t>‹#›</a:t>
            </a:fld>
            <a:endParaRPr lang="en-US" altLang="ja-JP"/>
          </a:p>
        </p:txBody>
      </p:sp>
    </p:spTree>
    <p:extLst>
      <p:ext uri="{BB962C8B-B14F-4D97-AF65-F5344CB8AC3E}">
        <p14:creationId xmlns:p14="http://schemas.microsoft.com/office/powerpoint/2010/main" val="358804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C3FF7A2E-6C18-485D-8E0D-228A15F76391}" type="slidenum">
              <a:rPr lang="en-US" altLang="ja-JP" smtClean="0"/>
              <a:pPr>
                <a:defRPr/>
              </a:pPr>
              <a:t>‹#›</a:t>
            </a:fld>
            <a:endParaRPr lang="en-US" altLang="ja-JP"/>
          </a:p>
        </p:txBody>
      </p:sp>
    </p:spTree>
    <p:extLst>
      <p:ext uri="{BB962C8B-B14F-4D97-AF65-F5344CB8AC3E}">
        <p14:creationId xmlns:p14="http://schemas.microsoft.com/office/powerpoint/2010/main" val="19285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8EBE538B-CBDB-42C1-AF1E-013E5A4EB539}" type="slidenum">
              <a:rPr lang="en-US" altLang="ja-JP" smtClean="0"/>
              <a:pPr>
                <a:defRPr/>
              </a:pPr>
              <a:t>‹#›</a:t>
            </a:fld>
            <a:endParaRPr lang="en-US" altLang="ja-JP"/>
          </a:p>
        </p:txBody>
      </p:sp>
    </p:spTree>
    <p:extLst>
      <p:ext uri="{BB962C8B-B14F-4D97-AF65-F5344CB8AC3E}">
        <p14:creationId xmlns:p14="http://schemas.microsoft.com/office/powerpoint/2010/main" val="46195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ja-JP"/>
              <a:t>Jul/05/2013</a:t>
            </a:r>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ja-JP" altLang="en-US"/>
              <a:t>コンピュータのしくみ</a:t>
            </a:r>
            <a:endParaRPr lang="en-US" altLang="ja-JP"/>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95263B-2BD8-4C58-AEC2-2E9988DA8798}" type="slidenum">
              <a:rPr lang="en-US" altLang="ja-JP" smtClean="0"/>
              <a:pPr>
                <a:defRPr/>
              </a:pPr>
              <a:t>‹#›</a:t>
            </a:fld>
            <a:endParaRPr lang="en-US" altLang="ja-JP"/>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38181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B0C2CE-779E-4301-A39B-4091F14FDE44}"/>
              </a:ext>
            </a:extLst>
          </p:cNvPr>
          <p:cNvSpPr>
            <a:spLocks noGrp="1"/>
          </p:cNvSpPr>
          <p:nvPr>
            <p:ph type="ctrTitle"/>
          </p:nvPr>
        </p:nvSpPr>
        <p:spPr/>
        <p:txBody>
          <a:bodyPr/>
          <a:lstStyle/>
          <a:p>
            <a:r>
              <a:rPr kumimoji="1" lang="ja-JP" altLang="en-US" sz="4000" dirty="0"/>
              <a:t>エディタの作業効率に関する</a:t>
            </a:r>
            <a:br>
              <a:rPr kumimoji="1" lang="en-US" altLang="ja-JP" sz="4000" dirty="0"/>
            </a:br>
            <a:r>
              <a:rPr kumimoji="1" lang="ja-JP" altLang="en-US" sz="4000" dirty="0"/>
              <a:t>開発者の自己評価と定量的評価</a:t>
            </a:r>
          </a:p>
        </p:txBody>
      </p:sp>
      <p:sp>
        <p:nvSpPr>
          <p:cNvPr id="3" name="字幕 2">
            <a:extLst>
              <a:ext uri="{FF2B5EF4-FFF2-40B4-BE49-F238E27FC236}">
                <a16:creationId xmlns:a16="http://schemas.microsoft.com/office/drawing/2014/main" id="{9415513E-624C-40D4-B476-22BA1C6702C4}"/>
              </a:ext>
            </a:extLst>
          </p:cNvPr>
          <p:cNvSpPr>
            <a:spLocks noGrp="1"/>
          </p:cNvSpPr>
          <p:nvPr>
            <p:ph type="subTitle" idx="1"/>
          </p:nvPr>
        </p:nvSpPr>
        <p:spPr/>
        <p:txBody>
          <a:bodyPr/>
          <a:lstStyle/>
          <a:p>
            <a:r>
              <a:rPr lang="ja-JP" altLang="en-US" dirty="0"/>
              <a:t>井上研究室</a:t>
            </a:r>
            <a:endParaRPr lang="en-US" altLang="ja-JP" dirty="0"/>
          </a:p>
          <a:p>
            <a:r>
              <a:rPr kumimoji="1" lang="ja-JP" altLang="en-US" dirty="0"/>
              <a:t>鬼塚 仙太郎</a:t>
            </a:r>
          </a:p>
        </p:txBody>
      </p:sp>
    </p:spTree>
    <p:extLst>
      <p:ext uri="{BB962C8B-B14F-4D97-AF65-F5344CB8AC3E}">
        <p14:creationId xmlns:p14="http://schemas.microsoft.com/office/powerpoint/2010/main" val="36323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a:t>定量的</a:t>
            </a:r>
            <a:r>
              <a:rPr kumimoji="1" lang="ja-JP" altLang="en-US" sz="4000"/>
              <a:t>評価（</a:t>
            </a:r>
            <a:r>
              <a:rPr lang="en-US" altLang="ja-JP" sz="4000"/>
              <a:t>2/3</a:t>
            </a:r>
            <a:r>
              <a:rPr kumimoji="1" lang="ja-JP" altLang="en-US" sz="4000"/>
              <a:t>）</a:t>
            </a:r>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457200" y="1600200"/>
            <a:ext cx="8335108" cy="4525963"/>
          </a:xfrm>
        </p:spPr>
        <p:txBody>
          <a:bodyPr/>
          <a:lstStyle/>
          <a:p>
            <a:r>
              <a:rPr lang="ja-JP" altLang="en-US" sz="2400" dirty="0"/>
              <a:t>細粒度編集履歴を用いて開発進捗率の時系列変化を可視化</a:t>
            </a:r>
            <a:endParaRPr lang="en-US" altLang="ja-JP" sz="2400" dirty="0"/>
          </a:p>
          <a:p>
            <a:pPr lvl="1"/>
            <a:r>
              <a:rPr lang="ja-JP" altLang="en-US" sz="2000" dirty="0"/>
              <a:t>進捗率の計算には</a:t>
            </a:r>
            <a:r>
              <a:rPr lang="en-US" altLang="ja-JP" sz="2000" dirty="0"/>
              <a:t>Achievement Ratio</a:t>
            </a:r>
            <a:r>
              <a:rPr lang="en-US" altLang="ja-JP" sz="1200" dirty="0"/>
              <a:t>[2]</a:t>
            </a:r>
            <a:r>
              <a:rPr lang="ja-JP" altLang="en-US" sz="2000" dirty="0"/>
              <a:t>を使用</a:t>
            </a:r>
            <a:endParaRPr lang="en-US" altLang="ja-JP" sz="2000" dirty="0"/>
          </a:p>
          <a:p>
            <a:pPr lvl="2"/>
            <a:r>
              <a:rPr lang="ja-JP" altLang="en-US" sz="1800" dirty="0"/>
              <a:t>各時刻において最終状態のファイルとの編集距離を求める</a:t>
            </a:r>
            <a:endParaRPr lang="en-US" altLang="ja-JP" sz="18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10</a:t>
            </a:fld>
            <a:endParaRPr lang="en-US" altLang="ja-JP"/>
          </a:p>
        </p:txBody>
      </p:sp>
      <p:sp>
        <p:nvSpPr>
          <p:cNvPr id="7" name="コンテンツ プレースホルダー 2">
            <a:extLst>
              <a:ext uri="{FF2B5EF4-FFF2-40B4-BE49-F238E27FC236}">
                <a16:creationId xmlns:a16="http://schemas.microsoft.com/office/drawing/2014/main" id="{95AE5C43-4CB4-4B8B-B639-EBD04BD5770B}"/>
              </a:ext>
            </a:extLst>
          </p:cNvPr>
          <p:cNvSpPr txBox="1">
            <a:spLocks/>
          </p:cNvSpPr>
          <p:nvPr/>
        </p:nvSpPr>
        <p:spPr bwMode="auto">
          <a:xfrm>
            <a:off x="1622398" y="6252881"/>
            <a:ext cx="6804937" cy="442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200" kern="0" dirty="0"/>
              <a:t>[2] </a:t>
            </a:r>
            <a:r>
              <a:rPr lang="ja-JP" altLang="ja-JP" sz="1200" dirty="0"/>
              <a:t>石田直人 </a:t>
            </a:r>
            <a:r>
              <a:rPr lang="en-US" altLang="ja-JP" sz="1200" dirty="0"/>
              <a:t>: </a:t>
            </a:r>
            <a:r>
              <a:rPr lang="ja-JP" altLang="ja-JP" sz="1200" dirty="0"/>
              <a:t>特定エディタに依存しない細粒度編集履歴収集ツールの開発とその適用，大阪大学修士学位論文，</a:t>
            </a:r>
            <a:r>
              <a:rPr lang="en-US" altLang="ja-JP" sz="1200" dirty="0"/>
              <a:t>2020</a:t>
            </a:r>
          </a:p>
        </p:txBody>
      </p:sp>
      <p:pic>
        <p:nvPicPr>
          <p:cNvPr id="11" name="図 10">
            <a:extLst>
              <a:ext uri="{FF2B5EF4-FFF2-40B4-BE49-F238E27FC236}">
                <a16:creationId xmlns:a16="http://schemas.microsoft.com/office/drawing/2014/main" id="{46EBE067-12C0-42D4-B4D4-DFC872855A30}"/>
              </a:ext>
            </a:extLst>
          </p:cNvPr>
          <p:cNvPicPr>
            <a:picLocks noChangeAspect="1"/>
          </p:cNvPicPr>
          <p:nvPr/>
        </p:nvPicPr>
        <p:blipFill rotWithShape="1">
          <a:blip r:embed="rId3">
            <a:extLst>
              <a:ext uri="{28A0092B-C50C-407E-A947-70E740481C1C}">
                <a14:useLocalDpi xmlns:a14="http://schemas.microsoft.com/office/drawing/2010/main" val="0"/>
              </a:ext>
            </a:extLst>
          </a:blip>
          <a:srcRect l="5087" t="27415" b="11268"/>
          <a:stretch/>
        </p:blipFill>
        <p:spPr>
          <a:xfrm>
            <a:off x="616127" y="3251742"/>
            <a:ext cx="8098963" cy="2728157"/>
          </a:xfrm>
          <a:prstGeom prst="rect">
            <a:avLst/>
          </a:prstGeom>
        </p:spPr>
      </p:pic>
      <p:sp>
        <p:nvSpPr>
          <p:cNvPr id="12" name="テキスト ボックス 11">
            <a:extLst>
              <a:ext uri="{FF2B5EF4-FFF2-40B4-BE49-F238E27FC236}">
                <a16:creationId xmlns:a16="http://schemas.microsoft.com/office/drawing/2014/main" id="{BD9879D0-376B-4D36-AB99-B2AC3FAB5203}"/>
              </a:ext>
            </a:extLst>
          </p:cNvPr>
          <p:cNvSpPr txBox="1"/>
          <p:nvPr/>
        </p:nvSpPr>
        <p:spPr>
          <a:xfrm>
            <a:off x="4019796" y="5906407"/>
            <a:ext cx="1722474" cy="369332"/>
          </a:xfrm>
          <a:prstGeom prst="rect">
            <a:avLst/>
          </a:prstGeom>
          <a:noFill/>
        </p:spPr>
        <p:txBody>
          <a:bodyPr wrap="square" rtlCol="0">
            <a:spAutoFit/>
          </a:bodyPr>
          <a:lstStyle/>
          <a:p>
            <a:r>
              <a:rPr kumimoji="1" lang="ja-JP" altLang="en-US" sz="1800" dirty="0"/>
              <a:t>経過時間（秒）</a:t>
            </a:r>
          </a:p>
        </p:txBody>
      </p:sp>
      <p:sp>
        <p:nvSpPr>
          <p:cNvPr id="13" name="テキスト ボックス 12">
            <a:extLst>
              <a:ext uri="{FF2B5EF4-FFF2-40B4-BE49-F238E27FC236}">
                <a16:creationId xmlns:a16="http://schemas.microsoft.com/office/drawing/2014/main" id="{AE6E4F16-88B8-4B79-A204-D3635DE59AE8}"/>
              </a:ext>
            </a:extLst>
          </p:cNvPr>
          <p:cNvSpPr txBox="1"/>
          <p:nvPr/>
        </p:nvSpPr>
        <p:spPr>
          <a:xfrm rot="16200000">
            <a:off x="-227232" y="4179900"/>
            <a:ext cx="1427975" cy="369332"/>
          </a:xfrm>
          <a:prstGeom prst="rect">
            <a:avLst/>
          </a:prstGeom>
          <a:noFill/>
        </p:spPr>
        <p:txBody>
          <a:bodyPr wrap="square" rtlCol="0">
            <a:spAutoFit/>
          </a:bodyPr>
          <a:lstStyle/>
          <a:p>
            <a:r>
              <a:rPr lang="ja-JP" altLang="en-US" sz="1800" dirty="0"/>
              <a:t>進捗率</a:t>
            </a:r>
            <a:r>
              <a:rPr kumimoji="1" lang="ja-JP" altLang="en-US" sz="1800" dirty="0"/>
              <a:t>（</a:t>
            </a:r>
            <a:r>
              <a:rPr lang="en-US" altLang="ja-JP" sz="1800" dirty="0"/>
              <a:t>%</a:t>
            </a:r>
            <a:r>
              <a:rPr kumimoji="1" lang="ja-JP" altLang="en-US" sz="1800" dirty="0"/>
              <a:t>）</a:t>
            </a:r>
          </a:p>
        </p:txBody>
      </p:sp>
      <p:sp>
        <p:nvSpPr>
          <p:cNvPr id="14" name="テキスト ボックス 13">
            <a:extLst>
              <a:ext uri="{FF2B5EF4-FFF2-40B4-BE49-F238E27FC236}">
                <a16:creationId xmlns:a16="http://schemas.microsoft.com/office/drawing/2014/main" id="{C7413E7A-AA4F-4738-98BF-D701EDCFC230}"/>
              </a:ext>
            </a:extLst>
          </p:cNvPr>
          <p:cNvSpPr txBox="1"/>
          <p:nvPr/>
        </p:nvSpPr>
        <p:spPr>
          <a:xfrm>
            <a:off x="613849" y="2860205"/>
            <a:ext cx="1825735" cy="369332"/>
          </a:xfrm>
          <a:prstGeom prst="rect">
            <a:avLst/>
          </a:prstGeom>
          <a:noFill/>
        </p:spPr>
        <p:txBody>
          <a:bodyPr wrap="square" rtlCol="0">
            <a:spAutoFit/>
          </a:bodyPr>
          <a:lstStyle/>
          <a:p>
            <a:r>
              <a:rPr kumimoji="1" lang="ja-JP" altLang="en-US" sz="1800" dirty="0"/>
              <a:t>タスク</a:t>
            </a:r>
            <a:r>
              <a:rPr kumimoji="1" lang="en-US" altLang="ja-JP" sz="1800" dirty="0">
                <a:latin typeface="+mj-lt"/>
              </a:rPr>
              <a:t>1(</a:t>
            </a:r>
            <a:r>
              <a:rPr kumimoji="1" lang="en-US" altLang="ja-JP" sz="1800" dirty="0" err="1">
                <a:latin typeface="+mj-lt"/>
              </a:rPr>
              <a:t>vscode</a:t>
            </a:r>
            <a:r>
              <a:rPr kumimoji="1" lang="en-US" altLang="ja-JP" sz="1800" dirty="0">
                <a:latin typeface="+mj-lt"/>
              </a:rPr>
              <a:t>)</a:t>
            </a:r>
            <a:endParaRPr kumimoji="1" lang="ja-JP" altLang="en-US" sz="1800" dirty="0">
              <a:latin typeface="+mj-lt"/>
            </a:endParaRPr>
          </a:p>
        </p:txBody>
      </p:sp>
      <p:sp>
        <p:nvSpPr>
          <p:cNvPr id="15" name="正方形/長方形 14">
            <a:extLst>
              <a:ext uri="{FF2B5EF4-FFF2-40B4-BE49-F238E27FC236}">
                <a16:creationId xmlns:a16="http://schemas.microsoft.com/office/drawing/2014/main" id="{D33E9BA0-2B06-453D-8525-C73EC50593D0}"/>
              </a:ext>
            </a:extLst>
          </p:cNvPr>
          <p:cNvSpPr/>
          <p:nvPr/>
        </p:nvSpPr>
        <p:spPr>
          <a:xfrm>
            <a:off x="117470" y="2955714"/>
            <a:ext cx="525473" cy="165630"/>
          </a:xfrm>
          <a:prstGeom prst="rect">
            <a:avLst/>
          </a:prstGeom>
          <a:solidFill>
            <a:srgbClr val="006FB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880949-46E6-493A-9A47-3AD2BDAAF589}"/>
              </a:ext>
            </a:extLst>
          </p:cNvPr>
          <p:cNvSpPr txBox="1"/>
          <p:nvPr/>
        </p:nvSpPr>
        <p:spPr>
          <a:xfrm>
            <a:off x="2856837" y="2876207"/>
            <a:ext cx="1825735" cy="369332"/>
          </a:xfrm>
          <a:prstGeom prst="rect">
            <a:avLst/>
          </a:prstGeom>
          <a:noFill/>
        </p:spPr>
        <p:txBody>
          <a:bodyPr wrap="square" rtlCol="0">
            <a:spAutoFit/>
          </a:bodyPr>
          <a:lstStyle/>
          <a:p>
            <a:r>
              <a:rPr kumimoji="1" lang="ja-JP" altLang="en-US" sz="1800" dirty="0"/>
              <a:t>タスク</a:t>
            </a:r>
            <a:r>
              <a:rPr lang="en-US" altLang="ja-JP" sz="1800" dirty="0">
                <a:latin typeface="+mj-lt"/>
              </a:rPr>
              <a:t>2</a:t>
            </a:r>
            <a:r>
              <a:rPr kumimoji="1" lang="en-US" altLang="ja-JP" sz="1800" dirty="0">
                <a:latin typeface="+mj-lt"/>
              </a:rPr>
              <a:t>(</a:t>
            </a:r>
            <a:r>
              <a:rPr kumimoji="1" lang="en-US" altLang="ja-JP" sz="1800" dirty="0" err="1">
                <a:latin typeface="+mj-lt"/>
              </a:rPr>
              <a:t>vscode</a:t>
            </a:r>
            <a:r>
              <a:rPr kumimoji="1" lang="en-US" altLang="ja-JP" sz="1800" dirty="0">
                <a:latin typeface="+mj-lt"/>
              </a:rPr>
              <a:t>)</a:t>
            </a:r>
            <a:endParaRPr kumimoji="1" lang="ja-JP" altLang="en-US" sz="1800" dirty="0">
              <a:latin typeface="+mj-lt"/>
            </a:endParaRPr>
          </a:p>
        </p:txBody>
      </p:sp>
      <p:sp>
        <p:nvSpPr>
          <p:cNvPr id="17" name="正方形/長方形 16">
            <a:extLst>
              <a:ext uri="{FF2B5EF4-FFF2-40B4-BE49-F238E27FC236}">
                <a16:creationId xmlns:a16="http://schemas.microsoft.com/office/drawing/2014/main" id="{490F010D-0F83-48FF-99A7-5EBCEB2AA495}"/>
              </a:ext>
            </a:extLst>
          </p:cNvPr>
          <p:cNvSpPr/>
          <p:nvPr/>
        </p:nvSpPr>
        <p:spPr>
          <a:xfrm>
            <a:off x="2360458" y="2982349"/>
            <a:ext cx="525473" cy="165630"/>
          </a:xfrm>
          <a:prstGeom prst="rect">
            <a:avLst/>
          </a:prstGeom>
          <a:solidFill>
            <a:srgbClr val="6BC8F3"/>
          </a:solidFill>
          <a:ln>
            <a:solidFill>
              <a:srgbClr val="6B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5BC3199-B305-4D72-80BD-46B7FCFBF0D0}"/>
              </a:ext>
            </a:extLst>
          </p:cNvPr>
          <p:cNvSpPr txBox="1"/>
          <p:nvPr/>
        </p:nvSpPr>
        <p:spPr>
          <a:xfrm>
            <a:off x="5125309" y="2873109"/>
            <a:ext cx="1825735" cy="369332"/>
          </a:xfrm>
          <a:prstGeom prst="rect">
            <a:avLst/>
          </a:prstGeom>
          <a:noFill/>
        </p:spPr>
        <p:txBody>
          <a:bodyPr wrap="square" rtlCol="0">
            <a:spAutoFit/>
          </a:bodyPr>
          <a:lstStyle/>
          <a:p>
            <a:r>
              <a:rPr kumimoji="1" lang="ja-JP" altLang="en-US" sz="1800" dirty="0"/>
              <a:t>タスク</a:t>
            </a:r>
            <a:r>
              <a:rPr lang="en-US" altLang="ja-JP" sz="1800" dirty="0">
                <a:latin typeface="+mj-lt"/>
              </a:rPr>
              <a:t>3</a:t>
            </a:r>
            <a:r>
              <a:rPr kumimoji="1" lang="en-US" altLang="ja-JP" sz="1800" dirty="0">
                <a:latin typeface="+mj-lt"/>
              </a:rPr>
              <a:t>(eclipse)</a:t>
            </a:r>
            <a:endParaRPr kumimoji="1" lang="ja-JP" altLang="en-US" sz="1800" dirty="0">
              <a:latin typeface="+mj-lt"/>
            </a:endParaRPr>
          </a:p>
        </p:txBody>
      </p:sp>
      <p:sp>
        <p:nvSpPr>
          <p:cNvPr id="19" name="正方形/長方形 18">
            <a:extLst>
              <a:ext uri="{FF2B5EF4-FFF2-40B4-BE49-F238E27FC236}">
                <a16:creationId xmlns:a16="http://schemas.microsoft.com/office/drawing/2014/main" id="{699C7A26-4A1D-499A-8D76-2FBF8534921A}"/>
              </a:ext>
            </a:extLst>
          </p:cNvPr>
          <p:cNvSpPr/>
          <p:nvPr/>
        </p:nvSpPr>
        <p:spPr>
          <a:xfrm>
            <a:off x="4618297" y="2989884"/>
            <a:ext cx="525473" cy="165630"/>
          </a:xfrm>
          <a:prstGeom prst="rect">
            <a:avLst/>
          </a:prstGeom>
          <a:solidFill>
            <a:srgbClr val="EB612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61746F6-60D0-4072-9F54-09AABD46055C}"/>
              </a:ext>
            </a:extLst>
          </p:cNvPr>
          <p:cNvSpPr txBox="1"/>
          <p:nvPr/>
        </p:nvSpPr>
        <p:spPr>
          <a:xfrm>
            <a:off x="7378930" y="2876207"/>
            <a:ext cx="1765070" cy="369332"/>
          </a:xfrm>
          <a:prstGeom prst="rect">
            <a:avLst/>
          </a:prstGeom>
          <a:noFill/>
        </p:spPr>
        <p:txBody>
          <a:bodyPr wrap="square" rtlCol="0">
            <a:spAutoFit/>
          </a:bodyPr>
          <a:lstStyle/>
          <a:p>
            <a:r>
              <a:rPr kumimoji="1" lang="ja-JP" altLang="en-US" sz="1800" dirty="0"/>
              <a:t>タスク</a:t>
            </a:r>
            <a:r>
              <a:rPr kumimoji="1" lang="en-US" altLang="ja-JP" sz="1800" dirty="0">
                <a:latin typeface="+mj-lt"/>
              </a:rPr>
              <a:t>4(eclipse)</a:t>
            </a:r>
            <a:endParaRPr kumimoji="1" lang="ja-JP" altLang="en-US" sz="1800" dirty="0">
              <a:latin typeface="+mj-lt"/>
            </a:endParaRPr>
          </a:p>
        </p:txBody>
      </p:sp>
      <p:sp>
        <p:nvSpPr>
          <p:cNvPr id="21" name="正方形/長方形 20">
            <a:extLst>
              <a:ext uri="{FF2B5EF4-FFF2-40B4-BE49-F238E27FC236}">
                <a16:creationId xmlns:a16="http://schemas.microsoft.com/office/drawing/2014/main" id="{FA3034B6-6979-42DF-93F5-75741A073E1C}"/>
              </a:ext>
            </a:extLst>
          </p:cNvPr>
          <p:cNvSpPr/>
          <p:nvPr/>
        </p:nvSpPr>
        <p:spPr>
          <a:xfrm>
            <a:off x="6893184" y="2984620"/>
            <a:ext cx="525473" cy="165630"/>
          </a:xfrm>
          <a:prstGeom prst="rect">
            <a:avLst/>
          </a:prstGeom>
          <a:solidFill>
            <a:srgbClr val="FAA500"/>
          </a:solidFill>
          <a:ln>
            <a:solidFill>
              <a:srgbClr val="FAA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519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a:t>定量的</a:t>
            </a:r>
            <a:r>
              <a:rPr kumimoji="1" lang="ja-JP" altLang="en-US" sz="4000"/>
              <a:t>評価（</a:t>
            </a:r>
            <a:r>
              <a:rPr kumimoji="1" lang="en-US" altLang="ja-JP" sz="4000"/>
              <a:t>3/3</a:t>
            </a:r>
            <a:r>
              <a:rPr kumimoji="1" lang="ja-JP" altLang="en-US" sz="4000"/>
              <a:t>）</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lang="ja-JP" altLang="en-US" sz="2400" dirty="0"/>
                  <a:t>進捗率の時系列変化のグラフのうち、</a:t>
                </a:r>
                <a:br>
                  <a:rPr lang="en-US" altLang="ja-JP" sz="2400" dirty="0"/>
                </a:br>
                <a:r>
                  <a:rPr lang="ja-JP" altLang="en-US" sz="2400" dirty="0"/>
                  <a:t>各タスクに要した時間のデータを使用する</a:t>
                </a:r>
                <a:endParaRPr lang="en-US" altLang="ja-JP" sz="2400" dirty="0"/>
              </a:p>
              <a:p>
                <a:pPr marL="914400" lvl="1" indent="-457200">
                  <a:buFont typeface="+mj-lt"/>
                  <a:buAutoNum type="arabicPeriod"/>
                </a:pPr>
                <a:r>
                  <a:rPr lang="ja-JP" altLang="en-US" sz="2000" dirty="0"/>
                  <a:t>データを正規化</a:t>
                </a:r>
                <a:endParaRPr lang="en-US" altLang="ja-JP" sz="2000" dirty="0"/>
              </a:p>
              <a:p>
                <a:pPr lvl="2"/>
                <a:r>
                  <a:rPr lang="ja-JP" altLang="en-US" sz="1800" dirty="0"/>
                  <a:t>正規化 </a:t>
                </a:r>
                <a:r>
                  <a:rPr lang="en-US" altLang="ja-JP" sz="1800" dirty="0"/>
                  <a:t>: </a:t>
                </a:r>
                <a:r>
                  <a:rPr lang="ja-JP" altLang="en-US" sz="1800" dirty="0"/>
                  <a:t>最小値</a:t>
                </a:r>
                <a:r>
                  <a:rPr lang="en-US" altLang="ja-JP" sz="1800" dirty="0"/>
                  <a:t>0</a:t>
                </a:r>
                <a:r>
                  <a:rPr lang="ja-JP" altLang="en-US" sz="1800" dirty="0"/>
                  <a:t>から最大値</a:t>
                </a:r>
                <a:r>
                  <a:rPr lang="en-US" altLang="ja-JP" sz="1800" dirty="0"/>
                  <a:t>1</a:t>
                </a:r>
                <a:r>
                  <a:rPr lang="ja-JP" altLang="en-US" sz="1800" dirty="0"/>
                  <a:t>にスケーリング</a:t>
                </a:r>
                <a:endParaRPr lang="en-US" altLang="ja-JP" sz="1800" dirty="0"/>
              </a:p>
              <a:p>
                <a:pPr marL="914400" lvl="1" indent="-457200">
                  <a:buFont typeface="+mj-lt"/>
                  <a:buAutoNum type="arabicPeriod"/>
                </a:pPr>
                <a:r>
                  <a:rPr lang="ja-JP" altLang="en-US" sz="2000" dirty="0"/>
                  <a:t>エディタ</a:t>
                </a:r>
                <a:r>
                  <a:rPr lang="en-US" altLang="ja-JP" sz="2000" dirty="0"/>
                  <a:t>1</a:t>
                </a:r>
                <a:r>
                  <a:rPr lang="ja-JP" altLang="en-US" sz="2000" dirty="0"/>
                  <a:t>の平均 と エディタ</a:t>
                </a:r>
                <a:r>
                  <a:rPr lang="en-US" altLang="ja-JP" sz="2000" dirty="0"/>
                  <a:t>2</a:t>
                </a:r>
                <a:r>
                  <a:rPr lang="ja-JP" altLang="en-US" sz="2000" dirty="0"/>
                  <a:t>の平均 の差を計算</a:t>
                </a:r>
                <a:endParaRPr lang="en-US" altLang="ja-JP" sz="2000" dirty="0"/>
              </a:p>
              <a:p>
                <a:pPr lvl="2"/>
                <a14:m>
                  <m:oMath xmlns:m="http://schemas.openxmlformats.org/officeDocument/2006/math">
                    <m:r>
                      <a:rPr lang="en-US" altLang="ja-JP" sz="1800" b="0" i="1" smtClean="0">
                        <a:latin typeface="Cambria Math" panose="02040503050406030204" pitchFamily="18" charset="0"/>
                      </a:rPr>
                      <m:t>− </m:t>
                    </m:r>
                    <m:r>
                      <a:rPr lang="ja-JP" altLang="en-US" sz="1800" i="1">
                        <a:latin typeface="Cambria Math" panose="02040503050406030204" pitchFamily="18" charset="0"/>
                      </a:rPr>
                      <m:t>（</m:t>
                    </m:r>
                    <m:r>
                      <a:rPr lang="en-US" altLang="ja-JP" sz="1800" b="0" i="1" smtClean="0">
                        <a:latin typeface="Cambria Math" panose="02040503050406030204" pitchFamily="18" charset="0"/>
                      </a:rPr>
                      <m:t> </m:t>
                    </m:r>
                    <m:r>
                      <a:rPr lang="ja-JP" altLang="en-US" sz="1800" i="1">
                        <a:latin typeface="Cambria Math" panose="02040503050406030204" pitchFamily="18" charset="0"/>
                      </a:rPr>
                      <m:t>エディタ</m:t>
                    </m:r>
                    <m:r>
                      <a:rPr lang="en-US" altLang="ja-JP" sz="1800" b="0" i="1" smtClean="0">
                        <a:latin typeface="Cambria Math" panose="02040503050406030204" pitchFamily="18" charset="0"/>
                      </a:rPr>
                      <m:t>1</m:t>
                    </m:r>
                    <m:r>
                      <a:rPr lang="ja-JP" altLang="en-US" sz="1800" i="1">
                        <a:latin typeface="Cambria Math" panose="02040503050406030204" pitchFamily="18" charset="0"/>
                      </a:rPr>
                      <m:t>の</m:t>
                    </m:r>
                    <m:r>
                      <a:rPr lang="ja-JP" altLang="en-US" sz="1800" i="1" smtClean="0">
                        <a:latin typeface="Cambria Math" panose="02040503050406030204" pitchFamily="18" charset="0"/>
                      </a:rPr>
                      <m:t>平均</m:t>
                    </m:r>
                    <m:r>
                      <a:rPr lang="en-US" altLang="ja-JP" sz="1800" b="0" i="1" smtClean="0">
                        <a:latin typeface="Cambria Math" panose="02040503050406030204" pitchFamily="18" charset="0"/>
                      </a:rPr>
                      <m:t>−</m:t>
                    </m:r>
                    <m:r>
                      <a:rPr lang="ja-JP" altLang="en-US" sz="1800" i="1">
                        <a:latin typeface="Cambria Math" panose="02040503050406030204" pitchFamily="18" charset="0"/>
                      </a:rPr>
                      <m:t>エディタ</m:t>
                    </m:r>
                    <m:r>
                      <a:rPr lang="en-US" altLang="ja-JP" sz="1800" b="0" i="1" smtClean="0">
                        <a:latin typeface="Cambria Math" panose="02040503050406030204" pitchFamily="18" charset="0"/>
                      </a:rPr>
                      <m:t>2</m:t>
                    </m:r>
                    <m:r>
                      <a:rPr lang="ja-JP" altLang="en-US" sz="1800" i="1">
                        <a:latin typeface="Cambria Math" panose="02040503050406030204" pitchFamily="18" charset="0"/>
                      </a:rPr>
                      <m:t>の</m:t>
                    </m:r>
                    <m:r>
                      <a:rPr lang="ja-JP" altLang="en-US" sz="1800" i="1" smtClean="0">
                        <a:latin typeface="Cambria Math" panose="02040503050406030204" pitchFamily="18" charset="0"/>
                      </a:rPr>
                      <m:t>平均</m:t>
                    </m:r>
                    <m:r>
                      <a:rPr lang="en-US" altLang="ja-JP" sz="1800" b="0" i="1" smtClean="0">
                        <a:latin typeface="Cambria Math" panose="02040503050406030204" pitchFamily="18" charset="0"/>
                      </a:rPr>
                      <m:t> </m:t>
                    </m:r>
                    <m:r>
                      <a:rPr lang="ja-JP" altLang="en-US" sz="1800" i="1">
                        <a:latin typeface="Cambria Math" panose="02040503050406030204" pitchFamily="18" charset="0"/>
                      </a:rPr>
                      <m:t>）</m:t>
                    </m:r>
                    <m:r>
                      <a:rPr lang="en-US" altLang="ja-JP" sz="1800" i="1">
                        <a:latin typeface="Cambria Math" panose="02040503050406030204" pitchFamily="18" charset="0"/>
                      </a:rPr>
                      <m:t>×</m:t>
                    </m:r>
                    <m:r>
                      <a:rPr lang="en-US" altLang="ja-JP" sz="1800" b="0" i="1" smtClean="0">
                        <a:latin typeface="Cambria Math" panose="02040503050406030204" pitchFamily="18" charset="0"/>
                      </a:rPr>
                      <m:t>100</m:t>
                    </m:r>
                  </m:oMath>
                </a14:m>
                <a:endParaRPr lang="en-US" altLang="ja-JP" sz="1800" dirty="0"/>
              </a:p>
              <a:p>
                <a:pPr marL="1257300" lvl="2" indent="-457200"/>
                <a:endParaRPr lang="en-US" altLang="ja-JP" sz="800" dirty="0"/>
              </a:p>
              <a:p>
                <a:pPr marL="457200" indent="-457200"/>
                <a:r>
                  <a:rPr lang="ja-JP" altLang="en-US" sz="2400" dirty="0"/>
                  <a:t>値域は </a:t>
                </a:r>
                <a14:m>
                  <m:oMath xmlns:m="http://schemas.openxmlformats.org/officeDocument/2006/math">
                    <m:r>
                      <a:rPr lang="en-US" altLang="ja-JP" sz="2400" b="0" i="1" smtClean="0">
                        <a:latin typeface="Cambria Math" panose="02040503050406030204" pitchFamily="18" charset="0"/>
                      </a:rPr>
                      <m:t>−</m:t>
                    </m:r>
                  </m:oMath>
                </a14:m>
                <a:r>
                  <a:rPr lang="en-US" altLang="ja-JP" sz="2400" dirty="0"/>
                  <a:t>100 </a:t>
                </a:r>
                <a:r>
                  <a:rPr lang="ja-JP" altLang="en-US" sz="2400" dirty="0"/>
                  <a:t>～ </a:t>
                </a:r>
                <a14:m>
                  <m:oMath xmlns:m="http://schemas.openxmlformats.org/officeDocument/2006/math">
                    <m:r>
                      <a:rPr lang="en-US" altLang="ja-JP" sz="2400" b="0" i="1" smtClean="0">
                        <a:latin typeface="Cambria Math" panose="02040503050406030204" pitchFamily="18" charset="0"/>
                      </a:rPr>
                      <m:t>+</m:t>
                    </m:r>
                  </m:oMath>
                </a14:m>
                <a:r>
                  <a:rPr lang="en-US" altLang="ja-JP" sz="2400" dirty="0"/>
                  <a:t>100</a:t>
                </a:r>
              </a:p>
              <a:p>
                <a:pPr marL="857250" lvl="1" indent="-457200"/>
                <a:r>
                  <a:rPr lang="ja-JP" altLang="en-US" sz="2000" dirty="0"/>
                  <a:t>大きいほどエディタ</a:t>
                </a:r>
                <a:r>
                  <a:rPr lang="en-US" altLang="ja-JP" sz="2000" dirty="0"/>
                  <a:t>1</a:t>
                </a:r>
                <a:r>
                  <a:rPr lang="ja-JP" altLang="en-US" sz="2000" dirty="0" err="1"/>
                  <a:t>、</a:t>
                </a:r>
                <a:r>
                  <a:rPr lang="ja-JP" altLang="en-US" sz="2000" dirty="0"/>
                  <a:t>小さいほどエディタ</a:t>
                </a:r>
                <a:r>
                  <a:rPr lang="en-US" altLang="ja-JP" sz="2000" dirty="0"/>
                  <a:t>2</a:t>
                </a:r>
                <a:r>
                  <a:rPr lang="ja-JP" altLang="en-US" sz="2000" dirty="0" err="1"/>
                  <a:t>のほう</a:t>
                </a:r>
                <a:r>
                  <a:rPr lang="ja-JP" altLang="en-US" sz="2000" dirty="0"/>
                  <a:t>が</a:t>
                </a:r>
                <a:br>
                  <a:rPr lang="en-US" altLang="ja-JP" sz="2000" dirty="0"/>
                </a:br>
                <a:r>
                  <a:rPr lang="ja-JP" altLang="en-US" sz="2000" dirty="0"/>
                  <a:t>コーディングがはやかったことを意味する</a:t>
                </a:r>
                <a:endParaRPr lang="en-US" altLang="ja-JP" sz="2000" dirty="0"/>
              </a:p>
            </p:txBody>
          </p:sp>
        </mc:Choice>
        <mc:Fallback xmlns="">
          <p:sp>
            <p:nvSpPr>
              <p:cNvPr id="3" name="コンテンツ プレースホルダー 2">
                <a:extLst>
                  <a:ext uri="{FF2B5EF4-FFF2-40B4-BE49-F238E27FC236}">
                    <a16:creationId xmlns:a16="http://schemas.microsoft.com/office/drawing/2014/main" id="{20178831-F3B7-4E7E-8FCD-71854CF39557}"/>
                  </a:ext>
                </a:extLst>
              </p:cNvPr>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11</a:t>
            </a:fld>
            <a:endParaRPr lang="en-US" altLang="ja-JP"/>
          </a:p>
        </p:txBody>
      </p:sp>
    </p:spTree>
    <p:extLst>
      <p:ext uri="{BB962C8B-B14F-4D97-AF65-F5344CB8AC3E}">
        <p14:creationId xmlns:p14="http://schemas.microsoft.com/office/powerpoint/2010/main" val="126527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dirty="0"/>
              <a:t>自己評価と定量的評価の比較（</a:t>
            </a:r>
            <a:r>
              <a:rPr lang="en-US" altLang="ja-JP" sz="4000" dirty="0"/>
              <a:t>1/2</a:t>
            </a:r>
            <a:r>
              <a:rPr lang="ja-JP" altLang="en-US"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457200" y="1600200"/>
            <a:ext cx="3617843" cy="4525963"/>
          </a:xfrm>
        </p:spPr>
        <p:txBody>
          <a:bodyPr/>
          <a:lstStyle/>
          <a:p>
            <a:r>
              <a:rPr lang="ja-JP" altLang="en-US" sz="2400" dirty="0"/>
              <a:t>グラフを作成</a:t>
            </a:r>
            <a:endParaRPr lang="en-US" altLang="ja-JP" sz="2400" dirty="0"/>
          </a:p>
          <a:p>
            <a:pPr lvl="1"/>
            <a:r>
              <a:rPr lang="ja-JP" altLang="en-US" sz="2000" dirty="0"/>
              <a:t>各点が各開発者の</a:t>
            </a:r>
            <a:br>
              <a:rPr lang="en-US" altLang="ja-JP" sz="2000" dirty="0"/>
            </a:br>
            <a:r>
              <a:rPr lang="ja-JP" altLang="en-US" sz="2000" dirty="0"/>
              <a:t>自己評価と定量的評価に対応</a:t>
            </a:r>
            <a:endParaRPr lang="en-US" altLang="ja-JP" sz="2000" dirty="0"/>
          </a:p>
          <a:p>
            <a:pPr lvl="1"/>
            <a:r>
              <a:rPr lang="en-US" altLang="ja-JP" sz="2000" dirty="0"/>
              <a:t>x</a:t>
            </a:r>
            <a:r>
              <a:rPr lang="ja-JP" altLang="en-US" sz="2000" dirty="0"/>
              <a:t>軸 </a:t>
            </a:r>
            <a:r>
              <a:rPr lang="en-US" altLang="ja-JP" sz="2000" dirty="0"/>
              <a:t>: </a:t>
            </a:r>
            <a:r>
              <a:rPr lang="ja-JP" altLang="en-US" sz="2000" dirty="0"/>
              <a:t>自己評価</a:t>
            </a:r>
            <a:br>
              <a:rPr lang="en-US" altLang="ja-JP" sz="2000" dirty="0"/>
            </a:br>
            <a:r>
              <a:rPr lang="en-US" altLang="ja-JP" sz="2000" dirty="0"/>
              <a:t>y</a:t>
            </a:r>
            <a:r>
              <a:rPr lang="ja-JP" altLang="en-US" sz="2000" dirty="0"/>
              <a:t>軸 </a:t>
            </a:r>
            <a:r>
              <a:rPr lang="en-US" altLang="ja-JP" sz="2000" dirty="0"/>
              <a:t>: </a:t>
            </a:r>
            <a:r>
              <a:rPr lang="ja-JP" altLang="en-US" sz="2000" dirty="0"/>
              <a:t>定量的評価</a:t>
            </a:r>
            <a:endParaRPr lang="en-US" altLang="ja-JP" sz="2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12</a:t>
            </a:fld>
            <a:endParaRPr lang="en-US" altLang="ja-JP"/>
          </a:p>
        </p:txBody>
      </p:sp>
      <p:sp>
        <p:nvSpPr>
          <p:cNvPr id="9" name="テキスト ボックス 8">
            <a:extLst>
              <a:ext uri="{FF2B5EF4-FFF2-40B4-BE49-F238E27FC236}">
                <a16:creationId xmlns:a16="http://schemas.microsoft.com/office/drawing/2014/main" id="{0EAA66CA-FF2A-4813-9FA1-64F261429EE9}"/>
              </a:ext>
            </a:extLst>
          </p:cNvPr>
          <p:cNvSpPr txBox="1"/>
          <p:nvPr/>
        </p:nvSpPr>
        <p:spPr>
          <a:xfrm>
            <a:off x="5458237" y="1757736"/>
            <a:ext cx="2673626" cy="646331"/>
          </a:xfrm>
          <a:prstGeom prst="rect">
            <a:avLst/>
          </a:prstGeom>
          <a:noFill/>
        </p:spPr>
        <p:txBody>
          <a:bodyPr wrap="square" rtlCol="0">
            <a:spAutoFit/>
          </a:bodyPr>
          <a:lstStyle/>
          <a:p>
            <a:pPr algn="ctr"/>
            <a:r>
              <a:rPr lang="ja-JP" altLang="en-US" sz="1800" dirty="0">
                <a:latin typeface="+mn-ea"/>
                <a:ea typeface="+mn-ea"/>
              </a:rPr>
              <a:t>エディタ</a:t>
            </a:r>
            <a:r>
              <a:rPr lang="en-US" altLang="ja-JP" sz="1800" dirty="0">
                <a:latin typeface="+mn-lt"/>
                <a:ea typeface="+mn-ea"/>
                <a:cs typeface="Arial" panose="020B0604020202020204" pitchFamily="34" charset="0"/>
              </a:rPr>
              <a:t>1</a:t>
            </a:r>
            <a:r>
              <a:rPr lang="ja-JP" altLang="en-US" sz="1800" dirty="0">
                <a:latin typeface="+mn-ea"/>
                <a:ea typeface="+mn-ea"/>
              </a:rPr>
              <a:t>のほうがはやい</a:t>
            </a:r>
            <a:br>
              <a:rPr lang="en-US" altLang="ja-JP" sz="1800" dirty="0">
                <a:latin typeface="+mn-ea"/>
                <a:ea typeface="+mn-ea"/>
              </a:rPr>
            </a:br>
            <a:r>
              <a:rPr lang="ja-JP" altLang="en-US" sz="1800" dirty="0">
                <a:latin typeface="+mn-ea"/>
                <a:ea typeface="+mn-ea"/>
              </a:rPr>
              <a:t>（定量的評価）</a:t>
            </a:r>
            <a:endParaRPr kumimoji="1" lang="ja-JP" altLang="en-US" sz="1800" dirty="0">
              <a:latin typeface="+mn-ea"/>
              <a:ea typeface="+mn-ea"/>
            </a:endParaRPr>
          </a:p>
        </p:txBody>
      </p:sp>
      <p:sp>
        <p:nvSpPr>
          <p:cNvPr id="10" name="テキスト ボックス 9">
            <a:extLst>
              <a:ext uri="{FF2B5EF4-FFF2-40B4-BE49-F238E27FC236}">
                <a16:creationId xmlns:a16="http://schemas.microsoft.com/office/drawing/2014/main" id="{3CD7F911-072A-44B7-A082-0710C3D2FB31}"/>
              </a:ext>
            </a:extLst>
          </p:cNvPr>
          <p:cNvSpPr txBox="1"/>
          <p:nvPr/>
        </p:nvSpPr>
        <p:spPr>
          <a:xfrm>
            <a:off x="5458237" y="5558829"/>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（定量的評価）</a:t>
            </a:r>
            <a:endParaRPr kumimoji="1" lang="ja-JP" altLang="en-US" sz="1800" dirty="0"/>
          </a:p>
        </p:txBody>
      </p:sp>
      <p:sp>
        <p:nvSpPr>
          <p:cNvPr id="11" name="テキスト ボックス 10">
            <a:extLst>
              <a:ext uri="{FF2B5EF4-FFF2-40B4-BE49-F238E27FC236}">
                <a16:creationId xmlns:a16="http://schemas.microsoft.com/office/drawing/2014/main" id="{B9C0D3EB-5FC0-4A5C-B8E5-3294C81A5430}"/>
              </a:ext>
            </a:extLst>
          </p:cNvPr>
          <p:cNvSpPr txBox="1"/>
          <p:nvPr/>
        </p:nvSpPr>
        <p:spPr>
          <a:xfrm rot="16200000">
            <a:off x="7271116" y="368059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1</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12" name="テキスト ボックス 11">
            <a:extLst>
              <a:ext uri="{FF2B5EF4-FFF2-40B4-BE49-F238E27FC236}">
                <a16:creationId xmlns:a16="http://schemas.microsoft.com/office/drawing/2014/main" id="{9F6D1A06-14BB-464B-98F2-B174054AE8B6}"/>
              </a:ext>
            </a:extLst>
          </p:cNvPr>
          <p:cNvSpPr txBox="1"/>
          <p:nvPr/>
        </p:nvSpPr>
        <p:spPr>
          <a:xfrm rot="16200000">
            <a:off x="3429828" y="3789723"/>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（自己評価）</a:t>
            </a:r>
            <a:endParaRPr kumimoji="1" lang="ja-JP" altLang="en-US" sz="1800" dirty="0"/>
          </a:p>
        </p:txBody>
      </p:sp>
      <p:pic>
        <p:nvPicPr>
          <p:cNvPr id="14" name="図 13">
            <a:extLst>
              <a:ext uri="{FF2B5EF4-FFF2-40B4-BE49-F238E27FC236}">
                <a16:creationId xmlns:a16="http://schemas.microsoft.com/office/drawing/2014/main" id="{E8DB8F3C-77B7-4483-BC9C-D5A132DDA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807" y="2385788"/>
            <a:ext cx="3172268" cy="3191320"/>
          </a:xfrm>
          <a:prstGeom prst="rect">
            <a:avLst/>
          </a:prstGeom>
        </p:spPr>
      </p:pic>
    </p:spTree>
    <p:extLst>
      <p:ext uri="{BB962C8B-B14F-4D97-AF65-F5344CB8AC3E}">
        <p14:creationId xmlns:p14="http://schemas.microsoft.com/office/powerpoint/2010/main" val="419334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0D5C8CB-271E-41D5-878C-27B33C923672}"/>
              </a:ext>
            </a:extLst>
          </p:cNvPr>
          <p:cNvPicPr>
            <a:picLocks noChangeAspect="1"/>
          </p:cNvPicPr>
          <p:nvPr/>
        </p:nvPicPr>
        <p:blipFill rotWithShape="1">
          <a:blip r:embed="rId3">
            <a:extLst>
              <a:ext uri="{28A0092B-C50C-407E-A947-70E740481C1C}">
                <a14:useLocalDpi xmlns:a14="http://schemas.microsoft.com/office/drawing/2010/main" val="0"/>
              </a:ext>
            </a:extLst>
          </a:blip>
          <a:srcRect l="6890" t="8267" r="7774" b="7448"/>
          <a:stretch/>
        </p:blipFill>
        <p:spPr>
          <a:xfrm>
            <a:off x="3148926" y="3216697"/>
            <a:ext cx="2855255" cy="2830908"/>
          </a:xfrm>
          <a:prstGeom prst="rect">
            <a:avLst/>
          </a:prstGeom>
        </p:spPr>
      </p:pic>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dirty="0"/>
              <a:t>自己評価と定量的評価の比較（</a:t>
            </a:r>
            <a:r>
              <a:rPr lang="en-US" altLang="ja-JP" sz="4000" dirty="0"/>
              <a:t>2/2</a:t>
            </a:r>
            <a:r>
              <a:rPr lang="ja-JP" altLang="en-US" sz="4000" dirty="0"/>
              <a:t>）</a:t>
            </a:r>
            <a:endParaRPr kumimoji="1" lang="ja-JP" altLang="en-US" sz="4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13</a:t>
            </a:fld>
            <a:endParaRPr lang="en-US" altLang="ja-JP"/>
          </a:p>
        </p:txBody>
      </p:sp>
      <p:sp>
        <p:nvSpPr>
          <p:cNvPr id="3" name="コンテンツ プレースホルダー 2"/>
          <p:cNvSpPr>
            <a:spLocks noGrp="1"/>
          </p:cNvSpPr>
          <p:nvPr>
            <p:ph idx="1"/>
          </p:nvPr>
        </p:nvSpPr>
        <p:spPr>
          <a:xfrm>
            <a:off x="457200" y="1600200"/>
            <a:ext cx="8458200" cy="4525963"/>
          </a:xfrm>
        </p:spPr>
        <p:txBody>
          <a:bodyPr/>
          <a:lstStyle/>
          <a:p>
            <a:r>
              <a:rPr lang="ja-JP" altLang="en-US" sz="2400" dirty="0"/>
              <a:t>自己評価と定量的評価が一致しているかの指標</a:t>
            </a:r>
            <a:endParaRPr lang="en-US" altLang="ja-JP" sz="2400" dirty="0"/>
          </a:p>
          <a:p>
            <a:pPr lvl="1"/>
            <a:r>
              <a:rPr lang="ja-JP" altLang="en-US" sz="2000" dirty="0"/>
              <a:t>相関係数</a:t>
            </a:r>
            <a:endParaRPr lang="en-US" altLang="ja-JP" sz="2000" dirty="0"/>
          </a:p>
          <a:p>
            <a:pPr lvl="1"/>
            <a:r>
              <a:rPr lang="ja-JP" altLang="en-US" sz="2000" dirty="0"/>
              <a:t>領域による区分</a:t>
            </a:r>
            <a:endParaRPr lang="en-US" altLang="ja-JP" sz="2000" dirty="0"/>
          </a:p>
        </p:txBody>
      </p:sp>
      <p:sp>
        <p:nvSpPr>
          <p:cNvPr id="4" name="テキスト ボックス 3">
            <a:extLst>
              <a:ext uri="{FF2B5EF4-FFF2-40B4-BE49-F238E27FC236}">
                <a16:creationId xmlns:a16="http://schemas.microsoft.com/office/drawing/2014/main" id="{F662DF7F-3064-46D3-A3E8-772EA41C83D9}"/>
              </a:ext>
            </a:extLst>
          </p:cNvPr>
          <p:cNvSpPr txBox="1"/>
          <p:nvPr/>
        </p:nvSpPr>
        <p:spPr>
          <a:xfrm>
            <a:off x="3261690" y="2570366"/>
            <a:ext cx="2673626" cy="646331"/>
          </a:xfrm>
          <a:prstGeom prst="rect">
            <a:avLst/>
          </a:prstGeom>
          <a:noFill/>
        </p:spPr>
        <p:txBody>
          <a:bodyPr wrap="square" rtlCol="0">
            <a:spAutoFit/>
          </a:bodyPr>
          <a:lstStyle/>
          <a:p>
            <a:pPr algn="ctr"/>
            <a:r>
              <a:rPr lang="ja-JP" altLang="en-US" sz="1800" dirty="0">
                <a:latin typeface="+mn-ea"/>
                <a:ea typeface="+mn-ea"/>
              </a:rPr>
              <a:t>エディタ</a:t>
            </a:r>
            <a:r>
              <a:rPr lang="en-US" altLang="ja-JP" sz="1800" dirty="0">
                <a:latin typeface="+mn-lt"/>
                <a:ea typeface="+mn-ea"/>
                <a:cs typeface="Arial" panose="020B0604020202020204" pitchFamily="34" charset="0"/>
              </a:rPr>
              <a:t>1</a:t>
            </a:r>
            <a:r>
              <a:rPr lang="ja-JP" altLang="en-US" sz="1800" dirty="0">
                <a:latin typeface="+mn-ea"/>
                <a:ea typeface="+mn-ea"/>
              </a:rPr>
              <a:t>のほうがはやい</a:t>
            </a:r>
            <a:br>
              <a:rPr lang="en-US" altLang="ja-JP" sz="1800" dirty="0">
                <a:latin typeface="+mn-ea"/>
                <a:ea typeface="+mn-ea"/>
              </a:rPr>
            </a:br>
            <a:r>
              <a:rPr lang="ja-JP" altLang="en-US" sz="1800" dirty="0">
                <a:latin typeface="+mn-ea"/>
                <a:ea typeface="+mn-ea"/>
              </a:rPr>
              <a:t>（定量的評価）</a:t>
            </a:r>
            <a:endParaRPr kumimoji="1" lang="ja-JP" altLang="en-US" sz="1800" dirty="0">
              <a:latin typeface="+mn-ea"/>
              <a:ea typeface="+mn-ea"/>
            </a:endParaRPr>
          </a:p>
        </p:txBody>
      </p:sp>
      <p:sp>
        <p:nvSpPr>
          <p:cNvPr id="9" name="テキスト ボックス 8">
            <a:extLst>
              <a:ext uri="{FF2B5EF4-FFF2-40B4-BE49-F238E27FC236}">
                <a16:creationId xmlns:a16="http://schemas.microsoft.com/office/drawing/2014/main" id="{76F13997-7CB2-4520-BA47-FD49C9140AA8}"/>
              </a:ext>
            </a:extLst>
          </p:cNvPr>
          <p:cNvSpPr txBox="1"/>
          <p:nvPr/>
        </p:nvSpPr>
        <p:spPr>
          <a:xfrm>
            <a:off x="3287854" y="6027598"/>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（定量的評価）</a:t>
            </a:r>
            <a:endParaRPr kumimoji="1" lang="ja-JP" altLang="en-US" sz="1800" dirty="0"/>
          </a:p>
        </p:txBody>
      </p:sp>
      <p:sp>
        <p:nvSpPr>
          <p:cNvPr id="10" name="テキスト ボックス 9">
            <a:extLst>
              <a:ext uri="{FF2B5EF4-FFF2-40B4-BE49-F238E27FC236}">
                <a16:creationId xmlns:a16="http://schemas.microsoft.com/office/drawing/2014/main" id="{039E0080-C424-4122-92BB-4F884BD80B40}"/>
              </a:ext>
            </a:extLst>
          </p:cNvPr>
          <p:cNvSpPr txBox="1"/>
          <p:nvPr/>
        </p:nvSpPr>
        <p:spPr>
          <a:xfrm rot="16200000">
            <a:off x="5074569" y="435645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1</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13" name="テキスト ボックス 12">
            <a:extLst>
              <a:ext uri="{FF2B5EF4-FFF2-40B4-BE49-F238E27FC236}">
                <a16:creationId xmlns:a16="http://schemas.microsoft.com/office/drawing/2014/main" id="{2021B7FA-BB33-47E1-8B46-5B8BD774E448}"/>
              </a:ext>
            </a:extLst>
          </p:cNvPr>
          <p:cNvSpPr txBox="1"/>
          <p:nvPr/>
        </p:nvSpPr>
        <p:spPr>
          <a:xfrm rot="16200000">
            <a:off x="1488947" y="435645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5" name="テキスト ボックス 4">
            <a:extLst>
              <a:ext uri="{FF2B5EF4-FFF2-40B4-BE49-F238E27FC236}">
                <a16:creationId xmlns:a16="http://schemas.microsoft.com/office/drawing/2014/main" id="{BA11F3F6-92AE-425A-890B-048370E474DB}"/>
              </a:ext>
            </a:extLst>
          </p:cNvPr>
          <p:cNvSpPr txBox="1"/>
          <p:nvPr/>
        </p:nvSpPr>
        <p:spPr>
          <a:xfrm>
            <a:off x="7335078" y="4089979"/>
            <a:ext cx="1502264" cy="369332"/>
          </a:xfrm>
          <a:prstGeom prst="rect">
            <a:avLst/>
          </a:prstGeom>
          <a:noFill/>
        </p:spPr>
        <p:txBody>
          <a:bodyPr wrap="square" rtlCol="0">
            <a:spAutoFit/>
          </a:bodyPr>
          <a:lstStyle/>
          <a:p>
            <a:r>
              <a:rPr kumimoji="1" lang="ja-JP" altLang="en-US" sz="1800" dirty="0"/>
              <a:t>一致している</a:t>
            </a:r>
          </a:p>
        </p:txBody>
      </p:sp>
      <p:sp>
        <p:nvSpPr>
          <p:cNvPr id="11" name="テキスト ボックス 10">
            <a:extLst>
              <a:ext uri="{FF2B5EF4-FFF2-40B4-BE49-F238E27FC236}">
                <a16:creationId xmlns:a16="http://schemas.microsoft.com/office/drawing/2014/main" id="{63DEBE78-C483-47F6-87B8-A609A8105581}"/>
              </a:ext>
            </a:extLst>
          </p:cNvPr>
          <p:cNvSpPr txBox="1"/>
          <p:nvPr/>
        </p:nvSpPr>
        <p:spPr>
          <a:xfrm>
            <a:off x="7335078" y="4457207"/>
            <a:ext cx="1661027" cy="369332"/>
          </a:xfrm>
          <a:prstGeom prst="rect">
            <a:avLst/>
          </a:prstGeom>
          <a:noFill/>
        </p:spPr>
        <p:txBody>
          <a:bodyPr wrap="square" rtlCol="0">
            <a:spAutoFit/>
          </a:bodyPr>
          <a:lstStyle/>
          <a:p>
            <a:r>
              <a:rPr kumimoji="1" lang="ja-JP" altLang="en-US" sz="1800" dirty="0"/>
              <a:t>少しずれている</a:t>
            </a:r>
          </a:p>
        </p:txBody>
      </p:sp>
      <p:sp>
        <p:nvSpPr>
          <p:cNvPr id="12" name="テキスト ボックス 11">
            <a:extLst>
              <a:ext uri="{FF2B5EF4-FFF2-40B4-BE49-F238E27FC236}">
                <a16:creationId xmlns:a16="http://schemas.microsoft.com/office/drawing/2014/main" id="{AEC9FB48-1ADB-4318-B252-84B60C3FDBAE}"/>
              </a:ext>
            </a:extLst>
          </p:cNvPr>
          <p:cNvSpPr txBox="1"/>
          <p:nvPr/>
        </p:nvSpPr>
        <p:spPr>
          <a:xfrm>
            <a:off x="7335077" y="4826539"/>
            <a:ext cx="1661027" cy="369332"/>
          </a:xfrm>
          <a:prstGeom prst="rect">
            <a:avLst/>
          </a:prstGeom>
          <a:noFill/>
        </p:spPr>
        <p:txBody>
          <a:bodyPr wrap="square" rtlCol="0">
            <a:spAutoFit/>
          </a:bodyPr>
          <a:lstStyle/>
          <a:p>
            <a:r>
              <a:rPr kumimoji="1" lang="ja-JP" altLang="en-US" sz="1800" dirty="0"/>
              <a:t>ずれている</a:t>
            </a:r>
          </a:p>
        </p:txBody>
      </p:sp>
      <p:sp>
        <p:nvSpPr>
          <p:cNvPr id="7" name="正方形/長方形 6">
            <a:extLst>
              <a:ext uri="{FF2B5EF4-FFF2-40B4-BE49-F238E27FC236}">
                <a16:creationId xmlns:a16="http://schemas.microsoft.com/office/drawing/2014/main" id="{FF0F75FB-CC40-45A8-9157-C11512D79678}"/>
              </a:ext>
            </a:extLst>
          </p:cNvPr>
          <p:cNvSpPr/>
          <p:nvPr/>
        </p:nvSpPr>
        <p:spPr>
          <a:xfrm>
            <a:off x="7106478" y="4180208"/>
            <a:ext cx="228599" cy="184666"/>
          </a:xfrm>
          <a:prstGeom prst="rect">
            <a:avLst/>
          </a:prstGeom>
          <a:solidFill>
            <a:srgbClr val="04AF7A"/>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73DBAA7-9BC4-41C9-9080-8A6B8BFA6751}"/>
              </a:ext>
            </a:extLst>
          </p:cNvPr>
          <p:cNvSpPr/>
          <p:nvPr/>
        </p:nvSpPr>
        <p:spPr>
          <a:xfrm>
            <a:off x="7106478" y="4571675"/>
            <a:ext cx="228599" cy="184666"/>
          </a:xfrm>
          <a:prstGeom prst="rect">
            <a:avLst/>
          </a:prstGeom>
          <a:solidFill>
            <a:srgbClr val="FFF100"/>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E3742F6-5CBC-4B05-A344-D430A646E205}"/>
              </a:ext>
            </a:extLst>
          </p:cNvPr>
          <p:cNvSpPr/>
          <p:nvPr/>
        </p:nvSpPr>
        <p:spPr>
          <a:xfrm>
            <a:off x="7102530" y="4957452"/>
            <a:ext cx="228599" cy="184666"/>
          </a:xfrm>
          <a:prstGeom prst="rect">
            <a:avLst/>
          </a:prstGeom>
          <a:solidFill>
            <a:srgbClr val="EB6120"/>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307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a:t>実験</a:t>
            </a:r>
            <a:endParaRPr kumimoji="1" lang="ja-JP" altLang="en-US" sz="400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kumimoji="1" lang="en-US" altLang="ja-JP" sz="2400" dirty="0"/>
              <a:t>Visual Studio Code </a:t>
            </a:r>
            <a:r>
              <a:rPr kumimoji="1" lang="ja-JP" altLang="en-US" sz="2400" dirty="0"/>
              <a:t>と</a:t>
            </a:r>
            <a:r>
              <a:rPr kumimoji="1" lang="en-US" altLang="ja-JP" sz="2400" dirty="0"/>
              <a:t>Eclipse </a:t>
            </a:r>
            <a:r>
              <a:rPr kumimoji="1" lang="ja-JP" altLang="en-US" sz="2400" dirty="0"/>
              <a:t>を対象に</a:t>
            </a:r>
            <a:r>
              <a:rPr lang="ja-JP" altLang="en-US" sz="2400" dirty="0"/>
              <a:t>提案</a:t>
            </a:r>
            <a:r>
              <a:rPr kumimoji="1" lang="ja-JP" altLang="en-US" sz="2400" dirty="0"/>
              <a:t>手法を</a:t>
            </a:r>
            <a:r>
              <a:rPr lang="ja-JP" altLang="en-US" sz="2400" dirty="0"/>
              <a:t>適用</a:t>
            </a:r>
            <a:endParaRPr lang="en-US" altLang="ja-JP" sz="2400" dirty="0"/>
          </a:p>
          <a:p>
            <a:pPr lvl="1"/>
            <a:r>
              <a:rPr lang="ja-JP" altLang="en-US" sz="2000" dirty="0"/>
              <a:t>被験者</a:t>
            </a:r>
            <a:r>
              <a:rPr lang="en-US" altLang="ja-JP" sz="2000" dirty="0"/>
              <a:t>8</a:t>
            </a:r>
            <a:r>
              <a:rPr lang="ja-JP" altLang="en-US" sz="2000" dirty="0"/>
              <a:t>名</a:t>
            </a:r>
            <a:endParaRPr lang="en-US" altLang="ja-JP" sz="2000" dirty="0"/>
          </a:p>
          <a:p>
            <a:pPr lvl="2"/>
            <a:r>
              <a:rPr kumimoji="1" lang="ja-JP" altLang="en-US" sz="1800" dirty="0"/>
              <a:t>情報科学科</a:t>
            </a:r>
            <a:r>
              <a:rPr lang="ja-JP" altLang="en-US" sz="1800" dirty="0"/>
              <a:t>の学生</a:t>
            </a:r>
            <a:r>
              <a:rPr kumimoji="1" lang="en-US" altLang="ja-JP" sz="1800" dirty="0"/>
              <a:t>3</a:t>
            </a:r>
            <a:r>
              <a:rPr kumimoji="1" lang="ja-JP" altLang="en-US" sz="1800" dirty="0"/>
              <a:t>名、情報科学研究科の学生</a:t>
            </a:r>
            <a:r>
              <a:rPr kumimoji="1" lang="en-US" altLang="ja-JP" sz="1800" dirty="0"/>
              <a:t>5</a:t>
            </a:r>
            <a:r>
              <a:rPr kumimoji="1" lang="ja-JP" altLang="en-US" sz="1800" dirty="0"/>
              <a:t>名</a:t>
            </a:r>
            <a:endParaRPr kumimoji="1" lang="en-US" altLang="ja-JP" sz="1800" dirty="0"/>
          </a:p>
          <a:p>
            <a:pPr lvl="1"/>
            <a:r>
              <a:rPr lang="ja-JP" altLang="en-US" sz="2000" dirty="0"/>
              <a:t>開発言語 </a:t>
            </a:r>
            <a:r>
              <a:rPr lang="en-US" altLang="ja-JP" sz="2000" dirty="0"/>
              <a:t>Java</a:t>
            </a:r>
          </a:p>
          <a:p>
            <a:pPr lvl="1"/>
            <a:r>
              <a:rPr kumimoji="1" lang="ja-JP" altLang="en-US" sz="2000" dirty="0"/>
              <a:t>タスク</a:t>
            </a:r>
            <a:endParaRPr kumimoji="1" lang="en-US" altLang="ja-JP" sz="2000" dirty="0"/>
          </a:p>
          <a:p>
            <a:pPr lvl="2"/>
            <a:r>
              <a:rPr kumimoji="1" lang="ja-JP" altLang="en-US" sz="1800" dirty="0"/>
              <a:t>タスク</a:t>
            </a:r>
            <a:r>
              <a:rPr kumimoji="1" lang="en-US" altLang="ja-JP" sz="1800" dirty="0"/>
              <a:t>1 </a:t>
            </a:r>
            <a:r>
              <a:rPr lang="ja-JP" altLang="en-US" sz="1800" dirty="0"/>
              <a:t>（プログラミング問題の解答） </a:t>
            </a:r>
            <a:r>
              <a:rPr lang="en-US" altLang="ja-JP" sz="1800" dirty="0"/>
              <a:t>:</a:t>
            </a:r>
            <a:r>
              <a:rPr kumimoji="1" lang="en-US" altLang="ja-JP" sz="1800" dirty="0"/>
              <a:t> 4</a:t>
            </a:r>
            <a:r>
              <a:rPr kumimoji="1" lang="ja-JP" altLang="en-US" sz="1800" dirty="0"/>
              <a:t>問</a:t>
            </a:r>
            <a:endParaRPr kumimoji="1" lang="en-US" altLang="ja-JP" sz="1800" dirty="0"/>
          </a:p>
          <a:p>
            <a:pPr lvl="2"/>
            <a:r>
              <a:rPr lang="ja-JP" altLang="en-US" sz="1800" dirty="0"/>
              <a:t>タスク</a:t>
            </a:r>
            <a:r>
              <a:rPr lang="en-US" altLang="ja-JP" sz="1800" dirty="0"/>
              <a:t>2 </a:t>
            </a:r>
            <a:r>
              <a:rPr lang="ja-JP" altLang="en-US" sz="1800" dirty="0"/>
              <a:t>（ソースコードの写経） </a:t>
            </a:r>
            <a:r>
              <a:rPr lang="en-US" altLang="ja-JP" sz="1800" dirty="0"/>
              <a:t>: 2</a:t>
            </a:r>
            <a:r>
              <a:rPr lang="ja-JP" altLang="en-US" sz="1800" dirty="0"/>
              <a:t>つ</a:t>
            </a:r>
            <a:endParaRPr kumimoji="1" lang="ja-JP" altLang="en-US" sz="18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14</a:t>
            </a:fld>
            <a:endParaRPr lang="en-US" altLang="ja-JP"/>
          </a:p>
        </p:txBody>
      </p:sp>
    </p:spTree>
    <p:extLst>
      <p:ext uri="{BB962C8B-B14F-4D97-AF65-F5344CB8AC3E}">
        <p14:creationId xmlns:p14="http://schemas.microsoft.com/office/powerpoint/2010/main" val="193885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dirty="0"/>
              <a:t>実験準備（</a:t>
            </a:r>
            <a:r>
              <a:rPr lang="en-US" altLang="ja-JP" sz="4000" dirty="0"/>
              <a:t>1/2</a:t>
            </a:r>
            <a:r>
              <a:rPr lang="ja-JP" altLang="en-US"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457200" y="1600200"/>
            <a:ext cx="8406384" cy="4525963"/>
          </a:xfrm>
        </p:spPr>
        <p:txBody>
          <a:bodyPr/>
          <a:lstStyle/>
          <a:p>
            <a:r>
              <a:rPr kumimoji="1" lang="en-US" altLang="ja-JP" sz="2400" dirty="0"/>
              <a:t>Eclipse</a:t>
            </a:r>
            <a:r>
              <a:rPr lang="ja-JP" altLang="en-US" sz="2400" dirty="0"/>
              <a:t>からの細粒度編集履歴収集の実現</a:t>
            </a:r>
            <a:endParaRPr kumimoji="1" lang="en-US" altLang="ja-JP" sz="2400" dirty="0"/>
          </a:p>
          <a:p>
            <a:pPr lvl="1"/>
            <a:r>
              <a:rPr lang="ja-JP" altLang="en-US" sz="2000" dirty="0"/>
              <a:t>既存研究の細粒度編集履歴収集プラットフォーム</a:t>
            </a:r>
            <a:r>
              <a:rPr lang="en-US" altLang="ja-JP" sz="1600" dirty="0"/>
              <a:t>[2][3]</a:t>
            </a:r>
            <a:r>
              <a:rPr lang="ja-JP" altLang="en-US" sz="2000" dirty="0"/>
              <a:t>では、</a:t>
            </a:r>
            <a:br>
              <a:rPr lang="en-US" altLang="ja-JP" sz="2000" dirty="0"/>
            </a:br>
            <a:r>
              <a:rPr lang="en-US" altLang="ja-JP" sz="2000" dirty="0"/>
              <a:t>Visual Studio Code</a:t>
            </a:r>
            <a:r>
              <a:rPr lang="ja-JP" altLang="en-US" sz="2000" dirty="0"/>
              <a:t>用のプラグインしか開発されていない</a:t>
            </a:r>
            <a:endParaRPr lang="en-US" altLang="ja-JP" sz="2000" dirty="0"/>
          </a:p>
          <a:p>
            <a:pPr lvl="1"/>
            <a:r>
              <a:rPr kumimoji="1" lang="en-US" altLang="ja-JP" sz="2000" dirty="0"/>
              <a:t>Eclipse</a:t>
            </a:r>
            <a:r>
              <a:rPr kumimoji="1" lang="ja-JP" altLang="en-US" sz="2000" dirty="0"/>
              <a:t>用のプラグインを開発することで、</a:t>
            </a:r>
            <a:br>
              <a:rPr lang="en-US" altLang="ja-JP" sz="2000" dirty="0"/>
            </a:br>
            <a:r>
              <a:rPr lang="en-US" altLang="ja-JP" sz="2000" dirty="0"/>
              <a:t>Eclipse</a:t>
            </a:r>
            <a:r>
              <a:rPr lang="ja-JP" altLang="en-US" sz="2000" dirty="0"/>
              <a:t>からの細粒度編集履歴収集を実現した</a:t>
            </a:r>
            <a:endParaRPr lang="en-US" altLang="ja-JP" sz="2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15</a:t>
            </a:fld>
            <a:endParaRPr lang="en-US" altLang="ja-JP"/>
          </a:p>
        </p:txBody>
      </p:sp>
      <p:sp>
        <p:nvSpPr>
          <p:cNvPr id="5" name="コンテンツ プレースホルダー 2">
            <a:extLst>
              <a:ext uri="{FF2B5EF4-FFF2-40B4-BE49-F238E27FC236}">
                <a16:creationId xmlns:a16="http://schemas.microsoft.com/office/drawing/2014/main" id="{81A0A4DD-B47D-49B5-9FBC-583AC2C4AF73}"/>
              </a:ext>
            </a:extLst>
          </p:cNvPr>
          <p:cNvSpPr txBox="1">
            <a:spLocks/>
          </p:cNvSpPr>
          <p:nvPr/>
        </p:nvSpPr>
        <p:spPr bwMode="auto">
          <a:xfrm>
            <a:off x="1669592" y="6027300"/>
            <a:ext cx="7079121" cy="5928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000" kern="0" dirty="0"/>
              <a:t>[2] </a:t>
            </a:r>
            <a:r>
              <a:rPr lang="ja-JP" altLang="ja-JP" sz="1000" dirty="0"/>
              <a:t>石田直人 </a:t>
            </a:r>
            <a:r>
              <a:rPr lang="en-US" altLang="ja-JP" sz="1000" dirty="0"/>
              <a:t>: </a:t>
            </a:r>
            <a:r>
              <a:rPr lang="ja-JP" altLang="ja-JP" sz="1000" dirty="0"/>
              <a:t>特定エディタに依存しない細粒度編集履歴収集ツールの開発とその適用，大阪大学修士学位論文，</a:t>
            </a:r>
            <a:r>
              <a:rPr lang="en-US" altLang="ja-JP" sz="1000" dirty="0"/>
              <a:t>2020</a:t>
            </a:r>
          </a:p>
          <a:p>
            <a:pPr marL="0" indent="0">
              <a:buNone/>
            </a:pPr>
            <a:r>
              <a:rPr lang="en-US" altLang="ja-JP" sz="1000" dirty="0"/>
              <a:t>[3] </a:t>
            </a:r>
            <a:r>
              <a:rPr lang="ja-JP" altLang="en-US" sz="1000" dirty="0"/>
              <a:t>石田 直人</a:t>
            </a:r>
            <a:r>
              <a:rPr lang="en-US" altLang="ja-JP" sz="1000" dirty="0"/>
              <a:t>, </a:t>
            </a:r>
            <a:r>
              <a:rPr lang="ja-JP" altLang="en-US" sz="1000" dirty="0"/>
              <a:t>神田 哲也 嶋利 一真</a:t>
            </a:r>
            <a:r>
              <a:rPr lang="en-US" altLang="ja-JP" sz="1000" dirty="0"/>
              <a:t>, </a:t>
            </a:r>
            <a:r>
              <a:rPr lang="ja-JP" altLang="en-US" sz="1000" dirty="0"/>
              <a:t>井上 克郎</a:t>
            </a:r>
            <a:r>
              <a:rPr lang="en-US" altLang="ja-JP" sz="1000" kern="0" dirty="0"/>
              <a:t> :</a:t>
            </a:r>
            <a:r>
              <a:rPr lang="ja-JP" altLang="en-US" sz="1000" kern="0" dirty="0"/>
              <a:t>言語サーバを応用した細粒度編集履歴収集プラットフォームの構想</a:t>
            </a:r>
            <a:r>
              <a:rPr lang="en-US" altLang="ja-JP" sz="1000" kern="0" dirty="0"/>
              <a:t>,</a:t>
            </a:r>
            <a:r>
              <a:rPr lang="ja-JP" altLang="en-US" sz="1000" kern="0" dirty="0"/>
              <a:t>　</a:t>
            </a:r>
            <a:endParaRPr lang="en-US" altLang="ja-JP" sz="1000" kern="0" dirty="0"/>
          </a:p>
          <a:p>
            <a:pPr marL="0" indent="0">
              <a:buNone/>
            </a:pPr>
            <a:r>
              <a:rPr lang="en-US" altLang="ja-JP" sz="1000" kern="0" dirty="0"/>
              <a:t>     </a:t>
            </a:r>
            <a:r>
              <a:rPr lang="ja-JP" altLang="en-US" sz="1000" kern="0" dirty="0"/>
              <a:t>ソフトウェアエンジニアリングシンポジウム</a:t>
            </a:r>
            <a:r>
              <a:rPr lang="en-US" altLang="ja-JP" sz="1000" kern="0" dirty="0"/>
              <a:t>2020 WS5, 2020</a:t>
            </a:r>
            <a:endParaRPr lang="ja-JP" altLang="ja-JP" sz="10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62" y="3428531"/>
            <a:ext cx="8703564" cy="2507488"/>
          </a:xfrm>
          <a:prstGeom prst="rect">
            <a:avLst/>
          </a:prstGeom>
        </p:spPr>
      </p:pic>
    </p:spTree>
    <p:extLst>
      <p:ext uri="{BB962C8B-B14F-4D97-AF65-F5344CB8AC3E}">
        <p14:creationId xmlns:p14="http://schemas.microsoft.com/office/powerpoint/2010/main" val="271184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dirty="0"/>
              <a:t>実験準備（</a:t>
            </a:r>
            <a:r>
              <a:rPr lang="en-US" altLang="ja-JP" sz="4000" dirty="0"/>
              <a:t>2/2</a:t>
            </a:r>
            <a:r>
              <a:rPr lang="ja-JP" altLang="en-US"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457200" y="1600200"/>
            <a:ext cx="8406384" cy="4525963"/>
          </a:xfrm>
        </p:spPr>
        <p:txBody>
          <a:bodyPr/>
          <a:lstStyle/>
          <a:p>
            <a:r>
              <a:rPr lang="ja-JP" altLang="en-US" sz="2400" dirty="0"/>
              <a:t>進捗可視化ツールの作成</a:t>
            </a:r>
            <a:endParaRPr lang="en-US" altLang="ja-JP" sz="2400" dirty="0"/>
          </a:p>
          <a:p>
            <a:pPr lvl="1"/>
            <a:r>
              <a:rPr kumimoji="1" lang="ja-JP" altLang="en-US" sz="2000" dirty="0"/>
              <a:t>定量的評価には開発進捗率の時系列変化を表すグラフが必要</a:t>
            </a:r>
            <a:endParaRPr kumimoji="1" lang="en-US" altLang="ja-JP" sz="2000" dirty="0"/>
          </a:p>
          <a:p>
            <a:pPr lvl="1"/>
            <a:r>
              <a:rPr kumimoji="1" lang="ja-JP" altLang="en-US" sz="2000" dirty="0"/>
              <a:t>複数のコーディング過程の進捗率変化を</a:t>
            </a:r>
            <a:r>
              <a:rPr lang="ja-JP" altLang="en-US" sz="2000" dirty="0"/>
              <a:t>、</a:t>
            </a:r>
            <a:r>
              <a:rPr kumimoji="1" lang="ja-JP" altLang="en-US" sz="2000" dirty="0"/>
              <a:t>コーディングに使用した</a:t>
            </a:r>
            <a:br>
              <a:rPr kumimoji="1" lang="en-US" altLang="ja-JP" sz="2000" dirty="0"/>
            </a:br>
            <a:r>
              <a:rPr kumimoji="1" lang="ja-JP" altLang="en-US" sz="2000" dirty="0"/>
              <a:t>エディタの情報付きで可視化するツールを開発</a:t>
            </a:r>
            <a:endParaRPr kumimoji="1" lang="en-US" altLang="ja-JP" sz="2000" dirty="0"/>
          </a:p>
          <a:p>
            <a:pPr lvl="1"/>
            <a:endParaRPr kumimoji="1" lang="ja-JP" altLang="en-US" sz="2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16</a:t>
            </a:fld>
            <a:endParaRPr lang="en-US" altLang="ja-JP"/>
          </a:p>
        </p:txBody>
      </p:sp>
      <p:pic>
        <p:nvPicPr>
          <p:cNvPr id="5" name="図 4">
            <a:extLst>
              <a:ext uri="{FF2B5EF4-FFF2-40B4-BE49-F238E27FC236}">
                <a16:creationId xmlns:a16="http://schemas.microsoft.com/office/drawing/2014/main" id="{7863AB7E-1487-490D-9A9C-053D01E84A47}"/>
              </a:ext>
            </a:extLst>
          </p:cNvPr>
          <p:cNvPicPr>
            <a:picLocks noChangeAspect="1"/>
          </p:cNvPicPr>
          <p:nvPr/>
        </p:nvPicPr>
        <p:blipFill rotWithShape="1">
          <a:blip r:embed="rId3">
            <a:extLst>
              <a:ext uri="{28A0092B-C50C-407E-A947-70E740481C1C}">
                <a14:useLocalDpi xmlns:a14="http://schemas.microsoft.com/office/drawing/2010/main" val="0"/>
              </a:ext>
            </a:extLst>
          </a:blip>
          <a:srcRect l="5087" t="27415" b="11268"/>
          <a:stretch/>
        </p:blipFill>
        <p:spPr>
          <a:xfrm>
            <a:off x="649750" y="3573315"/>
            <a:ext cx="8098963" cy="2728157"/>
          </a:xfrm>
          <a:prstGeom prst="rect">
            <a:avLst/>
          </a:prstGeom>
        </p:spPr>
      </p:pic>
      <p:sp>
        <p:nvSpPr>
          <p:cNvPr id="9" name="テキスト ボックス 8">
            <a:extLst>
              <a:ext uri="{FF2B5EF4-FFF2-40B4-BE49-F238E27FC236}">
                <a16:creationId xmlns:a16="http://schemas.microsoft.com/office/drawing/2014/main" id="{C17E0F08-4ABA-48E7-B694-F436FCBE42F8}"/>
              </a:ext>
            </a:extLst>
          </p:cNvPr>
          <p:cNvSpPr txBox="1"/>
          <p:nvPr/>
        </p:nvSpPr>
        <p:spPr>
          <a:xfrm>
            <a:off x="4053419" y="6281145"/>
            <a:ext cx="1722474" cy="369332"/>
          </a:xfrm>
          <a:prstGeom prst="rect">
            <a:avLst/>
          </a:prstGeom>
          <a:noFill/>
        </p:spPr>
        <p:txBody>
          <a:bodyPr wrap="square" rtlCol="0">
            <a:spAutoFit/>
          </a:bodyPr>
          <a:lstStyle/>
          <a:p>
            <a:r>
              <a:rPr kumimoji="1" lang="ja-JP" altLang="en-US" sz="1800" dirty="0"/>
              <a:t>経過時間（秒）</a:t>
            </a:r>
          </a:p>
        </p:txBody>
      </p:sp>
      <p:sp>
        <p:nvSpPr>
          <p:cNvPr id="10" name="テキスト ボックス 9">
            <a:extLst>
              <a:ext uri="{FF2B5EF4-FFF2-40B4-BE49-F238E27FC236}">
                <a16:creationId xmlns:a16="http://schemas.microsoft.com/office/drawing/2014/main" id="{611EDC07-C828-4795-AE47-C4D5F555A86E}"/>
              </a:ext>
            </a:extLst>
          </p:cNvPr>
          <p:cNvSpPr txBox="1"/>
          <p:nvPr/>
        </p:nvSpPr>
        <p:spPr>
          <a:xfrm rot="16200000">
            <a:off x="-193609" y="4501473"/>
            <a:ext cx="1427975" cy="369332"/>
          </a:xfrm>
          <a:prstGeom prst="rect">
            <a:avLst/>
          </a:prstGeom>
          <a:noFill/>
        </p:spPr>
        <p:txBody>
          <a:bodyPr wrap="square" rtlCol="0">
            <a:spAutoFit/>
          </a:bodyPr>
          <a:lstStyle/>
          <a:p>
            <a:r>
              <a:rPr lang="ja-JP" altLang="en-US" sz="1800" dirty="0"/>
              <a:t>進捗率</a:t>
            </a:r>
            <a:r>
              <a:rPr kumimoji="1" lang="ja-JP" altLang="en-US" sz="1800" dirty="0"/>
              <a:t>（</a:t>
            </a:r>
            <a:r>
              <a:rPr lang="en-US" altLang="ja-JP" sz="1800" dirty="0"/>
              <a:t>%</a:t>
            </a:r>
            <a:r>
              <a:rPr kumimoji="1" lang="ja-JP" altLang="en-US" sz="1800" dirty="0"/>
              <a:t>）</a:t>
            </a:r>
          </a:p>
        </p:txBody>
      </p:sp>
      <p:sp>
        <p:nvSpPr>
          <p:cNvPr id="11" name="テキスト ボックス 10">
            <a:extLst>
              <a:ext uri="{FF2B5EF4-FFF2-40B4-BE49-F238E27FC236}">
                <a16:creationId xmlns:a16="http://schemas.microsoft.com/office/drawing/2014/main" id="{A2C0CD3C-0C10-4EA5-80CF-F4EB89DE1B5C}"/>
              </a:ext>
            </a:extLst>
          </p:cNvPr>
          <p:cNvSpPr txBox="1"/>
          <p:nvPr/>
        </p:nvSpPr>
        <p:spPr>
          <a:xfrm>
            <a:off x="647472" y="3171145"/>
            <a:ext cx="1825735" cy="369332"/>
          </a:xfrm>
          <a:prstGeom prst="rect">
            <a:avLst/>
          </a:prstGeom>
          <a:noFill/>
        </p:spPr>
        <p:txBody>
          <a:bodyPr wrap="square" rtlCol="0">
            <a:spAutoFit/>
          </a:bodyPr>
          <a:lstStyle/>
          <a:p>
            <a:r>
              <a:rPr kumimoji="1" lang="ja-JP" altLang="en-US" sz="1800" dirty="0"/>
              <a:t>タスク</a:t>
            </a:r>
            <a:r>
              <a:rPr kumimoji="1" lang="en-US" altLang="ja-JP" sz="1800" dirty="0">
                <a:latin typeface="+mj-lt"/>
              </a:rPr>
              <a:t>1(</a:t>
            </a:r>
            <a:r>
              <a:rPr kumimoji="1" lang="en-US" altLang="ja-JP" sz="1800" dirty="0" err="1">
                <a:latin typeface="+mj-lt"/>
              </a:rPr>
              <a:t>vscode</a:t>
            </a:r>
            <a:r>
              <a:rPr kumimoji="1" lang="en-US" altLang="ja-JP" sz="1800" dirty="0">
                <a:latin typeface="+mj-lt"/>
              </a:rPr>
              <a:t>)</a:t>
            </a:r>
            <a:endParaRPr kumimoji="1" lang="ja-JP" altLang="en-US" sz="1800" dirty="0">
              <a:latin typeface="+mj-lt"/>
            </a:endParaRPr>
          </a:p>
        </p:txBody>
      </p:sp>
      <p:sp>
        <p:nvSpPr>
          <p:cNvPr id="12" name="正方形/長方形 11">
            <a:extLst>
              <a:ext uri="{FF2B5EF4-FFF2-40B4-BE49-F238E27FC236}">
                <a16:creationId xmlns:a16="http://schemas.microsoft.com/office/drawing/2014/main" id="{7F67C093-D710-4309-A5ED-24E343A89DBE}"/>
              </a:ext>
            </a:extLst>
          </p:cNvPr>
          <p:cNvSpPr/>
          <p:nvPr/>
        </p:nvSpPr>
        <p:spPr>
          <a:xfrm>
            <a:off x="140460" y="3277287"/>
            <a:ext cx="525473" cy="165630"/>
          </a:xfrm>
          <a:prstGeom prst="rect">
            <a:avLst/>
          </a:prstGeom>
          <a:solidFill>
            <a:srgbClr val="006FB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9B9EB11-1F50-40DD-A6B4-075F9FA29737}"/>
              </a:ext>
            </a:extLst>
          </p:cNvPr>
          <p:cNvSpPr txBox="1"/>
          <p:nvPr/>
        </p:nvSpPr>
        <p:spPr>
          <a:xfrm>
            <a:off x="2890460" y="3197780"/>
            <a:ext cx="1825735" cy="369332"/>
          </a:xfrm>
          <a:prstGeom prst="rect">
            <a:avLst/>
          </a:prstGeom>
          <a:noFill/>
        </p:spPr>
        <p:txBody>
          <a:bodyPr wrap="square" rtlCol="0">
            <a:spAutoFit/>
          </a:bodyPr>
          <a:lstStyle/>
          <a:p>
            <a:r>
              <a:rPr kumimoji="1" lang="ja-JP" altLang="en-US" sz="1800" dirty="0"/>
              <a:t>タスク</a:t>
            </a:r>
            <a:r>
              <a:rPr lang="en-US" altLang="ja-JP" sz="1800" dirty="0">
                <a:latin typeface="+mj-lt"/>
              </a:rPr>
              <a:t>2</a:t>
            </a:r>
            <a:r>
              <a:rPr kumimoji="1" lang="en-US" altLang="ja-JP" sz="1800" dirty="0">
                <a:latin typeface="+mj-lt"/>
              </a:rPr>
              <a:t>(</a:t>
            </a:r>
            <a:r>
              <a:rPr kumimoji="1" lang="en-US" altLang="ja-JP" sz="1800" dirty="0" err="1">
                <a:latin typeface="+mj-lt"/>
              </a:rPr>
              <a:t>vscode</a:t>
            </a:r>
            <a:r>
              <a:rPr kumimoji="1" lang="en-US" altLang="ja-JP" sz="1800" dirty="0">
                <a:latin typeface="+mj-lt"/>
              </a:rPr>
              <a:t>)</a:t>
            </a:r>
            <a:endParaRPr kumimoji="1" lang="ja-JP" altLang="en-US" sz="1800" dirty="0">
              <a:latin typeface="+mj-lt"/>
            </a:endParaRPr>
          </a:p>
        </p:txBody>
      </p:sp>
      <p:sp>
        <p:nvSpPr>
          <p:cNvPr id="16" name="正方形/長方形 15">
            <a:extLst>
              <a:ext uri="{FF2B5EF4-FFF2-40B4-BE49-F238E27FC236}">
                <a16:creationId xmlns:a16="http://schemas.microsoft.com/office/drawing/2014/main" id="{36E33820-FBA3-4E41-809B-C15BEE2402E6}"/>
              </a:ext>
            </a:extLst>
          </p:cNvPr>
          <p:cNvSpPr/>
          <p:nvPr/>
        </p:nvSpPr>
        <p:spPr>
          <a:xfrm>
            <a:off x="2394081" y="3303922"/>
            <a:ext cx="525473" cy="165630"/>
          </a:xfrm>
          <a:prstGeom prst="rect">
            <a:avLst/>
          </a:prstGeom>
          <a:solidFill>
            <a:srgbClr val="6BC8F3"/>
          </a:solidFill>
          <a:ln>
            <a:solidFill>
              <a:srgbClr val="6B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BE1FE0D-8FC6-4BA4-9197-273D3DC4E209}"/>
              </a:ext>
            </a:extLst>
          </p:cNvPr>
          <p:cNvSpPr txBox="1"/>
          <p:nvPr/>
        </p:nvSpPr>
        <p:spPr>
          <a:xfrm>
            <a:off x="5158932" y="3194682"/>
            <a:ext cx="1825735" cy="369332"/>
          </a:xfrm>
          <a:prstGeom prst="rect">
            <a:avLst/>
          </a:prstGeom>
          <a:noFill/>
        </p:spPr>
        <p:txBody>
          <a:bodyPr wrap="square" rtlCol="0">
            <a:spAutoFit/>
          </a:bodyPr>
          <a:lstStyle/>
          <a:p>
            <a:r>
              <a:rPr kumimoji="1" lang="ja-JP" altLang="en-US" sz="1800" dirty="0"/>
              <a:t>タスク</a:t>
            </a:r>
            <a:r>
              <a:rPr lang="en-US" altLang="ja-JP" sz="1800" dirty="0">
                <a:latin typeface="+mj-lt"/>
              </a:rPr>
              <a:t>3</a:t>
            </a:r>
            <a:r>
              <a:rPr kumimoji="1" lang="en-US" altLang="ja-JP" sz="1800" dirty="0">
                <a:latin typeface="+mj-lt"/>
              </a:rPr>
              <a:t>(eclipse)</a:t>
            </a:r>
            <a:endParaRPr kumimoji="1" lang="ja-JP" altLang="en-US" sz="1800" dirty="0">
              <a:latin typeface="+mj-lt"/>
            </a:endParaRPr>
          </a:p>
        </p:txBody>
      </p:sp>
      <p:sp>
        <p:nvSpPr>
          <p:cNvPr id="22" name="正方形/長方形 21">
            <a:extLst>
              <a:ext uri="{FF2B5EF4-FFF2-40B4-BE49-F238E27FC236}">
                <a16:creationId xmlns:a16="http://schemas.microsoft.com/office/drawing/2014/main" id="{C14D0831-4F52-475F-904E-1115448CFD5C}"/>
              </a:ext>
            </a:extLst>
          </p:cNvPr>
          <p:cNvSpPr/>
          <p:nvPr/>
        </p:nvSpPr>
        <p:spPr>
          <a:xfrm>
            <a:off x="4651920" y="3311457"/>
            <a:ext cx="525473" cy="165630"/>
          </a:xfrm>
          <a:prstGeom prst="rect">
            <a:avLst/>
          </a:prstGeom>
          <a:solidFill>
            <a:srgbClr val="EB612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029F97F-392F-4289-BFDD-2ADC3E847B2F}"/>
              </a:ext>
            </a:extLst>
          </p:cNvPr>
          <p:cNvSpPr txBox="1"/>
          <p:nvPr/>
        </p:nvSpPr>
        <p:spPr>
          <a:xfrm>
            <a:off x="7412553" y="3197780"/>
            <a:ext cx="1765070" cy="369332"/>
          </a:xfrm>
          <a:prstGeom prst="rect">
            <a:avLst/>
          </a:prstGeom>
          <a:noFill/>
        </p:spPr>
        <p:txBody>
          <a:bodyPr wrap="square" rtlCol="0">
            <a:spAutoFit/>
          </a:bodyPr>
          <a:lstStyle/>
          <a:p>
            <a:r>
              <a:rPr kumimoji="1" lang="ja-JP" altLang="en-US" sz="1800" dirty="0"/>
              <a:t>タスク</a:t>
            </a:r>
            <a:r>
              <a:rPr kumimoji="1" lang="en-US" altLang="ja-JP" sz="1800" dirty="0">
                <a:latin typeface="+mj-lt"/>
              </a:rPr>
              <a:t>4(eclipse)</a:t>
            </a:r>
            <a:endParaRPr kumimoji="1" lang="ja-JP" altLang="en-US" sz="1800" dirty="0">
              <a:latin typeface="+mj-lt"/>
            </a:endParaRPr>
          </a:p>
        </p:txBody>
      </p:sp>
      <p:sp>
        <p:nvSpPr>
          <p:cNvPr id="24" name="正方形/長方形 23">
            <a:extLst>
              <a:ext uri="{FF2B5EF4-FFF2-40B4-BE49-F238E27FC236}">
                <a16:creationId xmlns:a16="http://schemas.microsoft.com/office/drawing/2014/main" id="{C904A11B-470C-4A71-BDA2-F679F3C52ED5}"/>
              </a:ext>
            </a:extLst>
          </p:cNvPr>
          <p:cNvSpPr/>
          <p:nvPr/>
        </p:nvSpPr>
        <p:spPr>
          <a:xfrm>
            <a:off x="6926807" y="3306193"/>
            <a:ext cx="525473" cy="165630"/>
          </a:xfrm>
          <a:prstGeom prst="rect">
            <a:avLst/>
          </a:prstGeom>
          <a:solidFill>
            <a:srgbClr val="FAA500"/>
          </a:solidFill>
          <a:ln>
            <a:solidFill>
              <a:srgbClr val="FAA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296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706340556"/>
              </p:ext>
            </p:extLst>
          </p:nvPr>
        </p:nvGraphicFramePr>
        <p:xfrm>
          <a:off x="5378058" y="3533869"/>
          <a:ext cx="3073839" cy="259202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a:t>結果（</a:t>
            </a:r>
            <a:r>
              <a:rPr lang="en-US" altLang="ja-JP" sz="4000"/>
              <a:t>1/2</a:t>
            </a:r>
            <a:r>
              <a:rPr lang="ja-JP" altLang="en-US" sz="4000"/>
              <a:t>）</a:t>
            </a:r>
            <a:endParaRPr kumimoji="1" lang="ja-JP" altLang="en-US" sz="400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kumimoji="1" lang="ja-JP" altLang="en-US" sz="2400" dirty="0"/>
              <a:t>タスク</a:t>
            </a:r>
            <a:r>
              <a:rPr kumimoji="1" lang="en-US" altLang="ja-JP" sz="2400" dirty="0"/>
              <a:t>2</a:t>
            </a:r>
            <a:r>
              <a:rPr kumimoji="1" lang="ja-JP" altLang="en-US" sz="2400" dirty="0"/>
              <a:t>　「開発前の自己評価と定量的評価の比較結果」</a:t>
            </a:r>
            <a:endParaRPr kumimoji="1" lang="en-US" altLang="ja-JP" sz="2400" dirty="0"/>
          </a:p>
          <a:p>
            <a:pPr lvl="2"/>
            <a:r>
              <a:rPr lang="ja-JP" altLang="en-US" sz="2000" dirty="0"/>
              <a:t>相関係数 </a:t>
            </a:r>
            <a:r>
              <a:rPr lang="en-US" altLang="ja-JP" sz="2000" dirty="0"/>
              <a:t>: 0.71</a:t>
            </a:r>
          </a:p>
          <a:p>
            <a:pPr lvl="2"/>
            <a:r>
              <a:rPr kumimoji="1" lang="ja-JP" altLang="en-US" sz="2000" dirty="0"/>
              <a:t>一致している </a:t>
            </a:r>
            <a:r>
              <a:rPr kumimoji="1" lang="en-US" altLang="ja-JP" sz="2000" dirty="0"/>
              <a:t>3</a:t>
            </a:r>
            <a:r>
              <a:rPr kumimoji="1" lang="ja-JP" altLang="en-US" sz="2000" dirty="0"/>
              <a:t>人、</a:t>
            </a:r>
            <a:r>
              <a:rPr lang="ja-JP" altLang="en-US" sz="2000" dirty="0"/>
              <a:t>少しずれている </a:t>
            </a:r>
            <a:r>
              <a:rPr lang="en-US" altLang="ja-JP" sz="2000" dirty="0"/>
              <a:t>4</a:t>
            </a:r>
            <a:r>
              <a:rPr lang="ja-JP" altLang="en-US" sz="2000" dirty="0"/>
              <a:t>人、ずれている</a:t>
            </a:r>
            <a:r>
              <a:rPr lang="en-US" altLang="ja-JP" sz="2000" dirty="0"/>
              <a:t>1</a:t>
            </a:r>
            <a:r>
              <a:rPr lang="ja-JP" altLang="en-US" sz="2000" dirty="0"/>
              <a:t>人</a:t>
            </a:r>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17</a:t>
            </a:fld>
            <a:endParaRPr lang="en-US" altLang="ja-JP"/>
          </a:p>
        </p:txBody>
      </p:sp>
      <p:sp>
        <p:nvSpPr>
          <p:cNvPr id="7" name="テキスト ボックス 6">
            <a:extLst>
              <a:ext uri="{FF2B5EF4-FFF2-40B4-BE49-F238E27FC236}">
                <a16:creationId xmlns:a16="http://schemas.microsoft.com/office/drawing/2014/main" id="{5E6EFD7A-BE67-43CE-AA1E-F432CFDDABD2}"/>
              </a:ext>
            </a:extLst>
          </p:cNvPr>
          <p:cNvSpPr txBox="1"/>
          <p:nvPr/>
        </p:nvSpPr>
        <p:spPr>
          <a:xfrm>
            <a:off x="659343" y="5738508"/>
            <a:ext cx="1446113" cy="369332"/>
          </a:xfrm>
          <a:prstGeom prst="rect">
            <a:avLst/>
          </a:prstGeom>
          <a:noFill/>
        </p:spPr>
        <p:txBody>
          <a:bodyPr wrap="square" rtlCol="0">
            <a:spAutoFit/>
          </a:bodyPr>
          <a:lstStyle/>
          <a:p>
            <a:r>
              <a:rPr kumimoji="1" lang="ja-JP" altLang="en-US" sz="1800" dirty="0"/>
              <a:t>一致している</a:t>
            </a:r>
          </a:p>
        </p:txBody>
      </p:sp>
      <p:sp>
        <p:nvSpPr>
          <p:cNvPr id="9" name="テキスト ボックス 8">
            <a:extLst>
              <a:ext uri="{FF2B5EF4-FFF2-40B4-BE49-F238E27FC236}">
                <a16:creationId xmlns:a16="http://schemas.microsoft.com/office/drawing/2014/main" id="{2209227F-EA16-45B8-B619-4A4DA89B4A80}"/>
              </a:ext>
            </a:extLst>
          </p:cNvPr>
          <p:cNvSpPr txBox="1"/>
          <p:nvPr/>
        </p:nvSpPr>
        <p:spPr>
          <a:xfrm>
            <a:off x="2072541" y="5738508"/>
            <a:ext cx="1056228" cy="646331"/>
          </a:xfrm>
          <a:prstGeom prst="rect">
            <a:avLst/>
          </a:prstGeom>
          <a:noFill/>
        </p:spPr>
        <p:txBody>
          <a:bodyPr wrap="square" rtlCol="0">
            <a:spAutoFit/>
          </a:bodyPr>
          <a:lstStyle/>
          <a:p>
            <a:r>
              <a:rPr kumimoji="1" lang="ja-JP" altLang="en-US" sz="1800" dirty="0"/>
              <a:t>少しずれ</a:t>
            </a:r>
            <a:br>
              <a:rPr kumimoji="1" lang="en-US" altLang="ja-JP" sz="1800" dirty="0"/>
            </a:br>
            <a:r>
              <a:rPr kumimoji="1" lang="ja-JP" altLang="en-US" sz="1800" dirty="0"/>
              <a:t>ている</a:t>
            </a:r>
          </a:p>
        </p:txBody>
      </p:sp>
      <p:sp>
        <p:nvSpPr>
          <p:cNvPr id="10" name="テキスト ボックス 9">
            <a:extLst>
              <a:ext uri="{FF2B5EF4-FFF2-40B4-BE49-F238E27FC236}">
                <a16:creationId xmlns:a16="http://schemas.microsoft.com/office/drawing/2014/main" id="{0E7FBE08-8664-4765-9A3A-DECD65B2D68E}"/>
              </a:ext>
            </a:extLst>
          </p:cNvPr>
          <p:cNvSpPr txBox="1"/>
          <p:nvPr/>
        </p:nvSpPr>
        <p:spPr>
          <a:xfrm>
            <a:off x="3073207" y="5736953"/>
            <a:ext cx="1304185" cy="369332"/>
          </a:xfrm>
          <a:prstGeom prst="rect">
            <a:avLst/>
          </a:prstGeom>
          <a:noFill/>
        </p:spPr>
        <p:txBody>
          <a:bodyPr wrap="square" rtlCol="0">
            <a:spAutoFit/>
          </a:bodyPr>
          <a:lstStyle/>
          <a:p>
            <a:r>
              <a:rPr kumimoji="1" lang="ja-JP" altLang="en-US" sz="1800" dirty="0"/>
              <a:t>ずれている</a:t>
            </a:r>
          </a:p>
        </p:txBody>
      </p:sp>
      <p:sp>
        <p:nvSpPr>
          <p:cNvPr id="20" name="テキスト ボックス 19">
            <a:extLst>
              <a:ext uri="{FF2B5EF4-FFF2-40B4-BE49-F238E27FC236}">
                <a16:creationId xmlns:a16="http://schemas.microsoft.com/office/drawing/2014/main" id="{990AF6B2-C61B-4F9B-9D7D-BE54B969F3EB}"/>
              </a:ext>
            </a:extLst>
          </p:cNvPr>
          <p:cNvSpPr txBox="1"/>
          <p:nvPr/>
        </p:nvSpPr>
        <p:spPr>
          <a:xfrm rot="16200000">
            <a:off x="-305907" y="4318523"/>
            <a:ext cx="1193350" cy="369332"/>
          </a:xfrm>
          <a:prstGeom prst="rect">
            <a:avLst/>
          </a:prstGeom>
          <a:noFill/>
        </p:spPr>
        <p:txBody>
          <a:bodyPr wrap="square" rtlCol="0">
            <a:spAutoFit/>
          </a:bodyPr>
          <a:lstStyle/>
          <a:p>
            <a:r>
              <a:rPr kumimoji="1" lang="ja-JP" altLang="en-US" sz="1800" dirty="0"/>
              <a:t>人数（人）</a:t>
            </a:r>
          </a:p>
        </p:txBody>
      </p:sp>
      <p:sp>
        <p:nvSpPr>
          <p:cNvPr id="38" name="テキスト ボックス 37">
            <a:extLst>
              <a:ext uri="{FF2B5EF4-FFF2-40B4-BE49-F238E27FC236}">
                <a16:creationId xmlns:a16="http://schemas.microsoft.com/office/drawing/2014/main" id="{E2492E30-2A73-41C9-BB5D-FF3AB38AE1D8}"/>
              </a:ext>
            </a:extLst>
          </p:cNvPr>
          <p:cNvSpPr txBox="1"/>
          <p:nvPr/>
        </p:nvSpPr>
        <p:spPr>
          <a:xfrm>
            <a:off x="5709886" y="2907141"/>
            <a:ext cx="2673626" cy="646331"/>
          </a:xfrm>
          <a:prstGeom prst="rect">
            <a:avLst/>
          </a:prstGeom>
          <a:noFill/>
        </p:spPr>
        <p:txBody>
          <a:bodyPr wrap="square" rtlCol="0">
            <a:spAutoFit/>
          </a:bodyPr>
          <a:lstStyle/>
          <a:p>
            <a:pPr algn="ctr"/>
            <a:r>
              <a:rPr lang="ja-JP" altLang="en-US" sz="1800" dirty="0">
                <a:latin typeface="+mn-ea"/>
                <a:ea typeface="+mn-ea"/>
              </a:rPr>
              <a:t>エディタ</a:t>
            </a:r>
            <a:r>
              <a:rPr lang="en-US" altLang="ja-JP" sz="1800" dirty="0">
                <a:latin typeface="+mn-lt"/>
                <a:ea typeface="+mn-ea"/>
                <a:cs typeface="Arial" panose="020B0604020202020204" pitchFamily="34" charset="0"/>
              </a:rPr>
              <a:t>1</a:t>
            </a:r>
            <a:r>
              <a:rPr lang="ja-JP" altLang="en-US" sz="1800" dirty="0">
                <a:latin typeface="+mn-ea"/>
                <a:ea typeface="+mn-ea"/>
              </a:rPr>
              <a:t>のほうがはやい</a:t>
            </a:r>
            <a:br>
              <a:rPr lang="en-US" altLang="ja-JP" sz="1800" dirty="0">
                <a:latin typeface="+mn-ea"/>
                <a:ea typeface="+mn-ea"/>
              </a:rPr>
            </a:br>
            <a:r>
              <a:rPr lang="ja-JP" altLang="en-US" sz="1800" dirty="0">
                <a:latin typeface="+mn-ea"/>
                <a:ea typeface="+mn-ea"/>
              </a:rPr>
              <a:t>（定量的評価）</a:t>
            </a:r>
            <a:endParaRPr kumimoji="1" lang="ja-JP" altLang="en-US" sz="1800" dirty="0">
              <a:latin typeface="+mn-ea"/>
              <a:ea typeface="+mn-ea"/>
            </a:endParaRPr>
          </a:p>
        </p:txBody>
      </p:sp>
      <p:sp>
        <p:nvSpPr>
          <p:cNvPr id="39" name="テキスト ボックス 38">
            <a:extLst>
              <a:ext uri="{FF2B5EF4-FFF2-40B4-BE49-F238E27FC236}">
                <a16:creationId xmlns:a16="http://schemas.microsoft.com/office/drawing/2014/main" id="{A91CF86A-CC90-424D-9A68-1B2422CAABDE}"/>
              </a:ext>
            </a:extLst>
          </p:cNvPr>
          <p:cNvSpPr txBox="1"/>
          <p:nvPr/>
        </p:nvSpPr>
        <p:spPr>
          <a:xfrm>
            <a:off x="5612666" y="6022564"/>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（定量的評価）</a:t>
            </a:r>
            <a:endParaRPr kumimoji="1" lang="ja-JP" altLang="en-US" sz="1800" dirty="0"/>
          </a:p>
        </p:txBody>
      </p:sp>
      <p:sp>
        <p:nvSpPr>
          <p:cNvPr id="40" name="テキスト ボックス 39">
            <a:extLst>
              <a:ext uri="{FF2B5EF4-FFF2-40B4-BE49-F238E27FC236}">
                <a16:creationId xmlns:a16="http://schemas.microsoft.com/office/drawing/2014/main" id="{D4C0FC71-AC67-48CA-841A-8F7B3BE2E82C}"/>
              </a:ext>
            </a:extLst>
          </p:cNvPr>
          <p:cNvSpPr txBox="1"/>
          <p:nvPr/>
        </p:nvSpPr>
        <p:spPr>
          <a:xfrm rot="16200000">
            <a:off x="7369865" y="4567120"/>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1</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41" name="テキスト ボックス 40">
            <a:extLst>
              <a:ext uri="{FF2B5EF4-FFF2-40B4-BE49-F238E27FC236}">
                <a16:creationId xmlns:a16="http://schemas.microsoft.com/office/drawing/2014/main" id="{A5F7797C-F583-44AA-B60F-DAA257DF0C27}"/>
              </a:ext>
            </a:extLst>
          </p:cNvPr>
          <p:cNvSpPr txBox="1"/>
          <p:nvPr/>
        </p:nvSpPr>
        <p:spPr>
          <a:xfrm rot="16200000">
            <a:off x="3812870" y="444630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（自己評価）</a:t>
            </a:r>
            <a:endParaRPr kumimoji="1" lang="ja-JP" altLang="en-US" sz="1800" dirty="0"/>
          </a:p>
        </p:txBody>
      </p:sp>
      <p:graphicFrame>
        <p:nvGraphicFramePr>
          <p:cNvPr id="43" name="グラフ 42">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1099833455"/>
              </p:ext>
            </p:extLst>
          </p:nvPr>
        </p:nvGraphicFramePr>
        <p:xfrm>
          <a:off x="534546" y="3166376"/>
          <a:ext cx="3729555" cy="26736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804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903808018"/>
              </p:ext>
            </p:extLst>
          </p:nvPr>
        </p:nvGraphicFramePr>
        <p:xfrm>
          <a:off x="5397936" y="3533869"/>
          <a:ext cx="3050325" cy="259202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dirty="0"/>
              <a:t>結果（</a:t>
            </a:r>
            <a:r>
              <a:rPr lang="en-US" altLang="ja-JP" sz="4000" dirty="0"/>
              <a:t>2/2</a:t>
            </a:r>
            <a:r>
              <a:rPr lang="ja-JP" altLang="en-US" sz="4000" dirty="0"/>
              <a:t>）</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kumimoji="1" lang="ja-JP" altLang="en-US" sz="2400" dirty="0"/>
                  <a:t>タスク</a:t>
                </a:r>
                <a:r>
                  <a:rPr kumimoji="1" lang="en-US" altLang="ja-JP" sz="2400" dirty="0"/>
                  <a:t>2</a:t>
                </a:r>
                <a:r>
                  <a:rPr kumimoji="1" lang="ja-JP" altLang="en-US" sz="2400" dirty="0"/>
                  <a:t>　「開発後の自己評価と定量的評価の比較結果」</a:t>
                </a:r>
                <a:endParaRPr kumimoji="1" lang="en-US" altLang="ja-JP" sz="2400" dirty="0"/>
              </a:p>
              <a:p>
                <a:pPr lvl="2"/>
                <a:r>
                  <a:rPr lang="ja-JP" altLang="en-US" sz="2000" dirty="0"/>
                  <a:t>相関係数 </a:t>
                </a:r>
                <a:r>
                  <a:rPr lang="en-US" altLang="ja-JP" sz="2000" dirty="0"/>
                  <a:t>: </a:t>
                </a:r>
                <a14:m>
                  <m:oMath xmlns:m="http://schemas.openxmlformats.org/officeDocument/2006/math">
                    <m:r>
                      <a:rPr lang="en-US" altLang="ja-JP" sz="2000" i="1" smtClean="0">
                        <a:latin typeface="Cambria Math" panose="02040503050406030204" pitchFamily="18" charset="0"/>
                      </a:rPr>
                      <m:t>−</m:t>
                    </m:r>
                  </m:oMath>
                </a14:m>
                <a:r>
                  <a:rPr lang="en-US" altLang="ja-JP" sz="2000" dirty="0"/>
                  <a:t>0.27</a:t>
                </a:r>
              </a:p>
              <a:p>
                <a:pPr lvl="2"/>
                <a:r>
                  <a:rPr kumimoji="1" lang="ja-JP" altLang="en-US" sz="2000" dirty="0"/>
                  <a:t>一致している </a:t>
                </a:r>
                <a:r>
                  <a:rPr kumimoji="1" lang="en-US" altLang="ja-JP" sz="2000" dirty="0"/>
                  <a:t>3</a:t>
                </a:r>
                <a:r>
                  <a:rPr kumimoji="1" lang="ja-JP" altLang="en-US" sz="2000" dirty="0"/>
                  <a:t>人、</a:t>
                </a:r>
                <a:r>
                  <a:rPr lang="ja-JP" altLang="en-US" sz="2000" dirty="0"/>
                  <a:t>少しずれている </a:t>
                </a:r>
                <a:r>
                  <a:rPr lang="en-US" altLang="ja-JP" sz="2000" dirty="0"/>
                  <a:t>3</a:t>
                </a:r>
                <a:r>
                  <a:rPr lang="ja-JP" altLang="en-US" sz="2000" dirty="0"/>
                  <a:t>人、ずれている</a:t>
                </a:r>
                <a:r>
                  <a:rPr lang="en-US" altLang="ja-JP" sz="2000" dirty="0"/>
                  <a:t>2</a:t>
                </a:r>
                <a:r>
                  <a:rPr lang="ja-JP" altLang="en-US" sz="2000" dirty="0"/>
                  <a:t>人</a:t>
                </a:r>
                <a:endParaRPr kumimoji="1" lang="ja-JP" altLang="en-US" sz="2000" dirty="0"/>
              </a:p>
            </p:txBody>
          </p:sp>
        </mc:Choice>
        <mc:Fallback xmlns="">
          <p:sp>
            <p:nvSpPr>
              <p:cNvPr id="3" name="コンテンツ プレースホルダー 2">
                <a:extLst>
                  <a:ext uri="{FF2B5EF4-FFF2-40B4-BE49-F238E27FC236}">
                    <a16:creationId xmlns:a16="http://schemas.microsoft.com/office/drawing/2014/main" id="{20178831-F3B7-4E7E-8FCD-71854CF39557}"/>
                  </a:ext>
                </a:extLst>
              </p:cNvPr>
              <p:cNvSpPr>
                <a:spLocks noGrp="1" noRot="1" noChangeAspect="1" noMove="1" noResize="1" noEditPoints="1" noAdjustHandles="1" noChangeArrowheads="1" noChangeShapeType="1" noTextEdit="1"/>
              </p:cNvSpPr>
              <p:nvPr>
                <p:ph idx="1"/>
              </p:nvPr>
            </p:nvSpPr>
            <p:spPr>
              <a:blipFill>
                <a:blip r:embed="rId4"/>
                <a:stretch>
                  <a:fillRect l="-963" t="-1482"/>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18</a:t>
            </a:fld>
            <a:endParaRPr lang="en-US" altLang="ja-JP"/>
          </a:p>
        </p:txBody>
      </p:sp>
      <p:sp>
        <p:nvSpPr>
          <p:cNvPr id="7" name="テキスト ボックス 6">
            <a:extLst>
              <a:ext uri="{FF2B5EF4-FFF2-40B4-BE49-F238E27FC236}">
                <a16:creationId xmlns:a16="http://schemas.microsoft.com/office/drawing/2014/main" id="{5E6EFD7A-BE67-43CE-AA1E-F432CFDDABD2}"/>
              </a:ext>
            </a:extLst>
          </p:cNvPr>
          <p:cNvSpPr txBox="1"/>
          <p:nvPr/>
        </p:nvSpPr>
        <p:spPr>
          <a:xfrm>
            <a:off x="659343" y="5738508"/>
            <a:ext cx="1446113" cy="369332"/>
          </a:xfrm>
          <a:prstGeom prst="rect">
            <a:avLst/>
          </a:prstGeom>
          <a:noFill/>
        </p:spPr>
        <p:txBody>
          <a:bodyPr wrap="square" rtlCol="0">
            <a:spAutoFit/>
          </a:bodyPr>
          <a:lstStyle/>
          <a:p>
            <a:r>
              <a:rPr kumimoji="1" lang="ja-JP" altLang="en-US" sz="1800" dirty="0"/>
              <a:t>一致している</a:t>
            </a:r>
          </a:p>
        </p:txBody>
      </p:sp>
      <p:sp>
        <p:nvSpPr>
          <p:cNvPr id="9" name="テキスト ボックス 8">
            <a:extLst>
              <a:ext uri="{FF2B5EF4-FFF2-40B4-BE49-F238E27FC236}">
                <a16:creationId xmlns:a16="http://schemas.microsoft.com/office/drawing/2014/main" id="{2209227F-EA16-45B8-B619-4A4DA89B4A80}"/>
              </a:ext>
            </a:extLst>
          </p:cNvPr>
          <p:cNvSpPr txBox="1"/>
          <p:nvPr/>
        </p:nvSpPr>
        <p:spPr>
          <a:xfrm>
            <a:off x="2072541" y="5738508"/>
            <a:ext cx="1056228" cy="646331"/>
          </a:xfrm>
          <a:prstGeom prst="rect">
            <a:avLst/>
          </a:prstGeom>
          <a:noFill/>
        </p:spPr>
        <p:txBody>
          <a:bodyPr wrap="square" rtlCol="0">
            <a:spAutoFit/>
          </a:bodyPr>
          <a:lstStyle/>
          <a:p>
            <a:r>
              <a:rPr kumimoji="1" lang="ja-JP" altLang="en-US" sz="1800" dirty="0"/>
              <a:t>少しずれ</a:t>
            </a:r>
            <a:br>
              <a:rPr kumimoji="1" lang="en-US" altLang="ja-JP" sz="1800" dirty="0"/>
            </a:br>
            <a:r>
              <a:rPr kumimoji="1" lang="ja-JP" altLang="en-US" sz="1800" dirty="0"/>
              <a:t>ている</a:t>
            </a:r>
          </a:p>
        </p:txBody>
      </p:sp>
      <p:sp>
        <p:nvSpPr>
          <p:cNvPr id="10" name="テキスト ボックス 9">
            <a:extLst>
              <a:ext uri="{FF2B5EF4-FFF2-40B4-BE49-F238E27FC236}">
                <a16:creationId xmlns:a16="http://schemas.microsoft.com/office/drawing/2014/main" id="{0E7FBE08-8664-4765-9A3A-DECD65B2D68E}"/>
              </a:ext>
            </a:extLst>
          </p:cNvPr>
          <p:cNvSpPr txBox="1"/>
          <p:nvPr/>
        </p:nvSpPr>
        <p:spPr>
          <a:xfrm>
            <a:off x="3073207" y="5736953"/>
            <a:ext cx="1304185" cy="369332"/>
          </a:xfrm>
          <a:prstGeom prst="rect">
            <a:avLst/>
          </a:prstGeom>
          <a:noFill/>
        </p:spPr>
        <p:txBody>
          <a:bodyPr wrap="square" rtlCol="0">
            <a:spAutoFit/>
          </a:bodyPr>
          <a:lstStyle/>
          <a:p>
            <a:r>
              <a:rPr kumimoji="1" lang="ja-JP" altLang="en-US" sz="1800" dirty="0"/>
              <a:t>ずれている</a:t>
            </a:r>
          </a:p>
        </p:txBody>
      </p:sp>
      <p:sp>
        <p:nvSpPr>
          <p:cNvPr id="20" name="テキスト ボックス 19">
            <a:extLst>
              <a:ext uri="{FF2B5EF4-FFF2-40B4-BE49-F238E27FC236}">
                <a16:creationId xmlns:a16="http://schemas.microsoft.com/office/drawing/2014/main" id="{990AF6B2-C61B-4F9B-9D7D-BE54B969F3EB}"/>
              </a:ext>
            </a:extLst>
          </p:cNvPr>
          <p:cNvSpPr txBox="1"/>
          <p:nvPr/>
        </p:nvSpPr>
        <p:spPr>
          <a:xfrm rot="16200000">
            <a:off x="-305907" y="4318523"/>
            <a:ext cx="1193350" cy="369332"/>
          </a:xfrm>
          <a:prstGeom prst="rect">
            <a:avLst/>
          </a:prstGeom>
          <a:noFill/>
        </p:spPr>
        <p:txBody>
          <a:bodyPr wrap="square" rtlCol="0">
            <a:spAutoFit/>
          </a:bodyPr>
          <a:lstStyle/>
          <a:p>
            <a:r>
              <a:rPr kumimoji="1" lang="ja-JP" altLang="en-US" sz="1800" dirty="0"/>
              <a:t>人数（人）</a:t>
            </a:r>
          </a:p>
        </p:txBody>
      </p:sp>
      <p:sp>
        <p:nvSpPr>
          <p:cNvPr id="38" name="テキスト ボックス 37">
            <a:extLst>
              <a:ext uri="{FF2B5EF4-FFF2-40B4-BE49-F238E27FC236}">
                <a16:creationId xmlns:a16="http://schemas.microsoft.com/office/drawing/2014/main" id="{E2492E30-2A73-41C9-BB5D-FF3AB38AE1D8}"/>
              </a:ext>
            </a:extLst>
          </p:cNvPr>
          <p:cNvSpPr txBox="1"/>
          <p:nvPr/>
        </p:nvSpPr>
        <p:spPr>
          <a:xfrm>
            <a:off x="5709886" y="2907141"/>
            <a:ext cx="2673626" cy="646331"/>
          </a:xfrm>
          <a:prstGeom prst="rect">
            <a:avLst/>
          </a:prstGeom>
          <a:noFill/>
        </p:spPr>
        <p:txBody>
          <a:bodyPr wrap="square" rtlCol="0">
            <a:spAutoFit/>
          </a:bodyPr>
          <a:lstStyle/>
          <a:p>
            <a:pPr algn="ctr"/>
            <a:r>
              <a:rPr lang="ja-JP" altLang="en-US" sz="1800" dirty="0">
                <a:latin typeface="+mn-ea"/>
                <a:ea typeface="+mn-ea"/>
              </a:rPr>
              <a:t>エディタ</a:t>
            </a:r>
            <a:r>
              <a:rPr lang="en-US" altLang="ja-JP" sz="1800" dirty="0">
                <a:latin typeface="+mn-lt"/>
                <a:ea typeface="+mn-ea"/>
                <a:cs typeface="Arial" panose="020B0604020202020204" pitchFamily="34" charset="0"/>
              </a:rPr>
              <a:t>1</a:t>
            </a:r>
            <a:r>
              <a:rPr lang="ja-JP" altLang="en-US" sz="1800" dirty="0">
                <a:latin typeface="+mn-ea"/>
                <a:ea typeface="+mn-ea"/>
              </a:rPr>
              <a:t>のほうがはやい</a:t>
            </a:r>
            <a:br>
              <a:rPr lang="en-US" altLang="ja-JP" sz="1800" dirty="0">
                <a:latin typeface="+mn-ea"/>
                <a:ea typeface="+mn-ea"/>
              </a:rPr>
            </a:br>
            <a:r>
              <a:rPr lang="ja-JP" altLang="en-US" sz="1800" dirty="0">
                <a:latin typeface="+mn-ea"/>
                <a:ea typeface="+mn-ea"/>
              </a:rPr>
              <a:t>（定量的評価）</a:t>
            </a:r>
            <a:endParaRPr kumimoji="1" lang="ja-JP" altLang="en-US" sz="1800" dirty="0">
              <a:latin typeface="+mn-ea"/>
              <a:ea typeface="+mn-ea"/>
            </a:endParaRPr>
          </a:p>
        </p:txBody>
      </p:sp>
      <p:sp>
        <p:nvSpPr>
          <p:cNvPr id="39" name="テキスト ボックス 38">
            <a:extLst>
              <a:ext uri="{FF2B5EF4-FFF2-40B4-BE49-F238E27FC236}">
                <a16:creationId xmlns:a16="http://schemas.microsoft.com/office/drawing/2014/main" id="{A91CF86A-CC90-424D-9A68-1B2422CAABDE}"/>
              </a:ext>
            </a:extLst>
          </p:cNvPr>
          <p:cNvSpPr txBox="1"/>
          <p:nvPr/>
        </p:nvSpPr>
        <p:spPr>
          <a:xfrm>
            <a:off x="5612666" y="6022564"/>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（定量的評価）</a:t>
            </a:r>
            <a:endParaRPr kumimoji="1" lang="ja-JP" altLang="en-US" sz="1800" dirty="0"/>
          </a:p>
        </p:txBody>
      </p:sp>
      <p:sp>
        <p:nvSpPr>
          <p:cNvPr id="40" name="テキスト ボックス 39">
            <a:extLst>
              <a:ext uri="{FF2B5EF4-FFF2-40B4-BE49-F238E27FC236}">
                <a16:creationId xmlns:a16="http://schemas.microsoft.com/office/drawing/2014/main" id="{D4C0FC71-AC67-48CA-841A-8F7B3BE2E82C}"/>
              </a:ext>
            </a:extLst>
          </p:cNvPr>
          <p:cNvSpPr txBox="1"/>
          <p:nvPr/>
        </p:nvSpPr>
        <p:spPr>
          <a:xfrm rot="16200000">
            <a:off x="7369865" y="4567120"/>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1</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41" name="テキスト ボックス 40">
            <a:extLst>
              <a:ext uri="{FF2B5EF4-FFF2-40B4-BE49-F238E27FC236}">
                <a16:creationId xmlns:a16="http://schemas.microsoft.com/office/drawing/2014/main" id="{A5F7797C-F583-44AA-B60F-DAA257DF0C27}"/>
              </a:ext>
            </a:extLst>
          </p:cNvPr>
          <p:cNvSpPr txBox="1"/>
          <p:nvPr/>
        </p:nvSpPr>
        <p:spPr>
          <a:xfrm rot="16200000">
            <a:off x="3812870" y="444630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（自己評価）</a:t>
            </a:r>
            <a:endParaRPr kumimoji="1" lang="ja-JP" altLang="en-US" sz="1800" dirty="0"/>
          </a:p>
        </p:txBody>
      </p:sp>
      <p:graphicFrame>
        <p:nvGraphicFramePr>
          <p:cNvPr id="15" name="グラフ 14">
            <a:extLst>
              <a:ext uri="{FF2B5EF4-FFF2-40B4-BE49-F238E27FC236}">
                <a16:creationId xmlns:a16="http://schemas.microsoft.com/office/drawing/2014/main" id="{00000000-0008-0000-0C00-000006000000}"/>
              </a:ext>
            </a:extLst>
          </p:cNvPr>
          <p:cNvGraphicFramePr>
            <a:graphicFrameLocks/>
          </p:cNvGraphicFramePr>
          <p:nvPr>
            <p:extLst>
              <p:ext uri="{D42A27DB-BD31-4B8C-83A1-F6EECF244321}">
                <p14:modId xmlns:p14="http://schemas.microsoft.com/office/powerpoint/2010/main" val="2075344010"/>
              </p:ext>
            </p:extLst>
          </p:nvPr>
        </p:nvGraphicFramePr>
        <p:xfrm>
          <a:off x="533118" y="3166376"/>
          <a:ext cx="3730984" cy="26738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583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a:xfrm>
            <a:off x="312279" y="274638"/>
            <a:ext cx="8436434" cy="1143000"/>
          </a:xfrm>
        </p:spPr>
        <p:txBody>
          <a:bodyPr/>
          <a:lstStyle/>
          <a:p>
            <a:r>
              <a:rPr lang="ja-JP" altLang="en-US" sz="4000" dirty="0"/>
              <a:t>コーディング過程も含めた定量的評価</a:t>
            </a:r>
            <a:br>
              <a:rPr lang="en-US" altLang="ja-JP" sz="4000" dirty="0"/>
            </a:br>
            <a:r>
              <a:rPr lang="ja-JP" altLang="en-US" sz="4000" dirty="0"/>
              <a:t>（</a:t>
            </a:r>
            <a:r>
              <a:rPr lang="en-US" altLang="ja-JP" sz="4000" dirty="0"/>
              <a:t>1/2</a:t>
            </a:r>
            <a:r>
              <a:rPr lang="ja-JP" altLang="en-US" sz="4000" dirty="0"/>
              <a:t>）　</a:t>
            </a:r>
            <a:endParaRPr kumimoji="1" lang="ja-JP" altLang="en-US" sz="4000" dirty="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457199" y="1600200"/>
            <a:ext cx="8291514" cy="4525963"/>
          </a:xfrm>
        </p:spPr>
        <p:txBody>
          <a:bodyPr/>
          <a:lstStyle/>
          <a:p>
            <a:r>
              <a:rPr lang="ja-JP" altLang="en-US" sz="2400" dirty="0"/>
              <a:t>タスクに要した時間だけをみると、</a:t>
            </a:r>
            <a:br>
              <a:rPr lang="en-US" altLang="ja-JP" sz="2400" dirty="0"/>
            </a:br>
            <a:r>
              <a:rPr lang="en-US" altLang="ja-JP" sz="2400" dirty="0"/>
              <a:t>Visual Studio Code</a:t>
            </a:r>
            <a:r>
              <a:rPr lang="ja-JP" altLang="en-US" sz="2400" dirty="0"/>
              <a:t>のほうがタスク完了がはやい</a:t>
            </a:r>
            <a:endParaRPr lang="en-US" altLang="ja-JP" sz="2000" dirty="0"/>
          </a:p>
          <a:p>
            <a:pPr marL="0" indent="0">
              <a:buNone/>
            </a:pPr>
            <a:endParaRPr lang="en-US" altLang="ja-JP" sz="300" dirty="0"/>
          </a:p>
          <a:p>
            <a:pPr marL="0" indent="0" algn="ctr">
              <a:buNone/>
            </a:pPr>
            <a:r>
              <a:rPr lang="en-US" altLang="ja-JP" sz="2400" dirty="0"/>
              <a:t>Visual Studio Code</a:t>
            </a:r>
            <a:r>
              <a:rPr lang="ja-JP" altLang="en-US" sz="2400" dirty="0"/>
              <a:t>のほうが作業効率がよい</a:t>
            </a:r>
            <a:endParaRPr lang="en-US" altLang="ja-JP" sz="24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19</a:t>
            </a:fld>
            <a:endParaRPr lang="en-US" altLang="ja-JP"/>
          </a:p>
        </p:txBody>
      </p:sp>
      <p:pic>
        <p:nvPicPr>
          <p:cNvPr id="5" name="図 4">
            <a:extLst>
              <a:ext uri="{FF2B5EF4-FFF2-40B4-BE49-F238E27FC236}">
                <a16:creationId xmlns:a16="http://schemas.microsoft.com/office/drawing/2014/main" id="{08397AB8-710A-4598-B171-99EB620EE804}"/>
              </a:ext>
            </a:extLst>
          </p:cNvPr>
          <p:cNvPicPr>
            <a:picLocks noChangeAspect="1"/>
          </p:cNvPicPr>
          <p:nvPr/>
        </p:nvPicPr>
        <p:blipFill rotWithShape="1">
          <a:blip r:embed="rId3">
            <a:extLst>
              <a:ext uri="{28A0092B-C50C-407E-A947-70E740481C1C}">
                <a14:useLocalDpi xmlns:a14="http://schemas.microsoft.com/office/drawing/2010/main" val="0"/>
              </a:ext>
            </a:extLst>
          </a:blip>
          <a:srcRect l="5468" t="27413" b="10126"/>
          <a:stretch/>
        </p:blipFill>
        <p:spPr>
          <a:xfrm>
            <a:off x="360198" y="4110650"/>
            <a:ext cx="7588438" cy="2280592"/>
          </a:xfrm>
          <a:prstGeom prst="rect">
            <a:avLst/>
          </a:prstGeom>
        </p:spPr>
      </p:pic>
      <p:sp>
        <p:nvSpPr>
          <p:cNvPr id="12" name="テキスト ボックス 11">
            <a:extLst>
              <a:ext uri="{FF2B5EF4-FFF2-40B4-BE49-F238E27FC236}">
                <a16:creationId xmlns:a16="http://schemas.microsoft.com/office/drawing/2014/main" id="{E720C0D3-1AE5-4B45-A76C-47DD9EB6EBB1}"/>
              </a:ext>
            </a:extLst>
          </p:cNvPr>
          <p:cNvSpPr txBox="1"/>
          <p:nvPr/>
        </p:nvSpPr>
        <p:spPr>
          <a:xfrm>
            <a:off x="4045343" y="6303401"/>
            <a:ext cx="1722474" cy="369332"/>
          </a:xfrm>
          <a:prstGeom prst="rect">
            <a:avLst/>
          </a:prstGeom>
          <a:noFill/>
        </p:spPr>
        <p:txBody>
          <a:bodyPr wrap="square" rtlCol="0">
            <a:spAutoFit/>
          </a:bodyPr>
          <a:lstStyle/>
          <a:p>
            <a:r>
              <a:rPr kumimoji="1" lang="ja-JP" altLang="en-US" sz="1800" dirty="0"/>
              <a:t>経過時間（秒）</a:t>
            </a:r>
          </a:p>
        </p:txBody>
      </p:sp>
      <p:sp>
        <p:nvSpPr>
          <p:cNvPr id="21" name="テキスト ボックス 20">
            <a:extLst>
              <a:ext uri="{FF2B5EF4-FFF2-40B4-BE49-F238E27FC236}">
                <a16:creationId xmlns:a16="http://schemas.microsoft.com/office/drawing/2014/main" id="{E5001E09-18AE-4501-A92E-50424E8C41F3}"/>
              </a:ext>
            </a:extLst>
          </p:cNvPr>
          <p:cNvSpPr txBox="1"/>
          <p:nvPr/>
        </p:nvSpPr>
        <p:spPr>
          <a:xfrm rot="16200000">
            <a:off x="-441454" y="4922775"/>
            <a:ext cx="1427975" cy="369332"/>
          </a:xfrm>
          <a:prstGeom prst="rect">
            <a:avLst/>
          </a:prstGeom>
          <a:noFill/>
        </p:spPr>
        <p:txBody>
          <a:bodyPr wrap="square" rtlCol="0">
            <a:spAutoFit/>
          </a:bodyPr>
          <a:lstStyle/>
          <a:p>
            <a:r>
              <a:rPr lang="ja-JP" altLang="en-US" sz="1800" dirty="0"/>
              <a:t>進捗率</a:t>
            </a:r>
            <a:r>
              <a:rPr kumimoji="1" lang="ja-JP" altLang="en-US" sz="1800" dirty="0"/>
              <a:t>（</a:t>
            </a:r>
            <a:r>
              <a:rPr lang="en-US" altLang="ja-JP" sz="1800" dirty="0">
                <a:latin typeface="+mj-lt"/>
              </a:rPr>
              <a:t>%</a:t>
            </a:r>
            <a:r>
              <a:rPr kumimoji="1" lang="ja-JP" altLang="en-US" sz="1800" dirty="0"/>
              <a:t>）</a:t>
            </a:r>
          </a:p>
        </p:txBody>
      </p:sp>
      <p:sp>
        <p:nvSpPr>
          <p:cNvPr id="14" name="右矢印 13"/>
          <p:cNvSpPr/>
          <p:nvPr/>
        </p:nvSpPr>
        <p:spPr>
          <a:xfrm>
            <a:off x="1062990" y="2538812"/>
            <a:ext cx="519473" cy="297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211580" y="3742436"/>
            <a:ext cx="6137910" cy="369332"/>
          </a:xfrm>
          <a:prstGeom prst="rect">
            <a:avLst/>
          </a:prstGeom>
          <a:noFill/>
        </p:spPr>
        <p:txBody>
          <a:bodyPr wrap="square" rtlCol="0">
            <a:spAutoFit/>
          </a:bodyPr>
          <a:lstStyle/>
          <a:p>
            <a:r>
              <a:rPr kumimoji="1" lang="ja-JP" altLang="en-US" sz="1800" dirty="0"/>
              <a:t>被験者</a:t>
            </a:r>
            <a:r>
              <a:rPr kumimoji="1" lang="en-US" altLang="ja-JP" sz="1800" dirty="0">
                <a:latin typeface="+mj-lt"/>
              </a:rPr>
              <a:t>A</a:t>
            </a:r>
            <a:r>
              <a:rPr kumimoji="1" lang="ja-JP" altLang="en-US" sz="1800" dirty="0"/>
              <a:t>のタスク</a:t>
            </a:r>
            <a:r>
              <a:rPr kumimoji="1" lang="en-US" altLang="ja-JP" sz="1800" dirty="0">
                <a:latin typeface="+mj-lt"/>
              </a:rPr>
              <a:t>2</a:t>
            </a:r>
            <a:r>
              <a:rPr kumimoji="1" lang="ja-JP" altLang="en-US" sz="1800" dirty="0">
                <a:latin typeface="+mj-lt"/>
              </a:rPr>
              <a:t>（</a:t>
            </a:r>
            <a:r>
              <a:rPr kumimoji="1" lang="ja-JP" altLang="en-US" sz="1800" u="sng" dirty="0">
                <a:latin typeface="+mj-lt"/>
              </a:rPr>
              <a:t>ソースコードの写経</a:t>
            </a:r>
            <a:r>
              <a:rPr kumimoji="1" lang="ja-JP" altLang="en-US" sz="1800" dirty="0">
                <a:latin typeface="+mj-lt"/>
              </a:rPr>
              <a:t>）における進捗グラフ</a:t>
            </a:r>
          </a:p>
        </p:txBody>
      </p:sp>
      <p:sp>
        <p:nvSpPr>
          <p:cNvPr id="15" name="テキスト ボックス 14">
            <a:extLst>
              <a:ext uri="{FF2B5EF4-FFF2-40B4-BE49-F238E27FC236}">
                <a16:creationId xmlns:a16="http://schemas.microsoft.com/office/drawing/2014/main" id="{0CE14EEB-6FF0-48C4-821E-8C0A711AB51B}"/>
              </a:ext>
            </a:extLst>
          </p:cNvPr>
          <p:cNvSpPr txBox="1"/>
          <p:nvPr/>
        </p:nvSpPr>
        <p:spPr>
          <a:xfrm>
            <a:off x="8267377" y="4371414"/>
            <a:ext cx="936568" cy="923330"/>
          </a:xfrm>
          <a:prstGeom prst="rect">
            <a:avLst/>
          </a:prstGeom>
          <a:noFill/>
        </p:spPr>
        <p:txBody>
          <a:bodyPr wrap="square" rtlCol="0">
            <a:spAutoFit/>
          </a:bodyPr>
          <a:lstStyle/>
          <a:p>
            <a:r>
              <a:rPr lang="en-US" altLang="ja-JP" sz="1800" dirty="0">
                <a:latin typeface="+mj-lt"/>
              </a:rPr>
              <a:t>Visual </a:t>
            </a:r>
            <a:br>
              <a:rPr lang="en-US" altLang="ja-JP" sz="1800" dirty="0">
                <a:latin typeface="+mj-lt"/>
              </a:rPr>
            </a:br>
            <a:r>
              <a:rPr lang="en-US" altLang="ja-JP" sz="1800" dirty="0">
                <a:latin typeface="+mj-lt"/>
              </a:rPr>
              <a:t>Studio</a:t>
            </a:r>
            <a:br>
              <a:rPr lang="en-US" altLang="ja-JP" sz="1800" dirty="0">
                <a:latin typeface="+mj-lt"/>
              </a:rPr>
            </a:br>
            <a:r>
              <a:rPr lang="en-US" altLang="ja-JP" sz="1800" dirty="0">
                <a:latin typeface="+mj-lt"/>
              </a:rPr>
              <a:t>Code</a:t>
            </a:r>
            <a:endParaRPr kumimoji="1" lang="ja-JP" altLang="en-US" sz="1800" dirty="0">
              <a:latin typeface="+mj-lt"/>
            </a:endParaRPr>
          </a:p>
        </p:txBody>
      </p:sp>
      <p:sp>
        <p:nvSpPr>
          <p:cNvPr id="16" name="正方形/長方形 15">
            <a:extLst>
              <a:ext uri="{FF2B5EF4-FFF2-40B4-BE49-F238E27FC236}">
                <a16:creationId xmlns:a16="http://schemas.microsoft.com/office/drawing/2014/main" id="{E0C5580B-25A8-4C5E-B599-165F660AAC87}"/>
              </a:ext>
            </a:extLst>
          </p:cNvPr>
          <p:cNvSpPr/>
          <p:nvPr/>
        </p:nvSpPr>
        <p:spPr>
          <a:xfrm>
            <a:off x="7922090" y="4457920"/>
            <a:ext cx="345286" cy="228109"/>
          </a:xfrm>
          <a:prstGeom prst="rect">
            <a:avLst/>
          </a:prstGeom>
          <a:solidFill>
            <a:srgbClr val="006FB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3EAC14D-C5B5-4FEA-944D-81E97DBB8B17}"/>
              </a:ext>
            </a:extLst>
          </p:cNvPr>
          <p:cNvSpPr txBox="1"/>
          <p:nvPr/>
        </p:nvSpPr>
        <p:spPr>
          <a:xfrm>
            <a:off x="8255257" y="5309998"/>
            <a:ext cx="923034" cy="369332"/>
          </a:xfrm>
          <a:prstGeom prst="rect">
            <a:avLst/>
          </a:prstGeom>
          <a:noFill/>
        </p:spPr>
        <p:txBody>
          <a:bodyPr wrap="square" rtlCol="0">
            <a:spAutoFit/>
          </a:bodyPr>
          <a:lstStyle/>
          <a:p>
            <a:r>
              <a:rPr lang="en-US" altLang="ja-JP" sz="1800" dirty="0">
                <a:latin typeface="+mj-lt"/>
              </a:rPr>
              <a:t>E</a:t>
            </a:r>
            <a:r>
              <a:rPr kumimoji="1" lang="en-US" altLang="ja-JP" sz="1800" dirty="0">
                <a:latin typeface="+mj-lt"/>
              </a:rPr>
              <a:t>clipse</a:t>
            </a:r>
            <a:endParaRPr kumimoji="1" lang="ja-JP" altLang="en-US" sz="1800" dirty="0">
              <a:latin typeface="+mj-lt"/>
            </a:endParaRPr>
          </a:p>
        </p:txBody>
      </p:sp>
      <p:sp>
        <p:nvSpPr>
          <p:cNvPr id="18" name="正方形/長方形 17">
            <a:extLst>
              <a:ext uri="{FF2B5EF4-FFF2-40B4-BE49-F238E27FC236}">
                <a16:creationId xmlns:a16="http://schemas.microsoft.com/office/drawing/2014/main" id="{8E4124F4-B340-4118-A41E-2B1CB70F8B6B}"/>
              </a:ext>
            </a:extLst>
          </p:cNvPr>
          <p:cNvSpPr/>
          <p:nvPr/>
        </p:nvSpPr>
        <p:spPr>
          <a:xfrm>
            <a:off x="7922491" y="5396158"/>
            <a:ext cx="357505" cy="242886"/>
          </a:xfrm>
          <a:prstGeom prst="rect">
            <a:avLst/>
          </a:prstGeom>
          <a:solidFill>
            <a:srgbClr val="EB612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576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E30DF-EC2A-4A5D-901D-DD76F12EB83F}"/>
              </a:ext>
            </a:extLst>
          </p:cNvPr>
          <p:cNvSpPr>
            <a:spLocks noGrp="1"/>
          </p:cNvSpPr>
          <p:nvPr>
            <p:ph type="title"/>
          </p:nvPr>
        </p:nvSpPr>
        <p:spPr/>
        <p:txBody>
          <a:bodyPr/>
          <a:lstStyle/>
          <a:p>
            <a:r>
              <a:rPr kumimoji="1" lang="ja-JP" altLang="en-US" sz="4000" dirty="0"/>
              <a:t>コーディングプロセスの把握</a:t>
            </a:r>
          </a:p>
        </p:txBody>
      </p:sp>
      <p:sp>
        <p:nvSpPr>
          <p:cNvPr id="3" name="コンテンツ プレースホルダー 2">
            <a:extLst>
              <a:ext uri="{FF2B5EF4-FFF2-40B4-BE49-F238E27FC236}">
                <a16:creationId xmlns:a16="http://schemas.microsoft.com/office/drawing/2014/main" id="{009271D7-83BB-40E9-BC14-72CEF9C895D7}"/>
              </a:ext>
            </a:extLst>
          </p:cNvPr>
          <p:cNvSpPr>
            <a:spLocks noGrp="1"/>
          </p:cNvSpPr>
          <p:nvPr>
            <p:ph idx="1"/>
          </p:nvPr>
        </p:nvSpPr>
        <p:spPr/>
        <p:txBody>
          <a:bodyPr/>
          <a:lstStyle/>
          <a:p>
            <a:r>
              <a:rPr lang="ja-JP" altLang="en-US" sz="2800" dirty="0"/>
              <a:t>プログラム理解の観点から、ソースコードの時系列変化を扱う研究が数多く行われている</a:t>
            </a:r>
            <a:endParaRPr lang="en-US" altLang="ja-JP" sz="2800" dirty="0"/>
          </a:p>
          <a:p>
            <a:r>
              <a:rPr lang="ja-JP" altLang="en-US" sz="2800" dirty="0"/>
              <a:t>バージョン管理システムに記録された情報では、</a:t>
            </a:r>
            <a:br>
              <a:rPr lang="en-US" altLang="ja-JP" sz="2800" dirty="0"/>
            </a:br>
            <a:r>
              <a:rPr lang="ja-JP" altLang="en-US" sz="2800" dirty="0"/>
              <a:t>コーディングプロセスの把握には不十分である</a:t>
            </a:r>
            <a:endParaRPr lang="en-US" altLang="ja-JP" sz="1600" dirty="0"/>
          </a:p>
          <a:p>
            <a:pPr lvl="1"/>
            <a:r>
              <a:rPr lang="en-US" altLang="ja-JP" sz="2400" dirty="0"/>
              <a:t>Negara</a:t>
            </a:r>
            <a:r>
              <a:rPr lang="ja-JP" altLang="en-US" sz="2400" dirty="0"/>
              <a:t>らは変更の</a:t>
            </a:r>
            <a:r>
              <a:rPr lang="en-US" altLang="ja-JP" sz="2400" dirty="0"/>
              <a:t>37%</a:t>
            </a:r>
            <a:r>
              <a:rPr lang="ja-JP" altLang="en-US" sz="2400" dirty="0"/>
              <a:t>が追跡不可能となっていることを指摘している</a:t>
            </a:r>
            <a:r>
              <a:rPr lang="en-US" altLang="ja-JP" sz="1800" dirty="0"/>
              <a:t>[1]</a:t>
            </a:r>
            <a:endParaRPr lang="en-US" altLang="ja-JP" sz="2400" dirty="0"/>
          </a:p>
          <a:p>
            <a:endParaRPr lang="en-US" altLang="ja-JP" sz="2400" dirty="0"/>
          </a:p>
          <a:p>
            <a:pPr marL="0" indent="0" algn="ctr">
              <a:buNone/>
            </a:pPr>
            <a:r>
              <a:rPr lang="ja-JP" altLang="en-US" dirty="0"/>
              <a:t>より粒度の細かいデータを活用する必要がある</a:t>
            </a:r>
            <a:endParaRPr lang="en-US" altLang="ja-JP" dirty="0"/>
          </a:p>
          <a:p>
            <a:endParaRPr lang="en-US" altLang="ja-JP" sz="1400" dirty="0"/>
          </a:p>
        </p:txBody>
      </p:sp>
      <p:sp>
        <p:nvSpPr>
          <p:cNvPr id="6" name="スライド番号プレースホルダー 5">
            <a:extLst>
              <a:ext uri="{FF2B5EF4-FFF2-40B4-BE49-F238E27FC236}">
                <a16:creationId xmlns:a16="http://schemas.microsoft.com/office/drawing/2014/main" id="{6212EB2E-BE51-47D0-86EA-0B48C00CF6B8}"/>
              </a:ext>
            </a:extLst>
          </p:cNvPr>
          <p:cNvSpPr>
            <a:spLocks noGrp="1"/>
          </p:cNvSpPr>
          <p:nvPr>
            <p:ph type="sldNum" sz="quarter" idx="12"/>
          </p:nvPr>
        </p:nvSpPr>
        <p:spPr/>
        <p:txBody>
          <a:bodyPr/>
          <a:lstStyle/>
          <a:p>
            <a:pPr>
              <a:defRPr/>
            </a:pPr>
            <a:fld id="{B12562F3-4A2F-4E07-B7D3-3E764FB0DEC6}" type="slidenum">
              <a:rPr lang="en-US" altLang="ja-JP" smtClean="0"/>
              <a:pPr>
                <a:defRPr/>
              </a:pPr>
              <a:t>2</a:t>
            </a:fld>
            <a:endParaRPr lang="en-US" altLang="ja-JP"/>
          </a:p>
        </p:txBody>
      </p:sp>
      <p:sp>
        <p:nvSpPr>
          <p:cNvPr id="5" name="コンテンツ プレースホルダー 2"/>
          <p:cNvSpPr txBox="1">
            <a:spLocks/>
          </p:cNvSpPr>
          <p:nvPr/>
        </p:nvSpPr>
        <p:spPr bwMode="auto">
          <a:xfrm>
            <a:off x="1681598" y="5906190"/>
            <a:ext cx="6108616" cy="6225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200" kern="0" dirty="0"/>
              <a:t>[1] Stas Negara, Mohsen </a:t>
            </a:r>
            <a:r>
              <a:rPr lang="en-US" altLang="ja-JP" sz="1200" kern="0" dirty="0" err="1"/>
              <a:t>Vakilian</a:t>
            </a:r>
            <a:r>
              <a:rPr lang="en-US" altLang="ja-JP" sz="1200" kern="0" dirty="0"/>
              <a:t>, Nicholas Chen, Ralph E Johnson, and Danny Dig.</a:t>
            </a:r>
            <a:br>
              <a:rPr lang="en-US" altLang="ja-JP" sz="1200" kern="0" dirty="0"/>
            </a:br>
            <a:r>
              <a:rPr lang="en-US" altLang="ja-JP" sz="1200" kern="0" dirty="0"/>
              <a:t>Is it dangerous to use version control histories to study source code evolution? </a:t>
            </a:r>
            <a:br>
              <a:rPr lang="en-US" altLang="ja-JP" sz="1200" kern="0" dirty="0"/>
            </a:br>
            <a:r>
              <a:rPr lang="en-US" altLang="ja-JP" sz="1200" kern="0" dirty="0"/>
              <a:t>In European Conference on Object-Oriented Programming, pp. 79–103. Springer, 2012.</a:t>
            </a:r>
            <a:endParaRPr lang="ja-JP" altLang="en-US" sz="1200" kern="0" dirty="0"/>
          </a:p>
        </p:txBody>
      </p:sp>
      <p:sp>
        <p:nvSpPr>
          <p:cNvPr id="7" name="矢印: 下 6">
            <a:extLst>
              <a:ext uri="{FF2B5EF4-FFF2-40B4-BE49-F238E27FC236}">
                <a16:creationId xmlns:a16="http://schemas.microsoft.com/office/drawing/2014/main" id="{D13668F8-473C-42FA-AEA4-D0E6476BCFB4}"/>
              </a:ext>
            </a:extLst>
          </p:cNvPr>
          <p:cNvSpPr/>
          <p:nvPr/>
        </p:nvSpPr>
        <p:spPr>
          <a:xfrm>
            <a:off x="4363393" y="4377873"/>
            <a:ext cx="372513" cy="328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775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a:xfrm>
            <a:off x="312279" y="274638"/>
            <a:ext cx="8436434" cy="1143000"/>
          </a:xfrm>
        </p:spPr>
        <p:txBody>
          <a:bodyPr/>
          <a:lstStyle/>
          <a:p>
            <a:r>
              <a:rPr lang="ja-JP" altLang="en-US" sz="4000" dirty="0"/>
              <a:t>コーディング過程も含めた定量的評価</a:t>
            </a:r>
            <a:br>
              <a:rPr lang="en-US" altLang="ja-JP" sz="4000" dirty="0"/>
            </a:br>
            <a:r>
              <a:rPr lang="ja-JP" altLang="en-US" sz="4000" dirty="0"/>
              <a:t>（</a:t>
            </a:r>
            <a:r>
              <a:rPr lang="en-US" altLang="ja-JP" sz="4000" dirty="0"/>
              <a:t>2/2</a:t>
            </a:r>
            <a:r>
              <a:rPr lang="ja-JP" altLang="en-US" sz="4000" dirty="0"/>
              <a:t>）　</a:t>
            </a:r>
            <a:endParaRPr kumimoji="1" lang="ja-JP" altLang="en-US" sz="4000" dirty="0"/>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457198" y="1600200"/>
            <a:ext cx="8526781" cy="4525963"/>
          </a:xfrm>
        </p:spPr>
        <p:txBody>
          <a:bodyPr/>
          <a:lstStyle/>
          <a:p>
            <a:r>
              <a:rPr lang="ja-JP" altLang="en-US" sz="2400" dirty="0"/>
              <a:t>コーディング過程をみると、</a:t>
            </a:r>
            <a:r>
              <a:rPr lang="en-US" altLang="ja-JP" sz="2400" dirty="0"/>
              <a:t>Eclipse</a:t>
            </a:r>
            <a:r>
              <a:rPr lang="ja-JP" altLang="en-US" sz="2400" dirty="0" err="1"/>
              <a:t>のほうが</a:t>
            </a:r>
            <a:r>
              <a:rPr lang="ja-JP" altLang="en-US" sz="2400" dirty="0"/>
              <a:t>途中まではやく、</a:t>
            </a:r>
            <a:br>
              <a:rPr lang="en-US" altLang="ja-JP" sz="2400" dirty="0"/>
            </a:br>
            <a:r>
              <a:rPr lang="ja-JP" altLang="en-US" sz="2400" dirty="0"/>
              <a:t>進捗率</a:t>
            </a:r>
            <a:r>
              <a:rPr lang="en-US" altLang="ja-JP" sz="2400" dirty="0"/>
              <a:t>90%</a:t>
            </a:r>
            <a:r>
              <a:rPr lang="ja-JP" altLang="en-US" sz="2400" dirty="0"/>
              <a:t>以降停滞したため最終的に遅い</a:t>
            </a:r>
            <a:endParaRPr lang="en-US" altLang="ja-JP" sz="2400" dirty="0"/>
          </a:p>
          <a:p>
            <a:pPr lvl="1"/>
            <a:r>
              <a:rPr lang="ja-JP" altLang="en-US" sz="2200" dirty="0"/>
              <a:t>停滞箇所の細粒度編集履歴を確認すると、停滞理由はタイプミス箇所の特定に時間を要したためであり、エディタが原因ではない</a:t>
            </a:r>
            <a:endParaRPr lang="en-US" altLang="ja-JP" sz="300" dirty="0"/>
          </a:p>
          <a:p>
            <a:pPr marL="0" indent="0" algn="ctr">
              <a:buNone/>
            </a:pPr>
            <a:r>
              <a:rPr lang="en-US" altLang="ja-JP" sz="2400" dirty="0"/>
              <a:t>Eclipse</a:t>
            </a:r>
            <a:r>
              <a:rPr lang="ja-JP" altLang="en-US" sz="2400" dirty="0" err="1"/>
              <a:t>のほうが</a:t>
            </a:r>
            <a:r>
              <a:rPr lang="ja-JP" altLang="en-US" sz="2400" dirty="0"/>
              <a:t>作業効率がよい</a:t>
            </a:r>
            <a:endParaRPr lang="en-US" altLang="ja-JP" sz="2400" dirty="0"/>
          </a:p>
          <a:p>
            <a:endParaRPr lang="en-US" altLang="ja-JP" sz="24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20</a:t>
            </a:fld>
            <a:endParaRPr lang="en-US" altLang="ja-JP"/>
          </a:p>
        </p:txBody>
      </p:sp>
      <p:pic>
        <p:nvPicPr>
          <p:cNvPr id="5" name="図 4">
            <a:extLst>
              <a:ext uri="{FF2B5EF4-FFF2-40B4-BE49-F238E27FC236}">
                <a16:creationId xmlns:a16="http://schemas.microsoft.com/office/drawing/2014/main" id="{08397AB8-710A-4598-B171-99EB620EE804}"/>
              </a:ext>
            </a:extLst>
          </p:cNvPr>
          <p:cNvPicPr>
            <a:picLocks noChangeAspect="1"/>
          </p:cNvPicPr>
          <p:nvPr/>
        </p:nvPicPr>
        <p:blipFill rotWithShape="1">
          <a:blip r:embed="rId3">
            <a:extLst>
              <a:ext uri="{28A0092B-C50C-407E-A947-70E740481C1C}">
                <a14:useLocalDpi xmlns:a14="http://schemas.microsoft.com/office/drawing/2010/main" val="0"/>
              </a:ext>
            </a:extLst>
          </a:blip>
          <a:srcRect l="5468" t="27413" b="10126"/>
          <a:stretch/>
        </p:blipFill>
        <p:spPr>
          <a:xfrm>
            <a:off x="360198" y="4110650"/>
            <a:ext cx="7588438" cy="2280592"/>
          </a:xfrm>
          <a:prstGeom prst="rect">
            <a:avLst/>
          </a:prstGeom>
        </p:spPr>
      </p:pic>
      <p:sp>
        <p:nvSpPr>
          <p:cNvPr id="12" name="テキスト ボックス 11">
            <a:extLst>
              <a:ext uri="{FF2B5EF4-FFF2-40B4-BE49-F238E27FC236}">
                <a16:creationId xmlns:a16="http://schemas.microsoft.com/office/drawing/2014/main" id="{E720C0D3-1AE5-4B45-A76C-47DD9EB6EBB1}"/>
              </a:ext>
            </a:extLst>
          </p:cNvPr>
          <p:cNvSpPr txBox="1"/>
          <p:nvPr/>
        </p:nvSpPr>
        <p:spPr>
          <a:xfrm>
            <a:off x="4045343" y="6303401"/>
            <a:ext cx="1722474" cy="369332"/>
          </a:xfrm>
          <a:prstGeom prst="rect">
            <a:avLst/>
          </a:prstGeom>
          <a:noFill/>
        </p:spPr>
        <p:txBody>
          <a:bodyPr wrap="square" rtlCol="0">
            <a:spAutoFit/>
          </a:bodyPr>
          <a:lstStyle/>
          <a:p>
            <a:r>
              <a:rPr kumimoji="1" lang="ja-JP" altLang="en-US" sz="1800" dirty="0"/>
              <a:t>経過時間（秒）</a:t>
            </a:r>
          </a:p>
        </p:txBody>
      </p:sp>
      <p:sp>
        <p:nvSpPr>
          <p:cNvPr id="21" name="テキスト ボックス 20">
            <a:extLst>
              <a:ext uri="{FF2B5EF4-FFF2-40B4-BE49-F238E27FC236}">
                <a16:creationId xmlns:a16="http://schemas.microsoft.com/office/drawing/2014/main" id="{E5001E09-18AE-4501-A92E-50424E8C41F3}"/>
              </a:ext>
            </a:extLst>
          </p:cNvPr>
          <p:cNvSpPr txBox="1"/>
          <p:nvPr/>
        </p:nvSpPr>
        <p:spPr>
          <a:xfrm rot="16200000">
            <a:off x="-441453" y="4922776"/>
            <a:ext cx="1427975" cy="369332"/>
          </a:xfrm>
          <a:prstGeom prst="rect">
            <a:avLst/>
          </a:prstGeom>
          <a:noFill/>
        </p:spPr>
        <p:txBody>
          <a:bodyPr wrap="square" rtlCol="0">
            <a:spAutoFit/>
          </a:bodyPr>
          <a:lstStyle/>
          <a:p>
            <a:r>
              <a:rPr lang="ja-JP" altLang="en-US" sz="1800" dirty="0"/>
              <a:t>進捗率</a:t>
            </a:r>
            <a:r>
              <a:rPr kumimoji="1" lang="ja-JP" altLang="en-US" sz="1800" dirty="0"/>
              <a:t>（</a:t>
            </a:r>
            <a:r>
              <a:rPr lang="en-US" altLang="ja-JP" sz="1800" dirty="0">
                <a:latin typeface="+mj-lt"/>
              </a:rPr>
              <a:t>%</a:t>
            </a:r>
            <a:r>
              <a:rPr kumimoji="1" lang="ja-JP" altLang="en-US" sz="1800" dirty="0"/>
              <a:t>）</a:t>
            </a:r>
          </a:p>
        </p:txBody>
      </p:sp>
      <p:sp>
        <p:nvSpPr>
          <p:cNvPr id="14" name="右矢印 13"/>
          <p:cNvSpPr/>
          <p:nvPr/>
        </p:nvSpPr>
        <p:spPr>
          <a:xfrm>
            <a:off x="1851660" y="3236501"/>
            <a:ext cx="519473" cy="297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211580" y="3742436"/>
            <a:ext cx="6137910" cy="369332"/>
          </a:xfrm>
          <a:prstGeom prst="rect">
            <a:avLst/>
          </a:prstGeom>
          <a:noFill/>
        </p:spPr>
        <p:txBody>
          <a:bodyPr wrap="square" rtlCol="0">
            <a:spAutoFit/>
          </a:bodyPr>
          <a:lstStyle/>
          <a:p>
            <a:r>
              <a:rPr kumimoji="1" lang="ja-JP" altLang="en-US" sz="1800" dirty="0"/>
              <a:t>被験者</a:t>
            </a:r>
            <a:r>
              <a:rPr kumimoji="1" lang="en-US" altLang="ja-JP" sz="1800" dirty="0">
                <a:latin typeface="+mj-lt"/>
              </a:rPr>
              <a:t>A</a:t>
            </a:r>
            <a:r>
              <a:rPr kumimoji="1" lang="ja-JP" altLang="en-US" sz="1800" dirty="0"/>
              <a:t>のタスク</a:t>
            </a:r>
            <a:r>
              <a:rPr kumimoji="1" lang="en-US" altLang="ja-JP" sz="1800" dirty="0">
                <a:latin typeface="+mj-lt"/>
              </a:rPr>
              <a:t>2</a:t>
            </a:r>
            <a:r>
              <a:rPr kumimoji="1" lang="ja-JP" altLang="en-US" sz="1800" dirty="0">
                <a:latin typeface="+mj-lt"/>
              </a:rPr>
              <a:t>（</a:t>
            </a:r>
            <a:r>
              <a:rPr kumimoji="1" lang="ja-JP" altLang="en-US" sz="1800" u="sng" dirty="0">
                <a:latin typeface="+mj-lt"/>
              </a:rPr>
              <a:t>ソースコードの写経</a:t>
            </a:r>
            <a:r>
              <a:rPr kumimoji="1" lang="ja-JP" altLang="en-US" sz="1800" dirty="0">
                <a:latin typeface="+mj-lt"/>
              </a:rPr>
              <a:t>）における進捗グラフ</a:t>
            </a:r>
          </a:p>
        </p:txBody>
      </p:sp>
      <p:sp>
        <p:nvSpPr>
          <p:cNvPr id="15" name="テキスト ボックス 14">
            <a:extLst>
              <a:ext uri="{FF2B5EF4-FFF2-40B4-BE49-F238E27FC236}">
                <a16:creationId xmlns:a16="http://schemas.microsoft.com/office/drawing/2014/main" id="{0CE14EEB-6FF0-48C4-821E-8C0A711AB51B}"/>
              </a:ext>
            </a:extLst>
          </p:cNvPr>
          <p:cNvSpPr txBox="1"/>
          <p:nvPr/>
        </p:nvSpPr>
        <p:spPr>
          <a:xfrm>
            <a:off x="8267377" y="4371414"/>
            <a:ext cx="936568" cy="923330"/>
          </a:xfrm>
          <a:prstGeom prst="rect">
            <a:avLst/>
          </a:prstGeom>
          <a:noFill/>
        </p:spPr>
        <p:txBody>
          <a:bodyPr wrap="square" rtlCol="0">
            <a:spAutoFit/>
          </a:bodyPr>
          <a:lstStyle/>
          <a:p>
            <a:r>
              <a:rPr lang="en-US" altLang="ja-JP" sz="1800" dirty="0">
                <a:latin typeface="+mj-lt"/>
              </a:rPr>
              <a:t>Visual </a:t>
            </a:r>
            <a:br>
              <a:rPr lang="en-US" altLang="ja-JP" sz="1800" dirty="0">
                <a:latin typeface="+mj-lt"/>
              </a:rPr>
            </a:br>
            <a:r>
              <a:rPr lang="en-US" altLang="ja-JP" sz="1800" dirty="0">
                <a:latin typeface="+mj-lt"/>
              </a:rPr>
              <a:t>Studio</a:t>
            </a:r>
            <a:br>
              <a:rPr lang="en-US" altLang="ja-JP" sz="1800" dirty="0">
                <a:latin typeface="+mj-lt"/>
              </a:rPr>
            </a:br>
            <a:r>
              <a:rPr lang="en-US" altLang="ja-JP" sz="1800" dirty="0">
                <a:latin typeface="+mj-lt"/>
              </a:rPr>
              <a:t>Code</a:t>
            </a:r>
            <a:endParaRPr kumimoji="1" lang="ja-JP" altLang="en-US" sz="1800" dirty="0">
              <a:latin typeface="+mj-lt"/>
            </a:endParaRPr>
          </a:p>
        </p:txBody>
      </p:sp>
      <p:sp>
        <p:nvSpPr>
          <p:cNvPr id="16" name="正方形/長方形 15">
            <a:extLst>
              <a:ext uri="{FF2B5EF4-FFF2-40B4-BE49-F238E27FC236}">
                <a16:creationId xmlns:a16="http://schemas.microsoft.com/office/drawing/2014/main" id="{E0C5580B-25A8-4C5E-B599-165F660AAC87}"/>
              </a:ext>
            </a:extLst>
          </p:cNvPr>
          <p:cNvSpPr/>
          <p:nvPr/>
        </p:nvSpPr>
        <p:spPr>
          <a:xfrm>
            <a:off x="7922090" y="4457920"/>
            <a:ext cx="345286" cy="228109"/>
          </a:xfrm>
          <a:prstGeom prst="rect">
            <a:avLst/>
          </a:prstGeom>
          <a:solidFill>
            <a:srgbClr val="006FB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3EAC14D-C5B5-4FEA-944D-81E97DBB8B17}"/>
              </a:ext>
            </a:extLst>
          </p:cNvPr>
          <p:cNvSpPr txBox="1"/>
          <p:nvPr/>
        </p:nvSpPr>
        <p:spPr>
          <a:xfrm>
            <a:off x="8255257" y="5309998"/>
            <a:ext cx="923034" cy="369332"/>
          </a:xfrm>
          <a:prstGeom prst="rect">
            <a:avLst/>
          </a:prstGeom>
          <a:noFill/>
        </p:spPr>
        <p:txBody>
          <a:bodyPr wrap="square" rtlCol="0">
            <a:spAutoFit/>
          </a:bodyPr>
          <a:lstStyle/>
          <a:p>
            <a:r>
              <a:rPr lang="en-US" altLang="ja-JP" sz="1800" dirty="0">
                <a:latin typeface="+mj-lt"/>
              </a:rPr>
              <a:t>E</a:t>
            </a:r>
            <a:r>
              <a:rPr kumimoji="1" lang="en-US" altLang="ja-JP" sz="1800" dirty="0">
                <a:latin typeface="+mj-lt"/>
              </a:rPr>
              <a:t>clipse</a:t>
            </a:r>
            <a:endParaRPr kumimoji="1" lang="ja-JP" altLang="en-US" sz="1800" dirty="0">
              <a:latin typeface="+mj-lt"/>
            </a:endParaRPr>
          </a:p>
        </p:txBody>
      </p:sp>
      <p:sp>
        <p:nvSpPr>
          <p:cNvPr id="18" name="正方形/長方形 17">
            <a:extLst>
              <a:ext uri="{FF2B5EF4-FFF2-40B4-BE49-F238E27FC236}">
                <a16:creationId xmlns:a16="http://schemas.microsoft.com/office/drawing/2014/main" id="{8E4124F4-B340-4118-A41E-2B1CB70F8B6B}"/>
              </a:ext>
            </a:extLst>
          </p:cNvPr>
          <p:cNvSpPr/>
          <p:nvPr/>
        </p:nvSpPr>
        <p:spPr>
          <a:xfrm>
            <a:off x="7922491" y="5396158"/>
            <a:ext cx="357505" cy="242886"/>
          </a:xfrm>
          <a:prstGeom prst="rect">
            <a:avLst/>
          </a:prstGeom>
          <a:solidFill>
            <a:srgbClr val="EB612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0C5580B-25A8-4C5E-B599-165F660AAC87}"/>
              </a:ext>
            </a:extLst>
          </p:cNvPr>
          <p:cNvSpPr/>
          <p:nvPr/>
        </p:nvSpPr>
        <p:spPr>
          <a:xfrm>
            <a:off x="7922091" y="4457921"/>
            <a:ext cx="345286" cy="228109"/>
          </a:xfrm>
          <a:prstGeom prst="rect">
            <a:avLst/>
          </a:prstGeom>
          <a:solidFill>
            <a:srgbClr val="006FB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E4124F4-B340-4118-A41E-2B1CB70F8B6B}"/>
              </a:ext>
            </a:extLst>
          </p:cNvPr>
          <p:cNvSpPr/>
          <p:nvPr/>
        </p:nvSpPr>
        <p:spPr>
          <a:xfrm>
            <a:off x="7922492" y="5396159"/>
            <a:ext cx="357505" cy="242886"/>
          </a:xfrm>
          <a:prstGeom prst="rect">
            <a:avLst/>
          </a:prstGeom>
          <a:solidFill>
            <a:srgbClr val="EB612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308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kumimoji="1" lang="ja-JP" altLang="en-US" sz="4000"/>
              <a:t>まとめと今後の課題</a:t>
            </a:r>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kumimoji="1" lang="ja-JP" altLang="en-US" sz="2400" dirty="0"/>
              <a:t>まとめ</a:t>
            </a:r>
            <a:endParaRPr kumimoji="1" lang="en-US" altLang="ja-JP" sz="2400" dirty="0"/>
          </a:p>
          <a:p>
            <a:pPr lvl="1"/>
            <a:r>
              <a:rPr kumimoji="1" lang="ja-JP" altLang="en-US" sz="2000" dirty="0"/>
              <a:t>エディタの作業効率に関する</a:t>
            </a:r>
            <a:br>
              <a:rPr kumimoji="1" lang="en-US" altLang="ja-JP" sz="2000" dirty="0"/>
            </a:br>
            <a:r>
              <a:rPr kumimoji="1" lang="ja-JP" altLang="en-US" sz="2000" dirty="0"/>
              <a:t>「開発者の自己評価」と「定量的評価」を収集し，</a:t>
            </a:r>
            <a:br>
              <a:rPr kumimoji="1" lang="en-US" altLang="ja-JP" sz="2000" dirty="0"/>
            </a:br>
            <a:r>
              <a:rPr kumimoji="1" lang="ja-JP" altLang="en-US" sz="2000" dirty="0"/>
              <a:t>それらを比較する方法を提案した</a:t>
            </a:r>
            <a:endParaRPr lang="en-US" altLang="ja-JP" sz="2000" dirty="0"/>
          </a:p>
          <a:p>
            <a:pPr lvl="1"/>
            <a:r>
              <a:rPr kumimoji="1" lang="en-US" altLang="ja-JP" sz="2000" dirty="0"/>
              <a:t>Visual Studio Code </a:t>
            </a:r>
            <a:r>
              <a:rPr kumimoji="1" lang="ja-JP" altLang="en-US" sz="2000" dirty="0"/>
              <a:t>と </a:t>
            </a:r>
            <a:r>
              <a:rPr kumimoji="1" lang="en-US" altLang="ja-JP" sz="2000" dirty="0"/>
              <a:t>Eclipse </a:t>
            </a:r>
            <a:r>
              <a:rPr kumimoji="1" lang="ja-JP" altLang="en-US" sz="2000" dirty="0"/>
              <a:t>を対象に</a:t>
            </a:r>
            <a:r>
              <a:rPr lang="ja-JP" altLang="en-US" sz="2000" dirty="0"/>
              <a:t>提案手法を適用</a:t>
            </a:r>
            <a:endParaRPr lang="en-US" altLang="ja-JP" sz="2000" dirty="0"/>
          </a:p>
          <a:p>
            <a:pPr lvl="2"/>
            <a:r>
              <a:rPr kumimoji="1" lang="ja-JP" altLang="en-US" sz="1800" dirty="0"/>
              <a:t>自己評価と定量的評価の収集、及び比較を実現できること</a:t>
            </a:r>
            <a:r>
              <a:rPr lang="ja-JP" altLang="en-US" sz="1800" dirty="0"/>
              <a:t>を</a:t>
            </a:r>
            <a:r>
              <a:rPr kumimoji="1" lang="ja-JP" altLang="en-US" sz="1800" dirty="0"/>
              <a:t>確認</a:t>
            </a:r>
            <a:endParaRPr kumimoji="1" lang="en-US" altLang="ja-JP" sz="1800" dirty="0"/>
          </a:p>
          <a:p>
            <a:pPr lvl="2"/>
            <a:r>
              <a:rPr lang="ja-JP" altLang="en-US" sz="1800" dirty="0"/>
              <a:t>コーディング過程も含めた定量的評価を行うことで、</a:t>
            </a:r>
            <a:br>
              <a:rPr lang="en-US" altLang="ja-JP" sz="1800" dirty="0"/>
            </a:br>
            <a:r>
              <a:rPr lang="ja-JP" altLang="en-US" sz="1800" dirty="0"/>
              <a:t>より詳細に評価できることを確認</a:t>
            </a:r>
            <a:endParaRPr kumimoji="1" lang="en-US" altLang="ja-JP" sz="1800" dirty="0"/>
          </a:p>
          <a:p>
            <a:r>
              <a:rPr lang="ja-JP" altLang="en-US" sz="2400" dirty="0"/>
              <a:t>今後の課題</a:t>
            </a:r>
            <a:endParaRPr lang="en-US" altLang="ja-JP" sz="2400" dirty="0"/>
          </a:p>
          <a:p>
            <a:pPr lvl="1"/>
            <a:r>
              <a:rPr kumimoji="1" lang="ja-JP" altLang="en-US" sz="2000" dirty="0"/>
              <a:t>被験者の数・タスクの数を増やして実験</a:t>
            </a:r>
            <a:endParaRPr kumimoji="1" lang="en-US" altLang="ja-JP" sz="2000" dirty="0"/>
          </a:p>
          <a:p>
            <a:pPr lvl="1"/>
            <a:r>
              <a:rPr lang="ja-JP" altLang="en-US" sz="2000" dirty="0"/>
              <a:t>ほかのエディタを対象に実験</a:t>
            </a:r>
            <a:endParaRPr lang="en-US" altLang="ja-JP" sz="2400" dirty="0"/>
          </a:p>
          <a:p>
            <a:pPr lvl="1"/>
            <a:r>
              <a:rPr kumimoji="1" lang="ja-JP" altLang="en-US" sz="2000" dirty="0"/>
              <a:t>タスクに要した時間以外の情報も利用した定量的評価の実現</a:t>
            </a:r>
            <a:endParaRPr lang="en-US" altLang="ja-JP" sz="2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21</a:t>
            </a:fld>
            <a:endParaRPr lang="en-US" altLang="ja-JP"/>
          </a:p>
        </p:txBody>
      </p:sp>
    </p:spTree>
    <p:extLst>
      <p:ext uri="{BB962C8B-B14F-4D97-AF65-F5344CB8AC3E}">
        <p14:creationId xmlns:p14="http://schemas.microsoft.com/office/powerpoint/2010/main" val="65221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CC6CB-EAC8-4DAB-9CA9-C2A4DC76A035}"/>
              </a:ext>
            </a:extLst>
          </p:cNvPr>
          <p:cNvSpPr>
            <a:spLocks noGrp="1"/>
          </p:cNvSpPr>
          <p:nvPr>
            <p:ph type="title"/>
          </p:nvPr>
        </p:nvSpPr>
        <p:spPr/>
        <p:txBody>
          <a:bodyPr/>
          <a:lstStyle/>
          <a:p>
            <a:r>
              <a:rPr kumimoji="1" lang="ja-JP" altLang="en-US" sz="4000" dirty="0"/>
              <a:t>既存研究の問題点</a:t>
            </a:r>
          </a:p>
        </p:txBody>
      </p:sp>
      <p:sp>
        <p:nvSpPr>
          <p:cNvPr id="3" name="コンテンツ プレースホルダー 2">
            <a:extLst>
              <a:ext uri="{FF2B5EF4-FFF2-40B4-BE49-F238E27FC236}">
                <a16:creationId xmlns:a16="http://schemas.microsoft.com/office/drawing/2014/main" id="{7406A581-29F2-415D-9EDF-D5D672F19ABF}"/>
              </a:ext>
            </a:extLst>
          </p:cNvPr>
          <p:cNvSpPr>
            <a:spLocks noGrp="1"/>
          </p:cNvSpPr>
          <p:nvPr>
            <p:ph idx="1"/>
          </p:nvPr>
        </p:nvSpPr>
        <p:spPr/>
        <p:txBody>
          <a:bodyPr/>
          <a:lstStyle/>
          <a:p>
            <a:r>
              <a:rPr lang="ja-JP" altLang="en-US" sz="2800"/>
              <a:t>従来の細粒度編集履歴の収集方法では</a:t>
            </a:r>
            <a:br>
              <a:rPr lang="en-US" altLang="ja-JP" sz="2800"/>
            </a:br>
            <a:r>
              <a:rPr lang="ja-JP" altLang="en-US" sz="2800"/>
              <a:t>利用可能な開発環境が限定されている</a:t>
            </a:r>
            <a:endParaRPr lang="en-US" altLang="ja-JP" sz="2800"/>
          </a:p>
          <a:p>
            <a:endParaRPr kumimoji="1" lang="en-US" altLang="ja-JP" sz="2800"/>
          </a:p>
          <a:p>
            <a:pPr lvl="0"/>
            <a:r>
              <a:rPr lang="ja-JP" altLang="en-US" sz="2800">
                <a:solidFill>
                  <a:srgbClr val="000000"/>
                </a:solidFill>
              </a:rPr>
              <a:t>特定の</a:t>
            </a:r>
            <a:r>
              <a:rPr lang="en-US" altLang="ja-JP" sz="2800">
                <a:solidFill>
                  <a:srgbClr val="000000"/>
                </a:solidFill>
              </a:rPr>
              <a:t>1</a:t>
            </a:r>
            <a:r>
              <a:rPr lang="ja-JP" altLang="en-US" sz="2800">
                <a:solidFill>
                  <a:srgbClr val="000000"/>
                </a:solidFill>
              </a:rPr>
              <a:t>つのエディタのみから収集した細粒度編集履歴の分析は行われているが、</a:t>
            </a:r>
            <a:r>
              <a:rPr lang="ja-JP" altLang="en-US" sz="2800"/>
              <a:t>複数のエディタから収集した細粒度編集履歴の分析は行われていない</a:t>
            </a:r>
            <a:br>
              <a:rPr lang="en-US" altLang="ja-JP" sz="2800"/>
            </a:br>
            <a:endParaRPr lang="en-US" altLang="ja-JP" sz="2800"/>
          </a:p>
        </p:txBody>
      </p:sp>
      <p:sp>
        <p:nvSpPr>
          <p:cNvPr id="6" name="スライド番号プレースホルダー 5">
            <a:extLst>
              <a:ext uri="{FF2B5EF4-FFF2-40B4-BE49-F238E27FC236}">
                <a16:creationId xmlns:a16="http://schemas.microsoft.com/office/drawing/2014/main" id="{ECD0E401-9C0A-4054-8F96-DBD1D582815B}"/>
              </a:ext>
            </a:extLst>
          </p:cNvPr>
          <p:cNvSpPr>
            <a:spLocks noGrp="1"/>
          </p:cNvSpPr>
          <p:nvPr>
            <p:ph type="sldNum" sz="quarter" idx="12"/>
          </p:nvPr>
        </p:nvSpPr>
        <p:spPr/>
        <p:txBody>
          <a:bodyPr/>
          <a:lstStyle/>
          <a:p>
            <a:pPr>
              <a:defRPr/>
            </a:pPr>
            <a:fld id="{B12562F3-4A2F-4E07-B7D3-3E764FB0DEC6}" type="slidenum">
              <a:rPr lang="en-US" altLang="ja-JP" smtClean="0"/>
              <a:pPr>
                <a:defRPr/>
              </a:pPr>
              <a:t>22</a:t>
            </a:fld>
            <a:endParaRPr lang="en-US" altLang="ja-JP"/>
          </a:p>
        </p:txBody>
      </p:sp>
      <p:sp>
        <p:nvSpPr>
          <p:cNvPr id="4" name="矢印: 下 3">
            <a:extLst>
              <a:ext uri="{FF2B5EF4-FFF2-40B4-BE49-F238E27FC236}">
                <a16:creationId xmlns:a16="http://schemas.microsoft.com/office/drawing/2014/main" id="{E767A8E9-23ED-4F54-9945-F06A55BF4AF7}"/>
              </a:ext>
            </a:extLst>
          </p:cNvPr>
          <p:cNvSpPr/>
          <p:nvPr/>
        </p:nvSpPr>
        <p:spPr>
          <a:xfrm>
            <a:off x="4346636" y="2637693"/>
            <a:ext cx="439615" cy="363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765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a:t>Achievement Ratio</a:t>
            </a:r>
            <a:r>
              <a:rPr lang="en-US" altLang="ja-JP" sz="1600"/>
              <a:t>[2]</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1" y="1600201"/>
                <a:ext cx="8386010" cy="4023852"/>
              </a:xfrm>
            </p:spPr>
            <p:txBody>
              <a:bodyPr/>
              <a:lstStyle/>
              <a:p>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𝐴</m:t>
                        </m:r>
                      </m:e>
                      <m:sub>
                        <m:r>
                          <a:rPr lang="en-US" altLang="ja-JP" sz="2400" b="0" i="1" smtClean="0">
                            <a:latin typeface="Cambria Math" panose="02040503050406030204" pitchFamily="18" charset="0"/>
                          </a:rPr>
                          <m:t>𝑡</m:t>
                        </m:r>
                      </m:sub>
                    </m:sSub>
                  </m:oMath>
                </a14:m>
                <a:r>
                  <a:rPr lang="en-US" altLang="ja-JP" sz="2400"/>
                  <a:t>	: </a:t>
                </a:r>
                <a:r>
                  <a:rPr lang="ja-JP" altLang="en-US" sz="2400"/>
                  <a:t>時刻</a:t>
                </a:r>
                <a14:m>
                  <m:oMath xmlns:m="http://schemas.openxmlformats.org/officeDocument/2006/math">
                    <m:r>
                      <a:rPr lang="en-US" altLang="ja-JP" sz="2400" b="0" i="0" smtClean="0">
                        <a:latin typeface="Cambria Math" panose="02040503050406030204" pitchFamily="18" charset="0"/>
                      </a:rPr>
                      <m:t> </m:t>
                    </m:r>
                    <m:r>
                      <a:rPr lang="en-US" altLang="ja-JP" sz="2400" b="0" i="1" smtClean="0">
                        <a:latin typeface="Cambria Math" panose="02040503050406030204" pitchFamily="18" charset="0"/>
                      </a:rPr>
                      <m:t>𝑡</m:t>
                    </m:r>
                  </m:oMath>
                </a14:m>
                <a:r>
                  <a:rPr lang="ja-JP" altLang="en-US" sz="2400"/>
                  <a:t> における</a:t>
                </a:r>
                <a:r>
                  <a:rPr lang="en-US" altLang="ja-JP" sz="2400"/>
                  <a:t>Achievement Ratio</a:t>
                </a:r>
              </a:p>
              <a:p>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𝐿</m:t>
                        </m:r>
                      </m:e>
                      <m:sub>
                        <m:r>
                          <a:rPr lang="en-US" altLang="ja-JP" sz="2400" i="1">
                            <a:latin typeface="Cambria Math" panose="02040503050406030204" pitchFamily="18" charset="0"/>
                          </a:rPr>
                          <m:t>𝑡</m:t>
                        </m:r>
                      </m:sub>
                    </m:sSub>
                  </m:oMath>
                </a14:m>
                <a:r>
                  <a:rPr lang="en-US" altLang="ja-JP" sz="2400"/>
                  <a:t>	: </a:t>
                </a:r>
                <a:r>
                  <a:rPr lang="ja-JP" altLang="en-US" sz="2400"/>
                  <a:t>時刻</a:t>
                </a:r>
                <a14:m>
                  <m:oMath xmlns:m="http://schemas.openxmlformats.org/officeDocument/2006/math">
                    <m:r>
                      <a:rPr lang="en-US" altLang="ja-JP" sz="2400">
                        <a:latin typeface="Cambria Math" panose="02040503050406030204" pitchFamily="18" charset="0"/>
                      </a:rPr>
                      <m:t> </m:t>
                    </m:r>
                    <m:r>
                      <a:rPr lang="en-US" altLang="ja-JP" sz="2400" i="1">
                        <a:latin typeface="Cambria Math" panose="02040503050406030204" pitchFamily="18" charset="0"/>
                      </a:rPr>
                      <m:t>𝑡</m:t>
                    </m:r>
                  </m:oMath>
                </a14:m>
                <a:r>
                  <a:rPr lang="ja-JP" altLang="en-US" sz="2400"/>
                  <a:t> における各ファイルの内容と</a:t>
                </a:r>
                <a:br>
                  <a:rPr lang="en-US" altLang="ja-JP" sz="2400"/>
                </a:br>
                <a:r>
                  <a:rPr lang="en-US" altLang="ja-JP" sz="2400"/>
                  <a:t>	  </a:t>
                </a:r>
                <a:r>
                  <a:rPr lang="ja-JP" altLang="en-US" sz="2400"/>
                  <a:t>そのファイルの最終状態の内容の距離の和</a:t>
                </a:r>
                <a:endParaRPr lang="en-US" altLang="ja-JP" sz="2400"/>
              </a:p>
              <a:p>
                <a14:m>
                  <m:oMath xmlns:m="http://schemas.openxmlformats.org/officeDocument/2006/math">
                    <m:r>
                      <a:rPr lang="en-US" altLang="ja-JP" sz="2400" i="1">
                        <a:latin typeface="Cambria Math" panose="02040503050406030204" pitchFamily="18" charset="0"/>
                      </a:rPr>
                      <m:t>𝐷</m:t>
                    </m:r>
                  </m:oMath>
                </a14:m>
                <a:r>
                  <a:rPr lang="en-US" altLang="ja-JP" sz="2400"/>
                  <a:t>	: </a:t>
                </a:r>
                <a:r>
                  <a:rPr lang="ja-JP" altLang="en-US" sz="2400"/>
                  <a:t>距離関数</a:t>
                </a:r>
                <a:endParaRPr lang="en-US" altLang="ja-JP" sz="2400"/>
              </a:p>
              <a:p>
                <a:endParaRPr lang="en-US" altLang="ja-JP" sz="280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1" y="1600201"/>
                <a:ext cx="8386010" cy="4023852"/>
              </a:xfrm>
              <a:blipFill>
                <a:blip r:embed="rId3"/>
                <a:stretch>
                  <a:fillRect l="-1090" t="-1667"/>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pPr>
              <a:defRPr/>
            </a:pPr>
            <a:fld id="{B12562F3-4A2F-4E07-B7D3-3E764FB0DEC6}" type="slidenum">
              <a:rPr lang="en-US" altLang="ja-JP" smtClean="0"/>
              <a:pPr>
                <a:defRPr/>
              </a:pPr>
              <a:t>23</a:t>
            </a:fld>
            <a:endParaRPr lang="en-US" altLang="ja-JP"/>
          </a:p>
        </p:txBody>
      </p:sp>
      <p:sp>
        <p:nvSpPr>
          <p:cNvPr id="7" name="コンテンツ プレースホルダー 2"/>
          <p:cNvSpPr txBox="1">
            <a:spLocks/>
          </p:cNvSpPr>
          <p:nvPr/>
        </p:nvSpPr>
        <p:spPr bwMode="auto">
          <a:xfrm>
            <a:off x="1677072" y="6284661"/>
            <a:ext cx="7079121" cy="3114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000" kern="0"/>
              <a:t>[2] </a:t>
            </a:r>
            <a:r>
              <a:rPr lang="ja-JP" altLang="ja-JP" sz="1000"/>
              <a:t>石田直人 </a:t>
            </a:r>
            <a:r>
              <a:rPr lang="en-US" altLang="ja-JP" sz="1000"/>
              <a:t>: </a:t>
            </a:r>
            <a:r>
              <a:rPr lang="ja-JP" altLang="ja-JP" sz="1000"/>
              <a:t>特定エディタに依存しない細粒度編集履歴収集ツールの開発とその適用，大阪大学修士学位論文，</a:t>
            </a:r>
            <a:r>
              <a:rPr lang="en-US" altLang="ja-JP" sz="1000"/>
              <a:t>2020</a:t>
            </a:r>
          </a:p>
        </p:txBody>
      </p:sp>
      <mc:AlternateContent xmlns:mc="http://schemas.openxmlformats.org/markup-compatibility/2006" xmlns:a14="http://schemas.microsoft.com/office/drawing/2010/main">
        <mc:Choice Requires="a14">
          <p:sp>
            <p:nvSpPr>
              <p:cNvPr id="8" name="テキスト ボックス 7"/>
              <p:cNvSpPr txBox="1"/>
              <p:nvPr/>
            </p:nvSpPr>
            <p:spPr>
              <a:xfrm>
                <a:off x="2414034" y="3429257"/>
                <a:ext cx="5025795" cy="259346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𝐴</m:t>
                          </m:r>
                        </m:e>
                        <m:sub>
                          <m:r>
                            <a:rPr lang="en-US" altLang="ja-JP" i="1">
                              <a:latin typeface="Cambria Math" panose="02040503050406030204" pitchFamily="18" charset="0"/>
                            </a:rPr>
                            <m:t>𝑡</m:t>
                          </m:r>
                        </m:sub>
                      </m:sSub>
                      <m:r>
                        <m:rPr>
                          <m:aln/>
                        </m:rPr>
                        <a:rPr lang="en-US" altLang="ja-JP" i="1">
                          <a:latin typeface="Cambria Math" panose="02040503050406030204" pitchFamily="18" charset="0"/>
                        </a:rPr>
                        <m:t>=</m:t>
                      </m:r>
                      <m:r>
                        <a:rPr lang="en-US" altLang="ja-JP" i="1">
                          <a:latin typeface="Cambria Math" panose="02040503050406030204" pitchFamily="18" charset="0"/>
                        </a:rPr>
                        <m:t>1−</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𝐿</m:t>
                              </m:r>
                            </m:e>
                            <m:sub>
                              <m:r>
                                <a:rPr lang="en-US" altLang="ja-JP" i="1">
                                  <a:latin typeface="Cambria Math" panose="02040503050406030204" pitchFamily="18" charset="0"/>
                                </a:rPr>
                                <m:t>𝑡</m:t>
                              </m:r>
                            </m:sub>
                          </m:sSub>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𝐿</m:t>
                              </m:r>
                            </m:e>
                            <m:sub>
                              <m:r>
                                <a:rPr lang="en-US" altLang="ja-JP" i="1">
                                  <a:latin typeface="Cambria Math" panose="02040503050406030204" pitchFamily="18" charset="0"/>
                                </a:rPr>
                                <m:t>0</m:t>
                              </m:r>
                            </m:sub>
                          </m:sSub>
                        </m:den>
                      </m:f>
                    </m:oMath>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𝐿</m:t>
                          </m:r>
                        </m:e>
                        <m:sub>
                          <m:r>
                            <a:rPr lang="en-US" altLang="ja-JP" i="1">
                              <a:latin typeface="Cambria Math" panose="02040503050406030204" pitchFamily="18" charset="0"/>
                            </a:rPr>
                            <m:t>𝑡</m:t>
                          </m:r>
                        </m:sub>
                      </m:sSub>
                      <m:r>
                        <m:rPr>
                          <m:aln/>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r>
                            <a:rPr lang="en-US" altLang="ja-JP" i="1">
                              <a:latin typeface="Cambria Math" panose="02040503050406030204" pitchFamily="18" charset="0"/>
                            </a:rPr>
                            <m:t>𝐷</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𝑓𝑖𝑙𝑒</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𝑡</m:t>
                                  </m:r>
                                </m:sub>
                              </m:sSub>
                              <m:r>
                                <a:rPr lang="en-US" altLang="ja-JP"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𝑓𝑖𝑙𝑒</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𝑙𝑎𝑠𝑡</m:t>
                                  </m:r>
                                </m:sub>
                              </m:sSub>
                            </m:e>
                          </m:d>
                        </m:e>
                      </m:nary>
                    </m:oMath>
                    <m:oMath xmlns:m="http://schemas.openxmlformats.org/officeDocument/2006/math">
                      <m:r>
                        <a:rPr lang="en-US" altLang="ja-JP" i="1">
                          <a:latin typeface="Cambria Math" panose="02040503050406030204" pitchFamily="18" charset="0"/>
                        </a:rPr>
                        <m:t>𝑛</m:t>
                      </m:r>
                      <m:r>
                        <m:rPr>
                          <m:aln/>
                        </m:rPr>
                        <a:rPr lang="en-US" altLang="ja-JP" i="1">
                          <a:latin typeface="Cambria Math" panose="02040503050406030204" pitchFamily="18" charset="0"/>
                        </a:rPr>
                        <m:t>=</m:t>
                      </m:r>
                      <m:r>
                        <a:rPr lang="ja-JP" altLang="en-US" i="1">
                          <a:latin typeface="Cambria Math" panose="02040503050406030204" pitchFamily="18" charset="0"/>
                        </a:rPr>
                        <m:t>ファイル数</m:t>
                      </m:r>
                    </m:oMath>
                    <m:oMath xmlns:m="http://schemas.openxmlformats.org/officeDocument/2006/math">
                      <m:r>
                        <a:rPr lang="en-US" altLang="ja-JP" b="0" i="1" smtClean="0">
                          <a:latin typeface="Cambria Math" panose="02040503050406030204" pitchFamily="18" charset="0"/>
                        </a:rPr>
                        <m:t>𝐷</m:t>
                      </m:r>
                      <m:r>
                        <m:rPr>
                          <m:aln/>
                        </m:rPr>
                        <a:rPr lang="en-US" altLang="ja-JP" b="0" i="1" smtClean="0">
                          <a:latin typeface="Cambria Math" panose="02040503050406030204" pitchFamily="18" charset="0"/>
                        </a:rPr>
                        <m:t>=</m:t>
                      </m:r>
                      <m:r>
                        <a:rPr lang="ja-JP" altLang="en-US" i="1">
                          <a:latin typeface="Cambria Math" panose="02040503050406030204" pitchFamily="18" charset="0"/>
                        </a:rPr>
                        <m:t>レーベンシュタイン</m:t>
                      </m:r>
                      <m:r>
                        <a:rPr lang="ja-JP" altLang="en-US" i="1" smtClean="0">
                          <a:latin typeface="Cambria Math" panose="02040503050406030204" pitchFamily="18" charset="0"/>
                        </a:rPr>
                        <m:t>距離</m:t>
                      </m:r>
                    </m:oMath>
                  </m:oMathPara>
                </a14:m>
                <a:br>
                  <a:rPr lang="en-US" altLang="ja-JP"/>
                </a:br>
                <a:endParaRPr kumimoji="1" lang="en-US" altLang="ja-JP" b="0" i="1">
                  <a:latin typeface="Cambria Math" panose="02040503050406030204"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414034" y="3429257"/>
                <a:ext cx="5025795" cy="2593467"/>
              </a:xfrm>
              <a:prstGeom prst="rect">
                <a:avLst/>
              </a:prstGeom>
              <a:blipFill>
                <a:blip r:embed="rId4"/>
                <a:stretch>
                  <a:fillRect b="-11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7191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レーベンシュタイン距離</a:t>
            </a:r>
            <a:r>
              <a:rPr lang="en-US" altLang="ja-JP" sz="2400" dirty="0"/>
              <a:t>[3]</a:t>
            </a:r>
          </a:p>
        </p:txBody>
      </p:sp>
      <p:sp>
        <p:nvSpPr>
          <p:cNvPr id="3" name="コンテンツ プレースホルダー 2"/>
          <p:cNvSpPr>
            <a:spLocks noGrp="1"/>
          </p:cNvSpPr>
          <p:nvPr>
            <p:ph idx="1"/>
          </p:nvPr>
        </p:nvSpPr>
        <p:spPr>
          <a:xfrm>
            <a:off x="457201" y="1600201"/>
            <a:ext cx="8386010" cy="4023852"/>
          </a:xfrm>
        </p:spPr>
        <p:txBody>
          <a:bodyPr/>
          <a:lstStyle/>
          <a:p>
            <a:r>
              <a:rPr lang="ja-JP" altLang="en-US" sz="2800" dirty="0"/>
              <a:t>定義</a:t>
            </a:r>
            <a:endParaRPr lang="en-US" altLang="ja-JP" sz="2800" dirty="0"/>
          </a:p>
          <a:p>
            <a:pPr lvl="1"/>
            <a:r>
              <a:rPr lang="ja-JP" altLang="en-US" sz="2400" dirty="0"/>
              <a:t>操作（</a:t>
            </a:r>
            <a:r>
              <a:rPr lang="en-US" altLang="ja-JP" sz="2400" dirty="0"/>
              <a:t>1</a:t>
            </a:r>
            <a:r>
              <a:rPr lang="ja-JP" altLang="en-US" sz="2400" dirty="0"/>
              <a:t>文字の挿入・削除・置換）によって、</a:t>
            </a:r>
            <a:br>
              <a:rPr lang="en-US" altLang="ja-JP" sz="2400" dirty="0"/>
            </a:br>
            <a:r>
              <a:rPr lang="ja-JP" altLang="en-US" sz="2400" dirty="0"/>
              <a:t>一方の文字列をもう一方の文字列に変形するのに</a:t>
            </a:r>
            <a:br>
              <a:rPr lang="en-US" altLang="ja-JP" sz="2400" dirty="0"/>
            </a:br>
            <a:r>
              <a:rPr lang="ja-JP" altLang="en-US" sz="2400" dirty="0"/>
              <a:t>必要な手順の最小回数</a:t>
            </a:r>
            <a:endParaRPr lang="en-US" altLang="ja-JP" sz="2400" dirty="0"/>
          </a:p>
          <a:p>
            <a:r>
              <a:rPr lang="ja-JP" altLang="en-US" sz="2800" dirty="0"/>
              <a:t>レーベンシュタイン距離の計算例</a:t>
            </a:r>
            <a:endParaRPr lang="en-US" altLang="ja-JP" sz="2800" dirty="0"/>
          </a:p>
          <a:p>
            <a:pPr lvl="1"/>
            <a:r>
              <a:rPr lang="ja-JP" altLang="en-US" sz="2400" dirty="0"/>
              <a:t>「</a:t>
            </a:r>
            <a:r>
              <a:rPr lang="en-US" altLang="ja-JP" sz="2400" dirty="0"/>
              <a:t>kitten</a:t>
            </a:r>
            <a:r>
              <a:rPr lang="ja-JP" altLang="en-US" sz="2400" dirty="0"/>
              <a:t>」と「</a:t>
            </a:r>
            <a:r>
              <a:rPr lang="en-US" altLang="ja-JP" sz="2400" dirty="0"/>
              <a:t>sitting</a:t>
            </a:r>
            <a:r>
              <a:rPr lang="ja-JP" altLang="en-US" sz="2400" dirty="0"/>
              <a:t>」のレーベンシュタイン距離は</a:t>
            </a:r>
            <a:r>
              <a:rPr lang="en-US" altLang="ja-JP" sz="2400" dirty="0"/>
              <a:t>3</a:t>
            </a:r>
          </a:p>
          <a:p>
            <a:pPr lvl="2"/>
            <a:r>
              <a:rPr lang="en-US" altLang="ja-JP" sz="2000" dirty="0"/>
              <a:t>3</a:t>
            </a:r>
            <a:r>
              <a:rPr lang="ja-JP" altLang="en-US" sz="2000" dirty="0"/>
              <a:t>回の操作（</a:t>
            </a:r>
            <a:r>
              <a:rPr lang="en-US" altLang="ja-JP" sz="2000" dirty="0"/>
              <a:t> 1</a:t>
            </a:r>
            <a:r>
              <a:rPr lang="ja-JP" altLang="en-US" sz="2000" dirty="0"/>
              <a:t>文字の挿入・削除・置換）が必要</a:t>
            </a:r>
            <a:endParaRPr lang="en-US" altLang="ja-JP" sz="2000" dirty="0"/>
          </a:p>
          <a:p>
            <a:pPr marL="1828800" lvl="3" indent="-457200">
              <a:buFont typeface="+mj-lt"/>
              <a:buAutoNum type="arabicPeriod"/>
            </a:pPr>
            <a:r>
              <a:rPr lang="ja-JP" altLang="en-US" sz="1800" dirty="0"/>
              <a:t>「</a:t>
            </a:r>
            <a:r>
              <a:rPr lang="en-US" altLang="ja-JP" sz="1800" dirty="0"/>
              <a:t>kitten</a:t>
            </a:r>
            <a:r>
              <a:rPr lang="ja-JP" altLang="en-US" sz="1800" dirty="0"/>
              <a:t>」</a:t>
            </a:r>
            <a:endParaRPr lang="en-US" altLang="ja-JP" sz="1800" dirty="0"/>
          </a:p>
          <a:p>
            <a:pPr marL="1828800" lvl="3" indent="-457200">
              <a:buFont typeface="+mj-lt"/>
              <a:buAutoNum type="arabicPeriod"/>
            </a:pPr>
            <a:r>
              <a:rPr lang="ja-JP" altLang="en-US" sz="1800" dirty="0"/>
              <a:t>「</a:t>
            </a:r>
            <a:r>
              <a:rPr lang="en-US" altLang="ja-JP" sz="1800" dirty="0" err="1"/>
              <a:t>sitten</a:t>
            </a:r>
            <a:r>
              <a:rPr lang="ja-JP" altLang="en-US" sz="1800" dirty="0"/>
              <a:t>」</a:t>
            </a:r>
            <a:r>
              <a:rPr lang="en-US" altLang="ja-JP" sz="1800" dirty="0"/>
              <a:t>	</a:t>
            </a:r>
            <a:r>
              <a:rPr lang="ja-JP" altLang="en-US" sz="1800" dirty="0"/>
              <a:t>　（「</a:t>
            </a:r>
            <a:r>
              <a:rPr lang="en-US" altLang="ja-JP" sz="1800" dirty="0"/>
              <a:t>k</a:t>
            </a:r>
            <a:r>
              <a:rPr lang="ja-JP" altLang="en-US" sz="1800" dirty="0"/>
              <a:t>」を「</a:t>
            </a:r>
            <a:r>
              <a:rPr lang="en-US" altLang="ja-JP" sz="1800" dirty="0"/>
              <a:t>s</a:t>
            </a:r>
            <a:r>
              <a:rPr lang="ja-JP" altLang="en-US" sz="1800" dirty="0"/>
              <a:t>」に置換）</a:t>
            </a:r>
            <a:endParaRPr lang="en-US" altLang="ja-JP" sz="1800" dirty="0"/>
          </a:p>
          <a:p>
            <a:pPr marL="1828800" lvl="3" indent="-457200">
              <a:buFont typeface="+mj-lt"/>
              <a:buAutoNum type="arabicPeriod"/>
            </a:pPr>
            <a:r>
              <a:rPr lang="ja-JP" altLang="en-US" sz="1800" dirty="0"/>
              <a:t>「</a:t>
            </a:r>
            <a:r>
              <a:rPr lang="en-US" altLang="ja-JP" sz="1800" dirty="0" err="1"/>
              <a:t>sittin</a:t>
            </a:r>
            <a:r>
              <a:rPr lang="ja-JP" altLang="en-US" sz="1800" dirty="0"/>
              <a:t>」 </a:t>
            </a:r>
            <a:r>
              <a:rPr lang="en-US" altLang="ja-JP" sz="1800" dirty="0"/>
              <a:t>	</a:t>
            </a:r>
            <a:r>
              <a:rPr lang="ja-JP" altLang="en-US" sz="1800" dirty="0"/>
              <a:t>　（「</a:t>
            </a:r>
            <a:r>
              <a:rPr lang="en-US" altLang="ja-JP" sz="1800" dirty="0"/>
              <a:t>e</a:t>
            </a:r>
            <a:r>
              <a:rPr lang="ja-JP" altLang="en-US" sz="1800" dirty="0"/>
              <a:t>」を「</a:t>
            </a:r>
            <a:r>
              <a:rPr lang="en-US" altLang="ja-JP" sz="1800" dirty="0" err="1"/>
              <a:t>i</a:t>
            </a:r>
            <a:r>
              <a:rPr lang="ja-JP" altLang="en-US" sz="1800" dirty="0"/>
              <a:t>」に置換）</a:t>
            </a:r>
            <a:endParaRPr lang="en-US" altLang="ja-JP" sz="1800" dirty="0"/>
          </a:p>
          <a:p>
            <a:pPr marL="1828800" lvl="3" indent="-457200">
              <a:buFont typeface="+mj-lt"/>
              <a:buAutoNum type="arabicPeriod"/>
            </a:pPr>
            <a:r>
              <a:rPr lang="ja-JP" altLang="en-US" sz="1800" dirty="0"/>
              <a:t>「</a:t>
            </a:r>
            <a:r>
              <a:rPr lang="en-US" altLang="ja-JP" sz="1800" dirty="0"/>
              <a:t>sitting</a:t>
            </a:r>
            <a:r>
              <a:rPr lang="ja-JP" altLang="en-US" sz="1800" dirty="0"/>
              <a:t>」　（「</a:t>
            </a:r>
            <a:r>
              <a:rPr lang="en-US" altLang="ja-JP" sz="1800" dirty="0"/>
              <a:t>g</a:t>
            </a:r>
            <a:r>
              <a:rPr lang="ja-JP" altLang="en-US" sz="1800" dirty="0"/>
              <a:t>」を挿入して終了）</a:t>
            </a:r>
            <a:endParaRPr lang="en-US" altLang="ja-JP" sz="1800" dirty="0"/>
          </a:p>
          <a:p>
            <a:pPr lvl="1"/>
            <a:endParaRPr lang="en-US" altLang="ja-JP" sz="2400" dirty="0"/>
          </a:p>
        </p:txBody>
      </p:sp>
      <p:sp>
        <p:nvSpPr>
          <p:cNvPr id="4" name="日付プレースホルダー 3"/>
          <p:cNvSpPr>
            <a:spLocks noGrp="1"/>
          </p:cNvSpPr>
          <p:nvPr>
            <p:ph type="dt" sz="half" idx="10"/>
          </p:nvPr>
        </p:nvSpPr>
        <p:spPr/>
        <p:txBody>
          <a:bodyPr/>
          <a:lstStyle/>
          <a:p>
            <a:pPr>
              <a:defRPr/>
            </a:pPr>
            <a:r>
              <a:rPr lang="en-US" altLang="ja-JP" dirty="0"/>
              <a:t>Dec/21/2021</a:t>
            </a:r>
          </a:p>
        </p:txBody>
      </p:sp>
      <p:sp>
        <p:nvSpPr>
          <p:cNvPr id="6" name="スライド番号プレースホルダー 5"/>
          <p:cNvSpPr>
            <a:spLocks noGrp="1"/>
          </p:cNvSpPr>
          <p:nvPr>
            <p:ph type="sldNum" sz="quarter" idx="12"/>
          </p:nvPr>
        </p:nvSpPr>
        <p:spPr/>
        <p:txBody>
          <a:bodyPr/>
          <a:lstStyle/>
          <a:p>
            <a:pPr>
              <a:defRPr/>
            </a:pPr>
            <a:fld id="{B12562F3-4A2F-4E07-B7D3-3E764FB0DEC6}" type="slidenum">
              <a:rPr lang="en-US" altLang="ja-JP" smtClean="0"/>
              <a:pPr>
                <a:defRPr/>
              </a:pPr>
              <a:t>24</a:t>
            </a:fld>
            <a:endParaRPr lang="en-US" altLang="ja-JP"/>
          </a:p>
        </p:txBody>
      </p:sp>
      <p:sp>
        <p:nvSpPr>
          <p:cNvPr id="7" name="コンテンツ プレースホルダー 2"/>
          <p:cNvSpPr txBox="1">
            <a:spLocks/>
          </p:cNvSpPr>
          <p:nvPr/>
        </p:nvSpPr>
        <p:spPr bwMode="auto">
          <a:xfrm>
            <a:off x="1669592" y="6284661"/>
            <a:ext cx="7079121" cy="3114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000" dirty="0"/>
              <a:t>[3] </a:t>
            </a:r>
            <a:r>
              <a:rPr lang="en-US" altLang="ja-JP" sz="1000" dirty="0" err="1"/>
              <a:t>Levenshtein</a:t>
            </a:r>
            <a:r>
              <a:rPr lang="en-US" altLang="ja-JP" sz="1000" dirty="0"/>
              <a:t> distance.</a:t>
            </a:r>
            <a:r>
              <a:rPr lang="ja-JP" altLang="en-US" sz="1000" dirty="0"/>
              <a:t>　</a:t>
            </a:r>
            <a:r>
              <a:rPr lang="en-US" altLang="ja-JP" sz="1000" dirty="0"/>
              <a:t> https://en.wikipedia.org/wiki/Levenshtein_distance</a:t>
            </a:r>
          </a:p>
        </p:txBody>
      </p:sp>
    </p:spTree>
    <p:extLst>
      <p:ext uri="{BB962C8B-B14F-4D97-AF65-F5344CB8AC3E}">
        <p14:creationId xmlns:p14="http://schemas.microsoft.com/office/powerpoint/2010/main" val="146998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履歴収集部（</a:t>
            </a:r>
            <a:r>
              <a:rPr lang="en-US" altLang="ja-JP" dirty="0"/>
              <a:t>1/2</a:t>
            </a:r>
            <a:r>
              <a:rPr lang="ja-JP" altLang="en-US" dirty="0"/>
              <a:t>）</a:t>
            </a:r>
            <a:endParaRPr kumimoji="1" lang="ja-JP" altLang="en-US" dirty="0"/>
          </a:p>
        </p:txBody>
      </p:sp>
      <p:sp>
        <p:nvSpPr>
          <p:cNvPr id="3" name="コンテンツ プレースホルダー 2"/>
          <p:cNvSpPr>
            <a:spLocks noGrp="1"/>
          </p:cNvSpPr>
          <p:nvPr>
            <p:ph idx="1"/>
          </p:nvPr>
        </p:nvSpPr>
        <p:spPr>
          <a:xfrm>
            <a:off x="457200" y="1600201"/>
            <a:ext cx="8229600" cy="4448174"/>
          </a:xfrm>
        </p:spPr>
        <p:txBody>
          <a:bodyPr/>
          <a:lstStyle/>
          <a:p>
            <a:r>
              <a:rPr lang="en-US" altLang="ja-JP" sz="2800" dirty="0"/>
              <a:t>Language Server Protocol</a:t>
            </a:r>
            <a:r>
              <a:rPr lang="ja-JP" altLang="en-US" sz="2800" dirty="0"/>
              <a:t>（</a:t>
            </a:r>
            <a:r>
              <a:rPr lang="en-US" altLang="ja-JP" sz="2800" dirty="0"/>
              <a:t>LSP</a:t>
            </a:r>
            <a:r>
              <a:rPr lang="ja-JP" altLang="en-US" sz="2800" dirty="0"/>
              <a:t>）</a:t>
            </a:r>
            <a:endParaRPr lang="en-US" altLang="ja-JP" sz="1400" dirty="0"/>
          </a:p>
          <a:p>
            <a:pPr lvl="1"/>
            <a:r>
              <a:rPr lang="ja-JP" altLang="en-US" sz="2400" dirty="0"/>
              <a:t>エディタと言語サーバ間のやり取りを標準化した</a:t>
            </a:r>
            <a:br>
              <a:rPr lang="en-US" altLang="ja-JP" sz="2400" dirty="0"/>
            </a:br>
            <a:r>
              <a:rPr lang="ja-JP" altLang="en-US" sz="2400" dirty="0"/>
              <a:t>プロトコルである</a:t>
            </a:r>
            <a:endParaRPr lang="en-US" altLang="ja-JP" sz="2400" dirty="0"/>
          </a:p>
          <a:p>
            <a:pPr lvl="1"/>
            <a:r>
              <a:rPr lang="ja-JP" altLang="en-US" sz="2400" dirty="0"/>
              <a:t>元々は</a:t>
            </a:r>
            <a:r>
              <a:rPr lang="en-US" altLang="ja-JP" sz="2400" dirty="0"/>
              <a:t>Visual Studio Code</a:t>
            </a:r>
            <a:r>
              <a:rPr lang="ja-JP" altLang="en-US" sz="2400" dirty="0"/>
              <a:t>用だが、</a:t>
            </a:r>
            <a:br>
              <a:rPr lang="en-US" altLang="ja-JP" sz="2400" dirty="0"/>
            </a:br>
            <a:r>
              <a:rPr lang="ja-JP" altLang="en-US" sz="2400" dirty="0"/>
              <a:t>現在多くのエディタでサポートされている</a:t>
            </a:r>
            <a:endParaRPr lang="en-US" altLang="ja-JP" sz="2400" dirty="0"/>
          </a:p>
        </p:txBody>
      </p:sp>
      <p:sp>
        <p:nvSpPr>
          <p:cNvPr id="4" name="日付プレースホルダー 3"/>
          <p:cNvSpPr>
            <a:spLocks noGrp="1"/>
          </p:cNvSpPr>
          <p:nvPr>
            <p:ph type="dt" sz="half" idx="10"/>
          </p:nvPr>
        </p:nvSpPr>
        <p:spPr/>
        <p:txBody>
          <a:bodyPr/>
          <a:lstStyle/>
          <a:p>
            <a:pPr>
              <a:defRPr/>
            </a:pPr>
            <a:r>
              <a:rPr lang="en-US" altLang="ja-JP" dirty="0"/>
              <a:t>Dec/21/2021</a:t>
            </a:r>
          </a:p>
        </p:txBody>
      </p:sp>
      <p:sp>
        <p:nvSpPr>
          <p:cNvPr id="6" name="スライド番号プレースホルダー 5"/>
          <p:cNvSpPr>
            <a:spLocks noGrp="1"/>
          </p:cNvSpPr>
          <p:nvPr>
            <p:ph type="sldNum" sz="quarter" idx="12"/>
          </p:nvPr>
        </p:nvSpPr>
        <p:spPr/>
        <p:txBody>
          <a:bodyPr/>
          <a:lstStyle/>
          <a:p>
            <a:pPr>
              <a:defRPr/>
            </a:pPr>
            <a:fld id="{B12562F3-4A2F-4E07-B7D3-3E764FB0DEC6}" type="slidenum">
              <a:rPr lang="en-US" altLang="ja-JP" smtClean="0"/>
              <a:pPr>
                <a:defRPr/>
              </a:pPr>
              <a:t>25</a:t>
            </a:fld>
            <a:endParaRPr lang="en-US" altLang="ja-JP"/>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705" y="5225960"/>
            <a:ext cx="5478145" cy="1244139"/>
          </a:xfrm>
          <a:prstGeom prst="rect">
            <a:avLst/>
          </a:prstGeom>
        </p:spPr>
      </p:pic>
      <p:sp>
        <p:nvSpPr>
          <p:cNvPr id="14" name="四角形吹き出し 13"/>
          <p:cNvSpPr/>
          <p:nvPr/>
        </p:nvSpPr>
        <p:spPr>
          <a:xfrm>
            <a:off x="3217512" y="4564919"/>
            <a:ext cx="1019711" cy="336383"/>
          </a:xfrm>
          <a:prstGeom prst="wedgeRectCallout">
            <a:avLst>
              <a:gd name="adj1" fmla="val -22336"/>
              <a:gd name="adj2" fmla="val 220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dirty="0">
                <a:solidFill>
                  <a:sysClr val="windowText" lastClr="000000"/>
                </a:solidFill>
              </a:rPr>
              <a:t>LSP</a:t>
            </a:r>
            <a:endParaRPr kumimoji="1" lang="ja-JP" altLang="en-US" sz="2200" dirty="0">
              <a:solidFill>
                <a:sysClr val="windowText" lastClr="000000"/>
              </a:solidFill>
            </a:endParaRPr>
          </a:p>
        </p:txBody>
      </p:sp>
    </p:spTree>
    <p:extLst>
      <p:ext uri="{BB962C8B-B14F-4D97-AF65-F5344CB8AC3E}">
        <p14:creationId xmlns:p14="http://schemas.microsoft.com/office/powerpoint/2010/main" val="3431033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履歴収集部（</a:t>
            </a:r>
            <a:r>
              <a:rPr lang="en-US" altLang="ja-JP" dirty="0"/>
              <a:t>2/2</a:t>
            </a:r>
            <a:r>
              <a:rPr lang="ja-JP" altLang="en-US" dirty="0"/>
              <a:t>）</a:t>
            </a:r>
            <a:endParaRPr kumimoji="1" lang="ja-JP" altLang="en-US" dirty="0"/>
          </a:p>
        </p:txBody>
      </p:sp>
      <p:sp>
        <p:nvSpPr>
          <p:cNvPr id="3" name="コンテンツ プレースホルダー 2"/>
          <p:cNvSpPr>
            <a:spLocks noGrp="1"/>
          </p:cNvSpPr>
          <p:nvPr>
            <p:ph idx="1"/>
          </p:nvPr>
        </p:nvSpPr>
        <p:spPr>
          <a:xfrm>
            <a:off x="457200" y="1600201"/>
            <a:ext cx="8229600" cy="4448174"/>
          </a:xfrm>
        </p:spPr>
        <p:txBody>
          <a:bodyPr/>
          <a:lstStyle/>
          <a:p>
            <a:r>
              <a:rPr lang="ja-JP" altLang="en-US" sz="2800" dirty="0"/>
              <a:t>エディタのプラグイン</a:t>
            </a:r>
            <a:endParaRPr lang="en-US" altLang="ja-JP" sz="2800" dirty="0"/>
          </a:p>
          <a:p>
            <a:pPr lvl="1"/>
            <a:r>
              <a:rPr kumimoji="1" lang="en-US" altLang="ja-JP" sz="2400" dirty="0"/>
              <a:t>LSP</a:t>
            </a:r>
            <a:r>
              <a:rPr kumimoji="1" lang="ja-JP" altLang="en-US" sz="2400" dirty="0"/>
              <a:t>を通じ言語サーバと</a:t>
            </a:r>
            <a:r>
              <a:rPr lang="ja-JP" altLang="en-US" sz="2400" dirty="0"/>
              <a:t>やりとりする</a:t>
            </a:r>
            <a:endParaRPr lang="en-US" altLang="ja-JP" sz="2400" dirty="0"/>
          </a:p>
          <a:p>
            <a:pPr lvl="2"/>
            <a:r>
              <a:rPr lang="ja-JP" altLang="en-US" sz="2000" dirty="0"/>
              <a:t>ファイルが編集されるたびにイベントを通知</a:t>
            </a:r>
            <a:endParaRPr lang="en-US" altLang="ja-JP" sz="2000" dirty="0"/>
          </a:p>
          <a:p>
            <a:pPr lvl="2"/>
            <a:r>
              <a:rPr lang="ja-JP" altLang="en-US" sz="2000" dirty="0"/>
              <a:t>履歴データの送信をリクエスト</a:t>
            </a:r>
            <a:endParaRPr kumimoji="1" lang="en-US" altLang="ja-JP" sz="2000" dirty="0"/>
          </a:p>
          <a:p>
            <a:r>
              <a:rPr lang="ja-JP" altLang="en-US" sz="2800" dirty="0"/>
              <a:t>言語サーバ</a:t>
            </a:r>
            <a:endParaRPr lang="en-US" altLang="ja-JP" sz="2800" dirty="0"/>
          </a:p>
          <a:p>
            <a:pPr lvl="1"/>
            <a:r>
              <a:rPr kumimoji="1" lang="ja-JP" altLang="en-US" sz="2400" dirty="0"/>
              <a:t>履歴の統合と送信を行う</a:t>
            </a:r>
            <a:endParaRPr kumimoji="1" lang="en-US" altLang="ja-JP" sz="2400" dirty="0"/>
          </a:p>
        </p:txBody>
      </p:sp>
      <p:sp>
        <p:nvSpPr>
          <p:cNvPr id="4" name="日付プレースホルダー 3"/>
          <p:cNvSpPr>
            <a:spLocks noGrp="1"/>
          </p:cNvSpPr>
          <p:nvPr>
            <p:ph type="dt" sz="half" idx="10"/>
          </p:nvPr>
        </p:nvSpPr>
        <p:spPr/>
        <p:txBody>
          <a:bodyPr/>
          <a:lstStyle/>
          <a:p>
            <a:pPr>
              <a:defRPr/>
            </a:pPr>
            <a:r>
              <a:rPr lang="en-US" altLang="ja-JP" dirty="0"/>
              <a:t>Dec/21/2021</a:t>
            </a:r>
          </a:p>
        </p:txBody>
      </p:sp>
      <p:sp>
        <p:nvSpPr>
          <p:cNvPr id="6" name="スライド番号プレースホルダー 5"/>
          <p:cNvSpPr>
            <a:spLocks noGrp="1"/>
          </p:cNvSpPr>
          <p:nvPr>
            <p:ph type="sldNum" sz="quarter" idx="12"/>
          </p:nvPr>
        </p:nvSpPr>
        <p:spPr/>
        <p:txBody>
          <a:bodyPr/>
          <a:lstStyle/>
          <a:p>
            <a:pPr>
              <a:defRPr/>
            </a:pPr>
            <a:fld id="{B12562F3-4A2F-4E07-B7D3-3E764FB0DEC6}" type="slidenum">
              <a:rPr lang="en-US" altLang="ja-JP" smtClean="0"/>
              <a:pPr>
                <a:defRPr/>
              </a:pPr>
              <a:t>26</a:t>
            </a:fld>
            <a:endParaRPr lang="en-US" altLang="ja-JP"/>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705" y="5225960"/>
            <a:ext cx="5478145" cy="1244139"/>
          </a:xfrm>
          <a:prstGeom prst="rect">
            <a:avLst/>
          </a:prstGeom>
        </p:spPr>
      </p:pic>
      <p:sp>
        <p:nvSpPr>
          <p:cNvPr id="10" name="四角形吹き出し 9"/>
          <p:cNvSpPr/>
          <p:nvPr/>
        </p:nvSpPr>
        <p:spPr>
          <a:xfrm>
            <a:off x="3217512" y="4564919"/>
            <a:ext cx="1019711" cy="336383"/>
          </a:xfrm>
          <a:prstGeom prst="wedgeRectCallout">
            <a:avLst>
              <a:gd name="adj1" fmla="val -22336"/>
              <a:gd name="adj2" fmla="val 220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dirty="0">
                <a:solidFill>
                  <a:sysClr val="windowText" lastClr="000000"/>
                </a:solidFill>
              </a:rPr>
              <a:t>LSP</a:t>
            </a:r>
            <a:endParaRPr kumimoji="1" lang="ja-JP" altLang="en-US" sz="2200" dirty="0">
              <a:solidFill>
                <a:sysClr val="windowText" lastClr="000000"/>
              </a:solidFill>
            </a:endParaRPr>
          </a:p>
        </p:txBody>
      </p:sp>
    </p:spTree>
    <p:extLst>
      <p:ext uri="{BB962C8B-B14F-4D97-AF65-F5344CB8AC3E}">
        <p14:creationId xmlns:p14="http://schemas.microsoft.com/office/powerpoint/2010/main" val="466728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a:t>結果（</a:t>
            </a:r>
            <a:r>
              <a:rPr lang="en-US" altLang="ja-JP" sz="4000"/>
              <a:t>1/2</a:t>
            </a:r>
            <a:r>
              <a:rPr lang="ja-JP" altLang="en-US" sz="4000"/>
              <a:t>）</a:t>
            </a:r>
            <a:endParaRPr kumimoji="1" lang="ja-JP" altLang="en-US" sz="400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kumimoji="1" lang="ja-JP" altLang="en-US" sz="2400" dirty="0"/>
                  <a:t>タスク</a:t>
                </a:r>
                <a:r>
                  <a:rPr kumimoji="1" lang="en-US" altLang="ja-JP" sz="2400" dirty="0"/>
                  <a:t>1</a:t>
                </a:r>
                <a:r>
                  <a:rPr kumimoji="1" lang="ja-JP" altLang="en-US" sz="2400" dirty="0"/>
                  <a:t>　「開発前の自己評価と定量的評価の比較結果」</a:t>
                </a:r>
                <a:endParaRPr kumimoji="1" lang="en-US" altLang="ja-JP" sz="2400" dirty="0"/>
              </a:p>
              <a:p>
                <a:pPr lvl="2"/>
                <a:r>
                  <a:rPr lang="ja-JP" altLang="en-US" sz="2000" dirty="0"/>
                  <a:t>相関係数 </a:t>
                </a:r>
                <a:r>
                  <a:rPr lang="en-US" altLang="ja-JP" sz="2000" dirty="0"/>
                  <a:t>: </a:t>
                </a:r>
                <a14:m>
                  <m:oMath xmlns:m="http://schemas.openxmlformats.org/officeDocument/2006/math">
                    <m:r>
                      <a:rPr lang="en-US" altLang="ja-JP" sz="2000" i="1" smtClean="0">
                        <a:latin typeface="Cambria Math" panose="02040503050406030204" pitchFamily="18" charset="0"/>
                      </a:rPr>
                      <m:t>−</m:t>
                    </m:r>
                  </m:oMath>
                </a14:m>
                <a:r>
                  <a:rPr lang="en-US" altLang="ja-JP" sz="2000" dirty="0"/>
                  <a:t>0.35</a:t>
                </a:r>
              </a:p>
              <a:p>
                <a:pPr lvl="2"/>
                <a:r>
                  <a:rPr kumimoji="1" lang="ja-JP" altLang="en-US" sz="2000" dirty="0"/>
                  <a:t>一致している </a:t>
                </a:r>
                <a:r>
                  <a:rPr lang="en-US" altLang="ja-JP" sz="2000" dirty="0"/>
                  <a:t>1</a:t>
                </a:r>
                <a:r>
                  <a:rPr kumimoji="1" lang="ja-JP" altLang="en-US" sz="2000" dirty="0"/>
                  <a:t>人、</a:t>
                </a:r>
                <a:r>
                  <a:rPr lang="ja-JP" altLang="en-US" sz="2000" dirty="0"/>
                  <a:t>少しずれている </a:t>
                </a:r>
                <a:r>
                  <a:rPr lang="en-US" altLang="ja-JP" sz="2000" dirty="0"/>
                  <a:t>4</a:t>
                </a:r>
                <a:r>
                  <a:rPr lang="ja-JP" altLang="en-US" sz="2000" dirty="0"/>
                  <a:t>人、ずれている</a:t>
                </a:r>
                <a:r>
                  <a:rPr lang="en-US" altLang="ja-JP" sz="2000" dirty="0"/>
                  <a:t>3</a:t>
                </a:r>
                <a:r>
                  <a:rPr lang="ja-JP" altLang="en-US" sz="2000" dirty="0"/>
                  <a:t>人</a:t>
                </a:r>
              </a:p>
            </p:txBody>
          </p:sp>
        </mc:Choice>
        <mc:Fallback>
          <p:sp>
            <p:nvSpPr>
              <p:cNvPr id="3" name="コンテンツ プレースホルダー 2">
                <a:extLst>
                  <a:ext uri="{FF2B5EF4-FFF2-40B4-BE49-F238E27FC236}">
                    <a16:creationId xmlns:a16="http://schemas.microsoft.com/office/drawing/2014/main" id="{20178831-F3B7-4E7E-8FCD-71854CF39557}"/>
                  </a:ext>
                </a:extLst>
              </p:cNvPr>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27</a:t>
            </a:fld>
            <a:endParaRPr lang="en-US" altLang="ja-JP"/>
          </a:p>
        </p:txBody>
      </p:sp>
      <p:sp>
        <p:nvSpPr>
          <p:cNvPr id="7" name="テキスト ボックス 6">
            <a:extLst>
              <a:ext uri="{FF2B5EF4-FFF2-40B4-BE49-F238E27FC236}">
                <a16:creationId xmlns:a16="http://schemas.microsoft.com/office/drawing/2014/main" id="{5E6EFD7A-BE67-43CE-AA1E-F432CFDDABD2}"/>
              </a:ext>
            </a:extLst>
          </p:cNvPr>
          <p:cNvSpPr txBox="1"/>
          <p:nvPr/>
        </p:nvSpPr>
        <p:spPr>
          <a:xfrm>
            <a:off x="659343" y="5738508"/>
            <a:ext cx="1446113" cy="369332"/>
          </a:xfrm>
          <a:prstGeom prst="rect">
            <a:avLst/>
          </a:prstGeom>
          <a:noFill/>
        </p:spPr>
        <p:txBody>
          <a:bodyPr wrap="square" rtlCol="0">
            <a:spAutoFit/>
          </a:bodyPr>
          <a:lstStyle/>
          <a:p>
            <a:r>
              <a:rPr kumimoji="1" lang="ja-JP" altLang="en-US" sz="1800" dirty="0"/>
              <a:t>一致している</a:t>
            </a:r>
          </a:p>
        </p:txBody>
      </p:sp>
      <p:sp>
        <p:nvSpPr>
          <p:cNvPr id="9" name="テキスト ボックス 8">
            <a:extLst>
              <a:ext uri="{FF2B5EF4-FFF2-40B4-BE49-F238E27FC236}">
                <a16:creationId xmlns:a16="http://schemas.microsoft.com/office/drawing/2014/main" id="{2209227F-EA16-45B8-B619-4A4DA89B4A80}"/>
              </a:ext>
            </a:extLst>
          </p:cNvPr>
          <p:cNvSpPr txBox="1"/>
          <p:nvPr/>
        </p:nvSpPr>
        <p:spPr>
          <a:xfrm>
            <a:off x="2072541" y="5738508"/>
            <a:ext cx="1056228" cy="646331"/>
          </a:xfrm>
          <a:prstGeom prst="rect">
            <a:avLst/>
          </a:prstGeom>
          <a:noFill/>
        </p:spPr>
        <p:txBody>
          <a:bodyPr wrap="square" rtlCol="0">
            <a:spAutoFit/>
          </a:bodyPr>
          <a:lstStyle/>
          <a:p>
            <a:r>
              <a:rPr kumimoji="1" lang="ja-JP" altLang="en-US" sz="1800" dirty="0"/>
              <a:t>少しずれ</a:t>
            </a:r>
            <a:br>
              <a:rPr kumimoji="1" lang="en-US" altLang="ja-JP" sz="1800" dirty="0"/>
            </a:br>
            <a:r>
              <a:rPr kumimoji="1" lang="ja-JP" altLang="en-US" sz="1800" dirty="0"/>
              <a:t>ている</a:t>
            </a:r>
          </a:p>
        </p:txBody>
      </p:sp>
      <p:sp>
        <p:nvSpPr>
          <p:cNvPr id="10" name="テキスト ボックス 9">
            <a:extLst>
              <a:ext uri="{FF2B5EF4-FFF2-40B4-BE49-F238E27FC236}">
                <a16:creationId xmlns:a16="http://schemas.microsoft.com/office/drawing/2014/main" id="{0E7FBE08-8664-4765-9A3A-DECD65B2D68E}"/>
              </a:ext>
            </a:extLst>
          </p:cNvPr>
          <p:cNvSpPr txBox="1"/>
          <p:nvPr/>
        </p:nvSpPr>
        <p:spPr>
          <a:xfrm>
            <a:off x="3073207" y="5736953"/>
            <a:ext cx="1304185" cy="369332"/>
          </a:xfrm>
          <a:prstGeom prst="rect">
            <a:avLst/>
          </a:prstGeom>
          <a:noFill/>
        </p:spPr>
        <p:txBody>
          <a:bodyPr wrap="square" rtlCol="0">
            <a:spAutoFit/>
          </a:bodyPr>
          <a:lstStyle/>
          <a:p>
            <a:r>
              <a:rPr kumimoji="1" lang="ja-JP" altLang="en-US" sz="1800" dirty="0"/>
              <a:t>ずれている</a:t>
            </a:r>
          </a:p>
        </p:txBody>
      </p:sp>
      <p:sp>
        <p:nvSpPr>
          <p:cNvPr id="20" name="テキスト ボックス 19">
            <a:extLst>
              <a:ext uri="{FF2B5EF4-FFF2-40B4-BE49-F238E27FC236}">
                <a16:creationId xmlns:a16="http://schemas.microsoft.com/office/drawing/2014/main" id="{990AF6B2-C61B-4F9B-9D7D-BE54B969F3EB}"/>
              </a:ext>
            </a:extLst>
          </p:cNvPr>
          <p:cNvSpPr txBox="1"/>
          <p:nvPr/>
        </p:nvSpPr>
        <p:spPr>
          <a:xfrm rot="16200000">
            <a:off x="-305907" y="4318523"/>
            <a:ext cx="1193350" cy="369332"/>
          </a:xfrm>
          <a:prstGeom prst="rect">
            <a:avLst/>
          </a:prstGeom>
          <a:noFill/>
        </p:spPr>
        <p:txBody>
          <a:bodyPr wrap="square" rtlCol="0">
            <a:spAutoFit/>
          </a:bodyPr>
          <a:lstStyle/>
          <a:p>
            <a:r>
              <a:rPr kumimoji="1" lang="ja-JP" altLang="en-US" sz="1800" dirty="0"/>
              <a:t>人数（人）</a:t>
            </a:r>
          </a:p>
        </p:txBody>
      </p:sp>
      <p:sp>
        <p:nvSpPr>
          <p:cNvPr id="38" name="テキスト ボックス 37">
            <a:extLst>
              <a:ext uri="{FF2B5EF4-FFF2-40B4-BE49-F238E27FC236}">
                <a16:creationId xmlns:a16="http://schemas.microsoft.com/office/drawing/2014/main" id="{E2492E30-2A73-41C9-BB5D-FF3AB38AE1D8}"/>
              </a:ext>
            </a:extLst>
          </p:cNvPr>
          <p:cNvSpPr txBox="1"/>
          <p:nvPr/>
        </p:nvSpPr>
        <p:spPr>
          <a:xfrm>
            <a:off x="5709886" y="2907141"/>
            <a:ext cx="2673626" cy="646331"/>
          </a:xfrm>
          <a:prstGeom prst="rect">
            <a:avLst/>
          </a:prstGeom>
          <a:noFill/>
        </p:spPr>
        <p:txBody>
          <a:bodyPr wrap="square" rtlCol="0">
            <a:spAutoFit/>
          </a:bodyPr>
          <a:lstStyle/>
          <a:p>
            <a:pPr algn="ctr"/>
            <a:r>
              <a:rPr lang="ja-JP" altLang="en-US" sz="1800" dirty="0">
                <a:latin typeface="+mn-ea"/>
                <a:ea typeface="+mn-ea"/>
              </a:rPr>
              <a:t>エディタ</a:t>
            </a:r>
            <a:r>
              <a:rPr lang="en-US" altLang="ja-JP" sz="1800" dirty="0">
                <a:latin typeface="+mn-lt"/>
                <a:ea typeface="+mn-ea"/>
                <a:cs typeface="Arial" panose="020B0604020202020204" pitchFamily="34" charset="0"/>
              </a:rPr>
              <a:t>1</a:t>
            </a:r>
            <a:r>
              <a:rPr lang="ja-JP" altLang="en-US" sz="1800" dirty="0">
                <a:latin typeface="+mn-ea"/>
                <a:ea typeface="+mn-ea"/>
              </a:rPr>
              <a:t>のほうがはやい</a:t>
            </a:r>
            <a:br>
              <a:rPr lang="en-US" altLang="ja-JP" sz="1800" dirty="0">
                <a:latin typeface="+mn-ea"/>
                <a:ea typeface="+mn-ea"/>
              </a:rPr>
            </a:br>
            <a:r>
              <a:rPr lang="ja-JP" altLang="en-US" sz="1800" dirty="0">
                <a:latin typeface="+mn-ea"/>
                <a:ea typeface="+mn-ea"/>
              </a:rPr>
              <a:t>（定量的評価）</a:t>
            </a:r>
            <a:endParaRPr kumimoji="1" lang="ja-JP" altLang="en-US" sz="1800" dirty="0">
              <a:latin typeface="+mn-ea"/>
              <a:ea typeface="+mn-ea"/>
            </a:endParaRPr>
          </a:p>
        </p:txBody>
      </p:sp>
      <p:sp>
        <p:nvSpPr>
          <p:cNvPr id="39" name="テキスト ボックス 38">
            <a:extLst>
              <a:ext uri="{FF2B5EF4-FFF2-40B4-BE49-F238E27FC236}">
                <a16:creationId xmlns:a16="http://schemas.microsoft.com/office/drawing/2014/main" id="{A91CF86A-CC90-424D-9A68-1B2422CAABDE}"/>
              </a:ext>
            </a:extLst>
          </p:cNvPr>
          <p:cNvSpPr txBox="1"/>
          <p:nvPr/>
        </p:nvSpPr>
        <p:spPr>
          <a:xfrm>
            <a:off x="5612666" y="6022564"/>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（定量的評価）</a:t>
            </a:r>
            <a:endParaRPr kumimoji="1" lang="ja-JP" altLang="en-US" sz="1800" dirty="0"/>
          </a:p>
        </p:txBody>
      </p:sp>
      <p:sp>
        <p:nvSpPr>
          <p:cNvPr id="40" name="テキスト ボックス 39">
            <a:extLst>
              <a:ext uri="{FF2B5EF4-FFF2-40B4-BE49-F238E27FC236}">
                <a16:creationId xmlns:a16="http://schemas.microsoft.com/office/drawing/2014/main" id="{D4C0FC71-AC67-48CA-841A-8F7B3BE2E82C}"/>
              </a:ext>
            </a:extLst>
          </p:cNvPr>
          <p:cNvSpPr txBox="1"/>
          <p:nvPr/>
        </p:nvSpPr>
        <p:spPr>
          <a:xfrm rot="16200000">
            <a:off x="7369865" y="4567120"/>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1</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41" name="テキスト ボックス 40">
            <a:extLst>
              <a:ext uri="{FF2B5EF4-FFF2-40B4-BE49-F238E27FC236}">
                <a16:creationId xmlns:a16="http://schemas.microsoft.com/office/drawing/2014/main" id="{A5F7797C-F583-44AA-B60F-DAA257DF0C27}"/>
              </a:ext>
            </a:extLst>
          </p:cNvPr>
          <p:cNvSpPr txBox="1"/>
          <p:nvPr/>
        </p:nvSpPr>
        <p:spPr>
          <a:xfrm rot="16200000">
            <a:off x="3812870" y="444630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（自己評価）</a:t>
            </a:r>
            <a:endParaRPr kumimoji="1" lang="ja-JP" altLang="en-US" sz="1800" dirty="0"/>
          </a:p>
        </p:txBody>
      </p:sp>
      <p:graphicFrame>
        <p:nvGraphicFramePr>
          <p:cNvPr id="15" name="グラフ 1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631982338"/>
              </p:ext>
            </p:extLst>
          </p:nvPr>
        </p:nvGraphicFramePr>
        <p:xfrm>
          <a:off x="5406598" y="3553472"/>
          <a:ext cx="2976913" cy="25726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00000000-0008-0000-0D00-000004000000}"/>
              </a:ext>
            </a:extLst>
          </p:cNvPr>
          <p:cNvGraphicFramePr>
            <a:graphicFrameLocks/>
          </p:cNvGraphicFramePr>
          <p:nvPr>
            <p:extLst>
              <p:ext uri="{D42A27DB-BD31-4B8C-83A1-F6EECF244321}">
                <p14:modId xmlns:p14="http://schemas.microsoft.com/office/powerpoint/2010/main" val="1020212119"/>
              </p:ext>
            </p:extLst>
          </p:nvPr>
        </p:nvGraphicFramePr>
        <p:xfrm>
          <a:off x="544558" y="3204019"/>
          <a:ext cx="3772926" cy="26736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634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2390172105"/>
              </p:ext>
            </p:extLst>
          </p:nvPr>
        </p:nvGraphicFramePr>
        <p:xfrm>
          <a:off x="5418093" y="3521734"/>
          <a:ext cx="2963361" cy="2537619"/>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lang="ja-JP" altLang="en-US" sz="4000" dirty="0"/>
              <a:t>結果（</a:t>
            </a:r>
            <a:r>
              <a:rPr lang="en-US" altLang="ja-JP" sz="4000" dirty="0"/>
              <a:t>2/2</a:t>
            </a:r>
            <a:r>
              <a:rPr lang="ja-JP" altLang="en-US" sz="4000" dirty="0"/>
              <a:t>）</a:t>
            </a:r>
            <a:endParaRPr kumimoji="1" lang="ja-JP" altLang="en-US" sz="4000"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kumimoji="1" lang="ja-JP" altLang="en-US" sz="2400" dirty="0"/>
                  <a:t>タスク</a:t>
                </a:r>
                <a:r>
                  <a:rPr kumimoji="1" lang="en-US" altLang="ja-JP" sz="2400" dirty="0"/>
                  <a:t>1</a:t>
                </a:r>
                <a:r>
                  <a:rPr kumimoji="1" lang="ja-JP" altLang="en-US" sz="2400" dirty="0"/>
                  <a:t>　「開発前の自己評価と定量的評価の比較結果」</a:t>
                </a:r>
                <a:endParaRPr kumimoji="1" lang="en-US" altLang="ja-JP" sz="2400" dirty="0"/>
              </a:p>
              <a:p>
                <a:pPr lvl="2"/>
                <a:r>
                  <a:rPr lang="ja-JP" altLang="en-US" sz="2000" dirty="0"/>
                  <a:t>相関係数 </a:t>
                </a:r>
                <a:r>
                  <a:rPr lang="en-US" altLang="ja-JP" sz="2000" dirty="0"/>
                  <a:t>: </a:t>
                </a:r>
                <a14:m>
                  <m:oMath xmlns:m="http://schemas.openxmlformats.org/officeDocument/2006/math">
                    <m:r>
                      <a:rPr lang="en-US" altLang="ja-JP" sz="2000" i="1" smtClean="0">
                        <a:latin typeface="Cambria Math" panose="02040503050406030204" pitchFamily="18" charset="0"/>
                      </a:rPr>
                      <m:t>−</m:t>
                    </m:r>
                  </m:oMath>
                </a14:m>
                <a:r>
                  <a:rPr lang="en-US" altLang="ja-JP" sz="2000" dirty="0"/>
                  <a:t>0.59</a:t>
                </a:r>
              </a:p>
              <a:p>
                <a:pPr lvl="2"/>
                <a:r>
                  <a:rPr kumimoji="1" lang="ja-JP" altLang="en-US" sz="2000" dirty="0"/>
                  <a:t>一致している </a:t>
                </a:r>
                <a:r>
                  <a:rPr lang="en-US" altLang="ja-JP" sz="2000" dirty="0"/>
                  <a:t>2</a:t>
                </a:r>
                <a:r>
                  <a:rPr kumimoji="1" lang="ja-JP" altLang="en-US" sz="2000" dirty="0"/>
                  <a:t>人、</a:t>
                </a:r>
                <a:r>
                  <a:rPr lang="ja-JP" altLang="en-US" sz="2000" dirty="0"/>
                  <a:t>少しずれている </a:t>
                </a:r>
                <a:r>
                  <a:rPr lang="en-US" altLang="ja-JP" sz="2000" dirty="0"/>
                  <a:t>3</a:t>
                </a:r>
                <a:r>
                  <a:rPr lang="ja-JP" altLang="en-US" sz="2000" dirty="0"/>
                  <a:t>人、ずれている</a:t>
                </a:r>
                <a:r>
                  <a:rPr lang="en-US" altLang="ja-JP" sz="2000" dirty="0"/>
                  <a:t>3</a:t>
                </a:r>
                <a:r>
                  <a:rPr lang="ja-JP" altLang="en-US" sz="2000" dirty="0"/>
                  <a:t>人</a:t>
                </a:r>
              </a:p>
            </p:txBody>
          </p:sp>
        </mc:Choice>
        <mc:Fallback>
          <p:sp>
            <p:nvSpPr>
              <p:cNvPr id="3" name="コンテンツ プレースホルダー 2">
                <a:extLst>
                  <a:ext uri="{FF2B5EF4-FFF2-40B4-BE49-F238E27FC236}">
                    <a16:creationId xmlns:a16="http://schemas.microsoft.com/office/drawing/2014/main" id="{20178831-F3B7-4E7E-8FCD-71854CF39557}"/>
                  </a:ext>
                </a:extLst>
              </p:cNvPr>
              <p:cNvSpPr>
                <a:spLocks noGrp="1" noRot="1" noChangeAspect="1" noMove="1" noResize="1" noEditPoints="1" noAdjustHandles="1" noChangeArrowheads="1" noChangeShapeType="1" noTextEdit="1"/>
              </p:cNvSpPr>
              <p:nvPr>
                <p:ph idx="1"/>
              </p:nvPr>
            </p:nvSpPr>
            <p:spPr>
              <a:blipFill>
                <a:blip r:embed="rId4"/>
                <a:stretch>
                  <a:fillRect l="-963" t="-1482"/>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28</a:t>
            </a:fld>
            <a:endParaRPr lang="en-US" altLang="ja-JP"/>
          </a:p>
        </p:txBody>
      </p:sp>
      <p:sp>
        <p:nvSpPr>
          <p:cNvPr id="7" name="テキスト ボックス 6">
            <a:extLst>
              <a:ext uri="{FF2B5EF4-FFF2-40B4-BE49-F238E27FC236}">
                <a16:creationId xmlns:a16="http://schemas.microsoft.com/office/drawing/2014/main" id="{5E6EFD7A-BE67-43CE-AA1E-F432CFDDABD2}"/>
              </a:ext>
            </a:extLst>
          </p:cNvPr>
          <p:cNvSpPr txBox="1"/>
          <p:nvPr/>
        </p:nvSpPr>
        <p:spPr>
          <a:xfrm>
            <a:off x="659343" y="5738508"/>
            <a:ext cx="1446113" cy="369332"/>
          </a:xfrm>
          <a:prstGeom prst="rect">
            <a:avLst/>
          </a:prstGeom>
          <a:noFill/>
        </p:spPr>
        <p:txBody>
          <a:bodyPr wrap="square" rtlCol="0">
            <a:spAutoFit/>
          </a:bodyPr>
          <a:lstStyle/>
          <a:p>
            <a:r>
              <a:rPr kumimoji="1" lang="ja-JP" altLang="en-US" sz="1800" dirty="0"/>
              <a:t>一致している</a:t>
            </a:r>
          </a:p>
        </p:txBody>
      </p:sp>
      <p:sp>
        <p:nvSpPr>
          <p:cNvPr id="9" name="テキスト ボックス 8">
            <a:extLst>
              <a:ext uri="{FF2B5EF4-FFF2-40B4-BE49-F238E27FC236}">
                <a16:creationId xmlns:a16="http://schemas.microsoft.com/office/drawing/2014/main" id="{2209227F-EA16-45B8-B619-4A4DA89B4A80}"/>
              </a:ext>
            </a:extLst>
          </p:cNvPr>
          <p:cNvSpPr txBox="1"/>
          <p:nvPr/>
        </p:nvSpPr>
        <p:spPr>
          <a:xfrm>
            <a:off x="2072541" y="5738508"/>
            <a:ext cx="1056228" cy="646331"/>
          </a:xfrm>
          <a:prstGeom prst="rect">
            <a:avLst/>
          </a:prstGeom>
          <a:noFill/>
        </p:spPr>
        <p:txBody>
          <a:bodyPr wrap="square" rtlCol="0">
            <a:spAutoFit/>
          </a:bodyPr>
          <a:lstStyle/>
          <a:p>
            <a:r>
              <a:rPr kumimoji="1" lang="ja-JP" altLang="en-US" sz="1800" dirty="0"/>
              <a:t>少しずれ</a:t>
            </a:r>
            <a:br>
              <a:rPr kumimoji="1" lang="en-US" altLang="ja-JP" sz="1800" dirty="0"/>
            </a:br>
            <a:r>
              <a:rPr kumimoji="1" lang="ja-JP" altLang="en-US" sz="1800" dirty="0"/>
              <a:t>ている</a:t>
            </a:r>
          </a:p>
        </p:txBody>
      </p:sp>
      <p:sp>
        <p:nvSpPr>
          <p:cNvPr id="10" name="テキスト ボックス 9">
            <a:extLst>
              <a:ext uri="{FF2B5EF4-FFF2-40B4-BE49-F238E27FC236}">
                <a16:creationId xmlns:a16="http://schemas.microsoft.com/office/drawing/2014/main" id="{0E7FBE08-8664-4765-9A3A-DECD65B2D68E}"/>
              </a:ext>
            </a:extLst>
          </p:cNvPr>
          <p:cNvSpPr txBox="1"/>
          <p:nvPr/>
        </p:nvSpPr>
        <p:spPr>
          <a:xfrm>
            <a:off x="3073207" y="5736953"/>
            <a:ext cx="1304185" cy="369332"/>
          </a:xfrm>
          <a:prstGeom prst="rect">
            <a:avLst/>
          </a:prstGeom>
          <a:noFill/>
        </p:spPr>
        <p:txBody>
          <a:bodyPr wrap="square" rtlCol="0">
            <a:spAutoFit/>
          </a:bodyPr>
          <a:lstStyle/>
          <a:p>
            <a:r>
              <a:rPr kumimoji="1" lang="ja-JP" altLang="en-US" sz="1800" dirty="0"/>
              <a:t>ずれている</a:t>
            </a:r>
          </a:p>
        </p:txBody>
      </p:sp>
      <p:sp>
        <p:nvSpPr>
          <p:cNvPr id="20" name="テキスト ボックス 19">
            <a:extLst>
              <a:ext uri="{FF2B5EF4-FFF2-40B4-BE49-F238E27FC236}">
                <a16:creationId xmlns:a16="http://schemas.microsoft.com/office/drawing/2014/main" id="{990AF6B2-C61B-4F9B-9D7D-BE54B969F3EB}"/>
              </a:ext>
            </a:extLst>
          </p:cNvPr>
          <p:cNvSpPr txBox="1"/>
          <p:nvPr/>
        </p:nvSpPr>
        <p:spPr>
          <a:xfrm rot="16200000">
            <a:off x="-305907" y="4318523"/>
            <a:ext cx="1193350" cy="369332"/>
          </a:xfrm>
          <a:prstGeom prst="rect">
            <a:avLst/>
          </a:prstGeom>
          <a:noFill/>
        </p:spPr>
        <p:txBody>
          <a:bodyPr wrap="square" rtlCol="0">
            <a:spAutoFit/>
          </a:bodyPr>
          <a:lstStyle/>
          <a:p>
            <a:r>
              <a:rPr kumimoji="1" lang="ja-JP" altLang="en-US" sz="1800" dirty="0"/>
              <a:t>人数（人）</a:t>
            </a:r>
          </a:p>
        </p:txBody>
      </p:sp>
      <p:sp>
        <p:nvSpPr>
          <p:cNvPr id="38" name="テキスト ボックス 37">
            <a:extLst>
              <a:ext uri="{FF2B5EF4-FFF2-40B4-BE49-F238E27FC236}">
                <a16:creationId xmlns:a16="http://schemas.microsoft.com/office/drawing/2014/main" id="{E2492E30-2A73-41C9-BB5D-FF3AB38AE1D8}"/>
              </a:ext>
            </a:extLst>
          </p:cNvPr>
          <p:cNvSpPr txBox="1"/>
          <p:nvPr/>
        </p:nvSpPr>
        <p:spPr>
          <a:xfrm>
            <a:off x="5709886" y="2907141"/>
            <a:ext cx="2673626" cy="646331"/>
          </a:xfrm>
          <a:prstGeom prst="rect">
            <a:avLst/>
          </a:prstGeom>
          <a:noFill/>
        </p:spPr>
        <p:txBody>
          <a:bodyPr wrap="square" rtlCol="0">
            <a:spAutoFit/>
          </a:bodyPr>
          <a:lstStyle/>
          <a:p>
            <a:pPr algn="ctr"/>
            <a:r>
              <a:rPr lang="ja-JP" altLang="en-US" sz="1800" dirty="0">
                <a:latin typeface="+mn-ea"/>
                <a:ea typeface="+mn-ea"/>
              </a:rPr>
              <a:t>エディタ</a:t>
            </a:r>
            <a:r>
              <a:rPr lang="en-US" altLang="ja-JP" sz="1800" dirty="0">
                <a:latin typeface="+mn-lt"/>
                <a:ea typeface="+mn-ea"/>
                <a:cs typeface="Arial" panose="020B0604020202020204" pitchFamily="34" charset="0"/>
              </a:rPr>
              <a:t>1</a:t>
            </a:r>
            <a:r>
              <a:rPr lang="ja-JP" altLang="en-US" sz="1800" dirty="0">
                <a:latin typeface="+mn-ea"/>
                <a:ea typeface="+mn-ea"/>
              </a:rPr>
              <a:t>のほうがはやい</a:t>
            </a:r>
            <a:br>
              <a:rPr lang="en-US" altLang="ja-JP" sz="1800" dirty="0">
                <a:latin typeface="+mn-ea"/>
                <a:ea typeface="+mn-ea"/>
              </a:rPr>
            </a:br>
            <a:r>
              <a:rPr lang="ja-JP" altLang="en-US" sz="1800" dirty="0">
                <a:latin typeface="+mn-ea"/>
                <a:ea typeface="+mn-ea"/>
              </a:rPr>
              <a:t>（定量的評価）</a:t>
            </a:r>
            <a:endParaRPr kumimoji="1" lang="ja-JP" altLang="en-US" sz="1800" dirty="0">
              <a:latin typeface="+mn-ea"/>
              <a:ea typeface="+mn-ea"/>
            </a:endParaRPr>
          </a:p>
        </p:txBody>
      </p:sp>
      <p:sp>
        <p:nvSpPr>
          <p:cNvPr id="39" name="テキスト ボックス 38">
            <a:extLst>
              <a:ext uri="{FF2B5EF4-FFF2-40B4-BE49-F238E27FC236}">
                <a16:creationId xmlns:a16="http://schemas.microsoft.com/office/drawing/2014/main" id="{A91CF86A-CC90-424D-9A68-1B2422CAABDE}"/>
              </a:ext>
            </a:extLst>
          </p:cNvPr>
          <p:cNvSpPr txBox="1"/>
          <p:nvPr/>
        </p:nvSpPr>
        <p:spPr>
          <a:xfrm>
            <a:off x="5612666" y="6022564"/>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（定量的評価）</a:t>
            </a:r>
            <a:endParaRPr kumimoji="1" lang="ja-JP" altLang="en-US" sz="1800" dirty="0"/>
          </a:p>
        </p:txBody>
      </p:sp>
      <p:sp>
        <p:nvSpPr>
          <p:cNvPr id="40" name="テキスト ボックス 39">
            <a:extLst>
              <a:ext uri="{FF2B5EF4-FFF2-40B4-BE49-F238E27FC236}">
                <a16:creationId xmlns:a16="http://schemas.microsoft.com/office/drawing/2014/main" id="{D4C0FC71-AC67-48CA-841A-8F7B3BE2E82C}"/>
              </a:ext>
            </a:extLst>
          </p:cNvPr>
          <p:cNvSpPr txBox="1"/>
          <p:nvPr/>
        </p:nvSpPr>
        <p:spPr>
          <a:xfrm rot="16200000">
            <a:off x="7369865" y="4567120"/>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1</a:t>
            </a:r>
            <a:r>
              <a:rPr lang="ja-JP" altLang="en-US" sz="1800" dirty="0"/>
              <a:t>のほうがはやい</a:t>
            </a:r>
            <a:br>
              <a:rPr lang="en-US" altLang="ja-JP" sz="1800" dirty="0"/>
            </a:br>
            <a:r>
              <a:rPr lang="ja-JP" altLang="en-US" sz="1800" dirty="0"/>
              <a:t>（自己評価）</a:t>
            </a:r>
            <a:endParaRPr kumimoji="1" lang="ja-JP" altLang="en-US" sz="1800" dirty="0"/>
          </a:p>
        </p:txBody>
      </p:sp>
      <p:sp>
        <p:nvSpPr>
          <p:cNvPr id="41" name="テキスト ボックス 40">
            <a:extLst>
              <a:ext uri="{FF2B5EF4-FFF2-40B4-BE49-F238E27FC236}">
                <a16:creationId xmlns:a16="http://schemas.microsoft.com/office/drawing/2014/main" id="{A5F7797C-F583-44AA-B60F-DAA257DF0C27}"/>
              </a:ext>
            </a:extLst>
          </p:cNvPr>
          <p:cNvSpPr txBox="1"/>
          <p:nvPr/>
        </p:nvSpPr>
        <p:spPr>
          <a:xfrm rot="16200000">
            <a:off x="3812870" y="4446306"/>
            <a:ext cx="2673626" cy="646331"/>
          </a:xfrm>
          <a:prstGeom prst="rect">
            <a:avLst/>
          </a:prstGeom>
          <a:noFill/>
        </p:spPr>
        <p:txBody>
          <a:bodyPr wrap="square" rtlCol="0">
            <a:spAutoFit/>
          </a:bodyPr>
          <a:lstStyle/>
          <a:p>
            <a:pPr algn="ctr"/>
            <a:r>
              <a:rPr lang="ja-JP" altLang="en-US" sz="1800" dirty="0"/>
              <a:t>エディタ</a:t>
            </a:r>
            <a:r>
              <a:rPr lang="en-US" altLang="ja-JP" sz="1800" dirty="0">
                <a:latin typeface="+mn-lt"/>
              </a:rPr>
              <a:t>2</a:t>
            </a:r>
            <a:r>
              <a:rPr lang="ja-JP" altLang="en-US" sz="1800" dirty="0"/>
              <a:t>のほうがはやい</a:t>
            </a:r>
            <a:br>
              <a:rPr lang="en-US" altLang="ja-JP" sz="1800" dirty="0"/>
            </a:br>
            <a:r>
              <a:rPr lang="ja-JP" altLang="en-US" sz="1800" dirty="0"/>
              <a:t>（自己評価）</a:t>
            </a:r>
            <a:endParaRPr kumimoji="1" lang="ja-JP" altLang="en-US" sz="1800" dirty="0"/>
          </a:p>
        </p:txBody>
      </p:sp>
      <p:graphicFrame>
        <p:nvGraphicFramePr>
          <p:cNvPr id="17" name="グラフ 16">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3536217616"/>
              </p:ext>
            </p:extLst>
          </p:nvPr>
        </p:nvGraphicFramePr>
        <p:xfrm>
          <a:off x="529109" y="3166376"/>
          <a:ext cx="3647903" cy="27154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393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a:xfrm>
            <a:off x="377191" y="274638"/>
            <a:ext cx="8371522" cy="1143000"/>
          </a:xfrm>
        </p:spPr>
        <p:txBody>
          <a:bodyPr/>
          <a:lstStyle/>
          <a:p>
            <a:r>
              <a:rPr lang="ja-JP" altLang="en-US" sz="4000" dirty="0"/>
              <a:t>コーディング過程も含めた定量的評価</a:t>
            </a:r>
            <a:endParaRPr kumimoji="1" lang="ja-JP" altLang="en-US" sz="4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29</a:t>
            </a:fld>
            <a:endParaRPr lang="en-US" altLang="ja-JP"/>
          </a:p>
        </p:txBody>
      </p:sp>
      <p:pic>
        <p:nvPicPr>
          <p:cNvPr id="5" name="図 4" descr="グラフ, 折れ線グラフ&#10;&#10;自動的に生成された説明">
            <a:extLst>
              <a:ext uri="{FF2B5EF4-FFF2-40B4-BE49-F238E27FC236}">
                <a16:creationId xmlns:a16="http://schemas.microsoft.com/office/drawing/2014/main" id="{08B018CA-3B96-4772-B858-DFDE28FE34AE}"/>
              </a:ext>
            </a:extLst>
          </p:cNvPr>
          <p:cNvPicPr>
            <a:picLocks noChangeAspect="1"/>
          </p:cNvPicPr>
          <p:nvPr/>
        </p:nvPicPr>
        <p:blipFill rotWithShape="1">
          <a:blip r:embed="rId3">
            <a:extLst>
              <a:ext uri="{28A0092B-C50C-407E-A947-70E740481C1C}">
                <a14:useLocalDpi xmlns:a14="http://schemas.microsoft.com/office/drawing/2010/main" val="0"/>
              </a:ext>
            </a:extLst>
          </a:blip>
          <a:srcRect l="4409" t="21723" b="7701"/>
          <a:stretch/>
        </p:blipFill>
        <p:spPr>
          <a:xfrm>
            <a:off x="600426" y="1704313"/>
            <a:ext cx="7178040" cy="1931671"/>
          </a:xfrm>
          <a:prstGeom prst="rect">
            <a:avLst/>
          </a:prstGeom>
        </p:spPr>
      </p:pic>
      <p:pic>
        <p:nvPicPr>
          <p:cNvPr id="9" name="図 8" descr="グラフ&#10;&#10;中程度の精度で自動的に生成された説明">
            <a:extLst>
              <a:ext uri="{FF2B5EF4-FFF2-40B4-BE49-F238E27FC236}">
                <a16:creationId xmlns:a16="http://schemas.microsoft.com/office/drawing/2014/main" id="{3EF7E3D3-6EDC-43EB-8F74-3A690D894C8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975" t="21789" b="7661"/>
          <a:stretch/>
        </p:blipFill>
        <p:spPr>
          <a:xfrm>
            <a:off x="600426" y="4309110"/>
            <a:ext cx="7178040" cy="1789764"/>
          </a:xfrm>
          <a:prstGeom prst="rect">
            <a:avLst/>
          </a:prstGeom>
        </p:spPr>
      </p:pic>
      <p:sp>
        <p:nvSpPr>
          <p:cNvPr id="8" name="テキスト ボックス 7">
            <a:extLst>
              <a:ext uri="{FF2B5EF4-FFF2-40B4-BE49-F238E27FC236}">
                <a16:creationId xmlns:a16="http://schemas.microsoft.com/office/drawing/2014/main" id="{E720C0D3-1AE5-4B45-A76C-47DD9EB6EBB1}"/>
              </a:ext>
            </a:extLst>
          </p:cNvPr>
          <p:cNvSpPr txBox="1"/>
          <p:nvPr/>
        </p:nvSpPr>
        <p:spPr>
          <a:xfrm>
            <a:off x="3701715" y="6124059"/>
            <a:ext cx="1722474" cy="369332"/>
          </a:xfrm>
          <a:prstGeom prst="rect">
            <a:avLst/>
          </a:prstGeom>
          <a:noFill/>
        </p:spPr>
        <p:txBody>
          <a:bodyPr wrap="square" rtlCol="0">
            <a:spAutoFit/>
          </a:bodyPr>
          <a:lstStyle/>
          <a:p>
            <a:r>
              <a:rPr kumimoji="1" lang="ja-JP" altLang="en-US" sz="1800" dirty="0"/>
              <a:t>経過時間（秒）</a:t>
            </a:r>
          </a:p>
        </p:txBody>
      </p:sp>
      <p:sp>
        <p:nvSpPr>
          <p:cNvPr id="10" name="テキスト ボックス 9">
            <a:extLst>
              <a:ext uri="{FF2B5EF4-FFF2-40B4-BE49-F238E27FC236}">
                <a16:creationId xmlns:a16="http://schemas.microsoft.com/office/drawing/2014/main" id="{E5001E09-18AE-4501-A92E-50424E8C41F3}"/>
              </a:ext>
            </a:extLst>
          </p:cNvPr>
          <p:cNvSpPr txBox="1"/>
          <p:nvPr/>
        </p:nvSpPr>
        <p:spPr>
          <a:xfrm rot="16200000">
            <a:off x="-316809" y="4780678"/>
            <a:ext cx="1427975" cy="369332"/>
          </a:xfrm>
          <a:prstGeom prst="rect">
            <a:avLst/>
          </a:prstGeom>
          <a:noFill/>
        </p:spPr>
        <p:txBody>
          <a:bodyPr wrap="square" rtlCol="0">
            <a:spAutoFit/>
          </a:bodyPr>
          <a:lstStyle/>
          <a:p>
            <a:r>
              <a:rPr lang="ja-JP" altLang="en-US" sz="1800" dirty="0"/>
              <a:t>進捗率</a:t>
            </a:r>
            <a:r>
              <a:rPr kumimoji="1" lang="ja-JP" altLang="en-US" sz="1800" dirty="0"/>
              <a:t>（</a:t>
            </a:r>
            <a:r>
              <a:rPr lang="en-US" altLang="ja-JP" sz="1800" dirty="0">
                <a:latin typeface="+mj-lt"/>
              </a:rPr>
              <a:t>%</a:t>
            </a:r>
            <a:r>
              <a:rPr kumimoji="1" lang="ja-JP" altLang="en-US" sz="1800" dirty="0"/>
              <a:t>）</a:t>
            </a:r>
          </a:p>
        </p:txBody>
      </p:sp>
      <p:sp>
        <p:nvSpPr>
          <p:cNvPr id="11" name="テキスト ボックス 10">
            <a:extLst>
              <a:ext uri="{FF2B5EF4-FFF2-40B4-BE49-F238E27FC236}">
                <a16:creationId xmlns:a16="http://schemas.microsoft.com/office/drawing/2014/main" id="{0CE14EEB-6FF0-48C4-821E-8C0A711AB51B}"/>
              </a:ext>
            </a:extLst>
          </p:cNvPr>
          <p:cNvSpPr txBox="1"/>
          <p:nvPr/>
        </p:nvSpPr>
        <p:spPr>
          <a:xfrm>
            <a:off x="8280429" y="4371416"/>
            <a:ext cx="936568" cy="923330"/>
          </a:xfrm>
          <a:prstGeom prst="rect">
            <a:avLst/>
          </a:prstGeom>
          <a:noFill/>
        </p:spPr>
        <p:txBody>
          <a:bodyPr wrap="square" rtlCol="0">
            <a:spAutoFit/>
          </a:bodyPr>
          <a:lstStyle/>
          <a:p>
            <a:r>
              <a:rPr lang="en-US" altLang="ja-JP" sz="1800" dirty="0">
                <a:latin typeface="+mj-lt"/>
              </a:rPr>
              <a:t>Visual </a:t>
            </a:r>
            <a:br>
              <a:rPr lang="en-US" altLang="ja-JP" sz="1800" dirty="0">
                <a:latin typeface="+mj-lt"/>
              </a:rPr>
            </a:br>
            <a:r>
              <a:rPr lang="en-US" altLang="ja-JP" sz="1800" dirty="0">
                <a:latin typeface="+mj-lt"/>
              </a:rPr>
              <a:t>Studio</a:t>
            </a:r>
            <a:br>
              <a:rPr lang="en-US" altLang="ja-JP" sz="1800" dirty="0">
                <a:latin typeface="+mj-lt"/>
              </a:rPr>
            </a:br>
            <a:r>
              <a:rPr lang="en-US" altLang="ja-JP" sz="1800" dirty="0">
                <a:latin typeface="+mj-lt"/>
              </a:rPr>
              <a:t>Code</a:t>
            </a:r>
            <a:endParaRPr kumimoji="1" lang="ja-JP" altLang="en-US" sz="1800" dirty="0">
              <a:latin typeface="+mj-lt"/>
            </a:endParaRPr>
          </a:p>
        </p:txBody>
      </p:sp>
      <p:sp>
        <p:nvSpPr>
          <p:cNvPr id="12" name="正方形/長方形 11">
            <a:extLst>
              <a:ext uri="{FF2B5EF4-FFF2-40B4-BE49-F238E27FC236}">
                <a16:creationId xmlns:a16="http://schemas.microsoft.com/office/drawing/2014/main" id="{E0C5580B-25A8-4C5E-B599-165F660AAC87}"/>
              </a:ext>
            </a:extLst>
          </p:cNvPr>
          <p:cNvSpPr/>
          <p:nvPr/>
        </p:nvSpPr>
        <p:spPr>
          <a:xfrm>
            <a:off x="7935142" y="4457922"/>
            <a:ext cx="345286" cy="228109"/>
          </a:xfrm>
          <a:prstGeom prst="rect">
            <a:avLst/>
          </a:prstGeom>
          <a:solidFill>
            <a:srgbClr val="0000FF"/>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3EAC14D-C5B5-4FEA-944D-81E97DBB8B17}"/>
              </a:ext>
            </a:extLst>
          </p:cNvPr>
          <p:cNvSpPr txBox="1"/>
          <p:nvPr/>
        </p:nvSpPr>
        <p:spPr>
          <a:xfrm>
            <a:off x="8268309" y="5310000"/>
            <a:ext cx="923034" cy="369332"/>
          </a:xfrm>
          <a:prstGeom prst="rect">
            <a:avLst/>
          </a:prstGeom>
          <a:noFill/>
        </p:spPr>
        <p:txBody>
          <a:bodyPr wrap="square" rtlCol="0">
            <a:spAutoFit/>
          </a:bodyPr>
          <a:lstStyle/>
          <a:p>
            <a:r>
              <a:rPr lang="en-US" altLang="ja-JP" sz="1800" dirty="0">
                <a:latin typeface="+mj-lt"/>
              </a:rPr>
              <a:t>E</a:t>
            </a:r>
            <a:r>
              <a:rPr kumimoji="1" lang="en-US" altLang="ja-JP" sz="1800" dirty="0">
                <a:latin typeface="+mj-lt"/>
              </a:rPr>
              <a:t>clipse</a:t>
            </a:r>
            <a:endParaRPr kumimoji="1" lang="ja-JP" altLang="en-US" sz="1800" dirty="0">
              <a:latin typeface="+mj-lt"/>
            </a:endParaRPr>
          </a:p>
        </p:txBody>
      </p:sp>
      <p:sp>
        <p:nvSpPr>
          <p:cNvPr id="14" name="正方形/長方形 13">
            <a:extLst>
              <a:ext uri="{FF2B5EF4-FFF2-40B4-BE49-F238E27FC236}">
                <a16:creationId xmlns:a16="http://schemas.microsoft.com/office/drawing/2014/main" id="{8E4124F4-B340-4118-A41E-2B1CB70F8B6B}"/>
              </a:ext>
            </a:extLst>
          </p:cNvPr>
          <p:cNvSpPr/>
          <p:nvPr/>
        </p:nvSpPr>
        <p:spPr>
          <a:xfrm>
            <a:off x="7935543" y="5396160"/>
            <a:ext cx="357505" cy="242886"/>
          </a:xfrm>
          <a:prstGeom prst="rect">
            <a:avLst/>
          </a:prstGeom>
          <a:solidFill>
            <a:srgbClr val="FF000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720C0D3-1AE5-4B45-A76C-47DD9EB6EBB1}"/>
              </a:ext>
            </a:extLst>
          </p:cNvPr>
          <p:cNvSpPr txBox="1"/>
          <p:nvPr/>
        </p:nvSpPr>
        <p:spPr>
          <a:xfrm>
            <a:off x="3720297" y="3691332"/>
            <a:ext cx="1722474" cy="369332"/>
          </a:xfrm>
          <a:prstGeom prst="rect">
            <a:avLst/>
          </a:prstGeom>
          <a:noFill/>
        </p:spPr>
        <p:txBody>
          <a:bodyPr wrap="square" rtlCol="0">
            <a:spAutoFit/>
          </a:bodyPr>
          <a:lstStyle/>
          <a:p>
            <a:r>
              <a:rPr kumimoji="1" lang="ja-JP" altLang="en-US" sz="1800" dirty="0"/>
              <a:t>経過時間（秒）</a:t>
            </a:r>
          </a:p>
        </p:txBody>
      </p:sp>
      <p:sp>
        <p:nvSpPr>
          <p:cNvPr id="16" name="テキスト ボックス 15">
            <a:extLst>
              <a:ext uri="{FF2B5EF4-FFF2-40B4-BE49-F238E27FC236}">
                <a16:creationId xmlns:a16="http://schemas.microsoft.com/office/drawing/2014/main" id="{E5001E09-18AE-4501-A92E-50424E8C41F3}"/>
              </a:ext>
            </a:extLst>
          </p:cNvPr>
          <p:cNvSpPr txBox="1"/>
          <p:nvPr/>
        </p:nvSpPr>
        <p:spPr>
          <a:xfrm rot="16200000">
            <a:off x="-298227" y="2347951"/>
            <a:ext cx="1427975" cy="369332"/>
          </a:xfrm>
          <a:prstGeom prst="rect">
            <a:avLst/>
          </a:prstGeom>
          <a:noFill/>
        </p:spPr>
        <p:txBody>
          <a:bodyPr wrap="square" rtlCol="0">
            <a:spAutoFit/>
          </a:bodyPr>
          <a:lstStyle/>
          <a:p>
            <a:r>
              <a:rPr lang="ja-JP" altLang="en-US" sz="1800" dirty="0"/>
              <a:t>進捗率</a:t>
            </a:r>
            <a:r>
              <a:rPr kumimoji="1" lang="ja-JP" altLang="en-US" sz="1800" dirty="0"/>
              <a:t>（</a:t>
            </a:r>
            <a:r>
              <a:rPr lang="en-US" altLang="ja-JP" sz="1800" dirty="0">
                <a:latin typeface="+mj-lt"/>
              </a:rPr>
              <a:t>%</a:t>
            </a:r>
            <a:r>
              <a:rPr kumimoji="1" lang="ja-JP" altLang="en-US" sz="1800" dirty="0"/>
              <a:t>）</a:t>
            </a:r>
          </a:p>
        </p:txBody>
      </p:sp>
      <p:sp>
        <p:nvSpPr>
          <p:cNvPr id="17" name="テキスト ボックス 16">
            <a:extLst>
              <a:ext uri="{FF2B5EF4-FFF2-40B4-BE49-F238E27FC236}">
                <a16:creationId xmlns:a16="http://schemas.microsoft.com/office/drawing/2014/main" id="{0CE14EEB-6FF0-48C4-821E-8C0A711AB51B}"/>
              </a:ext>
            </a:extLst>
          </p:cNvPr>
          <p:cNvSpPr txBox="1"/>
          <p:nvPr/>
        </p:nvSpPr>
        <p:spPr>
          <a:xfrm>
            <a:off x="8254775" y="1911898"/>
            <a:ext cx="936568" cy="923330"/>
          </a:xfrm>
          <a:prstGeom prst="rect">
            <a:avLst/>
          </a:prstGeom>
          <a:noFill/>
        </p:spPr>
        <p:txBody>
          <a:bodyPr wrap="square" rtlCol="0">
            <a:spAutoFit/>
          </a:bodyPr>
          <a:lstStyle/>
          <a:p>
            <a:r>
              <a:rPr lang="en-US" altLang="ja-JP" sz="1800" dirty="0">
                <a:latin typeface="+mj-lt"/>
              </a:rPr>
              <a:t>Visual </a:t>
            </a:r>
            <a:br>
              <a:rPr lang="en-US" altLang="ja-JP" sz="1800" dirty="0">
                <a:latin typeface="+mj-lt"/>
              </a:rPr>
            </a:br>
            <a:r>
              <a:rPr lang="en-US" altLang="ja-JP" sz="1800" dirty="0">
                <a:latin typeface="+mj-lt"/>
              </a:rPr>
              <a:t>Studio</a:t>
            </a:r>
            <a:br>
              <a:rPr lang="en-US" altLang="ja-JP" sz="1800" dirty="0">
                <a:latin typeface="+mj-lt"/>
              </a:rPr>
            </a:br>
            <a:r>
              <a:rPr lang="en-US" altLang="ja-JP" sz="1800" dirty="0">
                <a:latin typeface="+mj-lt"/>
              </a:rPr>
              <a:t>Code</a:t>
            </a:r>
            <a:endParaRPr kumimoji="1" lang="ja-JP" altLang="en-US" sz="1800" dirty="0">
              <a:latin typeface="+mj-lt"/>
            </a:endParaRPr>
          </a:p>
        </p:txBody>
      </p:sp>
      <p:sp>
        <p:nvSpPr>
          <p:cNvPr id="18" name="正方形/長方形 17">
            <a:extLst>
              <a:ext uri="{FF2B5EF4-FFF2-40B4-BE49-F238E27FC236}">
                <a16:creationId xmlns:a16="http://schemas.microsoft.com/office/drawing/2014/main" id="{E0C5580B-25A8-4C5E-B599-165F660AAC87}"/>
              </a:ext>
            </a:extLst>
          </p:cNvPr>
          <p:cNvSpPr/>
          <p:nvPr/>
        </p:nvSpPr>
        <p:spPr>
          <a:xfrm>
            <a:off x="7909488" y="1998404"/>
            <a:ext cx="345286" cy="228109"/>
          </a:xfrm>
          <a:prstGeom prst="rect">
            <a:avLst/>
          </a:prstGeom>
          <a:solidFill>
            <a:srgbClr val="0000FF"/>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3EAC14D-C5B5-4FEA-944D-81E97DBB8B17}"/>
              </a:ext>
            </a:extLst>
          </p:cNvPr>
          <p:cNvSpPr txBox="1"/>
          <p:nvPr/>
        </p:nvSpPr>
        <p:spPr>
          <a:xfrm>
            <a:off x="8242655" y="2850482"/>
            <a:ext cx="923034" cy="369332"/>
          </a:xfrm>
          <a:prstGeom prst="rect">
            <a:avLst/>
          </a:prstGeom>
          <a:noFill/>
        </p:spPr>
        <p:txBody>
          <a:bodyPr wrap="square" rtlCol="0">
            <a:spAutoFit/>
          </a:bodyPr>
          <a:lstStyle/>
          <a:p>
            <a:r>
              <a:rPr lang="en-US" altLang="ja-JP" sz="1800" dirty="0">
                <a:latin typeface="+mj-lt"/>
              </a:rPr>
              <a:t>E</a:t>
            </a:r>
            <a:r>
              <a:rPr kumimoji="1" lang="en-US" altLang="ja-JP" sz="1800" dirty="0">
                <a:latin typeface="+mj-lt"/>
              </a:rPr>
              <a:t>clipse</a:t>
            </a:r>
            <a:endParaRPr kumimoji="1" lang="ja-JP" altLang="en-US" sz="1800" dirty="0">
              <a:latin typeface="+mj-lt"/>
            </a:endParaRPr>
          </a:p>
        </p:txBody>
      </p:sp>
      <p:sp>
        <p:nvSpPr>
          <p:cNvPr id="20" name="正方形/長方形 19">
            <a:extLst>
              <a:ext uri="{FF2B5EF4-FFF2-40B4-BE49-F238E27FC236}">
                <a16:creationId xmlns:a16="http://schemas.microsoft.com/office/drawing/2014/main" id="{8E4124F4-B340-4118-A41E-2B1CB70F8B6B}"/>
              </a:ext>
            </a:extLst>
          </p:cNvPr>
          <p:cNvSpPr/>
          <p:nvPr/>
        </p:nvSpPr>
        <p:spPr>
          <a:xfrm>
            <a:off x="7909889" y="2936642"/>
            <a:ext cx="357505" cy="242886"/>
          </a:xfrm>
          <a:prstGeom prst="rect">
            <a:avLst/>
          </a:prstGeom>
          <a:solidFill>
            <a:srgbClr val="FF0000"/>
          </a:solidFill>
          <a:ln>
            <a:solidFill>
              <a:srgbClr val="EB6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373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E30DF-EC2A-4A5D-901D-DD76F12EB83F}"/>
              </a:ext>
            </a:extLst>
          </p:cNvPr>
          <p:cNvSpPr>
            <a:spLocks noGrp="1"/>
          </p:cNvSpPr>
          <p:nvPr>
            <p:ph type="title"/>
          </p:nvPr>
        </p:nvSpPr>
        <p:spPr/>
        <p:txBody>
          <a:bodyPr/>
          <a:lstStyle/>
          <a:p>
            <a:r>
              <a:rPr lang="ja-JP" altLang="en-US" sz="4000" dirty="0"/>
              <a:t>細粒度編集履歴</a:t>
            </a:r>
            <a:endParaRPr kumimoji="1" lang="ja-JP" altLang="en-US" sz="4000" dirty="0"/>
          </a:p>
        </p:txBody>
      </p:sp>
      <p:sp>
        <p:nvSpPr>
          <p:cNvPr id="3" name="コンテンツ プレースホルダー 2">
            <a:extLst>
              <a:ext uri="{FF2B5EF4-FFF2-40B4-BE49-F238E27FC236}">
                <a16:creationId xmlns:a16="http://schemas.microsoft.com/office/drawing/2014/main" id="{009271D7-83BB-40E9-BC14-72CEF9C895D7}"/>
              </a:ext>
            </a:extLst>
          </p:cNvPr>
          <p:cNvSpPr>
            <a:spLocks noGrp="1"/>
          </p:cNvSpPr>
          <p:nvPr>
            <p:ph idx="1"/>
          </p:nvPr>
        </p:nvSpPr>
        <p:spPr/>
        <p:txBody>
          <a:bodyPr/>
          <a:lstStyle/>
          <a:p>
            <a:r>
              <a:rPr kumimoji="1" lang="ja-JP" altLang="en-US" sz="2800" dirty="0"/>
              <a:t>細粒度編集履歴とは</a:t>
            </a:r>
            <a:endParaRPr kumimoji="1" lang="en-US" altLang="ja-JP" sz="2800" dirty="0"/>
          </a:p>
          <a:p>
            <a:pPr lvl="1"/>
            <a:r>
              <a:rPr lang="ja-JP" altLang="en-US" sz="2400" dirty="0"/>
              <a:t>ファイルの保存やバージョン管理システムへの</a:t>
            </a:r>
            <a:br>
              <a:rPr lang="en-US" altLang="ja-JP" sz="2400" dirty="0"/>
            </a:br>
            <a:r>
              <a:rPr lang="ja-JP" altLang="en-US" sz="2400" dirty="0"/>
              <a:t>コミットなどより細かい単位での編集履歴</a:t>
            </a:r>
            <a:endParaRPr lang="en-US" altLang="ja-JP" sz="2400" dirty="0"/>
          </a:p>
          <a:p>
            <a:pPr lvl="1"/>
            <a:r>
              <a:rPr lang="ja-JP" altLang="en-US" sz="2400" dirty="0"/>
              <a:t>行単位・</a:t>
            </a:r>
            <a:r>
              <a:rPr lang="en-US" altLang="ja-JP" sz="2400" dirty="0"/>
              <a:t>1</a:t>
            </a:r>
            <a:r>
              <a:rPr lang="ja-JP" altLang="en-US" sz="2400" dirty="0"/>
              <a:t>文字ごとの編集など</a:t>
            </a:r>
            <a:endParaRPr lang="en-US" altLang="ja-JP" sz="2400" dirty="0"/>
          </a:p>
          <a:p>
            <a:pPr lvl="1"/>
            <a:endParaRPr lang="en-US" altLang="ja-JP" sz="800" dirty="0"/>
          </a:p>
          <a:p>
            <a:r>
              <a:rPr kumimoji="1" lang="ja-JP" altLang="en-US" sz="2800" dirty="0"/>
              <a:t>活用例</a:t>
            </a:r>
            <a:endParaRPr lang="en-US" altLang="ja-JP" sz="2800" dirty="0"/>
          </a:p>
          <a:p>
            <a:pPr lvl="1"/>
            <a:r>
              <a:rPr kumimoji="1" lang="ja-JP" altLang="en-US" sz="2400" dirty="0"/>
              <a:t>プログラムの理解・変更支援・プロセス改善</a:t>
            </a:r>
          </a:p>
        </p:txBody>
      </p:sp>
      <p:sp>
        <p:nvSpPr>
          <p:cNvPr id="6" name="スライド番号プレースホルダー 5">
            <a:extLst>
              <a:ext uri="{FF2B5EF4-FFF2-40B4-BE49-F238E27FC236}">
                <a16:creationId xmlns:a16="http://schemas.microsoft.com/office/drawing/2014/main" id="{6212EB2E-BE51-47D0-86EA-0B48C00CF6B8}"/>
              </a:ext>
            </a:extLst>
          </p:cNvPr>
          <p:cNvSpPr>
            <a:spLocks noGrp="1"/>
          </p:cNvSpPr>
          <p:nvPr>
            <p:ph type="sldNum" sz="quarter" idx="12"/>
          </p:nvPr>
        </p:nvSpPr>
        <p:spPr/>
        <p:txBody>
          <a:bodyPr/>
          <a:lstStyle/>
          <a:p>
            <a:pPr>
              <a:defRPr/>
            </a:pPr>
            <a:fld id="{B12562F3-4A2F-4E07-B7D3-3E764FB0DEC6}" type="slidenum">
              <a:rPr lang="en-US" altLang="ja-JP" smtClean="0"/>
              <a:pPr>
                <a:defRPr/>
              </a:pPr>
              <a:t>3</a:t>
            </a:fld>
            <a:endParaRPr lang="en-US" altLang="ja-JP"/>
          </a:p>
        </p:txBody>
      </p:sp>
    </p:spTree>
    <p:extLst>
      <p:ext uri="{BB962C8B-B14F-4D97-AF65-F5344CB8AC3E}">
        <p14:creationId xmlns:p14="http://schemas.microsoft.com/office/powerpoint/2010/main" val="26333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43FFE-CEB6-4610-8D10-167AFBF5449E}"/>
              </a:ext>
            </a:extLst>
          </p:cNvPr>
          <p:cNvSpPr>
            <a:spLocks noGrp="1"/>
          </p:cNvSpPr>
          <p:nvPr>
            <p:ph type="title"/>
          </p:nvPr>
        </p:nvSpPr>
        <p:spPr>
          <a:xfrm>
            <a:off x="228595" y="274638"/>
            <a:ext cx="8716108" cy="1143000"/>
          </a:xfrm>
        </p:spPr>
        <p:txBody>
          <a:bodyPr/>
          <a:lstStyle/>
          <a:p>
            <a:r>
              <a:rPr lang="ja-JP" altLang="en-US" sz="4000"/>
              <a:t>研究動機</a:t>
            </a:r>
            <a:endParaRPr kumimoji="1" lang="ja-JP" altLang="en-US" sz="4000"/>
          </a:p>
        </p:txBody>
      </p:sp>
      <p:sp>
        <p:nvSpPr>
          <p:cNvPr id="3" name="コンテンツ プレースホルダー 2">
            <a:extLst>
              <a:ext uri="{FF2B5EF4-FFF2-40B4-BE49-F238E27FC236}">
                <a16:creationId xmlns:a16="http://schemas.microsoft.com/office/drawing/2014/main" id="{7900146F-C2CE-43B1-995C-7889F75B905E}"/>
              </a:ext>
            </a:extLst>
          </p:cNvPr>
          <p:cNvSpPr>
            <a:spLocks noGrp="1"/>
          </p:cNvSpPr>
          <p:nvPr>
            <p:ph idx="1"/>
          </p:nvPr>
        </p:nvSpPr>
        <p:spPr>
          <a:xfrm>
            <a:off x="457200" y="1600200"/>
            <a:ext cx="8364416" cy="4525963"/>
          </a:xfrm>
        </p:spPr>
        <p:txBody>
          <a:bodyPr/>
          <a:lstStyle/>
          <a:p>
            <a:r>
              <a:rPr lang="ja-JP" altLang="en-US" sz="2800" dirty="0"/>
              <a:t>使用率が</a:t>
            </a:r>
            <a:r>
              <a:rPr lang="en-US" altLang="ja-JP" sz="2800" dirty="0"/>
              <a:t>10%</a:t>
            </a:r>
            <a:r>
              <a:rPr lang="ja-JP" altLang="en-US" sz="2800" dirty="0"/>
              <a:t>を超えるエディタが</a:t>
            </a:r>
            <a:r>
              <a:rPr lang="en-US" altLang="ja-JP" sz="2800" dirty="0"/>
              <a:t>10</a:t>
            </a:r>
            <a:r>
              <a:rPr lang="ja-JP" altLang="en-US" sz="2800" dirty="0"/>
              <a:t>あることから、</a:t>
            </a:r>
            <a:br>
              <a:rPr lang="en-US" altLang="ja-JP" sz="2800" dirty="0"/>
            </a:br>
            <a:r>
              <a:rPr lang="ja-JP" altLang="en-US" sz="2800" dirty="0"/>
              <a:t>開発者が使用するエディタは多岐にわたる</a:t>
            </a:r>
            <a:r>
              <a:rPr lang="en-US" altLang="ja-JP" sz="1600" dirty="0"/>
              <a:t>[4]</a:t>
            </a:r>
          </a:p>
          <a:p>
            <a:r>
              <a:rPr lang="ja-JP" altLang="en-US" sz="2800" dirty="0"/>
              <a:t>学生演習などで開発環境を限定されることがあるが、</a:t>
            </a:r>
            <a:br>
              <a:rPr lang="en-US" altLang="ja-JP" sz="2800" dirty="0"/>
            </a:br>
            <a:r>
              <a:rPr lang="ja-JP" altLang="en-US" sz="2800" dirty="0"/>
              <a:t>学生には得意・苦手だと思っているエディタがある</a:t>
            </a:r>
            <a:br>
              <a:rPr lang="en-US" altLang="ja-JP" sz="2800" dirty="0"/>
            </a:br>
            <a:endParaRPr lang="en-US" altLang="ja-JP" sz="2800" dirty="0"/>
          </a:p>
          <a:p>
            <a:pPr marL="0" indent="0" algn="ctr">
              <a:buNone/>
            </a:pPr>
            <a:r>
              <a:rPr lang="ja-JP" altLang="en-US" dirty="0"/>
              <a:t>学生のエディタに対する印象と</a:t>
            </a:r>
            <a:br>
              <a:rPr lang="en-US" altLang="ja-JP" dirty="0"/>
            </a:br>
            <a:r>
              <a:rPr lang="ja-JP" altLang="en-US" dirty="0"/>
              <a:t>実際の作業効率は一致しているか調査したい</a:t>
            </a:r>
            <a:endParaRPr lang="en-US" altLang="ja-JP" dirty="0"/>
          </a:p>
        </p:txBody>
      </p:sp>
      <p:sp>
        <p:nvSpPr>
          <p:cNvPr id="6" name="スライド番号プレースホルダー 5">
            <a:extLst>
              <a:ext uri="{FF2B5EF4-FFF2-40B4-BE49-F238E27FC236}">
                <a16:creationId xmlns:a16="http://schemas.microsoft.com/office/drawing/2014/main" id="{40CC41B5-A259-476C-9429-645962D2A99D}"/>
              </a:ext>
            </a:extLst>
          </p:cNvPr>
          <p:cNvSpPr>
            <a:spLocks noGrp="1"/>
          </p:cNvSpPr>
          <p:nvPr>
            <p:ph type="sldNum" sz="quarter" idx="12"/>
          </p:nvPr>
        </p:nvSpPr>
        <p:spPr/>
        <p:txBody>
          <a:bodyPr/>
          <a:lstStyle/>
          <a:p>
            <a:pPr>
              <a:defRPr/>
            </a:pPr>
            <a:fld id="{B12562F3-4A2F-4E07-B7D3-3E764FB0DEC6}" type="slidenum">
              <a:rPr lang="en-US" altLang="ja-JP" smtClean="0"/>
              <a:pPr>
                <a:defRPr/>
              </a:pPr>
              <a:t>4</a:t>
            </a:fld>
            <a:endParaRPr lang="en-US" altLang="ja-JP"/>
          </a:p>
        </p:txBody>
      </p:sp>
      <p:sp>
        <p:nvSpPr>
          <p:cNvPr id="5" name="コンテンツ プレースホルダー 2">
            <a:extLst>
              <a:ext uri="{FF2B5EF4-FFF2-40B4-BE49-F238E27FC236}">
                <a16:creationId xmlns:a16="http://schemas.microsoft.com/office/drawing/2014/main" id="{2CE7E581-3F8D-46AE-B0A1-087E0539CCEF}"/>
              </a:ext>
            </a:extLst>
          </p:cNvPr>
          <p:cNvSpPr txBox="1">
            <a:spLocks/>
          </p:cNvSpPr>
          <p:nvPr/>
        </p:nvSpPr>
        <p:spPr bwMode="auto">
          <a:xfrm>
            <a:off x="1760037" y="6307138"/>
            <a:ext cx="6396084"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200" kern="0" dirty="0"/>
              <a:t>[4] </a:t>
            </a:r>
            <a:r>
              <a:rPr lang="en-US" altLang="ja-JP" sz="1200" kern="0" dirty="0" err="1"/>
              <a:t>StackOverflow</a:t>
            </a:r>
            <a:r>
              <a:rPr lang="en-US" altLang="ja-JP" sz="1200" kern="0" dirty="0"/>
              <a:t> Developer Survey 2019, https://insights.stackoverflow.com/survey/2019. </a:t>
            </a:r>
            <a:endParaRPr lang="ja-JP" altLang="en-US" sz="1200" kern="0" dirty="0"/>
          </a:p>
        </p:txBody>
      </p:sp>
      <p:sp>
        <p:nvSpPr>
          <p:cNvPr id="7" name="矢印: 下 6">
            <a:extLst>
              <a:ext uri="{FF2B5EF4-FFF2-40B4-BE49-F238E27FC236}">
                <a16:creationId xmlns:a16="http://schemas.microsoft.com/office/drawing/2014/main" id="{57295076-B7D2-4EBC-B457-FC9A101ADA8A}"/>
              </a:ext>
            </a:extLst>
          </p:cNvPr>
          <p:cNvSpPr/>
          <p:nvPr/>
        </p:nvSpPr>
        <p:spPr>
          <a:xfrm>
            <a:off x="4385743" y="3546966"/>
            <a:ext cx="372513" cy="328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691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AAAFB-3D7F-44CC-8023-701C81312714}"/>
              </a:ext>
            </a:extLst>
          </p:cNvPr>
          <p:cNvSpPr>
            <a:spLocks noGrp="1"/>
          </p:cNvSpPr>
          <p:nvPr>
            <p:ph type="title"/>
          </p:nvPr>
        </p:nvSpPr>
        <p:spPr/>
        <p:txBody>
          <a:bodyPr/>
          <a:lstStyle/>
          <a:p>
            <a:r>
              <a:rPr lang="ja-JP" altLang="en-US" sz="4000"/>
              <a:t>研究概要</a:t>
            </a:r>
            <a:endParaRPr kumimoji="1" lang="ja-JP" altLang="en-US" sz="4000"/>
          </a:p>
        </p:txBody>
      </p:sp>
      <p:sp>
        <p:nvSpPr>
          <p:cNvPr id="3" name="コンテンツ プレースホルダー 2">
            <a:extLst>
              <a:ext uri="{FF2B5EF4-FFF2-40B4-BE49-F238E27FC236}">
                <a16:creationId xmlns:a16="http://schemas.microsoft.com/office/drawing/2014/main" id="{D6FD5924-64FC-4A7B-93D7-2AC34B8809F4}"/>
              </a:ext>
            </a:extLst>
          </p:cNvPr>
          <p:cNvSpPr>
            <a:spLocks noGrp="1"/>
          </p:cNvSpPr>
          <p:nvPr>
            <p:ph idx="1"/>
          </p:nvPr>
        </p:nvSpPr>
        <p:spPr/>
        <p:txBody>
          <a:bodyPr/>
          <a:lstStyle/>
          <a:p>
            <a:r>
              <a:rPr kumimoji="1" lang="ja-JP" altLang="en-US" sz="2800" dirty="0"/>
              <a:t>エディタの作業効率に関する</a:t>
            </a:r>
            <a:br>
              <a:rPr kumimoji="1" lang="en-US" altLang="ja-JP" sz="2800" dirty="0"/>
            </a:br>
            <a:r>
              <a:rPr kumimoji="1" lang="ja-JP" altLang="en-US" sz="2800" dirty="0"/>
              <a:t>「開発者の自己評価」と「定量的評価」を収集し</a:t>
            </a:r>
            <a:r>
              <a:rPr lang="ja-JP" altLang="en-US" sz="2800" dirty="0"/>
              <a:t>、</a:t>
            </a:r>
            <a:br>
              <a:rPr kumimoji="1" lang="en-US" altLang="ja-JP" sz="2800" dirty="0"/>
            </a:br>
            <a:r>
              <a:rPr kumimoji="1" lang="ja-JP" altLang="en-US" sz="2800" dirty="0"/>
              <a:t>それらを比較する方法を提案する</a:t>
            </a:r>
            <a:endParaRPr kumimoji="1" lang="en-US" altLang="ja-JP" sz="2800" dirty="0"/>
          </a:p>
          <a:p>
            <a:endParaRPr lang="en-US" altLang="ja-JP" sz="800" dirty="0"/>
          </a:p>
          <a:p>
            <a:r>
              <a:rPr kumimoji="1" lang="ja-JP" altLang="en-US" sz="2800" dirty="0"/>
              <a:t>提案手法の適用例として、</a:t>
            </a:r>
            <a:br>
              <a:rPr kumimoji="1" lang="en-US" altLang="ja-JP" sz="2800" dirty="0"/>
            </a:br>
            <a:r>
              <a:rPr kumimoji="1" lang="en-US" altLang="ja-JP" sz="2800" dirty="0"/>
              <a:t>Visual Studio Code</a:t>
            </a:r>
            <a:r>
              <a:rPr kumimoji="1" lang="ja-JP" altLang="en-US" sz="2800" dirty="0"/>
              <a:t>と</a:t>
            </a:r>
            <a:r>
              <a:rPr kumimoji="1" lang="en-US" altLang="ja-JP" sz="2800" dirty="0"/>
              <a:t>Eclipse</a:t>
            </a:r>
            <a:r>
              <a:rPr kumimoji="1" lang="ja-JP" altLang="en-US" sz="2800" dirty="0"/>
              <a:t>を対象に実験を行う</a:t>
            </a:r>
            <a:endParaRPr kumimoji="1" lang="en-US" altLang="ja-JP" sz="2800" dirty="0"/>
          </a:p>
        </p:txBody>
      </p:sp>
      <p:sp>
        <p:nvSpPr>
          <p:cNvPr id="6" name="スライド番号プレースホルダー 5">
            <a:extLst>
              <a:ext uri="{FF2B5EF4-FFF2-40B4-BE49-F238E27FC236}">
                <a16:creationId xmlns:a16="http://schemas.microsoft.com/office/drawing/2014/main" id="{D3959639-4DEB-4766-B1E9-1DEDAA39F31F}"/>
              </a:ext>
            </a:extLst>
          </p:cNvPr>
          <p:cNvSpPr>
            <a:spLocks noGrp="1"/>
          </p:cNvSpPr>
          <p:nvPr>
            <p:ph type="sldNum" sz="quarter" idx="12"/>
          </p:nvPr>
        </p:nvSpPr>
        <p:spPr/>
        <p:txBody>
          <a:bodyPr/>
          <a:lstStyle/>
          <a:p>
            <a:pPr>
              <a:defRPr/>
            </a:pPr>
            <a:fld id="{B12562F3-4A2F-4E07-B7D3-3E764FB0DEC6}" type="slidenum">
              <a:rPr lang="en-US" altLang="ja-JP" smtClean="0"/>
              <a:pPr>
                <a:defRPr/>
              </a:pPr>
              <a:t>5</a:t>
            </a:fld>
            <a:endParaRPr lang="en-US" altLang="ja-JP"/>
          </a:p>
        </p:txBody>
      </p:sp>
    </p:spTree>
    <p:extLst>
      <p:ext uri="{BB962C8B-B14F-4D97-AF65-F5344CB8AC3E}">
        <p14:creationId xmlns:p14="http://schemas.microsoft.com/office/powerpoint/2010/main" val="9071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AAAFB-3D7F-44CC-8023-701C81312714}"/>
              </a:ext>
            </a:extLst>
          </p:cNvPr>
          <p:cNvSpPr>
            <a:spLocks noGrp="1"/>
          </p:cNvSpPr>
          <p:nvPr>
            <p:ph type="title"/>
          </p:nvPr>
        </p:nvSpPr>
        <p:spPr/>
        <p:txBody>
          <a:bodyPr/>
          <a:lstStyle/>
          <a:p>
            <a:r>
              <a:rPr kumimoji="1" lang="ja-JP" altLang="en-US" sz="4000" dirty="0"/>
              <a:t>提案手法の概要</a:t>
            </a:r>
          </a:p>
        </p:txBody>
      </p:sp>
      <p:sp>
        <p:nvSpPr>
          <p:cNvPr id="3" name="コンテンツ プレースホルダー 2">
            <a:extLst>
              <a:ext uri="{FF2B5EF4-FFF2-40B4-BE49-F238E27FC236}">
                <a16:creationId xmlns:a16="http://schemas.microsoft.com/office/drawing/2014/main" id="{D6FD5924-64FC-4A7B-93D7-2AC34B8809F4}"/>
              </a:ext>
            </a:extLst>
          </p:cNvPr>
          <p:cNvSpPr>
            <a:spLocks noGrp="1"/>
          </p:cNvSpPr>
          <p:nvPr>
            <p:ph idx="1"/>
          </p:nvPr>
        </p:nvSpPr>
        <p:spPr>
          <a:xfrm>
            <a:off x="457199" y="1600200"/>
            <a:ext cx="8488018" cy="4525963"/>
          </a:xfrm>
        </p:spPr>
        <p:txBody>
          <a:bodyPr/>
          <a:lstStyle/>
          <a:p>
            <a:r>
              <a:rPr lang="ja-JP" altLang="en-US" sz="2800" dirty="0"/>
              <a:t>被験者に作業時間が</a:t>
            </a:r>
            <a:r>
              <a:rPr kumimoji="1" lang="ja-JP" altLang="en-US" sz="2800" dirty="0"/>
              <a:t>同程度のタスクを</a:t>
            </a:r>
            <a:br>
              <a:rPr kumimoji="1" lang="en-US" altLang="ja-JP" sz="2800" dirty="0"/>
            </a:br>
            <a:r>
              <a:rPr kumimoji="1" lang="en-US" altLang="ja-JP" sz="2800" dirty="0"/>
              <a:t>2</a:t>
            </a:r>
            <a:r>
              <a:rPr kumimoji="1" lang="ja-JP" altLang="en-US" sz="2800" dirty="0"/>
              <a:t>つのエディタ（エディタ</a:t>
            </a:r>
            <a:r>
              <a:rPr kumimoji="1" lang="en-US" altLang="ja-JP" sz="2800" dirty="0"/>
              <a:t>1,</a:t>
            </a:r>
            <a:r>
              <a:rPr kumimoji="1" lang="ja-JP" altLang="en-US" sz="2800" dirty="0"/>
              <a:t>エディタ</a:t>
            </a:r>
            <a:r>
              <a:rPr kumimoji="1" lang="en-US" altLang="ja-JP" sz="2800" dirty="0"/>
              <a:t>2</a:t>
            </a:r>
            <a:r>
              <a:rPr kumimoji="1" lang="ja-JP" altLang="en-US" sz="2800" dirty="0"/>
              <a:t>）で行ってもらう</a:t>
            </a:r>
            <a:endParaRPr kumimoji="1" lang="en-US" altLang="ja-JP" sz="2800" dirty="0"/>
          </a:p>
          <a:p>
            <a:pPr lvl="1"/>
            <a:r>
              <a:rPr lang="ja-JP" altLang="en-US" sz="2400" dirty="0"/>
              <a:t>タスク</a:t>
            </a:r>
            <a:r>
              <a:rPr lang="en-US" altLang="ja-JP" sz="2400" dirty="0"/>
              <a:t>1	: </a:t>
            </a:r>
            <a:r>
              <a:rPr lang="ja-JP" altLang="en-US" sz="2400" dirty="0"/>
              <a:t>同程度の難易度のプログラミング問題を解答</a:t>
            </a:r>
            <a:endParaRPr lang="en-US" altLang="ja-JP" sz="2400" dirty="0"/>
          </a:p>
          <a:p>
            <a:pPr lvl="1"/>
            <a:r>
              <a:rPr lang="ja-JP" altLang="en-US" sz="2400" dirty="0"/>
              <a:t>タスク２</a:t>
            </a:r>
            <a:r>
              <a:rPr lang="en-US" altLang="ja-JP" sz="2400" dirty="0"/>
              <a:t>	: </a:t>
            </a:r>
            <a:r>
              <a:rPr lang="ja-JP" altLang="en-US" sz="2400" dirty="0"/>
              <a:t>ソースコードの写経</a:t>
            </a:r>
            <a:endParaRPr lang="en-US" altLang="ja-JP" sz="2400" dirty="0"/>
          </a:p>
          <a:p>
            <a:pPr lvl="1"/>
            <a:endParaRPr lang="en-US" altLang="ja-JP" sz="800" dirty="0"/>
          </a:p>
          <a:p>
            <a:r>
              <a:rPr kumimoji="1" lang="ja-JP" altLang="en-US" sz="2800" dirty="0"/>
              <a:t>タスク</a:t>
            </a:r>
            <a:r>
              <a:rPr lang="ja-JP" altLang="en-US" sz="2800" dirty="0"/>
              <a:t>を通じて自己評価と定量的評価を行う</a:t>
            </a:r>
            <a:endParaRPr lang="en-US" altLang="ja-JP" sz="2800" dirty="0"/>
          </a:p>
          <a:p>
            <a:pPr lvl="1"/>
            <a:r>
              <a:rPr kumimoji="1" lang="en-US" altLang="ja-JP" sz="2400" dirty="0"/>
              <a:t>2</a:t>
            </a:r>
            <a:r>
              <a:rPr kumimoji="1" lang="ja-JP" altLang="en-US" sz="2400" dirty="0"/>
              <a:t>つのエディタ</a:t>
            </a:r>
            <a:r>
              <a:rPr lang="ja-JP" altLang="en-US" sz="2400" dirty="0"/>
              <a:t>の相対評価</a:t>
            </a:r>
            <a:endParaRPr lang="en-US" altLang="ja-JP" sz="2400" dirty="0"/>
          </a:p>
          <a:p>
            <a:pPr marL="914400" lvl="2" indent="0">
              <a:buNone/>
            </a:pPr>
            <a:r>
              <a:rPr lang="ja-JP" altLang="en-US" sz="2000" dirty="0"/>
              <a:t>（例）エディタ</a:t>
            </a:r>
            <a:r>
              <a:rPr lang="en-US" altLang="ja-JP" sz="2000" dirty="0"/>
              <a:t>1</a:t>
            </a:r>
            <a:r>
              <a:rPr lang="ja-JP" altLang="en-US" sz="2000" dirty="0"/>
              <a:t>よりエディタ</a:t>
            </a:r>
            <a:r>
              <a:rPr lang="en-US" altLang="ja-JP" sz="2000" dirty="0"/>
              <a:t>2</a:t>
            </a:r>
            <a:r>
              <a:rPr lang="ja-JP" altLang="en-US" sz="2000" dirty="0"/>
              <a:t>のほうが作業効率がよい</a:t>
            </a:r>
            <a:endParaRPr lang="en-US" altLang="ja-JP" sz="2000" dirty="0"/>
          </a:p>
        </p:txBody>
      </p:sp>
      <p:sp>
        <p:nvSpPr>
          <p:cNvPr id="6" name="スライド番号プレースホルダー 5">
            <a:extLst>
              <a:ext uri="{FF2B5EF4-FFF2-40B4-BE49-F238E27FC236}">
                <a16:creationId xmlns:a16="http://schemas.microsoft.com/office/drawing/2014/main" id="{D3959639-4DEB-4766-B1E9-1DEDAA39F31F}"/>
              </a:ext>
            </a:extLst>
          </p:cNvPr>
          <p:cNvSpPr>
            <a:spLocks noGrp="1"/>
          </p:cNvSpPr>
          <p:nvPr>
            <p:ph type="sldNum" sz="quarter" idx="12"/>
          </p:nvPr>
        </p:nvSpPr>
        <p:spPr/>
        <p:txBody>
          <a:bodyPr/>
          <a:lstStyle/>
          <a:p>
            <a:pPr>
              <a:defRPr/>
            </a:pPr>
            <a:fld id="{B12562F3-4A2F-4E07-B7D3-3E764FB0DEC6}" type="slidenum">
              <a:rPr lang="en-US" altLang="ja-JP" smtClean="0"/>
              <a:pPr>
                <a:defRPr/>
              </a:pPr>
              <a:t>6</a:t>
            </a:fld>
            <a:endParaRPr lang="en-US" altLang="ja-JP"/>
          </a:p>
        </p:txBody>
      </p:sp>
    </p:spTree>
    <p:extLst>
      <p:ext uri="{BB962C8B-B14F-4D97-AF65-F5344CB8AC3E}">
        <p14:creationId xmlns:p14="http://schemas.microsoft.com/office/powerpoint/2010/main" val="131397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a:xfrm>
            <a:off x="457200" y="274638"/>
            <a:ext cx="8218488" cy="1143000"/>
          </a:xfrm>
        </p:spPr>
        <p:txBody>
          <a:bodyPr wrap="square" anchor="ctr">
            <a:normAutofit/>
          </a:bodyPr>
          <a:lstStyle/>
          <a:p>
            <a:r>
              <a:rPr lang="ja-JP" altLang="en-US" sz="4000" dirty="0"/>
              <a:t>提案手法</a:t>
            </a:r>
            <a:r>
              <a:rPr kumimoji="1" lang="ja-JP" altLang="en-US" sz="4000" dirty="0"/>
              <a:t>の全体図</a:t>
            </a:r>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a:xfrm>
            <a:off x="7597775" y="6308725"/>
            <a:ext cx="1150938" cy="288925"/>
          </a:xfrm>
        </p:spPr>
        <p:txBody>
          <a:bodyPr wrap="square" anchor="t">
            <a:normAutofit/>
          </a:bodyPr>
          <a:lstStyle/>
          <a:p>
            <a:pPr>
              <a:lnSpc>
                <a:spcPct val="90000"/>
              </a:lnSpc>
              <a:spcAft>
                <a:spcPts val="600"/>
              </a:spcAft>
              <a:defRPr/>
            </a:pPr>
            <a:fld id="{B12562F3-4A2F-4E07-B7D3-3E764FB0DEC6}" type="slidenum">
              <a:rPr lang="en-US" altLang="ja-JP" smtClean="0"/>
              <a:pPr>
                <a:lnSpc>
                  <a:spcPct val="90000"/>
                </a:lnSpc>
                <a:spcAft>
                  <a:spcPts val="600"/>
                </a:spcAft>
                <a:defRPr/>
              </a:pPr>
              <a:t>7</a:t>
            </a:fld>
            <a:endParaRPr lang="en-US" altLang="ja-JP"/>
          </a:p>
        </p:txBody>
      </p:sp>
      <p:pic>
        <p:nvPicPr>
          <p:cNvPr id="15" name="図 14">
            <a:extLst>
              <a:ext uri="{FF2B5EF4-FFF2-40B4-BE49-F238E27FC236}">
                <a16:creationId xmlns:a16="http://schemas.microsoft.com/office/drawing/2014/main" id="{BF7EBBDF-57FB-43EB-AFA0-49E3CBF15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87" y="1509522"/>
            <a:ext cx="8825948" cy="4799203"/>
          </a:xfrm>
          <a:prstGeom prst="rect">
            <a:avLst/>
          </a:prstGeom>
        </p:spPr>
      </p:pic>
    </p:spTree>
    <p:extLst>
      <p:ext uri="{BB962C8B-B14F-4D97-AF65-F5344CB8AC3E}">
        <p14:creationId xmlns:p14="http://schemas.microsoft.com/office/powerpoint/2010/main" val="13983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kumimoji="1" lang="ja-JP" altLang="en-US" sz="4000"/>
              <a:t>自己評価</a:t>
            </a:r>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p:txBody>
          <a:bodyPr/>
          <a:lstStyle/>
          <a:p>
            <a:r>
              <a:rPr lang="ja-JP" altLang="en-US" sz="2400" dirty="0"/>
              <a:t>タスクに要する時間について開発前後でアンケートをとる</a:t>
            </a:r>
            <a:endParaRPr lang="en-US" altLang="ja-JP" sz="2400" dirty="0"/>
          </a:p>
          <a:p>
            <a:pPr lvl="1"/>
            <a:r>
              <a:rPr lang="ja-JP" altLang="en-US" sz="2000" dirty="0"/>
              <a:t>どちらのエディタのほうがコーディングがはやいと思うか</a:t>
            </a:r>
            <a:endParaRPr lang="en-US" altLang="ja-JP" sz="2000" dirty="0"/>
          </a:p>
          <a:p>
            <a:pPr lvl="2"/>
            <a:r>
              <a:rPr lang="ja-JP" altLang="en-US" sz="1800" dirty="0"/>
              <a:t>「エディタ</a:t>
            </a:r>
            <a:r>
              <a:rPr lang="en-US" altLang="ja-JP" sz="1800" dirty="0"/>
              <a:t>1</a:t>
            </a:r>
            <a:r>
              <a:rPr lang="ja-JP" altLang="en-US" sz="1800" dirty="0"/>
              <a:t>の方が非常にはやい」から</a:t>
            </a:r>
            <a:br>
              <a:rPr lang="en-US" altLang="ja-JP" sz="1800" dirty="0"/>
            </a:br>
            <a:r>
              <a:rPr lang="ja-JP" altLang="en-US" sz="1800" dirty="0"/>
              <a:t>「エディタ</a:t>
            </a:r>
            <a:r>
              <a:rPr lang="en-US" altLang="ja-JP" sz="1800" dirty="0"/>
              <a:t>2</a:t>
            </a:r>
            <a:r>
              <a:rPr lang="ja-JP" altLang="en-US" sz="1800" dirty="0"/>
              <a:t>の方が非常にはやい」までの</a:t>
            </a:r>
            <a:r>
              <a:rPr lang="en-US" altLang="ja-JP" sz="1800" dirty="0"/>
              <a:t>5</a:t>
            </a:r>
            <a:r>
              <a:rPr lang="ja-JP" altLang="en-US" sz="1800" dirty="0"/>
              <a:t>段階評価</a:t>
            </a:r>
            <a:endParaRPr lang="en-US" altLang="ja-JP" sz="1800" dirty="0"/>
          </a:p>
          <a:p>
            <a:pPr lvl="1"/>
            <a:r>
              <a:rPr lang="ja-JP" altLang="en-US" sz="2000" dirty="0"/>
              <a:t>アンケート結果を数値に変換</a:t>
            </a:r>
            <a:endParaRPr lang="en-US" altLang="ja-JP" sz="20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8</a:t>
            </a:fld>
            <a:endParaRPr lang="en-US" altLang="ja-JP"/>
          </a:p>
        </p:txBody>
      </p:sp>
      <p:graphicFrame>
        <p:nvGraphicFramePr>
          <p:cNvPr id="4" name="表 4">
            <a:extLst>
              <a:ext uri="{FF2B5EF4-FFF2-40B4-BE49-F238E27FC236}">
                <a16:creationId xmlns:a16="http://schemas.microsoft.com/office/drawing/2014/main" id="{296C5676-EDE3-4F71-8648-92ED55FF7236}"/>
              </a:ext>
            </a:extLst>
          </p:cNvPr>
          <p:cNvGraphicFramePr>
            <a:graphicFrameLocks noGrp="1"/>
          </p:cNvGraphicFramePr>
          <p:nvPr>
            <p:extLst>
              <p:ext uri="{D42A27DB-BD31-4B8C-83A1-F6EECF244321}">
                <p14:modId xmlns:p14="http://schemas.microsoft.com/office/powerpoint/2010/main" val="183678422"/>
              </p:ext>
            </p:extLst>
          </p:nvPr>
        </p:nvGraphicFramePr>
        <p:xfrm>
          <a:off x="2063262" y="3528646"/>
          <a:ext cx="5709139" cy="2868006"/>
        </p:xfrm>
        <a:graphic>
          <a:graphicData uri="http://schemas.openxmlformats.org/drawingml/2006/table">
            <a:tbl>
              <a:tblPr firstRow="1" bandRow="1">
                <a:tableStyleId>{5C22544A-7EE6-4342-B048-85BDC9FD1C3A}</a:tableStyleId>
              </a:tblPr>
              <a:tblGrid>
                <a:gridCol w="3982263">
                  <a:extLst>
                    <a:ext uri="{9D8B030D-6E8A-4147-A177-3AD203B41FA5}">
                      <a16:colId xmlns:a16="http://schemas.microsoft.com/office/drawing/2014/main" val="1208419489"/>
                    </a:ext>
                  </a:extLst>
                </a:gridCol>
                <a:gridCol w="1726876">
                  <a:extLst>
                    <a:ext uri="{9D8B030D-6E8A-4147-A177-3AD203B41FA5}">
                      <a16:colId xmlns:a16="http://schemas.microsoft.com/office/drawing/2014/main" val="575358590"/>
                    </a:ext>
                  </a:extLst>
                </a:gridCol>
              </a:tblGrid>
              <a:tr h="478001">
                <a:tc>
                  <a:txBody>
                    <a:bodyPr/>
                    <a:lstStyle/>
                    <a:p>
                      <a:r>
                        <a:rPr kumimoji="1" lang="ja-JP" altLang="en-US">
                          <a:solidFill>
                            <a:schemeClr val="tx1"/>
                          </a:solidFill>
                        </a:rPr>
                        <a:t>アンケート結果</a:t>
                      </a:r>
                    </a:p>
                  </a:txBody>
                  <a:tcPr/>
                </a:tc>
                <a:tc>
                  <a:txBody>
                    <a:bodyPr/>
                    <a:lstStyle/>
                    <a:p>
                      <a:pPr algn="ctr"/>
                      <a:r>
                        <a:rPr kumimoji="1" lang="ja-JP" altLang="en-US" dirty="0">
                          <a:solidFill>
                            <a:schemeClr val="tx1"/>
                          </a:solidFill>
                        </a:rPr>
                        <a:t>対応する値</a:t>
                      </a:r>
                    </a:p>
                  </a:txBody>
                  <a:tcPr/>
                </a:tc>
                <a:extLst>
                  <a:ext uri="{0D108BD9-81ED-4DB2-BD59-A6C34878D82A}">
                    <a16:rowId xmlns:a16="http://schemas.microsoft.com/office/drawing/2014/main" val="3534096439"/>
                  </a:ext>
                </a:extLst>
              </a:tr>
              <a:tr h="478001">
                <a:tc>
                  <a:txBody>
                    <a:bodyPr/>
                    <a:lstStyle/>
                    <a:p>
                      <a:r>
                        <a:rPr kumimoji="1" lang="ja-JP" altLang="en-US">
                          <a:solidFill>
                            <a:schemeClr val="tx1"/>
                          </a:solidFill>
                        </a:rPr>
                        <a:t>エディタ１のほうが非常にはやい</a:t>
                      </a:r>
                    </a:p>
                  </a:txBody>
                  <a:tcPr/>
                </a:tc>
                <a:tc>
                  <a:txBody>
                    <a:bodyPr/>
                    <a:lstStyle/>
                    <a:p>
                      <a:pPr algn="ctr"/>
                      <a:r>
                        <a:rPr kumimoji="1" lang="en-US" altLang="ja-JP">
                          <a:solidFill>
                            <a:schemeClr val="tx1"/>
                          </a:solidFill>
                        </a:rPr>
                        <a:t>+2</a:t>
                      </a:r>
                      <a:endParaRPr kumimoji="1" lang="ja-JP" altLang="en-US">
                        <a:solidFill>
                          <a:schemeClr val="tx1"/>
                        </a:solidFill>
                      </a:endParaRPr>
                    </a:p>
                  </a:txBody>
                  <a:tcPr/>
                </a:tc>
                <a:extLst>
                  <a:ext uri="{0D108BD9-81ED-4DB2-BD59-A6C34878D82A}">
                    <a16:rowId xmlns:a16="http://schemas.microsoft.com/office/drawing/2014/main" val="2919472675"/>
                  </a:ext>
                </a:extLst>
              </a:tr>
              <a:tr h="478001">
                <a:tc>
                  <a:txBody>
                    <a:bodyPr/>
                    <a:lstStyle/>
                    <a:p>
                      <a:r>
                        <a:rPr kumimoji="1" lang="ja-JP" altLang="en-US">
                          <a:solidFill>
                            <a:schemeClr val="tx1"/>
                          </a:solidFill>
                        </a:rPr>
                        <a:t>エディタ１のほうがすこしはやい</a:t>
                      </a:r>
                    </a:p>
                  </a:txBody>
                  <a:tcPr/>
                </a:tc>
                <a:tc>
                  <a:txBody>
                    <a:bodyPr/>
                    <a:lstStyle/>
                    <a:p>
                      <a:pPr algn="ctr"/>
                      <a:r>
                        <a:rPr kumimoji="1" lang="en-US" altLang="ja-JP">
                          <a:solidFill>
                            <a:schemeClr val="tx1"/>
                          </a:solidFill>
                        </a:rPr>
                        <a:t>+1</a:t>
                      </a:r>
                      <a:endParaRPr kumimoji="1" lang="ja-JP" altLang="en-US">
                        <a:solidFill>
                          <a:schemeClr val="tx1"/>
                        </a:solidFill>
                      </a:endParaRPr>
                    </a:p>
                  </a:txBody>
                  <a:tcPr/>
                </a:tc>
                <a:extLst>
                  <a:ext uri="{0D108BD9-81ED-4DB2-BD59-A6C34878D82A}">
                    <a16:rowId xmlns:a16="http://schemas.microsoft.com/office/drawing/2014/main" val="539591468"/>
                  </a:ext>
                </a:extLst>
              </a:tr>
              <a:tr h="478001">
                <a:tc>
                  <a:txBody>
                    <a:bodyPr/>
                    <a:lstStyle/>
                    <a:p>
                      <a:r>
                        <a:rPr kumimoji="1" lang="ja-JP" altLang="en-US">
                          <a:solidFill>
                            <a:schemeClr val="tx1"/>
                          </a:solidFill>
                        </a:rPr>
                        <a:t>変わらない</a:t>
                      </a:r>
                    </a:p>
                  </a:txBody>
                  <a:tcPr/>
                </a:tc>
                <a:tc>
                  <a:txBody>
                    <a:bodyPr/>
                    <a:lstStyle/>
                    <a:p>
                      <a:pPr algn="ctr"/>
                      <a:r>
                        <a:rPr kumimoji="1" lang="en-US" altLang="ja-JP">
                          <a:solidFill>
                            <a:schemeClr val="tx1"/>
                          </a:solidFill>
                        </a:rPr>
                        <a:t>0</a:t>
                      </a:r>
                      <a:endParaRPr kumimoji="1" lang="ja-JP" altLang="en-US">
                        <a:solidFill>
                          <a:schemeClr val="tx1"/>
                        </a:solidFill>
                      </a:endParaRPr>
                    </a:p>
                  </a:txBody>
                  <a:tcPr/>
                </a:tc>
                <a:extLst>
                  <a:ext uri="{0D108BD9-81ED-4DB2-BD59-A6C34878D82A}">
                    <a16:rowId xmlns:a16="http://schemas.microsoft.com/office/drawing/2014/main" val="2173858002"/>
                  </a:ext>
                </a:extLst>
              </a:tr>
              <a:tr h="478001">
                <a:tc>
                  <a:txBody>
                    <a:bodyPr/>
                    <a:lstStyle/>
                    <a:p>
                      <a:r>
                        <a:rPr kumimoji="1" lang="ja-JP" altLang="en-US">
                          <a:solidFill>
                            <a:schemeClr val="tx1"/>
                          </a:solidFill>
                        </a:rPr>
                        <a:t>エディタ２のほうがすこしはやい</a:t>
                      </a:r>
                    </a:p>
                  </a:txBody>
                  <a:tcPr/>
                </a:tc>
                <a:tc>
                  <a:txBody>
                    <a:bodyPr/>
                    <a:lstStyle/>
                    <a:p>
                      <a:pPr algn="ctr"/>
                      <a:r>
                        <a:rPr kumimoji="1" lang="en-US" altLang="ja-JP">
                          <a:solidFill>
                            <a:schemeClr val="tx1"/>
                          </a:solidFill>
                        </a:rPr>
                        <a:t>-1</a:t>
                      </a:r>
                      <a:endParaRPr kumimoji="1" lang="ja-JP" altLang="en-US">
                        <a:solidFill>
                          <a:schemeClr val="tx1"/>
                        </a:solidFill>
                      </a:endParaRPr>
                    </a:p>
                  </a:txBody>
                  <a:tcPr/>
                </a:tc>
                <a:extLst>
                  <a:ext uri="{0D108BD9-81ED-4DB2-BD59-A6C34878D82A}">
                    <a16:rowId xmlns:a16="http://schemas.microsoft.com/office/drawing/2014/main" val="3991728819"/>
                  </a:ext>
                </a:extLst>
              </a:tr>
              <a:tr h="478001">
                <a:tc>
                  <a:txBody>
                    <a:bodyPr/>
                    <a:lstStyle/>
                    <a:p>
                      <a:r>
                        <a:rPr kumimoji="1" lang="ja-JP" altLang="en-US">
                          <a:solidFill>
                            <a:schemeClr val="tx1"/>
                          </a:solidFill>
                        </a:rPr>
                        <a:t>エディタ２のほうが非常にはやい</a:t>
                      </a:r>
                    </a:p>
                  </a:txBody>
                  <a:tcPr/>
                </a:tc>
                <a:tc>
                  <a:txBody>
                    <a:bodyPr/>
                    <a:lstStyle/>
                    <a:p>
                      <a:pPr algn="ctr"/>
                      <a:r>
                        <a:rPr kumimoji="1" lang="en-US" altLang="ja-JP" dirty="0">
                          <a:solidFill>
                            <a:schemeClr val="tx1"/>
                          </a:solidFill>
                        </a:rPr>
                        <a:t>-2</a:t>
                      </a:r>
                      <a:endParaRPr kumimoji="1" lang="ja-JP" altLang="en-US" dirty="0">
                        <a:solidFill>
                          <a:schemeClr val="tx1"/>
                        </a:solidFill>
                      </a:endParaRPr>
                    </a:p>
                  </a:txBody>
                  <a:tcPr/>
                </a:tc>
                <a:extLst>
                  <a:ext uri="{0D108BD9-81ED-4DB2-BD59-A6C34878D82A}">
                    <a16:rowId xmlns:a16="http://schemas.microsoft.com/office/drawing/2014/main" val="2260562032"/>
                  </a:ext>
                </a:extLst>
              </a:tr>
            </a:tbl>
          </a:graphicData>
        </a:graphic>
      </p:graphicFrame>
    </p:spTree>
    <p:extLst>
      <p:ext uri="{BB962C8B-B14F-4D97-AF65-F5344CB8AC3E}">
        <p14:creationId xmlns:p14="http://schemas.microsoft.com/office/powerpoint/2010/main" val="32391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87F24-2FED-47E6-9437-CF84276AE960}"/>
              </a:ext>
            </a:extLst>
          </p:cNvPr>
          <p:cNvSpPr>
            <a:spLocks noGrp="1"/>
          </p:cNvSpPr>
          <p:nvPr>
            <p:ph type="title"/>
          </p:nvPr>
        </p:nvSpPr>
        <p:spPr/>
        <p:txBody>
          <a:bodyPr/>
          <a:lstStyle/>
          <a:p>
            <a:r>
              <a:rPr kumimoji="1" lang="ja-JP" altLang="en-US" sz="4000"/>
              <a:t>定量的評価（</a:t>
            </a:r>
            <a:r>
              <a:rPr kumimoji="1" lang="en-US" altLang="ja-JP" sz="4000"/>
              <a:t>1/3</a:t>
            </a:r>
            <a:r>
              <a:rPr kumimoji="1" lang="ja-JP" altLang="en-US" sz="4000"/>
              <a:t>）</a:t>
            </a:r>
          </a:p>
        </p:txBody>
      </p:sp>
      <p:sp>
        <p:nvSpPr>
          <p:cNvPr id="3" name="コンテンツ プレースホルダー 2">
            <a:extLst>
              <a:ext uri="{FF2B5EF4-FFF2-40B4-BE49-F238E27FC236}">
                <a16:creationId xmlns:a16="http://schemas.microsoft.com/office/drawing/2014/main" id="{20178831-F3B7-4E7E-8FCD-71854CF39557}"/>
              </a:ext>
            </a:extLst>
          </p:cNvPr>
          <p:cNvSpPr>
            <a:spLocks noGrp="1"/>
          </p:cNvSpPr>
          <p:nvPr>
            <p:ph idx="1"/>
          </p:nvPr>
        </p:nvSpPr>
        <p:spPr>
          <a:xfrm>
            <a:off x="308112" y="1600200"/>
            <a:ext cx="8607287" cy="4525963"/>
          </a:xfrm>
        </p:spPr>
        <p:txBody>
          <a:bodyPr/>
          <a:lstStyle/>
          <a:p>
            <a:r>
              <a:rPr lang="ja-JP" altLang="en-US" sz="2400" dirty="0"/>
              <a:t>各エディタから同条件で細粒度編集履歴を収集する必要がある</a:t>
            </a:r>
            <a:endParaRPr lang="en-US" altLang="ja-JP" sz="2400" dirty="0"/>
          </a:p>
          <a:p>
            <a:pPr marL="457200" lvl="1" indent="0">
              <a:buNone/>
            </a:pPr>
            <a:r>
              <a:rPr lang="ja-JP" altLang="en-US" sz="2000" dirty="0"/>
              <a:t>　 特定エディタに依存しない細粒度編集履歴収集プラットフォーム</a:t>
            </a:r>
            <a:r>
              <a:rPr lang="en-US" altLang="ja-JP" sz="1400" dirty="0"/>
              <a:t>[2][3]</a:t>
            </a:r>
            <a:r>
              <a:rPr lang="ja-JP" altLang="en-US" sz="2000" dirty="0"/>
              <a:t>を</a:t>
            </a:r>
            <a:br>
              <a:rPr lang="en-US" altLang="ja-JP" sz="2000" dirty="0"/>
            </a:br>
            <a:r>
              <a:rPr lang="ja-JP" altLang="en-US" sz="2000" dirty="0"/>
              <a:t>　 活用することで実現</a:t>
            </a:r>
            <a:endParaRPr lang="en-US" altLang="ja-JP" sz="2000" dirty="0"/>
          </a:p>
          <a:p>
            <a:pPr lvl="2"/>
            <a:r>
              <a:rPr lang="ja-JP" altLang="en-US" sz="1800" dirty="0"/>
              <a:t>言語サーバを応用したモジュールに分離されている</a:t>
            </a:r>
            <a:endParaRPr lang="en-US" altLang="ja-JP" sz="1800" dirty="0"/>
          </a:p>
          <a:p>
            <a:pPr lvl="2"/>
            <a:r>
              <a:rPr lang="ja-JP" altLang="en-US" sz="1800" dirty="0"/>
              <a:t>各エディタのプラグインを開発すれば細粒度編集履歴を収集できる</a:t>
            </a:r>
            <a:endParaRPr lang="en-US" altLang="ja-JP" sz="1800" dirty="0"/>
          </a:p>
        </p:txBody>
      </p:sp>
      <p:sp>
        <p:nvSpPr>
          <p:cNvPr id="6" name="スライド番号プレースホルダー 5">
            <a:extLst>
              <a:ext uri="{FF2B5EF4-FFF2-40B4-BE49-F238E27FC236}">
                <a16:creationId xmlns:a16="http://schemas.microsoft.com/office/drawing/2014/main" id="{310E40F1-1E34-49CE-820E-D20ED4882EC7}"/>
              </a:ext>
            </a:extLst>
          </p:cNvPr>
          <p:cNvSpPr>
            <a:spLocks noGrp="1"/>
          </p:cNvSpPr>
          <p:nvPr>
            <p:ph type="sldNum" sz="quarter" idx="12"/>
          </p:nvPr>
        </p:nvSpPr>
        <p:spPr/>
        <p:txBody>
          <a:bodyPr/>
          <a:lstStyle/>
          <a:p>
            <a:pPr>
              <a:defRPr/>
            </a:pPr>
            <a:fld id="{B12562F3-4A2F-4E07-B7D3-3E764FB0DEC6}" type="slidenum">
              <a:rPr lang="en-US" altLang="ja-JP" smtClean="0"/>
              <a:pPr>
                <a:defRPr/>
              </a:pPr>
              <a:t>9</a:t>
            </a:fld>
            <a:endParaRPr lang="en-US" altLang="ja-JP"/>
          </a:p>
        </p:txBody>
      </p:sp>
      <p:sp>
        <p:nvSpPr>
          <p:cNvPr id="8" name="矢印: 右 7">
            <a:extLst>
              <a:ext uri="{FF2B5EF4-FFF2-40B4-BE49-F238E27FC236}">
                <a16:creationId xmlns:a16="http://schemas.microsoft.com/office/drawing/2014/main" id="{2FEBB8AF-1AE9-4087-AA59-BDFB4A175A10}"/>
              </a:ext>
            </a:extLst>
          </p:cNvPr>
          <p:cNvSpPr/>
          <p:nvPr/>
        </p:nvSpPr>
        <p:spPr>
          <a:xfrm>
            <a:off x="722732" y="2136688"/>
            <a:ext cx="263769" cy="193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81A0A4DD-B47D-49B5-9FBC-583AC2C4AF73}"/>
              </a:ext>
            </a:extLst>
          </p:cNvPr>
          <p:cNvSpPr txBox="1">
            <a:spLocks/>
          </p:cNvSpPr>
          <p:nvPr/>
        </p:nvSpPr>
        <p:spPr bwMode="auto">
          <a:xfrm>
            <a:off x="1669592" y="6027300"/>
            <a:ext cx="7079121" cy="5928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000" kern="0" dirty="0"/>
              <a:t>[2] </a:t>
            </a:r>
            <a:r>
              <a:rPr lang="ja-JP" altLang="ja-JP" sz="1000" dirty="0"/>
              <a:t>石田直人 </a:t>
            </a:r>
            <a:r>
              <a:rPr lang="en-US" altLang="ja-JP" sz="1000" dirty="0"/>
              <a:t>: </a:t>
            </a:r>
            <a:r>
              <a:rPr lang="ja-JP" altLang="ja-JP" sz="1000" dirty="0"/>
              <a:t>特定エディタに依存しない細粒度編集履歴収集ツールの開発とその適用，大阪大学修士学位論文，</a:t>
            </a:r>
            <a:r>
              <a:rPr lang="en-US" altLang="ja-JP" sz="1000" dirty="0"/>
              <a:t>2020</a:t>
            </a:r>
          </a:p>
          <a:p>
            <a:pPr marL="0" indent="0">
              <a:buNone/>
            </a:pPr>
            <a:r>
              <a:rPr lang="en-US" altLang="ja-JP" sz="1000" dirty="0"/>
              <a:t>[3] </a:t>
            </a:r>
            <a:r>
              <a:rPr lang="ja-JP" altLang="en-US" sz="1000" dirty="0"/>
              <a:t>石田 直人</a:t>
            </a:r>
            <a:r>
              <a:rPr lang="en-US" altLang="ja-JP" sz="1000" dirty="0"/>
              <a:t>, </a:t>
            </a:r>
            <a:r>
              <a:rPr lang="ja-JP" altLang="en-US" sz="1000" dirty="0"/>
              <a:t>神田 哲也 嶋利 一真</a:t>
            </a:r>
            <a:r>
              <a:rPr lang="en-US" altLang="ja-JP" sz="1000" dirty="0"/>
              <a:t>, </a:t>
            </a:r>
            <a:r>
              <a:rPr lang="ja-JP" altLang="en-US" sz="1000" dirty="0"/>
              <a:t>井上 克郎</a:t>
            </a:r>
            <a:r>
              <a:rPr lang="en-US" altLang="ja-JP" sz="1000" kern="0" dirty="0"/>
              <a:t> :</a:t>
            </a:r>
            <a:r>
              <a:rPr lang="ja-JP" altLang="en-US" sz="1000" kern="0" dirty="0"/>
              <a:t>言語サーバを応用した細粒度編集履歴収集プラットフォームの構想</a:t>
            </a:r>
            <a:r>
              <a:rPr lang="en-US" altLang="ja-JP" sz="1000" kern="0" dirty="0"/>
              <a:t>,</a:t>
            </a:r>
            <a:r>
              <a:rPr lang="ja-JP" altLang="en-US" sz="1000" kern="0" dirty="0"/>
              <a:t>　</a:t>
            </a:r>
            <a:endParaRPr lang="en-US" altLang="ja-JP" sz="1000" kern="0" dirty="0"/>
          </a:p>
          <a:p>
            <a:pPr marL="0" indent="0">
              <a:buNone/>
            </a:pPr>
            <a:r>
              <a:rPr lang="en-US" altLang="ja-JP" sz="1000" kern="0" dirty="0"/>
              <a:t>     </a:t>
            </a:r>
            <a:r>
              <a:rPr lang="ja-JP" altLang="en-US" sz="1000" kern="0" dirty="0"/>
              <a:t>ソフトウェアエンジニアリングシンポジウム</a:t>
            </a:r>
            <a:r>
              <a:rPr lang="en-US" altLang="ja-JP" sz="1000" kern="0" dirty="0"/>
              <a:t>2020 WS5, 2020</a:t>
            </a:r>
            <a:endParaRPr lang="ja-JP" altLang="ja-JP" sz="1000" dirty="0"/>
          </a:p>
        </p:txBody>
      </p:sp>
      <p:pic>
        <p:nvPicPr>
          <p:cNvPr id="14" name="図 13">
            <a:extLst>
              <a:ext uri="{FF2B5EF4-FFF2-40B4-BE49-F238E27FC236}">
                <a16:creationId xmlns:a16="http://schemas.microsoft.com/office/drawing/2014/main" id="{79E4B6BE-40A0-48AB-A711-00DE2EA41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3498574"/>
            <a:ext cx="8855765" cy="2437914"/>
          </a:xfrm>
          <a:prstGeom prst="rect">
            <a:avLst/>
          </a:prstGeom>
        </p:spPr>
      </p:pic>
    </p:spTree>
    <p:extLst>
      <p:ext uri="{BB962C8B-B14F-4D97-AF65-F5344CB8AC3E}">
        <p14:creationId xmlns:p14="http://schemas.microsoft.com/office/powerpoint/2010/main" val="207742878"/>
      </p:ext>
    </p:extLst>
  </p:cSld>
  <p:clrMapOvr>
    <a:masterClrMapping/>
  </p:clrMapOvr>
</p:sld>
</file>

<file path=ppt/theme/theme1.xml><?xml version="1.0" encoding="utf-8"?>
<a:theme xmlns:a="http://schemas.openxmlformats.org/drawingml/2006/main" name="Sel-CoolMetal-white-2013">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2013" id="{9ECAE0AE-9D2A-426D-AEF8-DA3D6B6ACF53}" vid="{A5273F61-7768-4106-83D1-2C5CD5D4469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卒論スライド</Template>
  <TotalTime>2453</TotalTime>
  <Words>4220</Words>
  <Application>Microsoft Office PowerPoint</Application>
  <PresentationFormat>画面に合わせる (4:3)</PresentationFormat>
  <Paragraphs>414</Paragraphs>
  <Slides>29</Slides>
  <Notes>28</Notes>
  <HiddenSlides>8</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ＭＳ Ｐゴシック</vt:lpstr>
      <vt:lpstr>游ゴシック</vt:lpstr>
      <vt:lpstr>Arial</vt:lpstr>
      <vt:lpstr>Cambria Math</vt:lpstr>
      <vt:lpstr>Tahoma</vt:lpstr>
      <vt:lpstr>Sel-CoolMetal-white-2013</vt:lpstr>
      <vt:lpstr>エディタの作業効率に関する 開発者の自己評価と定量的評価</vt:lpstr>
      <vt:lpstr>コーディングプロセスの把握</vt:lpstr>
      <vt:lpstr>細粒度編集履歴</vt:lpstr>
      <vt:lpstr>研究動機</vt:lpstr>
      <vt:lpstr>研究概要</vt:lpstr>
      <vt:lpstr>提案手法の概要</vt:lpstr>
      <vt:lpstr>提案手法の全体図</vt:lpstr>
      <vt:lpstr>自己評価</vt:lpstr>
      <vt:lpstr>定量的評価（1/3）</vt:lpstr>
      <vt:lpstr>定量的評価（2/3）</vt:lpstr>
      <vt:lpstr>定量的評価（3/3）</vt:lpstr>
      <vt:lpstr>自己評価と定量的評価の比較（1/2）</vt:lpstr>
      <vt:lpstr>自己評価と定量的評価の比較（2/2）</vt:lpstr>
      <vt:lpstr>実験</vt:lpstr>
      <vt:lpstr>実験準備（1/2）</vt:lpstr>
      <vt:lpstr>実験準備（2/2）</vt:lpstr>
      <vt:lpstr>結果（1/2）</vt:lpstr>
      <vt:lpstr>結果（2/2）</vt:lpstr>
      <vt:lpstr>コーディング過程も含めた定量的評価 （1/2）　</vt:lpstr>
      <vt:lpstr>コーディング過程も含めた定量的評価 （2/2）　</vt:lpstr>
      <vt:lpstr>まとめと今後の課題</vt:lpstr>
      <vt:lpstr>既存研究の問題点</vt:lpstr>
      <vt:lpstr>Achievement Ratio[2]</vt:lpstr>
      <vt:lpstr>レーベンシュタイン距離[3]</vt:lpstr>
      <vt:lpstr>履歴収集部（1/2）</vt:lpstr>
      <vt:lpstr>履歴収集部（2/2）</vt:lpstr>
      <vt:lpstr>結果（1/2）</vt:lpstr>
      <vt:lpstr>結果（2/2）</vt:lpstr>
      <vt:lpstr>コーディング過程も含めた定量的評価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鬼塚 仙太郎</dc:creator>
  <cp:lastModifiedBy>鬼塚 仙太郎</cp:lastModifiedBy>
  <cp:revision>96</cp:revision>
  <dcterms:created xsi:type="dcterms:W3CDTF">2022-02-07T09:38:08Z</dcterms:created>
  <dcterms:modified xsi:type="dcterms:W3CDTF">2022-02-14T13:32:08Z</dcterms:modified>
</cp:coreProperties>
</file>