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1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handoutMasterIdLst>
    <p:handoutMasterId r:id="rId22"/>
  </p:handoutMasterIdLst>
  <p:sldIdLst>
    <p:sldId id="256" r:id="rId2"/>
    <p:sldId id="381" r:id="rId3"/>
    <p:sldId id="382" r:id="rId4"/>
    <p:sldId id="383" r:id="rId5"/>
    <p:sldId id="411" r:id="rId6"/>
    <p:sldId id="385" r:id="rId7"/>
    <p:sldId id="406" r:id="rId8"/>
    <p:sldId id="413" r:id="rId9"/>
    <p:sldId id="414" r:id="rId10"/>
    <p:sldId id="416" r:id="rId11"/>
    <p:sldId id="417" r:id="rId12"/>
    <p:sldId id="392" r:id="rId13"/>
    <p:sldId id="398" r:id="rId14"/>
    <p:sldId id="399" r:id="rId15"/>
    <p:sldId id="394" r:id="rId16"/>
    <p:sldId id="403" r:id="rId17"/>
    <p:sldId id="395" r:id="rId18"/>
    <p:sldId id="404" r:id="rId19"/>
    <p:sldId id="396" r:id="rId20"/>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4B1A1A6-32B8-411E-B1F5-B66BC2C368E8}">
          <p14:sldIdLst>
            <p14:sldId id="256"/>
            <p14:sldId id="381"/>
            <p14:sldId id="382"/>
            <p14:sldId id="383"/>
            <p14:sldId id="411"/>
            <p14:sldId id="385"/>
            <p14:sldId id="406"/>
            <p14:sldId id="413"/>
            <p14:sldId id="414"/>
            <p14:sldId id="416"/>
            <p14:sldId id="417"/>
            <p14:sldId id="392"/>
            <p14:sldId id="398"/>
            <p14:sldId id="399"/>
            <p14:sldId id="394"/>
            <p14:sldId id="403"/>
            <p14:sldId id="395"/>
            <p14:sldId id="404"/>
            <p14:sldId id="396"/>
          </p14:sldIdLst>
        </p14:section>
        <p14:section name="古いバージョン" id="{FAE44E92-EA38-4F1A-82B4-46A3E9C50A9D}">
          <p14:sldIdLst/>
        </p14:section>
        <p14:section name="タイトルなしのセクション" id="{52CF57D2-E573-48E6-8528-BFC2026622ED}">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66"/>
    <a:srgbClr val="E6E6E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36" autoAdjust="0"/>
    <p:restoredTop sz="81534" autoAdjust="0"/>
  </p:normalViewPr>
  <p:slideViewPr>
    <p:cSldViewPr snapToGrid="0" showGuides="1">
      <p:cViewPr>
        <p:scale>
          <a:sx n="116" d="100"/>
          <a:sy n="116" d="100"/>
        </p:scale>
        <p:origin x="344" y="-5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___.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___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___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___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___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___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7A0-4640-81B6-5ACA46B7595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7A0-4640-81B6-5ACA46B7595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7A0-4640-81B6-5ACA46B7595D}"/>
              </c:ext>
            </c:extLst>
          </c:dPt>
          <c:val>
            <c:numRef>
              <c:f>Sheet1!$A$1:$C$1</c:f>
              <c:numCache>
                <c:formatCode>0.00%</c:formatCode>
                <c:ptCount val="3"/>
                <c:pt idx="0">
                  <c:v>0.49399999999999999</c:v>
                </c:pt>
                <c:pt idx="1">
                  <c:v>0.30499999999999999</c:v>
                </c:pt>
                <c:pt idx="2">
                  <c:v>0.20100000000000001</c:v>
                </c:pt>
              </c:numCache>
            </c:numRef>
          </c:val>
          <c:extLst>
            <c:ext xmlns:c16="http://schemas.microsoft.com/office/drawing/2014/chart" uri="{C3380CC4-5D6E-409C-BE32-E72D297353CC}">
              <c16:uniqueId val="{00000006-27A0-4640-81B6-5ACA46B7595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FF9900"/>
              </a:solidFill>
              <a:ln w="19050">
                <a:solidFill>
                  <a:schemeClr val="lt1"/>
                </a:solidFill>
              </a:ln>
              <a:effectLst/>
            </c:spPr>
            <c:extLst>
              <c:ext xmlns:c16="http://schemas.microsoft.com/office/drawing/2014/chart" uri="{C3380CC4-5D6E-409C-BE32-E72D297353CC}">
                <c16:uniqueId val="{00000001-EAFF-46C1-86F3-D332EFE65561}"/>
              </c:ext>
            </c:extLst>
          </c:dPt>
          <c:dPt>
            <c:idx val="1"/>
            <c:bubble3D val="0"/>
            <c:spPr>
              <a:solidFill>
                <a:srgbClr val="0070C0"/>
              </a:solidFill>
              <a:ln w="19050">
                <a:solidFill>
                  <a:schemeClr val="lt1"/>
                </a:solidFill>
              </a:ln>
              <a:effectLst/>
            </c:spPr>
            <c:extLst>
              <c:ext xmlns:c16="http://schemas.microsoft.com/office/drawing/2014/chart" uri="{C3380CC4-5D6E-409C-BE32-E72D297353CC}">
                <c16:uniqueId val="{00000003-EAFF-46C1-86F3-D332EFE65561}"/>
              </c:ext>
            </c:extLst>
          </c:dPt>
          <c:val>
            <c:numRef>
              <c:f>Sheet1!$A$1:$B$1</c:f>
              <c:numCache>
                <c:formatCode>0%</c:formatCode>
                <c:ptCount val="2"/>
                <c:pt idx="0">
                  <c:v>0.24</c:v>
                </c:pt>
                <c:pt idx="1">
                  <c:v>0.76</c:v>
                </c:pt>
              </c:numCache>
            </c:numRef>
          </c:val>
          <c:extLst>
            <c:ext xmlns:c16="http://schemas.microsoft.com/office/drawing/2014/chart" uri="{C3380CC4-5D6E-409C-BE32-E72D297353CC}">
              <c16:uniqueId val="{00000004-EAFF-46C1-86F3-D332EFE6556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955938844330877"/>
          <c:y val="3.3977842166234583E-2"/>
          <c:w val="0.53857027663761348"/>
          <c:h val="0.89321249604897701"/>
        </c:manualLayout>
      </c:layout>
      <c:pieChart>
        <c:varyColors val="1"/>
        <c:ser>
          <c:idx val="0"/>
          <c:order val="0"/>
          <c:dPt>
            <c:idx val="0"/>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1-3798-438B-925C-1AEEE9F2780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798-438B-925C-1AEEE9F2780C}"/>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3798-438B-925C-1AEEE9F2780C}"/>
              </c:ext>
            </c:extLst>
          </c:dPt>
          <c:val>
            <c:numRef>
              <c:f>Sheet1!$A$1:$C$1</c:f>
              <c:numCache>
                <c:formatCode>0%</c:formatCode>
                <c:ptCount val="3"/>
                <c:pt idx="0">
                  <c:v>0.34300000000000003</c:v>
                </c:pt>
                <c:pt idx="1">
                  <c:v>0.64300000000000002</c:v>
                </c:pt>
                <c:pt idx="2" formatCode="0.00%">
                  <c:v>1.4E-2</c:v>
                </c:pt>
              </c:numCache>
            </c:numRef>
          </c:val>
          <c:extLst>
            <c:ext xmlns:c16="http://schemas.microsoft.com/office/drawing/2014/chart" uri="{C3380CC4-5D6E-409C-BE32-E72D297353CC}">
              <c16:uniqueId val="{00000006-3798-438B-925C-1AEEE9F2780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FF9900"/>
              </a:solidFill>
              <a:ln w="19050">
                <a:solidFill>
                  <a:schemeClr val="lt1"/>
                </a:solidFill>
              </a:ln>
              <a:effectLst/>
            </c:spPr>
            <c:extLst>
              <c:ext xmlns:c16="http://schemas.microsoft.com/office/drawing/2014/chart" uri="{C3380CC4-5D6E-409C-BE32-E72D297353CC}">
                <c16:uniqueId val="{00000001-DA31-2241-A229-4C9AEE056F70}"/>
              </c:ext>
            </c:extLst>
          </c:dPt>
          <c:dPt>
            <c:idx val="1"/>
            <c:bubble3D val="0"/>
            <c:spPr>
              <a:solidFill>
                <a:srgbClr val="0070C0"/>
              </a:solidFill>
              <a:ln w="19050">
                <a:solidFill>
                  <a:schemeClr val="lt1"/>
                </a:solidFill>
              </a:ln>
              <a:effectLst/>
            </c:spPr>
            <c:extLst>
              <c:ext xmlns:c16="http://schemas.microsoft.com/office/drawing/2014/chart" uri="{C3380CC4-5D6E-409C-BE32-E72D297353CC}">
                <c16:uniqueId val="{00000003-DA31-2241-A229-4C9AEE056F70}"/>
              </c:ext>
            </c:extLst>
          </c:dPt>
          <c:val>
            <c:numRef>
              <c:f>Sheet1!$A$1:$B$1</c:f>
              <c:numCache>
                <c:formatCode>0%</c:formatCode>
                <c:ptCount val="2"/>
                <c:pt idx="0">
                  <c:v>0.24</c:v>
                </c:pt>
                <c:pt idx="1">
                  <c:v>0.76</c:v>
                </c:pt>
              </c:numCache>
            </c:numRef>
          </c:val>
          <c:extLst>
            <c:ext xmlns:c16="http://schemas.microsoft.com/office/drawing/2014/chart" uri="{C3380CC4-5D6E-409C-BE32-E72D297353CC}">
              <c16:uniqueId val="{00000004-DA31-2241-A229-4C9AEE056F7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57B-48F6-9143-BDACF0E396D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57B-48F6-9143-BDACF0E396D6}"/>
              </c:ext>
            </c:extLst>
          </c:dPt>
          <c:val>
            <c:numRef>
              <c:f>Sheet1!$A$1:$B$1</c:f>
              <c:numCache>
                <c:formatCode>0.00%</c:formatCode>
                <c:ptCount val="2"/>
                <c:pt idx="0">
                  <c:v>0.80800000000000005</c:v>
                </c:pt>
                <c:pt idx="1">
                  <c:v>0.192</c:v>
                </c:pt>
              </c:numCache>
            </c:numRef>
          </c:val>
          <c:extLst>
            <c:ext xmlns:c16="http://schemas.microsoft.com/office/drawing/2014/chart" uri="{C3380CC4-5D6E-409C-BE32-E72D297353CC}">
              <c16:uniqueId val="{00000004-657B-48F6-9143-BDACF0E396D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CN"/>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7"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1" y="1"/>
            <a:ext cx="4307047" cy="341542"/>
          </a:xfrm>
          <a:prstGeom prst="rect">
            <a:avLst/>
          </a:prstGeom>
        </p:spPr>
        <p:txBody>
          <a:bodyPr vert="horz" lIns="91486" tIns="45743" rIns="91486" bIns="45743" rtlCol="0"/>
          <a:lstStyle>
            <a:lvl1pPr algn="r">
              <a:defRPr sz="1200"/>
            </a:lvl1pPr>
          </a:lstStyle>
          <a:p>
            <a:fld id="{C503B641-115F-491A-B3CA-CED7B4E1B824}" type="datetimeFigureOut">
              <a:rPr kumimoji="1" lang="ja-JP" altLang="en-US" smtClean="0"/>
              <a:t>2022/2/13</a:t>
            </a:fld>
            <a:endParaRPr kumimoji="1" lang="ja-JP" altLang="en-US"/>
          </a:p>
        </p:txBody>
      </p:sp>
      <p:sp>
        <p:nvSpPr>
          <p:cNvPr id="4" name="フッター プレースホルダー 3"/>
          <p:cNvSpPr>
            <a:spLocks noGrp="1"/>
          </p:cNvSpPr>
          <p:nvPr>
            <p:ph type="ftr" sz="quarter" idx="2"/>
          </p:nvPr>
        </p:nvSpPr>
        <p:spPr>
          <a:xfrm>
            <a:off x="0" y="6465659"/>
            <a:ext cx="4307047" cy="341541"/>
          </a:xfrm>
          <a:prstGeom prst="rect">
            <a:avLst/>
          </a:prstGeom>
        </p:spPr>
        <p:txBody>
          <a:bodyPr vert="horz" lIns="91486" tIns="45743" rIns="91486" bIns="4574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1" y="6465659"/>
            <a:ext cx="4307047" cy="341541"/>
          </a:xfrm>
          <a:prstGeom prst="rect">
            <a:avLst/>
          </a:prstGeom>
        </p:spPr>
        <p:txBody>
          <a:bodyPr vert="horz" lIns="91486" tIns="45743" rIns="91486" bIns="45743" rtlCol="0" anchor="b"/>
          <a:lstStyle>
            <a:lvl1pPr algn="r">
              <a:defRPr sz="1200"/>
            </a:lvl1pPr>
          </a:lstStyle>
          <a:p>
            <a:fld id="{9B1BD899-5117-464B-BA59-B294AFE3B634}" type="slidenum">
              <a:rPr kumimoji="1" lang="ja-JP" altLang="en-US" smtClean="0"/>
              <a:t>‹#›</a:t>
            </a:fld>
            <a:endParaRPr kumimoji="1" lang="ja-JP" altLang="en-US"/>
          </a:p>
        </p:txBody>
      </p:sp>
    </p:spTree>
    <p:extLst>
      <p:ext uri="{BB962C8B-B14F-4D97-AF65-F5344CB8AC3E}">
        <p14:creationId xmlns:p14="http://schemas.microsoft.com/office/powerpoint/2010/main" val="3590570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7" cy="341542"/>
          </a:xfrm>
          <a:prstGeom prst="rect">
            <a:avLst/>
          </a:prstGeom>
        </p:spPr>
        <p:txBody>
          <a:bodyPr vert="horz" lIns="91486" tIns="45743" rIns="91486" bIns="4574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1" y="1"/>
            <a:ext cx="4307047" cy="341542"/>
          </a:xfrm>
          <a:prstGeom prst="rect">
            <a:avLst/>
          </a:prstGeom>
        </p:spPr>
        <p:txBody>
          <a:bodyPr vert="horz" lIns="91486" tIns="45743" rIns="91486" bIns="45743" rtlCol="0"/>
          <a:lstStyle>
            <a:lvl1pPr algn="r">
              <a:defRPr sz="1200"/>
            </a:lvl1pPr>
          </a:lstStyle>
          <a:p>
            <a:fld id="{E394FD05-7E85-4827-8C78-CE9F2D658094}" type="datetimeFigureOut">
              <a:rPr kumimoji="1" lang="ja-JP" altLang="en-US" smtClean="0"/>
              <a:t>2022/2/13</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86" tIns="45743" rIns="91486" bIns="45743" rtlCol="0" anchor="ctr"/>
          <a:lstStyle/>
          <a:p>
            <a:endParaRPr lang="ja-JP" altLang="en-US"/>
          </a:p>
        </p:txBody>
      </p:sp>
      <p:sp>
        <p:nvSpPr>
          <p:cNvPr id="5" name="ノート プレースホルダー 4"/>
          <p:cNvSpPr>
            <a:spLocks noGrp="1"/>
          </p:cNvSpPr>
          <p:nvPr>
            <p:ph type="body" sz="quarter" idx="3"/>
          </p:nvPr>
        </p:nvSpPr>
        <p:spPr>
          <a:xfrm>
            <a:off x="993935" y="3275965"/>
            <a:ext cx="7951470" cy="2680335"/>
          </a:xfrm>
          <a:prstGeom prst="rect">
            <a:avLst/>
          </a:prstGeom>
        </p:spPr>
        <p:txBody>
          <a:bodyPr vert="horz" lIns="91486" tIns="45743" rIns="91486" bIns="4574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7" cy="341541"/>
          </a:xfrm>
          <a:prstGeom prst="rect">
            <a:avLst/>
          </a:prstGeom>
        </p:spPr>
        <p:txBody>
          <a:bodyPr vert="horz" lIns="91486" tIns="45743" rIns="91486" bIns="457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1" y="6465659"/>
            <a:ext cx="4307047" cy="341541"/>
          </a:xfrm>
          <a:prstGeom prst="rect">
            <a:avLst/>
          </a:prstGeom>
        </p:spPr>
        <p:txBody>
          <a:bodyPr vert="horz" lIns="91486" tIns="45743" rIns="91486" bIns="45743" rtlCol="0" anchor="b"/>
          <a:lstStyle>
            <a:lvl1pPr algn="r">
              <a:defRPr sz="1200"/>
            </a:lvl1pPr>
          </a:lstStyle>
          <a:p>
            <a:fld id="{901D6211-7386-4AEF-BD54-29F7B61CB9CF}" type="slidenum">
              <a:rPr kumimoji="1" lang="ja-JP" altLang="en-US" smtClean="0"/>
              <a:t>‹#›</a:t>
            </a:fld>
            <a:endParaRPr kumimoji="1" lang="ja-JP" altLang="en-US"/>
          </a:p>
        </p:txBody>
      </p:sp>
    </p:spTree>
    <p:extLst>
      <p:ext uri="{BB962C8B-B14F-4D97-AF65-F5344CB8AC3E}">
        <p14:creationId xmlns:p14="http://schemas.microsoft.com/office/powerpoint/2010/main" val="32774953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dirty="0"/>
              <a:t>みんなさん、おはようございます。今から、井上研究室の</a:t>
            </a:r>
            <a:r>
              <a:rPr kumimoji="1" lang="en-US" altLang="zh-CN" dirty="0"/>
              <a:t>Q</a:t>
            </a:r>
            <a:r>
              <a:rPr kumimoji="1" lang="zh-CN" altLang="en-US" dirty="0"/>
              <a:t>から</a:t>
            </a:r>
            <a:r>
              <a:rPr lang="ja-JP" altLang="en-US" sz="1200"/>
              <a:t>ソースコードとプロジェクト</a:t>
            </a:r>
            <a:r>
              <a:rPr lang="zh-CN" altLang="en-US" sz="1200" dirty="0"/>
              <a:t>設定</a:t>
            </a:r>
            <a:r>
              <a:rPr lang="ja-JP" altLang="en-US" sz="1200"/>
              <a:t>ファイルのロギング</a:t>
            </a:r>
            <a:r>
              <a:rPr lang="zh-CN" altLang="en-US" sz="1200" dirty="0"/>
              <a:t>設定変更</a:t>
            </a:r>
            <a:r>
              <a:rPr lang="ja-JP" altLang="en-US" sz="1200"/>
              <a:t>が</a:t>
            </a:r>
            <a:r>
              <a:rPr lang="zh-CN" altLang="en-US" sz="1200" dirty="0"/>
              <a:t>及</a:t>
            </a:r>
            <a:r>
              <a:rPr lang="ja-JP" altLang="en-US" sz="1200"/>
              <a:t>ぼす</a:t>
            </a:r>
            <a:r>
              <a:rPr lang="zh-CN" altLang="en-US" sz="1200" dirty="0"/>
              <a:t>影響</a:t>
            </a:r>
            <a:r>
              <a:rPr lang="ja-JP" altLang="en-US" sz="1200"/>
              <a:t>について</a:t>
            </a:r>
            <a:r>
              <a:rPr lang="zh-CN" altLang="en-US" sz="1200" dirty="0"/>
              <a:t>発表します。</a:t>
            </a:r>
            <a:endParaRPr kumimoji="1" lang="ja-JP" altLang="en-US"/>
          </a:p>
          <a:p>
            <a:endParaRPr kumimoji="1" lang="ja-JP" altLang="en-US"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1</a:t>
            </a:fld>
            <a:endParaRPr kumimoji="1" lang="ja-JP" altLang="en-US" dirty="0"/>
          </a:p>
        </p:txBody>
      </p:sp>
    </p:spTree>
    <p:extLst>
      <p:ext uri="{BB962C8B-B14F-4D97-AF65-F5344CB8AC3E}">
        <p14:creationId xmlns:p14="http://schemas.microsoft.com/office/powerpoint/2010/main" val="562552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RQ2</a:t>
            </a:r>
            <a:r>
              <a:rPr lang="zh-CN" altLang="en-US" dirty="0"/>
              <a:t>ではログ出力文単位とコミット単位、二つの単位から。</a:t>
            </a:r>
            <a:r>
              <a:rPr lang="ja-JP" altLang="en-US"/>
              <a:t>出力の有無の変更時に，変更されているファイルの種類は何か</a:t>
            </a:r>
            <a:r>
              <a:rPr lang="ja-JP" altLang="en-US" sz="1200"/>
              <a:t>を</a:t>
            </a:r>
            <a:r>
              <a:rPr lang="zh-CN" altLang="en-US" sz="1200" dirty="0"/>
              <a:t>分析します。ログ出力文単位では、各</a:t>
            </a:r>
            <a:r>
              <a:rPr kumimoji="1" lang="ja-JP" altLang="en-US" sz="1200" b="1" i="0" u="sng"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出力の変更があったログ出力文</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に対して、</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出力の変更があった際に変更されたファイルの種類を調査</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します。</a:t>
            </a:r>
            <a:r>
              <a:rPr kumimoji="1" lang="ja-JP" altLang="en-US" sz="1200" b="1" i="0" u="sng"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　例の</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表を見ると、</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3</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回目で閾値の変化より、</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B</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の出力の有無が変わった。</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4</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回目に、</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のログレベルの変化より、</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の出力の有無が変わったということがわかった。</a:t>
            </a:r>
            <a:endPar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10</a:t>
            </a:fld>
            <a:endParaRPr kumimoji="1" lang="ja-JP" altLang="en-US"/>
          </a:p>
        </p:txBody>
      </p:sp>
    </p:spTree>
    <p:extLst>
      <p:ext uri="{BB962C8B-B14F-4D97-AF65-F5344CB8AC3E}">
        <p14:creationId xmlns:p14="http://schemas.microsoft.com/office/powerpoint/2010/main" val="582865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dirty="0"/>
              <a:t>コミット出力文単位では、</a:t>
            </a:r>
            <a:r>
              <a:rPr kumimoji="1" lang="zh-CN" altLang="en-US" dirty="0"/>
              <a:t>出力の有無が変わるログがあるコミットにおいて</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、そのログの</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どのファイルの変更によるのかをを調査します。</a:t>
            </a:r>
            <a:r>
              <a:rPr kumimoji="1" lang="ja-JP" altLang="en-US" sz="1200" b="1" i="0" u="sng"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例の</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表を見ると、３回目のコミットにおいて、ログ出力文</a:t>
            </a:r>
            <a:r>
              <a:rPr kumimoji="1" lang="en-US" altLang="zh-CN"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B</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が閾値の変化より出力の有無が変わった。</a:t>
            </a:r>
            <a:r>
              <a:rPr kumimoji="1" lang="en-US" altLang="zh-CN"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4</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回目のコミットにおいて、ログ出力文</a:t>
            </a:r>
            <a:r>
              <a:rPr kumimoji="1" lang="en-US" altLang="zh-CN"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がログレベルの変化より出力の有無が変わったということがわかった。</a:t>
            </a:r>
            <a:endParaRPr kumimoji="1"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11</a:t>
            </a:fld>
            <a:endParaRPr kumimoji="1" lang="ja-JP" altLang="en-US"/>
          </a:p>
        </p:txBody>
      </p:sp>
    </p:spTree>
    <p:extLst>
      <p:ext uri="{BB962C8B-B14F-4D97-AF65-F5344CB8AC3E}">
        <p14:creationId xmlns:p14="http://schemas.microsoft.com/office/powerpoint/2010/main" val="279840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RQ3</a:t>
            </a:r>
            <a:r>
              <a:rPr lang="zh-CN" altLang="en-US" dirty="0"/>
              <a:t>では、</a:t>
            </a:r>
            <a:r>
              <a:rPr kumimoji="1" lang="ja-JP" altLang="en-US" sz="1200" b="1" i="0" u="sng"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出力の変更があったログ出力文</a:t>
            </a:r>
            <a:r>
              <a:rPr kumimoji="1" lang="zh-CN" altLang="en-US" sz="12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に対して、その出力の有無の変更の頻度はどうかを調査します。</a:t>
            </a:r>
            <a:r>
              <a:rPr lang="zh-CN" altLang="en-US" sz="1200" dirty="0"/>
              <a:t>例の表を見ると、</a:t>
            </a:r>
            <a:r>
              <a:rPr lang="en-US" altLang="zh-CN" sz="1200" dirty="0"/>
              <a:t>1</a:t>
            </a:r>
            <a:r>
              <a:rPr lang="zh-CN" altLang="en-US" sz="1200" dirty="0"/>
              <a:t>回目の出力から</a:t>
            </a:r>
            <a:r>
              <a:rPr lang="en-US" altLang="ja-JP" sz="1200" dirty="0"/>
              <a:t>2</a:t>
            </a:r>
            <a:r>
              <a:rPr lang="ja-JP" altLang="en-US" sz="1200"/>
              <a:t>回目の</a:t>
            </a:r>
            <a:r>
              <a:rPr lang="zh-CN" altLang="en-US" sz="1200" dirty="0"/>
              <a:t>出力されないことになるのは</a:t>
            </a:r>
            <a:r>
              <a:rPr kumimoji="1" lang="ja-JP" altLang="en-US"/>
              <a:t>ソースコードのログレベルが</a:t>
            </a:r>
            <a:r>
              <a:rPr kumimoji="1" lang="en-US" altLang="ja-JP" dirty="0"/>
              <a:t>info</a:t>
            </a:r>
            <a:r>
              <a:rPr kumimoji="1" lang="zh-CN" altLang="en-US" dirty="0"/>
              <a:t>から</a:t>
            </a:r>
            <a:r>
              <a:rPr kumimoji="1" lang="en-US" altLang="zh-CN" dirty="0"/>
              <a:t>trace</a:t>
            </a:r>
            <a:r>
              <a:rPr kumimoji="1" lang="zh-CN" altLang="en-US" dirty="0"/>
              <a:t>までの変更によるものので、ログレベル変更履歴を</a:t>
            </a:r>
            <a:r>
              <a:rPr kumimoji="1" lang="en-US" altLang="zh-CN" dirty="0"/>
              <a:t>info</a:t>
            </a:r>
            <a:r>
              <a:rPr kumimoji="1" lang="zh-CN" altLang="en-US" dirty="0"/>
              <a:t>から</a:t>
            </a:r>
            <a:r>
              <a:rPr kumimoji="1" lang="en-US" altLang="zh-CN" dirty="0"/>
              <a:t>   info-&gt; trace</a:t>
            </a:r>
            <a:r>
              <a:rPr kumimoji="1" lang="zh-CN" altLang="en-US" dirty="0"/>
              <a:t>まで変更します。次に、</a:t>
            </a:r>
            <a:r>
              <a:rPr kumimoji="1" lang="en-US" altLang="zh-CN" sz="1200" dirty="0"/>
              <a:t>2</a:t>
            </a:r>
            <a:r>
              <a:rPr lang="zh-CN" altLang="en-US" sz="1200" dirty="0"/>
              <a:t>回目の出力されないことから</a:t>
            </a:r>
            <a:r>
              <a:rPr lang="en-US" altLang="zh-CN" sz="1200" dirty="0"/>
              <a:t>3</a:t>
            </a:r>
            <a:r>
              <a:rPr lang="ja-JP" altLang="en-US" sz="1200"/>
              <a:t>回目の</a:t>
            </a:r>
            <a:r>
              <a:rPr lang="zh-CN" altLang="en-US" sz="1200" dirty="0"/>
              <a:t>出力になるのは</a:t>
            </a:r>
            <a:r>
              <a:rPr kumimoji="1" lang="ja-JP" altLang="en-US"/>
              <a:t>ソースコードのログレベルが</a:t>
            </a:r>
            <a:r>
              <a:rPr kumimoji="1" lang="en-US" altLang="ja-JP" dirty="0"/>
              <a:t>trace</a:t>
            </a:r>
            <a:r>
              <a:rPr kumimoji="1" lang="zh-CN" altLang="en-US" dirty="0"/>
              <a:t>から</a:t>
            </a:r>
            <a:r>
              <a:rPr kumimoji="1" lang="en-US" altLang="zh-CN" dirty="0"/>
              <a:t>info</a:t>
            </a:r>
            <a:r>
              <a:rPr kumimoji="1" lang="zh-CN" altLang="en-US" dirty="0"/>
              <a:t>までの変更によるものので、ログレベル変更履歴を</a:t>
            </a:r>
            <a:r>
              <a:rPr kumimoji="1" lang="en-US" altLang="zh-CN" dirty="0"/>
              <a:t>info -&gt; trace </a:t>
            </a:r>
            <a:r>
              <a:rPr kumimoji="1" lang="zh-CN" altLang="en-US" dirty="0"/>
              <a:t>から</a:t>
            </a:r>
            <a:r>
              <a:rPr kumimoji="1" lang="en-US" altLang="zh-CN" dirty="0"/>
              <a:t>   info-&gt; trace -&gt; info </a:t>
            </a:r>
            <a:r>
              <a:rPr kumimoji="1" lang="zh-CN" altLang="en-US" dirty="0"/>
              <a:t>まで変更します。このような変更履歴を追跡し、</a:t>
            </a:r>
            <a:r>
              <a:rPr lang="zh-CN" altLang="en-US" dirty="0"/>
              <a:t>開発者がログの出力量の調整に困っているかを分析します。</a:t>
            </a:r>
            <a:endParaRPr kumimoji="1"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CN"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12</a:t>
            </a:fld>
            <a:endParaRPr kumimoji="1" lang="ja-JP" altLang="en-US"/>
          </a:p>
        </p:txBody>
      </p:sp>
    </p:spTree>
    <p:extLst>
      <p:ext uri="{BB962C8B-B14F-4D97-AF65-F5344CB8AC3E}">
        <p14:creationId xmlns:p14="http://schemas.microsoft.com/office/powerpoint/2010/main" val="2281576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以下</a:t>
            </a:r>
            <a:r>
              <a:rPr lang="en-US" altLang="zh-CN" dirty="0"/>
              <a:t>RQ</a:t>
            </a:r>
            <a:r>
              <a:rPr lang="zh-CN" altLang="en-US" dirty="0"/>
              <a:t>の結果について説明します。まずは</a:t>
            </a:r>
            <a:r>
              <a:rPr lang="en-US" altLang="zh-CN" dirty="0"/>
              <a:t>RQ1</a:t>
            </a:r>
            <a:r>
              <a:rPr lang="zh-CN" altLang="en-US" dirty="0"/>
              <a:t>ログ出力文単位からの結果です。</a:t>
            </a:r>
            <a:r>
              <a:rPr lang="en-US" altLang="zh-CN" dirty="0"/>
              <a:t>49.4%</a:t>
            </a:r>
            <a:r>
              <a:rPr lang="zh-CN" altLang="en-US" dirty="0"/>
              <a:t>のログ出力文に設定の変更がなし、一方</a:t>
            </a:r>
            <a:r>
              <a:rPr lang="en-US" altLang="zh-CN" dirty="0"/>
              <a:t> 50.6%</a:t>
            </a:r>
            <a:r>
              <a:rPr lang="zh-CN" altLang="en-US" dirty="0"/>
              <a:t>のログ出力文に設定の変更があり、その中で、</a:t>
            </a:r>
            <a:r>
              <a:rPr lang="en-US" altLang="ja-JP" sz="1200" kern="0" dirty="0"/>
              <a:t>30.5%</a:t>
            </a:r>
            <a:r>
              <a:rPr lang="ja-JP" altLang="en-US" sz="1200" kern="0"/>
              <a:t>の</a:t>
            </a:r>
            <a:r>
              <a:rPr lang="zh-CN" altLang="en-US" sz="1200" kern="0" dirty="0"/>
              <a:t>ログ出力文が</a:t>
            </a:r>
            <a:r>
              <a:rPr lang="ja-JP" altLang="en-US" sz="1200" kern="0"/>
              <a:t>設定の変更で出力の有無が変わ</a:t>
            </a:r>
            <a:r>
              <a:rPr lang="zh-CN" altLang="en-US" sz="1200" kern="0" dirty="0"/>
              <a:t>った。つまり、</a:t>
            </a:r>
            <a:r>
              <a:rPr lang="ja-JP" altLang="en-US" kern="0"/>
              <a:t>設定変更の影響を受けるログ出力文は，全体の</a:t>
            </a:r>
            <a:r>
              <a:rPr lang="en-US" altLang="ja-JP" kern="0" dirty="0"/>
              <a:t>30</a:t>
            </a:r>
            <a:r>
              <a:rPr lang="ja-JP" altLang="en-US" kern="0"/>
              <a:t>％程度であった</a:t>
            </a:r>
            <a:r>
              <a:rPr lang="ja-JP" altLang="en-US" sz="1200" b="0" i="0" kern="0">
                <a:solidFill>
                  <a:srgbClr val="1D1C1D"/>
                </a:solidFill>
                <a:effectLst/>
                <a:latin typeface="Slack-Lato"/>
              </a:rPr>
              <a:t>。</a:t>
            </a:r>
            <a:endParaRPr lang="zh-CN" altLang="en-US" kern="0"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13</a:t>
            </a:fld>
            <a:endParaRPr kumimoji="1" lang="ja-JP" altLang="en-US"/>
          </a:p>
        </p:txBody>
      </p:sp>
    </p:spTree>
    <p:extLst>
      <p:ext uri="{BB962C8B-B14F-4D97-AF65-F5344CB8AC3E}">
        <p14:creationId xmlns:p14="http://schemas.microsoft.com/office/powerpoint/2010/main" val="2707043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次は</a:t>
            </a:r>
            <a:r>
              <a:rPr lang="en-US" altLang="zh-CN" dirty="0"/>
              <a:t>RQ1</a:t>
            </a:r>
            <a:r>
              <a:rPr lang="zh-CN" altLang="en-US" dirty="0"/>
              <a:t>コミット単位からの結果です</a:t>
            </a:r>
            <a:r>
              <a:rPr lang="en-US" altLang="zh-CN" dirty="0"/>
              <a:t>. </a:t>
            </a:r>
            <a:r>
              <a:rPr lang="ja-JP" altLang="en-US" sz="1200" kern="0"/>
              <a:t>設定変更の影響を受けるコミットは，全体の</a:t>
            </a:r>
            <a:r>
              <a:rPr lang="en-US" altLang="ja-JP" sz="1200" kern="0" dirty="0"/>
              <a:t>24</a:t>
            </a:r>
            <a:r>
              <a:rPr lang="ja-JP" altLang="en-US" sz="1200" kern="0"/>
              <a:t>％程度であった。</a:t>
            </a:r>
            <a:r>
              <a:rPr lang="zh-CN" altLang="en-US" sz="1200" kern="0" dirty="0"/>
              <a:t>両方の結果を踏まて、ログ出力文単位から全体の</a:t>
            </a:r>
            <a:r>
              <a:rPr lang="en-US" altLang="zh-CN" sz="1200" kern="0" dirty="0"/>
              <a:t>3</a:t>
            </a:r>
            <a:r>
              <a:rPr lang="zh-CN" altLang="en-US" sz="1200" kern="0" dirty="0"/>
              <a:t>割のログの出力の有無が変わって、コミット単位から</a:t>
            </a:r>
            <a:r>
              <a:rPr lang="en-US" altLang="zh-CN" sz="1200" kern="0" dirty="0"/>
              <a:t>24%</a:t>
            </a:r>
            <a:r>
              <a:rPr lang="zh-CN" altLang="en-US" sz="1200" kern="0" dirty="0"/>
              <a:t>程度のコミットにログの出力の有無の変更があるということから、</a:t>
            </a:r>
            <a:r>
              <a:rPr lang="ja-JP" altLang="en-US" sz="1200" b="0" i="0">
                <a:solidFill>
                  <a:srgbClr val="1D1C1D"/>
                </a:solidFill>
                <a:effectLst/>
                <a:latin typeface="Slack-Lato"/>
              </a:rPr>
              <a:t>出力の有無が変更されるログは多いということがわかった。</a:t>
            </a:r>
            <a:endParaRPr lang="zh-CN" altLang="en-US" sz="1200" kern="0" dirty="0"/>
          </a:p>
          <a:p>
            <a:r>
              <a:rPr lang="en-US" altLang="zh-CN" dirty="0"/>
              <a:t> </a:t>
            </a:r>
            <a:endParaRPr lang="zh-CN" altLang="en-US" dirty="0"/>
          </a:p>
          <a:p>
            <a:endParaRPr lang="en-US" altLang="zh-CN"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14</a:t>
            </a:fld>
            <a:endParaRPr kumimoji="1" lang="ja-JP" altLang="en-US"/>
          </a:p>
        </p:txBody>
      </p:sp>
    </p:spTree>
    <p:extLst>
      <p:ext uri="{BB962C8B-B14F-4D97-AF65-F5344CB8AC3E}">
        <p14:creationId xmlns:p14="http://schemas.microsoft.com/office/powerpoint/2010/main" val="119048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続いて、</a:t>
            </a:r>
            <a:r>
              <a:rPr lang="en-US" altLang="zh-CN" dirty="0"/>
              <a:t>RQ2</a:t>
            </a:r>
            <a:r>
              <a:rPr lang="zh-CN" altLang="en-US" dirty="0"/>
              <a:t>のログ出力文単位からの結果です。前</a:t>
            </a:r>
            <a:r>
              <a:rPr lang="en-US" altLang="ja-JP" sz="1200" kern="0" dirty="0"/>
              <a:t>30.5%</a:t>
            </a:r>
            <a:r>
              <a:rPr lang="ja-JP" altLang="en-US" sz="1200" kern="0"/>
              <a:t>の設定の変更で出力の有無が変わる</a:t>
            </a:r>
            <a:r>
              <a:rPr lang="zh-CN" altLang="en-US" sz="1200" kern="0" dirty="0"/>
              <a:t>ログの中に、ほとんどが</a:t>
            </a:r>
            <a:r>
              <a:rPr lang="ja-JP" altLang="en-US" sz="1200">
                <a:solidFill>
                  <a:srgbClr val="1D1C1D"/>
                </a:solidFill>
                <a:latin typeface="Slack-Lato"/>
              </a:rPr>
              <a:t>設定ファイルの</a:t>
            </a:r>
            <a:r>
              <a:rPr lang="zh-CN" altLang="en-US" sz="1200" dirty="0">
                <a:solidFill>
                  <a:srgbClr val="1D1C1D"/>
                </a:solidFill>
                <a:latin typeface="Slack-Lato"/>
              </a:rPr>
              <a:t>変更によるもの</a:t>
            </a:r>
            <a:r>
              <a:rPr lang="zh-CN" altLang="en-US" sz="1200" dirty="0">
                <a:latin typeface="Slack-Lato"/>
              </a:rPr>
              <a:t>です。つまり、</a:t>
            </a:r>
            <a:r>
              <a:rPr lang="ja-JP" altLang="en-US" kern="0"/>
              <a:t>ログ出力文は設定ファイルの変更により出力が変化することが多いと</a:t>
            </a:r>
            <a:r>
              <a:rPr lang="zh-CN" altLang="en-US" kern="0" dirty="0"/>
              <a:t>わかります。</a:t>
            </a:r>
            <a:endParaRPr lang="ja-JP" altLang="en-US" kern="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15</a:t>
            </a:fld>
            <a:endParaRPr kumimoji="1" lang="ja-JP" altLang="en-US"/>
          </a:p>
        </p:txBody>
      </p:sp>
    </p:spTree>
    <p:extLst>
      <p:ext uri="{BB962C8B-B14F-4D97-AF65-F5344CB8AC3E}">
        <p14:creationId xmlns:p14="http://schemas.microsoft.com/office/powerpoint/2010/main" val="469369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そして、</a:t>
            </a:r>
            <a:r>
              <a:rPr lang="en-US" altLang="zh-CN" dirty="0"/>
              <a:t>RQ2</a:t>
            </a:r>
            <a:r>
              <a:rPr lang="zh-CN" altLang="en-US" dirty="0"/>
              <a:t>のコミット単位での結果で</a:t>
            </a:r>
            <a:r>
              <a:rPr lang="en-US" altLang="zh-CN" dirty="0"/>
              <a:t>,</a:t>
            </a:r>
            <a:r>
              <a:rPr lang="en-US" altLang="ja-JP" sz="1200" kern="0" dirty="0"/>
              <a:t> </a:t>
            </a:r>
            <a:r>
              <a:rPr lang="ja-JP" altLang="en-US" sz="1200" kern="0"/>
              <a:t>設定の変更で出力の有無が変わる</a:t>
            </a:r>
            <a:r>
              <a:rPr lang="zh-CN" altLang="en-US" sz="1200" kern="0" dirty="0"/>
              <a:t>ログがあるコミットにおいて、</a:t>
            </a:r>
            <a:r>
              <a:rPr lang="ja-JP" altLang="en-US" sz="1200">
                <a:solidFill>
                  <a:srgbClr val="1D1C1D"/>
                </a:solidFill>
                <a:latin typeface="Slack-Lato"/>
              </a:rPr>
              <a:t>設定ファイルの</a:t>
            </a:r>
            <a:r>
              <a:rPr lang="zh-CN" altLang="en-US" sz="1200" dirty="0">
                <a:solidFill>
                  <a:srgbClr val="1D1C1D"/>
                </a:solidFill>
                <a:latin typeface="Slack-Lato"/>
              </a:rPr>
              <a:t>変更</a:t>
            </a:r>
            <a:r>
              <a:rPr lang="ja-JP" altLang="en-US" sz="1200">
                <a:solidFill>
                  <a:srgbClr val="1D1C1D"/>
                </a:solidFill>
                <a:latin typeface="Slack-Lato"/>
              </a:rPr>
              <a:t>のみ</a:t>
            </a:r>
            <a:r>
              <a:rPr lang="zh-CN" altLang="en-US" sz="1200" dirty="0">
                <a:solidFill>
                  <a:srgbClr val="1D1C1D"/>
                </a:solidFill>
                <a:latin typeface="Slack-Lato"/>
              </a:rPr>
              <a:t>によるものが</a:t>
            </a:r>
            <a:r>
              <a:rPr lang="en-US" altLang="ja-JP" sz="1200" dirty="0">
                <a:latin typeface="Slack-Lato"/>
              </a:rPr>
              <a:t>64.3%</a:t>
            </a:r>
            <a:r>
              <a:rPr lang="ja-JP" altLang="en-US" sz="1200">
                <a:latin typeface="Slack-Lato"/>
              </a:rPr>
              <a:t>、</a:t>
            </a:r>
            <a:r>
              <a:rPr lang="ja-JP" altLang="en-US" sz="1200">
                <a:solidFill>
                  <a:srgbClr val="1D1C1D"/>
                </a:solidFill>
                <a:latin typeface="Slack-Lato"/>
              </a:rPr>
              <a:t>ソースコードの</a:t>
            </a:r>
            <a:r>
              <a:rPr lang="zh-CN" altLang="en-US" sz="1200" dirty="0">
                <a:solidFill>
                  <a:srgbClr val="1D1C1D"/>
                </a:solidFill>
                <a:latin typeface="Slack-Lato"/>
              </a:rPr>
              <a:t>変更</a:t>
            </a:r>
            <a:r>
              <a:rPr lang="ja-JP" altLang="en-US" sz="1200">
                <a:solidFill>
                  <a:srgbClr val="1D1C1D"/>
                </a:solidFill>
                <a:latin typeface="Slack-Lato"/>
              </a:rPr>
              <a:t>のみに</a:t>
            </a:r>
            <a:r>
              <a:rPr lang="zh-CN" altLang="en-US" sz="1200" dirty="0">
                <a:solidFill>
                  <a:srgbClr val="1D1C1D"/>
                </a:solidFill>
                <a:latin typeface="Slack-Lato"/>
              </a:rPr>
              <a:t>よるものが</a:t>
            </a:r>
            <a:r>
              <a:rPr lang="en-US" altLang="zh-CN" sz="1200" dirty="0">
                <a:solidFill>
                  <a:srgbClr val="1D1C1D"/>
                </a:solidFill>
                <a:latin typeface="Slack-Lato"/>
              </a:rPr>
              <a:t>34.3%</a:t>
            </a:r>
            <a:r>
              <a:rPr lang="zh-CN" altLang="en-US" sz="1200" dirty="0">
                <a:solidFill>
                  <a:srgbClr val="1D1C1D"/>
                </a:solidFill>
                <a:latin typeface="Slack-Lato"/>
              </a:rPr>
              <a:t>、</a:t>
            </a:r>
            <a:r>
              <a:rPr lang="ja-JP" altLang="en-US" sz="1200">
                <a:solidFill>
                  <a:srgbClr val="1D1C1D"/>
                </a:solidFill>
                <a:latin typeface="Slack-Lato"/>
              </a:rPr>
              <a:t>ソースコードと設定ファイル両方の変更</a:t>
            </a:r>
            <a:r>
              <a:rPr lang="zh-CN" altLang="en-US" sz="1200" dirty="0">
                <a:solidFill>
                  <a:srgbClr val="1D1C1D"/>
                </a:solidFill>
                <a:latin typeface="Slack-Lato"/>
              </a:rPr>
              <a:t>によるものが</a:t>
            </a:r>
            <a:r>
              <a:rPr lang="en-US" altLang="zh-CN" sz="1200" dirty="0">
                <a:solidFill>
                  <a:srgbClr val="1D1C1D"/>
                </a:solidFill>
                <a:latin typeface="Slack-Lato"/>
              </a:rPr>
              <a:t>1.4%</a:t>
            </a:r>
            <a:r>
              <a:rPr lang="zh-CN" altLang="en-US" sz="1200" dirty="0">
                <a:solidFill>
                  <a:srgbClr val="1D1C1D"/>
                </a:solidFill>
                <a:latin typeface="Slack-Lato"/>
              </a:rPr>
              <a:t>です。つまり、</a:t>
            </a:r>
            <a:r>
              <a:rPr lang="ja-JP" altLang="en-US" sz="1200" kern="0"/>
              <a:t>コミット単位から見ても設定ファイルの変更により出力が変化することが多い</a:t>
            </a:r>
            <a:r>
              <a:rPr lang="zh-CN" altLang="en-US" sz="1200" kern="0" dirty="0"/>
              <a:t>です。</a:t>
            </a:r>
            <a:endParaRPr lang="en-US" altLang="ja-JP" sz="1200" dirty="0">
              <a:solidFill>
                <a:srgbClr val="1D1C1D"/>
              </a:solidFill>
              <a:latin typeface="Slack-Lato"/>
            </a:endParaRPr>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16</a:t>
            </a:fld>
            <a:endParaRPr kumimoji="1" lang="ja-JP" altLang="en-US"/>
          </a:p>
        </p:txBody>
      </p:sp>
    </p:spTree>
    <p:extLst>
      <p:ext uri="{BB962C8B-B14F-4D97-AF65-F5344CB8AC3E}">
        <p14:creationId xmlns:p14="http://schemas.microsoft.com/office/powerpoint/2010/main" val="40946163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最後に</a:t>
            </a:r>
            <a:r>
              <a:rPr lang="en-US" altLang="zh-CN" dirty="0"/>
              <a:t>RQ3</a:t>
            </a:r>
            <a:r>
              <a:rPr lang="zh-CN" altLang="en-US" dirty="0"/>
              <a:t>の結果です。</a:t>
            </a:r>
            <a:r>
              <a:rPr lang="ja-JP" altLang="en-US"/>
              <a:t>同じログ出力文の変更履歴において、</a:t>
            </a:r>
            <a:r>
              <a:rPr lang="en-US" altLang="ja-JP" dirty="0"/>
              <a:t>1</a:t>
            </a:r>
            <a:r>
              <a:rPr lang="ja-JP" altLang="en-US"/>
              <a:t>回のログレベル変更で出力の有無を変わるのが</a:t>
            </a:r>
            <a:r>
              <a:rPr lang="en-US" altLang="ja-JP" dirty="0">
                <a:solidFill>
                  <a:srgbClr val="FF0000"/>
                </a:solidFill>
              </a:rPr>
              <a:t>80.8%,2</a:t>
            </a:r>
            <a:r>
              <a:rPr lang="ja-JP" altLang="en-US"/>
              <a:t>回以上は</a:t>
            </a:r>
            <a:r>
              <a:rPr lang="en-US" altLang="ja-JP" dirty="0">
                <a:solidFill>
                  <a:srgbClr val="FF0000"/>
                </a:solidFill>
              </a:rPr>
              <a:t>19.2%,</a:t>
            </a:r>
            <a:r>
              <a:rPr lang="ja-JP" altLang="en-US"/>
              <a:t>それがすべて</a:t>
            </a:r>
            <a:r>
              <a:rPr lang="ja-JP" altLang="en-US" sz="1200" b="0" i="0">
                <a:solidFill>
                  <a:srgbClr val="1D1C1D"/>
                </a:solidFill>
                <a:effectLst/>
                <a:latin typeface="Slack-Lato"/>
              </a:rPr>
              <a:t>閾値の変更がなく</a:t>
            </a:r>
            <a:r>
              <a:rPr lang="ja-JP" altLang="en-US"/>
              <a:t>同じログレベルが行き来してい</a:t>
            </a:r>
            <a:r>
              <a:rPr lang="zh-CN" altLang="en-US" dirty="0"/>
              <a:t>ます。つまり、左下に示したように、括弧の中には閾値、閾値の変更がなく、ログレベルが</a:t>
            </a:r>
            <a:r>
              <a:rPr lang="en-US" altLang="zh-CN" dirty="0" err="1"/>
              <a:t>info</a:t>
            </a:r>
            <a:r>
              <a:rPr lang="en-US" altLang="ja-JP" dirty="0" err="1"/>
              <a:t>→trace→info</a:t>
            </a:r>
            <a:r>
              <a:rPr lang="ja-JP" altLang="en-US"/>
              <a:t>の</a:t>
            </a:r>
            <a:r>
              <a:rPr lang="zh-CN" altLang="en-US" dirty="0"/>
              <a:t>ような行き来をしています。</a:t>
            </a:r>
            <a:endParaRPr lang="en-US" altLang="ja-JP" dirty="0"/>
          </a:p>
          <a:p>
            <a:endParaRPr lang="zh-CN" altLang="en-US" dirty="0"/>
          </a:p>
          <a:p>
            <a:endParaRPr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17</a:t>
            </a:fld>
            <a:endParaRPr kumimoji="1" lang="ja-JP" altLang="en-US"/>
          </a:p>
        </p:txBody>
      </p:sp>
    </p:spTree>
    <p:extLst>
      <p:ext uri="{BB962C8B-B14F-4D97-AF65-F5344CB8AC3E}">
        <p14:creationId xmlns:p14="http://schemas.microsoft.com/office/powerpoint/2010/main" val="3109665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dirty="0"/>
              <a:t>全体の結果を踏まえて、考察は以下のようになります。</a:t>
            </a:r>
          </a:p>
          <a:p>
            <a:endParaRPr kumimoji="1"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18</a:t>
            </a:fld>
            <a:endParaRPr kumimoji="1" lang="ja-JP" altLang="en-US"/>
          </a:p>
        </p:txBody>
      </p:sp>
    </p:spTree>
    <p:extLst>
      <p:ext uri="{BB962C8B-B14F-4D97-AF65-F5344CB8AC3E}">
        <p14:creationId xmlns:p14="http://schemas.microsoft.com/office/powerpoint/2010/main" val="37879019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まとめ</a:t>
            </a:r>
            <a:r>
              <a:rPr kumimoji="1" lang="zh-CN" altLang="en-US" dirty="0"/>
              <a:t>としては、本研究が</a:t>
            </a:r>
            <a:r>
              <a:rPr lang="ja-JP" altLang="en-US"/>
              <a:t>ロギング</a:t>
            </a:r>
            <a:r>
              <a:rPr lang="zh-CN" altLang="en-US" dirty="0"/>
              <a:t>設定</a:t>
            </a:r>
            <a:r>
              <a:rPr lang="ja-JP" altLang="en-US"/>
              <a:t>の</a:t>
            </a:r>
            <a:r>
              <a:rPr lang="zh-CN" altLang="en-US" dirty="0"/>
              <a:t>変更</a:t>
            </a:r>
            <a:r>
              <a:rPr lang="ja-JP" altLang="en-US"/>
              <a:t>が出力に及ぼす影響を調査</a:t>
            </a:r>
            <a:r>
              <a:rPr kumimoji="1" lang="zh-CN" altLang="en-US" dirty="0"/>
              <a:t>しました。その結果、</a:t>
            </a:r>
            <a:r>
              <a:rPr lang="ja-JP" altLang="en-US"/>
              <a:t>設定変更の影響を受けるログ出力文は全体の約</a:t>
            </a:r>
            <a:r>
              <a:rPr lang="en-US" altLang="ja-JP" dirty="0"/>
              <a:t>30</a:t>
            </a:r>
            <a:r>
              <a:rPr lang="ja-JP" altLang="en-US"/>
              <a:t>％，コミットは約</a:t>
            </a:r>
            <a:r>
              <a:rPr lang="en-US" altLang="ja-JP" dirty="0"/>
              <a:t>24%</a:t>
            </a:r>
            <a:r>
              <a:rPr lang="ja-JP" altLang="en-US"/>
              <a:t>であった</a:t>
            </a:r>
            <a:r>
              <a:rPr kumimoji="1" lang="ja-JP" altLang="en-US" sz="1200"/>
              <a:t>。</a:t>
            </a:r>
            <a:r>
              <a:rPr kumimoji="1" lang="zh-CN" altLang="en-US" sz="1200" dirty="0"/>
              <a:t>また、</a:t>
            </a:r>
            <a:r>
              <a:rPr lang="zh-CN" altLang="en-US" dirty="0"/>
              <a:t>ソースコードのログレベル</a:t>
            </a:r>
            <a:r>
              <a:rPr lang="ja-JP" altLang="en-US"/>
              <a:t>より設定ファイルの閾値の変更のほうが</a:t>
            </a:r>
            <a:r>
              <a:rPr lang="ja-JP" altLang="en-US" sz="1200"/>
              <a:t>ログの出力の有無に影響し</a:t>
            </a:r>
            <a:r>
              <a:rPr lang="zh-CN" altLang="en-US" sz="1200" dirty="0"/>
              <a:t>ていました</a:t>
            </a:r>
            <a:r>
              <a:rPr lang="ja-JP" altLang="en-US" sz="1200"/>
              <a:t>。</a:t>
            </a:r>
            <a:r>
              <a:rPr lang="zh-CN" altLang="en-US" sz="1200" dirty="0"/>
              <a:t>そして、</a:t>
            </a:r>
            <a:r>
              <a:rPr lang="ja-JP" altLang="en-US"/>
              <a:t>同じログ出力文に対して出力が変更されている事例が多く見られ</a:t>
            </a:r>
            <a:r>
              <a:rPr lang="zh-CN" altLang="en-US" dirty="0"/>
              <a:t>ました。今後の課題としては、</a:t>
            </a:r>
            <a:r>
              <a:rPr lang="ja-JP" altLang="en-US"/>
              <a:t>複数の領域のプロジェクトに対して実験を行う</a:t>
            </a:r>
            <a:r>
              <a:rPr lang="zh-CN" altLang="en-US" dirty="0"/>
              <a:t>ことです。</a:t>
            </a:r>
            <a:endParaRPr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以上で発表終わります。ご清聴ありがとうございます。</a:t>
            </a:r>
            <a:endParaRPr lang="en-US" altLang="ja-JP"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19</a:t>
            </a:fld>
            <a:endParaRPr kumimoji="1" lang="ja-JP" altLang="en-US"/>
          </a:p>
        </p:txBody>
      </p:sp>
    </p:spTree>
    <p:extLst>
      <p:ext uri="{BB962C8B-B14F-4D97-AF65-F5344CB8AC3E}">
        <p14:creationId xmlns:p14="http://schemas.microsoft.com/office/powerpoint/2010/main" val="2725070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1200" b="0" i="0" kern="1200" dirty="0">
                <a:solidFill>
                  <a:schemeClr val="tx1"/>
                </a:solidFill>
                <a:effectLst/>
                <a:latin typeface="+mn-lt"/>
                <a:ea typeface="+mn-ea"/>
                <a:cs typeface="+mn-cs"/>
              </a:rPr>
              <a:t>まず、ロギングを説明します。ログはプログラム実行時の変数情報やエラーメッセージを取得することができます。</a:t>
            </a:r>
            <a:r>
              <a:rPr kumimoji="1" lang="ja-JP" altLang="en-US" sz="1200" b="0" i="0" kern="1200">
                <a:solidFill>
                  <a:schemeClr val="tx1"/>
                </a:solidFill>
                <a:effectLst/>
                <a:latin typeface="+mn-lt"/>
                <a:ea typeface="+mn-ea"/>
                <a:cs typeface="+mn-cs"/>
              </a:rPr>
              <a:t>ログの</a:t>
            </a:r>
            <a:r>
              <a:rPr kumimoji="1" lang="zh-CN" altLang="en-US" sz="1200" b="0" i="0" kern="1200" dirty="0">
                <a:solidFill>
                  <a:schemeClr val="tx1"/>
                </a:solidFill>
                <a:effectLst/>
                <a:latin typeface="+mn-lt"/>
                <a:ea typeface="+mn-ea"/>
                <a:cs typeface="+mn-cs"/>
              </a:rPr>
              <a:t>出力</a:t>
            </a:r>
            <a:r>
              <a:rPr kumimoji="1" lang="ja-JP" altLang="en-US" sz="1200" b="0" i="0" kern="1200">
                <a:solidFill>
                  <a:schemeClr val="tx1"/>
                </a:solidFill>
                <a:effectLst/>
                <a:latin typeface="+mn-lt"/>
                <a:ea typeface="+mn-ea"/>
                <a:cs typeface="+mn-cs"/>
              </a:rPr>
              <a:t>が</a:t>
            </a:r>
            <a:r>
              <a:rPr kumimoji="1" lang="zh-CN" altLang="en-US" sz="1200" b="0" i="0" kern="1200" dirty="0">
                <a:solidFill>
                  <a:schemeClr val="tx1"/>
                </a:solidFill>
                <a:effectLst/>
                <a:latin typeface="+mn-lt"/>
                <a:ea typeface="+mn-ea"/>
                <a:cs typeface="+mn-cs"/>
              </a:rPr>
              <a:t>適切</a:t>
            </a:r>
            <a:r>
              <a:rPr kumimoji="1" lang="ja-JP" altLang="en-US" sz="1200" b="0" i="0" kern="1200">
                <a:solidFill>
                  <a:schemeClr val="tx1"/>
                </a:solidFill>
                <a:effectLst/>
                <a:latin typeface="+mn-lt"/>
                <a:ea typeface="+mn-ea"/>
                <a:cs typeface="+mn-cs"/>
              </a:rPr>
              <a:t>でないと、トラブルが</a:t>
            </a:r>
            <a:r>
              <a:rPr kumimoji="1" lang="zh-CN" altLang="en-US" sz="1200" b="0" i="0" kern="1200" dirty="0">
                <a:solidFill>
                  <a:schemeClr val="tx1"/>
                </a:solidFill>
                <a:effectLst/>
                <a:latin typeface="+mn-lt"/>
                <a:ea typeface="+mn-ea"/>
                <a:cs typeface="+mn-cs"/>
              </a:rPr>
              <a:t>発生</a:t>
            </a:r>
            <a:r>
              <a:rPr kumimoji="1" lang="ja-JP" altLang="en-US" sz="1200" b="0" i="0" kern="1200">
                <a:solidFill>
                  <a:schemeClr val="tx1"/>
                </a:solidFill>
                <a:effectLst/>
                <a:latin typeface="+mn-lt"/>
                <a:ea typeface="+mn-ea"/>
                <a:cs typeface="+mn-cs"/>
              </a:rPr>
              <a:t>した</a:t>
            </a:r>
            <a:r>
              <a:rPr kumimoji="1" lang="zh-CN" altLang="en-US" sz="1200" b="0" i="0" kern="1200" dirty="0">
                <a:solidFill>
                  <a:schemeClr val="tx1"/>
                </a:solidFill>
                <a:effectLst/>
                <a:latin typeface="+mn-lt"/>
                <a:ea typeface="+mn-ea"/>
                <a:cs typeface="+mn-cs"/>
              </a:rPr>
              <a:t>場合</a:t>
            </a:r>
            <a:r>
              <a:rPr kumimoji="1" lang="ja-JP" altLang="en-US" sz="1200" b="0" i="0" kern="1200">
                <a:solidFill>
                  <a:schemeClr val="tx1"/>
                </a:solidFill>
                <a:effectLst/>
                <a:latin typeface="+mn-lt"/>
                <a:ea typeface="+mn-ea"/>
                <a:cs typeface="+mn-cs"/>
              </a:rPr>
              <a:t>にその</a:t>
            </a:r>
            <a:r>
              <a:rPr kumimoji="1" lang="zh-CN" altLang="en-US" sz="1200" b="0" i="0" kern="1200" dirty="0">
                <a:solidFill>
                  <a:schemeClr val="tx1"/>
                </a:solidFill>
                <a:effectLst/>
                <a:latin typeface="+mn-lt"/>
                <a:ea typeface="+mn-ea"/>
                <a:cs typeface="+mn-cs"/>
              </a:rPr>
              <a:t>原因</a:t>
            </a:r>
            <a:r>
              <a:rPr kumimoji="1" lang="ja-JP" altLang="en-US" sz="1200" b="0" i="0" kern="1200">
                <a:solidFill>
                  <a:schemeClr val="tx1"/>
                </a:solidFill>
                <a:effectLst/>
                <a:latin typeface="+mn-lt"/>
                <a:ea typeface="+mn-ea"/>
                <a:cs typeface="+mn-cs"/>
              </a:rPr>
              <a:t>をつかむのが</a:t>
            </a:r>
            <a:r>
              <a:rPr kumimoji="1" lang="zh-CN" altLang="en-US" sz="1200" b="0" i="0" kern="1200" dirty="0">
                <a:solidFill>
                  <a:schemeClr val="tx1"/>
                </a:solidFill>
                <a:effectLst/>
                <a:latin typeface="+mn-lt"/>
                <a:ea typeface="+mn-ea"/>
                <a:cs typeface="+mn-cs"/>
              </a:rPr>
              <a:t>難</a:t>
            </a:r>
            <a:r>
              <a:rPr kumimoji="1" lang="ja-JP" altLang="en-US" sz="1200" b="0" i="0" kern="1200">
                <a:solidFill>
                  <a:schemeClr val="tx1"/>
                </a:solidFill>
                <a:effectLst/>
                <a:latin typeface="+mn-lt"/>
                <a:ea typeface="+mn-ea"/>
                <a:cs typeface="+mn-cs"/>
              </a:rPr>
              <a:t>しくなります。</a:t>
            </a:r>
            <a:r>
              <a:rPr kumimoji="1" lang="zh-CN" altLang="en-US" dirty="0"/>
              <a:t>今ログを出力既存手法としてはロギングライブラリがあります。それを用いてログ文に重要度を設定し、出力するログメッセージの量を制御することができます。その中で、</a:t>
            </a:r>
            <a:r>
              <a:rPr lang="ja-JP" altLang="en-US"/>
              <a:t>重要なログは必ず出力</a:t>
            </a:r>
            <a:r>
              <a:rPr lang="zh-CN" altLang="en-US" dirty="0"/>
              <a:t>します。</a:t>
            </a:r>
            <a:r>
              <a:rPr lang="ja-JP" altLang="en-US"/>
              <a:t>詳細なログはデバッグ時のみ出力</a:t>
            </a:r>
            <a:r>
              <a:rPr lang="zh-CN" altLang="en-US" dirty="0"/>
              <a:t>します。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4" name="スライド番号プレースホルダー 3"/>
          <p:cNvSpPr>
            <a:spLocks noGrp="1"/>
          </p:cNvSpPr>
          <p:nvPr>
            <p:ph type="sldNum" sz="quarter" idx="10"/>
          </p:nvPr>
        </p:nvSpPr>
        <p:spPr/>
        <p:txBody>
          <a:bodyPr/>
          <a:lstStyle/>
          <a:p>
            <a:fld id="{901D6211-7386-4AEF-BD54-29F7B61CB9CF}" type="slidenum">
              <a:rPr kumimoji="1" lang="ja-JP" altLang="en-US" smtClean="0"/>
              <a:t>2</a:t>
            </a:fld>
            <a:endParaRPr kumimoji="1" lang="ja-JP" altLang="en-US"/>
          </a:p>
        </p:txBody>
      </p:sp>
    </p:spTree>
    <p:extLst>
      <p:ext uri="{BB962C8B-B14F-4D97-AF65-F5344CB8AC3E}">
        <p14:creationId xmlns:p14="http://schemas.microsoft.com/office/powerpoint/2010/main" val="1299049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ここで、</a:t>
            </a:r>
            <a:r>
              <a:rPr kumimoji="1" lang="en-US" altLang="ja-JP" dirty="0"/>
              <a:t>apache</a:t>
            </a:r>
            <a:r>
              <a:rPr kumimoji="1" lang="zh-CN" altLang="en-US" dirty="0"/>
              <a:t>社の</a:t>
            </a:r>
            <a:r>
              <a:rPr kumimoji="1" lang="en-US" altLang="ja-JP" dirty="0"/>
              <a:t>log4j2</a:t>
            </a:r>
            <a:r>
              <a:rPr kumimoji="1" lang="ja-JP" altLang="en-US"/>
              <a:t>というログライブラリを例として紹介します。</a:t>
            </a:r>
            <a:r>
              <a:rPr kumimoji="1" lang="en-US" altLang="ja-JP" dirty="0"/>
              <a:t>log4j2</a:t>
            </a:r>
            <a:r>
              <a:rPr kumimoji="1" lang="zh-CN" altLang="en-US" dirty="0"/>
              <a:t>に</a:t>
            </a:r>
            <a:r>
              <a:rPr kumimoji="1" lang="en-US" altLang="zh-CN" dirty="0"/>
              <a:t>High </a:t>
            </a:r>
            <a:r>
              <a:rPr kumimoji="1" lang="zh-CN" altLang="en-US" dirty="0"/>
              <a:t>レベルから</a:t>
            </a:r>
            <a:r>
              <a:rPr kumimoji="1" lang="en-US" altLang="zh-CN" dirty="0"/>
              <a:t>Low </a:t>
            </a:r>
            <a:r>
              <a:rPr kumimoji="1" lang="zh-CN" altLang="en-US" dirty="0"/>
              <a:t>レベルまで六つのレベルがあります。それぞれは、</a:t>
            </a:r>
            <a:r>
              <a:rPr kumimoji="1" lang="en-US" altLang="zh-CN" dirty="0" err="1"/>
              <a:t>fatal,error,warn,info,debug,trace</a:t>
            </a:r>
            <a:r>
              <a:rPr kumimoji="1" lang="en-US" altLang="zh-CN" dirty="0"/>
              <a:t>.</a:t>
            </a:r>
            <a:r>
              <a:rPr kumimoji="1" lang="ja-JP" altLang="en-US"/>
              <a:t>です。</a:t>
            </a:r>
            <a:r>
              <a:rPr kumimoji="1" lang="en-US" altLang="zh-CN" dirty="0"/>
              <a:t>.High</a:t>
            </a:r>
            <a:r>
              <a:rPr kumimoji="1" lang="zh-CN" altLang="en-US" dirty="0"/>
              <a:t>レベルであるほど優先度が高くてログの出力量が小さい。それに対して、</a:t>
            </a:r>
            <a:r>
              <a:rPr kumimoji="1" lang="en-US" altLang="zh-CN" dirty="0"/>
              <a:t>Low</a:t>
            </a:r>
            <a:r>
              <a:rPr kumimoji="1" lang="zh-CN" altLang="en-US" dirty="0"/>
              <a:t>レベルであるほど優先度が低くてログの出力量が大きい。実際にソースコードに書くのは図のように、レベルを設定しそれに対するログメッセージを書きます。</a:t>
            </a:r>
            <a:r>
              <a:rPr kumimoji="1" lang="ja-JP" altLang="en-US"/>
              <a:t>下</a:t>
            </a:r>
            <a:r>
              <a:rPr kumimoji="1" lang="zh-CN" altLang="en-US" dirty="0"/>
              <a:t>の図のように、設定ファイルにログ文の閾値を設定して、ソースコードと設定ファイル両方の作用で閾値以上のレベルしか出力されないようになっていく。ここの例では、ログレベル</a:t>
            </a:r>
            <a:r>
              <a:rPr kumimoji="1" lang="en-US" altLang="zh-CN" dirty="0"/>
              <a:t>trace</a:t>
            </a:r>
            <a:r>
              <a:rPr kumimoji="1" lang="zh-CN" altLang="en-US" dirty="0"/>
              <a:t>が閾値</a:t>
            </a:r>
            <a:r>
              <a:rPr kumimoji="1" lang="en-US" altLang="zh-CN" dirty="0"/>
              <a:t>info</a:t>
            </a:r>
            <a:r>
              <a:rPr kumimoji="1" lang="zh-CN" altLang="en-US" dirty="0"/>
              <a:t>より優先度が低いため、出力がブロックされます。</a:t>
            </a:r>
            <a:endParaRPr kumimoji="1" lang="en-US" altLang="zh-CN" dirty="0"/>
          </a:p>
          <a:p>
            <a:endParaRPr kumimoji="1" lang="en-US" altLang="zh-CN"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3</a:t>
            </a:fld>
            <a:endParaRPr kumimoji="1" lang="ja-JP" altLang="en-US"/>
          </a:p>
        </p:txBody>
      </p:sp>
    </p:spTree>
    <p:extLst>
      <p:ext uri="{BB962C8B-B14F-4D97-AF65-F5344CB8AC3E}">
        <p14:creationId xmlns:p14="http://schemas.microsoft.com/office/powerpoint/2010/main" val="4061109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zh-CN" altLang="en-US" dirty="0"/>
              <a:t>既存研究においては、ソースコードのログレベルの変更と設定ファイルの出力の閾値の変更が頻繁に行われていることが明らかにしました。しかし、両方の変更が出力に</a:t>
            </a:r>
            <a:endParaRPr kumimoji="1" lang="en-US" altLang="zh-CN" dirty="0"/>
          </a:p>
          <a:p>
            <a:r>
              <a:rPr kumimoji="1" lang="zh-CN" altLang="en-US" dirty="0"/>
              <a:t>影響を与えるのに、どちらか片方だけの調査しか行われていないです。</a:t>
            </a:r>
            <a:endParaRPr kumimoji="1" lang="en-US" altLang="ja-JP" dirty="0"/>
          </a:p>
          <a:p>
            <a:endParaRPr kumimoji="1" lang="en-US" altLang="ja-JP"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4</a:t>
            </a:fld>
            <a:endParaRPr kumimoji="1" lang="ja-JP" altLang="en-US"/>
          </a:p>
        </p:txBody>
      </p:sp>
    </p:spTree>
    <p:extLst>
      <p:ext uri="{BB962C8B-B14F-4D97-AF65-F5344CB8AC3E}">
        <p14:creationId xmlns:p14="http://schemas.microsoft.com/office/powerpoint/2010/main" val="175993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ja-JP" altLang="en-US"/>
              <a:t>ロギングの課題は　</a:t>
            </a:r>
            <a:r>
              <a:rPr lang="zh-CN" altLang="en-US" sz="1200" dirty="0"/>
              <a:t>ソースコードのログレベルと設定ファイルの閾値の両方がログの出力に影響を与えるが、実際それぞれの変更が</a:t>
            </a:r>
            <a:r>
              <a:rPr lang="ja-JP" altLang="en-US" sz="1200"/>
              <a:t>出力の有無に</a:t>
            </a:r>
            <a:r>
              <a:rPr lang="zh-CN" altLang="en-US" sz="1200" dirty="0"/>
              <a:t>どう影響を与えているかわからない</a:t>
            </a:r>
            <a:endParaRPr lang="en-US" altLang="zh-CN"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5</a:t>
            </a:fld>
            <a:endParaRPr kumimoji="1" lang="ja-JP" altLang="en-US"/>
          </a:p>
        </p:txBody>
      </p:sp>
    </p:spTree>
    <p:extLst>
      <p:ext uri="{BB962C8B-B14F-4D97-AF65-F5344CB8AC3E}">
        <p14:creationId xmlns:p14="http://schemas.microsoft.com/office/powerpoint/2010/main" val="2980401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dirty="0"/>
              <a:t>だから、本研究ではソースコードのログレベルの変更</a:t>
            </a:r>
            <a:r>
              <a:rPr kumimoji="1" lang="ja-JP" altLang="en-US"/>
              <a:t>と</a:t>
            </a:r>
            <a:r>
              <a:rPr kumimoji="1" lang="zh-CN" altLang="en-US" dirty="0"/>
              <a:t>設定ファイルの</a:t>
            </a:r>
            <a:r>
              <a:rPr kumimoji="1" lang="ja-JP" altLang="en-US"/>
              <a:t>出力</a:t>
            </a:r>
            <a:r>
              <a:rPr kumimoji="1" lang="zh-CN" altLang="en-US" dirty="0"/>
              <a:t>閾値の変更によって出力にそれぞれどう影響しているのかを明確にすることを調査目的としました。具的的な</a:t>
            </a:r>
            <a:r>
              <a:rPr kumimoji="1" lang="en-US" altLang="zh-CN" dirty="0"/>
              <a:t>RQ</a:t>
            </a:r>
            <a:r>
              <a:rPr kumimoji="1" lang="zh-CN" altLang="en-US" dirty="0"/>
              <a:t>は以下のようになります。１、</a:t>
            </a:r>
            <a:r>
              <a:rPr lang="ja-JP" altLang="en-US"/>
              <a:t>ログレベルの変更はログの出力にどのような影響を与えるのか？</a:t>
            </a:r>
            <a:r>
              <a:rPr lang="en-US" altLang="ja-JP" dirty="0"/>
              <a:t> </a:t>
            </a:r>
            <a:r>
              <a:rPr lang="ja-JP" altLang="en-US"/>
              <a:t>２、</a:t>
            </a:r>
            <a:r>
              <a:rPr lang="en-US" altLang="ja-JP" dirty="0"/>
              <a:t> </a:t>
            </a:r>
            <a:r>
              <a:rPr lang="ja-JP" altLang="en-US"/>
              <a:t>出力の有無の変更時に，変更されているファイルの種類は何か？（ソースコード</a:t>
            </a:r>
            <a:r>
              <a:rPr lang="en-US" altLang="ja-JP" dirty="0"/>
              <a:t>or</a:t>
            </a:r>
            <a:r>
              <a:rPr lang="ja-JP" altLang="en-US"/>
              <a:t>設定ファイル</a:t>
            </a:r>
            <a:r>
              <a:rPr lang="en-US" altLang="ja-JP" dirty="0"/>
              <a:t>or</a:t>
            </a:r>
            <a:r>
              <a:rPr lang="ja-JP" altLang="en-US"/>
              <a:t>両方）３、</a:t>
            </a:r>
            <a:r>
              <a:rPr lang="en-US" altLang="ja-JP" dirty="0"/>
              <a:t> </a:t>
            </a:r>
            <a:r>
              <a:rPr lang="ja-JP" altLang="en-US"/>
              <a:t>同じログ出力文に対する出力の有無の変更は頻繁に行われるか？</a:t>
            </a:r>
            <a:endParaRPr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6</a:t>
            </a:fld>
            <a:endParaRPr kumimoji="1" lang="ja-JP" altLang="en-US"/>
          </a:p>
        </p:txBody>
      </p:sp>
    </p:spTree>
    <p:extLst>
      <p:ext uri="{BB962C8B-B14F-4D97-AF65-F5344CB8AC3E}">
        <p14:creationId xmlns:p14="http://schemas.microsoft.com/office/powerpoint/2010/main" val="210314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dirty="0"/>
              <a:t>本研究の調査対象は</a:t>
            </a:r>
            <a:r>
              <a:rPr kumimoji="1" lang="en-US" altLang="zh-CN" dirty="0"/>
              <a:t>Java</a:t>
            </a:r>
            <a:r>
              <a:rPr kumimoji="1" lang="zh-CN" altLang="en-US" dirty="0"/>
              <a:t>で書かれていて</a:t>
            </a:r>
            <a:r>
              <a:rPr kumimoji="1" lang="en-US" altLang="zh-CN" dirty="0"/>
              <a:t>log4j2</a:t>
            </a:r>
            <a:r>
              <a:rPr kumimoji="1" lang="zh-CN" altLang="en-US" dirty="0"/>
              <a:t>を使っている</a:t>
            </a:r>
            <a:r>
              <a:rPr kumimoji="1" lang="en-US" altLang="zh-CN" dirty="0"/>
              <a:t>Apache</a:t>
            </a:r>
            <a:r>
              <a:rPr kumimoji="1" lang="zh-CN" altLang="en-US" dirty="0"/>
              <a:t>社の</a:t>
            </a:r>
            <a:r>
              <a:rPr kumimoji="1" lang="en-US" altLang="zh-CN" dirty="0"/>
              <a:t>ActiveMQ</a:t>
            </a:r>
            <a:r>
              <a:rPr kumimoji="1" lang="zh-CN" altLang="en-US" dirty="0"/>
              <a:t>というプロジェクトです。対象の規模は以下の表に示したようです。調査対象の各コミットにおいて、ソースコードのログレベルと設定ファイルの閾値変更と出力を追跡します。ここで、</a:t>
            </a:r>
            <a:r>
              <a:rPr kumimoji="1" lang="en-US" altLang="zh-CN" dirty="0" err="1"/>
              <a:t>Pydriller</a:t>
            </a:r>
            <a:r>
              <a:rPr kumimoji="1" lang="zh-CN" altLang="en-US" dirty="0"/>
              <a:t>という</a:t>
            </a:r>
            <a:r>
              <a:rPr lang="en-US" altLang="zh-CN" dirty="0"/>
              <a:t>Git </a:t>
            </a:r>
            <a:r>
              <a:rPr lang="ja-JP" altLang="en-US"/>
              <a:t>リポジトリの</a:t>
            </a:r>
            <a:r>
              <a:rPr lang="zh-CN" altLang="en-US" dirty="0"/>
              <a:t>分析</a:t>
            </a:r>
            <a:r>
              <a:rPr lang="ja-JP" altLang="en-US"/>
              <a:t>ツール</a:t>
            </a:r>
            <a:r>
              <a:rPr kumimoji="1" lang="ja-JP" altLang="en-US"/>
              <a:t>を</a:t>
            </a:r>
            <a:r>
              <a:rPr kumimoji="1" lang="zh-CN" altLang="en-US" dirty="0"/>
              <a:t>使って各コミットで変更されたファイルを分析します。</a:t>
            </a:r>
            <a:endParaRPr kumimoji="1" lang="en-US" altLang="zh-CN"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zh-CN" dirty="0"/>
          </a:p>
        </p:txBody>
      </p:sp>
      <p:sp>
        <p:nvSpPr>
          <p:cNvPr id="4" name="スライド番号プレースホルダー 3"/>
          <p:cNvSpPr>
            <a:spLocks noGrp="1"/>
          </p:cNvSpPr>
          <p:nvPr>
            <p:ph type="sldNum" sz="quarter" idx="10"/>
          </p:nvPr>
        </p:nvSpPr>
        <p:spPr/>
        <p:txBody>
          <a:bodyPr/>
          <a:lstStyle/>
          <a:p>
            <a:fld id="{835C4DEC-02E5-4C90-BDF9-5FF1ACDC96AD}" type="slidenum">
              <a:rPr kumimoji="1" lang="ja-JP" altLang="en-US" smtClean="0"/>
              <a:t>7</a:t>
            </a:fld>
            <a:endParaRPr kumimoji="1" lang="ja-JP" altLang="en-US"/>
          </a:p>
        </p:txBody>
      </p:sp>
    </p:spTree>
    <p:extLst>
      <p:ext uri="{BB962C8B-B14F-4D97-AF65-F5344CB8AC3E}">
        <p14:creationId xmlns:p14="http://schemas.microsoft.com/office/powerpoint/2010/main" val="2301631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次に、具体的な追跡内容について説明します。</a:t>
            </a:r>
            <a:r>
              <a:rPr lang="en-US" altLang="zh-CN" dirty="0"/>
              <a:t>RQ1</a:t>
            </a:r>
            <a:r>
              <a:rPr lang="zh-CN" altLang="en-US" dirty="0"/>
              <a:t>ではログ出力文単位とコミット単位、二つの単位から</a:t>
            </a:r>
            <a:r>
              <a:rPr lang="en-US" altLang="zh-CN" dirty="0"/>
              <a:t>,</a:t>
            </a:r>
            <a:r>
              <a:rPr lang="ja-JP" altLang="en-US" sz="1200"/>
              <a:t>ログレベルと</a:t>
            </a:r>
            <a:r>
              <a:rPr lang="zh-CN" altLang="en-US" sz="1200" dirty="0"/>
              <a:t>閾値</a:t>
            </a:r>
            <a:r>
              <a:rPr lang="ja-JP" altLang="en-US" sz="1200"/>
              <a:t>の変更は出力の有無の</a:t>
            </a:r>
            <a:r>
              <a:rPr lang="zh-CN" altLang="en-US" sz="1200" dirty="0"/>
              <a:t>影響</a:t>
            </a:r>
            <a:r>
              <a:rPr lang="ja-JP" altLang="en-US" sz="1200"/>
              <a:t>を</a:t>
            </a:r>
            <a:r>
              <a:rPr lang="zh-CN" altLang="en-US" sz="1200" dirty="0"/>
              <a:t>分析します。ログ出力文単位から、</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各ログ出力文に対して出力の有無が変わったかを</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調査し、出力の有無の変更があったログ出力文の割合を明確にします。表を見ると、</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3</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回目に</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B</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の出力が変わって、</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4</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回目に</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の出力が変わった。つまり、この例では、</a:t>
            </a:r>
            <a:r>
              <a:rPr kumimoji="1" lang="en-US" altLang="zh-CN"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2</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個のログ出力文に</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出力の有無が</a:t>
            </a:r>
            <a:r>
              <a:rPr lang="zh-CN" altLang="en-US" sz="1200" dirty="0">
                <a:solidFill>
                  <a:srgbClr val="000000"/>
                </a:solidFill>
                <a:latin typeface="Segoe UI" panose="020B0502040204020203" pitchFamily="34" charset="0"/>
                <a:ea typeface="ＭＳ Ｐゴシック"/>
                <a:cs typeface="Segoe UI" panose="020B0502040204020203" pitchFamily="34" charset="0"/>
              </a:rPr>
              <a:t>変わったログ出力文が２個ということがわかった。</a:t>
            </a:r>
            <a:endParaRPr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8</a:t>
            </a:fld>
            <a:endParaRPr kumimoji="1" lang="ja-JP" altLang="en-US"/>
          </a:p>
        </p:txBody>
      </p:sp>
    </p:spTree>
    <p:extLst>
      <p:ext uri="{BB962C8B-B14F-4D97-AF65-F5344CB8AC3E}">
        <p14:creationId xmlns:p14="http://schemas.microsoft.com/office/powerpoint/2010/main" val="3820102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t>コミット単位から、各コミットにおいて</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出力の有無が</a:t>
            </a:r>
            <a:r>
              <a:rPr lang="zh-CN" altLang="en-US" sz="1200" dirty="0">
                <a:solidFill>
                  <a:srgbClr val="000000"/>
                </a:solidFill>
                <a:latin typeface="Segoe UI" panose="020B0502040204020203" pitchFamily="34" charset="0"/>
                <a:ea typeface="ＭＳ Ｐゴシック"/>
                <a:cs typeface="Segoe UI" panose="020B0502040204020203" pitchFamily="34" charset="0"/>
              </a:rPr>
              <a:t>変わったログ出力文があるか</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を調査</a:t>
            </a:r>
            <a:r>
              <a:rPr kumimoji="1" lang="zh-CN" altLang="en-US" sz="1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します。</a:t>
            </a:r>
            <a:r>
              <a:rPr lang="ja-JP" altLang="en-US" sz="1200" kern="0"/>
              <a:t>設定変更の影響を受けるコミットは全体の</a:t>
            </a:r>
            <a:r>
              <a:rPr lang="zh-CN" altLang="en-US" sz="1200" kern="0" dirty="0"/>
              <a:t>どの</a:t>
            </a:r>
            <a:r>
              <a:rPr lang="ja-JP" altLang="en-US" sz="1200" kern="0"/>
              <a:t>程度</a:t>
            </a:r>
            <a:r>
              <a:rPr lang="zh-CN" altLang="en-US" sz="1200" kern="0" dirty="0"/>
              <a:t>あるのかを明確にします。例の表を見ると、第</a:t>
            </a:r>
            <a:r>
              <a:rPr lang="en-US" altLang="zh-CN" sz="1200" kern="0" dirty="0"/>
              <a:t>3</a:t>
            </a:r>
            <a:r>
              <a:rPr lang="zh-CN" altLang="en-US" sz="1200" kern="0" dirty="0"/>
              <a:t>回目のコミットで、</a:t>
            </a:r>
            <a:r>
              <a:rPr lang="en-US" altLang="zh-CN" sz="1200" kern="0" dirty="0"/>
              <a:t>B</a:t>
            </a:r>
            <a:r>
              <a:rPr lang="zh-CN" altLang="en-US" sz="1200" kern="0" dirty="0"/>
              <a:t>の出力が変わった、第</a:t>
            </a:r>
            <a:r>
              <a:rPr lang="en-US" altLang="zh-CN" sz="1200" kern="0" dirty="0"/>
              <a:t>4</a:t>
            </a:r>
            <a:r>
              <a:rPr lang="zh-CN" altLang="en-US" sz="1200" kern="0" dirty="0"/>
              <a:t>回目のコミットで</a:t>
            </a:r>
            <a:r>
              <a:rPr lang="en-US" altLang="zh-CN" sz="1200" kern="0" dirty="0"/>
              <a:t>A</a:t>
            </a:r>
            <a:r>
              <a:rPr lang="zh-CN" altLang="en-US" sz="1200" kern="0" dirty="0"/>
              <a:t>の出力が変わった、つまり、この例では、合計</a:t>
            </a:r>
            <a:r>
              <a:rPr lang="en-US" altLang="zh-CN" sz="1200" kern="0" dirty="0"/>
              <a:t>4</a:t>
            </a:r>
            <a:r>
              <a:rPr lang="zh-CN" altLang="en-US" sz="1200" kern="0" dirty="0"/>
              <a:t>回のコミットに、２回のコミットに</a:t>
            </a:r>
            <a:r>
              <a:rPr kumimoji="1" lang="ja-JP" altLang="en-US" sz="1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出力の有無が</a:t>
            </a:r>
            <a:r>
              <a:rPr lang="zh-CN" altLang="en-US" sz="1200" dirty="0">
                <a:solidFill>
                  <a:srgbClr val="000000"/>
                </a:solidFill>
                <a:latin typeface="Segoe UI" panose="020B0502040204020203" pitchFamily="34" charset="0"/>
                <a:ea typeface="ＭＳ Ｐゴシック"/>
                <a:cs typeface="Segoe UI" panose="020B0502040204020203" pitchFamily="34" charset="0"/>
              </a:rPr>
              <a:t>変わったログ出力文</a:t>
            </a:r>
            <a:r>
              <a:rPr lang="ja-JP" altLang="en-US" sz="1200">
                <a:solidFill>
                  <a:srgbClr val="000000"/>
                </a:solidFill>
                <a:latin typeface="Segoe UI" panose="020B0502040204020203" pitchFamily="34" charset="0"/>
                <a:ea typeface="ＭＳ Ｐゴシック"/>
                <a:cs typeface="Segoe UI" panose="020B0502040204020203" pitchFamily="34" charset="0"/>
              </a:rPr>
              <a:t>が</a:t>
            </a:r>
            <a:r>
              <a:rPr lang="zh-CN" altLang="en-US" sz="1200" dirty="0">
                <a:solidFill>
                  <a:srgbClr val="000000"/>
                </a:solidFill>
                <a:latin typeface="Segoe UI" panose="020B0502040204020203" pitchFamily="34" charset="0"/>
                <a:ea typeface="ＭＳ Ｐゴシック"/>
                <a:cs typeface="Segoe UI" panose="020B0502040204020203" pitchFamily="34" charset="0"/>
              </a:rPr>
              <a:t>あった</a:t>
            </a:r>
            <a:r>
              <a:rPr lang="zh-CN" altLang="en-US" sz="1200" kern="1200" dirty="0">
                <a:solidFill>
                  <a:srgbClr val="000000"/>
                </a:solidFill>
                <a:latin typeface="Segoe UI" panose="020B0502040204020203" pitchFamily="34" charset="0"/>
                <a:ea typeface="ＭＳ Ｐゴシック"/>
                <a:cs typeface="Segoe UI" panose="020B0502040204020203" pitchFamily="34" charset="0"/>
              </a:rPr>
              <a:t>ということがわかった。</a:t>
            </a:r>
            <a:endParaRPr lang="zh-CN" altLang="en-US" sz="1200" kern="0" dirty="0"/>
          </a:p>
          <a:p>
            <a:endParaRPr lang="zh-CN" altLang="en-US" dirty="0"/>
          </a:p>
          <a:p>
            <a:endParaRPr lang="zh-CN" altLang="en-US" dirty="0"/>
          </a:p>
        </p:txBody>
      </p:sp>
      <p:sp>
        <p:nvSpPr>
          <p:cNvPr id="4" name="灯片编号占位符 3"/>
          <p:cNvSpPr>
            <a:spLocks noGrp="1"/>
          </p:cNvSpPr>
          <p:nvPr>
            <p:ph type="sldNum" sz="quarter" idx="5"/>
          </p:nvPr>
        </p:nvSpPr>
        <p:spPr/>
        <p:txBody>
          <a:bodyPr/>
          <a:lstStyle/>
          <a:p>
            <a:fld id="{901D6211-7386-4AEF-BD54-29F7B61CB9CF}" type="slidenum">
              <a:rPr kumimoji="1" lang="ja-JP" altLang="en-US" smtClean="0"/>
              <a:t>9</a:t>
            </a:fld>
            <a:endParaRPr kumimoji="1" lang="ja-JP" altLang="en-US"/>
          </a:p>
        </p:txBody>
      </p:sp>
    </p:spTree>
    <p:extLst>
      <p:ext uri="{BB962C8B-B14F-4D97-AF65-F5344CB8AC3E}">
        <p14:creationId xmlns:p14="http://schemas.microsoft.com/office/powerpoint/2010/main" val="35979682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dirty="0"/>
              <a:t>マスター サブタイトルの書式設定</a:t>
            </a:r>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B4B02EE7-3D1F-4723-991C-82185D89F3AF}" type="datetime1">
              <a:rPr kumimoji="1" lang="ja-JP" altLang="en-US" smtClean="0"/>
              <a:t>2022/2/13</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sz="2400"/>
            </a:lvl1pPr>
          </a:lstStyle>
          <a:p>
            <a:fld id="{C58C793F-A219-48BA-A977-72118E6827C4}" type="slidenum">
              <a:rPr lang="ja-JP" altLang="en-US" smtClean="0"/>
              <a:pPr/>
              <a:t>‹#›</a:t>
            </a:fld>
            <a:endParaRPr lang="ja-JP" altLang="en-US" dirty="0"/>
          </a:p>
        </p:txBody>
      </p:sp>
    </p:spTree>
    <p:extLst>
      <p:ext uri="{BB962C8B-B14F-4D97-AF65-F5344CB8AC3E}">
        <p14:creationId xmlns:p14="http://schemas.microsoft.com/office/powerpoint/2010/main" val="1932959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2281932F-5C95-42C9-BC4B-E969955015EB}" type="datetime1">
              <a:rPr kumimoji="1" lang="ja-JP" altLang="en-US" smtClean="0"/>
              <a:t>2022/2/13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196277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B91AA557-CFDB-4E1D-BB69-F9D23A7BB686}" type="datetime1">
              <a:rPr kumimoji="1" lang="ja-JP" altLang="en-US" smtClean="0"/>
              <a:t>2022/2/13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419802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 3"/>
          <p:cNvSpPr>
            <a:spLocks noGrp="1"/>
          </p:cNvSpPr>
          <p:nvPr>
            <p:ph type="dt" sz="half" idx="10"/>
          </p:nvPr>
        </p:nvSpPr>
        <p:spPr/>
        <p:txBody>
          <a:bodyPr/>
          <a:lstStyle>
            <a:lvl1pPr>
              <a:defRPr/>
            </a:lvl1pPr>
          </a:lstStyle>
          <a:p>
            <a:fld id="{5910130B-BEC2-4F09-B042-32ECDA4012DF}" type="datetime1">
              <a:rPr kumimoji="1" lang="ja-JP" altLang="en-US" smtClean="0"/>
              <a:t>2022/2/13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sz="2400"/>
            </a:lvl1pPr>
          </a:lstStyle>
          <a:p>
            <a:fld id="{C58C793F-A219-48BA-A977-72118E6827C4}" type="slidenum">
              <a:rPr lang="ja-JP" altLang="en-US" smtClean="0"/>
              <a:pPr/>
              <a:t>‹#›</a:t>
            </a:fld>
            <a:endParaRPr lang="ja-JP" altLang="en-US" dirty="0"/>
          </a:p>
        </p:txBody>
      </p:sp>
    </p:spTree>
    <p:extLst>
      <p:ext uri="{BB962C8B-B14F-4D97-AF65-F5344CB8AC3E}">
        <p14:creationId xmlns:p14="http://schemas.microsoft.com/office/powerpoint/2010/main" val="407908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F36E64A3-A7AF-4A53-A069-A51327529501}" type="datetime1">
              <a:rPr kumimoji="1" lang="ja-JP" altLang="en-US" smtClean="0"/>
              <a:t>2022/2/13</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623705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22BB5B10-0A42-4120-8A2E-4FF75F3E804B}" type="datetime1">
              <a:rPr kumimoji="1" lang="ja-JP" altLang="en-US" smtClean="0"/>
              <a:t>2022/2/13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1764347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EAA4E0E4-692F-4559-9CB3-43E3BE9EC65C}" type="datetime1">
              <a:rPr kumimoji="1" lang="ja-JP" altLang="en-US" smtClean="0"/>
              <a:t>2022/2/13</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065385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60E54445-6AC5-429E-A4C7-34470AF08F65}" type="datetime1">
              <a:rPr kumimoji="1" lang="ja-JP" altLang="en-US" smtClean="0"/>
              <a:t>2022/2/13</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307310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ABCE89C5-330E-492B-938E-7B20C85CDCEF}" type="datetime1">
              <a:rPr kumimoji="1" lang="ja-JP" altLang="en-US" smtClean="0"/>
              <a:t>2022/2/13</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3252056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E13B50D9-F3EC-464B-B617-EB4CE94B2055}" type="datetime1">
              <a:rPr kumimoji="1" lang="ja-JP" altLang="en-US" smtClean="0"/>
              <a:t>2022/2/13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2916787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09690260-E2F2-448D-914C-D7EE49D58054}" type="datetime1">
              <a:rPr kumimoji="1" lang="ja-JP" altLang="en-US" smtClean="0"/>
              <a:t>2022/2/13</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C58C793F-A219-48BA-A977-72118E6827C4}" type="slidenum">
              <a:rPr kumimoji="1" lang="ja-JP" altLang="en-US" smtClean="0"/>
              <a:t>‹#›</a:t>
            </a:fld>
            <a:endParaRPr kumimoji="1" lang="ja-JP" altLang="en-US"/>
          </a:p>
        </p:txBody>
      </p:sp>
    </p:spTree>
    <p:extLst>
      <p:ext uri="{BB962C8B-B14F-4D97-AF65-F5344CB8AC3E}">
        <p14:creationId xmlns:p14="http://schemas.microsoft.com/office/powerpoint/2010/main" val="55613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EEB9E2B8-0AF9-4A8D-8315-6BB2F0B182C5}" type="datetime1">
              <a:rPr kumimoji="1" lang="ja-JP" altLang="en-US" smtClean="0"/>
              <a:t>2022/2/13</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58C793F-A219-48BA-A977-72118E6827C4}"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955255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270783"/>
            <a:ext cx="9144000" cy="1864304"/>
          </a:xfrm>
        </p:spPr>
        <p:txBody>
          <a:bodyPr/>
          <a:lstStyle/>
          <a:p>
            <a:r>
              <a:rPr lang="en-US" altLang="ja-JP" sz="2800" dirty="0"/>
              <a:t>Impact of Logging Configuration Changes in Source Code and Project Configuration File</a:t>
            </a:r>
            <a:br>
              <a:rPr lang="en-US" altLang="ja-JP" sz="2800" dirty="0"/>
            </a:br>
            <a:r>
              <a:rPr lang="ja-JP" altLang="en-US" sz="2800" dirty="0"/>
              <a:t>（ソースコードとプロジェクト</a:t>
            </a:r>
            <a:r>
              <a:rPr lang="zh-CN" altLang="en-US" sz="2800" dirty="0"/>
              <a:t>設定</a:t>
            </a:r>
            <a:r>
              <a:rPr lang="ja-JP" altLang="en-US" sz="2800" dirty="0"/>
              <a:t>ファイルの</a:t>
            </a:r>
            <a:br>
              <a:rPr lang="en-US" altLang="ja-JP" sz="2800" dirty="0"/>
            </a:br>
            <a:r>
              <a:rPr lang="ja-JP" altLang="en-US" sz="2800" dirty="0"/>
              <a:t>ロギング</a:t>
            </a:r>
            <a:r>
              <a:rPr lang="zh-CN" altLang="en-US" sz="2800" dirty="0"/>
              <a:t>設定変更</a:t>
            </a:r>
            <a:r>
              <a:rPr lang="ja-JP" altLang="en-US" sz="2800" dirty="0"/>
              <a:t>が</a:t>
            </a:r>
            <a:r>
              <a:rPr lang="zh-CN" altLang="en-US" sz="2800" dirty="0"/>
              <a:t>及</a:t>
            </a:r>
            <a:r>
              <a:rPr lang="ja-JP" altLang="en-US" sz="2800" dirty="0" err="1"/>
              <a:t>ぼす</a:t>
            </a:r>
            <a:r>
              <a:rPr lang="zh-CN" altLang="en-US" sz="2800" dirty="0"/>
              <a:t>影響</a:t>
            </a:r>
            <a:r>
              <a:rPr lang="ja-JP" altLang="en-US" sz="2800" dirty="0"/>
              <a:t>について）</a:t>
            </a:r>
            <a:endParaRPr kumimoji="1" lang="ja-JP" altLang="en-US" sz="2800" dirty="0"/>
          </a:p>
        </p:txBody>
      </p:sp>
      <p:sp>
        <p:nvSpPr>
          <p:cNvPr id="3" name="サブタイトル 2"/>
          <p:cNvSpPr>
            <a:spLocks noGrp="1"/>
          </p:cNvSpPr>
          <p:nvPr>
            <p:ph type="subTitle" idx="1"/>
          </p:nvPr>
        </p:nvSpPr>
        <p:spPr/>
        <p:txBody>
          <a:bodyPr/>
          <a:lstStyle/>
          <a:p>
            <a:r>
              <a:rPr lang="en-US" altLang="ja-JP" sz="2400" dirty="0"/>
              <a:t>2021</a:t>
            </a:r>
            <a:r>
              <a:rPr lang="zh-TW" altLang="ja-JP" sz="2400" dirty="0"/>
              <a:t>年度</a:t>
            </a:r>
            <a:r>
              <a:rPr lang="ja-JP" altLang="en-US" sz="2400" dirty="0"/>
              <a:t>特別研究</a:t>
            </a:r>
            <a:r>
              <a:rPr lang="zh-TW" altLang="ja-JP" sz="2400" dirty="0"/>
              <a:t>報告会</a:t>
            </a:r>
            <a:endParaRPr lang="en-US" altLang="zh-TW" sz="2400" dirty="0"/>
          </a:p>
          <a:p>
            <a:r>
              <a:rPr lang="ja-JP" altLang="en-US" sz="2400" dirty="0"/>
              <a:t>井上研究室</a:t>
            </a:r>
            <a:endParaRPr lang="en-US" altLang="ja-JP" sz="2400" dirty="0"/>
          </a:p>
          <a:p>
            <a:r>
              <a:rPr lang="en-US" altLang="ja-JP" sz="2400" dirty="0"/>
              <a:t>B4 QIU LIANG</a:t>
            </a:r>
            <a:endParaRPr lang="zh-TW" altLang="ja-JP" sz="2400" dirty="0"/>
          </a:p>
          <a:p>
            <a:endParaRPr kumimoji="1" lang="ja-JP" altLang="en-US" dirty="0"/>
          </a:p>
        </p:txBody>
      </p:sp>
    </p:spTree>
    <p:extLst>
      <p:ext uri="{BB962C8B-B14F-4D97-AF65-F5344CB8AC3E}">
        <p14:creationId xmlns:p14="http://schemas.microsoft.com/office/powerpoint/2010/main" val="3742508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381CB9-E064-482E-8178-3EAEF6D0CA60}"/>
              </a:ext>
            </a:extLst>
          </p:cNvPr>
          <p:cNvSpPr>
            <a:spLocks noGrp="1"/>
          </p:cNvSpPr>
          <p:nvPr>
            <p:ph type="title"/>
          </p:nvPr>
        </p:nvSpPr>
        <p:spPr/>
        <p:txBody>
          <a:bodyPr/>
          <a:lstStyle/>
          <a:p>
            <a:r>
              <a:rPr lang="en-US" altLang="ja-JP" dirty="0"/>
              <a:t>RQ2</a:t>
            </a:r>
            <a:r>
              <a:rPr lang="ja-JP" altLang="en-US" dirty="0"/>
              <a:t>：変更されたファイルの種類（ログ出力文）</a:t>
            </a:r>
            <a:endParaRPr lang="zh-CN" altLang="en-US" dirty="0"/>
          </a:p>
        </p:txBody>
      </p:sp>
      <p:sp>
        <p:nvSpPr>
          <p:cNvPr id="3" name="内容占位符 2">
            <a:extLst>
              <a:ext uri="{FF2B5EF4-FFF2-40B4-BE49-F238E27FC236}">
                <a16:creationId xmlns:a16="http://schemas.microsoft.com/office/drawing/2014/main" id="{13E51015-4AB4-47EA-BFF3-18328126078B}"/>
              </a:ext>
            </a:extLst>
          </p:cNvPr>
          <p:cNvSpPr>
            <a:spLocks noGrp="1"/>
          </p:cNvSpPr>
          <p:nvPr>
            <p:ph idx="1"/>
          </p:nvPr>
        </p:nvSpPr>
        <p:spPr/>
        <p:txBody>
          <a:bodyPr/>
          <a:lstStyle/>
          <a:p>
            <a:r>
              <a:rPr lang="ja-JP" altLang="en-US" dirty="0"/>
              <a:t>出力の有無の変更時に，変更されているファイルの種類は何か？（ソースコード</a:t>
            </a:r>
            <a:r>
              <a:rPr lang="en-US" altLang="ja-JP" dirty="0"/>
              <a:t>or</a:t>
            </a:r>
            <a:r>
              <a:rPr lang="ja-JP" altLang="en-US" dirty="0"/>
              <a:t>設定ファイル</a:t>
            </a:r>
            <a:r>
              <a:rPr lang="en-US" altLang="ja-JP" dirty="0"/>
              <a:t>or</a:t>
            </a:r>
            <a:r>
              <a:rPr lang="ja-JP" altLang="en-US" dirty="0"/>
              <a:t>両方）</a:t>
            </a:r>
            <a:endParaRPr lang="en-US" altLang="ja-JP" dirty="0"/>
          </a:p>
          <a:p>
            <a:pPr lvl="1"/>
            <a:r>
              <a:rPr lang="en-US" altLang="ja-JP" dirty="0"/>
              <a:t>RQ1</a:t>
            </a:r>
            <a:r>
              <a:rPr lang="ja-JP" altLang="en-US" dirty="0"/>
              <a:t>のもとで、ログメッセージの出力の有無の変更時に、</a:t>
            </a:r>
            <a:r>
              <a:rPr lang="ja-JP" altLang="en-US" dirty="0">
                <a:solidFill>
                  <a:srgbClr val="FF0000"/>
                </a:solidFill>
              </a:rPr>
              <a:t>変更されているファイルの種類</a:t>
            </a:r>
            <a:r>
              <a:rPr lang="ja-JP" altLang="en-US">
                <a:solidFill>
                  <a:srgbClr val="FF0000"/>
                </a:solidFill>
              </a:rPr>
              <a:t>を追跡</a:t>
            </a:r>
            <a:endParaRPr lang="zh-CN" altLang="en-US" dirty="0">
              <a:solidFill>
                <a:srgbClr val="FF0000"/>
              </a:solidFill>
            </a:endParaRPr>
          </a:p>
        </p:txBody>
      </p:sp>
      <p:sp>
        <p:nvSpPr>
          <p:cNvPr id="4" name="灯片编号占位符 3">
            <a:extLst>
              <a:ext uri="{FF2B5EF4-FFF2-40B4-BE49-F238E27FC236}">
                <a16:creationId xmlns:a16="http://schemas.microsoft.com/office/drawing/2014/main" id="{B2FC42D5-CC6D-4E86-85BA-563213235000}"/>
              </a:ext>
            </a:extLst>
          </p:cNvPr>
          <p:cNvSpPr>
            <a:spLocks noGrp="1"/>
          </p:cNvSpPr>
          <p:nvPr>
            <p:ph type="sldNum" sz="quarter" idx="12"/>
          </p:nvPr>
        </p:nvSpPr>
        <p:spPr/>
        <p:txBody>
          <a:bodyPr/>
          <a:lstStyle/>
          <a:p>
            <a:fld id="{C58C793F-A219-48BA-A977-72118E6827C4}" type="slidenum">
              <a:rPr lang="ja-JP" altLang="en-US" smtClean="0"/>
              <a:pPr/>
              <a:t>10</a:t>
            </a:fld>
            <a:endParaRPr lang="ja-JP" altLang="en-US" dirty="0"/>
          </a:p>
        </p:txBody>
      </p:sp>
      <p:sp>
        <p:nvSpPr>
          <p:cNvPr id="8" name="テキスト ボックス 21">
            <a:extLst>
              <a:ext uri="{FF2B5EF4-FFF2-40B4-BE49-F238E27FC236}">
                <a16:creationId xmlns:a16="http://schemas.microsoft.com/office/drawing/2014/main" id="{ABF5E4A9-324B-42F1-8368-88D255EE6356}"/>
              </a:ext>
            </a:extLst>
          </p:cNvPr>
          <p:cNvSpPr txBox="1"/>
          <p:nvPr/>
        </p:nvSpPr>
        <p:spPr>
          <a:xfrm>
            <a:off x="202986" y="3268234"/>
            <a:ext cx="435407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出力の変更があったログ出力文</a:t>
            </a:r>
          </a:p>
        </p:txBody>
      </p:sp>
      <p:sp>
        <p:nvSpPr>
          <p:cNvPr id="10" name="テキスト ボックス 21">
            <a:extLst>
              <a:ext uri="{FF2B5EF4-FFF2-40B4-BE49-F238E27FC236}">
                <a16:creationId xmlns:a16="http://schemas.microsoft.com/office/drawing/2014/main" id="{798A523C-EB00-434C-99BF-D093A5FFED2D}"/>
              </a:ext>
            </a:extLst>
          </p:cNvPr>
          <p:cNvSpPr txBox="1"/>
          <p:nvPr/>
        </p:nvSpPr>
        <p:spPr>
          <a:xfrm>
            <a:off x="1123719" y="5847060"/>
            <a:ext cx="184731"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graphicFrame>
        <p:nvGraphicFramePr>
          <p:cNvPr id="14" name="表 31">
            <a:extLst>
              <a:ext uri="{FF2B5EF4-FFF2-40B4-BE49-F238E27FC236}">
                <a16:creationId xmlns:a16="http://schemas.microsoft.com/office/drawing/2014/main" id="{1F39426A-AA7A-5F43-B5C9-219A23F881D5}"/>
              </a:ext>
            </a:extLst>
          </p:cNvPr>
          <p:cNvGraphicFramePr>
            <a:graphicFrameLocks noGrp="1"/>
          </p:cNvGraphicFramePr>
          <p:nvPr>
            <p:extLst>
              <p:ext uri="{D42A27DB-BD31-4B8C-83A1-F6EECF244321}">
                <p14:modId xmlns:p14="http://schemas.microsoft.com/office/powerpoint/2010/main" val="509708805"/>
              </p:ext>
            </p:extLst>
          </p:nvPr>
        </p:nvGraphicFramePr>
        <p:xfrm>
          <a:off x="1123719" y="3748526"/>
          <a:ext cx="6742322" cy="2103120"/>
        </p:xfrm>
        <a:graphic>
          <a:graphicData uri="http://schemas.openxmlformats.org/drawingml/2006/table">
            <a:tbl>
              <a:tblPr firstRow="1" bandRow="1">
                <a:tableStyleId>{5C22544A-7EE6-4342-B048-85BDC9FD1C3A}</a:tableStyleId>
              </a:tblPr>
              <a:tblGrid>
                <a:gridCol w="2661378">
                  <a:extLst>
                    <a:ext uri="{9D8B030D-6E8A-4147-A177-3AD203B41FA5}">
                      <a16:colId xmlns:a16="http://schemas.microsoft.com/office/drawing/2014/main" val="536208126"/>
                    </a:ext>
                  </a:extLst>
                </a:gridCol>
                <a:gridCol w="1020236">
                  <a:extLst>
                    <a:ext uri="{9D8B030D-6E8A-4147-A177-3AD203B41FA5}">
                      <a16:colId xmlns:a16="http://schemas.microsoft.com/office/drawing/2014/main" val="2945883415"/>
                    </a:ext>
                  </a:extLst>
                </a:gridCol>
                <a:gridCol w="1020236">
                  <a:extLst>
                    <a:ext uri="{9D8B030D-6E8A-4147-A177-3AD203B41FA5}">
                      <a16:colId xmlns:a16="http://schemas.microsoft.com/office/drawing/2014/main" val="476488522"/>
                    </a:ext>
                  </a:extLst>
                </a:gridCol>
                <a:gridCol w="1020236">
                  <a:extLst>
                    <a:ext uri="{9D8B030D-6E8A-4147-A177-3AD203B41FA5}">
                      <a16:colId xmlns:a16="http://schemas.microsoft.com/office/drawing/2014/main" val="3455133100"/>
                    </a:ext>
                  </a:extLst>
                </a:gridCol>
                <a:gridCol w="1020236">
                  <a:extLst>
                    <a:ext uri="{9D8B030D-6E8A-4147-A177-3AD203B41FA5}">
                      <a16:colId xmlns:a16="http://schemas.microsoft.com/office/drawing/2014/main" val="300273053"/>
                    </a:ext>
                  </a:extLst>
                </a:gridCol>
              </a:tblGrid>
              <a:tr h="353893">
                <a:tc>
                  <a:txBody>
                    <a:bodyPr/>
                    <a:lstStyle/>
                    <a:p>
                      <a:r>
                        <a:rPr kumimoji="1" lang="ja-JP" altLang="en-US" b="0" dirty="0">
                          <a:solidFill>
                            <a:schemeClr val="tx1"/>
                          </a:solidFill>
                        </a:rPr>
                        <a:t>ログレベル</a:t>
                      </a:r>
                      <a:r>
                        <a:rPr kumimoji="1" lang="en-US" altLang="ja-JP" b="0" dirty="0">
                          <a:solidFill>
                            <a:schemeClr val="tx1"/>
                          </a:solidFill>
                        </a:rPr>
                        <a:t>/</a:t>
                      </a:r>
                      <a:r>
                        <a:rPr kumimoji="1" lang="ja-JP" altLang="en-US" b="0" dirty="0">
                          <a:solidFill>
                            <a:schemeClr val="tx1"/>
                          </a:solidFill>
                        </a:rPr>
                        <a:t>閾値の変更</a:t>
                      </a:r>
                    </a:p>
                  </a:txBody>
                  <a:tcPr/>
                </a:tc>
                <a:tc>
                  <a:txBody>
                    <a:bodyPr/>
                    <a:lstStyle/>
                    <a:p>
                      <a:r>
                        <a:rPr kumimoji="1" lang="en-US" altLang="ja-JP" dirty="0">
                          <a:solidFill>
                            <a:schemeClr val="tx1"/>
                          </a:solidFill>
                        </a:rPr>
                        <a:t>1</a:t>
                      </a:r>
                      <a:r>
                        <a:rPr kumimoji="1" lang="ja-JP" altLang="en-US" dirty="0">
                          <a:solidFill>
                            <a:schemeClr val="tx1"/>
                          </a:solidFill>
                        </a:rPr>
                        <a:t>回目</a:t>
                      </a:r>
                    </a:p>
                  </a:txBody>
                  <a:tcPr/>
                </a:tc>
                <a:tc>
                  <a:txBody>
                    <a:bodyPr/>
                    <a:lstStyle/>
                    <a:p>
                      <a:r>
                        <a:rPr kumimoji="1" lang="ja-JP" altLang="en-US" dirty="0">
                          <a:solidFill>
                            <a:schemeClr val="tx1"/>
                          </a:solidFill>
                        </a:rPr>
                        <a:t>２回目</a:t>
                      </a:r>
                    </a:p>
                  </a:txBody>
                  <a:tcPr/>
                </a:tc>
                <a:tc>
                  <a:txBody>
                    <a:bodyPr/>
                    <a:lstStyle/>
                    <a:p>
                      <a:r>
                        <a:rPr kumimoji="1" lang="ja-JP" altLang="en-US" dirty="0">
                          <a:solidFill>
                            <a:schemeClr val="tx1"/>
                          </a:solidFill>
                        </a:rPr>
                        <a:t>３回目</a:t>
                      </a:r>
                    </a:p>
                  </a:txBody>
                  <a:tcPr/>
                </a:tc>
                <a:tc>
                  <a:txBody>
                    <a:bodyPr/>
                    <a:lstStyle/>
                    <a:p>
                      <a:r>
                        <a:rPr kumimoji="1" lang="ja-JP" altLang="en-US" dirty="0">
                          <a:solidFill>
                            <a:schemeClr val="tx1"/>
                          </a:solidFill>
                        </a:rPr>
                        <a:t>４回目</a:t>
                      </a:r>
                    </a:p>
                  </a:txBody>
                  <a:tcPr/>
                </a:tc>
                <a:extLst>
                  <a:ext uri="{0D108BD9-81ED-4DB2-BD59-A6C34878D82A}">
                    <a16:rowId xmlns:a16="http://schemas.microsoft.com/office/drawing/2014/main" val="942324764"/>
                  </a:ext>
                </a:extLst>
              </a:tr>
              <a:tr h="353893">
                <a:tc>
                  <a:txBody>
                    <a:bodyPr/>
                    <a:lstStyle/>
                    <a:p>
                      <a:r>
                        <a:rPr kumimoji="1" lang="ja-JP" altLang="en-US" dirty="0"/>
                        <a:t>ログ出力文</a:t>
                      </a:r>
                      <a:r>
                        <a:rPr kumimoji="1" lang="en-US" altLang="ja-JP" dirty="0"/>
                        <a:t>A</a:t>
                      </a:r>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2883507645"/>
                  </a:ext>
                </a:extLst>
              </a:tr>
              <a:tr h="353893">
                <a:tc>
                  <a:txBody>
                    <a:bodyPr/>
                    <a:lstStyle/>
                    <a:p>
                      <a:r>
                        <a:rPr kumimoji="1" lang="ja-JP" altLang="en-US" dirty="0"/>
                        <a:t>ログ出力文</a:t>
                      </a:r>
                      <a:r>
                        <a:rPr kumimoji="1" lang="en-US" altLang="ja-JP" dirty="0"/>
                        <a:t>B</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537065622"/>
                  </a:ext>
                </a:extLst>
              </a:tr>
              <a:tr h="353893">
                <a:tc>
                  <a:txBody>
                    <a:bodyPr/>
                    <a:lstStyle/>
                    <a:p>
                      <a:r>
                        <a:rPr kumimoji="1" lang="ja-JP" altLang="en-US" dirty="0"/>
                        <a:t>設定ファイルの閾値</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extLst>
                  <a:ext uri="{0D108BD9-81ED-4DB2-BD59-A6C34878D82A}">
                    <a16:rowId xmlns:a16="http://schemas.microsoft.com/office/drawing/2014/main" val="1460574104"/>
                  </a:ext>
                </a:extLst>
              </a:tr>
              <a:tr h="619312">
                <a:tc>
                  <a:txBody>
                    <a:bodyPr/>
                    <a:lstStyle/>
                    <a:p>
                      <a:r>
                        <a:rPr kumimoji="1" lang="ja-JP" altLang="en-US" dirty="0"/>
                        <a:t>出力</a:t>
                      </a:r>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70949658"/>
                  </a:ext>
                </a:extLst>
              </a:tr>
            </a:tbl>
          </a:graphicData>
        </a:graphic>
      </p:graphicFrame>
      <p:sp>
        <p:nvSpPr>
          <p:cNvPr id="11" name="正方形/長方形 10">
            <a:extLst>
              <a:ext uri="{FF2B5EF4-FFF2-40B4-BE49-F238E27FC236}">
                <a16:creationId xmlns:a16="http://schemas.microsoft.com/office/drawing/2014/main" id="{970E0509-5F61-4C85-B18A-EDBD2E1828D7}"/>
              </a:ext>
            </a:extLst>
          </p:cNvPr>
          <p:cNvSpPr/>
          <p:nvPr/>
        </p:nvSpPr>
        <p:spPr>
          <a:xfrm flipV="1">
            <a:off x="4803355" y="4858438"/>
            <a:ext cx="2005070" cy="31949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DFB4E9DE-046F-4D39-AB23-3C31C800D936}"/>
              </a:ext>
            </a:extLst>
          </p:cNvPr>
          <p:cNvSpPr/>
          <p:nvPr/>
        </p:nvSpPr>
        <p:spPr>
          <a:xfrm flipV="1">
            <a:off x="5805890" y="4110279"/>
            <a:ext cx="2005071" cy="31948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21">
            <a:extLst>
              <a:ext uri="{FF2B5EF4-FFF2-40B4-BE49-F238E27FC236}">
                <a16:creationId xmlns:a16="http://schemas.microsoft.com/office/drawing/2014/main" id="{B6DA9916-C283-684A-8AEE-C44CDB8364B9}"/>
              </a:ext>
            </a:extLst>
          </p:cNvPr>
          <p:cNvSpPr txBox="1"/>
          <p:nvPr/>
        </p:nvSpPr>
        <p:spPr>
          <a:xfrm>
            <a:off x="45014" y="5906254"/>
            <a:ext cx="9042860" cy="677108"/>
          </a:xfrm>
          <a:prstGeom prst="rect">
            <a:avLst/>
          </a:prstGeom>
          <a:noFill/>
        </p:spPr>
        <p:txBody>
          <a:bodyPr wrap="none" rtlCol="0">
            <a:spAutoFit/>
          </a:bodyPr>
          <a:lstStyle/>
          <a:p>
            <a:pPr>
              <a:defRPr/>
            </a:pPr>
            <a:r>
              <a:rPr lang="en-US" altLang="ja-JP" sz="2000" dirty="0">
                <a:solidFill>
                  <a:srgbClr val="000000"/>
                </a:solidFill>
                <a:latin typeface="+mn-ea"/>
                <a:cs typeface="Segoe UI" panose="020B0502040204020203" pitchFamily="34" charset="0"/>
              </a:rPr>
              <a:t>A</a:t>
            </a:r>
            <a:r>
              <a:rPr kumimoji="1" lang="ja-JP" altLang="en-US" sz="2000" b="0" i="0" u="none" strike="noStrike" kern="1200" cap="none" spc="0" normalizeH="0" baseline="0" noProof="0">
                <a:ln>
                  <a:noFill/>
                </a:ln>
                <a:solidFill>
                  <a:srgbClr val="000000"/>
                </a:solidFill>
                <a:effectLst/>
                <a:uLnTx/>
                <a:uFillTx/>
                <a:latin typeface="+mn-ea"/>
                <a:cs typeface="Segoe UI" panose="020B0502040204020203" pitchFamily="34" charset="0"/>
              </a:rPr>
              <a:t>の</a:t>
            </a:r>
            <a:r>
              <a:rPr kumimoji="1" lang="zh-CN" altLang="en-US" sz="2000" b="0" i="0" u="none" strike="noStrike" kern="1200" cap="none" spc="0" normalizeH="0" baseline="0" noProof="0" dirty="0">
                <a:ln>
                  <a:noFill/>
                </a:ln>
                <a:solidFill>
                  <a:srgbClr val="000000"/>
                </a:solidFill>
                <a:effectLst/>
                <a:uLnTx/>
                <a:uFillTx/>
                <a:latin typeface="+mn-ea"/>
                <a:cs typeface="Segoe UI" panose="020B0502040204020203" pitchFamily="34" charset="0"/>
              </a:rPr>
              <a:t>出力の有無変化</a:t>
            </a:r>
            <a:r>
              <a:rPr kumimoji="1" lang="en-US" altLang="zh-CN" sz="2000" b="0" i="0" u="none" strike="noStrike" kern="1200" cap="none" spc="0" normalizeH="0" baseline="0" noProof="0" dirty="0">
                <a:ln>
                  <a:noFill/>
                </a:ln>
                <a:solidFill>
                  <a:srgbClr val="000000"/>
                </a:solidFill>
                <a:effectLst/>
                <a:uLnTx/>
                <a:uFillTx/>
                <a:latin typeface="+mn-ea"/>
                <a:cs typeface="Segoe UI" panose="020B0502040204020203" pitchFamily="34" charset="0"/>
              </a:rPr>
              <a:t>: </a:t>
            </a:r>
            <a:r>
              <a:rPr lang="zh-CN" altLang="en-US" sz="2000" dirty="0">
                <a:solidFill>
                  <a:srgbClr val="000000"/>
                </a:solidFill>
                <a:latin typeface="+mn-ea"/>
                <a:cs typeface="Segoe UI" panose="020B0502040204020203" pitchFamily="34" charset="0"/>
              </a:rPr>
              <a:t>ログレベル</a:t>
            </a:r>
            <a:r>
              <a:rPr kumimoji="1" lang="zh-CN" altLang="en-US" sz="2000" b="0" i="0" u="none" strike="noStrike" kern="1200" cap="none" spc="0" normalizeH="0" baseline="0" noProof="0" dirty="0">
                <a:ln>
                  <a:noFill/>
                </a:ln>
                <a:solidFill>
                  <a:srgbClr val="000000"/>
                </a:solidFill>
                <a:effectLst/>
                <a:uLnTx/>
                <a:uFillTx/>
                <a:latin typeface="+mn-ea"/>
                <a:cs typeface="Segoe UI" panose="020B0502040204020203" pitchFamily="34" charset="0"/>
              </a:rPr>
              <a:t>の変化より</a:t>
            </a:r>
            <a:r>
              <a:rPr kumimoji="1" lang="en-US" altLang="zh-CN" sz="2000" b="0" i="0" u="none" strike="noStrike" kern="1200" cap="none" spc="0" normalizeH="0" baseline="0" noProof="0" dirty="0">
                <a:ln>
                  <a:noFill/>
                </a:ln>
                <a:solidFill>
                  <a:srgbClr val="000000"/>
                </a:solidFill>
                <a:effectLst/>
                <a:uLnTx/>
                <a:uFillTx/>
                <a:latin typeface="+mn-ea"/>
                <a:cs typeface="Segoe UI" panose="020B0502040204020203" pitchFamily="34" charset="0"/>
              </a:rPr>
              <a:t>, </a:t>
            </a:r>
            <a:r>
              <a:rPr lang="en-US" altLang="ja-JP" sz="2000" dirty="0">
                <a:solidFill>
                  <a:srgbClr val="000000"/>
                </a:solidFill>
                <a:latin typeface="Segoe UI" panose="020B0502040204020203" pitchFamily="34" charset="0"/>
                <a:cs typeface="Segoe UI" panose="020B0502040204020203" pitchFamily="34" charset="0"/>
              </a:rPr>
              <a:t>B</a:t>
            </a:r>
            <a:r>
              <a:rPr lang="ja-JP" altLang="en-US" sz="2000">
                <a:solidFill>
                  <a:srgbClr val="000000"/>
                </a:solidFill>
                <a:latin typeface="Segoe UI" panose="020B0502040204020203" pitchFamily="34" charset="0"/>
                <a:cs typeface="Segoe UI" panose="020B0502040204020203" pitchFamily="34" charset="0"/>
              </a:rPr>
              <a:t>の</a:t>
            </a:r>
            <a:r>
              <a:rPr lang="zh-CN" altLang="en-US" sz="2000" dirty="0">
                <a:solidFill>
                  <a:srgbClr val="000000"/>
                </a:solidFill>
                <a:latin typeface="Segoe UI" panose="020B0502040204020203" pitchFamily="34" charset="0"/>
                <a:cs typeface="Segoe UI" panose="020B0502040204020203" pitchFamily="34" charset="0"/>
              </a:rPr>
              <a:t>出力の有無変化</a:t>
            </a:r>
            <a:r>
              <a:rPr lang="en-US" altLang="zh-CN" sz="2000" dirty="0">
                <a:solidFill>
                  <a:srgbClr val="000000"/>
                </a:solidFill>
                <a:latin typeface="Segoe UI" panose="020B0502040204020203" pitchFamily="34" charset="0"/>
                <a:cs typeface="Segoe UI" panose="020B0502040204020203" pitchFamily="34" charset="0"/>
              </a:rPr>
              <a:t>: </a:t>
            </a:r>
            <a:r>
              <a:rPr lang="zh-CN" altLang="en-US" sz="2000" dirty="0">
                <a:solidFill>
                  <a:srgbClr val="000000"/>
                </a:solidFill>
                <a:latin typeface="Segoe UI" panose="020B0502040204020203" pitchFamily="34" charset="0"/>
                <a:cs typeface="Segoe UI" panose="020B0502040204020203" pitchFamily="34" charset="0"/>
              </a:rPr>
              <a:t>閾値の変化より</a:t>
            </a:r>
            <a:endParaRPr lang="ja-JP" altLang="en-US" sz="2000">
              <a:solidFill>
                <a:srgbClr val="000000"/>
              </a:solidFill>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1200" cap="none" spc="0" normalizeH="0" baseline="0" noProof="0" dirty="0">
              <a:ln>
                <a:noFill/>
              </a:ln>
              <a:solidFill>
                <a:srgbClr val="000000"/>
              </a:solidFill>
              <a:effectLst/>
              <a:uLnTx/>
              <a:uFillTx/>
              <a:latin typeface="+mn-ea"/>
              <a:cs typeface="Segoe UI" panose="020B0502040204020203" pitchFamily="34" charset="0"/>
            </a:endParaRPr>
          </a:p>
        </p:txBody>
      </p:sp>
    </p:spTree>
    <p:extLst>
      <p:ext uri="{BB962C8B-B14F-4D97-AF65-F5344CB8AC3E}">
        <p14:creationId xmlns:p14="http://schemas.microsoft.com/office/powerpoint/2010/main" val="1446164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381CB9-E064-482E-8178-3EAEF6D0CA60}"/>
              </a:ext>
            </a:extLst>
          </p:cNvPr>
          <p:cNvSpPr>
            <a:spLocks noGrp="1"/>
          </p:cNvSpPr>
          <p:nvPr>
            <p:ph type="title"/>
          </p:nvPr>
        </p:nvSpPr>
        <p:spPr/>
        <p:txBody>
          <a:bodyPr/>
          <a:lstStyle/>
          <a:p>
            <a:r>
              <a:rPr lang="en-US" altLang="ja-JP" dirty="0"/>
              <a:t>RQ2</a:t>
            </a:r>
            <a:r>
              <a:rPr lang="ja-JP" altLang="en-US" dirty="0"/>
              <a:t>：変更されたファイルの種類（コミット）</a:t>
            </a:r>
            <a:endParaRPr lang="zh-CN" altLang="en-US" dirty="0"/>
          </a:p>
        </p:txBody>
      </p:sp>
      <p:sp>
        <p:nvSpPr>
          <p:cNvPr id="3" name="内容占位符 2">
            <a:extLst>
              <a:ext uri="{FF2B5EF4-FFF2-40B4-BE49-F238E27FC236}">
                <a16:creationId xmlns:a16="http://schemas.microsoft.com/office/drawing/2014/main" id="{13E51015-4AB4-47EA-BFF3-18328126078B}"/>
              </a:ext>
            </a:extLst>
          </p:cNvPr>
          <p:cNvSpPr>
            <a:spLocks noGrp="1"/>
          </p:cNvSpPr>
          <p:nvPr>
            <p:ph idx="1"/>
          </p:nvPr>
        </p:nvSpPr>
        <p:spPr/>
        <p:txBody>
          <a:bodyPr/>
          <a:lstStyle/>
          <a:p>
            <a:r>
              <a:rPr lang="ja-JP" altLang="en-US" dirty="0"/>
              <a:t>出力の有無の変更時に，変更されているファイルの種類は何か？（ソースコード</a:t>
            </a:r>
            <a:r>
              <a:rPr lang="en-US" altLang="ja-JP" dirty="0"/>
              <a:t>or</a:t>
            </a:r>
            <a:r>
              <a:rPr lang="ja-JP" altLang="en-US" dirty="0"/>
              <a:t>設定ファイル</a:t>
            </a:r>
            <a:r>
              <a:rPr lang="en-US" altLang="ja-JP" dirty="0"/>
              <a:t>or</a:t>
            </a:r>
            <a:r>
              <a:rPr lang="ja-JP" altLang="en-US" dirty="0"/>
              <a:t>両方）</a:t>
            </a:r>
            <a:endParaRPr lang="en-US" altLang="ja-JP" dirty="0"/>
          </a:p>
          <a:p>
            <a:pPr lvl="1"/>
            <a:r>
              <a:rPr lang="en-US" altLang="ja-JP" dirty="0"/>
              <a:t>RQ1</a:t>
            </a:r>
            <a:r>
              <a:rPr lang="ja-JP" altLang="en-US" dirty="0"/>
              <a:t>のもとで、ログメッセージの出力の有無の変更時に、</a:t>
            </a:r>
            <a:r>
              <a:rPr lang="ja-JP" altLang="en-US" dirty="0">
                <a:solidFill>
                  <a:srgbClr val="FF0000"/>
                </a:solidFill>
              </a:rPr>
              <a:t>変更されているファイルの種類を追跡</a:t>
            </a:r>
            <a:endParaRPr lang="zh-CN" altLang="en-US" dirty="0">
              <a:solidFill>
                <a:srgbClr val="FF0000"/>
              </a:solidFill>
            </a:endParaRPr>
          </a:p>
        </p:txBody>
      </p:sp>
      <p:sp>
        <p:nvSpPr>
          <p:cNvPr id="4" name="灯片编号占位符 3">
            <a:extLst>
              <a:ext uri="{FF2B5EF4-FFF2-40B4-BE49-F238E27FC236}">
                <a16:creationId xmlns:a16="http://schemas.microsoft.com/office/drawing/2014/main" id="{B2FC42D5-CC6D-4E86-85BA-563213235000}"/>
              </a:ext>
            </a:extLst>
          </p:cNvPr>
          <p:cNvSpPr>
            <a:spLocks noGrp="1"/>
          </p:cNvSpPr>
          <p:nvPr>
            <p:ph type="sldNum" sz="quarter" idx="12"/>
          </p:nvPr>
        </p:nvSpPr>
        <p:spPr/>
        <p:txBody>
          <a:bodyPr/>
          <a:lstStyle/>
          <a:p>
            <a:fld id="{C58C793F-A219-48BA-A977-72118E6827C4}" type="slidenum">
              <a:rPr lang="ja-JP" altLang="en-US" smtClean="0"/>
              <a:pPr/>
              <a:t>11</a:t>
            </a:fld>
            <a:endParaRPr lang="ja-JP" altLang="en-US" dirty="0"/>
          </a:p>
        </p:txBody>
      </p:sp>
      <p:sp>
        <p:nvSpPr>
          <p:cNvPr id="8" name="テキスト ボックス 21">
            <a:extLst>
              <a:ext uri="{FF2B5EF4-FFF2-40B4-BE49-F238E27FC236}">
                <a16:creationId xmlns:a16="http://schemas.microsoft.com/office/drawing/2014/main" id="{ABF5E4A9-324B-42F1-8368-88D255EE6356}"/>
              </a:ext>
            </a:extLst>
          </p:cNvPr>
          <p:cNvSpPr txBox="1"/>
          <p:nvPr/>
        </p:nvSpPr>
        <p:spPr>
          <a:xfrm>
            <a:off x="188699" y="3134224"/>
            <a:ext cx="141897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400" b="1" u="sng" dirty="0">
                <a:solidFill>
                  <a:srgbClr val="000000"/>
                </a:solidFill>
                <a:latin typeface="Segoe UI" panose="020B0502040204020203" pitchFamily="34" charset="0"/>
                <a:ea typeface="ＭＳ Ｐゴシック"/>
                <a:cs typeface="Segoe UI" panose="020B0502040204020203" pitchFamily="34" charset="0"/>
              </a:rPr>
              <a:t>各コミット</a:t>
            </a:r>
            <a:endParaRPr kumimoji="1" lang="ja-JP" altLang="en-US" sz="24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10" name="テキスト ボックス 21">
            <a:extLst>
              <a:ext uri="{FF2B5EF4-FFF2-40B4-BE49-F238E27FC236}">
                <a16:creationId xmlns:a16="http://schemas.microsoft.com/office/drawing/2014/main" id="{798A523C-EB00-434C-99BF-D093A5FFED2D}"/>
              </a:ext>
            </a:extLst>
          </p:cNvPr>
          <p:cNvSpPr txBox="1"/>
          <p:nvPr/>
        </p:nvSpPr>
        <p:spPr>
          <a:xfrm>
            <a:off x="1781867" y="5953938"/>
            <a:ext cx="5646097" cy="76944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2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３回目コミットの出力変化</a:t>
            </a:r>
            <a:r>
              <a:rPr lang="en-US" altLang="zh-CN" sz="2200" dirty="0">
                <a:solidFill>
                  <a:srgbClr val="000000"/>
                </a:solidFill>
                <a:latin typeface="Segoe UI" panose="020B0502040204020203" pitchFamily="34" charset="0"/>
                <a:ea typeface="ＭＳ Ｐゴシック"/>
                <a:cs typeface="Segoe UI" panose="020B0502040204020203" pitchFamily="34" charset="0"/>
              </a:rPr>
              <a:t>: </a:t>
            </a:r>
            <a:r>
              <a:rPr lang="zh-CN" altLang="en-US" sz="2200" dirty="0">
                <a:solidFill>
                  <a:srgbClr val="000000"/>
                </a:solidFill>
                <a:latin typeface="Segoe UI" panose="020B0502040204020203" pitchFamily="34" charset="0"/>
                <a:ea typeface="ＭＳ Ｐゴシック"/>
                <a:cs typeface="Segoe UI" panose="020B0502040204020203" pitchFamily="34" charset="0"/>
              </a:rPr>
              <a:t>閾値の変化より</a:t>
            </a:r>
            <a:r>
              <a:rPr lang="en-US" altLang="zh-CN" sz="2200" dirty="0">
                <a:solidFill>
                  <a:srgbClr val="000000"/>
                </a:solidFill>
                <a:latin typeface="Segoe UI" panose="020B0502040204020203" pitchFamily="34" charset="0"/>
                <a:ea typeface="ＭＳ Ｐゴシック"/>
                <a:cs typeface="Segoe UI" panose="020B0502040204020203"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200" dirty="0">
                <a:solidFill>
                  <a:srgbClr val="000000"/>
                </a:solidFill>
                <a:latin typeface="Segoe UI" panose="020B0502040204020203" pitchFamily="34" charset="0"/>
                <a:ea typeface="ＭＳ Ｐゴシック"/>
                <a:cs typeface="Segoe UI" panose="020B0502040204020203" pitchFamily="34" charset="0"/>
              </a:rPr>
              <a:t>4</a:t>
            </a:r>
            <a:r>
              <a:rPr lang="zh-CN" altLang="en-US" sz="2200" dirty="0">
                <a:solidFill>
                  <a:srgbClr val="000000"/>
                </a:solidFill>
                <a:latin typeface="Segoe UI" panose="020B0502040204020203" pitchFamily="34" charset="0"/>
                <a:ea typeface="ＭＳ Ｐゴシック"/>
                <a:cs typeface="Segoe UI" panose="020B0502040204020203" pitchFamily="34" charset="0"/>
              </a:rPr>
              <a:t>回目コミットの出力変化</a:t>
            </a:r>
            <a:r>
              <a:rPr lang="en-US" altLang="zh-CN" sz="2200" dirty="0">
                <a:solidFill>
                  <a:srgbClr val="000000"/>
                </a:solidFill>
                <a:latin typeface="Segoe UI" panose="020B0502040204020203" pitchFamily="34" charset="0"/>
                <a:ea typeface="ＭＳ Ｐゴシック"/>
                <a:cs typeface="Segoe UI" panose="020B0502040204020203" pitchFamily="34" charset="0"/>
              </a:rPr>
              <a:t>: </a:t>
            </a:r>
            <a:r>
              <a:rPr lang="zh-CN" altLang="en-US" sz="2200" dirty="0">
                <a:solidFill>
                  <a:srgbClr val="000000"/>
                </a:solidFill>
                <a:latin typeface="Segoe UI" panose="020B0502040204020203" pitchFamily="34" charset="0"/>
                <a:ea typeface="ＭＳ Ｐゴシック"/>
                <a:cs typeface="Segoe UI" panose="020B0502040204020203" pitchFamily="34" charset="0"/>
              </a:rPr>
              <a:t>ログレベル変化より</a:t>
            </a:r>
            <a:endParaRPr kumimoji="1" lang="ja-JP" altLang="en-US" sz="22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graphicFrame>
        <p:nvGraphicFramePr>
          <p:cNvPr id="13" name="表 31">
            <a:extLst>
              <a:ext uri="{FF2B5EF4-FFF2-40B4-BE49-F238E27FC236}">
                <a16:creationId xmlns:a16="http://schemas.microsoft.com/office/drawing/2014/main" id="{BF046027-4750-8947-9309-5013C57FE13E}"/>
              </a:ext>
            </a:extLst>
          </p:cNvPr>
          <p:cNvGraphicFramePr>
            <a:graphicFrameLocks noGrp="1"/>
          </p:cNvGraphicFramePr>
          <p:nvPr>
            <p:extLst>
              <p:ext uri="{D42A27DB-BD31-4B8C-83A1-F6EECF244321}">
                <p14:modId xmlns:p14="http://schemas.microsoft.com/office/powerpoint/2010/main" val="3178610196"/>
              </p:ext>
            </p:extLst>
          </p:nvPr>
        </p:nvGraphicFramePr>
        <p:xfrm>
          <a:off x="1213871" y="3537455"/>
          <a:ext cx="6705146" cy="2457938"/>
        </p:xfrm>
        <a:graphic>
          <a:graphicData uri="http://schemas.openxmlformats.org/drawingml/2006/table">
            <a:tbl>
              <a:tblPr firstRow="1" bandRow="1">
                <a:tableStyleId>{5C22544A-7EE6-4342-B048-85BDC9FD1C3A}</a:tableStyleId>
              </a:tblPr>
              <a:tblGrid>
                <a:gridCol w="2646702">
                  <a:extLst>
                    <a:ext uri="{9D8B030D-6E8A-4147-A177-3AD203B41FA5}">
                      <a16:colId xmlns:a16="http://schemas.microsoft.com/office/drawing/2014/main" val="536208126"/>
                    </a:ext>
                  </a:extLst>
                </a:gridCol>
                <a:gridCol w="1014611">
                  <a:extLst>
                    <a:ext uri="{9D8B030D-6E8A-4147-A177-3AD203B41FA5}">
                      <a16:colId xmlns:a16="http://schemas.microsoft.com/office/drawing/2014/main" val="2945883415"/>
                    </a:ext>
                  </a:extLst>
                </a:gridCol>
                <a:gridCol w="1014611">
                  <a:extLst>
                    <a:ext uri="{9D8B030D-6E8A-4147-A177-3AD203B41FA5}">
                      <a16:colId xmlns:a16="http://schemas.microsoft.com/office/drawing/2014/main" val="476488522"/>
                    </a:ext>
                  </a:extLst>
                </a:gridCol>
                <a:gridCol w="1014611">
                  <a:extLst>
                    <a:ext uri="{9D8B030D-6E8A-4147-A177-3AD203B41FA5}">
                      <a16:colId xmlns:a16="http://schemas.microsoft.com/office/drawing/2014/main" val="3455133100"/>
                    </a:ext>
                  </a:extLst>
                </a:gridCol>
                <a:gridCol w="1014611">
                  <a:extLst>
                    <a:ext uri="{9D8B030D-6E8A-4147-A177-3AD203B41FA5}">
                      <a16:colId xmlns:a16="http://schemas.microsoft.com/office/drawing/2014/main" val="300273053"/>
                    </a:ext>
                  </a:extLst>
                </a:gridCol>
              </a:tblGrid>
              <a:tr h="246336">
                <a:tc>
                  <a:txBody>
                    <a:bodyPr/>
                    <a:lstStyle/>
                    <a:p>
                      <a:r>
                        <a:rPr kumimoji="1" lang="ja-JP" altLang="en-US" b="0" dirty="0">
                          <a:solidFill>
                            <a:schemeClr val="tx1"/>
                          </a:solidFill>
                        </a:rPr>
                        <a:t>ログレベル</a:t>
                      </a:r>
                      <a:r>
                        <a:rPr kumimoji="1" lang="en-US" altLang="ja-JP" b="0" dirty="0">
                          <a:solidFill>
                            <a:schemeClr val="tx1"/>
                          </a:solidFill>
                        </a:rPr>
                        <a:t>/</a:t>
                      </a:r>
                      <a:r>
                        <a:rPr kumimoji="1" lang="ja-JP" altLang="en-US" b="0" dirty="0">
                          <a:solidFill>
                            <a:schemeClr val="tx1"/>
                          </a:solidFill>
                        </a:rPr>
                        <a:t>閾値の変更</a:t>
                      </a:r>
                    </a:p>
                  </a:txBody>
                  <a:tcPr/>
                </a:tc>
                <a:tc>
                  <a:txBody>
                    <a:bodyPr/>
                    <a:lstStyle/>
                    <a:p>
                      <a:r>
                        <a:rPr kumimoji="1" lang="en-US" altLang="ja-JP" dirty="0">
                          <a:solidFill>
                            <a:schemeClr val="tx1"/>
                          </a:solidFill>
                        </a:rPr>
                        <a:t>1</a:t>
                      </a:r>
                      <a:r>
                        <a:rPr kumimoji="1" lang="ja-JP" altLang="en-US" dirty="0">
                          <a:solidFill>
                            <a:schemeClr val="tx1"/>
                          </a:solidFill>
                        </a:rPr>
                        <a:t>回目</a:t>
                      </a:r>
                    </a:p>
                  </a:txBody>
                  <a:tcPr/>
                </a:tc>
                <a:tc>
                  <a:txBody>
                    <a:bodyPr/>
                    <a:lstStyle/>
                    <a:p>
                      <a:r>
                        <a:rPr kumimoji="1" lang="ja-JP" altLang="en-US" dirty="0">
                          <a:solidFill>
                            <a:schemeClr val="tx1"/>
                          </a:solidFill>
                        </a:rPr>
                        <a:t>２回目</a:t>
                      </a:r>
                    </a:p>
                  </a:txBody>
                  <a:tcPr/>
                </a:tc>
                <a:tc>
                  <a:txBody>
                    <a:bodyPr/>
                    <a:lstStyle/>
                    <a:p>
                      <a:r>
                        <a:rPr kumimoji="1" lang="ja-JP" altLang="en-US" dirty="0">
                          <a:solidFill>
                            <a:schemeClr val="tx1"/>
                          </a:solidFill>
                        </a:rPr>
                        <a:t>３回目</a:t>
                      </a:r>
                    </a:p>
                  </a:txBody>
                  <a:tcPr/>
                </a:tc>
                <a:tc>
                  <a:txBody>
                    <a:bodyPr/>
                    <a:lstStyle/>
                    <a:p>
                      <a:r>
                        <a:rPr kumimoji="1" lang="ja-JP" altLang="en-US" dirty="0">
                          <a:solidFill>
                            <a:schemeClr val="tx1"/>
                          </a:solidFill>
                        </a:rPr>
                        <a:t>４回目</a:t>
                      </a:r>
                    </a:p>
                  </a:txBody>
                  <a:tcPr/>
                </a:tc>
                <a:extLst>
                  <a:ext uri="{0D108BD9-81ED-4DB2-BD59-A6C34878D82A}">
                    <a16:rowId xmlns:a16="http://schemas.microsoft.com/office/drawing/2014/main" val="942324764"/>
                  </a:ext>
                </a:extLst>
              </a:tr>
              <a:tr h="491113">
                <a:tc>
                  <a:txBody>
                    <a:bodyPr/>
                    <a:lstStyle/>
                    <a:p>
                      <a:r>
                        <a:rPr kumimoji="1" lang="ja-JP" altLang="en-US" dirty="0"/>
                        <a:t>ログ出力文</a:t>
                      </a:r>
                      <a:r>
                        <a:rPr kumimoji="1" lang="en-US" altLang="ja-JP" dirty="0"/>
                        <a:t>A</a:t>
                      </a:r>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2883507645"/>
                  </a:ext>
                </a:extLst>
              </a:tr>
              <a:tr h="469872">
                <a:tc>
                  <a:txBody>
                    <a:bodyPr/>
                    <a:lstStyle/>
                    <a:p>
                      <a:r>
                        <a:rPr kumimoji="1" lang="ja-JP" altLang="en-US" dirty="0"/>
                        <a:t>ログ出力文</a:t>
                      </a:r>
                      <a:r>
                        <a:rPr kumimoji="1" lang="en-US" altLang="ja-JP" dirty="0"/>
                        <a:t>B</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537065622"/>
                  </a:ext>
                </a:extLst>
              </a:tr>
              <a:tr h="491113">
                <a:tc>
                  <a:txBody>
                    <a:bodyPr/>
                    <a:lstStyle/>
                    <a:p>
                      <a:r>
                        <a:rPr kumimoji="1" lang="ja-JP" altLang="en-US" dirty="0"/>
                        <a:t>設定ファイルの閾値</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extLst>
                  <a:ext uri="{0D108BD9-81ED-4DB2-BD59-A6C34878D82A}">
                    <a16:rowId xmlns:a16="http://schemas.microsoft.com/office/drawing/2014/main" val="1460574104"/>
                  </a:ext>
                </a:extLst>
              </a:tr>
              <a:tr h="491113">
                <a:tc>
                  <a:txBody>
                    <a:bodyPr/>
                    <a:lstStyle/>
                    <a:p>
                      <a:r>
                        <a:rPr kumimoji="1" lang="ja-JP" altLang="en-US" dirty="0"/>
                        <a:t>出力</a:t>
                      </a:r>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70949658"/>
                  </a:ext>
                </a:extLst>
              </a:tr>
            </a:tbl>
          </a:graphicData>
        </a:graphic>
      </p:graphicFrame>
      <p:sp>
        <p:nvSpPr>
          <p:cNvPr id="15" name="四角形: 角を丸くする 7">
            <a:extLst>
              <a:ext uri="{FF2B5EF4-FFF2-40B4-BE49-F238E27FC236}">
                <a16:creationId xmlns:a16="http://schemas.microsoft.com/office/drawing/2014/main" id="{7982860D-DAB0-7944-A17D-29B6D0EFE5B5}"/>
              </a:ext>
            </a:extLst>
          </p:cNvPr>
          <p:cNvSpPr/>
          <p:nvPr/>
        </p:nvSpPr>
        <p:spPr>
          <a:xfrm>
            <a:off x="5884476" y="5336320"/>
            <a:ext cx="956999" cy="65907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7">
            <a:extLst>
              <a:ext uri="{FF2B5EF4-FFF2-40B4-BE49-F238E27FC236}">
                <a16:creationId xmlns:a16="http://schemas.microsoft.com/office/drawing/2014/main" id="{C59D7B1C-4158-E841-BD5D-FD9B851D7819}"/>
              </a:ext>
            </a:extLst>
          </p:cNvPr>
          <p:cNvSpPr/>
          <p:nvPr/>
        </p:nvSpPr>
        <p:spPr>
          <a:xfrm>
            <a:off x="6867410" y="5336319"/>
            <a:ext cx="956999" cy="659073"/>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70E0509-5F61-4C85-B18A-EDBD2E1828D7}"/>
              </a:ext>
            </a:extLst>
          </p:cNvPr>
          <p:cNvSpPr/>
          <p:nvPr/>
        </p:nvSpPr>
        <p:spPr>
          <a:xfrm flipV="1">
            <a:off x="4949401" y="4877977"/>
            <a:ext cx="1892074" cy="43088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0">
            <a:extLst>
              <a:ext uri="{FF2B5EF4-FFF2-40B4-BE49-F238E27FC236}">
                <a16:creationId xmlns:a16="http://schemas.microsoft.com/office/drawing/2014/main" id="{412B552F-5A70-B645-AE2F-25C6BBA58E84}"/>
              </a:ext>
            </a:extLst>
          </p:cNvPr>
          <p:cNvSpPr/>
          <p:nvPr/>
        </p:nvSpPr>
        <p:spPr>
          <a:xfrm flipV="1">
            <a:off x="5910727" y="3917599"/>
            <a:ext cx="2008290" cy="33228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16434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3E3C9B-3A74-450F-91C4-64BF9658634C}"/>
              </a:ext>
            </a:extLst>
          </p:cNvPr>
          <p:cNvSpPr>
            <a:spLocks noGrp="1"/>
          </p:cNvSpPr>
          <p:nvPr>
            <p:ph type="title"/>
          </p:nvPr>
        </p:nvSpPr>
        <p:spPr/>
        <p:txBody>
          <a:bodyPr/>
          <a:lstStyle/>
          <a:p>
            <a:r>
              <a:rPr lang="en-US" altLang="ja-JP" dirty="0"/>
              <a:t>RQ</a:t>
            </a:r>
            <a:r>
              <a:rPr lang="ja-JP" altLang="en-US" dirty="0"/>
              <a:t>３：出力の有無の変更の頻度</a:t>
            </a:r>
            <a:endParaRPr lang="zh-CN" altLang="en-US" dirty="0"/>
          </a:p>
        </p:txBody>
      </p:sp>
      <p:sp>
        <p:nvSpPr>
          <p:cNvPr id="3" name="内容占位符 2">
            <a:extLst>
              <a:ext uri="{FF2B5EF4-FFF2-40B4-BE49-F238E27FC236}">
                <a16:creationId xmlns:a16="http://schemas.microsoft.com/office/drawing/2014/main" id="{41CD8725-9841-4FEA-B368-AEF65D9EB054}"/>
              </a:ext>
            </a:extLst>
          </p:cNvPr>
          <p:cNvSpPr>
            <a:spLocks noGrp="1"/>
          </p:cNvSpPr>
          <p:nvPr>
            <p:ph idx="1"/>
          </p:nvPr>
        </p:nvSpPr>
        <p:spPr/>
        <p:txBody>
          <a:bodyPr/>
          <a:lstStyle/>
          <a:p>
            <a:r>
              <a:rPr lang="ja-JP" altLang="en-US"/>
              <a:t>同じログ出力文に対する出力の有無の変更の頻度はどうか？（同じログの出力の有無が頻繁に変更されていないか）</a:t>
            </a:r>
          </a:p>
          <a:p>
            <a:pPr lvl="1"/>
            <a:r>
              <a:rPr lang="en-US" altLang="zh-CN" dirty="0"/>
              <a:t>RQ1</a:t>
            </a:r>
            <a:r>
              <a:rPr lang="ja-JP" altLang="en-US"/>
              <a:t>のもとで、</a:t>
            </a:r>
            <a:r>
              <a:rPr lang="ja-JP" altLang="en-US" sz="2400">
                <a:solidFill>
                  <a:srgbClr val="FF0000"/>
                </a:solidFill>
              </a:rPr>
              <a:t>ログレベル</a:t>
            </a:r>
            <a:r>
              <a:rPr lang="zh-CN" altLang="en-US" sz="2400" dirty="0">
                <a:solidFill>
                  <a:srgbClr val="FF0000"/>
                </a:solidFill>
              </a:rPr>
              <a:t>変更</a:t>
            </a:r>
            <a:r>
              <a:rPr lang="ja-JP" altLang="en-US" sz="2400">
                <a:solidFill>
                  <a:srgbClr val="FF0000"/>
                </a:solidFill>
              </a:rPr>
              <a:t>履歴を</a:t>
            </a:r>
            <a:r>
              <a:rPr lang="zh-CN" altLang="en-US" dirty="0">
                <a:solidFill>
                  <a:srgbClr val="FF0000"/>
                </a:solidFill>
              </a:rPr>
              <a:t>追跡</a:t>
            </a:r>
            <a:endParaRPr lang="en-US" altLang="ja-JP" sz="2400" dirty="0">
              <a:solidFill>
                <a:srgbClr val="FF0000"/>
              </a:solidFill>
            </a:endParaRPr>
          </a:p>
        </p:txBody>
      </p:sp>
      <p:sp>
        <p:nvSpPr>
          <p:cNvPr id="4" name="灯片编号占位符 3">
            <a:extLst>
              <a:ext uri="{FF2B5EF4-FFF2-40B4-BE49-F238E27FC236}">
                <a16:creationId xmlns:a16="http://schemas.microsoft.com/office/drawing/2014/main" id="{AA9C31AE-2DC3-4AFB-ABC3-02123D5AC219}"/>
              </a:ext>
            </a:extLst>
          </p:cNvPr>
          <p:cNvSpPr>
            <a:spLocks noGrp="1"/>
          </p:cNvSpPr>
          <p:nvPr>
            <p:ph type="sldNum" sz="quarter" idx="12"/>
          </p:nvPr>
        </p:nvSpPr>
        <p:spPr/>
        <p:txBody>
          <a:bodyPr/>
          <a:lstStyle/>
          <a:p>
            <a:fld id="{C58C793F-A219-48BA-A977-72118E6827C4}" type="slidenum">
              <a:rPr lang="ja-JP" altLang="en-US" smtClean="0"/>
              <a:pPr/>
              <a:t>12</a:t>
            </a:fld>
            <a:endParaRPr lang="ja-JP" altLang="en-US" dirty="0"/>
          </a:p>
        </p:txBody>
      </p:sp>
      <p:graphicFrame>
        <p:nvGraphicFramePr>
          <p:cNvPr id="6" name="表 31">
            <a:extLst>
              <a:ext uri="{FF2B5EF4-FFF2-40B4-BE49-F238E27FC236}">
                <a16:creationId xmlns:a16="http://schemas.microsoft.com/office/drawing/2014/main" id="{DE02A4C7-CDD0-5C45-A8A4-9579AED75B65}"/>
              </a:ext>
            </a:extLst>
          </p:cNvPr>
          <p:cNvGraphicFramePr>
            <a:graphicFrameLocks noGrp="1"/>
          </p:cNvGraphicFramePr>
          <p:nvPr>
            <p:extLst>
              <p:ext uri="{D42A27DB-BD31-4B8C-83A1-F6EECF244321}">
                <p14:modId xmlns:p14="http://schemas.microsoft.com/office/powerpoint/2010/main" val="3844092727"/>
              </p:ext>
            </p:extLst>
          </p:nvPr>
        </p:nvGraphicFramePr>
        <p:xfrm>
          <a:off x="342901" y="3429000"/>
          <a:ext cx="8667617" cy="2418219"/>
        </p:xfrm>
        <a:graphic>
          <a:graphicData uri="http://schemas.openxmlformats.org/drawingml/2006/table">
            <a:tbl>
              <a:tblPr firstRow="1" bandRow="1">
                <a:tableStyleId>{5C22544A-7EE6-4342-B048-85BDC9FD1C3A}</a:tableStyleId>
              </a:tblPr>
              <a:tblGrid>
                <a:gridCol w="4031360">
                  <a:extLst>
                    <a:ext uri="{9D8B030D-6E8A-4147-A177-3AD203B41FA5}">
                      <a16:colId xmlns:a16="http://schemas.microsoft.com/office/drawing/2014/main" val="536208126"/>
                    </a:ext>
                  </a:extLst>
                </a:gridCol>
                <a:gridCol w="1545419">
                  <a:extLst>
                    <a:ext uri="{9D8B030D-6E8A-4147-A177-3AD203B41FA5}">
                      <a16:colId xmlns:a16="http://schemas.microsoft.com/office/drawing/2014/main" val="2945883415"/>
                    </a:ext>
                  </a:extLst>
                </a:gridCol>
                <a:gridCol w="1545419">
                  <a:extLst>
                    <a:ext uri="{9D8B030D-6E8A-4147-A177-3AD203B41FA5}">
                      <a16:colId xmlns:a16="http://schemas.microsoft.com/office/drawing/2014/main" val="476488522"/>
                    </a:ext>
                  </a:extLst>
                </a:gridCol>
                <a:gridCol w="1545419">
                  <a:extLst>
                    <a:ext uri="{9D8B030D-6E8A-4147-A177-3AD203B41FA5}">
                      <a16:colId xmlns:a16="http://schemas.microsoft.com/office/drawing/2014/main" val="3455133100"/>
                    </a:ext>
                  </a:extLst>
                </a:gridCol>
              </a:tblGrid>
              <a:tr h="0">
                <a:tc>
                  <a:txBody>
                    <a:bodyPr/>
                    <a:lstStyle/>
                    <a:p>
                      <a:r>
                        <a:rPr kumimoji="1" lang="ja-JP" altLang="en-US" b="0" dirty="0">
                          <a:solidFill>
                            <a:schemeClr val="tx1"/>
                          </a:solidFill>
                        </a:rPr>
                        <a:t>変更回数</a:t>
                      </a:r>
                    </a:p>
                  </a:txBody>
                  <a:tcPr/>
                </a:tc>
                <a:tc>
                  <a:txBody>
                    <a:bodyPr/>
                    <a:lstStyle/>
                    <a:p>
                      <a:r>
                        <a:rPr kumimoji="1" lang="en-US" altLang="ja-JP" dirty="0">
                          <a:solidFill>
                            <a:schemeClr val="tx1"/>
                          </a:solidFill>
                        </a:rPr>
                        <a:t>1</a:t>
                      </a:r>
                      <a:r>
                        <a:rPr kumimoji="1" lang="ja-JP" altLang="en-US" dirty="0">
                          <a:solidFill>
                            <a:schemeClr val="tx1"/>
                          </a:solidFill>
                        </a:rPr>
                        <a:t>回目</a:t>
                      </a:r>
                    </a:p>
                  </a:txBody>
                  <a:tcPr/>
                </a:tc>
                <a:tc>
                  <a:txBody>
                    <a:bodyPr/>
                    <a:lstStyle/>
                    <a:p>
                      <a:r>
                        <a:rPr kumimoji="1" lang="ja-JP" altLang="en-US" dirty="0">
                          <a:solidFill>
                            <a:schemeClr val="tx1"/>
                          </a:solidFill>
                        </a:rPr>
                        <a:t>２回目</a:t>
                      </a:r>
                    </a:p>
                  </a:txBody>
                  <a:tcPr/>
                </a:tc>
                <a:tc>
                  <a:txBody>
                    <a:bodyPr/>
                    <a:lstStyle/>
                    <a:p>
                      <a:r>
                        <a:rPr kumimoji="1" lang="ja-JP" altLang="en-US" dirty="0">
                          <a:solidFill>
                            <a:schemeClr val="tx1"/>
                          </a:solidFill>
                        </a:rPr>
                        <a:t>３回目</a:t>
                      </a:r>
                    </a:p>
                  </a:txBody>
                  <a:tcPr/>
                </a:tc>
                <a:extLst>
                  <a:ext uri="{0D108BD9-81ED-4DB2-BD59-A6C34878D82A}">
                    <a16:rowId xmlns:a16="http://schemas.microsoft.com/office/drawing/2014/main" val="942324764"/>
                  </a:ext>
                </a:extLst>
              </a:tr>
              <a:tr h="491113">
                <a:tc>
                  <a:txBody>
                    <a:bodyPr/>
                    <a:lstStyle/>
                    <a:p>
                      <a:r>
                        <a:rPr kumimoji="1" lang="ja-JP" altLang="en-US" dirty="0"/>
                        <a:t>ソースコードのログレベル</a:t>
                      </a:r>
                      <a:endParaRPr kumimoji="1" lang="en-US" altLang="ja-JP" dirty="0"/>
                    </a:p>
                  </a:txBody>
                  <a:tcPr/>
                </a:tc>
                <a:tc>
                  <a:txBody>
                    <a:bodyPr/>
                    <a:lstStyle/>
                    <a:p>
                      <a:r>
                        <a:rPr kumimoji="1" lang="en-US" altLang="ja-JP" dirty="0"/>
                        <a:t>info</a:t>
                      </a:r>
                      <a:endParaRPr kumimoji="1" lang="ja-JP" altLang="en-US" dirty="0"/>
                    </a:p>
                  </a:txBody>
                  <a:tcPr/>
                </a:tc>
                <a:tc>
                  <a:txBody>
                    <a:bodyPr/>
                    <a:lstStyle/>
                    <a:p>
                      <a:r>
                        <a:rPr kumimoji="1" lang="en-US" altLang="ja-JP" dirty="0"/>
                        <a:t>trace</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2883507645"/>
                  </a:ext>
                </a:extLst>
              </a:tr>
              <a:tr h="491113">
                <a:tc>
                  <a:txBody>
                    <a:bodyPr/>
                    <a:lstStyle/>
                    <a:p>
                      <a:r>
                        <a:rPr kumimoji="1" lang="ja-JP" altLang="en-US" dirty="0"/>
                        <a:t>設定ファイルの閾値</a:t>
                      </a:r>
                    </a:p>
                  </a:txBody>
                  <a:tcPr/>
                </a:tc>
                <a:tc>
                  <a:txBody>
                    <a:bodyPr/>
                    <a:lstStyle/>
                    <a:p>
                      <a:r>
                        <a:rPr kumimoji="1" lang="en-US" altLang="ja-JP" dirty="0"/>
                        <a:t>debug</a:t>
                      </a:r>
                      <a:endParaRPr kumimoji="1" lang="ja-JP" altLang="en-US" dirty="0"/>
                    </a:p>
                  </a:txBody>
                  <a:tcPr/>
                </a:tc>
                <a:tc>
                  <a:txBody>
                    <a:bodyPr/>
                    <a:lstStyle/>
                    <a:p>
                      <a:r>
                        <a:rPr kumimoji="1" lang="en-US" altLang="ja-JP" dirty="0"/>
                        <a:t>debug</a:t>
                      </a:r>
                      <a:endParaRPr kumimoji="1" lang="ja-JP" altLang="en-US" dirty="0"/>
                    </a:p>
                  </a:txBody>
                  <a:tcPr/>
                </a:tc>
                <a:tc>
                  <a:txBody>
                    <a:bodyPr/>
                    <a:lstStyle/>
                    <a:p>
                      <a:r>
                        <a:rPr kumimoji="1" lang="en-US" altLang="ja-JP" dirty="0"/>
                        <a:t>debug</a:t>
                      </a:r>
                      <a:endParaRPr kumimoji="1" lang="ja-JP" altLang="en-US" dirty="0"/>
                    </a:p>
                  </a:txBody>
                  <a:tcPr/>
                </a:tc>
                <a:extLst>
                  <a:ext uri="{0D108BD9-81ED-4DB2-BD59-A6C34878D82A}">
                    <a16:rowId xmlns:a16="http://schemas.microsoft.com/office/drawing/2014/main" val="1460574104"/>
                  </a:ext>
                </a:extLst>
              </a:tr>
              <a:tr h="491113">
                <a:tc>
                  <a:txBody>
                    <a:bodyPr/>
                    <a:lstStyle/>
                    <a:p>
                      <a:r>
                        <a:rPr kumimoji="1" lang="ja-JP" altLang="en-US" dirty="0"/>
                        <a:t>出力</a:t>
                      </a:r>
                    </a:p>
                  </a:txBody>
                  <a:tcPr/>
                </a:tc>
                <a:tc>
                  <a:txBody>
                    <a:bodyPr/>
                    <a:lstStyle/>
                    <a:p>
                      <a:r>
                        <a:rPr kumimoji="1" lang="ja-JP" altLang="en-US" dirty="0"/>
                        <a:t>有</a:t>
                      </a:r>
                    </a:p>
                  </a:txBody>
                  <a:tcPr/>
                </a:tc>
                <a:tc>
                  <a:txBody>
                    <a:bodyPr/>
                    <a:lstStyle/>
                    <a:p>
                      <a:r>
                        <a:rPr kumimoji="1" lang="ja-JP" altLang="en-US"/>
                        <a:t>無</a:t>
                      </a:r>
                      <a:endParaRPr kumimoji="1" lang="ja-JP" altLang="en-US" dirty="0"/>
                    </a:p>
                  </a:txBody>
                  <a:tcPr/>
                </a:tc>
                <a:tc>
                  <a:txBody>
                    <a:bodyPr/>
                    <a:lstStyle/>
                    <a:p>
                      <a:r>
                        <a:rPr kumimoji="1" lang="ja-JP" altLang="en-US" dirty="0"/>
                        <a:t>有</a:t>
                      </a:r>
                    </a:p>
                  </a:txBody>
                  <a:tcPr/>
                </a:tc>
                <a:extLst>
                  <a:ext uri="{0D108BD9-81ED-4DB2-BD59-A6C34878D82A}">
                    <a16:rowId xmlns:a16="http://schemas.microsoft.com/office/drawing/2014/main" val="3870949658"/>
                  </a:ext>
                </a:extLst>
              </a:tr>
              <a:tr h="491113">
                <a:tc>
                  <a:txBody>
                    <a:bodyPr/>
                    <a:lstStyle/>
                    <a:p>
                      <a:r>
                        <a:rPr kumimoji="1" lang="zh-CN" altLang="en-US" dirty="0"/>
                        <a:t>ログレベル変更履歴</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sz="1700" dirty="0"/>
                        <a:t>Info -&gt; trace</a:t>
                      </a:r>
                      <a:endParaRPr kumimoji="1" lang="ja-JP" altLang="en-US" sz="1700" dirty="0"/>
                    </a:p>
                  </a:txBody>
                  <a:tcPr/>
                </a:tc>
                <a:tc>
                  <a:txBody>
                    <a:bodyPr/>
                    <a:lstStyle/>
                    <a:p>
                      <a:r>
                        <a:rPr kumimoji="1" lang="en-US" altLang="ja-JP" sz="1600" dirty="0"/>
                        <a:t>Info -&gt; trace -&gt;  info</a:t>
                      </a:r>
                      <a:endParaRPr kumimoji="1" lang="ja-JP" altLang="en-US" sz="1600" dirty="0"/>
                    </a:p>
                  </a:txBody>
                  <a:tcPr/>
                </a:tc>
                <a:extLst>
                  <a:ext uri="{0D108BD9-81ED-4DB2-BD59-A6C34878D82A}">
                    <a16:rowId xmlns:a16="http://schemas.microsoft.com/office/drawing/2014/main" val="3483860362"/>
                  </a:ext>
                </a:extLst>
              </a:tr>
            </a:tbl>
          </a:graphicData>
        </a:graphic>
      </p:graphicFrame>
      <p:sp>
        <p:nvSpPr>
          <p:cNvPr id="8" name="文本框 7">
            <a:extLst>
              <a:ext uri="{FF2B5EF4-FFF2-40B4-BE49-F238E27FC236}">
                <a16:creationId xmlns:a16="http://schemas.microsoft.com/office/drawing/2014/main" id="{B219C261-3282-BC4A-8979-C5343CC6AAC7}"/>
              </a:ext>
            </a:extLst>
          </p:cNvPr>
          <p:cNvSpPr txBox="1"/>
          <p:nvPr/>
        </p:nvSpPr>
        <p:spPr>
          <a:xfrm>
            <a:off x="97235" y="2968387"/>
            <a:ext cx="4586286"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sng"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出力の変更があったログ出力文</a:t>
            </a:r>
            <a:endParaRPr kumimoji="1" lang="ja-JP" altLang="en-US" sz="2000" b="1" i="0" u="sng"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10" name="文本框 9">
            <a:extLst>
              <a:ext uri="{FF2B5EF4-FFF2-40B4-BE49-F238E27FC236}">
                <a16:creationId xmlns:a16="http://schemas.microsoft.com/office/drawing/2014/main" id="{EAD4A169-8F16-5F43-BE05-34E119126CF4}"/>
              </a:ext>
            </a:extLst>
          </p:cNvPr>
          <p:cNvSpPr txBox="1"/>
          <p:nvPr/>
        </p:nvSpPr>
        <p:spPr>
          <a:xfrm>
            <a:off x="614363" y="5853490"/>
            <a:ext cx="6983412" cy="430887"/>
          </a:xfrm>
          <a:prstGeom prst="rect">
            <a:avLst/>
          </a:prstGeom>
          <a:noFill/>
        </p:spPr>
        <p:txBody>
          <a:bodyPr wrap="square">
            <a:spAutoFit/>
          </a:bodyPr>
          <a:lstStyle/>
          <a:p>
            <a:r>
              <a:rPr kumimoji="1" lang="ja-JP" altLang="en-US" sz="2200" b="0" i="0" u="none" strike="noStrike" kern="1200" cap="none" spc="0" normalizeH="0" baseline="0" noProof="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出力の変更があった際に、</a:t>
            </a:r>
            <a:r>
              <a:rPr lang="ja-JP" altLang="en-US" sz="2200"/>
              <a:t>ログレベル</a:t>
            </a:r>
            <a:r>
              <a:rPr lang="zh-CN" altLang="en-US" sz="2200" dirty="0"/>
              <a:t>変更</a:t>
            </a:r>
            <a:r>
              <a:rPr lang="ja-JP" altLang="en-US" sz="2200"/>
              <a:t>履歴</a:t>
            </a:r>
            <a:r>
              <a:rPr lang="zh-CN" altLang="en-US" sz="2200" dirty="0"/>
              <a:t>を調査</a:t>
            </a:r>
          </a:p>
        </p:txBody>
      </p:sp>
    </p:spTree>
    <p:extLst>
      <p:ext uri="{BB962C8B-B14F-4D97-AF65-F5344CB8AC3E}">
        <p14:creationId xmlns:p14="http://schemas.microsoft.com/office/powerpoint/2010/main" val="3815505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4F4354-7460-473B-8846-11594F678262}"/>
              </a:ext>
            </a:extLst>
          </p:cNvPr>
          <p:cNvSpPr>
            <a:spLocks noGrp="1"/>
          </p:cNvSpPr>
          <p:nvPr>
            <p:ph type="title"/>
          </p:nvPr>
        </p:nvSpPr>
        <p:spPr/>
        <p:txBody>
          <a:bodyPr/>
          <a:lstStyle/>
          <a:p>
            <a:r>
              <a:rPr lang="en-US" altLang="zh-CN" dirty="0"/>
              <a:t>RQ1</a:t>
            </a:r>
            <a:r>
              <a:rPr lang="ja-JP" altLang="en-US" dirty="0"/>
              <a:t>結果</a:t>
            </a:r>
            <a:r>
              <a:rPr lang="en-US" altLang="ja-JP" dirty="0"/>
              <a:t>(</a:t>
            </a:r>
            <a:r>
              <a:rPr lang="ja-JP" altLang="en-US" dirty="0"/>
              <a:t>ログ出力文単位</a:t>
            </a:r>
            <a:r>
              <a:rPr lang="en-US" altLang="ja-JP" dirty="0"/>
              <a:t>)</a:t>
            </a:r>
            <a:endParaRPr lang="zh-CN" altLang="en-US" dirty="0"/>
          </a:p>
        </p:txBody>
      </p:sp>
      <p:sp>
        <p:nvSpPr>
          <p:cNvPr id="4" name="灯片编号占位符 3">
            <a:extLst>
              <a:ext uri="{FF2B5EF4-FFF2-40B4-BE49-F238E27FC236}">
                <a16:creationId xmlns:a16="http://schemas.microsoft.com/office/drawing/2014/main" id="{1CE66B8C-5EB8-445E-AFC1-CD2A7C423AAE}"/>
              </a:ext>
            </a:extLst>
          </p:cNvPr>
          <p:cNvSpPr>
            <a:spLocks noGrp="1"/>
          </p:cNvSpPr>
          <p:nvPr>
            <p:ph type="sldNum" sz="quarter" idx="12"/>
          </p:nvPr>
        </p:nvSpPr>
        <p:spPr/>
        <p:txBody>
          <a:bodyPr/>
          <a:lstStyle/>
          <a:p>
            <a:fld id="{C58C793F-A219-48BA-A977-72118E6827C4}" type="slidenum">
              <a:rPr lang="ja-JP" altLang="en-US" smtClean="0"/>
              <a:pPr/>
              <a:t>13</a:t>
            </a:fld>
            <a:endParaRPr lang="ja-JP" altLang="en-US" dirty="0"/>
          </a:p>
        </p:txBody>
      </p:sp>
      <p:sp>
        <p:nvSpPr>
          <p:cNvPr id="10" name="内容占位符 2">
            <a:extLst>
              <a:ext uri="{FF2B5EF4-FFF2-40B4-BE49-F238E27FC236}">
                <a16:creationId xmlns:a16="http://schemas.microsoft.com/office/drawing/2014/main" id="{597D3847-D968-477A-A5A4-14668335E241}"/>
              </a:ext>
            </a:extLst>
          </p:cNvPr>
          <p:cNvSpPr txBox="1">
            <a:spLocks/>
          </p:cNvSpPr>
          <p:nvPr/>
        </p:nvSpPr>
        <p:spPr bwMode="auto">
          <a:xfrm>
            <a:off x="457200" y="1600201"/>
            <a:ext cx="8229600" cy="6959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a:t>ログレベルと</a:t>
            </a:r>
            <a:r>
              <a:rPr lang="zh-CN" altLang="en-US" sz="2000" dirty="0"/>
              <a:t>閾値</a:t>
            </a:r>
            <a:r>
              <a:rPr lang="ja-JP" altLang="en-US" sz="2000"/>
              <a:t>の変更はログの出力にどのような影響を与えるのか？</a:t>
            </a:r>
            <a:endParaRPr lang="en-US" altLang="ja-JP" sz="2000" dirty="0"/>
          </a:p>
          <a:p>
            <a:endParaRPr lang="en-US" altLang="ja-JP" kern="0" dirty="0"/>
          </a:p>
          <a:p>
            <a:endParaRPr lang="zh-CN" altLang="en-US" kern="0" dirty="0"/>
          </a:p>
        </p:txBody>
      </p:sp>
      <p:sp>
        <p:nvSpPr>
          <p:cNvPr id="16" name="内容占位符 2">
            <a:extLst>
              <a:ext uri="{FF2B5EF4-FFF2-40B4-BE49-F238E27FC236}">
                <a16:creationId xmlns:a16="http://schemas.microsoft.com/office/drawing/2014/main" id="{597D3847-D968-477A-A5A4-14668335E241}"/>
              </a:ext>
            </a:extLst>
          </p:cNvPr>
          <p:cNvSpPr txBox="1">
            <a:spLocks/>
          </p:cNvSpPr>
          <p:nvPr/>
        </p:nvSpPr>
        <p:spPr bwMode="auto">
          <a:xfrm>
            <a:off x="304276" y="5790970"/>
            <a:ext cx="8745456" cy="6959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kern="0" dirty="0"/>
              <a:t>設定変更の影響を受けるログ出力文は，全体の</a:t>
            </a:r>
            <a:r>
              <a:rPr lang="en-US" altLang="ja-JP" kern="0" dirty="0"/>
              <a:t>30</a:t>
            </a:r>
            <a:r>
              <a:rPr lang="ja-JP" altLang="en-US" kern="0" dirty="0"/>
              <a:t>％程度であった</a:t>
            </a:r>
            <a:endParaRPr lang="zh-CN" altLang="en-US" kern="0" dirty="0"/>
          </a:p>
        </p:txBody>
      </p:sp>
      <p:graphicFrame>
        <p:nvGraphicFramePr>
          <p:cNvPr id="20" name="图表 19">
            <a:extLst>
              <a:ext uri="{FF2B5EF4-FFF2-40B4-BE49-F238E27FC236}">
                <a16:creationId xmlns:a16="http://schemas.microsoft.com/office/drawing/2014/main" id="{640B32B3-23AC-8948-8555-900DF8FBD0BF}"/>
              </a:ext>
            </a:extLst>
          </p:cNvPr>
          <p:cNvGraphicFramePr>
            <a:graphicFrameLocks/>
          </p:cNvGraphicFramePr>
          <p:nvPr>
            <p:extLst>
              <p:ext uri="{D42A27DB-BD31-4B8C-83A1-F6EECF244321}">
                <p14:modId xmlns:p14="http://schemas.microsoft.com/office/powerpoint/2010/main" val="2492058132"/>
              </p:ext>
            </p:extLst>
          </p:nvPr>
        </p:nvGraphicFramePr>
        <p:xfrm>
          <a:off x="1716085" y="3036496"/>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5" name="内容占位符 2">
            <a:extLst>
              <a:ext uri="{FF2B5EF4-FFF2-40B4-BE49-F238E27FC236}">
                <a16:creationId xmlns:a16="http://schemas.microsoft.com/office/drawing/2014/main" id="{597D3847-D968-477A-A5A4-14668335E241}"/>
              </a:ext>
            </a:extLst>
          </p:cNvPr>
          <p:cNvSpPr txBox="1">
            <a:spLocks/>
          </p:cNvSpPr>
          <p:nvPr/>
        </p:nvSpPr>
        <p:spPr bwMode="auto">
          <a:xfrm>
            <a:off x="753255" y="2748531"/>
            <a:ext cx="2619375" cy="1006316"/>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設定の変更で出力の有無が変わらない</a:t>
            </a:r>
            <a:br>
              <a:rPr lang="en-US" altLang="ja-JP" sz="2000" kern="0" dirty="0"/>
            </a:br>
            <a:r>
              <a:rPr lang="ja-JP" altLang="en-US" sz="2000" kern="0" dirty="0"/>
              <a:t>（</a:t>
            </a:r>
            <a:r>
              <a:rPr lang="en-US" altLang="ja-JP" sz="2000" kern="0" dirty="0"/>
              <a:t>20.1%</a:t>
            </a:r>
            <a:r>
              <a:rPr lang="ja-JP" altLang="en-US" sz="2000" kern="0" dirty="0"/>
              <a:t>）</a:t>
            </a:r>
            <a:br>
              <a:rPr lang="en-US" altLang="ja-JP" sz="2000" kern="0" dirty="0"/>
            </a:br>
            <a:endParaRPr lang="zh-CN" altLang="en-US" sz="2000" kern="0" dirty="0"/>
          </a:p>
        </p:txBody>
      </p:sp>
      <p:sp>
        <p:nvSpPr>
          <p:cNvPr id="18" name="内容占位符 2">
            <a:extLst>
              <a:ext uri="{FF2B5EF4-FFF2-40B4-BE49-F238E27FC236}">
                <a16:creationId xmlns:a16="http://schemas.microsoft.com/office/drawing/2014/main" id="{597D3847-D968-477A-A5A4-14668335E241}"/>
              </a:ext>
            </a:extLst>
          </p:cNvPr>
          <p:cNvSpPr txBox="1">
            <a:spLocks/>
          </p:cNvSpPr>
          <p:nvPr/>
        </p:nvSpPr>
        <p:spPr bwMode="auto">
          <a:xfrm>
            <a:off x="4903479" y="3885725"/>
            <a:ext cx="2108200" cy="676115"/>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設定の変更無し（</a:t>
            </a:r>
            <a:r>
              <a:rPr lang="en-US" altLang="ja-JP" sz="2000" kern="0" dirty="0"/>
              <a:t>49.4%</a:t>
            </a:r>
            <a:r>
              <a:rPr lang="ja-JP" altLang="en-US" sz="2000" kern="0" dirty="0"/>
              <a:t>）</a:t>
            </a:r>
            <a:br>
              <a:rPr lang="en-US" altLang="ja-JP" sz="2000" kern="0" dirty="0"/>
            </a:br>
            <a:endParaRPr lang="zh-CN" altLang="en-US" sz="2000" kern="0" dirty="0"/>
          </a:p>
        </p:txBody>
      </p:sp>
      <p:sp>
        <p:nvSpPr>
          <p:cNvPr id="14" name="内容占位符 2">
            <a:extLst>
              <a:ext uri="{FF2B5EF4-FFF2-40B4-BE49-F238E27FC236}">
                <a16:creationId xmlns:a16="http://schemas.microsoft.com/office/drawing/2014/main" id="{597D3847-D968-477A-A5A4-14668335E241}"/>
              </a:ext>
            </a:extLst>
          </p:cNvPr>
          <p:cNvSpPr txBox="1">
            <a:spLocks/>
          </p:cNvSpPr>
          <p:nvPr/>
        </p:nvSpPr>
        <p:spPr bwMode="auto">
          <a:xfrm>
            <a:off x="992491" y="4673247"/>
            <a:ext cx="2438924" cy="1006316"/>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設定の変更で出力の有無が変わる</a:t>
            </a:r>
            <a:br>
              <a:rPr lang="en-US" altLang="ja-JP" sz="2000" kern="0" dirty="0"/>
            </a:br>
            <a:r>
              <a:rPr lang="ja-JP" altLang="en-US" sz="2000" kern="0" dirty="0"/>
              <a:t>（</a:t>
            </a:r>
            <a:r>
              <a:rPr lang="en-US" altLang="ja-JP" sz="2000" kern="0" dirty="0"/>
              <a:t>30.5%</a:t>
            </a:r>
            <a:r>
              <a:rPr lang="ja-JP" altLang="en-US" sz="2000" kern="0" dirty="0"/>
              <a:t>）</a:t>
            </a:r>
            <a:br>
              <a:rPr lang="en-US" altLang="ja-JP" sz="2000" kern="0" dirty="0"/>
            </a:br>
            <a:endParaRPr lang="zh-CN" altLang="en-US" sz="2000" kern="0" dirty="0"/>
          </a:p>
        </p:txBody>
      </p:sp>
    </p:spTree>
    <p:extLst>
      <p:ext uri="{BB962C8B-B14F-4D97-AF65-F5344CB8AC3E}">
        <p14:creationId xmlns:p14="http://schemas.microsoft.com/office/powerpoint/2010/main" val="180018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4F4354-7460-473B-8846-11594F678262}"/>
              </a:ext>
            </a:extLst>
          </p:cNvPr>
          <p:cNvSpPr>
            <a:spLocks noGrp="1"/>
          </p:cNvSpPr>
          <p:nvPr>
            <p:ph type="title"/>
          </p:nvPr>
        </p:nvSpPr>
        <p:spPr/>
        <p:txBody>
          <a:bodyPr/>
          <a:lstStyle/>
          <a:p>
            <a:r>
              <a:rPr lang="en-US" altLang="zh-CN" dirty="0"/>
              <a:t>RQ1</a:t>
            </a:r>
            <a:r>
              <a:rPr lang="ja-JP" altLang="en-US" dirty="0"/>
              <a:t>結果</a:t>
            </a:r>
            <a:r>
              <a:rPr lang="en-US" altLang="ja-JP" dirty="0"/>
              <a:t>(</a:t>
            </a:r>
            <a:r>
              <a:rPr lang="ja-JP" altLang="en-US" dirty="0"/>
              <a:t>コミット単位</a:t>
            </a:r>
            <a:r>
              <a:rPr lang="en-US" altLang="ja-JP" dirty="0"/>
              <a:t>)</a:t>
            </a:r>
            <a:endParaRPr lang="zh-CN" altLang="en-US" dirty="0"/>
          </a:p>
        </p:txBody>
      </p:sp>
      <p:sp>
        <p:nvSpPr>
          <p:cNvPr id="4" name="灯片编号占位符 3">
            <a:extLst>
              <a:ext uri="{FF2B5EF4-FFF2-40B4-BE49-F238E27FC236}">
                <a16:creationId xmlns:a16="http://schemas.microsoft.com/office/drawing/2014/main" id="{1CE66B8C-5EB8-445E-AFC1-CD2A7C423AAE}"/>
              </a:ext>
            </a:extLst>
          </p:cNvPr>
          <p:cNvSpPr>
            <a:spLocks noGrp="1"/>
          </p:cNvSpPr>
          <p:nvPr>
            <p:ph type="sldNum" sz="quarter" idx="12"/>
          </p:nvPr>
        </p:nvSpPr>
        <p:spPr/>
        <p:txBody>
          <a:bodyPr/>
          <a:lstStyle/>
          <a:p>
            <a:fld id="{C58C793F-A219-48BA-A977-72118E6827C4}" type="slidenum">
              <a:rPr lang="ja-JP" altLang="en-US" smtClean="0"/>
              <a:pPr/>
              <a:t>14</a:t>
            </a:fld>
            <a:endParaRPr lang="ja-JP" altLang="en-US" dirty="0"/>
          </a:p>
        </p:txBody>
      </p:sp>
      <p:sp>
        <p:nvSpPr>
          <p:cNvPr id="11" name="内容占位符 2">
            <a:extLst>
              <a:ext uri="{FF2B5EF4-FFF2-40B4-BE49-F238E27FC236}">
                <a16:creationId xmlns:a16="http://schemas.microsoft.com/office/drawing/2014/main" id="{A815D988-F471-49E6-927A-2D72D8448337}"/>
              </a:ext>
            </a:extLst>
          </p:cNvPr>
          <p:cNvSpPr txBox="1">
            <a:spLocks/>
          </p:cNvSpPr>
          <p:nvPr/>
        </p:nvSpPr>
        <p:spPr bwMode="auto">
          <a:xfrm>
            <a:off x="457200" y="1600201"/>
            <a:ext cx="8229600" cy="6959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a:t>ログレベルと</a:t>
            </a:r>
            <a:r>
              <a:rPr lang="zh-CN" altLang="en-US" sz="2000" dirty="0"/>
              <a:t>閾値</a:t>
            </a:r>
            <a:r>
              <a:rPr lang="ja-JP" altLang="en-US" sz="2000"/>
              <a:t>の変更はログの出力にどのような影響を与えるのか？</a:t>
            </a:r>
            <a:endParaRPr lang="en-US" altLang="ja-JP" sz="2000" dirty="0"/>
          </a:p>
          <a:p>
            <a:endParaRPr lang="en-US" altLang="ja-JP" kern="0" dirty="0"/>
          </a:p>
          <a:p>
            <a:endParaRPr lang="zh-CN" altLang="en-US" kern="0" dirty="0"/>
          </a:p>
        </p:txBody>
      </p:sp>
      <p:sp>
        <p:nvSpPr>
          <p:cNvPr id="13" name="文本框 12">
            <a:extLst>
              <a:ext uri="{FF2B5EF4-FFF2-40B4-BE49-F238E27FC236}">
                <a16:creationId xmlns:a16="http://schemas.microsoft.com/office/drawing/2014/main" id="{E329A26D-6062-4671-9E4B-B3FAEC365B36}"/>
              </a:ext>
            </a:extLst>
          </p:cNvPr>
          <p:cNvSpPr txBox="1"/>
          <p:nvPr/>
        </p:nvSpPr>
        <p:spPr>
          <a:xfrm>
            <a:off x="535339" y="5470128"/>
            <a:ext cx="8213374" cy="461665"/>
          </a:xfrm>
          <a:prstGeom prst="rect">
            <a:avLst/>
          </a:prstGeom>
          <a:noFill/>
        </p:spPr>
        <p:txBody>
          <a:bodyPr wrap="square">
            <a:spAutoFit/>
          </a:bodyPr>
          <a:lstStyle/>
          <a:p>
            <a:pPr fontAlgn="base">
              <a:spcBef>
                <a:spcPct val="20000"/>
              </a:spcBef>
              <a:spcAft>
                <a:spcPct val="0"/>
              </a:spcAft>
            </a:pPr>
            <a:r>
              <a:rPr lang="ja-JP" altLang="en-US" sz="2400" kern="0" dirty="0"/>
              <a:t>設定変更の影響を受けるコミットは，</a:t>
            </a:r>
            <a:r>
              <a:rPr lang="ja-JP" altLang="en-US" sz="2400" kern="0"/>
              <a:t>全体の</a:t>
            </a:r>
            <a:r>
              <a:rPr lang="en-US" altLang="ja-JP" sz="2400" kern="0" dirty="0"/>
              <a:t>24</a:t>
            </a:r>
            <a:r>
              <a:rPr lang="ja-JP" altLang="en-US" sz="2400" kern="0" dirty="0"/>
              <a:t>％程度であった</a:t>
            </a:r>
            <a:endParaRPr lang="zh-CN" altLang="en-US" sz="2400" kern="0" dirty="0"/>
          </a:p>
        </p:txBody>
      </p:sp>
      <p:graphicFrame>
        <p:nvGraphicFramePr>
          <p:cNvPr id="24" name="图表 23">
            <a:extLst>
              <a:ext uri="{FF2B5EF4-FFF2-40B4-BE49-F238E27FC236}">
                <a16:creationId xmlns:a16="http://schemas.microsoft.com/office/drawing/2014/main" id="{7F90B743-D482-44B5-B7CB-A5BFB476DB93}"/>
              </a:ext>
            </a:extLst>
          </p:cNvPr>
          <p:cNvGraphicFramePr>
            <a:graphicFrameLocks/>
          </p:cNvGraphicFramePr>
          <p:nvPr>
            <p:extLst>
              <p:ext uri="{D42A27DB-BD31-4B8C-83A1-F6EECF244321}">
                <p14:modId xmlns:p14="http://schemas.microsoft.com/office/powerpoint/2010/main" val="1541636469"/>
              </p:ext>
            </p:extLst>
          </p:nvPr>
        </p:nvGraphicFramePr>
        <p:xfrm>
          <a:off x="1904591" y="2594331"/>
          <a:ext cx="3795326" cy="2577627"/>
        </p:xfrm>
        <a:graphic>
          <a:graphicData uri="http://schemas.openxmlformats.org/drawingml/2006/chart">
            <c:chart xmlns:c="http://schemas.openxmlformats.org/drawingml/2006/chart" xmlns:r="http://schemas.openxmlformats.org/officeDocument/2006/relationships" r:id="rId3"/>
          </a:graphicData>
        </a:graphic>
      </p:graphicFrame>
      <p:sp>
        <p:nvSpPr>
          <p:cNvPr id="12" name="内容占位符 2">
            <a:extLst>
              <a:ext uri="{FF2B5EF4-FFF2-40B4-BE49-F238E27FC236}">
                <a16:creationId xmlns:a16="http://schemas.microsoft.com/office/drawing/2014/main" id="{FDF5697E-00F1-4971-8929-3D5B0BB353FD}"/>
              </a:ext>
            </a:extLst>
          </p:cNvPr>
          <p:cNvSpPr txBox="1">
            <a:spLocks/>
          </p:cNvSpPr>
          <p:nvPr/>
        </p:nvSpPr>
        <p:spPr bwMode="auto">
          <a:xfrm>
            <a:off x="4062952" y="2432237"/>
            <a:ext cx="3972561"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設定の変更で出力の有無が変わる</a:t>
            </a:r>
            <a:r>
              <a:rPr lang="ja-JP" altLang="en-US" sz="2000" kern="0"/>
              <a:t>（</a:t>
            </a:r>
            <a:r>
              <a:rPr lang="en-US" altLang="ja-JP" sz="2000" kern="0" dirty="0"/>
              <a:t>23.9%</a:t>
            </a:r>
            <a:r>
              <a:rPr lang="ja-JP" altLang="en-US" sz="2000" kern="0" dirty="0"/>
              <a:t>）</a:t>
            </a:r>
          </a:p>
        </p:txBody>
      </p:sp>
      <p:sp>
        <p:nvSpPr>
          <p:cNvPr id="14" name="内容占位符 2">
            <a:extLst>
              <a:ext uri="{FF2B5EF4-FFF2-40B4-BE49-F238E27FC236}">
                <a16:creationId xmlns:a16="http://schemas.microsoft.com/office/drawing/2014/main" id="{0A13911D-E3F0-436E-ABE3-C7A3F7DF0A54}"/>
              </a:ext>
            </a:extLst>
          </p:cNvPr>
          <p:cNvSpPr txBox="1">
            <a:spLocks/>
          </p:cNvSpPr>
          <p:nvPr/>
        </p:nvSpPr>
        <p:spPr bwMode="auto">
          <a:xfrm>
            <a:off x="90391" y="4458231"/>
            <a:ext cx="3972561"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a:t>
            </a:r>
            <a:br>
              <a:rPr lang="en-US" altLang="ja-JP" sz="2000" kern="0" dirty="0"/>
            </a:br>
            <a:r>
              <a:rPr lang="ja-JP" altLang="en-US" sz="2000" kern="0" dirty="0"/>
              <a:t>有無が変わらない</a:t>
            </a:r>
            <a:r>
              <a:rPr lang="ja-JP" altLang="en-US" sz="2000" kern="0"/>
              <a:t>（</a:t>
            </a:r>
            <a:r>
              <a:rPr lang="en-US" altLang="ja-JP" sz="2000" kern="0" dirty="0"/>
              <a:t>76.1%</a:t>
            </a:r>
            <a:r>
              <a:rPr lang="ja-JP" altLang="en-US" sz="2000" kern="0" dirty="0"/>
              <a:t>）</a:t>
            </a:r>
          </a:p>
        </p:txBody>
      </p:sp>
    </p:spTree>
    <p:extLst>
      <p:ext uri="{BB962C8B-B14F-4D97-AF65-F5344CB8AC3E}">
        <p14:creationId xmlns:p14="http://schemas.microsoft.com/office/powerpoint/2010/main" val="3731270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rotWithShape="1">
          <a:blip r:embed="rId3" cstate="print">
            <a:extLst>
              <a:ext uri="{28A0092B-C50C-407E-A947-70E740481C1C}">
                <a14:useLocalDpi xmlns:a14="http://schemas.microsoft.com/office/drawing/2010/main" val="0"/>
              </a:ext>
            </a:extLst>
          </a:blip>
          <a:srcRect l="10611" t="14882" r="39611" b="14018"/>
          <a:stretch/>
        </p:blipFill>
        <p:spPr>
          <a:xfrm>
            <a:off x="680720" y="3100778"/>
            <a:ext cx="2331720" cy="2355142"/>
          </a:xfrm>
          <a:prstGeom prst="rect">
            <a:avLst/>
          </a:prstGeom>
        </p:spPr>
      </p:pic>
      <p:sp>
        <p:nvSpPr>
          <p:cNvPr id="2" name="标题 1">
            <a:extLst>
              <a:ext uri="{FF2B5EF4-FFF2-40B4-BE49-F238E27FC236}">
                <a16:creationId xmlns:a16="http://schemas.microsoft.com/office/drawing/2014/main" id="{D83AA7CF-280E-4B2C-B4FD-08A84260AF41}"/>
              </a:ext>
            </a:extLst>
          </p:cNvPr>
          <p:cNvSpPr>
            <a:spLocks noGrp="1"/>
          </p:cNvSpPr>
          <p:nvPr>
            <p:ph type="title"/>
          </p:nvPr>
        </p:nvSpPr>
        <p:spPr/>
        <p:txBody>
          <a:bodyPr/>
          <a:lstStyle/>
          <a:p>
            <a:r>
              <a:rPr lang="en-US" altLang="zh-CN" dirty="0"/>
              <a:t>RQ</a:t>
            </a:r>
            <a:r>
              <a:rPr lang="en-US" altLang="ja-JP" dirty="0"/>
              <a:t>2</a:t>
            </a:r>
            <a:r>
              <a:rPr lang="ja-JP" altLang="en-US" dirty="0"/>
              <a:t>結果</a:t>
            </a:r>
            <a:r>
              <a:rPr lang="en-US" altLang="ja-JP" dirty="0"/>
              <a:t>(</a:t>
            </a:r>
            <a:r>
              <a:rPr lang="ja-JP" altLang="en-US" dirty="0"/>
              <a:t>ログ出力文単位</a:t>
            </a:r>
            <a:r>
              <a:rPr lang="en-US" altLang="ja-JP" dirty="0"/>
              <a:t>)</a:t>
            </a:r>
            <a:endParaRPr lang="zh-CN" altLang="en-US" dirty="0"/>
          </a:p>
        </p:txBody>
      </p:sp>
      <p:sp>
        <p:nvSpPr>
          <p:cNvPr id="3" name="内容占位符 2">
            <a:extLst>
              <a:ext uri="{FF2B5EF4-FFF2-40B4-BE49-F238E27FC236}">
                <a16:creationId xmlns:a16="http://schemas.microsoft.com/office/drawing/2014/main" id="{AB671FAB-31A7-4A4B-B77D-D22E6D6CCFFF}"/>
              </a:ext>
            </a:extLst>
          </p:cNvPr>
          <p:cNvSpPr>
            <a:spLocks noGrp="1"/>
          </p:cNvSpPr>
          <p:nvPr>
            <p:ph idx="1"/>
          </p:nvPr>
        </p:nvSpPr>
        <p:spPr/>
        <p:txBody>
          <a:bodyPr/>
          <a:lstStyle/>
          <a:p>
            <a:r>
              <a:rPr lang="ja-JP" altLang="en-US" sz="2000" dirty="0"/>
              <a:t>出力の有無の変更時に，変更されているファイルの種類は何か？（ソースコード</a:t>
            </a:r>
            <a:r>
              <a:rPr lang="en-US" altLang="ja-JP" sz="2000" dirty="0"/>
              <a:t>or</a:t>
            </a:r>
            <a:r>
              <a:rPr lang="ja-JP" altLang="en-US" sz="2000" dirty="0"/>
              <a:t>設定ファイル</a:t>
            </a:r>
            <a:r>
              <a:rPr lang="en-US" altLang="ja-JP" sz="2000" dirty="0"/>
              <a:t>or</a:t>
            </a:r>
            <a:r>
              <a:rPr lang="ja-JP" altLang="en-US" sz="2000" dirty="0"/>
              <a:t>両方）</a:t>
            </a:r>
            <a:endParaRPr lang="en-US" altLang="ja-JP" sz="2000" dirty="0"/>
          </a:p>
        </p:txBody>
      </p:sp>
      <p:sp>
        <p:nvSpPr>
          <p:cNvPr id="4" name="灯片编号占位符 3">
            <a:extLst>
              <a:ext uri="{FF2B5EF4-FFF2-40B4-BE49-F238E27FC236}">
                <a16:creationId xmlns:a16="http://schemas.microsoft.com/office/drawing/2014/main" id="{FCBD186C-74C1-411B-B472-5FBE18B31188}"/>
              </a:ext>
            </a:extLst>
          </p:cNvPr>
          <p:cNvSpPr>
            <a:spLocks noGrp="1"/>
          </p:cNvSpPr>
          <p:nvPr>
            <p:ph type="sldNum" sz="quarter" idx="12"/>
          </p:nvPr>
        </p:nvSpPr>
        <p:spPr/>
        <p:txBody>
          <a:bodyPr/>
          <a:lstStyle/>
          <a:p>
            <a:fld id="{C58C793F-A219-48BA-A977-72118E6827C4}" type="slidenum">
              <a:rPr lang="ja-JP" altLang="en-US" smtClean="0"/>
              <a:pPr/>
              <a:t>15</a:t>
            </a:fld>
            <a:endParaRPr lang="ja-JP" altLang="en-US" dirty="0"/>
          </a:p>
        </p:txBody>
      </p:sp>
      <p:sp>
        <p:nvSpPr>
          <p:cNvPr id="8" name="内容占位符 2">
            <a:extLst>
              <a:ext uri="{FF2B5EF4-FFF2-40B4-BE49-F238E27FC236}">
                <a16:creationId xmlns:a16="http://schemas.microsoft.com/office/drawing/2014/main" id="{597D3847-D968-477A-A5A4-14668335E241}"/>
              </a:ext>
            </a:extLst>
          </p:cNvPr>
          <p:cNvSpPr txBox="1">
            <a:spLocks/>
          </p:cNvSpPr>
          <p:nvPr/>
        </p:nvSpPr>
        <p:spPr bwMode="auto">
          <a:xfrm>
            <a:off x="0" y="2320838"/>
            <a:ext cx="3972561"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設定の変更で出力の有無が変わる</a:t>
            </a:r>
            <a:br>
              <a:rPr lang="en-US" altLang="ja-JP" sz="2000" kern="0" dirty="0"/>
            </a:br>
            <a:r>
              <a:rPr lang="ja-JP" altLang="en-US" sz="2000" kern="0" dirty="0"/>
              <a:t>（</a:t>
            </a:r>
            <a:r>
              <a:rPr lang="en-US" altLang="ja-JP" sz="2000" kern="0" dirty="0"/>
              <a:t>30.5%</a:t>
            </a:r>
            <a:r>
              <a:rPr lang="ja-JP" altLang="en-US" sz="2000" kern="0" dirty="0"/>
              <a:t>）</a:t>
            </a:r>
            <a:br>
              <a:rPr lang="en-US" altLang="ja-JP" sz="2000" kern="0" dirty="0"/>
            </a:br>
            <a:endParaRPr lang="zh-CN" altLang="en-US" sz="2000" kern="0" dirty="0"/>
          </a:p>
        </p:txBody>
      </p:sp>
      <p:sp>
        <p:nvSpPr>
          <p:cNvPr id="13" name="内容占位符 2">
            <a:extLst>
              <a:ext uri="{FF2B5EF4-FFF2-40B4-BE49-F238E27FC236}">
                <a16:creationId xmlns:a16="http://schemas.microsoft.com/office/drawing/2014/main" id="{597D3847-D968-477A-A5A4-14668335E241}"/>
              </a:ext>
            </a:extLst>
          </p:cNvPr>
          <p:cNvSpPr txBox="1">
            <a:spLocks/>
          </p:cNvSpPr>
          <p:nvPr/>
        </p:nvSpPr>
        <p:spPr bwMode="auto">
          <a:xfrm>
            <a:off x="5350407" y="2667833"/>
            <a:ext cx="2996828" cy="502087"/>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solidFill>
                  <a:srgbClr val="1D1C1D"/>
                </a:solidFill>
                <a:latin typeface="Slack-Lato"/>
              </a:rPr>
              <a:t>ソースコードを変更</a:t>
            </a:r>
            <a:r>
              <a:rPr lang="en-US" altLang="ja-JP" sz="2000" dirty="0">
                <a:latin typeface="Slack-Lato"/>
              </a:rPr>
              <a:t>(3.7%)</a:t>
            </a:r>
            <a:endParaRPr lang="zh-CN" altLang="en-US" sz="2000" kern="0" dirty="0"/>
          </a:p>
        </p:txBody>
      </p:sp>
      <p:pic>
        <p:nvPicPr>
          <p:cNvPr id="15" name="図 14"/>
          <p:cNvPicPr>
            <a:picLocks noChangeAspect="1"/>
          </p:cNvPicPr>
          <p:nvPr/>
        </p:nvPicPr>
        <p:blipFill rotWithShape="1">
          <a:blip r:embed="rId4" cstate="print">
            <a:extLst>
              <a:ext uri="{28A0092B-C50C-407E-A947-70E740481C1C}">
                <a14:useLocalDpi xmlns:a14="http://schemas.microsoft.com/office/drawing/2010/main" val="0"/>
              </a:ext>
            </a:extLst>
          </a:blip>
          <a:srcRect l="13000" t="26353" r="45111" b="15668"/>
          <a:stretch/>
        </p:blipFill>
        <p:spPr>
          <a:xfrm>
            <a:off x="5379851" y="3216539"/>
            <a:ext cx="2406015" cy="2354960"/>
          </a:xfrm>
          <a:prstGeom prst="rect">
            <a:avLst/>
          </a:prstGeom>
        </p:spPr>
      </p:pic>
      <p:cxnSp>
        <p:nvCxnSpPr>
          <p:cNvPr id="17" name="直線コネクタ 16"/>
          <p:cNvCxnSpPr>
            <a:endCxn id="15" idx="0"/>
          </p:cNvCxnSpPr>
          <p:nvPr/>
        </p:nvCxnSpPr>
        <p:spPr>
          <a:xfrm>
            <a:off x="1854200" y="3169920"/>
            <a:ext cx="4728659" cy="4661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endCxn id="15" idx="2"/>
          </p:cNvCxnSpPr>
          <p:nvPr/>
        </p:nvCxnSpPr>
        <p:spPr>
          <a:xfrm>
            <a:off x="2870200" y="4632960"/>
            <a:ext cx="3712659" cy="93853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内容占位符 2">
            <a:extLst>
              <a:ext uri="{FF2B5EF4-FFF2-40B4-BE49-F238E27FC236}">
                <a16:creationId xmlns:a16="http://schemas.microsoft.com/office/drawing/2014/main" id="{597D3847-D968-477A-A5A4-14668335E241}"/>
              </a:ext>
            </a:extLst>
          </p:cNvPr>
          <p:cNvSpPr txBox="1">
            <a:spLocks/>
          </p:cNvSpPr>
          <p:nvPr/>
        </p:nvSpPr>
        <p:spPr bwMode="auto">
          <a:xfrm>
            <a:off x="5865783" y="4632960"/>
            <a:ext cx="3130076" cy="502087"/>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solidFill>
                  <a:srgbClr val="1D1C1D"/>
                </a:solidFill>
                <a:latin typeface="Slack-Lato"/>
              </a:rPr>
              <a:t>設定ファイルを変更</a:t>
            </a:r>
            <a:r>
              <a:rPr lang="en-US" altLang="ja-JP" sz="2000" dirty="0">
                <a:latin typeface="Slack-Lato"/>
              </a:rPr>
              <a:t>(96.3%)</a:t>
            </a:r>
            <a:endParaRPr lang="zh-CN" altLang="en-US" sz="2000" kern="0" dirty="0"/>
          </a:p>
        </p:txBody>
      </p:sp>
      <p:sp>
        <p:nvSpPr>
          <p:cNvPr id="25" name="内容占位符 2">
            <a:extLst>
              <a:ext uri="{FF2B5EF4-FFF2-40B4-BE49-F238E27FC236}">
                <a16:creationId xmlns:a16="http://schemas.microsoft.com/office/drawing/2014/main" id="{597D3847-D968-477A-A5A4-14668335E241}"/>
              </a:ext>
            </a:extLst>
          </p:cNvPr>
          <p:cNvSpPr txBox="1">
            <a:spLocks/>
          </p:cNvSpPr>
          <p:nvPr/>
        </p:nvSpPr>
        <p:spPr bwMode="auto">
          <a:xfrm>
            <a:off x="234333" y="5778183"/>
            <a:ext cx="8984391" cy="6959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kern="0" dirty="0"/>
              <a:t>ログ出力文は設定ファイルの変更により出力が変化することが多い</a:t>
            </a:r>
          </a:p>
        </p:txBody>
      </p:sp>
    </p:spTree>
    <p:extLst>
      <p:ext uri="{BB962C8B-B14F-4D97-AF65-F5344CB8AC3E}">
        <p14:creationId xmlns:p14="http://schemas.microsoft.com/office/powerpoint/2010/main" val="141154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3AA7CF-280E-4B2C-B4FD-08A84260AF41}"/>
              </a:ext>
            </a:extLst>
          </p:cNvPr>
          <p:cNvSpPr>
            <a:spLocks noGrp="1"/>
          </p:cNvSpPr>
          <p:nvPr>
            <p:ph type="title"/>
          </p:nvPr>
        </p:nvSpPr>
        <p:spPr/>
        <p:txBody>
          <a:bodyPr/>
          <a:lstStyle/>
          <a:p>
            <a:r>
              <a:rPr lang="en-US" altLang="zh-CN" dirty="0"/>
              <a:t>RQ</a:t>
            </a:r>
            <a:r>
              <a:rPr lang="en-US" altLang="ja-JP" dirty="0"/>
              <a:t>2</a:t>
            </a:r>
            <a:r>
              <a:rPr lang="ja-JP" altLang="en-US" dirty="0"/>
              <a:t>結果</a:t>
            </a:r>
            <a:r>
              <a:rPr lang="en-US" altLang="ja-JP" dirty="0"/>
              <a:t>(</a:t>
            </a:r>
            <a:r>
              <a:rPr lang="ja-JP" altLang="en-US" dirty="0"/>
              <a:t>コミット単位</a:t>
            </a:r>
            <a:r>
              <a:rPr lang="en-US" altLang="ja-JP" dirty="0"/>
              <a:t>)</a:t>
            </a:r>
            <a:endParaRPr lang="zh-CN" altLang="en-US" dirty="0"/>
          </a:p>
        </p:txBody>
      </p:sp>
      <p:sp>
        <p:nvSpPr>
          <p:cNvPr id="3" name="内容占位符 2">
            <a:extLst>
              <a:ext uri="{FF2B5EF4-FFF2-40B4-BE49-F238E27FC236}">
                <a16:creationId xmlns:a16="http://schemas.microsoft.com/office/drawing/2014/main" id="{AB671FAB-31A7-4A4B-B77D-D22E6D6CCFFF}"/>
              </a:ext>
            </a:extLst>
          </p:cNvPr>
          <p:cNvSpPr>
            <a:spLocks noGrp="1"/>
          </p:cNvSpPr>
          <p:nvPr>
            <p:ph idx="1"/>
          </p:nvPr>
        </p:nvSpPr>
        <p:spPr/>
        <p:txBody>
          <a:bodyPr/>
          <a:lstStyle/>
          <a:p>
            <a:r>
              <a:rPr lang="ja-JP" altLang="en-US" sz="2000" dirty="0"/>
              <a:t>出力の有無の変更時に，変更されているファイルの種類は何か？（ソースコード</a:t>
            </a:r>
            <a:r>
              <a:rPr lang="en-US" altLang="ja-JP" sz="2000" dirty="0"/>
              <a:t>or</a:t>
            </a:r>
            <a:r>
              <a:rPr lang="ja-JP" altLang="en-US" sz="2000" dirty="0"/>
              <a:t>設定ファイル</a:t>
            </a:r>
            <a:r>
              <a:rPr lang="en-US" altLang="ja-JP" sz="2000" dirty="0"/>
              <a:t>or</a:t>
            </a:r>
            <a:r>
              <a:rPr lang="ja-JP" altLang="en-US" sz="2000" dirty="0"/>
              <a:t>両方）</a:t>
            </a:r>
            <a:endParaRPr lang="en-US" altLang="ja-JP" sz="2000" dirty="0"/>
          </a:p>
        </p:txBody>
      </p:sp>
      <p:sp>
        <p:nvSpPr>
          <p:cNvPr id="4" name="灯片编号占位符 3">
            <a:extLst>
              <a:ext uri="{FF2B5EF4-FFF2-40B4-BE49-F238E27FC236}">
                <a16:creationId xmlns:a16="http://schemas.microsoft.com/office/drawing/2014/main" id="{FCBD186C-74C1-411B-B472-5FBE18B31188}"/>
              </a:ext>
            </a:extLst>
          </p:cNvPr>
          <p:cNvSpPr>
            <a:spLocks noGrp="1"/>
          </p:cNvSpPr>
          <p:nvPr>
            <p:ph type="sldNum" sz="quarter" idx="12"/>
          </p:nvPr>
        </p:nvSpPr>
        <p:spPr/>
        <p:txBody>
          <a:bodyPr/>
          <a:lstStyle/>
          <a:p>
            <a:fld id="{C58C793F-A219-48BA-A977-72118E6827C4}" type="slidenum">
              <a:rPr lang="ja-JP" altLang="en-US" smtClean="0"/>
              <a:pPr/>
              <a:t>16</a:t>
            </a:fld>
            <a:endParaRPr lang="ja-JP" altLang="en-US" dirty="0"/>
          </a:p>
        </p:txBody>
      </p:sp>
      <p:sp>
        <p:nvSpPr>
          <p:cNvPr id="8" name="内容占位符 2">
            <a:extLst>
              <a:ext uri="{FF2B5EF4-FFF2-40B4-BE49-F238E27FC236}">
                <a16:creationId xmlns:a16="http://schemas.microsoft.com/office/drawing/2014/main" id="{597D3847-D968-477A-A5A4-14668335E241}"/>
              </a:ext>
            </a:extLst>
          </p:cNvPr>
          <p:cNvSpPr txBox="1">
            <a:spLocks/>
          </p:cNvSpPr>
          <p:nvPr/>
        </p:nvSpPr>
        <p:spPr bwMode="auto">
          <a:xfrm>
            <a:off x="0" y="2397002"/>
            <a:ext cx="3972561"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設定の変更で出力の有無が変わる</a:t>
            </a:r>
            <a:r>
              <a:rPr lang="ja-JP" altLang="en-US" sz="2000" kern="0"/>
              <a:t>（</a:t>
            </a:r>
            <a:r>
              <a:rPr lang="en-US" altLang="ja-JP" sz="2000" kern="0" dirty="0"/>
              <a:t>23.9%</a:t>
            </a:r>
            <a:r>
              <a:rPr lang="ja-JP" altLang="en-US" sz="2000" kern="0" dirty="0"/>
              <a:t>）</a:t>
            </a:r>
          </a:p>
        </p:txBody>
      </p:sp>
      <p:sp>
        <p:nvSpPr>
          <p:cNvPr id="13" name="内容占位符 2">
            <a:extLst>
              <a:ext uri="{FF2B5EF4-FFF2-40B4-BE49-F238E27FC236}">
                <a16:creationId xmlns:a16="http://schemas.microsoft.com/office/drawing/2014/main" id="{597D3847-D968-477A-A5A4-14668335E241}"/>
              </a:ext>
            </a:extLst>
          </p:cNvPr>
          <p:cNvSpPr txBox="1">
            <a:spLocks/>
          </p:cNvSpPr>
          <p:nvPr/>
        </p:nvSpPr>
        <p:spPr bwMode="auto">
          <a:xfrm>
            <a:off x="7354617" y="3876082"/>
            <a:ext cx="1712601"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600">
                <a:solidFill>
                  <a:srgbClr val="1D1C1D"/>
                </a:solidFill>
                <a:latin typeface="Slack-Lato"/>
              </a:rPr>
              <a:t>ソースコードのみ</a:t>
            </a:r>
            <a:endParaRPr lang="en-US" altLang="ja-JP" sz="1600" dirty="0">
              <a:solidFill>
                <a:srgbClr val="1D1C1D"/>
              </a:solidFill>
              <a:latin typeface="Slack-Lato"/>
            </a:endParaRPr>
          </a:p>
          <a:p>
            <a:pPr marL="0" indent="0">
              <a:buNone/>
            </a:pPr>
            <a:r>
              <a:rPr lang="ja-JP" altLang="en-US" sz="1600" dirty="0">
                <a:solidFill>
                  <a:srgbClr val="1D1C1D"/>
                </a:solidFill>
                <a:latin typeface="Slack-Lato"/>
              </a:rPr>
              <a:t>を変更</a:t>
            </a:r>
            <a:r>
              <a:rPr lang="en-US" altLang="ja-JP" sz="1600" dirty="0">
                <a:latin typeface="Slack-Lato"/>
              </a:rPr>
              <a:t>(34.3%)</a:t>
            </a:r>
            <a:endParaRPr lang="zh-CN" altLang="en-US" sz="1600" kern="0" dirty="0"/>
          </a:p>
        </p:txBody>
      </p:sp>
      <p:cxnSp>
        <p:nvCxnSpPr>
          <p:cNvPr id="17" name="直線コネクタ 16"/>
          <p:cNvCxnSpPr>
            <a:cxnSpLocks/>
          </p:cNvCxnSpPr>
          <p:nvPr/>
        </p:nvCxnSpPr>
        <p:spPr>
          <a:xfrm>
            <a:off x="1846580" y="3170276"/>
            <a:ext cx="4337835" cy="21925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cxnSpLocks/>
          </p:cNvCxnSpPr>
          <p:nvPr/>
        </p:nvCxnSpPr>
        <p:spPr>
          <a:xfrm>
            <a:off x="2691094" y="4219102"/>
            <a:ext cx="3014470" cy="842862"/>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5" name="内容占位符 2">
            <a:extLst>
              <a:ext uri="{FF2B5EF4-FFF2-40B4-BE49-F238E27FC236}">
                <a16:creationId xmlns:a16="http://schemas.microsoft.com/office/drawing/2014/main" id="{597D3847-D968-477A-A5A4-14668335E241}"/>
              </a:ext>
            </a:extLst>
          </p:cNvPr>
          <p:cNvSpPr txBox="1">
            <a:spLocks/>
          </p:cNvSpPr>
          <p:nvPr/>
        </p:nvSpPr>
        <p:spPr bwMode="auto">
          <a:xfrm>
            <a:off x="203124" y="5924640"/>
            <a:ext cx="8984391" cy="6959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100" kern="0" dirty="0"/>
              <a:t>コミット単位から見ても設定ファイルの変更により出力が変化することが多い</a:t>
            </a:r>
          </a:p>
        </p:txBody>
      </p:sp>
      <p:graphicFrame>
        <p:nvGraphicFramePr>
          <p:cNvPr id="16" name="图表 15">
            <a:extLst>
              <a:ext uri="{FF2B5EF4-FFF2-40B4-BE49-F238E27FC236}">
                <a16:creationId xmlns:a16="http://schemas.microsoft.com/office/drawing/2014/main" id="{D71D34D4-8C97-407A-B6AA-CB92B6F460BD}"/>
              </a:ext>
            </a:extLst>
          </p:cNvPr>
          <p:cNvGraphicFramePr>
            <a:graphicFrameLocks/>
          </p:cNvGraphicFramePr>
          <p:nvPr>
            <p:extLst>
              <p:ext uri="{D42A27DB-BD31-4B8C-83A1-F6EECF244321}">
                <p14:modId xmlns:p14="http://schemas.microsoft.com/office/powerpoint/2010/main" val="3409231864"/>
              </p:ext>
            </p:extLst>
          </p:nvPr>
        </p:nvGraphicFramePr>
        <p:xfrm>
          <a:off x="4695320" y="3312521"/>
          <a:ext cx="3499928" cy="2118965"/>
        </p:xfrm>
        <a:graphic>
          <a:graphicData uri="http://schemas.openxmlformats.org/drawingml/2006/chart">
            <c:chart xmlns:c="http://schemas.openxmlformats.org/drawingml/2006/chart" xmlns:r="http://schemas.openxmlformats.org/officeDocument/2006/relationships" r:id="rId3"/>
          </a:graphicData>
        </a:graphic>
      </p:graphicFrame>
      <p:sp>
        <p:nvSpPr>
          <p:cNvPr id="23" name="内容占位符 2">
            <a:extLst>
              <a:ext uri="{FF2B5EF4-FFF2-40B4-BE49-F238E27FC236}">
                <a16:creationId xmlns:a16="http://schemas.microsoft.com/office/drawing/2014/main" id="{27957D72-9773-4E97-9F11-F4699E0934F8}"/>
              </a:ext>
            </a:extLst>
          </p:cNvPr>
          <p:cNvSpPr txBox="1">
            <a:spLocks/>
          </p:cNvSpPr>
          <p:nvPr/>
        </p:nvSpPr>
        <p:spPr bwMode="auto">
          <a:xfrm>
            <a:off x="5153723" y="5257800"/>
            <a:ext cx="2061383"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600" dirty="0">
                <a:solidFill>
                  <a:srgbClr val="1D1C1D"/>
                </a:solidFill>
                <a:latin typeface="Slack-Lato"/>
              </a:rPr>
              <a:t>設定ファイルのみ</a:t>
            </a:r>
            <a:endParaRPr lang="en-US" altLang="ja-JP" sz="1600" dirty="0">
              <a:solidFill>
                <a:srgbClr val="1D1C1D"/>
              </a:solidFill>
              <a:latin typeface="Slack-Lato"/>
            </a:endParaRPr>
          </a:p>
          <a:p>
            <a:pPr marL="0" indent="0">
              <a:buNone/>
            </a:pPr>
            <a:r>
              <a:rPr lang="ja-JP" altLang="en-US" sz="1600" dirty="0">
                <a:solidFill>
                  <a:srgbClr val="1D1C1D"/>
                </a:solidFill>
                <a:latin typeface="Slack-Lato"/>
              </a:rPr>
              <a:t>を変更</a:t>
            </a:r>
            <a:r>
              <a:rPr lang="en-US" altLang="ja-JP" sz="1600" dirty="0">
                <a:latin typeface="Slack-Lato"/>
              </a:rPr>
              <a:t>(64.3%)</a:t>
            </a:r>
            <a:endParaRPr lang="zh-CN" altLang="en-US" sz="1600" kern="0" dirty="0"/>
          </a:p>
        </p:txBody>
      </p:sp>
      <p:sp>
        <p:nvSpPr>
          <p:cNvPr id="24" name="内容占位符 2">
            <a:extLst>
              <a:ext uri="{FF2B5EF4-FFF2-40B4-BE49-F238E27FC236}">
                <a16:creationId xmlns:a16="http://schemas.microsoft.com/office/drawing/2014/main" id="{FBDA3928-5289-4AEF-BA18-5B8B04F8FDFC}"/>
              </a:ext>
            </a:extLst>
          </p:cNvPr>
          <p:cNvSpPr txBox="1">
            <a:spLocks/>
          </p:cNvSpPr>
          <p:nvPr/>
        </p:nvSpPr>
        <p:spPr bwMode="auto">
          <a:xfrm>
            <a:off x="5351948" y="2509154"/>
            <a:ext cx="2975374" cy="661122"/>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1800" dirty="0">
                <a:solidFill>
                  <a:srgbClr val="1D1C1D"/>
                </a:solidFill>
                <a:latin typeface="Slack-Lato"/>
              </a:rPr>
              <a:t>ソースコードと設定ファイル両方を変更</a:t>
            </a:r>
            <a:r>
              <a:rPr lang="en-US" altLang="ja-JP" sz="1800" dirty="0">
                <a:latin typeface="Slack-Lato"/>
              </a:rPr>
              <a:t>(1.4%)</a:t>
            </a:r>
            <a:endParaRPr lang="zh-CN" altLang="en-US" sz="1800" kern="0" dirty="0"/>
          </a:p>
        </p:txBody>
      </p:sp>
      <p:graphicFrame>
        <p:nvGraphicFramePr>
          <p:cNvPr id="14" name="图表 23">
            <a:extLst>
              <a:ext uri="{FF2B5EF4-FFF2-40B4-BE49-F238E27FC236}">
                <a16:creationId xmlns:a16="http://schemas.microsoft.com/office/drawing/2014/main" id="{F417D7AC-858A-4E66-BB3A-96C8C03BD94B}"/>
              </a:ext>
            </a:extLst>
          </p:cNvPr>
          <p:cNvGraphicFramePr>
            <a:graphicFrameLocks/>
          </p:cNvGraphicFramePr>
          <p:nvPr>
            <p:extLst>
              <p:ext uri="{D42A27DB-BD31-4B8C-83A1-F6EECF244321}">
                <p14:modId xmlns:p14="http://schemas.microsoft.com/office/powerpoint/2010/main" val="3242835668"/>
              </p:ext>
            </p:extLst>
          </p:nvPr>
        </p:nvGraphicFramePr>
        <p:xfrm>
          <a:off x="-359478" y="3010097"/>
          <a:ext cx="3795326" cy="257762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9" name="图表 18">
            <a:extLst>
              <a:ext uri="{FF2B5EF4-FFF2-40B4-BE49-F238E27FC236}">
                <a16:creationId xmlns:a16="http://schemas.microsoft.com/office/drawing/2014/main" id="{616A76A9-6670-CE4A-8C21-78709F52ACD5}"/>
              </a:ext>
            </a:extLst>
          </p:cNvPr>
          <p:cNvGraphicFramePr>
            <a:graphicFrameLocks/>
          </p:cNvGraphicFramePr>
          <p:nvPr>
            <p:extLst>
              <p:ext uri="{D42A27DB-BD31-4B8C-83A1-F6EECF244321}">
                <p14:modId xmlns:p14="http://schemas.microsoft.com/office/powerpoint/2010/main" val="61505611"/>
              </p:ext>
            </p:extLst>
          </p:nvPr>
        </p:nvGraphicFramePr>
        <p:xfrm>
          <a:off x="-431501" y="3001378"/>
          <a:ext cx="3795326" cy="257762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658062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236582D-401A-4768-A278-BE0E9FE82961}"/>
              </a:ext>
            </a:extLst>
          </p:cNvPr>
          <p:cNvSpPr>
            <a:spLocks noGrp="1"/>
          </p:cNvSpPr>
          <p:nvPr>
            <p:ph type="title"/>
          </p:nvPr>
        </p:nvSpPr>
        <p:spPr/>
        <p:txBody>
          <a:bodyPr/>
          <a:lstStyle/>
          <a:p>
            <a:r>
              <a:rPr lang="en-US" altLang="zh-CN" dirty="0"/>
              <a:t>RQ</a:t>
            </a:r>
            <a:r>
              <a:rPr lang="en-US" altLang="ja-JP" dirty="0"/>
              <a:t>3</a:t>
            </a:r>
            <a:r>
              <a:rPr lang="ja-JP" altLang="en-US" dirty="0"/>
              <a:t>結果</a:t>
            </a:r>
            <a:endParaRPr lang="zh-CN" altLang="en-US" dirty="0"/>
          </a:p>
        </p:txBody>
      </p:sp>
      <p:sp>
        <p:nvSpPr>
          <p:cNvPr id="3" name="内容占位符 2">
            <a:extLst>
              <a:ext uri="{FF2B5EF4-FFF2-40B4-BE49-F238E27FC236}">
                <a16:creationId xmlns:a16="http://schemas.microsoft.com/office/drawing/2014/main" id="{7E573F35-8619-4724-ADF0-7F84927BCCB7}"/>
              </a:ext>
            </a:extLst>
          </p:cNvPr>
          <p:cNvSpPr>
            <a:spLocks noGrp="1"/>
          </p:cNvSpPr>
          <p:nvPr>
            <p:ph idx="1"/>
          </p:nvPr>
        </p:nvSpPr>
        <p:spPr/>
        <p:txBody>
          <a:bodyPr/>
          <a:lstStyle/>
          <a:p>
            <a:r>
              <a:rPr lang="ja-JP" altLang="en-US" dirty="0"/>
              <a:t>ソースコードの同じログ出力文に対する出力の有無の変更の頻度はどうか？</a:t>
            </a:r>
            <a:endParaRPr lang="en-US" altLang="ja-JP" dirty="0"/>
          </a:p>
          <a:p>
            <a:pPr marL="457200" lvl="1" indent="0">
              <a:buNone/>
            </a:pPr>
            <a:endParaRPr lang="en-US" altLang="ja-JP" dirty="0"/>
          </a:p>
        </p:txBody>
      </p:sp>
      <p:sp>
        <p:nvSpPr>
          <p:cNvPr id="4" name="灯片编号占位符 3">
            <a:extLst>
              <a:ext uri="{FF2B5EF4-FFF2-40B4-BE49-F238E27FC236}">
                <a16:creationId xmlns:a16="http://schemas.microsoft.com/office/drawing/2014/main" id="{D6B64648-9A36-4C0C-B748-109B88CAC787}"/>
              </a:ext>
            </a:extLst>
          </p:cNvPr>
          <p:cNvSpPr>
            <a:spLocks noGrp="1"/>
          </p:cNvSpPr>
          <p:nvPr>
            <p:ph type="sldNum" sz="quarter" idx="12"/>
          </p:nvPr>
        </p:nvSpPr>
        <p:spPr/>
        <p:txBody>
          <a:bodyPr/>
          <a:lstStyle/>
          <a:p>
            <a:fld id="{C58C793F-A219-48BA-A977-72118E6827C4}" type="slidenum">
              <a:rPr lang="ja-JP" altLang="en-US" smtClean="0"/>
              <a:pPr/>
              <a:t>17</a:t>
            </a:fld>
            <a:endParaRPr lang="ja-JP" altLang="en-US" dirty="0"/>
          </a:p>
        </p:txBody>
      </p:sp>
      <p:graphicFrame>
        <p:nvGraphicFramePr>
          <p:cNvPr id="6" name="图表 5">
            <a:extLst>
              <a:ext uri="{FF2B5EF4-FFF2-40B4-BE49-F238E27FC236}">
                <a16:creationId xmlns:a16="http://schemas.microsoft.com/office/drawing/2014/main" id="{87A539EF-6F85-4B03-ABB3-AA3DB18965B5}"/>
              </a:ext>
            </a:extLst>
          </p:cNvPr>
          <p:cNvGraphicFramePr>
            <a:graphicFrameLocks/>
          </p:cNvGraphicFramePr>
          <p:nvPr>
            <p:extLst>
              <p:ext uri="{D42A27DB-BD31-4B8C-83A1-F6EECF244321}">
                <p14:modId xmlns:p14="http://schemas.microsoft.com/office/powerpoint/2010/main" val="4109238160"/>
              </p:ext>
            </p:extLst>
          </p:nvPr>
        </p:nvGraphicFramePr>
        <p:xfrm>
          <a:off x="2642110" y="2594747"/>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10" name="内容占位符 2">
            <a:extLst>
              <a:ext uri="{FF2B5EF4-FFF2-40B4-BE49-F238E27FC236}">
                <a16:creationId xmlns:a16="http://schemas.microsoft.com/office/drawing/2014/main" id="{FB6C3400-3788-46BE-9822-071E7F4185CA}"/>
              </a:ext>
            </a:extLst>
          </p:cNvPr>
          <p:cNvSpPr txBox="1">
            <a:spLocks/>
          </p:cNvSpPr>
          <p:nvPr/>
        </p:nvSpPr>
        <p:spPr bwMode="auto">
          <a:xfrm>
            <a:off x="6400877" y="3573380"/>
            <a:ext cx="2093635" cy="764660"/>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000" dirty="0"/>
              <a:t>1</a:t>
            </a:r>
            <a:r>
              <a:rPr lang="ja-JP" altLang="en-US" sz="2000" dirty="0"/>
              <a:t>回のログレベル変更</a:t>
            </a:r>
            <a:r>
              <a:rPr lang="en-US" altLang="ja-JP" sz="2000" dirty="0"/>
              <a:t>(80.8%)</a:t>
            </a:r>
            <a:endParaRPr lang="zh-CN" altLang="en-US" sz="2000" dirty="0"/>
          </a:p>
        </p:txBody>
      </p:sp>
      <p:sp>
        <p:nvSpPr>
          <p:cNvPr id="11" name="内容占位符 2">
            <a:extLst>
              <a:ext uri="{FF2B5EF4-FFF2-40B4-BE49-F238E27FC236}">
                <a16:creationId xmlns:a16="http://schemas.microsoft.com/office/drawing/2014/main" id="{15EE8012-22FE-4881-BE9A-A68B79D91543}"/>
              </a:ext>
            </a:extLst>
          </p:cNvPr>
          <p:cNvSpPr txBox="1">
            <a:spLocks/>
          </p:cNvSpPr>
          <p:nvPr/>
        </p:nvSpPr>
        <p:spPr bwMode="auto">
          <a:xfrm>
            <a:off x="767230" y="2594747"/>
            <a:ext cx="2583244" cy="748746"/>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ja-JP" sz="2000" dirty="0"/>
              <a:t>2</a:t>
            </a:r>
            <a:r>
              <a:rPr lang="ja-JP" altLang="en-US" sz="2000" dirty="0"/>
              <a:t>回以上のログレベル変更</a:t>
            </a:r>
            <a:r>
              <a:rPr lang="en-US" altLang="ja-JP" sz="2000" dirty="0"/>
              <a:t>(19.2%)</a:t>
            </a:r>
            <a:endParaRPr lang="zh-CN" altLang="en-US" sz="2000" dirty="0"/>
          </a:p>
        </p:txBody>
      </p:sp>
      <p:cxnSp>
        <p:nvCxnSpPr>
          <p:cNvPr id="12" name="直線コネクタ 17">
            <a:extLst>
              <a:ext uri="{FF2B5EF4-FFF2-40B4-BE49-F238E27FC236}">
                <a16:creationId xmlns:a16="http://schemas.microsoft.com/office/drawing/2014/main" id="{37152933-D6D8-44D6-8E93-39DD57821765}"/>
              </a:ext>
            </a:extLst>
          </p:cNvPr>
          <p:cNvCxnSpPr>
            <a:cxnSpLocks/>
            <a:stCxn id="11" idx="2"/>
          </p:cNvCxnSpPr>
          <p:nvPr/>
        </p:nvCxnSpPr>
        <p:spPr>
          <a:xfrm>
            <a:off x="2058852" y="3343493"/>
            <a:ext cx="0" cy="38390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 name="内容占位符 2">
            <a:extLst>
              <a:ext uri="{FF2B5EF4-FFF2-40B4-BE49-F238E27FC236}">
                <a16:creationId xmlns:a16="http://schemas.microsoft.com/office/drawing/2014/main" id="{F87AEFFE-200F-49FB-B135-6B87C4F534B5}"/>
              </a:ext>
            </a:extLst>
          </p:cNvPr>
          <p:cNvSpPr txBox="1">
            <a:spLocks/>
          </p:cNvSpPr>
          <p:nvPr/>
        </p:nvSpPr>
        <p:spPr bwMode="auto">
          <a:xfrm>
            <a:off x="753729" y="3760304"/>
            <a:ext cx="2583239" cy="1007139"/>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dirty="0"/>
              <a:t>すべては</a:t>
            </a:r>
            <a:r>
              <a:rPr lang="ja-JP" altLang="en-US" sz="2000" b="0" i="0" dirty="0">
                <a:solidFill>
                  <a:srgbClr val="1D1C1D"/>
                </a:solidFill>
                <a:effectLst/>
                <a:latin typeface="Slack-Lato"/>
              </a:rPr>
              <a:t>閾値の変更がなく、同じログレベルが行き来</a:t>
            </a:r>
            <a:r>
              <a:rPr lang="ja-JP" altLang="en-US" sz="2000" b="0" i="0">
                <a:solidFill>
                  <a:srgbClr val="1D1C1D"/>
                </a:solidFill>
                <a:effectLst/>
                <a:latin typeface="Slack-Lato"/>
              </a:rPr>
              <a:t>している</a:t>
            </a:r>
            <a:endParaRPr lang="zh-CN" altLang="en-US" sz="2000" dirty="0"/>
          </a:p>
        </p:txBody>
      </p:sp>
      <p:sp>
        <p:nvSpPr>
          <p:cNvPr id="20" name="内容占位符 2">
            <a:extLst>
              <a:ext uri="{FF2B5EF4-FFF2-40B4-BE49-F238E27FC236}">
                <a16:creationId xmlns:a16="http://schemas.microsoft.com/office/drawing/2014/main" id="{782A3EA8-AD0E-4A61-8786-CF2FC4D99310}"/>
              </a:ext>
            </a:extLst>
          </p:cNvPr>
          <p:cNvSpPr txBox="1">
            <a:spLocks/>
          </p:cNvSpPr>
          <p:nvPr/>
        </p:nvSpPr>
        <p:spPr bwMode="auto">
          <a:xfrm>
            <a:off x="753729" y="5066992"/>
            <a:ext cx="2918291" cy="1112414"/>
          </a:xfrm>
          <a:prstGeom prst="rect">
            <a:avLst/>
          </a:prstGeom>
          <a:solidFill>
            <a:schemeClr val="bg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en-US" altLang="zh-CN" sz="1800" dirty="0"/>
              <a:t>info(debug)[</a:t>
            </a:r>
            <a:r>
              <a:rPr lang="ja-JP" altLang="en-US" sz="1800" dirty="0"/>
              <a:t>出力する</a:t>
            </a:r>
            <a:r>
              <a:rPr lang="en-US" altLang="ja-JP" sz="1800" dirty="0"/>
              <a:t>]-</a:t>
            </a:r>
            <a:r>
              <a:rPr lang="en-US" altLang="zh-CN" sz="1800" dirty="0"/>
              <a:t>&gt;</a:t>
            </a:r>
          </a:p>
          <a:p>
            <a:pPr marL="0" indent="0">
              <a:buNone/>
            </a:pPr>
            <a:r>
              <a:rPr lang="en-US" altLang="zh-CN" sz="1800" dirty="0"/>
              <a:t>trace(debug)[</a:t>
            </a:r>
            <a:r>
              <a:rPr lang="ja-JP" altLang="en-US" sz="1800" dirty="0"/>
              <a:t>出力しない</a:t>
            </a:r>
            <a:r>
              <a:rPr lang="en-US" altLang="ja-JP" sz="1800" dirty="0"/>
              <a:t>]</a:t>
            </a:r>
            <a:r>
              <a:rPr lang="en-US" altLang="zh-CN" sz="1800" dirty="0"/>
              <a:t>-&gt;</a:t>
            </a:r>
          </a:p>
          <a:p>
            <a:pPr marL="0" indent="0">
              <a:buNone/>
            </a:pPr>
            <a:r>
              <a:rPr lang="en-US" altLang="zh-CN" sz="1800" dirty="0"/>
              <a:t>info(debug)[</a:t>
            </a:r>
            <a:r>
              <a:rPr lang="ja-JP" altLang="en-US" sz="1800" dirty="0"/>
              <a:t>出力する</a:t>
            </a:r>
            <a:r>
              <a:rPr lang="en-US" altLang="ja-JP" sz="1800" dirty="0"/>
              <a:t>]</a:t>
            </a:r>
            <a:endParaRPr lang="zh-CN" altLang="en-US" sz="1800" dirty="0"/>
          </a:p>
        </p:txBody>
      </p:sp>
      <p:cxnSp>
        <p:nvCxnSpPr>
          <p:cNvPr id="24" name="直線コネクタ 17">
            <a:extLst>
              <a:ext uri="{FF2B5EF4-FFF2-40B4-BE49-F238E27FC236}">
                <a16:creationId xmlns:a16="http://schemas.microsoft.com/office/drawing/2014/main" id="{FE8D74F2-1E4C-442D-904E-41716E9CD711}"/>
              </a:ext>
            </a:extLst>
          </p:cNvPr>
          <p:cNvCxnSpPr>
            <a:cxnSpLocks/>
          </p:cNvCxnSpPr>
          <p:nvPr/>
        </p:nvCxnSpPr>
        <p:spPr>
          <a:xfrm>
            <a:off x="2022951" y="4767443"/>
            <a:ext cx="0" cy="299549"/>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内容占位符 2">
            <a:extLst>
              <a:ext uri="{FF2B5EF4-FFF2-40B4-BE49-F238E27FC236}">
                <a16:creationId xmlns:a16="http://schemas.microsoft.com/office/drawing/2014/main" id="{22F672D2-DEEF-41E5-B533-5D7A80D3818F}"/>
              </a:ext>
            </a:extLst>
          </p:cNvPr>
          <p:cNvSpPr txBox="1">
            <a:spLocks/>
          </p:cNvSpPr>
          <p:nvPr/>
        </p:nvSpPr>
        <p:spPr bwMode="auto">
          <a:xfrm>
            <a:off x="3672020" y="5536048"/>
            <a:ext cx="5717146" cy="5901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400">
                <a:solidFill>
                  <a:schemeClr val="tx1"/>
                </a:solidFill>
                <a:latin typeface="+mn-lt"/>
                <a:ea typeface="+mn-ea"/>
              </a:defRPr>
            </a:lvl4pPr>
            <a:lvl5pPr marL="2057400" indent="-228600" algn="l" rtl="0" eaLnBrk="1" fontAlgn="base" hangingPunct="1">
              <a:spcBef>
                <a:spcPct val="20000"/>
              </a:spcBef>
              <a:spcAft>
                <a:spcPct val="0"/>
              </a:spcAft>
              <a:buChar char="»"/>
              <a:defRPr kumimoji="1" sz="24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None/>
            </a:pPr>
            <a:r>
              <a:rPr lang="ja-JP" altLang="en-US" sz="2000" kern="0" dirty="0"/>
              <a:t>ソースコードのログ出力文のログレベルの変更に</a:t>
            </a:r>
            <a:br>
              <a:rPr lang="en-US" altLang="ja-JP" sz="2000" kern="0" dirty="0"/>
            </a:br>
            <a:r>
              <a:rPr lang="ja-JP" altLang="en-US" sz="2000" kern="0" dirty="0"/>
              <a:t>おいて，約</a:t>
            </a:r>
            <a:r>
              <a:rPr lang="en-US" altLang="ja-JP" sz="2000" kern="0" dirty="0"/>
              <a:t>20%</a:t>
            </a:r>
            <a:r>
              <a:rPr lang="ja-JP" altLang="en-US" sz="2000" kern="0" dirty="0"/>
              <a:t>が</a:t>
            </a:r>
            <a:r>
              <a:rPr lang="en-US" altLang="ja-JP" sz="2000" kern="0" dirty="0"/>
              <a:t>2</a:t>
            </a:r>
            <a:r>
              <a:rPr lang="ja-JP" altLang="en-US" sz="2000" kern="0" dirty="0"/>
              <a:t>回以上変更されている</a:t>
            </a:r>
          </a:p>
        </p:txBody>
      </p:sp>
    </p:spTree>
    <p:extLst>
      <p:ext uri="{BB962C8B-B14F-4D97-AF65-F5344CB8AC3E}">
        <p14:creationId xmlns:p14="http://schemas.microsoft.com/office/powerpoint/2010/main" val="725890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B006F9-0775-4713-B1B2-0A699539C4A7}"/>
              </a:ext>
            </a:extLst>
          </p:cNvPr>
          <p:cNvSpPr>
            <a:spLocks noGrp="1"/>
          </p:cNvSpPr>
          <p:nvPr>
            <p:ph type="title"/>
          </p:nvPr>
        </p:nvSpPr>
        <p:spPr/>
        <p:txBody>
          <a:bodyPr/>
          <a:lstStyle/>
          <a:p>
            <a:r>
              <a:rPr lang="ja-JP" altLang="en-US" dirty="0"/>
              <a:t>考察</a:t>
            </a:r>
            <a:endParaRPr lang="zh-CN" altLang="en-US" dirty="0"/>
          </a:p>
        </p:txBody>
      </p:sp>
      <p:sp>
        <p:nvSpPr>
          <p:cNvPr id="3" name="内容占位符 2">
            <a:extLst>
              <a:ext uri="{FF2B5EF4-FFF2-40B4-BE49-F238E27FC236}">
                <a16:creationId xmlns:a16="http://schemas.microsoft.com/office/drawing/2014/main" id="{CFCB3C6A-E5AD-49DC-A4FB-E0B2C6BBD972}"/>
              </a:ext>
            </a:extLst>
          </p:cNvPr>
          <p:cNvSpPr>
            <a:spLocks noGrp="1"/>
          </p:cNvSpPr>
          <p:nvPr>
            <p:ph idx="1"/>
          </p:nvPr>
        </p:nvSpPr>
        <p:spPr/>
        <p:txBody>
          <a:bodyPr/>
          <a:lstStyle/>
          <a:p>
            <a:r>
              <a:rPr lang="zh-CN" altLang="en-US" dirty="0"/>
              <a:t>出力</a:t>
            </a:r>
            <a:r>
              <a:rPr lang="ja-JP" altLang="en-US"/>
              <a:t>の</a:t>
            </a:r>
            <a:r>
              <a:rPr lang="zh-CN" altLang="en-US" dirty="0"/>
              <a:t>有無</a:t>
            </a:r>
            <a:r>
              <a:rPr lang="ja-JP" altLang="en-US"/>
              <a:t>が</a:t>
            </a:r>
            <a:r>
              <a:rPr lang="zh-CN" altLang="en-US" dirty="0"/>
              <a:t>変更</a:t>
            </a:r>
            <a:r>
              <a:rPr lang="ja-JP" altLang="en-US"/>
              <a:t>されるログは</a:t>
            </a:r>
            <a:r>
              <a:rPr lang="en-US" altLang="ja-JP" dirty="0"/>
              <a:t>30%</a:t>
            </a:r>
            <a:r>
              <a:rPr lang="ja-JP" altLang="en-US"/>
              <a:t>と</a:t>
            </a:r>
            <a:r>
              <a:rPr lang="zh-CN" altLang="en-US" dirty="0"/>
              <a:t>多</a:t>
            </a:r>
            <a:r>
              <a:rPr lang="ja-JP" altLang="en-US"/>
              <a:t>く，</a:t>
            </a:r>
            <a:r>
              <a:rPr lang="zh-CN" altLang="en-US" dirty="0"/>
              <a:t>開発者</a:t>
            </a:r>
            <a:r>
              <a:rPr lang="ja-JP" altLang="en-US"/>
              <a:t>は</a:t>
            </a:r>
            <a:br>
              <a:rPr lang="en-US" altLang="ja-JP" dirty="0"/>
            </a:br>
            <a:r>
              <a:rPr lang="ja-JP" altLang="en-US"/>
              <a:t>ログ</a:t>
            </a:r>
            <a:r>
              <a:rPr lang="zh-CN" altLang="en-US" dirty="0"/>
              <a:t>出力</a:t>
            </a:r>
            <a:r>
              <a:rPr lang="ja-JP" altLang="en-US"/>
              <a:t>の</a:t>
            </a:r>
            <a:r>
              <a:rPr lang="zh-CN" altLang="en-US" dirty="0"/>
              <a:t>有無</a:t>
            </a:r>
            <a:r>
              <a:rPr lang="ja-JP" altLang="en-US"/>
              <a:t>の</a:t>
            </a:r>
            <a:r>
              <a:rPr lang="zh-CN" altLang="en-US" dirty="0"/>
              <a:t>決定</a:t>
            </a:r>
            <a:r>
              <a:rPr lang="ja-JP" altLang="en-US"/>
              <a:t>に</a:t>
            </a:r>
            <a:r>
              <a:rPr lang="zh-CN" altLang="en-US" dirty="0"/>
              <a:t>労力</a:t>
            </a:r>
            <a:r>
              <a:rPr lang="ja-JP" altLang="en-US"/>
              <a:t>を</a:t>
            </a:r>
            <a:r>
              <a:rPr lang="zh-CN" altLang="en-US" dirty="0"/>
              <a:t>割</a:t>
            </a:r>
            <a:r>
              <a:rPr lang="ja-JP" altLang="en-US"/>
              <a:t>いている</a:t>
            </a:r>
            <a:br>
              <a:rPr lang="en-US" altLang="ja-JP" dirty="0"/>
            </a:br>
            <a:endParaRPr lang="en-US" altLang="ja-JP" dirty="0"/>
          </a:p>
          <a:p>
            <a:r>
              <a:rPr lang="zh-CN" altLang="en-US" dirty="0"/>
              <a:t>設定</a:t>
            </a:r>
            <a:r>
              <a:rPr lang="ja-JP" altLang="en-US"/>
              <a:t>ファイルによって</a:t>
            </a:r>
            <a:r>
              <a:rPr lang="zh-CN" altLang="en-US" dirty="0"/>
              <a:t>多</a:t>
            </a:r>
            <a:r>
              <a:rPr lang="ja-JP" altLang="en-US"/>
              <a:t>くのログ</a:t>
            </a:r>
            <a:r>
              <a:rPr lang="zh-CN" altLang="en-US" dirty="0"/>
              <a:t>出力文</a:t>
            </a:r>
            <a:r>
              <a:rPr lang="ja-JP" altLang="en-US"/>
              <a:t>が</a:t>
            </a:r>
            <a:r>
              <a:rPr lang="zh-CN" altLang="en-US" dirty="0"/>
              <a:t>影響</a:t>
            </a:r>
            <a:r>
              <a:rPr lang="ja-JP" altLang="en-US"/>
              <a:t>を</a:t>
            </a:r>
            <a:r>
              <a:rPr lang="zh-CN" altLang="en-US" dirty="0"/>
              <a:t>受</a:t>
            </a:r>
            <a:r>
              <a:rPr lang="ja-JP" altLang="en-US"/>
              <a:t>けているので，</a:t>
            </a:r>
            <a:r>
              <a:rPr lang="zh-CN" altLang="en-US" dirty="0"/>
              <a:t>開発者</a:t>
            </a:r>
            <a:r>
              <a:rPr lang="ja-JP" altLang="en-US"/>
              <a:t>は</a:t>
            </a:r>
            <a:r>
              <a:rPr lang="zh-CN" altLang="en-US" dirty="0"/>
              <a:t>設定</a:t>
            </a:r>
            <a:r>
              <a:rPr lang="ja-JP" altLang="en-US"/>
              <a:t>ファイルの</a:t>
            </a:r>
            <a:r>
              <a:rPr lang="zh-CN" altLang="en-US" dirty="0"/>
              <a:t>閾値</a:t>
            </a:r>
            <a:r>
              <a:rPr lang="ja-JP" altLang="en-US"/>
              <a:t>を</a:t>
            </a:r>
            <a:r>
              <a:rPr lang="zh-CN" altLang="en-US" dirty="0"/>
              <a:t>変更</a:t>
            </a:r>
            <a:r>
              <a:rPr lang="ja-JP" altLang="en-US"/>
              <a:t>する</a:t>
            </a:r>
            <a:r>
              <a:rPr lang="zh-CN" altLang="en-US" dirty="0"/>
              <a:t>際</a:t>
            </a:r>
            <a:r>
              <a:rPr lang="ja-JP" altLang="en-US"/>
              <a:t>の</a:t>
            </a:r>
            <a:r>
              <a:rPr lang="zh-CN" altLang="en-US" dirty="0"/>
              <a:t>影響</a:t>
            </a:r>
            <a:r>
              <a:rPr lang="ja-JP" altLang="en-US"/>
              <a:t>の</a:t>
            </a:r>
            <a:r>
              <a:rPr lang="zh-CN" altLang="en-US" dirty="0"/>
              <a:t>大</a:t>
            </a:r>
            <a:r>
              <a:rPr lang="ja-JP" altLang="en-US"/>
              <a:t>きさに</a:t>
            </a:r>
            <a:r>
              <a:rPr lang="zh-CN" altLang="en-US" dirty="0"/>
              <a:t>注意</a:t>
            </a:r>
            <a:r>
              <a:rPr lang="ja-JP" altLang="en-US"/>
              <a:t>すべきである</a:t>
            </a:r>
            <a:br>
              <a:rPr lang="en-US" altLang="ja-JP" dirty="0"/>
            </a:br>
            <a:endParaRPr lang="en-US" altLang="ja-JP" dirty="0"/>
          </a:p>
          <a:p>
            <a:r>
              <a:rPr lang="zh-CN" altLang="en-US" dirty="0"/>
              <a:t>設定</a:t>
            </a:r>
            <a:r>
              <a:rPr lang="ja-JP" altLang="en-US"/>
              <a:t>ファイルの</a:t>
            </a:r>
            <a:r>
              <a:rPr lang="zh-CN" altLang="en-US" dirty="0"/>
              <a:t>閾値</a:t>
            </a:r>
            <a:r>
              <a:rPr lang="ja-JP" altLang="en-US"/>
              <a:t>に</a:t>
            </a:r>
            <a:r>
              <a:rPr lang="zh-CN" altLang="en-US" dirty="0"/>
              <a:t>変更</a:t>
            </a:r>
            <a:r>
              <a:rPr lang="ja-JP" altLang="en-US"/>
              <a:t>がない</a:t>
            </a:r>
            <a:r>
              <a:rPr lang="zh-CN" altLang="en-US" dirty="0"/>
              <a:t>場合</a:t>
            </a:r>
            <a:r>
              <a:rPr lang="ja-JP" altLang="en-US"/>
              <a:t>においても</a:t>
            </a:r>
            <a:r>
              <a:rPr lang="en-US" altLang="ja-JP" dirty="0"/>
              <a:t>,</a:t>
            </a:r>
            <a:r>
              <a:rPr lang="zh-CN" altLang="en-US" dirty="0"/>
              <a:t>開発者</a:t>
            </a:r>
            <a:r>
              <a:rPr lang="ja-JP" altLang="en-US"/>
              <a:t>はソースコードに</a:t>
            </a:r>
            <a:r>
              <a:rPr lang="zh-CN" altLang="en-US" dirty="0"/>
              <a:t>適切</a:t>
            </a:r>
            <a:r>
              <a:rPr lang="ja-JP" altLang="en-US"/>
              <a:t>なログレベルを</a:t>
            </a:r>
            <a:r>
              <a:rPr lang="zh-CN" altLang="en-US" dirty="0"/>
              <a:t>設定</a:t>
            </a:r>
            <a:r>
              <a:rPr lang="ja-JP" altLang="en-US"/>
              <a:t>することに</a:t>
            </a:r>
            <a:r>
              <a:rPr lang="zh-CN" altLang="en-US" dirty="0"/>
              <a:t>苦労</a:t>
            </a:r>
            <a:r>
              <a:rPr lang="ja-JP" altLang="en-US"/>
              <a:t>している</a:t>
            </a:r>
            <a:endParaRPr lang="zh-CN" altLang="en-US" sz="2200" dirty="0"/>
          </a:p>
        </p:txBody>
      </p:sp>
      <p:sp>
        <p:nvSpPr>
          <p:cNvPr id="4" name="灯片编号占位符 3">
            <a:extLst>
              <a:ext uri="{FF2B5EF4-FFF2-40B4-BE49-F238E27FC236}">
                <a16:creationId xmlns:a16="http://schemas.microsoft.com/office/drawing/2014/main" id="{500E1712-BC0E-4497-B2B9-B7F4DEC5AE77}"/>
              </a:ext>
            </a:extLst>
          </p:cNvPr>
          <p:cNvSpPr>
            <a:spLocks noGrp="1"/>
          </p:cNvSpPr>
          <p:nvPr>
            <p:ph type="sldNum" sz="quarter" idx="12"/>
          </p:nvPr>
        </p:nvSpPr>
        <p:spPr/>
        <p:txBody>
          <a:bodyPr/>
          <a:lstStyle/>
          <a:p>
            <a:fld id="{C58C793F-A219-48BA-A977-72118E6827C4}" type="slidenum">
              <a:rPr lang="ja-JP" altLang="en-US" smtClean="0"/>
              <a:pPr/>
              <a:t>18</a:t>
            </a:fld>
            <a:endParaRPr lang="ja-JP" altLang="en-US" dirty="0"/>
          </a:p>
        </p:txBody>
      </p:sp>
    </p:spTree>
    <p:extLst>
      <p:ext uri="{BB962C8B-B14F-4D97-AF65-F5344CB8AC3E}">
        <p14:creationId xmlns:p14="http://schemas.microsoft.com/office/powerpoint/2010/main" val="2268437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809AB1-E793-E241-9B47-4A6453916E6E}"/>
              </a:ext>
            </a:extLst>
          </p:cNvPr>
          <p:cNvSpPr>
            <a:spLocks noGrp="1"/>
          </p:cNvSpPr>
          <p:nvPr>
            <p:ph type="title"/>
          </p:nvPr>
        </p:nvSpPr>
        <p:spPr/>
        <p:txBody>
          <a:bodyPr/>
          <a:lstStyle/>
          <a:p>
            <a:r>
              <a:rPr kumimoji="1" lang="ja-JP" altLang="en-US" dirty="0"/>
              <a:t>まとめと今後の課題</a:t>
            </a:r>
            <a:endParaRPr kumimoji="1" lang="zh-CN" altLang="en-US" dirty="0"/>
          </a:p>
        </p:txBody>
      </p:sp>
      <p:sp>
        <p:nvSpPr>
          <p:cNvPr id="3" name="内容占位符 2">
            <a:extLst>
              <a:ext uri="{FF2B5EF4-FFF2-40B4-BE49-F238E27FC236}">
                <a16:creationId xmlns:a16="http://schemas.microsoft.com/office/drawing/2014/main" id="{9368B7D3-2846-604B-8A63-33BCF643D005}"/>
              </a:ext>
            </a:extLst>
          </p:cNvPr>
          <p:cNvSpPr>
            <a:spLocks noGrp="1"/>
          </p:cNvSpPr>
          <p:nvPr>
            <p:ph idx="1"/>
          </p:nvPr>
        </p:nvSpPr>
        <p:spPr/>
        <p:txBody>
          <a:bodyPr/>
          <a:lstStyle/>
          <a:p>
            <a:r>
              <a:rPr lang="ja-JP" altLang="en-US" dirty="0"/>
              <a:t>ロギング</a:t>
            </a:r>
            <a:r>
              <a:rPr lang="zh-CN" altLang="en-US" dirty="0"/>
              <a:t>設定</a:t>
            </a:r>
            <a:r>
              <a:rPr lang="ja-JP" altLang="en-US" dirty="0"/>
              <a:t>の</a:t>
            </a:r>
            <a:r>
              <a:rPr lang="zh-CN" altLang="en-US" dirty="0"/>
              <a:t>変更</a:t>
            </a:r>
            <a:r>
              <a:rPr lang="ja-JP" altLang="en-US" dirty="0"/>
              <a:t>が出力に及ぼす影響を調査</a:t>
            </a:r>
            <a:endParaRPr kumimoji="1" lang="en-US" altLang="ja-JP" sz="2400" dirty="0"/>
          </a:p>
          <a:p>
            <a:pPr lvl="1"/>
            <a:r>
              <a:rPr lang="ja-JP" altLang="en-US" dirty="0"/>
              <a:t>設定変更の影響を受けるログ出力文は全体の約</a:t>
            </a:r>
            <a:r>
              <a:rPr lang="en-US" altLang="ja-JP" dirty="0"/>
              <a:t>30</a:t>
            </a:r>
            <a:r>
              <a:rPr lang="ja-JP" altLang="en-US" dirty="0"/>
              <a:t>％，コミットは約</a:t>
            </a:r>
            <a:r>
              <a:rPr lang="en-US" altLang="ja-JP" dirty="0"/>
              <a:t>24%</a:t>
            </a:r>
            <a:r>
              <a:rPr lang="ja-JP" altLang="en-US" dirty="0"/>
              <a:t>であった</a:t>
            </a:r>
            <a:endParaRPr lang="en-US" altLang="ja-JP" sz="2400" dirty="0"/>
          </a:p>
          <a:p>
            <a:pPr lvl="1"/>
            <a:r>
              <a:rPr lang="zh-CN" altLang="en-US" dirty="0"/>
              <a:t>ソースコードのログレベル</a:t>
            </a:r>
            <a:r>
              <a:rPr lang="ja-JP" altLang="en-US" dirty="0"/>
              <a:t>より設定ファイルの閾値の</a:t>
            </a:r>
            <a:br>
              <a:rPr lang="en-US" altLang="ja-JP" dirty="0"/>
            </a:br>
            <a:r>
              <a:rPr lang="ja-JP" altLang="en-US" dirty="0"/>
              <a:t>変更のほうが</a:t>
            </a:r>
            <a:r>
              <a:rPr lang="ja-JP" altLang="en-US" sz="2400" dirty="0"/>
              <a:t>ログの出力の有無に影響していた</a:t>
            </a:r>
            <a:endParaRPr lang="en-US" altLang="ja-JP" dirty="0"/>
          </a:p>
          <a:p>
            <a:pPr lvl="1"/>
            <a:r>
              <a:rPr lang="ja-JP" altLang="en-US" dirty="0"/>
              <a:t>同じログ出力文に対して出力が変更されている事例が</a:t>
            </a:r>
            <a:br>
              <a:rPr lang="en-US" altLang="ja-JP" dirty="0"/>
            </a:br>
            <a:r>
              <a:rPr lang="ja-JP" altLang="en-US" dirty="0"/>
              <a:t>多く見られた</a:t>
            </a:r>
            <a:endParaRPr lang="en-US" altLang="ja-JP" dirty="0"/>
          </a:p>
          <a:p>
            <a:endParaRPr lang="en-US" altLang="ja-JP" dirty="0"/>
          </a:p>
          <a:p>
            <a:r>
              <a:rPr lang="ja-JP" altLang="en-US" dirty="0"/>
              <a:t>今後の課題</a:t>
            </a:r>
            <a:endParaRPr lang="en-US" altLang="ja-JP" dirty="0"/>
          </a:p>
          <a:p>
            <a:pPr lvl="1"/>
            <a:r>
              <a:rPr lang="ja-JP" altLang="en-US" dirty="0"/>
              <a:t>複数の領域のプロジェクトに対して実験を行う</a:t>
            </a:r>
            <a:endParaRPr lang="en-US" altLang="ja-JP" dirty="0"/>
          </a:p>
          <a:p>
            <a:pPr lvl="1"/>
            <a:endParaRPr kumimoji="1" lang="zh-CN" altLang="en-US" dirty="0"/>
          </a:p>
        </p:txBody>
      </p:sp>
      <p:sp>
        <p:nvSpPr>
          <p:cNvPr id="4" name="灯片编号占位符 3">
            <a:extLst>
              <a:ext uri="{FF2B5EF4-FFF2-40B4-BE49-F238E27FC236}">
                <a16:creationId xmlns:a16="http://schemas.microsoft.com/office/drawing/2014/main" id="{5E3342CB-27D0-5B44-BF6F-5ED46A636BDC}"/>
              </a:ext>
            </a:extLst>
          </p:cNvPr>
          <p:cNvSpPr>
            <a:spLocks noGrp="1"/>
          </p:cNvSpPr>
          <p:nvPr>
            <p:ph type="sldNum" sz="quarter" idx="12"/>
          </p:nvPr>
        </p:nvSpPr>
        <p:spPr/>
        <p:txBody>
          <a:bodyPr/>
          <a:lstStyle/>
          <a:p>
            <a:fld id="{C58C793F-A219-48BA-A977-72118E6827C4}" type="slidenum">
              <a:rPr lang="ja-JP" altLang="en-US" smtClean="0"/>
              <a:pPr/>
              <a:t>19</a:t>
            </a:fld>
            <a:endParaRPr lang="ja-JP" altLang="en-US" dirty="0"/>
          </a:p>
        </p:txBody>
      </p:sp>
    </p:spTree>
    <p:extLst>
      <p:ext uri="{BB962C8B-B14F-4D97-AF65-F5344CB8AC3E}">
        <p14:creationId xmlns:p14="http://schemas.microsoft.com/office/powerpoint/2010/main" val="3217160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ロギング</a:t>
            </a:r>
            <a:endParaRPr kumimoji="1" lang="ja-JP" altLang="en-US" dirty="0"/>
          </a:p>
        </p:txBody>
      </p:sp>
      <p:sp>
        <p:nvSpPr>
          <p:cNvPr id="3" name="コンテンツ プレースホルダー 2"/>
          <p:cNvSpPr>
            <a:spLocks noGrp="1"/>
          </p:cNvSpPr>
          <p:nvPr>
            <p:ph idx="1"/>
          </p:nvPr>
        </p:nvSpPr>
        <p:spPr>
          <a:xfrm>
            <a:off x="457200" y="1600200"/>
            <a:ext cx="8445062" cy="4525963"/>
          </a:xfrm>
        </p:spPr>
        <p:txBody>
          <a:bodyPr/>
          <a:lstStyle/>
          <a:p>
            <a:r>
              <a:rPr lang="ja-JP" altLang="en-US" dirty="0"/>
              <a:t>プログラム実行時の変数情報やエラーメッセージを取得</a:t>
            </a:r>
            <a:endParaRPr lang="en-US" altLang="ja-JP" dirty="0"/>
          </a:p>
          <a:p>
            <a:pPr lvl="1"/>
            <a:r>
              <a:rPr lang="ja-JP" altLang="en-US" kern="1200" dirty="0"/>
              <a:t>トラブルが</a:t>
            </a:r>
            <a:r>
              <a:rPr lang="zh-CN" altLang="en-US" kern="1200" dirty="0"/>
              <a:t>発生</a:t>
            </a:r>
            <a:r>
              <a:rPr lang="ja-JP" altLang="en-US" kern="1200" dirty="0"/>
              <a:t>した</a:t>
            </a:r>
            <a:r>
              <a:rPr lang="zh-CN" altLang="en-US" kern="1200" dirty="0"/>
              <a:t>場合そ</a:t>
            </a:r>
            <a:r>
              <a:rPr lang="ja-JP" altLang="en-US" kern="1200" dirty="0"/>
              <a:t>の</a:t>
            </a:r>
            <a:r>
              <a:rPr lang="zh-CN" altLang="en-US" kern="1200" dirty="0"/>
              <a:t>原因</a:t>
            </a:r>
            <a:r>
              <a:rPr lang="ja-JP" altLang="en-US" kern="1200" dirty="0"/>
              <a:t>を</a:t>
            </a:r>
            <a:r>
              <a:rPr lang="zh-CN" altLang="en-US" kern="1200" dirty="0"/>
              <a:t>特定</a:t>
            </a:r>
            <a:r>
              <a:rPr lang="ja-JP" altLang="en-US" kern="1200" dirty="0"/>
              <a:t>する</a:t>
            </a:r>
            <a:endParaRPr lang="en-US" altLang="ja-JP" kern="1200" dirty="0"/>
          </a:p>
          <a:p>
            <a:pPr lvl="1"/>
            <a:r>
              <a:rPr lang="ja-JP" altLang="en-US" dirty="0"/>
              <a:t>プログラム理解に活用可能</a:t>
            </a:r>
            <a:endParaRPr lang="en-US" altLang="ja-JP" dirty="0"/>
          </a:p>
          <a:p>
            <a:pPr lvl="1"/>
            <a:endParaRPr lang="en-US" altLang="ja-JP" dirty="0"/>
          </a:p>
          <a:p>
            <a:r>
              <a:rPr lang="ja-JP" altLang="en-US" dirty="0"/>
              <a:t>ロギングライブラリを用いてログに重要度を設定することで，</a:t>
            </a:r>
            <a:br>
              <a:rPr lang="en-US" altLang="ja-JP" dirty="0"/>
            </a:br>
            <a:r>
              <a:rPr lang="ja-JP" altLang="en-US" dirty="0"/>
              <a:t>出力を制御することができる</a:t>
            </a:r>
            <a:endParaRPr lang="en-US" altLang="ja-JP" dirty="0"/>
          </a:p>
          <a:p>
            <a:pPr lvl="1"/>
            <a:r>
              <a:rPr lang="ja-JP" altLang="en-US" dirty="0"/>
              <a:t>重要なログは必ず出力する</a:t>
            </a:r>
            <a:endParaRPr lang="en-US" altLang="ja-JP" dirty="0"/>
          </a:p>
          <a:p>
            <a:pPr lvl="1"/>
            <a:r>
              <a:rPr lang="ja-JP" altLang="en-US" dirty="0"/>
              <a:t>詳細なログはデバッグ時のみ出力する</a:t>
            </a:r>
            <a:endParaRPr lang="en-US" altLang="ja-JP" dirty="0"/>
          </a:p>
        </p:txBody>
      </p:sp>
      <p:sp>
        <p:nvSpPr>
          <p:cNvPr id="4" name="スライド番号プレースホルダー 3"/>
          <p:cNvSpPr>
            <a:spLocks noGrp="1"/>
          </p:cNvSpPr>
          <p:nvPr>
            <p:ph type="sldNum" sz="quarter" idx="12"/>
          </p:nvPr>
        </p:nvSpPr>
        <p:spPr/>
        <p:txBody>
          <a:bodyPr/>
          <a:lstStyle/>
          <a:p>
            <a:fld id="{C58C793F-A219-48BA-A977-72118E6827C4}" type="slidenum">
              <a:rPr lang="ja-JP" altLang="en-US" smtClean="0"/>
              <a:pPr/>
              <a:t>2</a:t>
            </a:fld>
            <a:endParaRPr lang="ja-JP" altLang="en-US" dirty="0"/>
          </a:p>
        </p:txBody>
      </p:sp>
    </p:spTree>
    <p:extLst>
      <p:ext uri="{BB962C8B-B14F-4D97-AF65-F5344CB8AC3E}">
        <p14:creationId xmlns:p14="http://schemas.microsoft.com/office/powerpoint/2010/main" val="365506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CC8F4E-67F2-EC42-BF43-8C4B2C96649B}"/>
              </a:ext>
            </a:extLst>
          </p:cNvPr>
          <p:cNvSpPr>
            <a:spLocks noGrp="1"/>
          </p:cNvSpPr>
          <p:nvPr>
            <p:ph type="title"/>
          </p:nvPr>
        </p:nvSpPr>
        <p:spPr/>
        <p:txBody>
          <a:bodyPr/>
          <a:lstStyle/>
          <a:p>
            <a:r>
              <a:rPr lang="ja-JP" altLang="en-US" dirty="0"/>
              <a:t>ロギングの設定</a:t>
            </a:r>
            <a:endParaRPr kumimoji="1" lang="zh-CN" altLang="en-US" dirty="0"/>
          </a:p>
        </p:txBody>
      </p:sp>
      <p:sp>
        <p:nvSpPr>
          <p:cNvPr id="4" name="灯片编号占位符 3">
            <a:extLst>
              <a:ext uri="{FF2B5EF4-FFF2-40B4-BE49-F238E27FC236}">
                <a16:creationId xmlns:a16="http://schemas.microsoft.com/office/drawing/2014/main" id="{E3CD07CC-14F9-4346-BB3A-6AEA5FDF2EEA}"/>
              </a:ext>
            </a:extLst>
          </p:cNvPr>
          <p:cNvSpPr>
            <a:spLocks noGrp="1"/>
          </p:cNvSpPr>
          <p:nvPr>
            <p:ph type="sldNum" sz="quarter" idx="12"/>
          </p:nvPr>
        </p:nvSpPr>
        <p:spPr/>
        <p:txBody>
          <a:bodyPr/>
          <a:lstStyle/>
          <a:p>
            <a:fld id="{C58C793F-A219-48BA-A977-72118E6827C4}" type="slidenum">
              <a:rPr lang="ja-JP" altLang="en-US" smtClean="0"/>
              <a:pPr/>
              <a:t>3</a:t>
            </a:fld>
            <a:endParaRPr lang="ja-JP" altLang="en-US" dirty="0"/>
          </a:p>
        </p:txBody>
      </p:sp>
      <p:sp>
        <p:nvSpPr>
          <p:cNvPr id="5" name="テキスト ボックス 21">
            <a:extLst>
              <a:ext uri="{FF2B5EF4-FFF2-40B4-BE49-F238E27FC236}">
                <a16:creationId xmlns:a16="http://schemas.microsoft.com/office/drawing/2014/main" id="{DCF929C1-2745-444E-B253-E166D9B3517C}"/>
              </a:ext>
            </a:extLst>
          </p:cNvPr>
          <p:cNvSpPr txBox="1"/>
          <p:nvPr/>
        </p:nvSpPr>
        <p:spPr>
          <a:xfrm>
            <a:off x="227101" y="1562173"/>
            <a:ext cx="722422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ログの重要度（ログレベル）の一覧（</a:t>
            </a:r>
            <a:r>
              <a:rPr kumimoji="1" lang="en-US" altLang="ja-JP"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Apache</a:t>
            </a:r>
            <a:r>
              <a:rPr kumimoji="1" lang="en-US" altLang="ja-JP" sz="2400" b="0" i="0" u="none" strike="noStrike" kern="1200" cap="none" spc="0" normalizeH="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 </a:t>
            </a:r>
            <a:r>
              <a:rPr kumimoji="1" lang="en-US" altLang="ja-JP"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log4j2</a:t>
            </a:r>
            <a:r>
              <a:rPr kumimoji="1" lang="en-US" altLang="ja-JP" sz="1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[1]</a:t>
            </a: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a:t>
            </a:r>
          </a:p>
        </p:txBody>
      </p:sp>
      <p:grpSp>
        <p:nvGrpSpPr>
          <p:cNvPr id="6" name="グループ化 23">
            <a:extLst>
              <a:ext uri="{FF2B5EF4-FFF2-40B4-BE49-F238E27FC236}">
                <a16:creationId xmlns:a16="http://schemas.microsoft.com/office/drawing/2014/main" id="{84DAD93B-4A41-024D-8F10-EDC04C9F35A1}"/>
              </a:ext>
            </a:extLst>
          </p:cNvPr>
          <p:cNvGrpSpPr/>
          <p:nvPr/>
        </p:nvGrpSpPr>
        <p:grpSpPr>
          <a:xfrm>
            <a:off x="1944722" y="2724143"/>
            <a:ext cx="5196542" cy="477892"/>
            <a:chOff x="165865" y="2620971"/>
            <a:chExt cx="5964416" cy="1049804"/>
          </a:xfrm>
        </p:grpSpPr>
        <p:sp>
          <p:nvSpPr>
            <p:cNvPr id="7" name="テキスト ボックス 24">
              <a:extLst>
                <a:ext uri="{FF2B5EF4-FFF2-40B4-BE49-F238E27FC236}">
                  <a16:creationId xmlns:a16="http://schemas.microsoft.com/office/drawing/2014/main" id="{7A20EBA5-FF00-C349-8E00-9F9B76118960}"/>
                </a:ext>
              </a:extLst>
            </p:cNvPr>
            <p:cNvSpPr txBox="1"/>
            <p:nvPr/>
          </p:nvSpPr>
          <p:spPr>
            <a:xfrm>
              <a:off x="165865" y="2656617"/>
              <a:ext cx="889027"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C00000"/>
                  </a:solidFill>
                  <a:effectLst/>
                  <a:uLnTx/>
                  <a:uFillTx/>
                  <a:latin typeface="Segoe UI" panose="020B0502040204020203" pitchFamily="34" charset="0"/>
                  <a:ea typeface="ＭＳ Ｐゴシック"/>
                  <a:cs typeface="Segoe UI" panose="020B0502040204020203" pitchFamily="34" charset="0"/>
                </a:rPr>
                <a:t>fatal</a:t>
              </a:r>
            </a:p>
          </p:txBody>
        </p:sp>
        <p:sp>
          <p:nvSpPr>
            <p:cNvPr id="8" name="テキスト ボックス 25">
              <a:extLst>
                <a:ext uri="{FF2B5EF4-FFF2-40B4-BE49-F238E27FC236}">
                  <a16:creationId xmlns:a16="http://schemas.microsoft.com/office/drawing/2014/main" id="{9BBFC86E-6503-AE43-B580-7F84DE1D948C}"/>
                </a:ext>
              </a:extLst>
            </p:cNvPr>
            <p:cNvSpPr txBox="1"/>
            <p:nvPr/>
          </p:nvSpPr>
          <p:spPr>
            <a:xfrm>
              <a:off x="2072748" y="2620973"/>
              <a:ext cx="97918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C000"/>
                  </a:solidFill>
                  <a:effectLst/>
                  <a:uLnTx/>
                  <a:uFillTx/>
                  <a:latin typeface="Segoe UI" panose="020B0502040204020203" pitchFamily="34" charset="0"/>
                  <a:ea typeface="ＭＳ Ｐゴシック"/>
                  <a:cs typeface="Segoe UI" panose="020B0502040204020203" pitchFamily="34" charset="0"/>
                </a:rPr>
                <a:t>warn</a:t>
              </a:r>
            </a:p>
          </p:txBody>
        </p:sp>
        <p:sp>
          <p:nvSpPr>
            <p:cNvPr id="9" name="テキスト ボックス 26">
              <a:extLst>
                <a:ext uri="{FF2B5EF4-FFF2-40B4-BE49-F238E27FC236}">
                  <a16:creationId xmlns:a16="http://schemas.microsoft.com/office/drawing/2014/main" id="{460C9A1E-A6B0-634C-B208-7A6CB776D911}"/>
                </a:ext>
              </a:extLst>
            </p:cNvPr>
            <p:cNvSpPr txBox="1"/>
            <p:nvPr/>
          </p:nvSpPr>
          <p:spPr>
            <a:xfrm>
              <a:off x="1079750" y="2620973"/>
              <a:ext cx="969025"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0000"/>
                  </a:solidFill>
                  <a:effectLst/>
                  <a:uLnTx/>
                  <a:uFillTx/>
                  <a:latin typeface="Segoe UI" panose="020B0502040204020203" pitchFamily="34" charset="0"/>
                  <a:ea typeface="ＭＳ Ｐゴシック"/>
                  <a:cs typeface="Segoe UI" panose="020B0502040204020203" pitchFamily="34" charset="0"/>
                </a:rPr>
                <a:t>error</a:t>
              </a:r>
            </a:p>
          </p:txBody>
        </p:sp>
        <p:sp>
          <p:nvSpPr>
            <p:cNvPr id="10" name="テキスト ボックス 27">
              <a:extLst>
                <a:ext uri="{FF2B5EF4-FFF2-40B4-BE49-F238E27FC236}">
                  <a16:creationId xmlns:a16="http://schemas.microsoft.com/office/drawing/2014/main" id="{482D7532-B1A9-434B-BD2E-184198EED39E}"/>
                </a:ext>
              </a:extLst>
            </p:cNvPr>
            <p:cNvSpPr txBox="1"/>
            <p:nvPr/>
          </p:nvSpPr>
          <p:spPr>
            <a:xfrm>
              <a:off x="3902357" y="2620971"/>
              <a:ext cx="1220204"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50"/>
                  </a:solidFill>
                  <a:effectLst/>
                  <a:uLnTx/>
                  <a:uFillTx/>
                  <a:latin typeface="Segoe UI" panose="020B0502040204020203" pitchFamily="34" charset="0"/>
                  <a:ea typeface="ＭＳ Ｐゴシック"/>
                  <a:cs typeface="Segoe UI" panose="020B0502040204020203" pitchFamily="34" charset="0"/>
                </a:rPr>
                <a:t>debug</a:t>
              </a:r>
            </a:p>
          </p:txBody>
        </p:sp>
        <p:sp>
          <p:nvSpPr>
            <p:cNvPr id="11" name="テキスト ボックス 28">
              <a:extLst>
                <a:ext uri="{FF2B5EF4-FFF2-40B4-BE49-F238E27FC236}">
                  <a16:creationId xmlns:a16="http://schemas.microsoft.com/office/drawing/2014/main" id="{BF25BC56-1910-5943-AB81-8A00B0714D46}"/>
                </a:ext>
              </a:extLst>
            </p:cNvPr>
            <p:cNvSpPr txBox="1"/>
            <p:nvPr/>
          </p:nvSpPr>
          <p:spPr>
            <a:xfrm>
              <a:off x="3085987" y="2620973"/>
              <a:ext cx="81727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92D050"/>
                  </a:solidFill>
                  <a:effectLst/>
                  <a:uLnTx/>
                  <a:uFillTx/>
                  <a:latin typeface="Segoe UI" panose="020B0502040204020203" pitchFamily="34" charset="0"/>
                  <a:ea typeface="ＭＳ Ｐゴシック"/>
                  <a:cs typeface="Segoe UI" panose="020B0502040204020203" pitchFamily="34" charset="0"/>
                </a:rPr>
                <a:t>info</a:t>
              </a:r>
            </a:p>
          </p:txBody>
        </p:sp>
        <p:sp>
          <p:nvSpPr>
            <p:cNvPr id="12" name="テキスト ボックス 29">
              <a:extLst>
                <a:ext uri="{FF2B5EF4-FFF2-40B4-BE49-F238E27FC236}">
                  <a16:creationId xmlns:a16="http://schemas.microsoft.com/office/drawing/2014/main" id="{53555799-E6B6-3844-897A-4F0511848D54}"/>
                </a:ext>
              </a:extLst>
            </p:cNvPr>
            <p:cNvSpPr txBox="1"/>
            <p:nvPr/>
          </p:nvSpPr>
          <p:spPr>
            <a:xfrm>
              <a:off x="5132701" y="2647455"/>
              <a:ext cx="997580" cy="1014160"/>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rPr>
                <a:t>trace</a:t>
              </a:r>
              <a:endParaRPr kumimoji="1" lang="ja-JP" altLang="en-US"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endParaRPr>
            </a:p>
          </p:txBody>
        </p:sp>
      </p:grpSp>
      <p:sp>
        <p:nvSpPr>
          <p:cNvPr id="13" name="左右矢印 31">
            <a:extLst>
              <a:ext uri="{FF2B5EF4-FFF2-40B4-BE49-F238E27FC236}">
                <a16:creationId xmlns:a16="http://schemas.microsoft.com/office/drawing/2014/main" id="{2570BF74-0106-D948-8865-FA6F37193C1F}"/>
              </a:ext>
            </a:extLst>
          </p:cNvPr>
          <p:cNvSpPr/>
          <p:nvPr/>
        </p:nvSpPr>
        <p:spPr>
          <a:xfrm>
            <a:off x="1896618" y="2376251"/>
            <a:ext cx="5127986" cy="247213"/>
          </a:xfrm>
          <a:prstGeom prst="lef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srgbClr val="FFFFFF"/>
              </a:solidFill>
              <a:effectLst/>
              <a:uLnTx/>
              <a:uFillTx/>
              <a:latin typeface="Segoe UI" panose="020B0502040204020203" pitchFamily="34" charset="0"/>
              <a:ea typeface="ＭＳ Ｐゴシック"/>
              <a:cs typeface="Segoe UI" panose="020B0502040204020203" pitchFamily="34" charset="0"/>
            </a:endParaRPr>
          </a:p>
        </p:txBody>
      </p:sp>
      <p:sp>
        <p:nvSpPr>
          <p:cNvPr id="14" name="テキスト ボックス 22">
            <a:extLst>
              <a:ext uri="{FF2B5EF4-FFF2-40B4-BE49-F238E27FC236}">
                <a16:creationId xmlns:a16="http://schemas.microsoft.com/office/drawing/2014/main" id="{20AEBE61-10AC-004D-A0B5-FE3AC5CF049C}"/>
              </a:ext>
            </a:extLst>
          </p:cNvPr>
          <p:cNvSpPr txBox="1"/>
          <p:nvPr/>
        </p:nvSpPr>
        <p:spPr>
          <a:xfrm>
            <a:off x="7257924" y="2271608"/>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低</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19" name="テキスト ボックス 20">
            <a:extLst>
              <a:ext uri="{FF2B5EF4-FFF2-40B4-BE49-F238E27FC236}">
                <a16:creationId xmlns:a16="http://schemas.microsoft.com/office/drawing/2014/main" id="{58ECBE6D-CA77-1E4B-A895-439CCCAB9765}"/>
              </a:ext>
            </a:extLst>
          </p:cNvPr>
          <p:cNvSpPr txBox="1"/>
          <p:nvPr/>
        </p:nvSpPr>
        <p:spPr>
          <a:xfrm>
            <a:off x="4907087" y="5054198"/>
            <a:ext cx="3505394" cy="707886"/>
          </a:xfrm>
          <a:prstGeom prst="rect">
            <a:avLst/>
          </a:prstGeom>
          <a:noFill/>
        </p:spPr>
        <p:txBody>
          <a:bodyPr wrap="square" rtlCol="0">
            <a:spAutoFit/>
          </a:bodyPr>
          <a:lstStyle/>
          <a:p>
            <a:r>
              <a:rPr lang="ja-JP" altLang="en-US" sz="2000" dirty="0">
                <a:latin typeface="Segoe UI" panose="020B0502040204020203" pitchFamily="34" charset="0"/>
                <a:cs typeface="Segoe UI" panose="020B0502040204020203" pitchFamily="34" charset="0"/>
              </a:rPr>
              <a:t>出力の閾値</a:t>
            </a:r>
            <a:r>
              <a:rPr lang="en-US" altLang="ja-JP" sz="2000" dirty="0">
                <a:solidFill>
                  <a:srgbClr val="92D050"/>
                </a:solidFill>
                <a:latin typeface="Segoe UI" panose="020B0502040204020203" pitchFamily="34" charset="0"/>
                <a:cs typeface="Segoe UI" panose="020B0502040204020203" pitchFamily="34" charset="0"/>
              </a:rPr>
              <a:t>info</a:t>
            </a:r>
            <a:r>
              <a:rPr lang="ja-JP" altLang="en-US" sz="2000" dirty="0">
                <a:latin typeface="Segoe UI" panose="020B0502040204020203" pitchFamily="34" charset="0"/>
                <a:cs typeface="Segoe UI" panose="020B0502040204020203" pitchFamily="34" charset="0"/>
              </a:rPr>
              <a:t>以上の</a:t>
            </a:r>
            <a:br>
              <a:rPr lang="en-US" altLang="ja-JP" sz="2000" dirty="0">
                <a:latin typeface="Segoe UI" panose="020B0502040204020203" pitchFamily="34" charset="0"/>
                <a:cs typeface="Segoe UI" panose="020B0502040204020203" pitchFamily="34" charset="0"/>
              </a:rPr>
            </a:br>
            <a:r>
              <a:rPr lang="ja-JP" altLang="en-US" sz="2000" dirty="0">
                <a:latin typeface="Segoe UI" panose="020B0502040204020203" pitchFamily="34" charset="0"/>
                <a:cs typeface="Segoe UI" panose="020B0502040204020203" pitchFamily="34" charset="0"/>
              </a:rPr>
              <a:t>レベルのログメッセージを出力</a:t>
            </a:r>
          </a:p>
        </p:txBody>
      </p:sp>
      <p:sp>
        <p:nvSpPr>
          <p:cNvPr id="21" name="テキスト ボックス 85">
            <a:extLst>
              <a:ext uri="{FF2B5EF4-FFF2-40B4-BE49-F238E27FC236}">
                <a16:creationId xmlns:a16="http://schemas.microsoft.com/office/drawing/2014/main" id="{0226C4FB-5747-C249-9C22-3174318BB71D}"/>
              </a:ext>
            </a:extLst>
          </p:cNvPr>
          <p:cNvSpPr txBox="1"/>
          <p:nvPr/>
        </p:nvSpPr>
        <p:spPr>
          <a:xfrm>
            <a:off x="1797528" y="6377683"/>
            <a:ext cx="4392137" cy="26129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a:t>[1] Apache Software Foundation, “Apache log4j 2,” http://logging.apache.org/log4j.</a:t>
            </a:r>
            <a:endParaRPr lang="en-US" altLang="ja-JP" sz="1200" dirty="0"/>
          </a:p>
          <a:p>
            <a:endParaRPr kumimoji="1" lang="ja-JP" altLang="en-US" sz="1200" dirty="0"/>
          </a:p>
        </p:txBody>
      </p:sp>
      <p:sp useBgFill="1">
        <p:nvSpPr>
          <p:cNvPr id="22" name="テキスト ボックス 30">
            <a:extLst>
              <a:ext uri="{FF2B5EF4-FFF2-40B4-BE49-F238E27FC236}">
                <a16:creationId xmlns:a16="http://schemas.microsoft.com/office/drawing/2014/main" id="{E48F989C-1D80-114A-94BC-2BDFD0EF3630}"/>
              </a:ext>
            </a:extLst>
          </p:cNvPr>
          <p:cNvSpPr txBox="1"/>
          <p:nvPr/>
        </p:nvSpPr>
        <p:spPr>
          <a:xfrm>
            <a:off x="269899" y="2813436"/>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優先度高</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小</a:t>
            </a:r>
            <a:endParaRPr kumimoji="1" lang="ja-JP" altLang="en-US" sz="2000" dirty="0">
              <a:latin typeface="Segoe UI" panose="020B0502040204020203" pitchFamily="34" charset="0"/>
              <a:cs typeface="Segoe UI" panose="020B0502040204020203" pitchFamily="34" charset="0"/>
            </a:endParaRPr>
          </a:p>
        </p:txBody>
      </p:sp>
      <p:sp useBgFill="1">
        <p:nvSpPr>
          <p:cNvPr id="23" name="テキスト ボックス 32">
            <a:extLst>
              <a:ext uri="{FF2B5EF4-FFF2-40B4-BE49-F238E27FC236}">
                <a16:creationId xmlns:a16="http://schemas.microsoft.com/office/drawing/2014/main" id="{851A7A97-F8CE-2345-B5F2-09E749C1AA11}"/>
              </a:ext>
            </a:extLst>
          </p:cNvPr>
          <p:cNvSpPr txBox="1"/>
          <p:nvPr/>
        </p:nvSpPr>
        <p:spPr>
          <a:xfrm>
            <a:off x="7121994" y="2772988"/>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詳細</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大</a:t>
            </a:r>
            <a:endParaRPr lang="ja-JP" altLang="en-US" sz="2000" dirty="0">
              <a:latin typeface="Segoe UI" panose="020B0502040204020203" pitchFamily="34" charset="0"/>
              <a:cs typeface="Segoe UI" panose="020B0502040204020203" pitchFamily="34" charset="0"/>
            </a:endParaRPr>
          </a:p>
        </p:txBody>
      </p:sp>
      <p:grpSp>
        <p:nvGrpSpPr>
          <p:cNvPr id="24" name="グループ化 4">
            <a:extLst>
              <a:ext uri="{FF2B5EF4-FFF2-40B4-BE49-F238E27FC236}">
                <a16:creationId xmlns:a16="http://schemas.microsoft.com/office/drawing/2014/main" id="{3E1BFB9F-CAD4-C94E-8026-68D8E1286D71}"/>
              </a:ext>
            </a:extLst>
          </p:cNvPr>
          <p:cNvGrpSpPr/>
          <p:nvPr/>
        </p:nvGrpSpPr>
        <p:grpSpPr>
          <a:xfrm>
            <a:off x="230276" y="4004039"/>
            <a:ext cx="3381220" cy="899327"/>
            <a:chOff x="526362" y="5073738"/>
            <a:chExt cx="2897819" cy="899327"/>
          </a:xfrm>
        </p:grpSpPr>
        <p:sp>
          <p:nvSpPr>
            <p:cNvPr id="25" name="メモ 34">
              <a:extLst>
                <a:ext uri="{FF2B5EF4-FFF2-40B4-BE49-F238E27FC236}">
                  <a16:creationId xmlns:a16="http://schemas.microsoft.com/office/drawing/2014/main" id="{0F18E7F4-7A0D-A14A-8072-0B06F58DFE69}"/>
                </a:ext>
              </a:extLst>
            </p:cNvPr>
            <p:cNvSpPr/>
            <p:nvPr/>
          </p:nvSpPr>
          <p:spPr>
            <a:xfrm rot="10800000">
              <a:off x="526362" y="5073738"/>
              <a:ext cx="2803784" cy="89457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26" name="テキスト ボックス 35">
              <a:extLst>
                <a:ext uri="{FF2B5EF4-FFF2-40B4-BE49-F238E27FC236}">
                  <a16:creationId xmlns:a16="http://schemas.microsoft.com/office/drawing/2014/main" id="{F793FFC3-1DE6-6845-8F49-EEC033C606B8}"/>
                </a:ext>
              </a:extLst>
            </p:cNvPr>
            <p:cNvSpPr txBox="1"/>
            <p:nvPr/>
          </p:nvSpPr>
          <p:spPr>
            <a:xfrm>
              <a:off x="678450" y="5142068"/>
              <a:ext cx="2745731" cy="830997"/>
            </a:xfrm>
            <a:prstGeom prst="rect">
              <a:avLst/>
            </a:prstGeom>
            <a:noFill/>
          </p:spPr>
          <p:txBody>
            <a:bodyPr wrap="none" rtlCol="0">
              <a:spAutoFit/>
            </a:bodyPr>
            <a:lstStyle/>
            <a:p>
              <a:r>
                <a:rPr lang="en-US" altLang="ja-JP" sz="1600" dirty="0" err="1"/>
                <a:t>logger.</a:t>
              </a:r>
              <a:r>
                <a:rPr lang="en-US" altLang="ja-JP" sz="1600" dirty="0" err="1">
                  <a:solidFill>
                    <a:srgbClr val="FF0000"/>
                  </a:solidFill>
                </a:rPr>
                <a:t>error</a:t>
              </a:r>
              <a:r>
                <a:rPr lang="en-US" altLang="ja-JP" sz="1600" dirty="0"/>
                <a:t>(“Error message”);</a:t>
              </a:r>
            </a:p>
            <a:p>
              <a:r>
                <a:rPr lang="en-US" altLang="ja-JP" sz="1600" dirty="0"/>
                <a:t>logger.</a:t>
              </a:r>
              <a:r>
                <a:rPr lang="en-US" altLang="ja-JP" sz="1600" dirty="0">
                  <a:solidFill>
                    <a:srgbClr val="92D050"/>
                  </a:solidFill>
                </a:rPr>
                <a:t>info</a:t>
              </a:r>
              <a:r>
                <a:rPr lang="en-US" altLang="ja-JP" sz="1600" dirty="0"/>
                <a:t>(“Access log”); </a:t>
              </a:r>
            </a:p>
            <a:p>
              <a:r>
                <a:rPr lang="en-US" altLang="ja-JP" sz="1600" dirty="0" err="1"/>
                <a:t>logger.</a:t>
              </a:r>
              <a:r>
                <a:rPr lang="en-US" altLang="ja-JP" sz="1600" dirty="0" err="1">
                  <a:solidFill>
                    <a:srgbClr val="00B0F0"/>
                  </a:solidFill>
                </a:rPr>
                <a:t>trace</a:t>
              </a:r>
              <a:r>
                <a:rPr lang="en-US" altLang="ja-JP" sz="1600" dirty="0"/>
                <a:t>(“Value of variable”);</a:t>
              </a:r>
            </a:p>
          </p:txBody>
        </p:sp>
      </p:grpSp>
      <p:grpSp>
        <p:nvGrpSpPr>
          <p:cNvPr id="38" name="グループ化 37"/>
          <p:cNvGrpSpPr/>
          <p:nvPr/>
        </p:nvGrpSpPr>
        <p:grpSpPr>
          <a:xfrm>
            <a:off x="5638061" y="4095514"/>
            <a:ext cx="2549775" cy="784705"/>
            <a:chOff x="6053963" y="4147465"/>
            <a:chExt cx="2549775" cy="784705"/>
          </a:xfrm>
        </p:grpSpPr>
        <p:sp>
          <p:nvSpPr>
            <p:cNvPr id="28" name="正方形/長方形 36">
              <a:extLst>
                <a:ext uri="{FF2B5EF4-FFF2-40B4-BE49-F238E27FC236}">
                  <a16:creationId xmlns:a16="http://schemas.microsoft.com/office/drawing/2014/main" id="{EAEAF302-DB73-B640-866B-06B08C6E1FB0}"/>
                </a:ext>
              </a:extLst>
            </p:cNvPr>
            <p:cNvSpPr/>
            <p:nvPr/>
          </p:nvSpPr>
          <p:spPr>
            <a:xfrm>
              <a:off x="6053963" y="4147465"/>
              <a:ext cx="2549775" cy="78470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37">
              <a:extLst>
                <a:ext uri="{FF2B5EF4-FFF2-40B4-BE49-F238E27FC236}">
                  <a16:creationId xmlns:a16="http://schemas.microsoft.com/office/drawing/2014/main" id="{33D326F8-DC82-394C-8047-AACFED297190}"/>
                </a:ext>
              </a:extLst>
            </p:cNvPr>
            <p:cNvSpPr txBox="1"/>
            <p:nvPr/>
          </p:nvSpPr>
          <p:spPr>
            <a:xfrm>
              <a:off x="6163684" y="4279736"/>
              <a:ext cx="2327881" cy="584775"/>
            </a:xfrm>
            <a:prstGeom prst="rect">
              <a:avLst/>
            </a:prstGeom>
            <a:noFill/>
          </p:spPr>
          <p:txBody>
            <a:bodyPr wrap="none" rtlCol="0">
              <a:spAutoFit/>
            </a:bodyPr>
            <a:lstStyle/>
            <a:p>
              <a:r>
                <a:rPr lang="en-US" altLang="ja-JP" sz="1600" dirty="0">
                  <a:solidFill>
                    <a:srgbClr val="FF0000"/>
                  </a:solidFill>
                </a:rPr>
                <a:t>ERROR</a:t>
              </a:r>
              <a:r>
                <a:rPr lang="en-US" altLang="ja-JP" sz="1600" dirty="0"/>
                <a:t> </a:t>
              </a:r>
              <a:r>
                <a:rPr lang="en-US" altLang="ja-JP" sz="1600" dirty="0" err="1"/>
                <a:t>Error</a:t>
              </a:r>
              <a:r>
                <a:rPr lang="en-US" altLang="ja-JP" sz="1600" dirty="0"/>
                <a:t> message</a:t>
              </a:r>
            </a:p>
            <a:p>
              <a:r>
                <a:rPr lang="en-US" altLang="ja-JP" sz="1600" dirty="0">
                  <a:solidFill>
                    <a:srgbClr val="92D050"/>
                  </a:solidFill>
                </a:rPr>
                <a:t>INFO</a:t>
              </a:r>
              <a:r>
                <a:rPr lang="en-US" altLang="ja-JP" sz="1600" dirty="0"/>
                <a:t> Access log</a:t>
              </a:r>
              <a:endParaRPr lang="ja-JP" altLang="en-US" sz="1600" dirty="0"/>
            </a:p>
          </p:txBody>
        </p:sp>
      </p:grpSp>
      <p:sp>
        <p:nvSpPr>
          <p:cNvPr id="30" name="テキスト ボックス 21">
            <a:extLst>
              <a:ext uri="{FF2B5EF4-FFF2-40B4-BE49-F238E27FC236}">
                <a16:creationId xmlns:a16="http://schemas.microsoft.com/office/drawing/2014/main" id="{DCF929C1-2745-444E-B253-E166D9B3517C}"/>
              </a:ext>
            </a:extLst>
          </p:cNvPr>
          <p:cNvSpPr txBox="1"/>
          <p:nvPr/>
        </p:nvSpPr>
        <p:spPr>
          <a:xfrm>
            <a:off x="411715" y="2298158"/>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高</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31" name="テキスト ボックス 21">
            <a:extLst>
              <a:ext uri="{FF2B5EF4-FFF2-40B4-BE49-F238E27FC236}">
                <a16:creationId xmlns:a16="http://schemas.microsoft.com/office/drawing/2014/main" id="{DCF929C1-2745-444E-B253-E166D9B3517C}"/>
              </a:ext>
            </a:extLst>
          </p:cNvPr>
          <p:cNvSpPr txBox="1"/>
          <p:nvPr/>
        </p:nvSpPr>
        <p:spPr>
          <a:xfrm>
            <a:off x="997472" y="3560263"/>
            <a:ext cx="176683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ソースコード</a:t>
            </a:r>
          </a:p>
        </p:txBody>
      </p:sp>
      <p:sp>
        <p:nvSpPr>
          <p:cNvPr id="32" name="テキスト ボックス 21">
            <a:extLst>
              <a:ext uri="{FF2B5EF4-FFF2-40B4-BE49-F238E27FC236}">
                <a16:creationId xmlns:a16="http://schemas.microsoft.com/office/drawing/2014/main" id="{DCF929C1-2745-444E-B253-E166D9B3517C}"/>
              </a:ext>
            </a:extLst>
          </p:cNvPr>
          <p:cNvSpPr txBox="1"/>
          <p:nvPr/>
        </p:nvSpPr>
        <p:spPr>
          <a:xfrm>
            <a:off x="909184" y="4930665"/>
            <a:ext cx="184377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設定ファイル</a:t>
            </a:r>
          </a:p>
        </p:txBody>
      </p:sp>
      <p:sp>
        <p:nvSpPr>
          <p:cNvPr id="33" name="フローチャート: 書類 32"/>
          <p:cNvSpPr/>
          <p:nvPr/>
        </p:nvSpPr>
        <p:spPr>
          <a:xfrm>
            <a:off x="548640" y="5468015"/>
            <a:ext cx="2362200" cy="661181"/>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ログ出力の閾値：</a:t>
            </a:r>
            <a:r>
              <a:rPr lang="en-US" altLang="ja-JP" dirty="0">
                <a:solidFill>
                  <a:srgbClr val="92D050"/>
                </a:solidFill>
              </a:rPr>
              <a:t>info</a:t>
            </a:r>
            <a:endParaRPr lang="ja-JP" altLang="en-US" dirty="0">
              <a:solidFill>
                <a:srgbClr val="92D050"/>
              </a:solidFill>
            </a:endParaRPr>
          </a:p>
        </p:txBody>
      </p:sp>
      <p:cxnSp>
        <p:nvCxnSpPr>
          <p:cNvPr id="35" name="カギ線コネクタ 34"/>
          <p:cNvCxnSpPr>
            <a:endCxn id="28" idx="1"/>
          </p:cNvCxnSpPr>
          <p:nvPr/>
        </p:nvCxnSpPr>
        <p:spPr>
          <a:xfrm>
            <a:off x="3501775" y="4486745"/>
            <a:ext cx="2136286" cy="1122"/>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カギ線コネクタ 44"/>
          <p:cNvCxnSpPr>
            <a:stCxn id="33" idx="3"/>
          </p:cNvCxnSpPr>
          <p:nvPr/>
        </p:nvCxnSpPr>
        <p:spPr>
          <a:xfrm flipV="1">
            <a:off x="2910840" y="4486746"/>
            <a:ext cx="2650963" cy="1311860"/>
          </a:xfrm>
          <a:prstGeom prst="bentConnector3">
            <a:avLst>
              <a:gd name="adj1" fmla="val 50000"/>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7" name="テキスト ボックス 21">
            <a:extLst>
              <a:ext uri="{FF2B5EF4-FFF2-40B4-BE49-F238E27FC236}">
                <a16:creationId xmlns:a16="http://schemas.microsoft.com/office/drawing/2014/main" id="{DCF929C1-2745-444E-B253-E166D9B3517C}"/>
              </a:ext>
            </a:extLst>
          </p:cNvPr>
          <p:cNvSpPr txBox="1"/>
          <p:nvPr/>
        </p:nvSpPr>
        <p:spPr>
          <a:xfrm>
            <a:off x="6511612" y="3597327"/>
            <a:ext cx="800219"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出力</a:t>
            </a:r>
          </a:p>
        </p:txBody>
      </p:sp>
    </p:spTree>
    <p:extLst>
      <p:ext uri="{BB962C8B-B14F-4D97-AF65-F5344CB8AC3E}">
        <p14:creationId xmlns:p14="http://schemas.microsoft.com/office/powerpoint/2010/main" val="177555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E02CCF8-89F8-8B4B-AE12-AAAEE016D209}"/>
              </a:ext>
            </a:extLst>
          </p:cNvPr>
          <p:cNvSpPr>
            <a:spLocks noGrp="1"/>
          </p:cNvSpPr>
          <p:nvPr>
            <p:ph type="title"/>
          </p:nvPr>
        </p:nvSpPr>
        <p:spPr/>
        <p:txBody>
          <a:bodyPr/>
          <a:lstStyle/>
          <a:p>
            <a:r>
              <a:rPr kumimoji="1" lang="zh-CN" altLang="en-US" dirty="0"/>
              <a:t>既存研究</a:t>
            </a:r>
          </a:p>
        </p:txBody>
      </p:sp>
      <p:sp>
        <p:nvSpPr>
          <p:cNvPr id="3" name="内容占位符 2">
            <a:extLst>
              <a:ext uri="{FF2B5EF4-FFF2-40B4-BE49-F238E27FC236}">
                <a16:creationId xmlns:a16="http://schemas.microsoft.com/office/drawing/2014/main" id="{30348A13-2AF2-9C4E-88AC-0776944F03F3}"/>
              </a:ext>
            </a:extLst>
          </p:cNvPr>
          <p:cNvSpPr>
            <a:spLocks noGrp="1"/>
          </p:cNvSpPr>
          <p:nvPr>
            <p:ph idx="1"/>
          </p:nvPr>
        </p:nvSpPr>
        <p:spPr/>
        <p:txBody>
          <a:bodyPr/>
          <a:lstStyle/>
          <a:p>
            <a:r>
              <a:rPr lang="zh-CN" altLang="en-US" dirty="0"/>
              <a:t>ソースコードのログレベルに関する研究</a:t>
            </a:r>
            <a:endParaRPr lang="en-US" altLang="zh-CN" dirty="0"/>
          </a:p>
          <a:p>
            <a:pPr lvl="1"/>
            <a:r>
              <a:rPr lang="zh-CN" altLang="en-US" dirty="0"/>
              <a:t>ログレベルの変更が頻繁に行な</a:t>
            </a:r>
            <a:r>
              <a:rPr lang="ja-JP" altLang="en-US" dirty="0"/>
              <a:t>われ</a:t>
            </a:r>
            <a:r>
              <a:rPr lang="zh-CN" altLang="en-US" dirty="0"/>
              <a:t>ている</a:t>
            </a:r>
            <a:r>
              <a:rPr lang="en-US" altLang="zh-CN" dirty="0"/>
              <a:t>[2]</a:t>
            </a:r>
            <a:br>
              <a:rPr lang="en-US" altLang="zh-CN" dirty="0"/>
            </a:br>
            <a:endParaRPr lang="en-US" altLang="zh-CN" dirty="0"/>
          </a:p>
          <a:p>
            <a:r>
              <a:rPr kumimoji="1" lang="zh-CN" altLang="en-US" dirty="0"/>
              <a:t>設定ファイルの</a:t>
            </a:r>
            <a:r>
              <a:rPr kumimoji="1" lang="ja-JP" altLang="en-US" dirty="0"/>
              <a:t>出力の</a:t>
            </a:r>
            <a:r>
              <a:rPr kumimoji="1" lang="zh-CN" altLang="en-US" dirty="0"/>
              <a:t>閾値に関する調査</a:t>
            </a:r>
            <a:endParaRPr kumimoji="1" lang="en-US" altLang="zh-CN" dirty="0"/>
          </a:p>
          <a:p>
            <a:pPr lvl="1"/>
            <a:r>
              <a:rPr lang="zh-CN" altLang="en-US" dirty="0"/>
              <a:t>設定ファイルの</a:t>
            </a:r>
            <a:r>
              <a:rPr lang="ja-JP" altLang="en-US"/>
              <a:t>出力の</a:t>
            </a:r>
            <a:r>
              <a:rPr lang="zh-CN" altLang="en-US" dirty="0"/>
              <a:t>閾値を設定することが難しい</a:t>
            </a:r>
            <a:r>
              <a:rPr lang="en" altLang="zh-CN" dirty="0"/>
              <a:t>.</a:t>
            </a:r>
            <a:r>
              <a:rPr lang="en-US" altLang="zh-CN" dirty="0"/>
              <a:t>[3]</a:t>
            </a:r>
          </a:p>
          <a:p>
            <a:pPr marL="0" indent="0">
              <a:buNone/>
            </a:pPr>
            <a:endParaRPr lang="en-US" altLang="zh-CN" dirty="0"/>
          </a:p>
          <a:p>
            <a:pPr marL="0" indent="0">
              <a:buNone/>
            </a:pPr>
            <a:r>
              <a:rPr kumimoji="1" lang="ja-JP" altLang="en-US" dirty="0"/>
              <a:t>両方の変更が出力に影響を与えるのに，どちらか片方だけの調査しか行われていない</a:t>
            </a:r>
            <a:endParaRPr kumimoji="1" lang="en-US" altLang="zh-CN" dirty="0"/>
          </a:p>
        </p:txBody>
      </p:sp>
      <p:sp>
        <p:nvSpPr>
          <p:cNvPr id="4" name="灯片编号占位符 3">
            <a:extLst>
              <a:ext uri="{FF2B5EF4-FFF2-40B4-BE49-F238E27FC236}">
                <a16:creationId xmlns:a16="http://schemas.microsoft.com/office/drawing/2014/main" id="{960A4232-412F-2E4D-975B-D14B767B92B0}"/>
              </a:ext>
            </a:extLst>
          </p:cNvPr>
          <p:cNvSpPr>
            <a:spLocks noGrp="1"/>
          </p:cNvSpPr>
          <p:nvPr>
            <p:ph type="sldNum" sz="quarter" idx="12"/>
          </p:nvPr>
        </p:nvSpPr>
        <p:spPr/>
        <p:txBody>
          <a:bodyPr/>
          <a:lstStyle/>
          <a:p>
            <a:fld id="{C58C793F-A219-48BA-A977-72118E6827C4}" type="slidenum">
              <a:rPr lang="ja-JP" altLang="en-US" smtClean="0"/>
              <a:pPr/>
              <a:t>4</a:t>
            </a:fld>
            <a:endParaRPr lang="ja-JP" altLang="en-US" dirty="0"/>
          </a:p>
        </p:txBody>
      </p:sp>
      <p:sp>
        <p:nvSpPr>
          <p:cNvPr id="7" name="テキスト ボックス 85">
            <a:extLst>
              <a:ext uri="{FF2B5EF4-FFF2-40B4-BE49-F238E27FC236}">
                <a16:creationId xmlns:a16="http://schemas.microsoft.com/office/drawing/2014/main" id="{235B0CEB-B87A-924B-B8D9-46D4781345CE}"/>
              </a:ext>
            </a:extLst>
          </p:cNvPr>
          <p:cNvSpPr txBox="1"/>
          <p:nvPr/>
        </p:nvSpPr>
        <p:spPr>
          <a:xfrm>
            <a:off x="533657" y="5582982"/>
            <a:ext cx="8071081" cy="33608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a:t>[2] </a:t>
            </a:r>
            <a:r>
              <a:rPr lang="en-US" altLang="ja-JP" sz="900" dirty="0" err="1"/>
              <a:t>Heng</a:t>
            </a:r>
            <a:r>
              <a:rPr lang="en-US" altLang="ja-JP" sz="900" dirty="0"/>
              <a:t> Li, </a:t>
            </a:r>
            <a:r>
              <a:rPr lang="en-US" altLang="ja-JP" sz="900" dirty="0" err="1"/>
              <a:t>Weiyi</a:t>
            </a:r>
            <a:r>
              <a:rPr lang="en-US" altLang="ja-JP" sz="900" dirty="0"/>
              <a:t> Shang, Ahmed E. Hassan, “Which log level should developers choose for a new logging statement?,” Empirical Software </a:t>
            </a:r>
            <a:r>
              <a:rPr lang="en-US" altLang="ja-JP" sz="900" dirty="0" err="1"/>
              <a:t>Enginnering,Vol</a:t>
            </a:r>
            <a:r>
              <a:rPr lang="en-US" altLang="ja-JP" sz="900" dirty="0"/>
              <a:t> 22, pp.1684–1716,2017.</a:t>
            </a:r>
            <a:endParaRPr kumimoji="1" lang="ja-JP" altLang="en-US" sz="1200" dirty="0"/>
          </a:p>
        </p:txBody>
      </p:sp>
      <p:sp>
        <p:nvSpPr>
          <p:cNvPr id="8" name="テキスト ボックス 85">
            <a:extLst>
              <a:ext uri="{FF2B5EF4-FFF2-40B4-BE49-F238E27FC236}">
                <a16:creationId xmlns:a16="http://schemas.microsoft.com/office/drawing/2014/main" id="{D5080362-97C7-B441-8BF7-1A4DEDAAC03B}"/>
              </a:ext>
            </a:extLst>
          </p:cNvPr>
          <p:cNvSpPr txBox="1"/>
          <p:nvPr/>
        </p:nvSpPr>
        <p:spPr>
          <a:xfrm>
            <a:off x="533657" y="5938594"/>
            <a:ext cx="8071081" cy="37513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a:t>[3]Chen </a:t>
            </a:r>
            <a:r>
              <a:rPr lang="en-US" altLang="ja-JP" sz="900" dirty="0" err="1"/>
              <a:t>Zhi</a:t>
            </a:r>
            <a:r>
              <a:rPr lang="en-US" altLang="ja-JP" sz="900" dirty="0"/>
              <a:t>, </a:t>
            </a:r>
            <a:r>
              <a:rPr lang="en-US" altLang="ja-JP" sz="900" dirty="0" err="1"/>
              <a:t>Jianwei</a:t>
            </a:r>
            <a:r>
              <a:rPr lang="en-US" altLang="ja-JP" sz="900" dirty="0"/>
              <a:t> </a:t>
            </a:r>
            <a:r>
              <a:rPr lang="en-US" altLang="ja-JP" sz="900" dirty="0" err="1"/>
              <a:t>Yin,Shuiguang</a:t>
            </a:r>
            <a:r>
              <a:rPr lang="en-US" altLang="ja-JP" sz="900" dirty="0"/>
              <a:t> Deng, </a:t>
            </a:r>
            <a:r>
              <a:rPr lang="en-US" altLang="ja-JP" sz="900" dirty="0" err="1"/>
              <a:t>Maoxin</a:t>
            </a:r>
            <a:r>
              <a:rPr lang="en-US" altLang="ja-JP" sz="900" dirty="0"/>
              <a:t> </a:t>
            </a:r>
            <a:r>
              <a:rPr lang="en-US" altLang="ja-JP" sz="900" dirty="0" err="1"/>
              <a:t>Ye,Min</a:t>
            </a:r>
            <a:r>
              <a:rPr lang="en-US" altLang="ja-JP" sz="900" dirty="0"/>
              <a:t> Fu, Tao </a:t>
            </a:r>
            <a:r>
              <a:rPr lang="en-US" altLang="ja-JP" sz="900" dirty="0" err="1"/>
              <a:t>Xie</a:t>
            </a:r>
            <a:r>
              <a:rPr lang="en-US" altLang="ja-JP" sz="900" dirty="0"/>
              <a:t>, "An Exploratory Study of Logging Configuration Practice in Java," </a:t>
            </a:r>
            <a:r>
              <a:rPr lang="en-US" altLang="ja-JP" sz="900" i="1" dirty="0"/>
              <a:t>International Conference on Software Maintenance and Evolution</a:t>
            </a:r>
            <a:r>
              <a:rPr lang="en-US" altLang="ja-JP" sz="900" dirty="0"/>
              <a:t>, pp. 459-469, 2019.</a:t>
            </a:r>
            <a:endParaRPr kumimoji="1" lang="ja-JP" altLang="en-US" sz="900" dirty="0"/>
          </a:p>
        </p:txBody>
      </p:sp>
    </p:spTree>
    <p:extLst>
      <p:ext uri="{BB962C8B-B14F-4D97-AF65-F5344CB8AC3E}">
        <p14:creationId xmlns:p14="http://schemas.microsoft.com/office/powerpoint/2010/main" val="732007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CC8F4E-67F2-EC42-BF43-8C4B2C96649B}"/>
              </a:ext>
            </a:extLst>
          </p:cNvPr>
          <p:cNvSpPr>
            <a:spLocks noGrp="1"/>
          </p:cNvSpPr>
          <p:nvPr>
            <p:ph type="title"/>
          </p:nvPr>
        </p:nvSpPr>
        <p:spPr/>
        <p:txBody>
          <a:bodyPr/>
          <a:lstStyle/>
          <a:p>
            <a:r>
              <a:rPr lang="ja-JP" altLang="en-US" dirty="0"/>
              <a:t>ロギング</a:t>
            </a:r>
            <a:r>
              <a:rPr lang="ja-JP" altLang="en-US"/>
              <a:t>の課題</a:t>
            </a:r>
            <a:endParaRPr kumimoji="1" lang="zh-CN" altLang="en-US" dirty="0"/>
          </a:p>
        </p:txBody>
      </p:sp>
      <p:sp>
        <p:nvSpPr>
          <p:cNvPr id="4" name="灯片编号占位符 3">
            <a:extLst>
              <a:ext uri="{FF2B5EF4-FFF2-40B4-BE49-F238E27FC236}">
                <a16:creationId xmlns:a16="http://schemas.microsoft.com/office/drawing/2014/main" id="{E3CD07CC-14F9-4346-BB3A-6AEA5FDF2EEA}"/>
              </a:ext>
            </a:extLst>
          </p:cNvPr>
          <p:cNvSpPr>
            <a:spLocks noGrp="1"/>
          </p:cNvSpPr>
          <p:nvPr>
            <p:ph type="sldNum" sz="quarter" idx="12"/>
          </p:nvPr>
        </p:nvSpPr>
        <p:spPr/>
        <p:txBody>
          <a:bodyPr/>
          <a:lstStyle/>
          <a:p>
            <a:fld id="{C58C793F-A219-48BA-A977-72118E6827C4}" type="slidenum">
              <a:rPr lang="ja-JP" altLang="en-US" smtClean="0"/>
              <a:pPr/>
              <a:t>5</a:t>
            </a:fld>
            <a:endParaRPr lang="ja-JP" altLang="en-US" dirty="0"/>
          </a:p>
        </p:txBody>
      </p:sp>
      <p:grpSp>
        <p:nvGrpSpPr>
          <p:cNvPr id="24" name="グループ化 4">
            <a:extLst>
              <a:ext uri="{FF2B5EF4-FFF2-40B4-BE49-F238E27FC236}">
                <a16:creationId xmlns:a16="http://schemas.microsoft.com/office/drawing/2014/main" id="{3E1BFB9F-CAD4-C94E-8026-68D8E1286D71}"/>
              </a:ext>
            </a:extLst>
          </p:cNvPr>
          <p:cNvGrpSpPr/>
          <p:nvPr/>
        </p:nvGrpSpPr>
        <p:grpSpPr>
          <a:xfrm>
            <a:off x="189906" y="3803023"/>
            <a:ext cx="3381220" cy="899327"/>
            <a:chOff x="526362" y="5073738"/>
            <a:chExt cx="2897819" cy="899327"/>
          </a:xfrm>
        </p:grpSpPr>
        <p:sp>
          <p:nvSpPr>
            <p:cNvPr id="25" name="メモ 34">
              <a:extLst>
                <a:ext uri="{FF2B5EF4-FFF2-40B4-BE49-F238E27FC236}">
                  <a16:creationId xmlns:a16="http://schemas.microsoft.com/office/drawing/2014/main" id="{0F18E7F4-7A0D-A14A-8072-0B06F58DFE69}"/>
                </a:ext>
              </a:extLst>
            </p:cNvPr>
            <p:cNvSpPr/>
            <p:nvPr/>
          </p:nvSpPr>
          <p:spPr>
            <a:xfrm rot="10800000">
              <a:off x="526362" y="5073738"/>
              <a:ext cx="2803784" cy="894576"/>
            </a:xfrm>
            <a:prstGeom prst="foldedCorner">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l" rtl="0" fontAlgn="base">
                <a:spcBef>
                  <a:spcPct val="0"/>
                </a:spcBef>
                <a:spcAft>
                  <a:spcPct val="0"/>
                </a:spcAft>
                <a:defRPr sz="2400" kern="1200">
                  <a:solidFill>
                    <a:schemeClr val="lt1"/>
                  </a:solidFill>
                  <a:latin typeface="+mn-lt"/>
                  <a:ea typeface="+mn-ea"/>
                  <a:cs typeface="+mn-cs"/>
                </a:defRPr>
              </a:lvl1pPr>
              <a:lvl2pPr marL="457200" algn="l" rtl="0" fontAlgn="base">
                <a:spcBef>
                  <a:spcPct val="0"/>
                </a:spcBef>
                <a:spcAft>
                  <a:spcPct val="0"/>
                </a:spcAft>
                <a:defRPr sz="2400" kern="1200">
                  <a:solidFill>
                    <a:schemeClr val="lt1"/>
                  </a:solidFill>
                  <a:latin typeface="+mn-lt"/>
                  <a:ea typeface="+mn-ea"/>
                  <a:cs typeface="+mn-cs"/>
                </a:defRPr>
              </a:lvl2pPr>
              <a:lvl3pPr marL="914400" algn="l" rtl="0" fontAlgn="base">
                <a:spcBef>
                  <a:spcPct val="0"/>
                </a:spcBef>
                <a:spcAft>
                  <a:spcPct val="0"/>
                </a:spcAft>
                <a:defRPr sz="2400" kern="1200">
                  <a:solidFill>
                    <a:schemeClr val="lt1"/>
                  </a:solidFill>
                  <a:latin typeface="+mn-lt"/>
                  <a:ea typeface="+mn-ea"/>
                  <a:cs typeface="+mn-cs"/>
                </a:defRPr>
              </a:lvl3pPr>
              <a:lvl4pPr marL="1371600" algn="l" rtl="0" fontAlgn="base">
                <a:spcBef>
                  <a:spcPct val="0"/>
                </a:spcBef>
                <a:spcAft>
                  <a:spcPct val="0"/>
                </a:spcAft>
                <a:defRPr sz="2400" kern="1200">
                  <a:solidFill>
                    <a:schemeClr val="lt1"/>
                  </a:solidFill>
                  <a:latin typeface="+mn-lt"/>
                  <a:ea typeface="+mn-ea"/>
                  <a:cs typeface="+mn-cs"/>
                </a:defRPr>
              </a:lvl4pPr>
              <a:lvl5pPr marL="1828800" algn="l" rtl="0" fontAlgn="base">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algn="ctr"/>
              <a:endParaRPr lang="ja-JP" altLang="en-US" sz="1600"/>
            </a:p>
          </p:txBody>
        </p:sp>
        <p:sp>
          <p:nvSpPr>
            <p:cNvPr id="26" name="テキスト ボックス 35">
              <a:extLst>
                <a:ext uri="{FF2B5EF4-FFF2-40B4-BE49-F238E27FC236}">
                  <a16:creationId xmlns:a16="http://schemas.microsoft.com/office/drawing/2014/main" id="{F793FFC3-1DE6-6845-8F49-EEC033C606B8}"/>
                </a:ext>
              </a:extLst>
            </p:cNvPr>
            <p:cNvSpPr txBox="1"/>
            <p:nvPr/>
          </p:nvSpPr>
          <p:spPr>
            <a:xfrm>
              <a:off x="678450" y="5142068"/>
              <a:ext cx="2745731" cy="830997"/>
            </a:xfrm>
            <a:prstGeom prst="rect">
              <a:avLst/>
            </a:prstGeom>
            <a:noFill/>
          </p:spPr>
          <p:txBody>
            <a:bodyPr wrap="none" rtlCol="0">
              <a:spAutoFit/>
            </a:bodyPr>
            <a:lstStyle/>
            <a:p>
              <a:r>
                <a:rPr lang="en-US" altLang="ja-JP" sz="1600" dirty="0" err="1"/>
                <a:t>logger.</a:t>
              </a:r>
              <a:r>
                <a:rPr lang="en-US" altLang="ja-JP" sz="1600" dirty="0" err="1">
                  <a:solidFill>
                    <a:srgbClr val="FF0000"/>
                  </a:solidFill>
                </a:rPr>
                <a:t>error</a:t>
              </a:r>
              <a:r>
                <a:rPr lang="en-US" altLang="ja-JP" sz="1600" dirty="0"/>
                <a:t>(“Error message”);</a:t>
              </a:r>
            </a:p>
            <a:p>
              <a:r>
                <a:rPr lang="en-US" altLang="ja-JP" sz="1600" dirty="0"/>
                <a:t>logger.</a:t>
              </a:r>
              <a:r>
                <a:rPr lang="en-US" altLang="ja-JP" sz="1600" dirty="0">
                  <a:solidFill>
                    <a:srgbClr val="92D050"/>
                  </a:solidFill>
                </a:rPr>
                <a:t>info</a:t>
              </a:r>
              <a:r>
                <a:rPr lang="en-US" altLang="ja-JP" sz="1600" dirty="0"/>
                <a:t>(“Access log”); </a:t>
              </a:r>
            </a:p>
            <a:p>
              <a:r>
                <a:rPr lang="en-US" altLang="ja-JP" sz="1600" dirty="0" err="1"/>
                <a:t>logger.</a:t>
              </a:r>
              <a:r>
                <a:rPr lang="en-US" altLang="ja-JP" sz="1600" dirty="0" err="1">
                  <a:solidFill>
                    <a:srgbClr val="00B0F0"/>
                  </a:solidFill>
                </a:rPr>
                <a:t>trace</a:t>
              </a:r>
              <a:r>
                <a:rPr lang="en-US" altLang="ja-JP" sz="1600" dirty="0"/>
                <a:t>(“Value of variable”);</a:t>
              </a:r>
            </a:p>
          </p:txBody>
        </p:sp>
      </p:grpSp>
      <p:grpSp>
        <p:nvGrpSpPr>
          <p:cNvPr id="38" name="グループ化 37"/>
          <p:cNvGrpSpPr/>
          <p:nvPr/>
        </p:nvGrpSpPr>
        <p:grpSpPr>
          <a:xfrm>
            <a:off x="5638061" y="3495213"/>
            <a:ext cx="2549775" cy="784705"/>
            <a:chOff x="6053963" y="4147465"/>
            <a:chExt cx="2549775" cy="784705"/>
          </a:xfrm>
        </p:grpSpPr>
        <p:sp>
          <p:nvSpPr>
            <p:cNvPr id="28" name="正方形/長方形 36">
              <a:extLst>
                <a:ext uri="{FF2B5EF4-FFF2-40B4-BE49-F238E27FC236}">
                  <a16:creationId xmlns:a16="http://schemas.microsoft.com/office/drawing/2014/main" id="{EAEAF302-DB73-B640-866B-06B08C6E1FB0}"/>
                </a:ext>
              </a:extLst>
            </p:cNvPr>
            <p:cNvSpPr/>
            <p:nvPr/>
          </p:nvSpPr>
          <p:spPr>
            <a:xfrm>
              <a:off x="6053963" y="4147465"/>
              <a:ext cx="2549775" cy="78470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37">
              <a:extLst>
                <a:ext uri="{FF2B5EF4-FFF2-40B4-BE49-F238E27FC236}">
                  <a16:creationId xmlns:a16="http://schemas.microsoft.com/office/drawing/2014/main" id="{33D326F8-DC82-394C-8047-AACFED297190}"/>
                </a:ext>
              </a:extLst>
            </p:cNvPr>
            <p:cNvSpPr txBox="1"/>
            <p:nvPr/>
          </p:nvSpPr>
          <p:spPr>
            <a:xfrm>
              <a:off x="6163684" y="4279736"/>
              <a:ext cx="2327881" cy="584775"/>
            </a:xfrm>
            <a:prstGeom prst="rect">
              <a:avLst/>
            </a:prstGeom>
            <a:noFill/>
          </p:spPr>
          <p:txBody>
            <a:bodyPr wrap="none" rtlCol="0">
              <a:spAutoFit/>
            </a:bodyPr>
            <a:lstStyle/>
            <a:p>
              <a:r>
                <a:rPr lang="en-US" altLang="ja-JP" sz="1600" dirty="0">
                  <a:solidFill>
                    <a:srgbClr val="FF0000"/>
                  </a:solidFill>
                </a:rPr>
                <a:t>ERROR</a:t>
              </a:r>
              <a:r>
                <a:rPr lang="en-US" altLang="ja-JP" sz="1600" dirty="0"/>
                <a:t> </a:t>
              </a:r>
              <a:r>
                <a:rPr lang="en-US" altLang="ja-JP" sz="1600" dirty="0" err="1"/>
                <a:t>Error</a:t>
              </a:r>
              <a:r>
                <a:rPr lang="en-US" altLang="ja-JP" sz="1600" dirty="0"/>
                <a:t> message</a:t>
              </a:r>
            </a:p>
            <a:p>
              <a:r>
                <a:rPr lang="en-US" altLang="ja-JP" sz="1600" dirty="0">
                  <a:solidFill>
                    <a:srgbClr val="92D050"/>
                  </a:solidFill>
                </a:rPr>
                <a:t>INFO</a:t>
              </a:r>
              <a:r>
                <a:rPr lang="en-US" altLang="ja-JP" sz="1600" dirty="0"/>
                <a:t> Access log</a:t>
              </a:r>
              <a:endParaRPr lang="ja-JP" altLang="en-US" sz="1600" dirty="0"/>
            </a:p>
          </p:txBody>
        </p:sp>
      </p:grpSp>
      <p:sp>
        <p:nvSpPr>
          <p:cNvPr id="31" name="テキスト ボックス 21">
            <a:extLst>
              <a:ext uri="{FF2B5EF4-FFF2-40B4-BE49-F238E27FC236}">
                <a16:creationId xmlns:a16="http://schemas.microsoft.com/office/drawing/2014/main" id="{DCF929C1-2745-444E-B253-E166D9B3517C}"/>
              </a:ext>
            </a:extLst>
          </p:cNvPr>
          <p:cNvSpPr txBox="1"/>
          <p:nvPr/>
        </p:nvSpPr>
        <p:spPr>
          <a:xfrm>
            <a:off x="865559" y="3323857"/>
            <a:ext cx="176683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ソースコード</a:t>
            </a:r>
          </a:p>
        </p:txBody>
      </p:sp>
      <p:sp>
        <p:nvSpPr>
          <p:cNvPr id="32" name="テキスト ボックス 21">
            <a:extLst>
              <a:ext uri="{FF2B5EF4-FFF2-40B4-BE49-F238E27FC236}">
                <a16:creationId xmlns:a16="http://schemas.microsoft.com/office/drawing/2014/main" id="{DCF929C1-2745-444E-B253-E166D9B3517C}"/>
              </a:ext>
            </a:extLst>
          </p:cNvPr>
          <p:cNvSpPr txBox="1"/>
          <p:nvPr/>
        </p:nvSpPr>
        <p:spPr>
          <a:xfrm>
            <a:off x="772024" y="4659155"/>
            <a:ext cx="1843774"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設定ファイル</a:t>
            </a:r>
          </a:p>
        </p:txBody>
      </p:sp>
      <p:sp>
        <p:nvSpPr>
          <p:cNvPr id="33" name="フローチャート: 書類 32"/>
          <p:cNvSpPr/>
          <p:nvPr/>
        </p:nvSpPr>
        <p:spPr>
          <a:xfrm>
            <a:off x="390758" y="5155822"/>
            <a:ext cx="2362200" cy="661181"/>
          </a:xfrm>
          <a:prstGeom prst="flowChartDocumen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ログ出力の閾値：</a:t>
            </a:r>
            <a:r>
              <a:rPr lang="en-US" altLang="ja-JP" dirty="0">
                <a:solidFill>
                  <a:srgbClr val="92D050"/>
                </a:solidFill>
              </a:rPr>
              <a:t>info</a:t>
            </a:r>
            <a:endParaRPr lang="ja-JP" altLang="en-US" dirty="0">
              <a:solidFill>
                <a:srgbClr val="92D050"/>
              </a:solidFill>
            </a:endParaRPr>
          </a:p>
        </p:txBody>
      </p:sp>
      <p:cxnSp>
        <p:nvCxnSpPr>
          <p:cNvPr id="35" name="カギ線コネクタ 34"/>
          <p:cNvCxnSpPr>
            <a:endCxn id="28" idx="1"/>
          </p:cNvCxnSpPr>
          <p:nvPr/>
        </p:nvCxnSpPr>
        <p:spPr>
          <a:xfrm>
            <a:off x="3501775" y="3886444"/>
            <a:ext cx="2136286" cy="1122"/>
          </a:xfrm>
          <a:prstGeom prst="bentConnector3">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 name="カギ線コネクタ 44"/>
          <p:cNvCxnSpPr>
            <a:cxnSpLocks/>
            <a:stCxn id="33" idx="3"/>
          </p:cNvCxnSpPr>
          <p:nvPr/>
        </p:nvCxnSpPr>
        <p:spPr>
          <a:xfrm flipV="1">
            <a:off x="2752958" y="4212259"/>
            <a:ext cx="2882651" cy="1274154"/>
          </a:xfrm>
          <a:prstGeom prst="bentConnector3">
            <a:avLst>
              <a:gd name="adj1" fmla="val 50000"/>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47" name="テキスト ボックス 21">
            <a:extLst>
              <a:ext uri="{FF2B5EF4-FFF2-40B4-BE49-F238E27FC236}">
                <a16:creationId xmlns:a16="http://schemas.microsoft.com/office/drawing/2014/main" id="{DCF929C1-2745-444E-B253-E166D9B3517C}"/>
              </a:ext>
            </a:extLst>
          </p:cNvPr>
          <p:cNvSpPr txBox="1"/>
          <p:nvPr/>
        </p:nvSpPr>
        <p:spPr>
          <a:xfrm>
            <a:off x="6511612" y="2997026"/>
            <a:ext cx="80021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出力</a:t>
            </a:r>
          </a:p>
        </p:txBody>
      </p:sp>
      <p:sp>
        <p:nvSpPr>
          <p:cNvPr id="3" name="吹き出し: 角を丸めた四角形 2">
            <a:extLst>
              <a:ext uri="{FF2B5EF4-FFF2-40B4-BE49-F238E27FC236}">
                <a16:creationId xmlns:a16="http://schemas.microsoft.com/office/drawing/2014/main" id="{3453673E-B455-4A09-934E-27F01B47A797}"/>
              </a:ext>
            </a:extLst>
          </p:cNvPr>
          <p:cNvSpPr/>
          <p:nvPr/>
        </p:nvSpPr>
        <p:spPr>
          <a:xfrm>
            <a:off x="804295" y="2634337"/>
            <a:ext cx="2697480" cy="603821"/>
          </a:xfrm>
          <a:prstGeom prst="wedgeRoundRectCallout">
            <a:avLst>
              <a:gd name="adj1" fmla="val -23638"/>
              <a:gd name="adj2" fmla="val 70657"/>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t>どちらが</a:t>
            </a:r>
            <a:r>
              <a:rPr kumimoji="1" lang="ja-JP" altLang="en-US"/>
              <a:t>より出力に</a:t>
            </a:r>
            <a:br>
              <a:rPr kumimoji="1" lang="en-US" altLang="ja-JP" dirty="0"/>
            </a:br>
            <a:r>
              <a:rPr kumimoji="1" lang="ja-JP" altLang="en-US" dirty="0"/>
              <a:t>影響を及ぼしている？</a:t>
            </a:r>
          </a:p>
        </p:txBody>
      </p:sp>
      <p:sp>
        <p:nvSpPr>
          <p:cNvPr id="34" name="吹き出し: 角を丸めた四角形 33">
            <a:extLst>
              <a:ext uri="{FF2B5EF4-FFF2-40B4-BE49-F238E27FC236}">
                <a16:creationId xmlns:a16="http://schemas.microsoft.com/office/drawing/2014/main" id="{023F4673-ABAA-4B87-A070-DC2C5A58197B}"/>
              </a:ext>
            </a:extLst>
          </p:cNvPr>
          <p:cNvSpPr/>
          <p:nvPr/>
        </p:nvSpPr>
        <p:spPr>
          <a:xfrm>
            <a:off x="5413945" y="4577086"/>
            <a:ext cx="3334768" cy="1143000"/>
          </a:xfrm>
          <a:prstGeom prst="wedgeRoundRectCallout">
            <a:avLst>
              <a:gd name="adj1" fmla="val -16626"/>
              <a:gd name="adj2" fmla="val -76168"/>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t>同じログ出力文に対して</a:t>
            </a:r>
            <a:br>
              <a:rPr kumimoji="1" lang="en-US" altLang="ja-JP" dirty="0"/>
            </a:br>
            <a:r>
              <a:rPr kumimoji="1" lang="ja-JP" altLang="en-US" dirty="0"/>
              <a:t>出力される</a:t>
            </a:r>
            <a:r>
              <a:rPr kumimoji="1" lang="en-US" altLang="ja-JP" dirty="0"/>
              <a:t>/</a:t>
            </a:r>
            <a:r>
              <a:rPr kumimoji="1" lang="ja-JP" altLang="en-US" dirty="0"/>
              <a:t>されないが</a:t>
            </a:r>
            <a:br>
              <a:rPr kumimoji="1" lang="en-US" altLang="ja-JP" dirty="0"/>
            </a:br>
            <a:r>
              <a:rPr kumimoji="1" lang="ja-JP" altLang="en-US" dirty="0"/>
              <a:t>頻繁に切り替わることはある？</a:t>
            </a:r>
            <a:endParaRPr kumimoji="1" lang="en-US" altLang="ja-JP" dirty="0"/>
          </a:p>
        </p:txBody>
      </p:sp>
      <p:sp>
        <p:nvSpPr>
          <p:cNvPr id="36" name="吹き出し: 角を丸めた四角形 35">
            <a:extLst>
              <a:ext uri="{FF2B5EF4-FFF2-40B4-BE49-F238E27FC236}">
                <a16:creationId xmlns:a16="http://schemas.microsoft.com/office/drawing/2014/main" id="{955DF6A8-1523-4C93-A55A-CCB5EC24389E}"/>
              </a:ext>
            </a:extLst>
          </p:cNvPr>
          <p:cNvSpPr/>
          <p:nvPr/>
        </p:nvSpPr>
        <p:spPr>
          <a:xfrm>
            <a:off x="2910840" y="5876953"/>
            <a:ext cx="2926834" cy="784705"/>
          </a:xfrm>
          <a:prstGeom prst="wedgeRoundRectCallout">
            <a:avLst>
              <a:gd name="adj1" fmla="val -23171"/>
              <a:gd name="adj2" fmla="val -97143"/>
              <a:gd name="adj3" fmla="val 166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t>設定の変更</a:t>
            </a:r>
            <a:r>
              <a:rPr kumimoji="1" lang="ja-JP" altLang="en-US"/>
              <a:t>は出力に</a:t>
            </a:r>
            <a:br>
              <a:rPr kumimoji="1" lang="en-US" altLang="ja-JP" dirty="0"/>
            </a:br>
            <a:r>
              <a:rPr kumimoji="1" lang="ja-JP" altLang="en-US" dirty="0"/>
              <a:t>どれくらい影響している？</a:t>
            </a:r>
          </a:p>
        </p:txBody>
      </p:sp>
      <p:sp>
        <p:nvSpPr>
          <p:cNvPr id="6" name="文本框 5">
            <a:extLst>
              <a:ext uri="{FF2B5EF4-FFF2-40B4-BE49-F238E27FC236}">
                <a16:creationId xmlns:a16="http://schemas.microsoft.com/office/drawing/2014/main" id="{5345F64D-E371-114C-8327-0D922BF3B13B}"/>
              </a:ext>
            </a:extLst>
          </p:cNvPr>
          <p:cNvSpPr txBox="1"/>
          <p:nvPr/>
        </p:nvSpPr>
        <p:spPr>
          <a:xfrm>
            <a:off x="190887" y="1424294"/>
            <a:ext cx="8751114" cy="1384995"/>
          </a:xfrm>
          <a:prstGeom prst="rect">
            <a:avLst/>
          </a:prstGeom>
          <a:noFill/>
        </p:spPr>
        <p:txBody>
          <a:bodyPr wrap="none" rtlCol="0">
            <a:spAutoFit/>
          </a:bodyPr>
          <a:lstStyle/>
          <a:p>
            <a:r>
              <a:rPr lang="zh-CN" altLang="en-US" sz="2200" dirty="0"/>
              <a:t>ソースコードのログレベルと設定ファイルの閾値の両方がログの出力に</a:t>
            </a:r>
            <a:endParaRPr lang="en-US" altLang="zh-CN" sz="2200" dirty="0"/>
          </a:p>
          <a:p>
            <a:r>
              <a:rPr lang="zh-CN" altLang="en-US" sz="2200" dirty="0"/>
              <a:t>影響を与えるが、実際それぞれの変更が</a:t>
            </a:r>
            <a:r>
              <a:rPr lang="ja-JP" altLang="en-US" sz="2200"/>
              <a:t>出力の有無に</a:t>
            </a:r>
            <a:r>
              <a:rPr lang="zh-CN" altLang="en-US" sz="2200" dirty="0"/>
              <a:t>どう影響を与えて</a:t>
            </a:r>
            <a:endParaRPr lang="en-US" altLang="zh-CN" sz="2200" dirty="0"/>
          </a:p>
          <a:p>
            <a:r>
              <a:rPr lang="zh-CN" altLang="en-US" sz="2200" dirty="0"/>
              <a:t>いるかわからない</a:t>
            </a:r>
            <a:endParaRPr lang="en-US" altLang="zh-CN" sz="2200" dirty="0"/>
          </a:p>
          <a:p>
            <a:endParaRPr kumimoji="1" lang="zh-CN" altLang="en-US" dirty="0"/>
          </a:p>
        </p:txBody>
      </p:sp>
    </p:spTree>
    <p:extLst>
      <p:ext uri="{BB962C8B-B14F-4D97-AF65-F5344CB8AC3E}">
        <p14:creationId xmlns:p14="http://schemas.microsoft.com/office/powerpoint/2010/main" val="3291483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7DC8E0-BAF7-D84D-B201-0BD1A5002D63}"/>
              </a:ext>
            </a:extLst>
          </p:cNvPr>
          <p:cNvSpPr>
            <a:spLocks noGrp="1"/>
          </p:cNvSpPr>
          <p:nvPr>
            <p:ph type="title"/>
          </p:nvPr>
        </p:nvSpPr>
        <p:spPr/>
        <p:txBody>
          <a:bodyPr/>
          <a:lstStyle/>
          <a:p>
            <a:r>
              <a:rPr kumimoji="1" lang="zh-CN" altLang="en-US" dirty="0"/>
              <a:t>調査目的</a:t>
            </a:r>
          </a:p>
        </p:txBody>
      </p:sp>
      <p:sp>
        <p:nvSpPr>
          <p:cNvPr id="3" name="内容占位符 2">
            <a:extLst>
              <a:ext uri="{FF2B5EF4-FFF2-40B4-BE49-F238E27FC236}">
                <a16:creationId xmlns:a16="http://schemas.microsoft.com/office/drawing/2014/main" id="{945C0DE1-0C70-0042-B121-CBF1ABC752F1}"/>
              </a:ext>
            </a:extLst>
          </p:cNvPr>
          <p:cNvSpPr>
            <a:spLocks noGrp="1"/>
          </p:cNvSpPr>
          <p:nvPr>
            <p:ph idx="1"/>
          </p:nvPr>
        </p:nvSpPr>
        <p:spPr/>
        <p:txBody>
          <a:bodyPr/>
          <a:lstStyle/>
          <a:p>
            <a:r>
              <a:rPr kumimoji="1" lang="zh-CN" altLang="en-US" dirty="0"/>
              <a:t>ソースコードのログレベルの変更</a:t>
            </a:r>
            <a:r>
              <a:rPr kumimoji="1" lang="ja-JP" altLang="en-US" dirty="0"/>
              <a:t>と</a:t>
            </a:r>
            <a:r>
              <a:rPr kumimoji="1" lang="zh-CN" altLang="en-US" dirty="0"/>
              <a:t>設定ファイルの</a:t>
            </a:r>
            <a:r>
              <a:rPr kumimoji="1" lang="ja-JP" altLang="en-US" dirty="0"/>
              <a:t>出力</a:t>
            </a:r>
            <a:r>
              <a:rPr kumimoji="1" lang="zh-CN" altLang="en-US" dirty="0"/>
              <a:t>閾値の変更によって出力にそれぞれどう影響しているのかを明確にする</a:t>
            </a:r>
            <a:endParaRPr kumimoji="1" lang="en-US" altLang="zh-CN" dirty="0"/>
          </a:p>
          <a:p>
            <a:pPr lvl="1"/>
            <a:r>
              <a:rPr lang="en-US" altLang="ja-JP" dirty="0"/>
              <a:t>RQ1:</a:t>
            </a:r>
            <a:r>
              <a:rPr lang="ja-JP" altLang="en-US"/>
              <a:t>ログレベルと</a:t>
            </a:r>
            <a:r>
              <a:rPr lang="zh-CN" altLang="en-US" dirty="0"/>
              <a:t>閾値</a:t>
            </a:r>
            <a:r>
              <a:rPr lang="ja-JP" altLang="en-US"/>
              <a:t>の変更は</a:t>
            </a:r>
            <a:r>
              <a:rPr lang="ja-JP" altLang="en-US" dirty="0"/>
              <a:t>ログの</a:t>
            </a:r>
            <a:r>
              <a:rPr lang="ja-JP" altLang="en-US"/>
              <a:t>出力にどの</a:t>
            </a:r>
            <a:r>
              <a:rPr lang="ja-JP" altLang="en-US" dirty="0"/>
              <a:t>よう</a:t>
            </a:r>
            <a:r>
              <a:rPr lang="ja-JP" altLang="en-US"/>
              <a:t>な影響を</a:t>
            </a:r>
            <a:r>
              <a:rPr lang="ja-JP" altLang="en-US" dirty="0"/>
              <a:t>与えるのか？</a:t>
            </a:r>
            <a:endParaRPr lang="en-US" altLang="ja-JP" dirty="0"/>
          </a:p>
          <a:p>
            <a:pPr lvl="1"/>
            <a:r>
              <a:rPr lang="en-US" altLang="ja-JP" dirty="0"/>
              <a:t>RQ2. </a:t>
            </a:r>
            <a:r>
              <a:rPr lang="ja-JP" altLang="en-US" dirty="0"/>
              <a:t>出力の有無の変更時に，変更されているファイルの種類は何か？（ソースコード</a:t>
            </a:r>
            <a:r>
              <a:rPr lang="en-US" altLang="ja-JP" dirty="0"/>
              <a:t>or</a:t>
            </a:r>
            <a:r>
              <a:rPr lang="ja-JP" altLang="en-US" dirty="0"/>
              <a:t>設定ファイル</a:t>
            </a:r>
            <a:r>
              <a:rPr lang="en-US" altLang="ja-JP" dirty="0"/>
              <a:t>or</a:t>
            </a:r>
            <a:r>
              <a:rPr lang="ja-JP" altLang="en-US" dirty="0"/>
              <a:t>両方）</a:t>
            </a:r>
            <a:endParaRPr lang="en-US" altLang="ja-JP" dirty="0"/>
          </a:p>
          <a:p>
            <a:pPr lvl="1"/>
            <a:r>
              <a:rPr lang="en-US" altLang="ja-JP" dirty="0"/>
              <a:t>RQ3. </a:t>
            </a:r>
            <a:r>
              <a:rPr lang="ja-JP" altLang="en-US" dirty="0"/>
              <a:t>同じログ出力文に対する出力の有無の変更は</a:t>
            </a:r>
            <a:br>
              <a:rPr lang="en-US" altLang="ja-JP" dirty="0"/>
            </a:br>
            <a:r>
              <a:rPr lang="ja-JP" altLang="en-US" dirty="0"/>
              <a:t>頻繁に行われるか？</a:t>
            </a:r>
            <a:endParaRPr lang="zh-CN" altLang="en-US" dirty="0"/>
          </a:p>
          <a:p>
            <a:pPr lvl="1"/>
            <a:endParaRPr kumimoji="1" lang="zh-CN" altLang="en-US" dirty="0"/>
          </a:p>
        </p:txBody>
      </p:sp>
      <p:sp>
        <p:nvSpPr>
          <p:cNvPr id="4" name="灯片编号占位符 3">
            <a:extLst>
              <a:ext uri="{FF2B5EF4-FFF2-40B4-BE49-F238E27FC236}">
                <a16:creationId xmlns:a16="http://schemas.microsoft.com/office/drawing/2014/main" id="{23CF9E1B-7DAC-9545-8A98-E7306B0A8CD6}"/>
              </a:ext>
            </a:extLst>
          </p:cNvPr>
          <p:cNvSpPr>
            <a:spLocks noGrp="1"/>
          </p:cNvSpPr>
          <p:nvPr>
            <p:ph type="sldNum" sz="quarter" idx="12"/>
          </p:nvPr>
        </p:nvSpPr>
        <p:spPr/>
        <p:txBody>
          <a:bodyPr/>
          <a:lstStyle/>
          <a:p>
            <a:fld id="{C58C793F-A219-48BA-A977-72118E6827C4}" type="slidenum">
              <a:rPr lang="ja-JP" altLang="en-US" smtClean="0"/>
              <a:pPr/>
              <a:t>6</a:t>
            </a:fld>
            <a:endParaRPr lang="ja-JP" altLang="en-US" dirty="0"/>
          </a:p>
        </p:txBody>
      </p:sp>
      <p:sp>
        <p:nvSpPr>
          <p:cNvPr id="6" name="スライド番号プレースホルダー 8">
            <a:extLst>
              <a:ext uri="{FF2B5EF4-FFF2-40B4-BE49-F238E27FC236}">
                <a16:creationId xmlns:a16="http://schemas.microsoft.com/office/drawing/2014/main" id="{7FC40D2A-83DD-8541-B79C-E7C573B172BE}"/>
              </a:ext>
            </a:extLst>
          </p:cNvPr>
          <p:cNvSpPr txBox="1">
            <a:spLocks/>
          </p:cNvSpPr>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24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70143A14-C4A9-4AFA-BE9B-5614C7559478}" type="slidenum">
              <a:rPr lang="ja-JP" altLang="en-US" smtClean="0"/>
              <a:pPr/>
              <a:t>6</a:t>
            </a:fld>
            <a:endParaRPr lang="ja-JP" altLang="en-US" dirty="0"/>
          </a:p>
        </p:txBody>
      </p:sp>
    </p:spTree>
    <p:extLst>
      <p:ext uri="{BB962C8B-B14F-4D97-AF65-F5344CB8AC3E}">
        <p14:creationId xmlns:p14="http://schemas.microsoft.com/office/powerpoint/2010/main" val="3627270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zh-CN" altLang="en-US" dirty="0"/>
              <a:t>調査</a:t>
            </a:r>
            <a:r>
              <a:rPr lang="ja-JP" altLang="en-US" dirty="0"/>
              <a:t>対象</a:t>
            </a:r>
            <a:endParaRPr kumimoji="1" lang="ja-JP" altLang="en-US" dirty="0">
              <a:cs typeface="Segoe UI" panose="020B0502040204020203" pitchFamily="34" charset="0"/>
            </a:endParaRPr>
          </a:p>
        </p:txBody>
      </p:sp>
      <p:sp>
        <p:nvSpPr>
          <p:cNvPr id="8" name="テキスト ボックス 7"/>
          <p:cNvSpPr txBox="1"/>
          <p:nvPr/>
        </p:nvSpPr>
        <p:spPr>
          <a:xfrm>
            <a:off x="5808439" y="4718909"/>
            <a:ext cx="248786" cy="369332"/>
          </a:xfrm>
          <a:prstGeom prst="rect">
            <a:avLst/>
          </a:prstGeom>
          <a:noFill/>
        </p:spPr>
        <p:txBody>
          <a:bodyPr wrap="none" rtlCol="0">
            <a:spAutoFit/>
          </a:bodyPr>
          <a:lstStyle/>
          <a:p>
            <a:r>
              <a:rPr lang="en-US" altLang="ja-JP" dirty="0">
                <a:latin typeface="Segoe UI" panose="020B0502040204020203" pitchFamily="34" charset="0"/>
                <a:cs typeface="Segoe UI" panose="020B0502040204020203" pitchFamily="34" charset="0"/>
              </a:rPr>
              <a:t> </a:t>
            </a:r>
            <a:endParaRPr kumimoji="1" lang="ja-JP" altLang="en-US" dirty="0">
              <a:latin typeface="Segoe UI" panose="020B0502040204020203" pitchFamily="34" charset="0"/>
              <a:cs typeface="Segoe UI" panose="020B0502040204020203" pitchFamily="34" charset="0"/>
            </a:endParaRPr>
          </a:p>
        </p:txBody>
      </p:sp>
      <p:sp>
        <p:nvSpPr>
          <p:cNvPr id="9" name="スライド番号プレースホルダー 8"/>
          <p:cNvSpPr>
            <a:spLocks noGrp="1"/>
          </p:cNvSpPr>
          <p:nvPr>
            <p:ph type="sldNum" sz="quarter" idx="12"/>
          </p:nvPr>
        </p:nvSpPr>
        <p:spPr/>
        <p:txBody>
          <a:bodyPr/>
          <a:lstStyle/>
          <a:p>
            <a:fld id="{70143A14-C4A9-4AFA-BE9B-5614C7559478}" type="slidenum">
              <a:rPr lang="ja-JP" altLang="en-US" smtClean="0"/>
              <a:pPr/>
              <a:t>7</a:t>
            </a:fld>
            <a:endParaRPr lang="ja-JP" altLang="en-US" dirty="0"/>
          </a:p>
        </p:txBody>
      </p:sp>
      <p:sp>
        <p:nvSpPr>
          <p:cNvPr id="15" name="コンテンツ プレースホルダー 2"/>
          <p:cNvSpPr>
            <a:spLocks noGrp="1"/>
          </p:cNvSpPr>
          <p:nvPr>
            <p:ph idx="1"/>
          </p:nvPr>
        </p:nvSpPr>
        <p:spPr>
          <a:xfrm>
            <a:off x="114463" y="1543789"/>
            <a:ext cx="8151174" cy="1822245"/>
          </a:xfrm>
        </p:spPr>
        <p:txBody>
          <a:bodyPr/>
          <a:lstStyle/>
          <a:p>
            <a:r>
              <a:rPr lang="ja-JP" altLang="en-US" dirty="0"/>
              <a:t>調査対象</a:t>
            </a:r>
            <a:r>
              <a:rPr lang="en-US" altLang="ja-JP" dirty="0"/>
              <a:t>:</a:t>
            </a:r>
          </a:p>
          <a:p>
            <a:pPr lvl="1"/>
            <a:r>
              <a:rPr lang="en-US" altLang="ja-JP" dirty="0"/>
              <a:t>Apache ActiveMQ</a:t>
            </a:r>
          </a:p>
          <a:p>
            <a:pPr lvl="2"/>
            <a:r>
              <a:rPr lang="ja-JP" altLang="en-US" sz="2000" dirty="0"/>
              <a:t>言語：</a:t>
            </a:r>
            <a:r>
              <a:rPr lang="en-US" altLang="ja-JP" sz="2000" dirty="0"/>
              <a:t>Java</a:t>
            </a:r>
          </a:p>
          <a:p>
            <a:pPr lvl="2"/>
            <a:r>
              <a:rPr lang="ja-JP" altLang="en-US" sz="2000" dirty="0"/>
              <a:t>ロギングライブラリ：</a:t>
            </a:r>
            <a:r>
              <a:rPr lang="en-US" altLang="ja-JP" sz="2000" dirty="0"/>
              <a:t>log4j2</a:t>
            </a:r>
          </a:p>
          <a:p>
            <a:pPr marL="0" indent="0">
              <a:buNone/>
            </a:pPr>
            <a:endParaRPr lang="en-US" altLang="ja-JP" dirty="0"/>
          </a:p>
          <a:p>
            <a:pPr marL="0" indent="0">
              <a:buNone/>
            </a:pPr>
            <a:endParaRPr lang="en-US" altLang="ja-JP" dirty="0"/>
          </a:p>
          <a:p>
            <a:r>
              <a:rPr lang="ja-JP" altLang="en-US" dirty="0"/>
              <a:t>各コミット</a:t>
            </a:r>
            <a:r>
              <a:rPr lang="ja-JP" altLang="en-US"/>
              <a:t>においてソースコード</a:t>
            </a:r>
            <a:r>
              <a:rPr lang="ja-JP" altLang="en-US" dirty="0"/>
              <a:t>の</a:t>
            </a:r>
            <a:r>
              <a:rPr lang="ja-JP" altLang="en-US"/>
              <a:t>ログレベルと設定</a:t>
            </a:r>
            <a:r>
              <a:rPr lang="ja-JP" altLang="en-US" dirty="0"/>
              <a:t>ファイルの閾値変更と出力を追跡</a:t>
            </a:r>
            <a:endParaRPr lang="en-US" altLang="ja-JP" dirty="0"/>
          </a:p>
          <a:p>
            <a:pPr lvl="1"/>
            <a:r>
              <a:rPr lang="en-US" altLang="ja-JP" dirty="0" err="1"/>
              <a:t>Pydriller</a:t>
            </a:r>
            <a:r>
              <a:rPr lang="en-US" altLang="ja-JP" dirty="0"/>
              <a:t>[4]</a:t>
            </a:r>
            <a:r>
              <a:rPr lang="ja-JP" altLang="en-US" dirty="0"/>
              <a:t>を使用</a:t>
            </a:r>
            <a:endParaRPr lang="en-US" altLang="ja-JP" dirty="0"/>
          </a:p>
          <a:p>
            <a:pPr lvl="2"/>
            <a:r>
              <a:rPr lang="zh-CN" altLang="en-US" sz="2000" dirty="0"/>
              <a:t>各コミット</a:t>
            </a:r>
            <a:r>
              <a:rPr lang="ja-JP" altLang="en-US" sz="2000" dirty="0"/>
              <a:t>で</a:t>
            </a:r>
            <a:r>
              <a:rPr lang="zh-CN" altLang="en-US" sz="2000" dirty="0"/>
              <a:t>変更されたファイル</a:t>
            </a:r>
            <a:r>
              <a:rPr lang="ja-JP" altLang="en-US" sz="2000" dirty="0"/>
              <a:t>の分析が可能</a:t>
            </a:r>
          </a:p>
          <a:p>
            <a:endParaRPr lang="ja-JP" altLang="en-US" dirty="0"/>
          </a:p>
        </p:txBody>
      </p:sp>
      <p:graphicFrame>
        <p:nvGraphicFramePr>
          <p:cNvPr id="7" name="表格 5">
            <a:extLst>
              <a:ext uri="{FF2B5EF4-FFF2-40B4-BE49-F238E27FC236}">
                <a16:creationId xmlns:a16="http://schemas.microsoft.com/office/drawing/2014/main" id="{87DC2FB0-00F9-4E0A-BA90-FE5EB7897A0E}"/>
              </a:ext>
            </a:extLst>
          </p:cNvPr>
          <p:cNvGraphicFramePr>
            <a:graphicFrameLocks noGrp="1"/>
          </p:cNvGraphicFramePr>
          <p:nvPr>
            <p:extLst>
              <p:ext uri="{D42A27DB-BD31-4B8C-83A1-F6EECF244321}">
                <p14:modId xmlns:p14="http://schemas.microsoft.com/office/powerpoint/2010/main" val="1130750150"/>
              </p:ext>
            </p:extLst>
          </p:nvPr>
        </p:nvGraphicFramePr>
        <p:xfrm>
          <a:off x="878363" y="3310951"/>
          <a:ext cx="7201992" cy="731520"/>
        </p:xfrm>
        <a:graphic>
          <a:graphicData uri="http://schemas.openxmlformats.org/drawingml/2006/table">
            <a:tbl>
              <a:tblPr firstRow="1" bandRow="1">
                <a:tableStyleId>{5C22544A-7EE6-4342-B048-85BDC9FD1C3A}</a:tableStyleId>
              </a:tblPr>
              <a:tblGrid>
                <a:gridCol w="1800498">
                  <a:extLst>
                    <a:ext uri="{9D8B030D-6E8A-4147-A177-3AD203B41FA5}">
                      <a16:colId xmlns:a16="http://schemas.microsoft.com/office/drawing/2014/main" val="3479356595"/>
                    </a:ext>
                  </a:extLst>
                </a:gridCol>
                <a:gridCol w="1800498">
                  <a:extLst>
                    <a:ext uri="{9D8B030D-6E8A-4147-A177-3AD203B41FA5}">
                      <a16:colId xmlns:a16="http://schemas.microsoft.com/office/drawing/2014/main" val="166535486"/>
                    </a:ext>
                  </a:extLst>
                </a:gridCol>
                <a:gridCol w="1800498">
                  <a:extLst>
                    <a:ext uri="{9D8B030D-6E8A-4147-A177-3AD203B41FA5}">
                      <a16:colId xmlns:a16="http://schemas.microsoft.com/office/drawing/2014/main" val="2069743540"/>
                    </a:ext>
                  </a:extLst>
                </a:gridCol>
                <a:gridCol w="1800498">
                  <a:extLst>
                    <a:ext uri="{9D8B030D-6E8A-4147-A177-3AD203B41FA5}">
                      <a16:colId xmlns:a16="http://schemas.microsoft.com/office/drawing/2014/main" val="1676072807"/>
                    </a:ext>
                  </a:extLst>
                </a:gridCol>
              </a:tblGrid>
              <a:tr h="298632">
                <a:tc>
                  <a:txBody>
                    <a:bodyPr/>
                    <a:lstStyle/>
                    <a:p>
                      <a:r>
                        <a:rPr lang="zh-CN" altLang="en-US" dirty="0">
                          <a:solidFill>
                            <a:schemeClr val="tx1"/>
                          </a:solidFill>
                        </a:rPr>
                        <a:t>行数</a:t>
                      </a:r>
                    </a:p>
                  </a:txBody>
                  <a:tcPr/>
                </a:tc>
                <a:tc>
                  <a:txBody>
                    <a:bodyPr/>
                    <a:lstStyle/>
                    <a:p>
                      <a:r>
                        <a:rPr lang="zh-CN" altLang="en-US" dirty="0">
                          <a:solidFill>
                            <a:schemeClr val="tx1"/>
                          </a:solidFill>
                        </a:rPr>
                        <a:t>コミット数</a:t>
                      </a:r>
                    </a:p>
                  </a:txBody>
                  <a:tcPr/>
                </a:tc>
                <a:tc>
                  <a:txBody>
                    <a:bodyPr/>
                    <a:lstStyle/>
                    <a:p>
                      <a:r>
                        <a:rPr lang="zh-CN" altLang="en-US" dirty="0">
                          <a:solidFill>
                            <a:schemeClr val="tx1"/>
                          </a:solidFill>
                        </a:rPr>
                        <a:t>ファイル数</a:t>
                      </a:r>
                    </a:p>
                  </a:txBody>
                  <a:tcPr/>
                </a:tc>
                <a:tc>
                  <a:txBody>
                    <a:bodyPr/>
                    <a:lstStyle/>
                    <a:p>
                      <a:r>
                        <a:rPr lang="zh-CN" altLang="en-US" dirty="0">
                          <a:solidFill>
                            <a:schemeClr val="tx1"/>
                          </a:solidFill>
                        </a:rPr>
                        <a:t>設定ファイル数</a:t>
                      </a:r>
                    </a:p>
                  </a:txBody>
                  <a:tcPr/>
                </a:tc>
                <a:extLst>
                  <a:ext uri="{0D108BD9-81ED-4DB2-BD59-A6C34878D82A}">
                    <a16:rowId xmlns:a16="http://schemas.microsoft.com/office/drawing/2014/main" val="3730476823"/>
                  </a:ext>
                </a:extLst>
              </a:tr>
              <a:tr h="298632">
                <a:tc>
                  <a:txBody>
                    <a:bodyPr/>
                    <a:lstStyle/>
                    <a:p>
                      <a:pPr algn="r"/>
                      <a:r>
                        <a:rPr lang="en-US" altLang="zh-CN" dirty="0"/>
                        <a:t>459k</a:t>
                      </a:r>
                      <a:endParaRPr lang="zh-CN" altLang="en-US" dirty="0"/>
                    </a:p>
                  </a:txBody>
                  <a:tcPr/>
                </a:tc>
                <a:tc>
                  <a:txBody>
                    <a:bodyPr/>
                    <a:lstStyle/>
                    <a:p>
                      <a:pPr algn="r"/>
                      <a:r>
                        <a:rPr lang="en-US" altLang="zh-CN" dirty="0"/>
                        <a:t>10,951</a:t>
                      </a:r>
                      <a:endParaRPr lang="zh-CN" altLang="en-US" dirty="0"/>
                    </a:p>
                  </a:txBody>
                  <a:tcPr/>
                </a:tc>
                <a:tc>
                  <a:txBody>
                    <a:bodyPr/>
                    <a:lstStyle/>
                    <a:p>
                      <a:pPr algn="r"/>
                      <a:r>
                        <a:rPr lang="en-US" altLang="zh-CN" dirty="0"/>
                        <a:t>5,266</a:t>
                      </a:r>
                      <a:endParaRPr lang="zh-CN" altLang="en-US" dirty="0"/>
                    </a:p>
                  </a:txBody>
                  <a:tcPr/>
                </a:tc>
                <a:tc>
                  <a:txBody>
                    <a:bodyPr/>
                    <a:lstStyle/>
                    <a:p>
                      <a:pPr algn="r"/>
                      <a:r>
                        <a:rPr lang="en-US" altLang="zh-CN" dirty="0"/>
                        <a:t>42</a:t>
                      </a:r>
                      <a:endParaRPr lang="zh-CN" altLang="en-US" dirty="0"/>
                    </a:p>
                  </a:txBody>
                  <a:tcPr/>
                </a:tc>
                <a:extLst>
                  <a:ext uri="{0D108BD9-81ED-4DB2-BD59-A6C34878D82A}">
                    <a16:rowId xmlns:a16="http://schemas.microsoft.com/office/drawing/2014/main" val="822896444"/>
                  </a:ext>
                </a:extLst>
              </a:tr>
            </a:tbl>
          </a:graphicData>
        </a:graphic>
      </p:graphicFrame>
      <p:sp>
        <p:nvSpPr>
          <p:cNvPr id="10" name="テキスト ボックス 85">
            <a:extLst>
              <a:ext uri="{FF2B5EF4-FFF2-40B4-BE49-F238E27FC236}">
                <a16:creationId xmlns:a16="http://schemas.microsoft.com/office/drawing/2014/main" id="{FAC0705A-48AC-9B43-A116-F0266170621D}"/>
              </a:ext>
            </a:extLst>
          </p:cNvPr>
          <p:cNvSpPr txBox="1"/>
          <p:nvPr/>
        </p:nvSpPr>
        <p:spPr>
          <a:xfrm>
            <a:off x="457200" y="5764679"/>
            <a:ext cx="8071081" cy="456968"/>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900" dirty="0"/>
              <a:t>[4] Davide </a:t>
            </a:r>
            <a:r>
              <a:rPr lang="en-US" altLang="ja-JP" sz="900" dirty="0" err="1"/>
              <a:t>Spadini</a:t>
            </a:r>
            <a:r>
              <a:rPr lang="en-US" altLang="ja-JP" sz="900" dirty="0"/>
              <a:t>, </a:t>
            </a:r>
            <a:r>
              <a:rPr lang="en-US" altLang="ja-JP" sz="900" dirty="0" err="1"/>
              <a:t>Maur´ıcio</a:t>
            </a:r>
            <a:r>
              <a:rPr lang="en-US" altLang="ja-JP" sz="900" dirty="0"/>
              <a:t> </a:t>
            </a:r>
            <a:r>
              <a:rPr lang="en-US" altLang="ja-JP" sz="900" dirty="0" err="1"/>
              <a:t>Aniche</a:t>
            </a:r>
            <a:r>
              <a:rPr lang="en-US" altLang="ja-JP" sz="900" dirty="0"/>
              <a:t>, and Alberto </a:t>
            </a:r>
            <a:r>
              <a:rPr lang="en-US" altLang="ja-JP" sz="900" dirty="0" err="1"/>
              <a:t>Bacchelli</a:t>
            </a:r>
            <a:r>
              <a:rPr lang="en-US" altLang="ja-JP" sz="900" dirty="0"/>
              <a:t>. </a:t>
            </a:r>
            <a:r>
              <a:rPr lang="en-US" altLang="ja-JP" sz="900" dirty="0" err="1"/>
              <a:t>PyDriller</a:t>
            </a:r>
            <a:r>
              <a:rPr lang="en-US" altLang="ja-JP" sz="900" dirty="0"/>
              <a:t>: Python framework for mining software repositories. In Proceedings of the 2018 26th ACM Joint Meeting on European Software Engineering Conference and Symposium on the Foundations of Software Engineering - ESEC/FSE 2018, pp. 908–911, New York, New York, USA, 2018. ACM Press.</a:t>
            </a:r>
            <a:endParaRPr kumimoji="1" lang="ja-JP" altLang="en-US" sz="1200" dirty="0"/>
          </a:p>
        </p:txBody>
      </p:sp>
    </p:spTree>
    <p:extLst>
      <p:ext uri="{BB962C8B-B14F-4D97-AF65-F5344CB8AC3E}">
        <p14:creationId xmlns:p14="http://schemas.microsoft.com/office/powerpoint/2010/main" val="658364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F45EBA-D8EF-4B94-AB8D-EE50FD246643}"/>
              </a:ext>
            </a:extLst>
          </p:cNvPr>
          <p:cNvSpPr>
            <a:spLocks noGrp="1"/>
          </p:cNvSpPr>
          <p:nvPr>
            <p:ph type="title"/>
          </p:nvPr>
        </p:nvSpPr>
        <p:spPr>
          <a:xfrm>
            <a:off x="457199" y="274638"/>
            <a:ext cx="8829675" cy="1143000"/>
          </a:xfrm>
        </p:spPr>
        <p:txBody>
          <a:bodyPr/>
          <a:lstStyle/>
          <a:p>
            <a:r>
              <a:rPr lang="en-US" altLang="ja-JP" sz="4000" dirty="0"/>
              <a:t>RQ</a:t>
            </a:r>
            <a:r>
              <a:rPr lang="ja-JP" altLang="en-US" sz="4000" dirty="0"/>
              <a:t>１：出力の変化の有無</a:t>
            </a:r>
            <a:br>
              <a:rPr lang="en-US" altLang="ja-JP" sz="4000" dirty="0"/>
            </a:br>
            <a:r>
              <a:rPr lang="ja-JP" altLang="en-US" sz="4000" dirty="0"/>
              <a:t>（ログ出力文</a:t>
            </a:r>
            <a:r>
              <a:rPr lang="zh-CN" altLang="en-US" sz="4000" dirty="0"/>
              <a:t>単位</a:t>
            </a:r>
            <a:r>
              <a:rPr lang="ja-JP" altLang="en-US" sz="4000" dirty="0"/>
              <a:t>）</a:t>
            </a:r>
            <a:endParaRPr lang="zh-CN" altLang="en-US" sz="4000" dirty="0"/>
          </a:p>
        </p:txBody>
      </p:sp>
      <p:sp>
        <p:nvSpPr>
          <p:cNvPr id="3" name="内容占位符 2">
            <a:extLst>
              <a:ext uri="{FF2B5EF4-FFF2-40B4-BE49-F238E27FC236}">
                <a16:creationId xmlns:a16="http://schemas.microsoft.com/office/drawing/2014/main" id="{8F6805D5-FBA8-42AE-9126-A4E768DCC6B3}"/>
              </a:ext>
            </a:extLst>
          </p:cNvPr>
          <p:cNvSpPr>
            <a:spLocks noGrp="1"/>
          </p:cNvSpPr>
          <p:nvPr>
            <p:ph idx="1"/>
          </p:nvPr>
        </p:nvSpPr>
        <p:spPr>
          <a:xfrm>
            <a:off x="457200" y="1600201"/>
            <a:ext cx="8523514" cy="722438"/>
          </a:xfrm>
        </p:spPr>
        <p:txBody>
          <a:bodyPr/>
          <a:lstStyle/>
          <a:p>
            <a:pPr marL="0" indent="0">
              <a:buNone/>
            </a:pPr>
            <a:r>
              <a:rPr lang="ja-JP" altLang="en-US"/>
              <a:t>ログレベルと</a:t>
            </a:r>
            <a:r>
              <a:rPr lang="zh-CN" altLang="en-US" dirty="0"/>
              <a:t>閾値</a:t>
            </a:r>
            <a:r>
              <a:rPr lang="ja-JP" altLang="en-US"/>
              <a:t>の</a:t>
            </a:r>
            <a:r>
              <a:rPr lang="ja-JP" altLang="en-US" dirty="0"/>
              <a:t>変更は出力の有無に影響を与えるのか？</a:t>
            </a:r>
            <a:endParaRPr lang="en-US" altLang="ja-JP" dirty="0"/>
          </a:p>
        </p:txBody>
      </p:sp>
      <p:sp>
        <p:nvSpPr>
          <p:cNvPr id="4" name="灯片编号占位符 3">
            <a:extLst>
              <a:ext uri="{FF2B5EF4-FFF2-40B4-BE49-F238E27FC236}">
                <a16:creationId xmlns:a16="http://schemas.microsoft.com/office/drawing/2014/main" id="{DE2B2A9C-CFE9-4B2E-9261-20F46D268A1E}"/>
              </a:ext>
            </a:extLst>
          </p:cNvPr>
          <p:cNvSpPr>
            <a:spLocks noGrp="1"/>
          </p:cNvSpPr>
          <p:nvPr>
            <p:ph type="sldNum" sz="quarter" idx="12"/>
          </p:nvPr>
        </p:nvSpPr>
        <p:spPr/>
        <p:txBody>
          <a:bodyPr/>
          <a:lstStyle/>
          <a:p>
            <a:fld id="{C58C793F-A219-48BA-A977-72118E6827C4}" type="slidenum">
              <a:rPr lang="ja-JP" altLang="en-US" smtClean="0"/>
              <a:pPr/>
              <a:t>8</a:t>
            </a:fld>
            <a:endParaRPr lang="ja-JP" altLang="en-US" dirty="0"/>
          </a:p>
        </p:txBody>
      </p:sp>
      <p:grpSp>
        <p:nvGrpSpPr>
          <p:cNvPr id="11" name="グループ化 23">
            <a:extLst>
              <a:ext uri="{FF2B5EF4-FFF2-40B4-BE49-F238E27FC236}">
                <a16:creationId xmlns:a16="http://schemas.microsoft.com/office/drawing/2014/main" id="{0ABE42DC-CF58-499D-9CAB-1B46734A8ABD}"/>
              </a:ext>
            </a:extLst>
          </p:cNvPr>
          <p:cNvGrpSpPr/>
          <p:nvPr/>
        </p:nvGrpSpPr>
        <p:grpSpPr>
          <a:xfrm>
            <a:off x="1871697" y="2463314"/>
            <a:ext cx="5196542" cy="477892"/>
            <a:chOff x="165865" y="2620971"/>
            <a:chExt cx="5964416" cy="1049804"/>
          </a:xfrm>
        </p:grpSpPr>
        <p:sp>
          <p:nvSpPr>
            <p:cNvPr id="12" name="テキスト ボックス 24">
              <a:extLst>
                <a:ext uri="{FF2B5EF4-FFF2-40B4-BE49-F238E27FC236}">
                  <a16:creationId xmlns:a16="http://schemas.microsoft.com/office/drawing/2014/main" id="{250326C4-F090-414B-B21C-9992B29C0F1C}"/>
                </a:ext>
              </a:extLst>
            </p:cNvPr>
            <p:cNvSpPr txBox="1"/>
            <p:nvPr/>
          </p:nvSpPr>
          <p:spPr>
            <a:xfrm>
              <a:off x="165865" y="2656617"/>
              <a:ext cx="889027"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C00000"/>
                  </a:solidFill>
                  <a:effectLst/>
                  <a:uLnTx/>
                  <a:uFillTx/>
                  <a:latin typeface="Segoe UI" panose="020B0502040204020203" pitchFamily="34" charset="0"/>
                  <a:ea typeface="ＭＳ Ｐゴシック"/>
                  <a:cs typeface="Segoe UI" panose="020B0502040204020203" pitchFamily="34" charset="0"/>
                </a:rPr>
                <a:t>fatal</a:t>
              </a:r>
            </a:p>
          </p:txBody>
        </p:sp>
        <p:sp>
          <p:nvSpPr>
            <p:cNvPr id="13" name="テキスト ボックス 25">
              <a:extLst>
                <a:ext uri="{FF2B5EF4-FFF2-40B4-BE49-F238E27FC236}">
                  <a16:creationId xmlns:a16="http://schemas.microsoft.com/office/drawing/2014/main" id="{432DA7E2-9981-4974-AB05-98C511221141}"/>
                </a:ext>
              </a:extLst>
            </p:cNvPr>
            <p:cNvSpPr txBox="1"/>
            <p:nvPr/>
          </p:nvSpPr>
          <p:spPr>
            <a:xfrm>
              <a:off x="2072748" y="2620973"/>
              <a:ext cx="97918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C000"/>
                  </a:solidFill>
                  <a:effectLst/>
                  <a:uLnTx/>
                  <a:uFillTx/>
                  <a:latin typeface="Segoe UI" panose="020B0502040204020203" pitchFamily="34" charset="0"/>
                  <a:ea typeface="ＭＳ Ｐゴシック"/>
                  <a:cs typeface="Segoe UI" panose="020B0502040204020203" pitchFamily="34" charset="0"/>
                </a:rPr>
                <a:t>warn</a:t>
              </a:r>
            </a:p>
          </p:txBody>
        </p:sp>
        <p:sp>
          <p:nvSpPr>
            <p:cNvPr id="14" name="テキスト ボックス 26">
              <a:extLst>
                <a:ext uri="{FF2B5EF4-FFF2-40B4-BE49-F238E27FC236}">
                  <a16:creationId xmlns:a16="http://schemas.microsoft.com/office/drawing/2014/main" id="{43E451A7-2925-48C1-8B7B-3370690392FD}"/>
                </a:ext>
              </a:extLst>
            </p:cNvPr>
            <p:cNvSpPr txBox="1"/>
            <p:nvPr/>
          </p:nvSpPr>
          <p:spPr>
            <a:xfrm>
              <a:off x="1079750" y="2620973"/>
              <a:ext cx="969025"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0000"/>
                  </a:solidFill>
                  <a:effectLst/>
                  <a:uLnTx/>
                  <a:uFillTx/>
                  <a:latin typeface="Segoe UI" panose="020B0502040204020203" pitchFamily="34" charset="0"/>
                  <a:ea typeface="ＭＳ Ｐゴシック"/>
                  <a:cs typeface="Segoe UI" panose="020B0502040204020203" pitchFamily="34" charset="0"/>
                </a:rPr>
                <a:t>error</a:t>
              </a:r>
            </a:p>
          </p:txBody>
        </p:sp>
        <p:sp>
          <p:nvSpPr>
            <p:cNvPr id="15" name="テキスト ボックス 27">
              <a:extLst>
                <a:ext uri="{FF2B5EF4-FFF2-40B4-BE49-F238E27FC236}">
                  <a16:creationId xmlns:a16="http://schemas.microsoft.com/office/drawing/2014/main" id="{F3C37804-0DD8-4137-8F12-79B585F64E73}"/>
                </a:ext>
              </a:extLst>
            </p:cNvPr>
            <p:cNvSpPr txBox="1"/>
            <p:nvPr/>
          </p:nvSpPr>
          <p:spPr>
            <a:xfrm>
              <a:off x="3902357" y="2620971"/>
              <a:ext cx="1220204"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50"/>
                  </a:solidFill>
                  <a:effectLst/>
                  <a:uLnTx/>
                  <a:uFillTx/>
                  <a:latin typeface="Segoe UI" panose="020B0502040204020203" pitchFamily="34" charset="0"/>
                  <a:ea typeface="ＭＳ Ｐゴシック"/>
                  <a:cs typeface="Segoe UI" panose="020B0502040204020203" pitchFamily="34" charset="0"/>
                </a:rPr>
                <a:t>debug</a:t>
              </a:r>
            </a:p>
          </p:txBody>
        </p:sp>
        <p:sp>
          <p:nvSpPr>
            <p:cNvPr id="16" name="テキスト ボックス 28">
              <a:extLst>
                <a:ext uri="{FF2B5EF4-FFF2-40B4-BE49-F238E27FC236}">
                  <a16:creationId xmlns:a16="http://schemas.microsoft.com/office/drawing/2014/main" id="{888AF520-1891-4A5B-B2CC-1D54BDC6D8F2}"/>
                </a:ext>
              </a:extLst>
            </p:cNvPr>
            <p:cNvSpPr txBox="1"/>
            <p:nvPr/>
          </p:nvSpPr>
          <p:spPr>
            <a:xfrm>
              <a:off x="3085987" y="2620973"/>
              <a:ext cx="81727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92D050"/>
                  </a:solidFill>
                  <a:effectLst/>
                  <a:uLnTx/>
                  <a:uFillTx/>
                  <a:latin typeface="Segoe UI" panose="020B0502040204020203" pitchFamily="34" charset="0"/>
                  <a:ea typeface="ＭＳ Ｐゴシック"/>
                  <a:cs typeface="Segoe UI" panose="020B0502040204020203" pitchFamily="34" charset="0"/>
                </a:rPr>
                <a:t>info</a:t>
              </a:r>
            </a:p>
          </p:txBody>
        </p:sp>
        <p:sp>
          <p:nvSpPr>
            <p:cNvPr id="17" name="テキスト ボックス 29">
              <a:extLst>
                <a:ext uri="{FF2B5EF4-FFF2-40B4-BE49-F238E27FC236}">
                  <a16:creationId xmlns:a16="http://schemas.microsoft.com/office/drawing/2014/main" id="{A632DF98-39A7-457E-AC2C-507633A04C21}"/>
                </a:ext>
              </a:extLst>
            </p:cNvPr>
            <p:cNvSpPr txBox="1"/>
            <p:nvPr/>
          </p:nvSpPr>
          <p:spPr>
            <a:xfrm>
              <a:off x="5132701" y="2647455"/>
              <a:ext cx="997580" cy="1014160"/>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rPr>
                <a:t>trace</a:t>
              </a:r>
              <a:endParaRPr kumimoji="1" lang="ja-JP" altLang="en-US"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endParaRPr>
            </a:p>
          </p:txBody>
        </p:sp>
      </p:grpSp>
      <p:sp>
        <p:nvSpPr>
          <p:cNvPr id="18" name="左右矢印 31">
            <a:extLst>
              <a:ext uri="{FF2B5EF4-FFF2-40B4-BE49-F238E27FC236}">
                <a16:creationId xmlns:a16="http://schemas.microsoft.com/office/drawing/2014/main" id="{F2D18EF2-3C9E-43BE-98BA-BA12880D5AAA}"/>
              </a:ext>
            </a:extLst>
          </p:cNvPr>
          <p:cNvSpPr/>
          <p:nvPr/>
        </p:nvSpPr>
        <p:spPr>
          <a:xfrm>
            <a:off x="1822232" y="2184056"/>
            <a:ext cx="5127986" cy="247213"/>
          </a:xfrm>
          <a:prstGeom prst="lef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srgbClr val="FFFFFF"/>
              </a:solidFill>
              <a:effectLst/>
              <a:uLnTx/>
              <a:uFillTx/>
              <a:latin typeface="Segoe UI" panose="020B0502040204020203" pitchFamily="34" charset="0"/>
              <a:ea typeface="ＭＳ Ｐゴシック"/>
              <a:cs typeface="Segoe UI" panose="020B0502040204020203" pitchFamily="34" charset="0"/>
            </a:endParaRPr>
          </a:p>
        </p:txBody>
      </p:sp>
      <p:sp>
        <p:nvSpPr>
          <p:cNvPr id="19" name="テキスト ボックス 22">
            <a:extLst>
              <a:ext uri="{FF2B5EF4-FFF2-40B4-BE49-F238E27FC236}">
                <a16:creationId xmlns:a16="http://schemas.microsoft.com/office/drawing/2014/main" id="{ED01C28E-71AA-468B-9668-693B429D9BC2}"/>
              </a:ext>
            </a:extLst>
          </p:cNvPr>
          <p:cNvSpPr txBox="1"/>
          <p:nvPr/>
        </p:nvSpPr>
        <p:spPr>
          <a:xfrm>
            <a:off x="7183538" y="2079413"/>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低</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useBgFill="1">
        <p:nvSpPr>
          <p:cNvPr id="20" name="テキスト ボックス 30">
            <a:extLst>
              <a:ext uri="{FF2B5EF4-FFF2-40B4-BE49-F238E27FC236}">
                <a16:creationId xmlns:a16="http://schemas.microsoft.com/office/drawing/2014/main" id="{2C12DA0F-EB99-4EB4-8266-58CF51D54BEE}"/>
              </a:ext>
            </a:extLst>
          </p:cNvPr>
          <p:cNvSpPr txBox="1"/>
          <p:nvPr/>
        </p:nvSpPr>
        <p:spPr>
          <a:xfrm>
            <a:off x="196874" y="2552607"/>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優先度高</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小</a:t>
            </a:r>
            <a:endParaRPr kumimoji="1" lang="ja-JP" altLang="en-US" sz="2000" dirty="0">
              <a:latin typeface="Segoe UI" panose="020B0502040204020203" pitchFamily="34" charset="0"/>
              <a:cs typeface="Segoe UI" panose="020B0502040204020203" pitchFamily="34" charset="0"/>
            </a:endParaRPr>
          </a:p>
        </p:txBody>
      </p:sp>
      <p:sp useBgFill="1">
        <p:nvSpPr>
          <p:cNvPr id="21" name="テキスト ボックス 32">
            <a:extLst>
              <a:ext uri="{FF2B5EF4-FFF2-40B4-BE49-F238E27FC236}">
                <a16:creationId xmlns:a16="http://schemas.microsoft.com/office/drawing/2014/main" id="{BED19001-5F3D-4355-BDC4-203FB9E75414}"/>
              </a:ext>
            </a:extLst>
          </p:cNvPr>
          <p:cNvSpPr txBox="1"/>
          <p:nvPr/>
        </p:nvSpPr>
        <p:spPr>
          <a:xfrm>
            <a:off x="7048969" y="2512159"/>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詳細</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大</a:t>
            </a:r>
            <a:endParaRPr lang="ja-JP" altLang="en-US" sz="2000" dirty="0">
              <a:latin typeface="Segoe UI" panose="020B0502040204020203" pitchFamily="34" charset="0"/>
              <a:cs typeface="Segoe UI" panose="020B0502040204020203" pitchFamily="34" charset="0"/>
            </a:endParaRPr>
          </a:p>
        </p:txBody>
      </p:sp>
      <p:sp>
        <p:nvSpPr>
          <p:cNvPr id="22" name="テキスト ボックス 21">
            <a:extLst>
              <a:ext uri="{FF2B5EF4-FFF2-40B4-BE49-F238E27FC236}">
                <a16:creationId xmlns:a16="http://schemas.microsoft.com/office/drawing/2014/main" id="{D40923C1-901E-4B77-89EA-93CCE24E797D}"/>
              </a:ext>
            </a:extLst>
          </p:cNvPr>
          <p:cNvSpPr txBox="1"/>
          <p:nvPr/>
        </p:nvSpPr>
        <p:spPr>
          <a:xfrm>
            <a:off x="337329" y="2105963"/>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高</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graphicFrame>
        <p:nvGraphicFramePr>
          <p:cNvPr id="30" name="表 31">
            <a:extLst>
              <a:ext uri="{FF2B5EF4-FFF2-40B4-BE49-F238E27FC236}">
                <a16:creationId xmlns:a16="http://schemas.microsoft.com/office/drawing/2014/main" id="{24AA003B-C808-4519-94EC-B1FB3064A498}"/>
              </a:ext>
            </a:extLst>
          </p:cNvPr>
          <p:cNvGraphicFramePr>
            <a:graphicFrameLocks noGrp="1"/>
          </p:cNvGraphicFramePr>
          <p:nvPr/>
        </p:nvGraphicFramePr>
        <p:xfrm>
          <a:off x="1128803" y="3295515"/>
          <a:ext cx="6705146" cy="2457938"/>
        </p:xfrm>
        <a:graphic>
          <a:graphicData uri="http://schemas.openxmlformats.org/drawingml/2006/table">
            <a:tbl>
              <a:tblPr firstRow="1" bandRow="1">
                <a:tableStyleId>{5C22544A-7EE6-4342-B048-85BDC9FD1C3A}</a:tableStyleId>
              </a:tblPr>
              <a:tblGrid>
                <a:gridCol w="2646702">
                  <a:extLst>
                    <a:ext uri="{9D8B030D-6E8A-4147-A177-3AD203B41FA5}">
                      <a16:colId xmlns:a16="http://schemas.microsoft.com/office/drawing/2014/main" val="536208126"/>
                    </a:ext>
                  </a:extLst>
                </a:gridCol>
                <a:gridCol w="1014611">
                  <a:extLst>
                    <a:ext uri="{9D8B030D-6E8A-4147-A177-3AD203B41FA5}">
                      <a16:colId xmlns:a16="http://schemas.microsoft.com/office/drawing/2014/main" val="2945883415"/>
                    </a:ext>
                  </a:extLst>
                </a:gridCol>
                <a:gridCol w="1014611">
                  <a:extLst>
                    <a:ext uri="{9D8B030D-6E8A-4147-A177-3AD203B41FA5}">
                      <a16:colId xmlns:a16="http://schemas.microsoft.com/office/drawing/2014/main" val="476488522"/>
                    </a:ext>
                  </a:extLst>
                </a:gridCol>
                <a:gridCol w="1014611">
                  <a:extLst>
                    <a:ext uri="{9D8B030D-6E8A-4147-A177-3AD203B41FA5}">
                      <a16:colId xmlns:a16="http://schemas.microsoft.com/office/drawing/2014/main" val="3455133100"/>
                    </a:ext>
                  </a:extLst>
                </a:gridCol>
                <a:gridCol w="1014611">
                  <a:extLst>
                    <a:ext uri="{9D8B030D-6E8A-4147-A177-3AD203B41FA5}">
                      <a16:colId xmlns:a16="http://schemas.microsoft.com/office/drawing/2014/main" val="300273053"/>
                    </a:ext>
                  </a:extLst>
                </a:gridCol>
              </a:tblGrid>
              <a:tr h="246336">
                <a:tc>
                  <a:txBody>
                    <a:bodyPr/>
                    <a:lstStyle/>
                    <a:p>
                      <a:r>
                        <a:rPr kumimoji="1" lang="ja-JP" altLang="en-US" b="0" dirty="0">
                          <a:solidFill>
                            <a:schemeClr val="tx1"/>
                          </a:solidFill>
                        </a:rPr>
                        <a:t>ログレベル</a:t>
                      </a:r>
                      <a:r>
                        <a:rPr kumimoji="1" lang="en-US" altLang="ja-JP" b="0" dirty="0">
                          <a:solidFill>
                            <a:schemeClr val="tx1"/>
                          </a:solidFill>
                        </a:rPr>
                        <a:t>/</a:t>
                      </a:r>
                      <a:r>
                        <a:rPr kumimoji="1" lang="ja-JP" altLang="en-US" b="0" dirty="0">
                          <a:solidFill>
                            <a:schemeClr val="tx1"/>
                          </a:solidFill>
                        </a:rPr>
                        <a:t>閾値の変更</a:t>
                      </a:r>
                    </a:p>
                  </a:txBody>
                  <a:tcPr/>
                </a:tc>
                <a:tc>
                  <a:txBody>
                    <a:bodyPr/>
                    <a:lstStyle/>
                    <a:p>
                      <a:r>
                        <a:rPr kumimoji="1" lang="en-US" altLang="ja-JP" dirty="0">
                          <a:solidFill>
                            <a:schemeClr val="tx1"/>
                          </a:solidFill>
                        </a:rPr>
                        <a:t>1</a:t>
                      </a:r>
                      <a:r>
                        <a:rPr kumimoji="1" lang="ja-JP" altLang="en-US" dirty="0">
                          <a:solidFill>
                            <a:schemeClr val="tx1"/>
                          </a:solidFill>
                        </a:rPr>
                        <a:t>回目</a:t>
                      </a:r>
                    </a:p>
                  </a:txBody>
                  <a:tcPr/>
                </a:tc>
                <a:tc>
                  <a:txBody>
                    <a:bodyPr/>
                    <a:lstStyle/>
                    <a:p>
                      <a:r>
                        <a:rPr kumimoji="1" lang="ja-JP" altLang="en-US" dirty="0">
                          <a:solidFill>
                            <a:schemeClr val="tx1"/>
                          </a:solidFill>
                        </a:rPr>
                        <a:t>２回目</a:t>
                      </a:r>
                    </a:p>
                  </a:txBody>
                  <a:tcPr/>
                </a:tc>
                <a:tc>
                  <a:txBody>
                    <a:bodyPr/>
                    <a:lstStyle/>
                    <a:p>
                      <a:r>
                        <a:rPr kumimoji="1" lang="ja-JP" altLang="en-US" dirty="0">
                          <a:solidFill>
                            <a:schemeClr val="tx1"/>
                          </a:solidFill>
                        </a:rPr>
                        <a:t>３回目</a:t>
                      </a:r>
                    </a:p>
                  </a:txBody>
                  <a:tcPr/>
                </a:tc>
                <a:tc>
                  <a:txBody>
                    <a:bodyPr/>
                    <a:lstStyle/>
                    <a:p>
                      <a:r>
                        <a:rPr kumimoji="1" lang="ja-JP" altLang="en-US" dirty="0">
                          <a:solidFill>
                            <a:schemeClr val="tx1"/>
                          </a:solidFill>
                        </a:rPr>
                        <a:t>４回目</a:t>
                      </a:r>
                    </a:p>
                  </a:txBody>
                  <a:tcPr/>
                </a:tc>
                <a:extLst>
                  <a:ext uri="{0D108BD9-81ED-4DB2-BD59-A6C34878D82A}">
                    <a16:rowId xmlns:a16="http://schemas.microsoft.com/office/drawing/2014/main" val="942324764"/>
                  </a:ext>
                </a:extLst>
              </a:tr>
              <a:tr h="491113">
                <a:tc>
                  <a:txBody>
                    <a:bodyPr/>
                    <a:lstStyle/>
                    <a:p>
                      <a:r>
                        <a:rPr kumimoji="1" lang="ja-JP" altLang="en-US" dirty="0"/>
                        <a:t>ログ出力文</a:t>
                      </a:r>
                      <a:r>
                        <a:rPr kumimoji="1" lang="en-US" altLang="ja-JP" dirty="0"/>
                        <a:t>A</a:t>
                      </a:r>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2883507645"/>
                  </a:ext>
                </a:extLst>
              </a:tr>
              <a:tr h="469872">
                <a:tc>
                  <a:txBody>
                    <a:bodyPr/>
                    <a:lstStyle/>
                    <a:p>
                      <a:r>
                        <a:rPr kumimoji="1" lang="ja-JP" altLang="en-US" dirty="0"/>
                        <a:t>ログ出力文</a:t>
                      </a:r>
                      <a:r>
                        <a:rPr kumimoji="1" lang="en-US" altLang="ja-JP" dirty="0"/>
                        <a:t>B</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537065622"/>
                  </a:ext>
                </a:extLst>
              </a:tr>
              <a:tr h="491113">
                <a:tc>
                  <a:txBody>
                    <a:bodyPr/>
                    <a:lstStyle/>
                    <a:p>
                      <a:r>
                        <a:rPr kumimoji="1" lang="ja-JP" altLang="en-US" dirty="0"/>
                        <a:t>設定ファイルの閾値</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extLst>
                  <a:ext uri="{0D108BD9-81ED-4DB2-BD59-A6C34878D82A}">
                    <a16:rowId xmlns:a16="http://schemas.microsoft.com/office/drawing/2014/main" val="1460574104"/>
                  </a:ext>
                </a:extLst>
              </a:tr>
              <a:tr h="491113">
                <a:tc>
                  <a:txBody>
                    <a:bodyPr/>
                    <a:lstStyle/>
                    <a:p>
                      <a:r>
                        <a:rPr kumimoji="1" lang="ja-JP" altLang="en-US" dirty="0"/>
                        <a:t>出力</a:t>
                      </a:r>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70949658"/>
                  </a:ext>
                </a:extLst>
              </a:tr>
            </a:tbl>
          </a:graphicData>
        </a:graphic>
      </p:graphicFrame>
      <p:sp>
        <p:nvSpPr>
          <p:cNvPr id="39" name="テキスト ボックス 21">
            <a:extLst>
              <a:ext uri="{FF2B5EF4-FFF2-40B4-BE49-F238E27FC236}">
                <a16:creationId xmlns:a16="http://schemas.microsoft.com/office/drawing/2014/main" id="{D63DB085-E29D-4A5B-A174-1E0035D99AF6}"/>
              </a:ext>
            </a:extLst>
          </p:cNvPr>
          <p:cNvSpPr txBox="1"/>
          <p:nvPr/>
        </p:nvSpPr>
        <p:spPr>
          <a:xfrm>
            <a:off x="1871697" y="5817213"/>
            <a:ext cx="547137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出力の有無が</a:t>
            </a:r>
            <a:r>
              <a:rPr lang="zh-CN" altLang="en-US" sz="2400" dirty="0">
                <a:solidFill>
                  <a:srgbClr val="000000"/>
                </a:solidFill>
                <a:latin typeface="Segoe UI" panose="020B0502040204020203" pitchFamily="34" charset="0"/>
                <a:ea typeface="ＭＳ Ｐゴシック"/>
                <a:cs typeface="Segoe UI" panose="020B0502040204020203" pitchFamily="34" charset="0"/>
              </a:rPr>
              <a:t>変わったログ出力文</a:t>
            </a:r>
            <a:r>
              <a:rPr lang="ja-JP" altLang="en-US" sz="2400" dirty="0">
                <a:solidFill>
                  <a:srgbClr val="000000"/>
                </a:solidFill>
                <a:latin typeface="Segoe UI" panose="020B0502040204020203" pitchFamily="34" charset="0"/>
                <a:ea typeface="ＭＳ Ｐゴシック"/>
                <a:cs typeface="Segoe UI" panose="020B0502040204020203" pitchFamily="34" charset="0"/>
              </a:rPr>
              <a:t>：　</a:t>
            </a:r>
            <a:r>
              <a:rPr lang="en-US" altLang="ja-JP" sz="2400" dirty="0">
                <a:solidFill>
                  <a:srgbClr val="000000"/>
                </a:solidFill>
                <a:latin typeface="Segoe UI" panose="020B0502040204020203" pitchFamily="34" charset="0"/>
                <a:ea typeface="ＭＳ Ｐゴシック"/>
                <a:cs typeface="Segoe UI" panose="020B0502040204020203" pitchFamily="34" charset="0"/>
              </a:rPr>
              <a:t>2/2</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8" name="四角形: 角を丸くする 7">
            <a:extLst>
              <a:ext uri="{FF2B5EF4-FFF2-40B4-BE49-F238E27FC236}">
                <a16:creationId xmlns:a16="http://schemas.microsoft.com/office/drawing/2014/main" id="{881836A5-7409-4EA5-9008-EE30F46703A8}"/>
              </a:ext>
            </a:extLst>
          </p:cNvPr>
          <p:cNvSpPr/>
          <p:nvPr/>
        </p:nvSpPr>
        <p:spPr>
          <a:xfrm>
            <a:off x="3611880" y="5157216"/>
            <a:ext cx="4222069" cy="28095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角を丸くする 24">
            <a:extLst>
              <a:ext uri="{FF2B5EF4-FFF2-40B4-BE49-F238E27FC236}">
                <a16:creationId xmlns:a16="http://schemas.microsoft.com/office/drawing/2014/main" id="{17C36DE0-BE3F-4EA1-B4C6-FBAAD45CD88F}"/>
              </a:ext>
            </a:extLst>
          </p:cNvPr>
          <p:cNvSpPr/>
          <p:nvPr/>
        </p:nvSpPr>
        <p:spPr>
          <a:xfrm>
            <a:off x="3611879" y="5451453"/>
            <a:ext cx="4222069" cy="28095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11092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AF45EBA-D8EF-4B94-AB8D-EE50FD246643}"/>
              </a:ext>
            </a:extLst>
          </p:cNvPr>
          <p:cNvSpPr>
            <a:spLocks noGrp="1"/>
          </p:cNvSpPr>
          <p:nvPr>
            <p:ph type="title"/>
          </p:nvPr>
        </p:nvSpPr>
        <p:spPr>
          <a:xfrm>
            <a:off x="457199" y="274638"/>
            <a:ext cx="8829675" cy="1143000"/>
          </a:xfrm>
        </p:spPr>
        <p:txBody>
          <a:bodyPr/>
          <a:lstStyle/>
          <a:p>
            <a:r>
              <a:rPr lang="en-US" altLang="ja-JP" sz="4000" dirty="0"/>
              <a:t>RQ</a:t>
            </a:r>
            <a:r>
              <a:rPr lang="ja-JP" altLang="en-US" sz="4000" dirty="0"/>
              <a:t>１：出力の変化の有無</a:t>
            </a:r>
            <a:br>
              <a:rPr lang="en-US" altLang="ja-JP" sz="4000" dirty="0"/>
            </a:br>
            <a:r>
              <a:rPr lang="ja-JP" altLang="en-US" sz="4000" dirty="0"/>
              <a:t>（コミット</a:t>
            </a:r>
            <a:r>
              <a:rPr lang="zh-CN" altLang="en-US" sz="4000" dirty="0"/>
              <a:t>単位</a:t>
            </a:r>
            <a:r>
              <a:rPr lang="ja-JP" altLang="en-US" sz="4000" dirty="0"/>
              <a:t>）</a:t>
            </a:r>
            <a:endParaRPr lang="zh-CN" altLang="en-US" sz="4000" dirty="0"/>
          </a:p>
        </p:txBody>
      </p:sp>
      <p:sp>
        <p:nvSpPr>
          <p:cNvPr id="3" name="内容占位符 2">
            <a:extLst>
              <a:ext uri="{FF2B5EF4-FFF2-40B4-BE49-F238E27FC236}">
                <a16:creationId xmlns:a16="http://schemas.microsoft.com/office/drawing/2014/main" id="{8F6805D5-FBA8-42AE-9126-A4E768DCC6B3}"/>
              </a:ext>
            </a:extLst>
          </p:cNvPr>
          <p:cNvSpPr>
            <a:spLocks noGrp="1"/>
          </p:cNvSpPr>
          <p:nvPr>
            <p:ph idx="1"/>
          </p:nvPr>
        </p:nvSpPr>
        <p:spPr>
          <a:xfrm>
            <a:off x="457200" y="1600201"/>
            <a:ext cx="8523514" cy="722438"/>
          </a:xfrm>
        </p:spPr>
        <p:txBody>
          <a:bodyPr/>
          <a:lstStyle/>
          <a:p>
            <a:pPr marL="0" indent="0">
              <a:buNone/>
            </a:pPr>
            <a:r>
              <a:rPr lang="ja-JP" altLang="en-US"/>
              <a:t>ログレベルと</a:t>
            </a:r>
            <a:r>
              <a:rPr lang="zh-CN" altLang="en-US" dirty="0"/>
              <a:t>閾値</a:t>
            </a:r>
            <a:r>
              <a:rPr lang="ja-JP" altLang="en-US"/>
              <a:t>の</a:t>
            </a:r>
            <a:r>
              <a:rPr lang="ja-JP" altLang="en-US" dirty="0"/>
              <a:t>変更は出力の有無に影響を与えるのか？</a:t>
            </a:r>
            <a:endParaRPr lang="en-US" altLang="ja-JP" dirty="0"/>
          </a:p>
        </p:txBody>
      </p:sp>
      <p:sp>
        <p:nvSpPr>
          <p:cNvPr id="4" name="灯片编号占位符 3">
            <a:extLst>
              <a:ext uri="{FF2B5EF4-FFF2-40B4-BE49-F238E27FC236}">
                <a16:creationId xmlns:a16="http://schemas.microsoft.com/office/drawing/2014/main" id="{DE2B2A9C-CFE9-4B2E-9261-20F46D268A1E}"/>
              </a:ext>
            </a:extLst>
          </p:cNvPr>
          <p:cNvSpPr>
            <a:spLocks noGrp="1"/>
          </p:cNvSpPr>
          <p:nvPr>
            <p:ph type="sldNum" sz="quarter" idx="12"/>
          </p:nvPr>
        </p:nvSpPr>
        <p:spPr/>
        <p:txBody>
          <a:bodyPr/>
          <a:lstStyle/>
          <a:p>
            <a:fld id="{C58C793F-A219-48BA-A977-72118E6827C4}" type="slidenum">
              <a:rPr lang="ja-JP" altLang="en-US" smtClean="0"/>
              <a:pPr/>
              <a:t>9</a:t>
            </a:fld>
            <a:endParaRPr lang="ja-JP" altLang="en-US" dirty="0"/>
          </a:p>
        </p:txBody>
      </p:sp>
      <p:grpSp>
        <p:nvGrpSpPr>
          <p:cNvPr id="11" name="グループ化 23">
            <a:extLst>
              <a:ext uri="{FF2B5EF4-FFF2-40B4-BE49-F238E27FC236}">
                <a16:creationId xmlns:a16="http://schemas.microsoft.com/office/drawing/2014/main" id="{0ABE42DC-CF58-499D-9CAB-1B46734A8ABD}"/>
              </a:ext>
            </a:extLst>
          </p:cNvPr>
          <p:cNvGrpSpPr/>
          <p:nvPr/>
        </p:nvGrpSpPr>
        <p:grpSpPr>
          <a:xfrm>
            <a:off x="1871697" y="2463314"/>
            <a:ext cx="5196542" cy="477892"/>
            <a:chOff x="165865" y="2620971"/>
            <a:chExt cx="5964416" cy="1049804"/>
          </a:xfrm>
        </p:grpSpPr>
        <p:sp>
          <p:nvSpPr>
            <p:cNvPr id="12" name="テキスト ボックス 24">
              <a:extLst>
                <a:ext uri="{FF2B5EF4-FFF2-40B4-BE49-F238E27FC236}">
                  <a16:creationId xmlns:a16="http://schemas.microsoft.com/office/drawing/2014/main" id="{250326C4-F090-414B-B21C-9992B29C0F1C}"/>
                </a:ext>
              </a:extLst>
            </p:cNvPr>
            <p:cNvSpPr txBox="1"/>
            <p:nvPr/>
          </p:nvSpPr>
          <p:spPr>
            <a:xfrm>
              <a:off x="165865" y="2656617"/>
              <a:ext cx="889027"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C00000"/>
                  </a:solidFill>
                  <a:effectLst/>
                  <a:uLnTx/>
                  <a:uFillTx/>
                  <a:latin typeface="Segoe UI" panose="020B0502040204020203" pitchFamily="34" charset="0"/>
                  <a:ea typeface="ＭＳ Ｐゴシック"/>
                  <a:cs typeface="Segoe UI" panose="020B0502040204020203" pitchFamily="34" charset="0"/>
                </a:rPr>
                <a:t>fatal</a:t>
              </a:r>
            </a:p>
          </p:txBody>
        </p:sp>
        <p:sp>
          <p:nvSpPr>
            <p:cNvPr id="13" name="テキスト ボックス 25">
              <a:extLst>
                <a:ext uri="{FF2B5EF4-FFF2-40B4-BE49-F238E27FC236}">
                  <a16:creationId xmlns:a16="http://schemas.microsoft.com/office/drawing/2014/main" id="{432DA7E2-9981-4974-AB05-98C511221141}"/>
                </a:ext>
              </a:extLst>
            </p:cNvPr>
            <p:cNvSpPr txBox="1"/>
            <p:nvPr/>
          </p:nvSpPr>
          <p:spPr>
            <a:xfrm>
              <a:off x="2072748" y="2620973"/>
              <a:ext cx="97918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C000"/>
                  </a:solidFill>
                  <a:effectLst/>
                  <a:uLnTx/>
                  <a:uFillTx/>
                  <a:latin typeface="Segoe UI" panose="020B0502040204020203" pitchFamily="34" charset="0"/>
                  <a:ea typeface="ＭＳ Ｐゴシック"/>
                  <a:cs typeface="Segoe UI" panose="020B0502040204020203" pitchFamily="34" charset="0"/>
                </a:rPr>
                <a:t>warn</a:t>
              </a:r>
            </a:p>
          </p:txBody>
        </p:sp>
        <p:sp>
          <p:nvSpPr>
            <p:cNvPr id="14" name="テキスト ボックス 26">
              <a:extLst>
                <a:ext uri="{FF2B5EF4-FFF2-40B4-BE49-F238E27FC236}">
                  <a16:creationId xmlns:a16="http://schemas.microsoft.com/office/drawing/2014/main" id="{43E451A7-2925-48C1-8B7B-3370690392FD}"/>
                </a:ext>
              </a:extLst>
            </p:cNvPr>
            <p:cNvSpPr txBox="1"/>
            <p:nvPr/>
          </p:nvSpPr>
          <p:spPr>
            <a:xfrm>
              <a:off x="1079750" y="2620973"/>
              <a:ext cx="969025"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FF0000"/>
                  </a:solidFill>
                  <a:effectLst/>
                  <a:uLnTx/>
                  <a:uFillTx/>
                  <a:latin typeface="Segoe UI" panose="020B0502040204020203" pitchFamily="34" charset="0"/>
                  <a:ea typeface="ＭＳ Ｐゴシック"/>
                  <a:cs typeface="Segoe UI" panose="020B0502040204020203" pitchFamily="34" charset="0"/>
                </a:rPr>
                <a:t>error</a:t>
              </a:r>
            </a:p>
          </p:txBody>
        </p:sp>
        <p:sp>
          <p:nvSpPr>
            <p:cNvPr id="15" name="テキスト ボックス 27">
              <a:extLst>
                <a:ext uri="{FF2B5EF4-FFF2-40B4-BE49-F238E27FC236}">
                  <a16:creationId xmlns:a16="http://schemas.microsoft.com/office/drawing/2014/main" id="{F3C37804-0DD8-4137-8F12-79B585F64E73}"/>
                </a:ext>
              </a:extLst>
            </p:cNvPr>
            <p:cNvSpPr txBox="1"/>
            <p:nvPr/>
          </p:nvSpPr>
          <p:spPr>
            <a:xfrm>
              <a:off x="3902357" y="2620971"/>
              <a:ext cx="1220204"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50"/>
                  </a:solidFill>
                  <a:effectLst/>
                  <a:uLnTx/>
                  <a:uFillTx/>
                  <a:latin typeface="Segoe UI" panose="020B0502040204020203" pitchFamily="34" charset="0"/>
                  <a:ea typeface="ＭＳ Ｐゴシック"/>
                  <a:cs typeface="Segoe UI" panose="020B0502040204020203" pitchFamily="34" charset="0"/>
                </a:rPr>
                <a:t>debug</a:t>
              </a:r>
            </a:p>
          </p:txBody>
        </p:sp>
        <p:sp>
          <p:nvSpPr>
            <p:cNvPr id="16" name="テキスト ボックス 28">
              <a:extLst>
                <a:ext uri="{FF2B5EF4-FFF2-40B4-BE49-F238E27FC236}">
                  <a16:creationId xmlns:a16="http://schemas.microsoft.com/office/drawing/2014/main" id="{888AF520-1891-4A5B-B2CC-1D54BDC6D8F2}"/>
                </a:ext>
              </a:extLst>
            </p:cNvPr>
            <p:cNvSpPr txBox="1"/>
            <p:nvPr/>
          </p:nvSpPr>
          <p:spPr>
            <a:xfrm>
              <a:off x="3085987" y="2620973"/>
              <a:ext cx="817272" cy="1014158"/>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92D050"/>
                  </a:solidFill>
                  <a:effectLst/>
                  <a:uLnTx/>
                  <a:uFillTx/>
                  <a:latin typeface="Segoe UI" panose="020B0502040204020203" pitchFamily="34" charset="0"/>
                  <a:ea typeface="ＭＳ Ｐゴシック"/>
                  <a:cs typeface="Segoe UI" panose="020B0502040204020203" pitchFamily="34" charset="0"/>
                </a:rPr>
                <a:t>info</a:t>
              </a:r>
            </a:p>
          </p:txBody>
        </p:sp>
        <p:sp>
          <p:nvSpPr>
            <p:cNvPr id="17" name="テキスト ボックス 29">
              <a:extLst>
                <a:ext uri="{FF2B5EF4-FFF2-40B4-BE49-F238E27FC236}">
                  <a16:creationId xmlns:a16="http://schemas.microsoft.com/office/drawing/2014/main" id="{A632DF98-39A7-457E-AC2C-507633A04C21}"/>
                </a:ext>
              </a:extLst>
            </p:cNvPr>
            <p:cNvSpPr txBox="1"/>
            <p:nvPr/>
          </p:nvSpPr>
          <p:spPr>
            <a:xfrm>
              <a:off x="5132701" y="2647455"/>
              <a:ext cx="997580" cy="1014160"/>
            </a:xfrm>
            <a:prstGeom prst="rect">
              <a:avLst/>
            </a:prstGeom>
            <a:noFill/>
            <a:ln w="28575">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rPr>
                <a:t>trace</a:t>
              </a:r>
              <a:endParaRPr kumimoji="1" lang="ja-JP" altLang="en-US" sz="2400" b="0" i="0" u="none" strike="noStrike" kern="1200" cap="none" spc="0" normalizeH="0" baseline="0" noProof="0" dirty="0">
                <a:ln>
                  <a:noFill/>
                </a:ln>
                <a:solidFill>
                  <a:srgbClr val="00B0F0"/>
                </a:solidFill>
                <a:effectLst/>
                <a:uLnTx/>
                <a:uFillTx/>
                <a:latin typeface="Segoe UI" panose="020B0502040204020203" pitchFamily="34" charset="0"/>
                <a:ea typeface="ＭＳ Ｐゴシック"/>
                <a:cs typeface="Segoe UI" panose="020B0502040204020203" pitchFamily="34" charset="0"/>
              </a:endParaRPr>
            </a:p>
          </p:txBody>
        </p:sp>
      </p:grpSp>
      <p:sp>
        <p:nvSpPr>
          <p:cNvPr id="18" name="左右矢印 31">
            <a:extLst>
              <a:ext uri="{FF2B5EF4-FFF2-40B4-BE49-F238E27FC236}">
                <a16:creationId xmlns:a16="http://schemas.microsoft.com/office/drawing/2014/main" id="{F2D18EF2-3C9E-43BE-98BA-BA12880D5AAA}"/>
              </a:ext>
            </a:extLst>
          </p:cNvPr>
          <p:cNvSpPr/>
          <p:nvPr/>
        </p:nvSpPr>
        <p:spPr>
          <a:xfrm>
            <a:off x="1822232" y="2184056"/>
            <a:ext cx="5127986" cy="247213"/>
          </a:xfrm>
          <a:prstGeom prst="lef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200" b="0" i="0" u="none" strike="noStrike" kern="1200" cap="none" spc="0" normalizeH="0" baseline="0" noProof="0">
              <a:ln>
                <a:noFill/>
              </a:ln>
              <a:solidFill>
                <a:srgbClr val="FFFFFF"/>
              </a:solidFill>
              <a:effectLst/>
              <a:uLnTx/>
              <a:uFillTx/>
              <a:latin typeface="Segoe UI" panose="020B0502040204020203" pitchFamily="34" charset="0"/>
              <a:ea typeface="ＭＳ Ｐゴシック"/>
              <a:cs typeface="Segoe UI" panose="020B0502040204020203" pitchFamily="34" charset="0"/>
            </a:endParaRPr>
          </a:p>
        </p:txBody>
      </p:sp>
      <p:sp>
        <p:nvSpPr>
          <p:cNvPr id="19" name="テキスト ボックス 22">
            <a:extLst>
              <a:ext uri="{FF2B5EF4-FFF2-40B4-BE49-F238E27FC236}">
                <a16:creationId xmlns:a16="http://schemas.microsoft.com/office/drawing/2014/main" id="{ED01C28E-71AA-468B-9668-693B429D9BC2}"/>
              </a:ext>
            </a:extLst>
          </p:cNvPr>
          <p:cNvSpPr txBox="1"/>
          <p:nvPr/>
        </p:nvSpPr>
        <p:spPr>
          <a:xfrm>
            <a:off x="7183538" y="2079413"/>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低</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useBgFill="1">
        <p:nvSpPr>
          <p:cNvPr id="20" name="テキスト ボックス 30">
            <a:extLst>
              <a:ext uri="{FF2B5EF4-FFF2-40B4-BE49-F238E27FC236}">
                <a16:creationId xmlns:a16="http://schemas.microsoft.com/office/drawing/2014/main" id="{2C12DA0F-EB99-4EB4-8266-58CF51D54BEE}"/>
              </a:ext>
            </a:extLst>
          </p:cNvPr>
          <p:cNvSpPr txBox="1"/>
          <p:nvPr/>
        </p:nvSpPr>
        <p:spPr>
          <a:xfrm>
            <a:off x="196874" y="2552607"/>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優先度高</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小</a:t>
            </a:r>
            <a:endParaRPr kumimoji="1" lang="ja-JP" altLang="en-US" sz="2000" dirty="0">
              <a:latin typeface="Segoe UI" panose="020B0502040204020203" pitchFamily="34" charset="0"/>
              <a:cs typeface="Segoe UI" panose="020B0502040204020203" pitchFamily="34" charset="0"/>
            </a:endParaRPr>
          </a:p>
        </p:txBody>
      </p:sp>
      <p:sp useBgFill="1">
        <p:nvSpPr>
          <p:cNvPr id="21" name="テキスト ボックス 32">
            <a:extLst>
              <a:ext uri="{FF2B5EF4-FFF2-40B4-BE49-F238E27FC236}">
                <a16:creationId xmlns:a16="http://schemas.microsoft.com/office/drawing/2014/main" id="{BED19001-5F3D-4355-BDC4-203FB9E75414}"/>
              </a:ext>
            </a:extLst>
          </p:cNvPr>
          <p:cNvSpPr txBox="1"/>
          <p:nvPr/>
        </p:nvSpPr>
        <p:spPr>
          <a:xfrm>
            <a:off x="7048969" y="2512159"/>
            <a:ext cx="1626719" cy="681038"/>
          </a:xfrm>
          <a:prstGeom prst="roundRect">
            <a:avLst/>
          </a:prstGeom>
          <a:ln>
            <a:solidFill>
              <a:schemeClr val="tx1"/>
            </a:solidFill>
          </a:ln>
        </p:spPr>
        <p:txBody>
          <a:bodyPr wrap="none" lIns="0" tIns="0" rIns="0" bIns="0" rtlCol="0">
            <a:spAutoFit/>
          </a:bodyPr>
          <a:lstStyle/>
          <a:p>
            <a:pPr algn="ctr"/>
            <a:r>
              <a:rPr lang="ja-JP" altLang="en-US" sz="2000" b="1" dirty="0">
                <a:latin typeface="Segoe UI" panose="020B0502040204020203" pitchFamily="34" charset="0"/>
                <a:cs typeface="Segoe UI" panose="020B0502040204020203" pitchFamily="34" charset="0"/>
              </a:rPr>
              <a:t>詳細</a:t>
            </a:r>
            <a:endParaRPr lang="en-US" altLang="ja-JP" sz="2000" b="1" dirty="0">
              <a:latin typeface="Segoe UI" panose="020B0502040204020203" pitchFamily="34" charset="0"/>
              <a:cs typeface="Segoe UI" panose="020B0502040204020203" pitchFamily="34" charset="0"/>
            </a:endParaRPr>
          </a:p>
          <a:p>
            <a:pPr algn="ctr"/>
            <a:r>
              <a:rPr lang="ja-JP" altLang="en-US" sz="2000" b="1" dirty="0">
                <a:latin typeface="Segoe UI" panose="020B0502040204020203" pitchFamily="34" charset="0"/>
                <a:cs typeface="Segoe UI" panose="020B0502040204020203" pitchFamily="34" charset="0"/>
              </a:rPr>
              <a:t>ログ出力量</a:t>
            </a:r>
            <a:r>
              <a:rPr lang="en-US" altLang="ja-JP" sz="2000" b="1" dirty="0">
                <a:latin typeface="Segoe UI" panose="020B0502040204020203" pitchFamily="34" charset="0"/>
                <a:cs typeface="Segoe UI" panose="020B0502040204020203" pitchFamily="34" charset="0"/>
              </a:rPr>
              <a:t>:</a:t>
            </a:r>
            <a:r>
              <a:rPr lang="ja-JP" altLang="en-US" sz="2000" b="1" dirty="0">
                <a:latin typeface="Segoe UI" panose="020B0502040204020203" pitchFamily="34" charset="0"/>
                <a:cs typeface="Segoe UI" panose="020B0502040204020203" pitchFamily="34" charset="0"/>
              </a:rPr>
              <a:t>大</a:t>
            </a:r>
            <a:endParaRPr lang="ja-JP" altLang="en-US" sz="2000" dirty="0">
              <a:latin typeface="Segoe UI" panose="020B0502040204020203" pitchFamily="34" charset="0"/>
              <a:cs typeface="Segoe UI" panose="020B0502040204020203" pitchFamily="34" charset="0"/>
            </a:endParaRPr>
          </a:p>
        </p:txBody>
      </p:sp>
      <p:sp>
        <p:nvSpPr>
          <p:cNvPr id="22" name="テキスト ボックス 21">
            <a:extLst>
              <a:ext uri="{FF2B5EF4-FFF2-40B4-BE49-F238E27FC236}">
                <a16:creationId xmlns:a16="http://schemas.microsoft.com/office/drawing/2014/main" id="{D40923C1-901E-4B77-89EA-93CCE24E797D}"/>
              </a:ext>
            </a:extLst>
          </p:cNvPr>
          <p:cNvSpPr txBox="1"/>
          <p:nvPr/>
        </p:nvSpPr>
        <p:spPr>
          <a:xfrm>
            <a:off x="337329" y="2105963"/>
            <a:ext cx="1354858"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高</a:t>
            </a:r>
            <a:r>
              <a:rPr lang="zh-CN" altLang="en-US" sz="2400" dirty="0">
                <a:solidFill>
                  <a:srgbClr val="000000"/>
                </a:solidFill>
                <a:latin typeface="Segoe UI" panose="020B0502040204020203" pitchFamily="34" charset="0"/>
                <a:ea typeface="ＭＳ Ｐゴシック"/>
                <a:cs typeface="Segoe UI" panose="020B0502040204020203" pitchFamily="34" charset="0"/>
              </a:rPr>
              <a:t>レベル</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graphicFrame>
        <p:nvGraphicFramePr>
          <p:cNvPr id="30" name="表 31">
            <a:extLst>
              <a:ext uri="{FF2B5EF4-FFF2-40B4-BE49-F238E27FC236}">
                <a16:creationId xmlns:a16="http://schemas.microsoft.com/office/drawing/2014/main" id="{24AA003B-C808-4519-94EC-B1FB3064A498}"/>
              </a:ext>
            </a:extLst>
          </p:cNvPr>
          <p:cNvGraphicFramePr>
            <a:graphicFrameLocks noGrp="1"/>
          </p:cNvGraphicFramePr>
          <p:nvPr/>
        </p:nvGraphicFramePr>
        <p:xfrm>
          <a:off x="1128803" y="3295515"/>
          <a:ext cx="6705146" cy="2457938"/>
        </p:xfrm>
        <a:graphic>
          <a:graphicData uri="http://schemas.openxmlformats.org/drawingml/2006/table">
            <a:tbl>
              <a:tblPr firstRow="1" bandRow="1">
                <a:tableStyleId>{5C22544A-7EE6-4342-B048-85BDC9FD1C3A}</a:tableStyleId>
              </a:tblPr>
              <a:tblGrid>
                <a:gridCol w="2646702">
                  <a:extLst>
                    <a:ext uri="{9D8B030D-6E8A-4147-A177-3AD203B41FA5}">
                      <a16:colId xmlns:a16="http://schemas.microsoft.com/office/drawing/2014/main" val="536208126"/>
                    </a:ext>
                  </a:extLst>
                </a:gridCol>
                <a:gridCol w="1014611">
                  <a:extLst>
                    <a:ext uri="{9D8B030D-6E8A-4147-A177-3AD203B41FA5}">
                      <a16:colId xmlns:a16="http://schemas.microsoft.com/office/drawing/2014/main" val="2945883415"/>
                    </a:ext>
                  </a:extLst>
                </a:gridCol>
                <a:gridCol w="1014611">
                  <a:extLst>
                    <a:ext uri="{9D8B030D-6E8A-4147-A177-3AD203B41FA5}">
                      <a16:colId xmlns:a16="http://schemas.microsoft.com/office/drawing/2014/main" val="476488522"/>
                    </a:ext>
                  </a:extLst>
                </a:gridCol>
                <a:gridCol w="1014611">
                  <a:extLst>
                    <a:ext uri="{9D8B030D-6E8A-4147-A177-3AD203B41FA5}">
                      <a16:colId xmlns:a16="http://schemas.microsoft.com/office/drawing/2014/main" val="3455133100"/>
                    </a:ext>
                  </a:extLst>
                </a:gridCol>
                <a:gridCol w="1014611">
                  <a:extLst>
                    <a:ext uri="{9D8B030D-6E8A-4147-A177-3AD203B41FA5}">
                      <a16:colId xmlns:a16="http://schemas.microsoft.com/office/drawing/2014/main" val="300273053"/>
                    </a:ext>
                  </a:extLst>
                </a:gridCol>
              </a:tblGrid>
              <a:tr h="246336">
                <a:tc>
                  <a:txBody>
                    <a:bodyPr/>
                    <a:lstStyle/>
                    <a:p>
                      <a:r>
                        <a:rPr kumimoji="1" lang="ja-JP" altLang="en-US" b="0" dirty="0">
                          <a:solidFill>
                            <a:schemeClr val="tx1"/>
                          </a:solidFill>
                        </a:rPr>
                        <a:t>ログレベル</a:t>
                      </a:r>
                      <a:r>
                        <a:rPr kumimoji="1" lang="en-US" altLang="ja-JP" b="0" dirty="0">
                          <a:solidFill>
                            <a:schemeClr val="tx1"/>
                          </a:solidFill>
                        </a:rPr>
                        <a:t>/</a:t>
                      </a:r>
                      <a:r>
                        <a:rPr kumimoji="1" lang="ja-JP" altLang="en-US" b="0" dirty="0">
                          <a:solidFill>
                            <a:schemeClr val="tx1"/>
                          </a:solidFill>
                        </a:rPr>
                        <a:t>閾値の変更</a:t>
                      </a:r>
                    </a:p>
                  </a:txBody>
                  <a:tcPr/>
                </a:tc>
                <a:tc>
                  <a:txBody>
                    <a:bodyPr/>
                    <a:lstStyle/>
                    <a:p>
                      <a:r>
                        <a:rPr kumimoji="1" lang="en-US" altLang="ja-JP" dirty="0">
                          <a:solidFill>
                            <a:schemeClr val="tx1"/>
                          </a:solidFill>
                        </a:rPr>
                        <a:t>1</a:t>
                      </a:r>
                      <a:r>
                        <a:rPr kumimoji="1" lang="ja-JP" altLang="en-US" dirty="0">
                          <a:solidFill>
                            <a:schemeClr val="tx1"/>
                          </a:solidFill>
                        </a:rPr>
                        <a:t>回目</a:t>
                      </a:r>
                    </a:p>
                  </a:txBody>
                  <a:tcPr/>
                </a:tc>
                <a:tc>
                  <a:txBody>
                    <a:bodyPr/>
                    <a:lstStyle/>
                    <a:p>
                      <a:r>
                        <a:rPr kumimoji="1" lang="ja-JP" altLang="en-US" dirty="0">
                          <a:solidFill>
                            <a:schemeClr val="tx1"/>
                          </a:solidFill>
                        </a:rPr>
                        <a:t>２回目</a:t>
                      </a:r>
                    </a:p>
                  </a:txBody>
                  <a:tcPr/>
                </a:tc>
                <a:tc>
                  <a:txBody>
                    <a:bodyPr/>
                    <a:lstStyle/>
                    <a:p>
                      <a:r>
                        <a:rPr kumimoji="1" lang="ja-JP" altLang="en-US" dirty="0">
                          <a:solidFill>
                            <a:schemeClr val="tx1"/>
                          </a:solidFill>
                        </a:rPr>
                        <a:t>３回目</a:t>
                      </a:r>
                    </a:p>
                  </a:txBody>
                  <a:tcPr/>
                </a:tc>
                <a:tc>
                  <a:txBody>
                    <a:bodyPr/>
                    <a:lstStyle/>
                    <a:p>
                      <a:r>
                        <a:rPr kumimoji="1" lang="ja-JP" altLang="en-US" dirty="0">
                          <a:solidFill>
                            <a:schemeClr val="tx1"/>
                          </a:solidFill>
                        </a:rPr>
                        <a:t>４回目</a:t>
                      </a:r>
                    </a:p>
                  </a:txBody>
                  <a:tcPr/>
                </a:tc>
                <a:extLst>
                  <a:ext uri="{0D108BD9-81ED-4DB2-BD59-A6C34878D82A}">
                    <a16:rowId xmlns:a16="http://schemas.microsoft.com/office/drawing/2014/main" val="942324764"/>
                  </a:ext>
                </a:extLst>
              </a:tr>
              <a:tr h="491113">
                <a:tc>
                  <a:txBody>
                    <a:bodyPr/>
                    <a:lstStyle/>
                    <a:p>
                      <a:r>
                        <a:rPr kumimoji="1" lang="ja-JP" altLang="en-US" dirty="0"/>
                        <a:t>ログ出力文</a:t>
                      </a:r>
                      <a:r>
                        <a:rPr kumimoji="1" lang="en-US" altLang="ja-JP" dirty="0"/>
                        <a:t>A</a:t>
                      </a:r>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2883507645"/>
                  </a:ext>
                </a:extLst>
              </a:tr>
              <a:tr h="469872">
                <a:tc>
                  <a:txBody>
                    <a:bodyPr/>
                    <a:lstStyle/>
                    <a:p>
                      <a:r>
                        <a:rPr kumimoji="1" lang="ja-JP" altLang="en-US" dirty="0"/>
                        <a:t>ログ出力文</a:t>
                      </a:r>
                      <a:r>
                        <a:rPr kumimoji="1" lang="en-US" altLang="ja-JP" dirty="0"/>
                        <a:t>B</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extLst>
                  <a:ext uri="{0D108BD9-81ED-4DB2-BD59-A6C34878D82A}">
                    <a16:rowId xmlns:a16="http://schemas.microsoft.com/office/drawing/2014/main" val="537065622"/>
                  </a:ext>
                </a:extLst>
              </a:tr>
              <a:tr h="491113">
                <a:tc>
                  <a:txBody>
                    <a:bodyPr/>
                    <a:lstStyle/>
                    <a:p>
                      <a:r>
                        <a:rPr kumimoji="1" lang="ja-JP" altLang="en-US" dirty="0"/>
                        <a:t>設定ファイルの閾値</a:t>
                      </a:r>
                    </a:p>
                  </a:txBody>
                  <a:tcPr/>
                </a:tc>
                <a:tc>
                  <a:txBody>
                    <a:bodyPr/>
                    <a:lstStyle/>
                    <a:p>
                      <a:r>
                        <a:rPr kumimoji="1" lang="en-US" altLang="ja-JP" dirty="0"/>
                        <a:t>info</a:t>
                      </a:r>
                      <a:endParaRPr kumimoji="1" lang="ja-JP" altLang="en-US" dirty="0"/>
                    </a:p>
                  </a:txBody>
                  <a:tcPr/>
                </a:tc>
                <a:tc>
                  <a:txBody>
                    <a:bodyPr/>
                    <a:lstStyle/>
                    <a:p>
                      <a:r>
                        <a:rPr kumimoji="1" lang="en-US" altLang="ja-JP" dirty="0"/>
                        <a:t>Info</a:t>
                      </a:r>
                      <a:endParaRPr kumimoji="1" lang="ja-JP" altLang="en-US" dirty="0"/>
                    </a:p>
                  </a:txBody>
                  <a:tcPr/>
                </a:tc>
                <a:tc>
                  <a:txBody>
                    <a:bodyPr/>
                    <a:lstStyle/>
                    <a:p>
                      <a:r>
                        <a:rPr kumimoji="1" lang="en-US" altLang="ja-JP" dirty="0"/>
                        <a:t>warn</a:t>
                      </a:r>
                      <a:endParaRPr kumimoji="1" lang="ja-JP" altLang="en-US" dirty="0"/>
                    </a:p>
                  </a:txBody>
                  <a:tcPr/>
                </a:tc>
                <a:tc>
                  <a:txBody>
                    <a:bodyPr/>
                    <a:lstStyle/>
                    <a:p>
                      <a:r>
                        <a:rPr kumimoji="1" lang="en-US" altLang="ja-JP" dirty="0"/>
                        <a:t>warn</a:t>
                      </a:r>
                      <a:endParaRPr kumimoji="1" lang="ja-JP" altLang="en-US" dirty="0"/>
                    </a:p>
                  </a:txBody>
                  <a:tcPr/>
                </a:tc>
                <a:extLst>
                  <a:ext uri="{0D108BD9-81ED-4DB2-BD59-A6C34878D82A}">
                    <a16:rowId xmlns:a16="http://schemas.microsoft.com/office/drawing/2014/main" val="1460574104"/>
                  </a:ext>
                </a:extLst>
              </a:tr>
              <a:tr h="491113">
                <a:tc>
                  <a:txBody>
                    <a:bodyPr/>
                    <a:lstStyle/>
                    <a:p>
                      <a:r>
                        <a:rPr kumimoji="1" lang="ja-JP" altLang="en-US" dirty="0"/>
                        <a:t>出力</a:t>
                      </a:r>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br>
                        <a:rPr kumimoji="1" lang="en-US" altLang="ja-JP" dirty="0"/>
                      </a:br>
                      <a:r>
                        <a:rPr kumimoji="1" lang="en-US" altLang="ja-JP" dirty="0"/>
                        <a:t>B</a:t>
                      </a:r>
                      <a:endParaRPr kumimoji="1" lang="ja-JP" altLang="en-US" dirty="0"/>
                    </a:p>
                  </a:txBody>
                  <a:tcPr/>
                </a:tc>
                <a:tc>
                  <a:txBody>
                    <a:bodyPr/>
                    <a:lstStyle/>
                    <a:p>
                      <a:r>
                        <a:rPr kumimoji="1" lang="en-US" altLang="ja-JP" dirty="0"/>
                        <a:t>A</a:t>
                      </a:r>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870949658"/>
                  </a:ext>
                </a:extLst>
              </a:tr>
            </a:tbl>
          </a:graphicData>
        </a:graphic>
      </p:graphicFrame>
      <p:sp>
        <p:nvSpPr>
          <p:cNvPr id="39" name="テキスト ボックス 21">
            <a:extLst>
              <a:ext uri="{FF2B5EF4-FFF2-40B4-BE49-F238E27FC236}">
                <a16:creationId xmlns:a16="http://schemas.microsoft.com/office/drawing/2014/main" id="{D63DB085-E29D-4A5B-A174-1E0035D99AF6}"/>
              </a:ext>
            </a:extLst>
          </p:cNvPr>
          <p:cNvSpPr txBox="1"/>
          <p:nvPr/>
        </p:nvSpPr>
        <p:spPr>
          <a:xfrm>
            <a:off x="978654" y="5817213"/>
            <a:ext cx="7005444"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rPr>
              <a:t>出力の有無が</a:t>
            </a:r>
            <a:r>
              <a:rPr lang="zh-CN" altLang="en-US" sz="2400" dirty="0">
                <a:solidFill>
                  <a:srgbClr val="000000"/>
                </a:solidFill>
                <a:latin typeface="Segoe UI" panose="020B0502040204020203" pitchFamily="34" charset="0"/>
                <a:ea typeface="ＭＳ Ｐゴシック"/>
                <a:cs typeface="Segoe UI" panose="020B0502040204020203" pitchFamily="34" charset="0"/>
              </a:rPr>
              <a:t>変わったログ出力文</a:t>
            </a:r>
            <a:r>
              <a:rPr lang="ja-JP" altLang="en-US" sz="2400" dirty="0">
                <a:solidFill>
                  <a:srgbClr val="000000"/>
                </a:solidFill>
                <a:latin typeface="Segoe UI" panose="020B0502040204020203" pitchFamily="34" charset="0"/>
                <a:ea typeface="ＭＳ Ｐゴシック"/>
                <a:cs typeface="Segoe UI" panose="020B0502040204020203" pitchFamily="34" charset="0"/>
              </a:rPr>
              <a:t>の</a:t>
            </a:r>
            <a:r>
              <a:rPr lang="zh-CN" altLang="en-US" sz="2400" dirty="0">
                <a:solidFill>
                  <a:srgbClr val="000000"/>
                </a:solidFill>
                <a:latin typeface="Segoe UI" panose="020B0502040204020203" pitchFamily="34" charset="0"/>
                <a:ea typeface="ＭＳ Ｐゴシック"/>
                <a:cs typeface="Segoe UI" panose="020B0502040204020203" pitchFamily="34" charset="0"/>
              </a:rPr>
              <a:t>ある</a:t>
            </a:r>
            <a:r>
              <a:rPr lang="ja-JP" altLang="en-US" sz="2400" dirty="0">
                <a:solidFill>
                  <a:srgbClr val="000000"/>
                </a:solidFill>
                <a:latin typeface="Segoe UI" panose="020B0502040204020203" pitchFamily="34" charset="0"/>
                <a:ea typeface="ＭＳ Ｐゴシック"/>
                <a:cs typeface="Segoe UI" panose="020B0502040204020203" pitchFamily="34" charset="0"/>
              </a:rPr>
              <a:t>コミット</a:t>
            </a:r>
            <a:r>
              <a:rPr lang="en-US" altLang="ja-JP" sz="2400" dirty="0">
                <a:solidFill>
                  <a:srgbClr val="000000"/>
                </a:solidFill>
                <a:latin typeface="Segoe UI" panose="020B0502040204020203" pitchFamily="34" charset="0"/>
                <a:ea typeface="ＭＳ Ｐゴシック"/>
                <a:cs typeface="Segoe UI" panose="020B0502040204020203" pitchFamily="34" charset="0"/>
              </a:rPr>
              <a:t>: 2/4</a:t>
            </a:r>
            <a:endParaRPr kumimoji="1" lang="ja-JP" altLang="en-US" sz="2400" b="0" i="0" u="none" strike="noStrike" kern="1200" cap="none" spc="0" normalizeH="0" baseline="0" noProof="0" dirty="0">
              <a:ln>
                <a:noFill/>
              </a:ln>
              <a:solidFill>
                <a:srgbClr val="000000"/>
              </a:solidFill>
              <a:effectLst/>
              <a:uLnTx/>
              <a:uFillTx/>
              <a:latin typeface="Segoe UI" panose="020B0502040204020203" pitchFamily="34" charset="0"/>
              <a:ea typeface="ＭＳ Ｐゴシック"/>
              <a:cs typeface="Segoe UI" panose="020B0502040204020203" pitchFamily="34" charset="0"/>
            </a:endParaRPr>
          </a:p>
        </p:txBody>
      </p:sp>
      <p:sp>
        <p:nvSpPr>
          <p:cNvPr id="8" name="四角形: 角を丸くする 7">
            <a:extLst>
              <a:ext uri="{FF2B5EF4-FFF2-40B4-BE49-F238E27FC236}">
                <a16:creationId xmlns:a16="http://schemas.microsoft.com/office/drawing/2014/main" id="{881836A5-7409-4EA5-9008-EE30F46703A8}"/>
              </a:ext>
            </a:extLst>
          </p:cNvPr>
          <p:cNvSpPr/>
          <p:nvPr/>
        </p:nvSpPr>
        <p:spPr>
          <a:xfrm>
            <a:off x="5845475" y="5073653"/>
            <a:ext cx="994236" cy="741669"/>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角を丸くする 24">
            <a:extLst>
              <a:ext uri="{FF2B5EF4-FFF2-40B4-BE49-F238E27FC236}">
                <a16:creationId xmlns:a16="http://schemas.microsoft.com/office/drawing/2014/main" id="{17C36DE0-BE3F-4EA1-B4C6-FBAAD45CD88F}"/>
              </a:ext>
            </a:extLst>
          </p:cNvPr>
          <p:cNvSpPr/>
          <p:nvPr/>
        </p:nvSpPr>
        <p:spPr>
          <a:xfrm flipV="1">
            <a:off x="6839712" y="5073653"/>
            <a:ext cx="994236" cy="741669"/>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70518888"/>
      </p:ext>
    </p:extLst>
  </p:cSld>
  <p:clrMapOvr>
    <a:masterClrMapping/>
  </p:clrMapOvr>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Sel-CoolMetal-white</Template>
  <TotalTime>35754</TotalTime>
  <Words>4013</Words>
  <Application>Microsoft Macintosh PowerPoint</Application>
  <PresentationFormat>全屏显示(4:3)</PresentationFormat>
  <Paragraphs>356</Paragraphs>
  <Slides>19</Slides>
  <Notes>19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ＭＳ Ｐゴシック</vt:lpstr>
      <vt:lpstr>Slack-Lato</vt:lpstr>
      <vt:lpstr>游ゴシック</vt:lpstr>
      <vt:lpstr>Arial</vt:lpstr>
      <vt:lpstr>Segoe UI</vt:lpstr>
      <vt:lpstr>Sel-CoolMetal-white</vt:lpstr>
      <vt:lpstr>Impact of Logging Configuration Changes in Source Code and Project Configuration File （ソースコードとプロジェクト設定ファイルの ロギング設定変更が及ぼす影響について）</vt:lpstr>
      <vt:lpstr>ロギング</vt:lpstr>
      <vt:lpstr>ロギングの設定</vt:lpstr>
      <vt:lpstr>既存研究</vt:lpstr>
      <vt:lpstr>ロギングの課題</vt:lpstr>
      <vt:lpstr>調査目的</vt:lpstr>
      <vt:lpstr>調査対象</vt:lpstr>
      <vt:lpstr>RQ１：出力の変化の有無 （ログ出力文単位）</vt:lpstr>
      <vt:lpstr>RQ１：出力の変化の有無 （コミット単位）</vt:lpstr>
      <vt:lpstr>RQ2：変更されたファイルの種類（ログ出力文）</vt:lpstr>
      <vt:lpstr>RQ2：変更されたファイルの種類（コミット）</vt:lpstr>
      <vt:lpstr>RQ３：出力の有無の変更の頻度</vt:lpstr>
      <vt:lpstr>RQ1結果(ログ出力文単位)</vt:lpstr>
      <vt:lpstr>RQ1結果(コミット単位)</vt:lpstr>
      <vt:lpstr>RQ2結果(ログ出力文単位)</vt:lpstr>
      <vt:lpstr>RQ2結果(コミット単位)</vt:lpstr>
      <vt:lpstr>RQ3結果</vt:lpstr>
      <vt:lpstr>考察</vt:lpstr>
      <vt:lpstr>まとめと今後の課題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プログラム実行に対するフェイズ検出を用いた ログ取得量の動的変更手法</dc:title>
  <dc:creator>m-tys@ist.osaka-u.ac.jp</dc:creator>
  <cp:lastModifiedBy>ue734</cp:lastModifiedBy>
  <cp:revision>563</cp:revision>
  <cp:lastPrinted>2020-01-31T01:17:43Z</cp:lastPrinted>
  <dcterms:created xsi:type="dcterms:W3CDTF">2019-06-28T04:31:10Z</dcterms:created>
  <dcterms:modified xsi:type="dcterms:W3CDTF">2022-02-14T11:58:07Z</dcterms:modified>
</cp:coreProperties>
</file>