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0.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48"/>
  </p:notesMasterIdLst>
  <p:handoutMasterIdLst>
    <p:handoutMasterId r:id="rId49"/>
  </p:handoutMasterIdLst>
  <p:sldIdLst>
    <p:sldId id="397" r:id="rId2"/>
    <p:sldId id="568" r:id="rId3"/>
    <p:sldId id="630" r:id="rId4"/>
    <p:sldId id="629" r:id="rId5"/>
    <p:sldId id="569" r:id="rId6"/>
    <p:sldId id="571" r:id="rId7"/>
    <p:sldId id="596" r:id="rId8"/>
    <p:sldId id="592" r:id="rId9"/>
    <p:sldId id="586" r:id="rId10"/>
    <p:sldId id="598" r:id="rId11"/>
    <p:sldId id="601" r:id="rId12"/>
    <p:sldId id="606" r:id="rId13"/>
    <p:sldId id="602" r:id="rId14"/>
    <p:sldId id="607" r:id="rId15"/>
    <p:sldId id="608" r:id="rId16"/>
    <p:sldId id="635" r:id="rId17"/>
    <p:sldId id="643" r:id="rId18"/>
    <p:sldId id="637" r:id="rId19"/>
    <p:sldId id="638" r:id="rId20"/>
    <p:sldId id="660" r:id="rId21"/>
    <p:sldId id="656" r:id="rId22"/>
    <p:sldId id="661" r:id="rId23"/>
    <p:sldId id="658" r:id="rId24"/>
    <p:sldId id="541" r:id="rId25"/>
    <p:sldId id="501" r:id="rId26"/>
    <p:sldId id="399" r:id="rId27"/>
    <p:sldId id="488" r:id="rId28"/>
    <p:sldId id="489" r:id="rId29"/>
    <p:sldId id="665" r:id="rId30"/>
    <p:sldId id="398" r:id="rId31"/>
    <p:sldId id="404" r:id="rId32"/>
    <p:sldId id="405" r:id="rId33"/>
    <p:sldId id="504" r:id="rId34"/>
    <p:sldId id="487" r:id="rId35"/>
    <p:sldId id="505" r:id="rId36"/>
    <p:sldId id="403" r:id="rId37"/>
    <p:sldId id="506" r:id="rId38"/>
    <p:sldId id="612" r:id="rId39"/>
    <p:sldId id="647" r:id="rId40"/>
    <p:sldId id="609" r:id="rId41"/>
    <p:sldId id="648" r:id="rId42"/>
    <p:sldId id="650" r:id="rId43"/>
    <p:sldId id="639" r:id="rId44"/>
    <p:sldId id="640" r:id="rId45"/>
    <p:sldId id="641" r:id="rId46"/>
    <p:sldId id="551" r:id="rId47"/>
  </p:sldIdLst>
  <p:sldSz cx="9144000" cy="6858000" type="screen4x3"/>
  <p:notesSz cx="9939338" cy="6805613"/>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521415D9-36F7-43E2-AB2F-B90AF26B5E84}">
      <p14:sectionLst xmlns:p14="http://schemas.microsoft.com/office/powerpoint/2010/main">
        <p14:section name="タイトル" id="{AB3AA199-DB72-C14C-85E0-4A9263065E76}">
          <p14:sldIdLst>
            <p14:sldId id="397"/>
          </p14:sldIdLst>
        </p14:section>
        <p14:section name="背景" id="{00918F3A-93F5-A54E-B2F4-6E5E3C4EE513}">
          <p14:sldIdLst>
            <p14:sldId id="568"/>
          </p14:sldIdLst>
        </p14:section>
        <p14:section name="目的" id="{9ECCC880-44FF-5747-807A-C9095AFACFC4}">
          <p14:sldIdLst>
            <p14:sldId id="630"/>
            <p14:sldId id="629"/>
          </p14:sldIdLst>
        </p14:section>
        <p14:section name="RQs" id="{2D90B2E8-45DB-48AE-8205-03C45D315159}">
          <p14:sldIdLst>
            <p14:sldId id="569"/>
            <p14:sldId id="571"/>
          </p14:sldIdLst>
        </p14:section>
        <p14:section name="RQ1" id="{9CEF32AD-6F40-164A-8803-B8ABD2F3E0BE}">
          <p14:sldIdLst>
            <p14:sldId id="596"/>
            <p14:sldId id="592"/>
            <p14:sldId id="586"/>
          </p14:sldIdLst>
        </p14:section>
        <p14:section name="RQ2" id="{EFA88ED9-B75F-F447-961C-F418104E3BDF}">
          <p14:sldIdLst>
            <p14:sldId id="598"/>
            <p14:sldId id="601"/>
            <p14:sldId id="606"/>
            <p14:sldId id="602"/>
          </p14:sldIdLst>
        </p14:section>
        <p14:section name="RQ3" id="{8E67A9F8-688F-CF41-91FE-DBF4FAEE5AC9}">
          <p14:sldIdLst>
            <p14:sldId id="607"/>
            <p14:sldId id="608"/>
            <p14:sldId id="635"/>
            <p14:sldId id="643"/>
            <p14:sldId id="637"/>
            <p14:sldId id="638"/>
            <p14:sldId id="660"/>
          </p14:sldIdLst>
        </p14:section>
        <p14:section name="問題利用の方針" id="{97DB1BF2-9B59-49A0-A8EE-1AD6739C8F0A}">
          <p14:sldIdLst>
            <p14:sldId id="656"/>
            <p14:sldId id="661"/>
          </p14:sldIdLst>
        </p14:section>
        <p14:section name="まとめ" id="{7483030A-DF36-CD4F-BE0B-050B7D8BAB93}">
          <p14:sldIdLst>
            <p14:sldId id="658"/>
            <p14:sldId id="541"/>
          </p14:sldIdLst>
        </p14:section>
        <p14:section name="RQ1｜収集補足" id="{0CF5CAE4-358E-4C30-9FE5-64D47CE67E1C}">
          <p14:sldIdLst>
            <p14:sldId id="501"/>
            <p14:sldId id="399"/>
            <p14:sldId id="488"/>
            <p14:sldId id="489"/>
          </p14:sldIdLst>
        </p14:section>
        <p14:section name="RQ1｜分析補足" id="{649ADF9D-D5D6-4B55-A21E-668F4226B55D}">
          <p14:sldIdLst>
            <p14:sldId id="665"/>
            <p14:sldId id="398"/>
            <p14:sldId id="404"/>
            <p14:sldId id="405"/>
            <p14:sldId id="504"/>
            <p14:sldId id="487"/>
            <p14:sldId id="505"/>
            <p14:sldId id="403"/>
            <p14:sldId id="506"/>
          </p14:sldIdLst>
        </p14:section>
        <p14:section name="RQ3｜付与補足" id="{8FCAF481-5EB0-4431-A9F3-9F25146E200B}">
          <p14:sldIdLst>
            <p14:sldId id="612"/>
            <p14:sldId id="647"/>
            <p14:sldId id="609"/>
            <p14:sldId id="648"/>
          </p14:sldIdLst>
        </p14:section>
        <p14:section name="RQ3｜結果補足" id="{8A7A6A27-90DD-4D9E-9571-37E77D10EED3}">
          <p14:sldIdLst>
            <p14:sldId id="650"/>
            <p14:sldId id="639"/>
            <p14:sldId id="640"/>
            <p14:sldId id="641"/>
            <p14:sldId id="55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2B7058-7A35-9CF4-B733-D393916092B5}" name="Tabata Akihiro" initials="TA" userId="Tabata Akihiro" providerId="None"/>
  <p188:author id="{5E563DAF-CA7B-5DA9-C73D-092219F332C1}" name="TABATA Akihiro" initials="TA" userId="TABATA Akihiro" providerId="None"/>
  <p188:author id="{84E81BF1-690B-2AB9-8839-666025F07309}" name="Tabata Akihiro" initials="TA" userId="S::u339064c@ecs.osaka-u.ac.jp::dce786f4-e27d-4707-8b5c-462080f533e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700"/>
    <a:srgbClr val="ED7D31"/>
    <a:srgbClr val="A5A5A5"/>
    <a:srgbClr val="4472C4"/>
    <a:srgbClr val="FFC000"/>
    <a:srgbClr val="3CA361"/>
    <a:srgbClr val="FFE699"/>
    <a:srgbClr val="262626"/>
    <a:srgbClr val="FDD2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F0384A-2B03-1545-8EAD-96A0191AE5CF}" v="59" dt="2023-02-13T19:11:41.013"/>
    <p1510:client id="{2E5666FD-3912-4615-A971-89C77DA18B49}" v="152" dt="2023-02-14T03:24:45.26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56" autoAdjust="0"/>
    <p:restoredTop sz="82785" autoAdjust="0"/>
  </p:normalViewPr>
  <p:slideViewPr>
    <p:cSldViewPr snapToGrid="0">
      <p:cViewPr>
        <p:scale>
          <a:sx n="87" d="100"/>
          <a:sy n="87" d="100"/>
        </p:scale>
        <p:origin x="1484" y="4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56" Type="http://schemas.microsoft.com/office/2018/10/relationships/authors" Target="authors.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BATA Akihiro" userId="dce786f4-e27d-4707-8b5c-462080f533e8" providerId="ADAL" clId="{09FCFFB4-D982-754A-913C-948C7C244A92}"/>
    <pc:docChg chg="undo redo custSel addSld delSld modSld sldOrd modSection">
      <pc:chgData name="TABATA Akihiro" userId="dce786f4-e27d-4707-8b5c-462080f533e8" providerId="ADAL" clId="{09FCFFB4-D982-754A-913C-948C7C244A92}" dt="2023-02-07T05:19:08.097" v="12783" actId="164"/>
      <pc:docMkLst>
        <pc:docMk/>
      </pc:docMkLst>
      <pc:sldChg chg="modSp mod">
        <pc:chgData name="TABATA Akihiro" userId="dce786f4-e27d-4707-8b5c-462080f533e8" providerId="ADAL" clId="{09FCFFB4-D982-754A-913C-948C7C244A92}" dt="2023-02-06T08:50:49.061" v="7293" actId="20577"/>
        <pc:sldMkLst>
          <pc:docMk/>
          <pc:sldMk cId="1617443690" sldId="397"/>
        </pc:sldMkLst>
        <pc:spChg chg="mod">
          <ac:chgData name="TABATA Akihiro" userId="dce786f4-e27d-4707-8b5c-462080f533e8" providerId="ADAL" clId="{09FCFFB4-D982-754A-913C-948C7C244A92}" dt="2023-02-06T08:50:26.517" v="7289" actId="404"/>
          <ac:spMkLst>
            <pc:docMk/>
            <pc:sldMk cId="1617443690" sldId="397"/>
            <ac:spMk id="2" creationId="{936D4C84-592F-8A81-8E41-C68797EA90EE}"/>
          </ac:spMkLst>
        </pc:spChg>
        <pc:spChg chg="mod">
          <ac:chgData name="TABATA Akihiro" userId="dce786f4-e27d-4707-8b5c-462080f533e8" providerId="ADAL" clId="{09FCFFB4-D982-754A-913C-948C7C244A92}" dt="2023-02-06T08:50:49.061" v="7293" actId="20577"/>
          <ac:spMkLst>
            <pc:docMk/>
            <pc:sldMk cId="1617443690" sldId="397"/>
            <ac:spMk id="3" creationId="{B1041925-E935-445A-62EF-76F5E15BB8BA}"/>
          </ac:spMkLst>
        </pc:spChg>
      </pc:sldChg>
      <pc:sldChg chg="modSp del mod">
        <pc:chgData name="TABATA Akihiro" userId="dce786f4-e27d-4707-8b5c-462080f533e8" providerId="ADAL" clId="{09FCFFB4-D982-754A-913C-948C7C244A92}" dt="2023-02-06T08:51:26.939" v="7294" actId="2696"/>
        <pc:sldMkLst>
          <pc:docMk/>
          <pc:sldMk cId="2290320302" sldId="537"/>
        </pc:sldMkLst>
        <pc:spChg chg="mod">
          <ac:chgData name="TABATA Akihiro" userId="dce786f4-e27d-4707-8b5c-462080f533e8" providerId="ADAL" clId="{09FCFFB4-D982-754A-913C-948C7C244A92}" dt="2023-02-05T17:51:48.197" v="1408" actId="20577"/>
          <ac:spMkLst>
            <pc:docMk/>
            <pc:sldMk cId="2290320302" sldId="537"/>
            <ac:spMk id="2" creationId="{429D9A7B-C51B-18D9-1193-6F0B6F0BE887}"/>
          </ac:spMkLst>
        </pc:spChg>
        <pc:spChg chg="mod">
          <ac:chgData name="TABATA Akihiro" userId="dce786f4-e27d-4707-8b5c-462080f533e8" providerId="ADAL" clId="{09FCFFB4-D982-754A-913C-948C7C244A92}" dt="2023-02-05T17:56:42.070" v="1431" actId="20577"/>
          <ac:spMkLst>
            <pc:docMk/>
            <pc:sldMk cId="2290320302" sldId="537"/>
            <ac:spMk id="3" creationId="{B48E1CC5-B1FA-1618-A3B7-3A382E68CA24}"/>
          </ac:spMkLst>
        </pc:spChg>
      </pc:sldChg>
      <pc:sldChg chg="modSp del mod">
        <pc:chgData name="TABATA Akihiro" userId="dce786f4-e27d-4707-8b5c-462080f533e8" providerId="ADAL" clId="{09FCFFB4-D982-754A-913C-948C7C244A92}" dt="2023-02-06T17:10:36.678" v="11135" actId="2696"/>
        <pc:sldMkLst>
          <pc:docMk/>
          <pc:sldMk cId="2557652354" sldId="538"/>
        </pc:sldMkLst>
        <pc:spChg chg="mod">
          <ac:chgData name="TABATA Akihiro" userId="dce786f4-e27d-4707-8b5c-462080f533e8" providerId="ADAL" clId="{09FCFFB4-D982-754A-913C-948C7C244A92}" dt="2023-02-05T19:14:54.375" v="4304" actId="20577"/>
          <ac:spMkLst>
            <pc:docMk/>
            <pc:sldMk cId="2557652354" sldId="538"/>
            <ac:spMk id="3" creationId="{36B50101-2D8D-FAC5-7518-E97D6974FA14}"/>
          </ac:spMkLst>
        </pc:spChg>
      </pc:sldChg>
      <pc:sldChg chg="del">
        <pc:chgData name="TABATA Akihiro" userId="dce786f4-e27d-4707-8b5c-462080f533e8" providerId="ADAL" clId="{09FCFFB4-D982-754A-913C-948C7C244A92}" dt="2023-02-06T11:15:48.681" v="9320" actId="2696"/>
        <pc:sldMkLst>
          <pc:docMk/>
          <pc:sldMk cId="4069457464" sldId="539"/>
        </pc:sldMkLst>
      </pc:sldChg>
      <pc:sldChg chg="del">
        <pc:chgData name="TABATA Akihiro" userId="dce786f4-e27d-4707-8b5c-462080f533e8" providerId="ADAL" clId="{09FCFFB4-D982-754A-913C-948C7C244A92}" dt="2023-02-06T15:46:12.054" v="10102" actId="2696"/>
        <pc:sldMkLst>
          <pc:docMk/>
          <pc:sldMk cId="3854594412" sldId="540"/>
        </pc:sldMkLst>
      </pc:sldChg>
      <pc:sldChg chg="modSp mod">
        <pc:chgData name="TABATA Akihiro" userId="dce786f4-e27d-4707-8b5c-462080f533e8" providerId="ADAL" clId="{09FCFFB4-D982-754A-913C-948C7C244A92}" dt="2023-02-06T18:12:34.908" v="12204" actId="14"/>
        <pc:sldMkLst>
          <pc:docMk/>
          <pc:sldMk cId="3610559385" sldId="541"/>
        </pc:sldMkLst>
        <pc:spChg chg="mod">
          <ac:chgData name="TABATA Akihiro" userId="dce786f4-e27d-4707-8b5c-462080f533e8" providerId="ADAL" clId="{09FCFFB4-D982-754A-913C-948C7C244A92}" dt="2023-02-06T17:55:21.157" v="11603" actId="20577"/>
          <ac:spMkLst>
            <pc:docMk/>
            <pc:sldMk cId="3610559385" sldId="541"/>
            <ac:spMk id="2" creationId="{F3745F99-524B-F51B-E593-F4FEA8180642}"/>
          </ac:spMkLst>
        </pc:spChg>
        <pc:spChg chg="mod">
          <ac:chgData name="TABATA Akihiro" userId="dce786f4-e27d-4707-8b5c-462080f533e8" providerId="ADAL" clId="{09FCFFB4-D982-754A-913C-948C7C244A92}" dt="2023-02-06T18:12:34.908" v="12204" actId="14"/>
          <ac:spMkLst>
            <pc:docMk/>
            <pc:sldMk cId="3610559385" sldId="541"/>
            <ac:spMk id="3" creationId="{EBCF5848-AF5B-6502-EF43-601191DFFA90}"/>
          </ac:spMkLst>
        </pc:spChg>
      </pc:sldChg>
      <pc:sldChg chg="del">
        <pc:chgData name="TABATA Akihiro" userId="dce786f4-e27d-4707-8b5c-462080f533e8" providerId="ADAL" clId="{09FCFFB4-D982-754A-913C-948C7C244A92}" dt="2023-02-06T11:15:49.199" v="9321" actId="2696"/>
        <pc:sldMkLst>
          <pc:docMk/>
          <pc:sldMk cId="4147117888" sldId="546"/>
        </pc:sldMkLst>
      </pc:sldChg>
      <pc:sldChg chg="del">
        <pc:chgData name="TABATA Akihiro" userId="dce786f4-e27d-4707-8b5c-462080f533e8" providerId="ADAL" clId="{09FCFFB4-D982-754A-913C-948C7C244A92}" dt="2023-02-06T15:10:00.619" v="9850" actId="2696"/>
        <pc:sldMkLst>
          <pc:docMk/>
          <pc:sldMk cId="2647079961" sldId="547"/>
        </pc:sldMkLst>
      </pc:sldChg>
      <pc:sldChg chg="del">
        <pc:chgData name="TABATA Akihiro" userId="dce786f4-e27d-4707-8b5c-462080f533e8" providerId="ADAL" clId="{09FCFFB4-D982-754A-913C-948C7C244A92}" dt="2023-02-06T15:46:12.054" v="10102" actId="2696"/>
        <pc:sldMkLst>
          <pc:docMk/>
          <pc:sldMk cId="716569626" sldId="548"/>
        </pc:sldMkLst>
      </pc:sldChg>
      <pc:sldChg chg="del">
        <pc:chgData name="TABATA Akihiro" userId="dce786f4-e27d-4707-8b5c-462080f533e8" providerId="ADAL" clId="{09FCFFB4-D982-754A-913C-948C7C244A92}" dt="2023-02-06T15:46:12.054" v="10102" actId="2696"/>
        <pc:sldMkLst>
          <pc:docMk/>
          <pc:sldMk cId="131299977" sldId="549"/>
        </pc:sldMkLst>
      </pc:sldChg>
      <pc:sldChg chg="addSp delSp modSp mod">
        <pc:chgData name="TABATA Akihiro" userId="dce786f4-e27d-4707-8b5c-462080f533e8" providerId="ADAL" clId="{09FCFFB4-D982-754A-913C-948C7C244A92}" dt="2023-02-07T03:55:30.832" v="12777"/>
        <pc:sldMkLst>
          <pc:docMk/>
          <pc:sldMk cId="636297568" sldId="550"/>
        </pc:sldMkLst>
        <pc:spChg chg="mod">
          <ac:chgData name="TABATA Akihiro" userId="dce786f4-e27d-4707-8b5c-462080f533e8" providerId="ADAL" clId="{09FCFFB4-D982-754A-913C-948C7C244A92}" dt="2023-02-07T03:28:49.251" v="12730" actId="20577"/>
          <ac:spMkLst>
            <pc:docMk/>
            <pc:sldMk cId="636297568" sldId="550"/>
            <ac:spMk id="2" creationId="{BD967B9B-E642-FF9E-1670-2C3F33EA7FDF}"/>
          </ac:spMkLst>
        </pc:spChg>
        <pc:spChg chg="del">
          <ac:chgData name="TABATA Akihiro" userId="dce786f4-e27d-4707-8b5c-462080f533e8" providerId="ADAL" clId="{09FCFFB4-D982-754A-913C-948C7C244A92}" dt="2023-02-06T20:31:33.790" v="12206"/>
          <ac:spMkLst>
            <pc:docMk/>
            <pc:sldMk cId="636297568" sldId="550"/>
            <ac:spMk id="3" creationId="{3242D330-92EB-A55B-8B5E-B21DBDD54EF1}"/>
          </ac:spMkLst>
        </pc:spChg>
        <pc:spChg chg="add del mod">
          <ac:chgData name="TABATA Akihiro" userId="dce786f4-e27d-4707-8b5c-462080f533e8" providerId="ADAL" clId="{09FCFFB4-D982-754A-913C-948C7C244A92}" dt="2023-02-07T03:37:27.044" v="12741" actId="767"/>
          <ac:spMkLst>
            <pc:docMk/>
            <pc:sldMk cId="636297568" sldId="550"/>
            <ac:spMk id="8" creationId="{2B831C98-71A9-4FEC-0429-4B5D7B79097E}"/>
          </ac:spMkLst>
        </pc:spChg>
        <pc:graphicFrameChg chg="add mod">
          <ac:chgData name="TABATA Akihiro" userId="dce786f4-e27d-4707-8b5c-462080f533e8" providerId="ADAL" clId="{09FCFFB4-D982-754A-913C-948C7C244A92}" dt="2023-02-07T03:31:50.771" v="12739" actId="14100"/>
          <ac:graphicFrameMkLst>
            <pc:docMk/>
            <pc:sldMk cId="636297568" sldId="550"/>
            <ac:graphicFrameMk id="7" creationId="{A079C5F2-6FD3-8DCC-EA7A-DF33C6987CF2}"/>
          </ac:graphicFrameMkLst>
        </pc:graphicFrameChg>
        <pc:graphicFrameChg chg="add del mod">
          <ac:chgData name="TABATA Akihiro" userId="dce786f4-e27d-4707-8b5c-462080f533e8" providerId="ADAL" clId="{09FCFFB4-D982-754A-913C-948C7C244A92}" dt="2023-02-07T03:52:19.751" v="12769" actId="478"/>
          <ac:graphicFrameMkLst>
            <pc:docMk/>
            <pc:sldMk cId="636297568" sldId="550"/>
            <ac:graphicFrameMk id="9" creationId="{3709DAEA-003E-712E-5927-87BF6740E767}"/>
          </ac:graphicFrameMkLst>
        </pc:graphicFrameChg>
        <pc:graphicFrameChg chg="add mod">
          <ac:chgData name="TABATA Akihiro" userId="dce786f4-e27d-4707-8b5c-462080f533e8" providerId="ADAL" clId="{09FCFFB4-D982-754A-913C-948C7C244A92}" dt="2023-02-07T03:55:30.832" v="12777"/>
          <ac:graphicFrameMkLst>
            <pc:docMk/>
            <pc:sldMk cId="636297568" sldId="550"/>
            <ac:graphicFrameMk id="10" creationId="{B6800766-C1D4-32C7-28C9-34D71D177E19}"/>
          </ac:graphicFrameMkLst>
        </pc:graphicFrameChg>
      </pc:sldChg>
      <pc:sldChg chg="addSp delSp modSp mod">
        <pc:chgData name="TABATA Akihiro" userId="dce786f4-e27d-4707-8b5c-462080f533e8" providerId="ADAL" clId="{09FCFFB4-D982-754A-913C-948C7C244A92}" dt="2023-02-07T03:28:20.725" v="12707" actId="20577"/>
        <pc:sldMkLst>
          <pc:docMk/>
          <pc:sldMk cId="3113985952" sldId="551"/>
        </pc:sldMkLst>
        <pc:spChg chg="mod">
          <ac:chgData name="TABATA Akihiro" userId="dce786f4-e27d-4707-8b5c-462080f533e8" providerId="ADAL" clId="{09FCFFB4-D982-754A-913C-948C7C244A92}" dt="2023-02-07T03:28:20.725" v="12707" actId="20577"/>
          <ac:spMkLst>
            <pc:docMk/>
            <pc:sldMk cId="3113985952" sldId="551"/>
            <ac:spMk id="2" creationId="{BD967B9B-E642-FF9E-1670-2C3F33EA7FDF}"/>
          </ac:spMkLst>
        </pc:spChg>
        <pc:spChg chg="mod">
          <ac:chgData name="TABATA Akihiro" userId="dce786f4-e27d-4707-8b5c-462080f533e8" providerId="ADAL" clId="{09FCFFB4-D982-754A-913C-948C7C244A92}" dt="2023-02-07T03:24:32.030" v="12675" actId="20577"/>
          <ac:spMkLst>
            <pc:docMk/>
            <pc:sldMk cId="3113985952" sldId="551"/>
            <ac:spMk id="3" creationId="{3242D330-92EB-A55B-8B5E-B21DBDD54EF1}"/>
          </ac:spMkLst>
        </pc:spChg>
        <pc:spChg chg="add del mod">
          <ac:chgData name="TABATA Akihiro" userId="dce786f4-e27d-4707-8b5c-462080f533e8" providerId="ADAL" clId="{09FCFFB4-D982-754A-913C-948C7C244A92}" dt="2023-02-07T03:21:41.531" v="12506" actId="478"/>
          <ac:spMkLst>
            <pc:docMk/>
            <pc:sldMk cId="3113985952" sldId="551"/>
            <ac:spMk id="7" creationId="{9917B28F-E7D2-C585-AE0C-FB4CCAED873B}"/>
          </ac:spMkLst>
        </pc:spChg>
        <pc:spChg chg="add mod">
          <ac:chgData name="TABATA Akihiro" userId="dce786f4-e27d-4707-8b5c-462080f533e8" providerId="ADAL" clId="{09FCFFB4-D982-754A-913C-948C7C244A92}" dt="2023-02-07T03:25:11.278" v="12676" actId="1076"/>
          <ac:spMkLst>
            <pc:docMk/>
            <pc:sldMk cId="3113985952" sldId="551"/>
            <ac:spMk id="8" creationId="{61664379-DD5D-2591-A486-3CE91744BEC8}"/>
          </ac:spMkLst>
        </pc:spChg>
        <pc:spChg chg="add mod">
          <ac:chgData name="TABATA Akihiro" userId="dce786f4-e27d-4707-8b5c-462080f533e8" providerId="ADAL" clId="{09FCFFB4-D982-754A-913C-948C7C244A92}" dt="2023-02-07T03:25:11.278" v="12676" actId="1076"/>
          <ac:spMkLst>
            <pc:docMk/>
            <pc:sldMk cId="3113985952" sldId="551"/>
            <ac:spMk id="9" creationId="{86D53D76-E15F-84FE-C39B-13EE89799C05}"/>
          </ac:spMkLst>
        </pc:spChg>
        <pc:spChg chg="add del mod">
          <ac:chgData name="TABATA Akihiro" userId="dce786f4-e27d-4707-8b5c-462080f533e8" providerId="ADAL" clId="{09FCFFB4-D982-754A-913C-948C7C244A92}" dt="2023-02-07T03:21:51.995" v="12508" actId="478"/>
          <ac:spMkLst>
            <pc:docMk/>
            <pc:sldMk cId="3113985952" sldId="551"/>
            <ac:spMk id="10" creationId="{CF61CECA-4119-1E38-D861-34E15C27DF02}"/>
          </ac:spMkLst>
        </pc:spChg>
        <pc:spChg chg="add del mod">
          <ac:chgData name="TABATA Akihiro" userId="dce786f4-e27d-4707-8b5c-462080f533e8" providerId="ADAL" clId="{09FCFFB4-D982-754A-913C-948C7C244A92}" dt="2023-02-07T03:21:37.380" v="12503" actId="478"/>
          <ac:spMkLst>
            <pc:docMk/>
            <pc:sldMk cId="3113985952" sldId="551"/>
            <ac:spMk id="11" creationId="{FAC01966-D019-561E-2190-23D76734138E}"/>
          </ac:spMkLst>
        </pc:spChg>
        <pc:spChg chg="add del mod">
          <ac:chgData name="TABATA Akihiro" userId="dce786f4-e27d-4707-8b5c-462080f533e8" providerId="ADAL" clId="{09FCFFB4-D982-754A-913C-948C7C244A92}" dt="2023-02-07T03:21:39.840" v="12505" actId="478"/>
          <ac:spMkLst>
            <pc:docMk/>
            <pc:sldMk cId="3113985952" sldId="551"/>
            <ac:spMk id="12" creationId="{099B2A54-C02F-B073-672A-BBF4DFC92122}"/>
          </ac:spMkLst>
        </pc:spChg>
        <pc:spChg chg="add mod">
          <ac:chgData name="TABATA Akihiro" userId="dce786f4-e27d-4707-8b5c-462080f533e8" providerId="ADAL" clId="{09FCFFB4-D982-754A-913C-948C7C244A92}" dt="2023-02-06T20:46:03.780" v="12286" actId="1076"/>
          <ac:spMkLst>
            <pc:docMk/>
            <pc:sldMk cId="3113985952" sldId="551"/>
            <ac:spMk id="13" creationId="{79D3A6C7-DEA8-FFE8-F7FF-6F11C3831D1B}"/>
          </ac:spMkLst>
        </pc:spChg>
        <pc:spChg chg="add mod">
          <ac:chgData name="TABATA Akihiro" userId="dce786f4-e27d-4707-8b5c-462080f533e8" providerId="ADAL" clId="{09FCFFB4-D982-754A-913C-948C7C244A92}" dt="2023-02-07T03:22:48.415" v="12528" actId="20577"/>
          <ac:spMkLst>
            <pc:docMk/>
            <pc:sldMk cId="3113985952" sldId="551"/>
            <ac:spMk id="14" creationId="{75975060-D127-0928-53DF-53BADE7A4C05}"/>
          </ac:spMkLst>
        </pc:spChg>
        <pc:spChg chg="add mod">
          <ac:chgData name="TABATA Akihiro" userId="dce786f4-e27d-4707-8b5c-462080f533e8" providerId="ADAL" clId="{09FCFFB4-D982-754A-913C-948C7C244A92}" dt="2023-02-07T03:22:34.567" v="12515" actId="1076"/>
          <ac:spMkLst>
            <pc:docMk/>
            <pc:sldMk cId="3113985952" sldId="551"/>
            <ac:spMk id="15" creationId="{F68428F4-8956-B67D-A2F8-CAAAF736B9FA}"/>
          </ac:spMkLst>
        </pc:spChg>
        <pc:spChg chg="add mod">
          <ac:chgData name="TABATA Akihiro" userId="dce786f4-e27d-4707-8b5c-462080f533e8" providerId="ADAL" clId="{09FCFFB4-D982-754A-913C-948C7C244A92}" dt="2023-02-07T03:22:53.783" v="12539" actId="20577"/>
          <ac:spMkLst>
            <pc:docMk/>
            <pc:sldMk cId="3113985952" sldId="551"/>
            <ac:spMk id="16" creationId="{26DCC5A9-C586-44B1-4666-E66324D2AC08}"/>
          </ac:spMkLst>
        </pc:spChg>
        <pc:spChg chg="add del mod">
          <ac:chgData name="TABATA Akihiro" userId="dce786f4-e27d-4707-8b5c-462080f533e8" providerId="ADAL" clId="{09FCFFB4-D982-754A-913C-948C7C244A92}" dt="2023-02-07T03:21:51.995" v="12508" actId="478"/>
          <ac:spMkLst>
            <pc:docMk/>
            <pc:sldMk cId="3113985952" sldId="551"/>
            <ac:spMk id="17" creationId="{B0CF9621-EC1D-C03E-5E4F-0F4CAFA3AAF9}"/>
          </ac:spMkLst>
        </pc:spChg>
        <pc:spChg chg="add del mod">
          <ac:chgData name="TABATA Akihiro" userId="dce786f4-e27d-4707-8b5c-462080f533e8" providerId="ADAL" clId="{09FCFFB4-D982-754A-913C-948C7C244A92}" dt="2023-02-07T03:21:51.995" v="12508" actId="478"/>
          <ac:spMkLst>
            <pc:docMk/>
            <pc:sldMk cId="3113985952" sldId="551"/>
            <ac:spMk id="18" creationId="{58382555-79CB-C0F2-6EAB-EC02F733DD57}"/>
          </ac:spMkLst>
        </pc:spChg>
        <pc:spChg chg="add mod">
          <ac:chgData name="TABATA Akihiro" userId="dce786f4-e27d-4707-8b5c-462080f533e8" providerId="ADAL" clId="{09FCFFB4-D982-754A-913C-948C7C244A92}" dt="2023-02-07T03:25:11.278" v="12676" actId="1076"/>
          <ac:spMkLst>
            <pc:docMk/>
            <pc:sldMk cId="3113985952" sldId="551"/>
            <ac:spMk id="19" creationId="{2C28420B-F807-F29E-39FA-323A2888F122}"/>
          </ac:spMkLst>
        </pc:spChg>
        <pc:spChg chg="add del mod">
          <ac:chgData name="TABATA Akihiro" userId="dce786f4-e27d-4707-8b5c-462080f533e8" providerId="ADAL" clId="{09FCFFB4-D982-754A-913C-948C7C244A92}" dt="2023-02-07T03:21:45.115" v="12507" actId="478"/>
          <ac:spMkLst>
            <pc:docMk/>
            <pc:sldMk cId="3113985952" sldId="551"/>
            <ac:spMk id="20" creationId="{DE09D6AA-5F92-633C-5172-6BED37FEA0DD}"/>
          </ac:spMkLst>
        </pc:spChg>
        <pc:spChg chg="add del">
          <ac:chgData name="TABATA Akihiro" userId="dce786f4-e27d-4707-8b5c-462080f533e8" providerId="ADAL" clId="{09FCFFB4-D982-754A-913C-948C7C244A92}" dt="2023-02-06T20:49:25.621" v="12354" actId="22"/>
          <ac:spMkLst>
            <pc:docMk/>
            <pc:sldMk cId="3113985952" sldId="551"/>
            <ac:spMk id="22" creationId="{50DA7EEA-F0BC-AC29-F045-53622A7019EF}"/>
          </ac:spMkLst>
        </pc:spChg>
        <pc:spChg chg="add mod">
          <ac:chgData name="TABATA Akihiro" userId="dce786f4-e27d-4707-8b5c-462080f533e8" providerId="ADAL" clId="{09FCFFB4-D982-754A-913C-948C7C244A92}" dt="2023-02-07T03:25:11.278" v="12676" actId="1076"/>
          <ac:spMkLst>
            <pc:docMk/>
            <pc:sldMk cId="3113985952" sldId="551"/>
            <ac:spMk id="23" creationId="{00CABE26-030D-8D85-CBBA-EE01D5A06AE4}"/>
          </ac:spMkLst>
        </pc:spChg>
        <pc:spChg chg="add mod">
          <ac:chgData name="TABATA Akihiro" userId="dce786f4-e27d-4707-8b5c-462080f533e8" providerId="ADAL" clId="{09FCFFB4-D982-754A-913C-948C7C244A92}" dt="2023-02-07T03:25:11.278" v="12676" actId="1076"/>
          <ac:spMkLst>
            <pc:docMk/>
            <pc:sldMk cId="3113985952" sldId="551"/>
            <ac:spMk id="24" creationId="{028945C3-EE45-6C57-5136-E414F9A4ABC8}"/>
          </ac:spMkLst>
        </pc:spChg>
        <pc:spChg chg="add mod">
          <ac:chgData name="TABATA Akihiro" userId="dce786f4-e27d-4707-8b5c-462080f533e8" providerId="ADAL" clId="{09FCFFB4-D982-754A-913C-948C7C244A92}" dt="2023-02-07T03:25:30.562" v="12680" actId="1076"/>
          <ac:spMkLst>
            <pc:docMk/>
            <pc:sldMk cId="3113985952" sldId="551"/>
            <ac:spMk id="27" creationId="{6FEE1B0E-555C-4E6B-0592-B03B28EAC763}"/>
          </ac:spMkLst>
        </pc:spChg>
        <pc:grpChg chg="add mod">
          <ac:chgData name="TABATA Akihiro" userId="dce786f4-e27d-4707-8b5c-462080f533e8" providerId="ADAL" clId="{09FCFFB4-D982-754A-913C-948C7C244A92}" dt="2023-02-07T03:25:19.048" v="12678" actId="1076"/>
          <ac:grpSpMkLst>
            <pc:docMk/>
            <pc:sldMk cId="3113985952" sldId="551"/>
            <ac:grpSpMk id="25" creationId="{CB74E1C9-D743-75C2-4326-A972B40AA32B}"/>
          </ac:grpSpMkLst>
        </pc:grpChg>
        <pc:grpChg chg="add mod">
          <ac:chgData name="TABATA Akihiro" userId="dce786f4-e27d-4707-8b5c-462080f533e8" providerId="ADAL" clId="{09FCFFB4-D982-754A-913C-948C7C244A92}" dt="2023-02-07T03:25:23.930" v="12679" actId="1076"/>
          <ac:grpSpMkLst>
            <pc:docMk/>
            <pc:sldMk cId="3113985952" sldId="551"/>
            <ac:grpSpMk id="26" creationId="{11906A7E-F2C5-6B91-484C-ABF214861B94}"/>
          </ac:grpSpMkLst>
        </pc:grpChg>
        <pc:graphicFrameChg chg="add mod">
          <ac:chgData name="TABATA Akihiro" userId="dce786f4-e27d-4707-8b5c-462080f533e8" providerId="ADAL" clId="{09FCFFB4-D982-754A-913C-948C7C244A92}" dt="2023-02-07T03:25:51.278" v="12683" actId="1076"/>
          <ac:graphicFrameMkLst>
            <pc:docMk/>
            <pc:sldMk cId="3113985952" sldId="551"/>
            <ac:graphicFrameMk id="28" creationId="{78C0337A-A434-A5C2-9385-7D20E340F1E9}"/>
          </ac:graphicFrameMkLst>
        </pc:graphicFrameChg>
      </pc:sldChg>
      <pc:sldChg chg="addSp modSp new del mod modShow">
        <pc:chgData name="TABATA Akihiro" userId="dce786f4-e27d-4707-8b5c-462080f533e8" providerId="ADAL" clId="{09FCFFB4-D982-754A-913C-948C7C244A92}" dt="2023-02-06T08:51:49.872" v="7297" actId="2696"/>
        <pc:sldMkLst>
          <pc:docMk/>
          <pc:sldMk cId="953069365" sldId="554"/>
        </pc:sldMkLst>
        <pc:spChg chg="mod">
          <ac:chgData name="TABATA Akihiro" userId="dce786f4-e27d-4707-8b5c-462080f533e8" providerId="ADAL" clId="{09FCFFB4-D982-754A-913C-948C7C244A92}" dt="2023-02-05T16:59:51.589" v="15" actId="20577"/>
          <ac:spMkLst>
            <pc:docMk/>
            <pc:sldMk cId="953069365" sldId="554"/>
            <ac:spMk id="2" creationId="{EC7A3BD3-A5F4-7472-371A-6EE246291362}"/>
          </ac:spMkLst>
        </pc:spChg>
        <pc:spChg chg="mod">
          <ac:chgData name="TABATA Akihiro" userId="dce786f4-e27d-4707-8b5c-462080f533e8" providerId="ADAL" clId="{09FCFFB4-D982-754A-913C-948C7C244A92}" dt="2023-02-05T17:20:42.854" v="641" actId="20577"/>
          <ac:spMkLst>
            <pc:docMk/>
            <pc:sldMk cId="953069365" sldId="554"/>
            <ac:spMk id="3" creationId="{31EABAA7-DE14-E4D5-676F-25B33B70F2A6}"/>
          </ac:spMkLst>
        </pc:spChg>
        <pc:spChg chg="add mod">
          <ac:chgData name="TABATA Akihiro" userId="dce786f4-e27d-4707-8b5c-462080f533e8" providerId="ADAL" clId="{09FCFFB4-D982-754A-913C-948C7C244A92}" dt="2023-02-05T17:17:33.961" v="590" actId="20577"/>
          <ac:spMkLst>
            <pc:docMk/>
            <pc:sldMk cId="953069365" sldId="554"/>
            <ac:spMk id="9" creationId="{60383E1B-82A4-3432-DB37-2AE6D6A7705B}"/>
          </ac:spMkLst>
        </pc:spChg>
        <pc:spChg chg="add mod">
          <ac:chgData name="TABATA Akihiro" userId="dce786f4-e27d-4707-8b5c-462080f533e8" providerId="ADAL" clId="{09FCFFB4-D982-754A-913C-948C7C244A92}" dt="2023-02-05T17:17:26.684" v="581"/>
          <ac:spMkLst>
            <pc:docMk/>
            <pc:sldMk cId="953069365" sldId="554"/>
            <ac:spMk id="10" creationId="{33B4B2B9-6B99-8FB9-10DD-87369C096C98}"/>
          </ac:spMkLst>
        </pc:spChg>
        <pc:spChg chg="add mod">
          <ac:chgData name="TABATA Akihiro" userId="dce786f4-e27d-4707-8b5c-462080f533e8" providerId="ADAL" clId="{09FCFFB4-D982-754A-913C-948C7C244A92}" dt="2023-02-05T17:17:26.684" v="581"/>
          <ac:spMkLst>
            <pc:docMk/>
            <pc:sldMk cId="953069365" sldId="554"/>
            <ac:spMk id="11" creationId="{1379B515-6229-60AC-4DA1-07DB6AB9C39F}"/>
          </ac:spMkLst>
        </pc:spChg>
        <pc:spChg chg="add mod">
          <ac:chgData name="TABATA Akihiro" userId="dce786f4-e27d-4707-8b5c-462080f533e8" providerId="ADAL" clId="{09FCFFB4-D982-754A-913C-948C7C244A92}" dt="2023-02-05T17:17:26.684" v="581"/>
          <ac:spMkLst>
            <pc:docMk/>
            <pc:sldMk cId="953069365" sldId="554"/>
            <ac:spMk id="16" creationId="{F287F26D-1C21-A01E-470C-4BD6B797A4E9}"/>
          </ac:spMkLst>
        </pc:spChg>
        <pc:grpChg chg="add mod">
          <ac:chgData name="TABATA Akihiro" userId="dce786f4-e27d-4707-8b5c-462080f533e8" providerId="ADAL" clId="{09FCFFB4-D982-754A-913C-948C7C244A92}" dt="2023-02-05T17:17:26.684" v="581"/>
          <ac:grpSpMkLst>
            <pc:docMk/>
            <pc:sldMk cId="953069365" sldId="554"/>
            <ac:grpSpMk id="12" creationId="{83F0E6A2-B403-FD13-FD67-FED0C58B5065}"/>
          </ac:grpSpMkLst>
        </pc:grpChg>
        <pc:picChg chg="add mod">
          <ac:chgData name="TABATA Akihiro" userId="dce786f4-e27d-4707-8b5c-462080f533e8" providerId="ADAL" clId="{09FCFFB4-D982-754A-913C-948C7C244A92}" dt="2023-02-05T17:17:26.684" v="581"/>
          <ac:picMkLst>
            <pc:docMk/>
            <pc:sldMk cId="953069365" sldId="554"/>
            <ac:picMk id="7" creationId="{9C29B863-81E5-82B4-4D67-90DCDE9FBACA}"/>
          </ac:picMkLst>
        </pc:picChg>
        <pc:picChg chg="add mod">
          <ac:chgData name="TABATA Akihiro" userId="dce786f4-e27d-4707-8b5c-462080f533e8" providerId="ADAL" clId="{09FCFFB4-D982-754A-913C-948C7C244A92}" dt="2023-02-05T17:17:26.684" v="581"/>
          <ac:picMkLst>
            <pc:docMk/>
            <pc:sldMk cId="953069365" sldId="554"/>
            <ac:picMk id="8" creationId="{708F0779-05A6-7A7F-D95E-4F01DB92333C}"/>
          </ac:picMkLst>
        </pc:picChg>
        <pc:picChg chg="mod">
          <ac:chgData name="TABATA Akihiro" userId="dce786f4-e27d-4707-8b5c-462080f533e8" providerId="ADAL" clId="{09FCFFB4-D982-754A-913C-948C7C244A92}" dt="2023-02-05T17:17:26.684" v="581"/>
          <ac:picMkLst>
            <pc:docMk/>
            <pc:sldMk cId="953069365" sldId="554"/>
            <ac:picMk id="13" creationId="{17D9F176-72A0-5275-0F81-EEEC1511E5C0}"/>
          </ac:picMkLst>
        </pc:picChg>
        <pc:picChg chg="mod">
          <ac:chgData name="TABATA Akihiro" userId="dce786f4-e27d-4707-8b5c-462080f533e8" providerId="ADAL" clId="{09FCFFB4-D982-754A-913C-948C7C244A92}" dt="2023-02-05T17:17:26.684" v="581"/>
          <ac:picMkLst>
            <pc:docMk/>
            <pc:sldMk cId="953069365" sldId="554"/>
            <ac:picMk id="14" creationId="{EFDBBDE5-90E8-B5CC-0FE7-0D6275ABA4DD}"/>
          </ac:picMkLst>
        </pc:picChg>
        <pc:picChg chg="mod">
          <ac:chgData name="TABATA Akihiro" userId="dce786f4-e27d-4707-8b5c-462080f533e8" providerId="ADAL" clId="{09FCFFB4-D982-754A-913C-948C7C244A92}" dt="2023-02-05T17:17:26.684" v="581"/>
          <ac:picMkLst>
            <pc:docMk/>
            <pc:sldMk cId="953069365" sldId="554"/>
            <ac:picMk id="15" creationId="{E1357099-407B-95F6-26AE-EF6D60FBF041}"/>
          </ac:picMkLst>
        </pc:picChg>
      </pc:sldChg>
      <pc:sldChg chg="modSp add del mod modShow">
        <pc:chgData name="TABATA Akihiro" userId="dce786f4-e27d-4707-8b5c-462080f533e8" providerId="ADAL" clId="{09FCFFB4-D982-754A-913C-948C7C244A92}" dt="2023-02-06T17:11:54.616" v="11138" actId="2696"/>
        <pc:sldMkLst>
          <pc:docMk/>
          <pc:sldMk cId="697667286" sldId="555"/>
        </pc:sldMkLst>
        <pc:spChg chg="mod">
          <ac:chgData name="TABATA Akihiro" userId="dce786f4-e27d-4707-8b5c-462080f533e8" providerId="ADAL" clId="{09FCFFB4-D982-754A-913C-948C7C244A92}" dt="2023-02-05T20:05:36.620" v="4749" actId="5793"/>
          <ac:spMkLst>
            <pc:docMk/>
            <pc:sldMk cId="697667286" sldId="555"/>
            <ac:spMk id="3" creationId="{36B50101-2D8D-FAC5-7518-E97D6974FA14}"/>
          </ac:spMkLst>
        </pc:spChg>
      </pc:sldChg>
      <pc:sldChg chg="add del mod modShow">
        <pc:chgData name="TABATA Akihiro" userId="dce786f4-e27d-4707-8b5c-462080f533e8" providerId="ADAL" clId="{09FCFFB4-D982-754A-913C-948C7C244A92}" dt="2023-02-05T19:14:19.579" v="4261" actId="2696"/>
        <pc:sldMkLst>
          <pc:docMk/>
          <pc:sldMk cId="2907442434" sldId="556"/>
        </pc:sldMkLst>
      </pc:sldChg>
      <pc:sldChg chg="modSp add del mod ord modShow">
        <pc:chgData name="TABATA Akihiro" userId="dce786f4-e27d-4707-8b5c-462080f533e8" providerId="ADAL" clId="{09FCFFB4-D982-754A-913C-948C7C244A92}" dt="2023-02-06T08:51:26.939" v="7294" actId="2696"/>
        <pc:sldMkLst>
          <pc:docMk/>
          <pc:sldMk cId="858002102" sldId="557"/>
        </pc:sldMkLst>
        <pc:spChg chg="mod">
          <ac:chgData name="TABATA Akihiro" userId="dce786f4-e27d-4707-8b5c-462080f533e8" providerId="ADAL" clId="{09FCFFB4-D982-754A-913C-948C7C244A92}" dt="2023-02-05T17:41:10.499" v="1100" actId="20577"/>
          <ac:spMkLst>
            <pc:docMk/>
            <pc:sldMk cId="858002102" sldId="557"/>
            <ac:spMk id="3" creationId="{B48E1CC5-B1FA-1618-A3B7-3A382E68CA24}"/>
          </ac:spMkLst>
        </pc:spChg>
      </pc:sldChg>
      <pc:sldChg chg="modSp add del mod modShow">
        <pc:chgData name="TABATA Akihiro" userId="dce786f4-e27d-4707-8b5c-462080f533e8" providerId="ADAL" clId="{09FCFFB4-D982-754A-913C-948C7C244A92}" dt="2023-02-06T08:51:47.769" v="7296" actId="2696"/>
        <pc:sldMkLst>
          <pc:docMk/>
          <pc:sldMk cId="797665506" sldId="558"/>
        </pc:sldMkLst>
        <pc:spChg chg="mod">
          <ac:chgData name="TABATA Akihiro" userId="dce786f4-e27d-4707-8b5c-462080f533e8" providerId="ADAL" clId="{09FCFFB4-D982-754A-913C-948C7C244A92}" dt="2023-02-05T17:47:33.304" v="1260" actId="20577"/>
          <ac:spMkLst>
            <pc:docMk/>
            <pc:sldMk cId="797665506" sldId="558"/>
            <ac:spMk id="3" creationId="{B48E1CC5-B1FA-1618-A3B7-3A382E68CA24}"/>
          </ac:spMkLst>
        </pc:spChg>
      </pc:sldChg>
      <pc:sldChg chg="addSp modSp add mod ord">
        <pc:chgData name="TABATA Akihiro" userId="dce786f4-e27d-4707-8b5c-462080f533e8" providerId="ADAL" clId="{09FCFFB4-D982-754A-913C-948C7C244A92}" dt="2023-02-06T06:58:55.278" v="5849" actId="207"/>
        <pc:sldMkLst>
          <pc:docMk/>
          <pc:sldMk cId="3594864826" sldId="559"/>
        </pc:sldMkLst>
        <pc:spChg chg="mod">
          <ac:chgData name="TABATA Akihiro" userId="dce786f4-e27d-4707-8b5c-462080f533e8" providerId="ADAL" clId="{09FCFFB4-D982-754A-913C-948C7C244A92}" dt="2023-02-05T18:58:53.370" v="3830" actId="6549"/>
          <ac:spMkLst>
            <pc:docMk/>
            <pc:sldMk cId="3594864826" sldId="559"/>
            <ac:spMk id="2" creationId="{EC7A3BD3-A5F4-7472-371A-6EE246291362}"/>
          </ac:spMkLst>
        </pc:spChg>
        <pc:spChg chg="mod">
          <ac:chgData name="TABATA Akihiro" userId="dce786f4-e27d-4707-8b5c-462080f533e8" providerId="ADAL" clId="{09FCFFB4-D982-754A-913C-948C7C244A92}" dt="2023-02-05T19:13:02.219" v="4258" actId="6549"/>
          <ac:spMkLst>
            <pc:docMk/>
            <pc:sldMk cId="3594864826" sldId="559"/>
            <ac:spMk id="3" creationId="{31EABAA7-DE14-E4D5-676F-25B33B70F2A6}"/>
          </ac:spMkLst>
        </pc:spChg>
        <pc:spChg chg="mod">
          <ac:chgData name="TABATA Akihiro" userId="dce786f4-e27d-4707-8b5c-462080f533e8" providerId="ADAL" clId="{09FCFFB4-D982-754A-913C-948C7C244A92}" dt="2023-02-06T06:58:55.278" v="5849" actId="207"/>
          <ac:spMkLst>
            <pc:docMk/>
            <pc:sldMk cId="3594864826" sldId="559"/>
            <ac:spMk id="10" creationId="{33B4B2B9-6B99-8FB9-10DD-87369C096C98}"/>
          </ac:spMkLst>
        </pc:spChg>
        <pc:spChg chg="mod">
          <ac:chgData name="TABATA Akihiro" userId="dce786f4-e27d-4707-8b5c-462080f533e8" providerId="ADAL" clId="{09FCFFB4-D982-754A-913C-948C7C244A92}" dt="2023-02-05T17:48:32.453" v="1275" actId="1076"/>
          <ac:spMkLst>
            <pc:docMk/>
            <pc:sldMk cId="3594864826" sldId="559"/>
            <ac:spMk id="11" creationId="{1379B515-6229-60AC-4DA1-07DB6AB9C39F}"/>
          </ac:spMkLst>
        </pc:spChg>
        <pc:spChg chg="mod">
          <ac:chgData name="TABATA Akihiro" userId="dce786f4-e27d-4707-8b5c-462080f533e8" providerId="ADAL" clId="{09FCFFB4-D982-754A-913C-948C7C244A92}" dt="2023-02-05T17:48:11.470" v="1261"/>
          <ac:spMkLst>
            <pc:docMk/>
            <pc:sldMk cId="3594864826" sldId="559"/>
            <ac:spMk id="18" creationId="{620EDA72-F45E-6A5E-6FC4-574A56D8926E}"/>
          </ac:spMkLst>
        </pc:spChg>
        <pc:spChg chg="mod">
          <ac:chgData name="TABATA Akihiro" userId="dce786f4-e27d-4707-8b5c-462080f533e8" providerId="ADAL" clId="{09FCFFB4-D982-754A-913C-948C7C244A92}" dt="2023-02-05T17:49:37.344" v="1349" actId="20577"/>
          <ac:spMkLst>
            <pc:docMk/>
            <pc:sldMk cId="3594864826" sldId="559"/>
            <ac:spMk id="19" creationId="{AC06A7AF-F04A-4247-A505-79AEBA2419A0}"/>
          </ac:spMkLst>
        </pc:spChg>
        <pc:grpChg chg="add mod">
          <ac:chgData name="TABATA Akihiro" userId="dce786f4-e27d-4707-8b5c-462080f533e8" providerId="ADAL" clId="{09FCFFB4-D982-754A-913C-948C7C244A92}" dt="2023-02-05T17:48:11.470" v="1261"/>
          <ac:grpSpMkLst>
            <pc:docMk/>
            <pc:sldMk cId="3594864826" sldId="559"/>
            <ac:grpSpMk id="17" creationId="{EEB4B4EC-1CA8-D666-27BE-F3F539D95221}"/>
          </ac:grpSpMkLst>
        </pc:grpChg>
      </pc:sldChg>
      <pc:sldChg chg="modSp add del mod">
        <pc:chgData name="TABATA Akihiro" userId="dce786f4-e27d-4707-8b5c-462080f533e8" providerId="ADAL" clId="{09FCFFB4-D982-754A-913C-948C7C244A92}" dt="2023-02-06T08:51:26.939" v="7294" actId="2696"/>
        <pc:sldMkLst>
          <pc:docMk/>
          <pc:sldMk cId="93972331" sldId="560"/>
        </pc:sldMkLst>
        <pc:spChg chg="mod">
          <ac:chgData name="TABATA Akihiro" userId="dce786f4-e27d-4707-8b5c-462080f533e8" providerId="ADAL" clId="{09FCFFB4-D982-754A-913C-948C7C244A92}" dt="2023-02-05T17:58:00.260" v="1577" actId="20577"/>
          <ac:spMkLst>
            <pc:docMk/>
            <pc:sldMk cId="93972331" sldId="560"/>
            <ac:spMk id="3" creationId="{B48E1CC5-B1FA-1618-A3B7-3A382E68CA24}"/>
          </ac:spMkLst>
        </pc:spChg>
      </pc:sldChg>
      <pc:sldChg chg="modSp add del mod">
        <pc:chgData name="TABATA Akihiro" userId="dce786f4-e27d-4707-8b5c-462080f533e8" providerId="ADAL" clId="{09FCFFB4-D982-754A-913C-948C7C244A92}" dt="2023-02-06T08:51:26.939" v="7294" actId="2696"/>
        <pc:sldMkLst>
          <pc:docMk/>
          <pc:sldMk cId="960747734" sldId="561"/>
        </pc:sldMkLst>
        <pc:spChg chg="mod">
          <ac:chgData name="TABATA Akihiro" userId="dce786f4-e27d-4707-8b5c-462080f533e8" providerId="ADAL" clId="{09FCFFB4-D982-754A-913C-948C7C244A92}" dt="2023-02-05T18:00:56.988" v="1611" actId="6549"/>
          <ac:spMkLst>
            <pc:docMk/>
            <pc:sldMk cId="960747734" sldId="561"/>
            <ac:spMk id="2" creationId="{429D9A7B-C51B-18D9-1193-6F0B6F0BE887}"/>
          </ac:spMkLst>
        </pc:spChg>
      </pc:sldChg>
      <pc:sldChg chg="modSp add del mod modShow">
        <pc:chgData name="TABATA Akihiro" userId="dce786f4-e27d-4707-8b5c-462080f533e8" providerId="ADAL" clId="{09FCFFB4-D982-754A-913C-948C7C244A92}" dt="2023-02-06T08:51:26.939" v="7294" actId="2696"/>
        <pc:sldMkLst>
          <pc:docMk/>
          <pc:sldMk cId="119179090" sldId="562"/>
        </pc:sldMkLst>
        <pc:spChg chg="mod">
          <ac:chgData name="TABATA Akihiro" userId="dce786f4-e27d-4707-8b5c-462080f533e8" providerId="ADAL" clId="{09FCFFB4-D982-754A-913C-948C7C244A92}" dt="2023-02-05T18:02:22.251" v="1656" actId="20577"/>
          <ac:spMkLst>
            <pc:docMk/>
            <pc:sldMk cId="119179090" sldId="562"/>
            <ac:spMk id="2" creationId="{429D9A7B-C51B-18D9-1193-6F0B6F0BE887}"/>
          </ac:spMkLst>
        </pc:spChg>
        <pc:spChg chg="mod">
          <ac:chgData name="TABATA Akihiro" userId="dce786f4-e27d-4707-8b5c-462080f533e8" providerId="ADAL" clId="{09FCFFB4-D982-754A-913C-948C7C244A92}" dt="2023-02-05T18:55:04.833" v="3663" actId="20577"/>
          <ac:spMkLst>
            <pc:docMk/>
            <pc:sldMk cId="119179090" sldId="562"/>
            <ac:spMk id="3" creationId="{B48E1CC5-B1FA-1618-A3B7-3A382E68CA24}"/>
          </ac:spMkLst>
        </pc:spChg>
      </pc:sldChg>
      <pc:sldChg chg="modSp add del mod modShow">
        <pc:chgData name="TABATA Akihiro" userId="dce786f4-e27d-4707-8b5c-462080f533e8" providerId="ADAL" clId="{09FCFFB4-D982-754A-913C-948C7C244A92}" dt="2023-02-05T19:14:12.604" v="4260" actId="2696"/>
        <pc:sldMkLst>
          <pc:docMk/>
          <pc:sldMk cId="4263956376" sldId="563"/>
        </pc:sldMkLst>
        <pc:spChg chg="mod">
          <ac:chgData name="TABATA Akihiro" userId="dce786f4-e27d-4707-8b5c-462080f533e8" providerId="ADAL" clId="{09FCFFB4-D982-754A-913C-948C7C244A92}" dt="2023-02-05T18:15:10.406" v="2129" actId="20577"/>
          <ac:spMkLst>
            <pc:docMk/>
            <pc:sldMk cId="4263956376" sldId="563"/>
            <ac:spMk id="2" creationId="{429D9A7B-C51B-18D9-1193-6F0B6F0BE887}"/>
          </ac:spMkLst>
        </pc:spChg>
        <pc:spChg chg="mod">
          <ac:chgData name="TABATA Akihiro" userId="dce786f4-e27d-4707-8b5c-462080f533e8" providerId="ADAL" clId="{09FCFFB4-D982-754A-913C-948C7C244A92}" dt="2023-02-05T18:15:31.528" v="2167" actId="20577"/>
          <ac:spMkLst>
            <pc:docMk/>
            <pc:sldMk cId="4263956376" sldId="563"/>
            <ac:spMk id="3" creationId="{B48E1CC5-B1FA-1618-A3B7-3A382E68CA24}"/>
          </ac:spMkLst>
        </pc:spChg>
      </pc:sldChg>
      <pc:sldChg chg="modSp add mod modNotesTx">
        <pc:chgData name="TABATA Akihiro" userId="dce786f4-e27d-4707-8b5c-462080f533e8" providerId="ADAL" clId="{09FCFFB4-D982-754A-913C-948C7C244A92}" dt="2023-02-05T18:48:11.001" v="3467" actId="20577"/>
        <pc:sldMkLst>
          <pc:docMk/>
          <pc:sldMk cId="493522928" sldId="564"/>
        </pc:sldMkLst>
        <pc:spChg chg="mod">
          <ac:chgData name="TABATA Akihiro" userId="dce786f4-e27d-4707-8b5c-462080f533e8" providerId="ADAL" clId="{09FCFFB4-D982-754A-913C-948C7C244A92}" dt="2023-02-05T18:11:43.928" v="1983" actId="6549"/>
          <ac:spMkLst>
            <pc:docMk/>
            <pc:sldMk cId="493522928" sldId="564"/>
            <ac:spMk id="2" creationId="{429D9A7B-C51B-18D9-1193-6F0B6F0BE887}"/>
          </ac:spMkLst>
        </pc:spChg>
        <pc:spChg chg="mod">
          <ac:chgData name="TABATA Akihiro" userId="dce786f4-e27d-4707-8b5c-462080f533e8" providerId="ADAL" clId="{09FCFFB4-D982-754A-913C-948C7C244A92}" dt="2023-02-05T18:48:11.001" v="3467" actId="20577"/>
          <ac:spMkLst>
            <pc:docMk/>
            <pc:sldMk cId="493522928" sldId="564"/>
            <ac:spMk id="3" creationId="{B48E1CC5-B1FA-1618-A3B7-3A382E68CA24}"/>
          </ac:spMkLst>
        </pc:spChg>
      </pc:sldChg>
      <pc:sldChg chg="modSp add del mod modShow">
        <pc:chgData name="TABATA Akihiro" userId="dce786f4-e27d-4707-8b5c-462080f533e8" providerId="ADAL" clId="{09FCFFB4-D982-754A-913C-948C7C244A92}" dt="2023-02-06T17:11:20.470" v="11136" actId="2696"/>
        <pc:sldMkLst>
          <pc:docMk/>
          <pc:sldMk cId="1053556524" sldId="565"/>
        </pc:sldMkLst>
        <pc:spChg chg="mod">
          <ac:chgData name="TABATA Akihiro" userId="dce786f4-e27d-4707-8b5c-462080f533e8" providerId="ADAL" clId="{09FCFFB4-D982-754A-913C-948C7C244A92}" dt="2023-02-05T19:03:02.006" v="3871" actId="20577"/>
          <ac:spMkLst>
            <pc:docMk/>
            <pc:sldMk cId="1053556524" sldId="565"/>
            <ac:spMk id="3" creationId="{B48E1CC5-B1FA-1618-A3B7-3A382E68CA24}"/>
          </ac:spMkLst>
        </pc:spChg>
      </pc:sldChg>
      <pc:sldChg chg="add del mod modShow">
        <pc:chgData name="TABATA Akihiro" userId="dce786f4-e27d-4707-8b5c-462080f533e8" providerId="ADAL" clId="{09FCFFB4-D982-754A-913C-948C7C244A92}" dt="2023-02-06T08:51:46.238" v="7295" actId="2696"/>
        <pc:sldMkLst>
          <pc:docMk/>
          <pc:sldMk cId="1972560041" sldId="566"/>
        </pc:sldMkLst>
      </pc:sldChg>
      <pc:sldChg chg="modSp add del mod">
        <pc:chgData name="TABATA Akihiro" userId="dce786f4-e27d-4707-8b5c-462080f533e8" providerId="ADAL" clId="{09FCFFB4-D982-754A-913C-948C7C244A92}" dt="2023-02-06T08:51:26.939" v="7294" actId="2696"/>
        <pc:sldMkLst>
          <pc:docMk/>
          <pc:sldMk cId="3655143263" sldId="567"/>
        </pc:sldMkLst>
        <pc:spChg chg="mod">
          <ac:chgData name="TABATA Akihiro" userId="dce786f4-e27d-4707-8b5c-462080f533e8" providerId="ADAL" clId="{09FCFFB4-D982-754A-913C-948C7C244A92}" dt="2023-02-05T18:57:20.199" v="3782" actId="6549"/>
          <ac:spMkLst>
            <pc:docMk/>
            <pc:sldMk cId="3655143263" sldId="567"/>
            <ac:spMk id="3" creationId="{B48E1CC5-B1FA-1618-A3B7-3A382E68CA24}"/>
          </ac:spMkLst>
        </pc:spChg>
      </pc:sldChg>
      <pc:sldChg chg="addSp modSp add mod ord modShow">
        <pc:chgData name="TABATA Akihiro" userId="dce786f4-e27d-4707-8b5c-462080f533e8" providerId="ADAL" clId="{09FCFFB4-D982-754A-913C-948C7C244A92}" dt="2023-02-06T17:11:38.068" v="11137" actId="729"/>
        <pc:sldMkLst>
          <pc:docMk/>
          <pc:sldMk cId="1969375295" sldId="568"/>
        </pc:sldMkLst>
        <pc:spChg chg="mod">
          <ac:chgData name="TABATA Akihiro" userId="dce786f4-e27d-4707-8b5c-462080f533e8" providerId="ADAL" clId="{09FCFFB4-D982-754A-913C-948C7C244A92}" dt="2023-02-05T19:08:14.241" v="4012" actId="20577"/>
          <ac:spMkLst>
            <pc:docMk/>
            <pc:sldMk cId="1969375295" sldId="568"/>
            <ac:spMk id="2" creationId="{429D9A7B-C51B-18D9-1193-6F0B6F0BE887}"/>
          </ac:spMkLst>
        </pc:spChg>
        <pc:spChg chg="mod">
          <ac:chgData name="TABATA Akihiro" userId="dce786f4-e27d-4707-8b5c-462080f533e8" providerId="ADAL" clId="{09FCFFB4-D982-754A-913C-948C7C244A92}" dt="2023-02-05T19:08:23.298" v="4014" actId="20577"/>
          <ac:spMkLst>
            <pc:docMk/>
            <pc:sldMk cId="1969375295" sldId="568"/>
            <ac:spMk id="3" creationId="{B48E1CC5-B1FA-1618-A3B7-3A382E68CA24}"/>
          </ac:spMkLst>
        </pc:spChg>
        <pc:spChg chg="mod">
          <ac:chgData name="TABATA Akihiro" userId="dce786f4-e27d-4707-8b5c-462080f533e8" providerId="ADAL" clId="{09FCFFB4-D982-754A-913C-948C7C244A92}" dt="2023-02-05T19:06:09.594" v="3926"/>
          <ac:spMkLst>
            <pc:docMk/>
            <pc:sldMk cId="1969375295" sldId="568"/>
            <ac:spMk id="8" creationId="{FA535EB7-1A2A-76C8-D18D-45C75AF76262}"/>
          </ac:spMkLst>
        </pc:spChg>
        <pc:spChg chg="mod">
          <ac:chgData name="TABATA Akihiro" userId="dce786f4-e27d-4707-8b5c-462080f533e8" providerId="ADAL" clId="{09FCFFB4-D982-754A-913C-948C7C244A92}" dt="2023-02-05T19:07:53.801" v="3978" actId="6549"/>
          <ac:spMkLst>
            <pc:docMk/>
            <pc:sldMk cId="1969375295" sldId="568"/>
            <ac:spMk id="9" creationId="{4048D386-A550-3DA8-4C42-97FBABA15519}"/>
          </ac:spMkLst>
        </pc:spChg>
        <pc:spChg chg="add mod">
          <ac:chgData name="TABATA Akihiro" userId="dce786f4-e27d-4707-8b5c-462080f533e8" providerId="ADAL" clId="{09FCFFB4-D982-754A-913C-948C7C244A92}" dt="2023-02-05T19:07:03.870" v="3946" actId="14100"/>
          <ac:spMkLst>
            <pc:docMk/>
            <pc:sldMk cId="1969375295" sldId="568"/>
            <ac:spMk id="12" creationId="{E9BA9AD7-4997-5997-2A86-C6679EA4717B}"/>
          </ac:spMkLst>
        </pc:spChg>
        <pc:spChg chg="add mod">
          <ac:chgData name="TABATA Akihiro" userId="dce786f4-e27d-4707-8b5c-462080f533e8" providerId="ADAL" clId="{09FCFFB4-D982-754A-913C-948C7C244A92}" dt="2023-02-05T19:07:03.870" v="3946" actId="14100"/>
          <ac:spMkLst>
            <pc:docMk/>
            <pc:sldMk cId="1969375295" sldId="568"/>
            <ac:spMk id="13" creationId="{D56FF5E6-1771-1A94-2CA4-33F0E090BAC3}"/>
          </ac:spMkLst>
        </pc:spChg>
        <pc:spChg chg="add mod">
          <ac:chgData name="TABATA Akihiro" userId="dce786f4-e27d-4707-8b5c-462080f533e8" providerId="ADAL" clId="{09FCFFB4-D982-754A-913C-948C7C244A92}" dt="2023-02-05T19:07:03.870" v="3946" actId="14100"/>
          <ac:spMkLst>
            <pc:docMk/>
            <pc:sldMk cId="1969375295" sldId="568"/>
            <ac:spMk id="14" creationId="{2391F9D3-E82D-7CFC-1EE3-DBADE9556216}"/>
          </ac:spMkLst>
        </pc:spChg>
        <pc:spChg chg="add mod">
          <ac:chgData name="TABATA Akihiro" userId="dce786f4-e27d-4707-8b5c-462080f533e8" providerId="ADAL" clId="{09FCFFB4-D982-754A-913C-948C7C244A92}" dt="2023-02-05T19:07:03.870" v="3946" actId="14100"/>
          <ac:spMkLst>
            <pc:docMk/>
            <pc:sldMk cId="1969375295" sldId="568"/>
            <ac:spMk id="19" creationId="{5626E504-E658-52B4-9EDF-68268CA6AE21}"/>
          </ac:spMkLst>
        </pc:spChg>
        <pc:grpChg chg="add mod">
          <ac:chgData name="TABATA Akihiro" userId="dce786f4-e27d-4707-8b5c-462080f533e8" providerId="ADAL" clId="{09FCFFB4-D982-754A-913C-948C7C244A92}" dt="2023-02-05T19:06:09.594" v="3926"/>
          <ac:grpSpMkLst>
            <pc:docMk/>
            <pc:sldMk cId="1969375295" sldId="568"/>
            <ac:grpSpMk id="7" creationId="{02800C25-1AF0-4E5E-4960-0B9FD93DD492}"/>
          </ac:grpSpMkLst>
        </pc:grpChg>
        <pc:grpChg chg="add mod">
          <ac:chgData name="TABATA Akihiro" userId="dce786f4-e27d-4707-8b5c-462080f533e8" providerId="ADAL" clId="{09FCFFB4-D982-754A-913C-948C7C244A92}" dt="2023-02-05T19:07:03.870" v="3946" actId="14100"/>
          <ac:grpSpMkLst>
            <pc:docMk/>
            <pc:sldMk cId="1969375295" sldId="568"/>
            <ac:grpSpMk id="15" creationId="{462E67EC-12E4-75A1-0FCE-B689EC19BB21}"/>
          </ac:grpSpMkLst>
        </pc:grpChg>
        <pc:picChg chg="add mod">
          <ac:chgData name="TABATA Akihiro" userId="dce786f4-e27d-4707-8b5c-462080f533e8" providerId="ADAL" clId="{09FCFFB4-D982-754A-913C-948C7C244A92}" dt="2023-02-05T19:07:03.870" v="3946" actId="14100"/>
          <ac:picMkLst>
            <pc:docMk/>
            <pc:sldMk cId="1969375295" sldId="568"/>
            <ac:picMk id="10" creationId="{7A380975-60D7-967E-9431-503F9CAF1FE5}"/>
          </ac:picMkLst>
        </pc:picChg>
        <pc:picChg chg="add mod">
          <ac:chgData name="TABATA Akihiro" userId="dce786f4-e27d-4707-8b5c-462080f533e8" providerId="ADAL" clId="{09FCFFB4-D982-754A-913C-948C7C244A92}" dt="2023-02-05T19:07:03.870" v="3946" actId="14100"/>
          <ac:picMkLst>
            <pc:docMk/>
            <pc:sldMk cId="1969375295" sldId="568"/>
            <ac:picMk id="11" creationId="{BD90E78E-D983-CAB2-2156-EF213ECD775F}"/>
          </ac:picMkLst>
        </pc:picChg>
        <pc:picChg chg="mod">
          <ac:chgData name="TABATA Akihiro" userId="dce786f4-e27d-4707-8b5c-462080f533e8" providerId="ADAL" clId="{09FCFFB4-D982-754A-913C-948C7C244A92}" dt="2023-02-05T19:06:32.120" v="3944"/>
          <ac:picMkLst>
            <pc:docMk/>
            <pc:sldMk cId="1969375295" sldId="568"/>
            <ac:picMk id="16" creationId="{2E07465B-A368-085A-9E98-A495D9B38D09}"/>
          </ac:picMkLst>
        </pc:picChg>
        <pc:picChg chg="mod">
          <ac:chgData name="TABATA Akihiro" userId="dce786f4-e27d-4707-8b5c-462080f533e8" providerId="ADAL" clId="{09FCFFB4-D982-754A-913C-948C7C244A92}" dt="2023-02-05T19:06:32.120" v="3944"/>
          <ac:picMkLst>
            <pc:docMk/>
            <pc:sldMk cId="1969375295" sldId="568"/>
            <ac:picMk id="17" creationId="{36D0AC02-0E0E-9AB3-D180-6EEB5169553B}"/>
          </ac:picMkLst>
        </pc:picChg>
        <pc:picChg chg="mod">
          <ac:chgData name="TABATA Akihiro" userId="dce786f4-e27d-4707-8b5c-462080f533e8" providerId="ADAL" clId="{09FCFFB4-D982-754A-913C-948C7C244A92}" dt="2023-02-05T19:06:32.120" v="3944"/>
          <ac:picMkLst>
            <pc:docMk/>
            <pc:sldMk cId="1969375295" sldId="568"/>
            <ac:picMk id="18" creationId="{E35ABE60-02D7-64DE-981F-B09E950F645F}"/>
          </ac:picMkLst>
        </pc:picChg>
      </pc:sldChg>
      <pc:sldChg chg="addSp delSp modSp add mod modShow">
        <pc:chgData name="TABATA Akihiro" userId="dce786f4-e27d-4707-8b5c-462080f533e8" providerId="ADAL" clId="{09FCFFB4-D982-754A-913C-948C7C244A92}" dt="2023-02-06T18:05:32.562" v="11724" actId="729"/>
        <pc:sldMkLst>
          <pc:docMk/>
          <pc:sldMk cId="3277085673" sldId="569"/>
        </pc:sldMkLst>
        <pc:spChg chg="mod">
          <ac:chgData name="TABATA Akihiro" userId="dce786f4-e27d-4707-8b5c-462080f533e8" providerId="ADAL" clId="{09FCFFB4-D982-754A-913C-948C7C244A92}" dt="2023-02-05T19:22:53.789" v="4375" actId="6549"/>
          <ac:spMkLst>
            <pc:docMk/>
            <pc:sldMk cId="3277085673" sldId="569"/>
            <ac:spMk id="2" creationId="{F3811DC9-341F-BBA0-C54A-088846C033BA}"/>
          </ac:spMkLst>
        </pc:spChg>
        <pc:spChg chg="mod">
          <ac:chgData name="TABATA Akihiro" userId="dce786f4-e27d-4707-8b5c-462080f533e8" providerId="ADAL" clId="{09FCFFB4-D982-754A-913C-948C7C244A92}" dt="2023-02-06T08:52:21.607" v="7298" actId="207"/>
          <ac:spMkLst>
            <pc:docMk/>
            <pc:sldMk cId="3277085673" sldId="569"/>
            <ac:spMk id="3" creationId="{47D7CAC5-DEC9-1CB0-F16F-2672028051A9}"/>
          </ac:spMkLst>
        </pc:spChg>
        <pc:spChg chg="mod">
          <ac:chgData name="TABATA Akihiro" userId="dce786f4-e27d-4707-8b5c-462080f533e8" providerId="ADAL" clId="{09FCFFB4-D982-754A-913C-948C7C244A92}" dt="2023-02-06T07:00:46.805" v="5993" actId="20577"/>
          <ac:spMkLst>
            <pc:docMk/>
            <pc:sldMk cId="3277085673" sldId="569"/>
            <ac:spMk id="9" creationId="{74329780-FF0A-FEE2-7CAA-3F17547C8B7B}"/>
          </ac:spMkLst>
        </pc:spChg>
        <pc:spChg chg="mod">
          <ac:chgData name="TABATA Akihiro" userId="dce786f4-e27d-4707-8b5c-462080f533e8" providerId="ADAL" clId="{09FCFFB4-D982-754A-913C-948C7C244A92}" dt="2023-02-06T06:59:55.961" v="5895"/>
          <ac:spMkLst>
            <pc:docMk/>
            <pc:sldMk cId="3277085673" sldId="569"/>
            <ac:spMk id="10" creationId="{2349089B-6051-2B6C-9298-920A19DC28E2}"/>
          </ac:spMkLst>
        </pc:spChg>
        <pc:spChg chg="mod">
          <ac:chgData name="TABATA Akihiro" userId="dce786f4-e27d-4707-8b5c-462080f533e8" providerId="ADAL" clId="{09FCFFB4-D982-754A-913C-948C7C244A92}" dt="2023-02-06T07:00:31.091" v="5979" actId="6549"/>
          <ac:spMkLst>
            <pc:docMk/>
            <pc:sldMk cId="3277085673" sldId="569"/>
            <ac:spMk id="11" creationId="{08D68BBF-67F7-F337-5CE9-1B8D741624F8}"/>
          </ac:spMkLst>
        </pc:spChg>
        <pc:spChg chg="mod">
          <ac:chgData name="TABATA Akihiro" userId="dce786f4-e27d-4707-8b5c-462080f533e8" providerId="ADAL" clId="{09FCFFB4-D982-754A-913C-948C7C244A92}" dt="2023-02-06T07:00:38.573" v="5981" actId="6549"/>
          <ac:spMkLst>
            <pc:docMk/>
            <pc:sldMk cId="3277085673" sldId="569"/>
            <ac:spMk id="12" creationId="{0CDE7A79-C10F-E53F-CE24-E0C9FF69DB4B}"/>
          </ac:spMkLst>
        </pc:spChg>
        <pc:spChg chg="mod">
          <ac:chgData name="TABATA Akihiro" userId="dce786f4-e27d-4707-8b5c-462080f533e8" providerId="ADAL" clId="{09FCFFB4-D982-754A-913C-948C7C244A92}" dt="2023-02-06T07:00:41.502" v="5983" actId="6549"/>
          <ac:spMkLst>
            <pc:docMk/>
            <pc:sldMk cId="3277085673" sldId="569"/>
            <ac:spMk id="14" creationId="{967E9B85-511C-6F38-9C19-63778EB1376F}"/>
          </ac:spMkLst>
        </pc:spChg>
        <pc:grpChg chg="add del mod">
          <ac:chgData name="TABATA Akihiro" userId="dce786f4-e27d-4707-8b5c-462080f533e8" providerId="ADAL" clId="{09FCFFB4-D982-754A-913C-948C7C244A92}" dt="2023-02-06T07:01:49.417" v="5999" actId="478"/>
          <ac:grpSpMkLst>
            <pc:docMk/>
            <pc:sldMk cId="3277085673" sldId="569"/>
            <ac:grpSpMk id="7" creationId="{4DF68EEA-FA4F-86A3-1ED6-B1E0BAFEBAE3}"/>
          </ac:grpSpMkLst>
        </pc:grpChg>
        <pc:grpChg chg="del">
          <ac:chgData name="TABATA Akihiro" userId="dce786f4-e27d-4707-8b5c-462080f533e8" providerId="ADAL" clId="{09FCFFB4-D982-754A-913C-948C7C244A92}" dt="2023-02-06T07:01:50.030" v="6000" actId="478"/>
          <ac:grpSpMkLst>
            <pc:docMk/>
            <pc:sldMk cId="3277085673" sldId="569"/>
            <ac:grpSpMk id="15" creationId="{D986EAA3-EE44-A993-1E15-432224BBCD3B}"/>
          </ac:grpSpMkLst>
        </pc:grpChg>
        <pc:grpChg chg="del mod">
          <ac:chgData name="TABATA Akihiro" userId="dce786f4-e27d-4707-8b5c-462080f533e8" providerId="ADAL" clId="{09FCFFB4-D982-754A-913C-948C7C244A92}" dt="2023-02-06T07:01:48.767" v="5998" actId="478"/>
          <ac:grpSpMkLst>
            <pc:docMk/>
            <pc:sldMk cId="3277085673" sldId="569"/>
            <ac:grpSpMk id="16" creationId="{6E94F4E2-40D3-E342-5E4A-F893477C0173}"/>
          </ac:grpSpMkLst>
        </pc:grpChg>
      </pc:sldChg>
      <pc:sldChg chg="addSp delSp modSp add del mod">
        <pc:chgData name="TABATA Akihiro" userId="dce786f4-e27d-4707-8b5c-462080f533e8" providerId="ADAL" clId="{09FCFFB4-D982-754A-913C-948C7C244A92}" dt="2023-02-06T09:20:45.243" v="7664" actId="2696"/>
        <pc:sldMkLst>
          <pc:docMk/>
          <pc:sldMk cId="2248549066" sldId="570"/>
        </pc:sldMkLst>
        <pc:spChg chg="mod">
          <ac:chgData name="TABATA Akihiro" userId="dce786f4-e27d-4707-8b5c-462080f533e8" providerId="ADAL" clId="{09FCFFB4-D982-754A-913C-948C7C244A92}" dt="2023-02-05T19:28:18.506" v="4521" actId="6549"/>
          <ac:spMkLst>
            <pc:docMk/>
            <pc:sldMk cId="2248549066" sldId="570"/>
            <ac:spMk id="2" creationId="{F3811DC9-341F-BBA0-C54A-088846C033BA}"/>
          </ac:spMkLst>
        </pc:spChg>
        <pc:spChg chg="mod">
          <ac:chgData name="TABATA Akihiro" userId="dce786f4-e27d-4707-8b5c-462080f533e8" providerId="ADAL" clId="{09FCFFB4-D982-754A-913C-948C7C244A92}" dt="2023-02-05T19:29:08.785" v="4538" actId="6549"/>
          <ac:spMkLst>
            <pc:docMk/>
            <pc:sldMk cId="2248549066" sldId="570"/>
            <ac:spMk id="3" creationId="{47D7CAC5-DEC9-1CB0-F16F-2672028051A9}"/>
          </ac:spMkLst>
        </pc:spChg>
        <pc:spChg chg="del mod">
          <ac:chgData name="TABATA Akihiro" userId="dce786f4-e27d-4707-8b5c-462080f533e8" providerId="ADAL" clId="{09FCFFB4-D982-754A-913C-948C7C244A92}" dt="2023-02-05T19:28:27.523" v="4523" actId="478"/>
          <ac:spMkLst>
            <pc:docMk/>
            <pc:sldMk cId="2248549066" sldId="570"/>
            <ac:spMk id="19" creationId="{011E43AC-B723-29BE-6E33-F39BC68340E6}"/>
          </ac:spMkLst>
        </pc:spChg>
        <pc:grpChg chg="del">
          <ac:chgData name="TABATA Akihiro" userId="dce786f4-e27d-4707-8b5c-462080f533e8" providerId="ADAL" clId="{09FCFFB4-D982-754A-913C-948C7C244A92}" dt="2023-02-05T19:28:29.503" v="4525" actId="478"/>
          <ac:grpSpMkLst>
            <pc:docMk/>
            <pc:sldMk cId="2248549066" sldId="570"/>
            <ac:grpSpMk id="15" creationId="{D986EAA3-EE44-A993-1E15-432224BBCD3B}"/>
          </ac:grpSpMkLst>
        </pc:grpChg>
        <pc:grpChg chg="del">
          <ac:chgData name="TABATA Akihiro" userId="dce786f4-e27d-4707-8b5c-462080f533e8" providerId="ADAL" clId="{09FCFFB4-D982-754A-913C-948C7C244A92}" dt="2023-02-05T19:28:28.907" v="4524" actId="478"/>
          <ac:grpSpMkLst>
            <pc:docMk/>
            <pc:sldMk cId="2248549066" sldId="570"/>
            <ac:grpSpMk id="16" creationId="{6E94F4E2-40D3-E342-5E4A-F893477C0173}"/>
          </ac:grpSpMkLst>
        </pc:grpChg>
        <pc:picChg chg="add mod">
          <ac:chgData name="TABATA Akihiro" userId="dce786f4-e27d-4707-8b5c-462080f533e8" providerId="ADAL" clId="{09FCFFB4-D982-754A-913C-948C7C244A92}" dt="2023-02-05T19:31:35.136" v="4541" actId="1076"/>
          <ac:picMkLst>
            <pc:docMk/>
            <pc:sldMk cId="2248549066" sldId="570"/>
            <ac:picMk id="7" creationId="{BF484390-0323-686F-10FF-339DADD50DDD}"/>
          </ac:picMkLst>
        </pc:picChg>
        <pc:picChg chg="add del mod">
          <ac:chgData name="TABATA Akihiro" userId="dce786f4-e27d-4707-8b5c-462080f533e8" providerId="ADAL" clId="{09FCFFB4-D982-754A-913C-948C7C244A92}" dt="2023-02-05T19:31:51.317" v="4543" actId="478"/>
          <ac:picMkLst>
            <pc:docMk/>
            <pc:sldMk cId="2248549066" sldId="570"/>
            <ac:picMk id="10" creationId="{DE1871CF-0A83-6C56-0FBE-D8F036ADAB0A}"/>
          </ac:picMkLst>
        </pc:picChg>
        <pc:picChg chg="add mod">
          <ac:chgData name="TABATA Akihiro" userId="dce786f4-e27d-4707-8b5c-462080f533e8" providerId="ADAL" clId="{09FCFFB4-D982-754A-913C-948C7C244A92}" dt="2023-02-05T19:35:05.898" v="4633" actId="1076"/>
          <ac:picMkLst>
            <pc:docMk/>
            <pc:sldMk cId="2248549066" sldId="570"/>
            <ac:picMk id="11" creationId="{798420AE-534C-EC42-3A07-4DD62412AC2E}"/>
          </ac:picMkLst>
        </pc:picChg>
        <pc:picChg chg="add mod">
          <ac:chgData name="TABATA Akihiro" userId="dce786f4-e27d-4707-8b5c-462080f533e8" providerId="ADAL" clId="{09FCFFB4-D982-754A-913C-948C7C244A92}" dt="2023-02-05T19:35:08.485" v="4634" actId="1076"/>
          <ac:picMkLst>
            <pc:docMk/>
            <pc:sldMk cId="2248549066" sldId="570"/>
            <ac:picMk id="12" creationId="{92CA6FF0-CFC1-AD94-E84F-7BDCE7BA84A2}"/>
          </ac:picMkLst>
        </pc:picChg>
        <pc:picChg chg="add mod">
          <ac:chgData name="TABATA Akihiro" userId="dce786f4-e27d-4707-8b5c-462080f533e8" providerId="ADAL" clId="{09FCFFB4-D982-754A-913C-948C7C244A92}" dt="2023-02-05T19:37:01.547" v="4653" actId="1076"/>
          <ac:picMkLst>
            <pc:docMk/>
            <pc:sldMk cId="2248549066" sldId="570"/>
            <ac:picMk id="13" creationId="{9D48D133-A6BD-F393-F241-06C88432CA3F}"/>
          </ac:picMkLst>
        </pc:picChg>
        <pc:picChg chg="add mod">
          <ac:chgData name="TABATA Akihiro" userId="dce786f4-e27d-4707-8b5c-462080f533e8" providerId="ADAL" clId="{09FCFFB4-D982-754A-913C-948C7C244A92}" dt="2023-02-05T19:35:48.478" v="4641" actId="1076"/>
          <ac:picMkLst>
            <pc:docMk/>
            <pc:sldMk cId="2248549066" sldId="570"/>
            <ac:picMk id="20" creationId="{E150F0BF-61CA-87B5-3DE9-A49817DD69D0}"/>
          </ac:picMkLst>
        </pc:picChg>
        <pc:picChg chg="add mod">
          <ac:chgData name="TABATA Akihiro" userId="dce786f4-e27d-4707-8b5c-462080f533e8" providerId="ADAL" clId="{09FCFFB4-D982-754A-913C-948C7C244A92}" dt="2023-02-05T19:37:06.857" v="4654" actId="1076"/>
          <ac:picMkLst>
            <pc:docMk/>
            <pc:sldMk cId="2248549066" sldId="570"/>
            <ac:picMk id="21" creationId="{B4A10726-A9D3-BBD3-0525-CC3367B32685}"/>
          </ac:picMkLst>
        </pc:picChg>
        <pc:picChg chg="add mod">
          <ac:chgData name="TABATA Akihiro" userId="dce786f4-e27d-4707-8b5c-462080f533e8" providerId="ADAL" clId="{09FCFFB4-D982-754A-913C-948C7C244A92}" dt="2023-02-05T19:36:24.118" v="4645" actId="1076"/>
          <ac:picMkLst>
            <pc:docMk/>
            <pc:sldMk cId="2248549066" sldId="570"/>
            <ac:picMk id="22" creationId="{AF2FB92D-B5AB-19DA-BE0A-0714CF3EF700}"/>
          </ac:picMkLst>
        </pc:picChg>
        <pc:picChg chg="add del mod">
          <ac:chgData name="TABATA Akihiro" userId="dce786f4-e27d-4707-8b5c-462080f533e8" providerId="ADAL" clId="{09FCFFB4-D982-754A-913C-948C7C244A92}" dt="2023-02-05T19:36:17.905" v="4643" actId="478"/>
          <ac:picMkLst>
            <pc:docMk/>
            <pc:sldMk cId="2248549066" sldId="570"/>
            <ac:picMk id="23" creationId="{C7EA65E5-CC5B-4D48-A57E-F433EC941482}"/>
          </ac:picMkLst>
        </pc:picChg>
        <pc:picChg chg="add del mod">
          <ac:chgData name="TABATA Akihiro" userId="dce786f4-e27d-4707-8b5c-462080f533e8" providerId="ADAL" clId="{09FCFFB4-D982-754A-913C-948C7C244A92}" dt="2023-02-05T19:36:18.625" v="4644" actId="478"/>
          <ac:picMkLst>
            <pc:docMk/>
            <pc:sldMk cId="2248549066" sldId="570"/>
            <ac:picMk id="24" creationId="{8751FC74-969D-8D0B-F3D3-2E62E642D18D}"/>
          </ac:picMkLst>
        </pc:picChg>
        <pc:picChg chg="add mod">
          <ac:chgData name="TABATA Akihiro" userId="dce786f4-e27d-4707-8b5c-462080f533e8" providerId="ADAL" clId="{09FCFFB4-D982-754A-913C-948C7C244A92}" dt="2023-02-05T19:36:54.797" v="4651" actId="1076"/>
          <ac:picMkLst>
            <pc:docMk/>
            <pc:sldMk cId="2248549066" sldId="570"/>
            <ac:picMk id="25" creationId="{22002180-0E70-2205-10F3-4A905EE1B38C}"/>
          </ac:picMkLst>
        </pc:picChg>
        <pc:picChg chg="add mod">
          <ac:chgData name="TABATA Akihiro" userId="dce786f4-e27d-4707-8b5c-462080f533e8" providerId="ADAL" clId="{09FCFFB4-D982-754A-913C-948C7C244A92}" dt="2023-02-05T19:36:58.285" v="4652" actId="1076"/>
          <ac:picMkLst>
            <pc:docMk/>
            <pc:sldMk cId="2248549066" sldId="570"/>
            <ac:picMk id="26" creationId="{7FCBEC44-7FEC-E5E8-99F5-42FA4769F282}"/>
          </ac:picMkLst>
        </pc:picChg>
      </pc:sldChg>
      <pc:sldChg chg="addSp delSp modSp add mod ord modShow">
        <pc:chgData name="TABATA Akihiro" userId="dce786f4-e27d-4707-8b5c-462080f533e8" providerId="ADAL" clId="{09FCFFB4-D982-754A-913C-948C7C244A92}" dt="2023-02-06T13:13:53.069" v="9498" actId="6549"/>
        <pc:sldMkLst>
          <pc:docMk/>
          <pc:sldMk cId="3817163167" sldId="571"/>
        </pc:sldMkLst>
        <pc:spChg chg="mod">
          <ac:chgData name="TABATA Akihiro" userId="dce786f4-e27d-4707-8b5c-462080f533e8" providerId="ADAL" clId="{09FCFFB4-D982-754A-913C-948C7C244A92}" dt="2023-02-06T07:49:57.888" v="6657" actId="20577"/>
          <ac:spMkLst>
            <pc:docMk/>
            <pc:sldMk cId="3817163167" sldId="571"/>
            <ac:spMk id="2" creationId="{F3811DC9-341F-BBA0-C54A-088846C033BA}"/>
          </ac:spMkLst>
        </pc:spChg>
        <pc:spChg chg="mod">
          <ac:chgData name="TABATA Akihiro" userId="dce786f4-e27d-4707-8b5c-462080f533e8" providerId="ADAL" clId="{09FCFFB4-D982-754A-913C-948C7C244A92}" dt="2023-02-06T09:39:01.873" v="7896" actId="1076"/>
          <ac:spMkLst>
            <pc:docMk/>
            <pc:sldMk cId="3817163167" sldId="571"/>
            <ac:spMk id="3" creationId="{47D7CAC5-DEC9-1CB0-F16F-2672028051A9}"/>
          </ac:spMkLst>
        </pc:spChg>
        <pc:spChg chg="add mod">
          <ac:chgData name="TABATA Akihiro" userId="dce786f4-e27d-4707-8b5c-462080f533e8" providerId="ADAL" clId="{09FCFFB4-D982-754A-913C-948C7C244A92}" dt="2023-02-06T07:39:06.494" v="6378" actId="1037"/>
          <ac:spMkLst>
            <pc:docMk/>
            <pc:sldMk cId="3817163167" sldId="571"/>
            <ac:spMk id="14" creationId="{BF0BCA53-DBED-5DC0-2901-714B07B3DCEF}"/>
          </ac:spMkLst>
        </pc:spChg>
        <pc:spChg chg="add mod">
          <ac:chgData name="TABATA Akihiro" userId="dce786f4-e27d-4707-8b5c-462080f533e8" providerId="ADAL" clId="{09FCFFB4-D982-754A-913C-948C7C244A92}" dt="2023-02-06T08:00:36.481" v="6835" actId="207"/>
          <ac:spMkLst>
            <pc:docMk/>
            <pc:sldMk cId="3817163167" sldId="571"/>
            <ac:spMk id="15" creationId="{274588B8-E9D3-29F2-52B3-812CAE8554B3}"/>
          </ac:spMkLst>
        </pc:spChg>
        <pc:spChg chg="add mod">
          <ac:chgData name="TABATA Akihiro" userId="dce786f4-e27d-4707-8b5c-462080f533e8" providerId="ADAL" clId="{09FCFFB4-D982-754A-913C-948C7C244A92}" dt="2023-02-06T07:35:32.852" v="6348" actId="1035"/>
          <ac:spMkLst>
            <pc:docMk/>
            <pc:sldMk cId="3817163167" sldId="571"/>
            <ac:spMk id="16" creationId="{0DDE3853-993B-C2E3-E476-5BEB1DD6A1B2}"/>
          </ac:spMkLst>
        </pc:spChg>
        <pc:spChg chg="add mod">
          <ac:chgData name="TABATA Akihiro" userId="dce786f4-e27d-4707-8b5c-462080f533e8" providerId="ADAL" clId="{09FCFFB4-D982-754A-913C-948C7C244A92}" dt="2023-02-06T07:46:27.408" v="6568" actId="14100"/>
          <ac:spMkLst>
            <pc:docMk/>
            <pc:sldMk cId="3817163167" sldId="571"/>
            <ac:spMk id="17" creationId="{9B6A09D4-A9B0-BE36-9E40-476B05B6F767}"/>
          </ac:spMkLst>
        </pc:spChg>
        <pc:spChg chg="add mod">
          <ac:chgData name="TABATA Akihiro" userId="dce786f4-e27d-4707-8b5c-462080f533e8" providerId="ADAL" clId="{09FCFFB4-D982-754A-913C-948C7C244A92}" dt="2023-02-06T07:32:42.281" v="6319" actId="14100"/>
          <ac:spMkLst>
            <pc:docMk/>
            <pc:sldMk cId="3817163167" sldId="571"/>
            <ac:spMk id="18" creationId="{DAC0EAC4-5837-03CA-B6C6-7DD34073BEFA}"/>
          </ac:spMkLst>
        </pc:spChg>
        <pc:spChg chg="add mod">
          <ac:chgData name="TABATA Akihiro" userId="dce786f4-e27d-4707-8b5c-462080f533e8" providerId="ADAL" clId="{09FCFFB4-D982-754A-913C-948C7C244A92}" dt="2023-02-06T09:36:04.214" v="7873" actId="1076"/>
          <ac:spMkLst>
            <pc:docMk/>
            <pc:sldMk cId="3817163167" sldId="571"/>
            <ac:spMk id="19" creationId="{63529234-33B9-9C9E-F16A-8F0FDD46905F}"/>
          </ac:spMkLst>
        </pc:spChg>
        <pc:spChg chg="add del mod">
          <ac:chgData name="TABATA Akihiro" userId="dce786f4-e27d-4707-8b5c-462080f533e8" providerId="ADAL" clId="{09FCFFB4-D982-754A-913C-948C7C244A92}" dt="2023-02-05T20:20:48.988" v="4938" actId="478"/>
          <ac:spMkLst>
            <pc:docMk/>
            <pc:sldMk cId="3817163167" sldId="571"/>
            <ac:spMk id="19" creationId="{DF544BC3-107A-6E54-86E4-E1EAFDD0220F}"/>
          </ac:spMkLst>
        </pc:spChg>
        <pc:spChg chg="add mod">
          <ac:chgData name="TABATA Akihiro" userId="dce786f4-e27d-4707-8b5c-462080f533e8" providerId="ADAL" clId="{09FCFFB4-D982-754A-913C-948C7C244A92}" dt="2023-02-06T09:32:25.585" v="7814" actId="1076"/>
          <ac:spMkLst>
            <pc:docMk/>
            <pc:sldMk cId="3817163167" sldId="571"/>
            <ac:spMk id="23" creationId="{D2DF615B-8DFE-DCFE-AF66-DB07D31C40A2}"/>
          </ac:spMkLst>
        </pc:spChg>
        <pc:spChg chg="add mod">
          <ac:chgData name="TABATA Akihiro" userId="dce786f4-e27d-4707-8b5c-462080f533e8" providerId="ADAL" clId="{09FCFFB4-D982-754A-913C-948C7C244A92}" dt="2023-02-06T09:36:33.696" v="7875" actId="1076"/>
          <ac:spMkLst>
            <pc:docMk/>
            <pc:sldMk cId="3817163167" sldId="571"/>
            <ac:spMk id="24" creationId="{4FCBBB6D-D8BD-424F-D208-1EAA97523A1D}"/>
          </ac:spMkLst>
        </pc:spChg>
        <pc:spChg chg="add del mod">
          <ac:chgData name="TABATA Akihiro" userId="dce786f4-e27d-4707-8b5c-462080f533e8" providerId="ADAL" clId="{09FCFFB4-D982-754A-913C-948C7C244A92}" dt="2023-02-05T20:26:07.417" v="5006" actId="478"/>
          <ac:spMkLst>
            <pc:docMk/>
            <pc:sldMk cId="3817163167" sldId="571"/>
            <ac:spMk id="31" creationId="{032F061D-CA7C-0241-EBF8-81C891A98068}"/>
          </ac:spMkLst>
        </pc:spChg>
        <pc:spChg chg="add del mod">
          <ac:chgData name="TABATA Akihiro" userId="dce786f4-e27d-4707-8b5c-462080f533e8" providerId="ADAL" clId="{09FCFFB4-D982-754A-913C-948C7C244A92}" dt="2023-02-05T20:26:07.417" v="5006" actId="478"/>
          <ac:spMkLst>
            <pc:docMk/>
            <pc:sldMk cId="3817163167" sldId="571"/>
            <ac:spMk id="32" creationId="{7C388237-8B30-397B-9C14-DAD602E3D783}"/>
          </ac:spMkLst>
        </pc:spChg>
        <pc:spChg chg="add del mod">
          <ac:chgData name="TABATA Akihiro" userId="dce786f4-e27d-4707-8b5c-462080f533e8" providerId="ADAL" clId="{09FCFFB4-D982-754A-913C-948C7C244A92}" dt="2023-02-05T20:26:07.417" v="5006" actId="478"/>
          <ac:spMkLst>
            <pc:docMk/>
            <pc:sldMk cId="3817163167" sldId="571"/>
            <ac:spMk id="33" creationId="{512BA801-9561-A2CB-F2B0-192A02D6E173}"/>
          </ac:spMkLst>
        </pc:spChg>
        <pc:spChg chg="add del mod">
          <ac:chgData name="TABATA Akihiro" userId="dce786f4-e27d-4707-8b5c-462080f533e8" providerId="ADAL" clId="{09FCFFB4-D982-754A-913C-948C7C244A92}" dt="2023-02-05T20:26:07.417" v="5006" actId="478"/>
          <ac:spMkLst>
            <pc:docMk/>
            <pc:sldMk cId="3817163167" sldId="571"/>
            <ac:spMk id="34" creationId="{D8E0190E-95B6-BD24-3DAE-F458F0C5E052}"/>
          </ac:spMkLst>
        </pc:spChg>
        <pc:spChg chg="add del mod">
          <ac:chgData name="TABATA Akihiro" userId="dce786f4-e27d-4707-8b5c-462080f533e8" providerId="ADAL" clId="{09FCFFB4-D982-754A-913C-948C7C244A92}" dt="2023-02-05T20:26:07.417" v="5006" actId="478"/>
          <ac:spMkLst>
            <pc:docMk/>
            <pc:sldMk cId="3817163167" sldId="571"/>
            <ac:spMk id="35" creationId="{E0B79467-1007-99A6-778E-780EE709ADE6}"/>
          </ac:spMkLst>
        </pc:spChg>
        <pc:spChg chg="add mod">
          <ac:chgData name="TABATA Akihiro" userId="dce786f4-e27d-4707-8b5c-462080f533e8" providerId="ADAL" clId="{09FCFFB4-D982-754A-913C-948C7C244A92}" dt="2023-02-06T07:52:19.515" v="6722" actId="1037"/>
          <ac:spMkLst>
            <pc:docMk/>
            <pc:sldMk cId="3817163167" sldId="571"/>
            <ac:spMk id="48" creationId="{81E3EBBB-3E4E-8653-EA13-92911BC0BADD}"/>
          </ac:spMkLst>
        </pc:spChg>
        <pc:spChg chg="del mod">
          <ac:chgData name="TABATA Akihiro" userId="dce786f4-e27d-4707-8b5c-462080f533e8" providerId="ADAL" clId="{09FCFFB4-D982-754A-913C-948C7C244A92}" dt="2023-02-06T07:08:08.540" v="6135" actId="478"/>
          <ac:spMkLst>
            <pc:docMk/>
            <pc:sldMk cId="3817163167" sldId="571"/>
            <ac:spMk id="52" creationId="{45A72DA9-CA4E-E975-3301-AFACC10A0762}"/>
          </ac:spMkLst>
        </pc:spChg>
        <pc:spChg chg="add del mod">
          <ac:chgData name="TABATA Akihiro" userId="dce786f4-e27d-4707-8b5c-462080f533e8" providerId="ADAL" clId="{09FCFFB4-D982-754A-913C-948C7C244A92}" dt="2023-02-06T07:06:06.397" v="6129" actId="478"/>
          <ac:spMkLst>
            <pc:docMk/>
            <pc:sldMk cId="3817163167" sldId="571"/>
            <ac:spMk id="53" creationId="{3F09481F-7717-B433-86F2-457939D39768}"/>
          </ac:spMkLst>
        </pc:spChg>
        <pc:spChg chg="mod">
          <ac:chgData name="TABATA Akihiro" userId="dce786f4-e27d-4707-8b5c-462080f533e8" providerId="ADAL" clId="{09FCFFB4-D982-754A-913C-948C7C244A92}" dt="2023-02-06T02:11:41.137" v="5033"/>
          <ac:spMkLst>
            <pc:docMk/>
            <pc:sldMk cId="3817163167" sldId="571"/>
            <ac:spMk id="57" creationId="{500FFCDE-4CF9-ECF6-E2B0-2977F7B902D7}"/>
          </ac:spMkLst>
        </pc:spChg>
        <pc:spChg chg="add del mod">
          <ac:chgData name="TABATA Akihiro" userId="dce786f4-e27d-4707-8b5c-462080f533e8" providerId="ADAL" clId="{09FCFFB4-D982-754A-913C-948C7C244A92}" dt="2023-02-06T07:06:04.305" v="6128" actId="478"/>
          <ac:spMkLst>
            <pc:docMk/>
            <pc:sldMk cId="3817163167" sldId="571"/>
            <ac:spMk id="58" creationId="{65A1EDB1-570A-60E9-88B6-18189AA0603C}"/>
          </ac:spMkLst>
        </pc:spChg>
        <pc:spChg chg="add mod">
          <ac:chgData name="TABATA Akihiro" userId="dce786f4-e27d-4707-8b5c-462080f533e8" providerId="ADAL" clId="{09FCFFB4-D982-754A-913C-948C7C244A92}" dt="2023-02-06T07:48:43.539" v="6612" actId="1036"/>
          <ac:spMkLst>
            <pc:docMk/>
            <pc:sldMk cId="3817163167" sldId="571"/>
            <ac:spMk id="59" creationId="{74A82AF2-AEBF-8912-3762-4F4ABB6CDD50}"/>
          </ac:spMkLst>
        </pc:spChg>
        <pc:spChg chg="add mod">
          <ac:chgData name="TABATA Akihiro" userId="dce786f4-e27d-4707-8b5c-462080f533e8" providerId="ADAL" clId="{09FCFFB4-D982-754A-913C-948C7C244A92}" dt="2023-02-06T08:01:52.639" v="6857" actId="1076"/>
          <ac:spMkLst>
            <pc:docMk/>
            <pc:sldMk cId="3817163167" sldId="571"/>
            <ac:spMk id="60" creationId="{20821B11-E3EB-0556-093D-41C141DDC445}"/>
          </ac:spMkLst>
        </pc:spChg>
        <pc:spChg chg="add del mod">
          <ac:chgData name="TABATA Akihiro" userId="dce786f4-e27d-4707-8b5c-462080f533e8" providerId="ADAL" clId="{09FCFFB4-D982-754A-913C-948C7C244A92}" dt="2023-02-06T07:46:02.391" v="6566" actId="478"/>
          <ac:spMkLst>
            <pc:docMk/>
            <pc:sldMk cId="3817163167" sldId="571"/>
            <ac:spMk id="61" creationId="{5B0FEE26-23A9-1C64-A668-AA453B4091A7}"/>
          </ac:spMkLst>
        </pc:spChg>
        <pc:spChg chg="add del mod">
          <ac:chgData name="TABATA Akihiro" userId="dce786f4-e27d-4707-8b5c-462080f533e8" providerId="ADAL" clId="{09FCFFB4-D982-754A-913C-948C7C244A92}" dt="2023-02-06T07:46:04.504" v="6567" actId="478"/>
          <ac:spMkLst>
            <pc:docMk/>
            <pc:sldMk cId="3817163167" sldId="571"/>
            <ac:spMk id="62" creationId="{B11A315C-308A-9733-6A2A-CC7FF1F0829C}"/>
          </ac:spMkLst>
        </pc:spChg>
        <pc:spChg chg="add mod">
          <ac:chgData name="TABATA Akihiro" userId="dce786f4-e27d-4707-8b5c-462080f533e8" providerId="ADAL" clId="{09FCFFB4-D982-754A-913C-948C7C244A92}" dt="2023-02-06T07:48:43.539" v="6612" actId="1036"/>
          <ac:spMkLst>
            <pc:docMk/>
            <pc:sldMk cId="3817163167" sldId="571"/>
            <ac:spMk id="63" creationId="{C4B2B6C1-A597-AB48-FF5C-99DAAF1154BD}"/>
          </ac:spMkLst>
        </pc:spChg>
        <pc:spChg chg="add mod">
          <ac:chgData name="TABATA Akihiro" userId="dce786f4-e27d-4707-8b5c-462080f533e8" providerId="ADAL" clId="{09FCFFB4-D982-754A-913C-948C7C244A92}" dt="2023-02-06T07:57:58.179" v="6822" actId="122"/>
          <ac:spMkLst>
            <pc:docMk/>
            <pc:sldMk cId="3817163167" sldId="571"/>
            <ac:spMk id="64" creationId="{1B653FF7-3946-4489-F88B-32182F94149F}"/>
          </ac:spMkLst>
        </pc:spChg>
        <pc:spChg chg="add mod">
          <ac:chgData name="TABATA Akihiro" userId="dce786f4-e27d-4707-8b5c-462080f533e8" providerId="ADAL" clId="{09FCFFB4-D982-754A-913C-948C7C244A92}" dt="2023-02-06T07:57:58.179" v="6822" actId="122"/>
          <ac:spMkLst>
            <pc:docMk/>
            <pc:sldMk cId="3817163167" sldId="571"/>
            <ac:spMk id="65" creationId="{58B2E07F-8A5B-40EE-B0DA-5CDBD7606223}"/>
          </ac:spMkLst>
        </pc:spChg>
        <pc:spChg chg="add mod">
          <ac:chgData name="TABATA Akihiro" userId="dce786f4-e27d-4707-8b5c-462080f533e8" providerId="ADAL" clId="{09FCFFB4-D982-754A-913C-948C7C244A92}" dt="2023-02-06T09:41:05.837" v="7912" actId="6549"/>
          <ac:spMkLst>
            <pc:docMk/>
            <pc:sldMk cId="3817163167" sldId="571"/>
            <ac:spMk id="66" creationId="{2921B81B-D450-41B4-BDCC-BADBB30DC731}"/>
          </ac:spMkLst>
        </pc:spChg>
        <pc:spChg chg="add mod">
          <ac:chgData name="TABATA Akihiro" userId="dce786f4-e27d-4707-8b5c-462080f533e8" providerId="ADAL" clId="{09FCFFB4-D982-754A-913C-948C7C244A92}" dt="2023-02-06T07:59:06.129" v="6824" actId="1076"/>
          <ac:spMkLst>
            <pc:docMk/>
            <pc:sldMk cId="3817163167" sldId="571"/>
            <ac:spMk id="73" creationId="{4DC8031F-D843-694B-C61F-6BCD4A6A5D9A}"/>
          </ac:spMkLst>
        </pc:spChg>
        <pc:spChg chg="add mod">
          <ac:chgData name="TABATA Akihiro" userId="dce786f4-e27d-4707-8b5c-462080f533e8" providerId="ADAL" clId="{09FCFFB4-D982-754A-913C-948C7C244A92}" dt="2023-02-06T07:16:40.172" v="6191" actId="1076"/>
          <ac:spMkLst>
            <pc:docMk/>
            <pc:sldMk cId="3817163167" sldId="571"/>
            <ac:spMk id="74" creationId="{1D4D8033-1DD4-8742-4D13-099680E264D9}"/>
          </ac:spMkLst>
        </pc:spChg>
        <pc:spChg chg="add mod">
          <ac:chgData name="TABATA Akihiro" userId="dce786f4-e27d-4707-8b5c-462080f533e8" providerId="ADAL" clId="{09FCFFB4-D982-754A-913C-948C7C244A92}" dt="2023-02-06T07:16:45.292" v="6193" actId="1076"/>
          <ac:spMkLst>
            <pc:docMk/>
            <pc:sldMk cId="3817163167" sldId="571"/>
            <ac:spMk id="75" creationId="{D32A09E9-084A-E2EB-BAAB-99AE49B25335}"/>
          </ac:spMkLst>
        </pc:spChg>
        <pc:spChg chg="add del">
          <ac:chgData name="TABATA Akihiro" userId="dce786f4-e27d-4707-8b5c-462080f533e8" providerId="ADAL" clId="{09FCFFB4-D982-754A-913C-948C7C244A92}" dt="2023-02-06T07:20:49.252" v="6225" actId="11529"/>
          <ac:spMkLst>
            <pc:docMk/>
            <pc:sldMk cId="3817163167" sldId="571"/>
            <ac:spMk id="76" creationId="{B45BEF93-8E9E-FC69-D476-57591BD87795}"/>
          </ac:spMkLst>
        </pc:spChg>
        <pc:spChg chg="add mod">
          <ac:chgData name="TABATA Akihiro" userId="dce786f4-e27d-4707-8b5c-462080f533e8" providerId="ADAL" clId="{09FCFFB4-D982-754A-913C-948C7C244A92}" dt="2023-02-06T07:56:27.065" v="6778" actId="14100"/>
          <ac:spMkLst>
            <pc:docMk/>
            <pc:sldMk cId="3817163167" sldId="571"/>
            <ac:spMk id="77" creationId="{9184CC58-2AC9-58E7-A333-0D389245503D}"/>
          </ac:spMkLst>
        </pc:spChg>
        <pc:spChg chg="add mod">
          <ac:chgData name="TABATA Akihiro" userId="dce786f4-e27d-4707-8b5c-462080f533e8" providerId="ADAL" clId="{09FCFFB4-D982-754A-913C-948C7C244A92}" dt="2023-02-06T07:56:54.936" v="6781" actId="14100"/>
          <ac:spMkLst>
            <pc:docMk/>
            <pc:sldMk cId="3817163167" sldId="571"/>
            <ac:spMk id="81" creationId="{A32EE115-3A58-D92C-5970-3D1787C5F4AB}"/>
          </ac:spMkLst>
        </pc:spChg>
        <pc:spChg chg="add mod">
          <ac:chgData name="TABATA Akihiro" userId="dce786f4-e27d-4707-8b5c-462080f533e8" providerId="ADAL" clId="{09FCFFB4-D982-754A-913C-948C7C244A92}" dt="2023-02-06T07:54:21.796" v="6763" actId="14100"/>
          <ac:spMkLst>
            <pc:docMk/>
            <pc:sldMk cId="3817163167" sldId="571"/>
            <ac:spMk id="82" creationId="{E3CD12E9-F4D9-1789-AD92-70E2A26B82C2}"/>
          </ac:spMkLst>
        </pc:spChg>
        <pc:spChg chg="add mod">
          <ac:chgData name="TABATA Akihiro" userId="dce786f4-e27d-4707-8b5c-462080f533e8" providerId="ADAL" clId="{09FCFFB4-D982-754A-913C-948C7C244A92}" dt="2023-02-06T07:52:19.515" v="6722" actId="1037"/>
          <ac:spMkLst>
            <pc:docMk/>
            <pc:sldMk cId="3817163167" sldId="571"/>
            <ac:spMk id="84" creationId="{3C0495CF-CC40-3D4F-E83D-86FA4B1654FB}"/>
          </ac:spMkLst>
        </pc:spChg>
        <pc:spChg chg="add mod">
          <ac:chgData name="TABATA Akihiro" userId="dce786f4-e27d-4707-8b5c-462080f533e8" providerId="ADAL" clId="{09FCFFB4-D982-754A-913C-948C7C244A92}" dt="2023-02-06T13:13:44.911" v="9492" actId="20577"/>
          <ac:spMkLst>
            <pc:docMk/>
            <pc:sldMk cId="3817163167" sldId="571"/>
            <ac:spMk id="85" creationId="{ACEDA953-E818-8583-723A-3829AB0CEB26}"/>
          </ac:spMkLst>
        </pc:spChg>
        <pc:spChg chg="add mod">
          <ac:chgData name="TABATA Akihiro" userId="dce786f4-e27d-4707-8b5c-462080f533e8" providerId="ADAL" clId="{09FCFFB4-D982-754A-913C-948C7C244A92}" dt="2023-02-06T13:13:47.940" v="9495" actId="20577"/>
          <ac:spMkLst>
            <pc:docMk/>
            <pc:sldMk cId="3817163167" sldId="571"/>
            <ac:spMk id="86" creationId="{8D43C2F3-3781-BC65-FDD2-FD9FD2C97691}"/>
          </ac:spMkLst>
        </pc:spChg>
        <pc:spChg chg="add mod">
          <ac:chgData name="TABATA Akihiro" userId="dce786f4-e27d-4707-8b5c-462080f533e8" providerId="ADAL" clId="{09FCFFB4-D982-754A-913C-948C7C244A92}" dt="2023-02-06T13:13:53.069" v="9498" actId="6549"/>
          <ac:spMkLst>
            <pc:docMk/>
            <pc:sldMk cId="3817163167" sldId="571"/>
            <ac:spMk id="87" creationId="{E5ABE9EA-9817-20F6-1136-5E728493A4D9}"/>
          </ac:spMkLst>
        </pc:spChg>
        <pc:spChg chg="add mod">
          <ac:chgData name="TABATA Akihiro" userId="dce786f4-e27d-4707-8b5c-462080f533e8" providerId="ADAL" clId="{09FCFFB4-D982-754A-913C-948C7C244A92}" dt="2023-02-06T09:41:23.816" v="7917" actId="1076"/>
          <ac:spMkLst>
            <pc:docMk/>
            <pc:sldMk cId="3817163167" sldId="571"/>
            <ac:spMk id="92" creationId="{32BD6568-4F55-E438-695C-7FB60710B046}"/>
          </ac:spMkLst>
        </pc:spChg>
        <pc:grpChg chg="add mod">
          <ac:chgData name="TABATA Akihiro" userId="dce786f4-e27d-4707-8b5c-462080f533e8" providerId="ADAL" clId="{09FCFFB4-D982-754A-913C-948C7C244A92}" dt="2023-02-05T20:26:07.918" v="5007"/>
          <ac:grpSpMkLst>
            <pc:docMk/>
            <pc:sldMk cId="3817163167" sldId="571"/>
            <ac:grpSpMk id="36" creationId="{5A6FA67F-C57B-C1D5-E933-2F372FCCAD38}"/>
          </ac:grpSpMkLst>
        </pc:grpChg>
        <pc:grpChg chg="add mod">
          <ac:chgData name="TABATA Akihiro" userId="dce786f4-e27d-4707-8b5c-462080f533e8" providerId="ADAL" clId="{09FCFFB4-D982-754A-913C-948C7C244A92}" dt="2023-02-05T20:26:07.918" v="5007"/>
          <ac:grpSpMkLst>
            <pc:docMk/>
            <pc:sldMk cId="3817163167" sldId="571"/>
            <ac:grpSpMk id="40" creationId="{2B618EB2-E02F-C1DC-6224-3015E1DDAC4D}"/>
          </ac:grpSpMkLst>
        </pc:grpChg>
        <pc:grpChg chg="add mod">
          <ac:chgData name="TABATA Akihiro" userId="dce786f4-e27d-4707-8b5c-462080f533e8" providerId="ADAL" clId="{09FCFFB4-D982-754A-913C-948C7C244A92}" dt="2023-02-05T20:26:07.918" v="5007"/>
          <ac:grpSpMkLst>
            <pc:docMk/>
            <pc:sldMk cId="3817163167" sldId="571"/>
            <ac:grpSpMk id="45" creationId="{23581DCE-90FD-C099-E601-ADE80205567A}"/>
          </ac:grpSpMkLst>
        </pc:grpChg>
        <pc:grpChg chg="add del mod">
          <ac:chgData name="TABATA Akihiro" userId="dce786f4-e27d-4707-8b5c-462080f533e8" providerId="ADAL" clId="{09FCFFB4-D982-754A-913C-948C7C244A92}" dt="2023-02-06T07:08:29.271" v="6138" actId="165"/>
          <ac:grpSpMkLst>
            <pc:docMk/>
            <pc:sldMk cId="3817163167" sldId="571"/>
            <ac:grpSpMk id="49" creationId="{ACEAFB89-C238-8647-E77D-189A3F7BA6FB}"/>
          </ac:grpSpMkLst>
        </pc:grpChg>
        <pc:grpChg chg="add del mod">
          <ac:chgData name="TABATA Akihiro" userId="dce786f4-e27d-4707-8b5c-462080f533e8" providerId="ADAL" clId="{09FCFFB4-D982-754A-913C-948C7C244A92}" dt="2023-02-06T07:08:04.955" v="6134" actId="478"/>
          <ac:grpSpMkLst>
            <pc:docMk/>
            <pc:sldMk cId="3817163167" sldId="571"/>
            <ac:grpSpMk id="54" creationId="{8ADF0CB4-5DAC-3E0F-C64C-8C870894BDF7}"/>
          </ac:grpSpMkLst>
        </pc:grpChg>
        <pc:grpChg chg="add mod">
          <ac:chgData name="TABATA Akihiro" userId="dce786f4-e27d-4707-8b5c-462080f533e8" providerId="ADAL" clId="{09FCFFB4-D982-754A-913C-948C7C244A92}" dt="2023-02-06T07:48:43.539" v="6612" actId="1036"/>
          <ac:grpSpMkLst>
            <pc:docMk/>
            <pc:sldMk cId="3817163167" sldId="571"/>
            <ac:grpSpMk id="83" creationId="{0A304348-A9AD-11BF-EB91-E92189E65508}"/>
          </ac:grpSpMkLst>
        </pc:grpChg>
        <pc:grpChg chg="add mod">
          <ac:chgData name="TABATA Akihiro" userId="dce786f4-e27d-4707-8b5c-462080f533e8" providerId="ADAL" clId="{09FCFFB4-D982-754A-913C-948C7C244A92}" dt="2023-02-06T07:48:43.539" v="6612" actId="1036"/>
          <ac:grpSpMkLst>
            <pc:docMk/>
            <pc:sldMk cId="3817163167" sldId="571"/>
            <ac:grpSpMk id="88" creationId="{532A14B5-5C69-AEFB-9B1F-3354D5EC6675}"/>
          </ac:grpSpMkLst>
        </pc:grpChg>
        <pc:grpChg chg="add mod">
          <ac:chgData name="TABATA Akihiro" userId="dce786f4-e27d-4707-8b5c-462080f533e8" providerId="ADAL" clId="{09FCFFB4-D982-754A-913C-948C7C244A92}" dt="2023-02-06T07:48:43.539" v="6612" actId="1036"/>
          <ac:grpSpMkLst>
            <pc:docMk/>
            <pc:sldMk cId="3817163167" sldId="571"/>
            <ac:grpSpMk id="89" creationId="{097B7A46-1FED-D747-524C-07060E2D9544}"/>
          </ac:grpSpMkLst>
        </pc:grpChg>
        <pc:grpChg chg="add mod">
          <ac:chgData name="TABATA Akihiro" userId="dce786f4-e27d-4707-8b5c-462080f533e8" providerId="ADAL" clId="{09FCFFB4-D982-754A-913C-948C7C244A92}" dt="2023-02-06T09:39:28.549" v="7899" actId="14100"/>
          <ac:grpSpMkLst>
            <pc:docMk/>
            <pc:sldMk cId="3817163167" sldId="571"/>
            <ac:grpSpMk id="90" creationId="{75FD26C4-20C3-E26C-DE6A-F0D8060CDA40}"/>
          </ac:grpSpMkLst>
        </pc:grpChg>
        <pc:grpChg chg="add mod">
          <ac:chgData name="TABATA Akihiro" userId="dce786f4-e27d-4707-8b5c-462080f533e8" providerId="ADAL" clId="{09FCFFB4-D982-754A-913C-948C7C244A92}" dt="2023-02-06T09:40:21.295" v="7908" actId="1035"/>
          <ac:grpSpMkLst>
            <pc:docMk/>
            <pc:sldMk cId="3817163167" sldId="571"/>
            <ac:grpSpMk id="91" creationId="{8305FCD5-1635-B627-8BB8-98AC1789FF57}"/>
          </ac:grpSpMkLst>
        </pc:grpChg>
        <pc:grpChg chg="add mod">
          <ac:chgData name="TABATA Akihiro" userId="dce786f4-e27d-4707-8b5c-462080f533e8" providerId="ADAL" clId="{09FCFFB4-D982-754A-913C-948C7C244A92}" dt="2023-02-06T08:00:45.088" v="6843" actId="170"/>
          <ac:grpSpMkLst>
            <pc:docMk/>
            <pc:sldMk cId="3817163167" sldId="571"/>
            <ac:grpSpMk id="93" creationId="{61540C0E-917D-6217-B491-7ED30B6911D0}"/>
          </ac:grpSpMkLst>
        </pc:grpChg>
        <pc:picChg chg="mod">
          <ac:chgData name="TABATA Akihiro" userId="dce786f4-e27d-4707-8b5c-462080f533e8" providerId="ADAL" clId="{09FCFFB4-D982-754A-913C-948C7C244A92}" dt="2023-02-06T07:27:19.443" v="6295" actId="1076"/>
          <ac:picMkLst>
            <pc:docMk/>
            <pc:sldMk cId="3817163167" sldId="571"/>
            <ac:picMk id="7" creationId="{BF484390-0323-686F-10FF-339DADD50DDD}"/>
          </ac:picMkLst>
        </pc:picChg>
        <pc:picChg chg="add mod">
          <ac:chgData name="TABATA Akihiro" userId="dce786f4-e27d-4707-8b5c-462080f533e8" providerId="ADAL" clId="{09FCFFB4-D982-754A-913C-948C7C244A92}" dt="2023-02-06T07:19:38.897" v="6220" actId="14100"/>
          <ac:picMkLst>
            <pc:docMk/>
            <pc:sldMk cId="3817163167" sldId="571"/>
            <ac:picMk id="8" creationId="{06DE5DF6-1A9F-7476-D0F6-ED6ABFB36C84}"/>
          </ac:picMkLst>
        </pc:picChg>
        <pc:picChg chg="add mod">
          <ac:chgData name="TABATA Akihiro" userId="dce786f4-e27d-4707-8b5c-462080f533e8" providerId="ADAL" clId="{09FCFFB4-D982-754A-913C-948C7C244A92}" dt="2023-02-06T07:19:54.666" v="6222" actId="1076"/>
          <ac:picMkLst>
            <pc:docMk/>
            <pc:sldMk cId="3817163167" sldId="571"/>
            <ac:picMk id="9" creationId="{3A334C96-F09F-D68C-689B-B4B1C46B4C04}"/>
          </ac:picMkLst>
        </pc:picChg>
        <pc:picChg chg="add mod">
          <ac:chgData name="TABATA Akihiro" userId="dce786f4-e27d-4707-8b5c-462080f533e8" providerId="ADAL" clId="{09FCFFB4-D982-754A-913C-948C7C244A92}" dt="2023-02-06T07:19:46.415" v="6221" actId="1076"/>
          <ac:picMkLst>
            <pc:docMk/>
            <pc:sldMk cId="3817163167" sldId="571"/>
            <ac:picMk id="10" creationId="{A62D923C-A265-4BAE-81B6-9998FFACD176}"/>
          </ac:picMkLst>
        </pc:picChg>
        <pc:picChg chg="mod">
          <ac:chgData name="TABATA Akihiro" userId="dce786f4-e27d-4707-8b5c-462080f533e8" providerId="ADAL" clId="{09FCFFB4-D982-754A-913C-948C7C244A92}" dt="2023-02-06T07:26:02.334" v="6290" actId="14100"/>
          <ac:picMkLst>
            <pc:docMk/>
            <pc:sldMk cId="3817163167" sldId="571"/>
            <ac:picMk id="11" creationId="{798420AE-534C-EC42-3A07-4DD62412AC2E}"/>
          </ac:picMkLst>
        </pc:picChg>
        <pc:picChg chg="mod">
          <ac:chgData name="TABATA Akihiro" userId="dce786f4-e27d-4707-8b5c-462080f533e8" providerId="ADAL" clId="{09FCFFB4-D982-754A-913C-948C7C244A92}" dt="2023-02-06T07:27:22.544" v="6296" actId="1076"/>
          <ac:picMkLst>
            <pc:docMk/>
            <pc:sldMk cId="3817163167" sldId="571"/>
            <ac:picMk id="12" creationId="{92CA6FF0-CFC1-AD94-E84F-7BDCE7BA84A2}"/>
          </ac:picMkLst>
        </pc:picChg>
        <pc:picChg chg="mod">
          <ac:chgData name="TABATA Akihiro" userId="dce786f4-e27d-4707-8b5c-462080f533e8" providerId="ADAL" clId="{09FCFFB4-D982-754A-913C-948C7C244A92}" dt="2023-02-06T07:45:38.617" v="6555" actId="1036"/>
          <ac:picMkLst>
            <pc:docMk/>
            <pc:sldMk cId="3817163167" sldId="571"/>
            <ac:picMk id="13" creationId="{9D48D133-A6BD-F393-F241-06C88432CA3F}"/>
          </ac:picMkLst>
        </pc:picChg>
        <pc:picChg chg="mod">
          <ac:chgData name="TABATA Akihiro" userId="dce786f4-e27d-4707-8b5c-462080f533e8" providerId="ADAL" clId="{09FCFFB4-D982-754A-913C-948C7C244A92}" dt="2023-02-06T07:44:08.695" v="6503" actId="465"/>
          <ac:picMkLst>
            <pc:docMk/>
            <pc:sldMk cId="3817163167" sldId="571"/>
            <ac:picMk id="20" creationId="{E150F0BF-61CA-87B5-3DE9-A49817DD69D0}"/>
          </ac:picMkLst>
        </pc:picChg>
        <pc:picChg chg="mod">
          <ac:chgData name="TABATA Akihiro" userId="dce786f4-e27d-4707-8b5c-462080f533e8" providerId="ADAL" clId="{09FCFFB4-D982-754A-913C-948C7C244A92}" dt="2023-02-06T07:45:40.099" v="6559" actId="1035"/>
          <ac:picMkLst>
            <pc:docMk/>
            <pc:sldMk cId="3817163167" sldId="571"/>
            <ac:picMk id="21" creationId="{B4A10726-A9D3-BBD3-0525-CC3367B32685}"/>
          </ac:picMkLst>
        </pc:picChg>
        <pc:picChg chg="mod">
          <ac:chgData name="TABATA Akihiro" userId="dce786f4-e27d-4707-8b5c-462080f533e8" providerId="ADAL" clId="{09FCFFB4-D982-754A-913C-948C7C244A92}" dt="2023-02-06T07:19:38.897" v="6220" actId="14100"/>
          <ac:picMkLst>
            <pc:docMk/>
            <pc:sldMk cId="3817163167" sldId="571"/>
            <ac:picMk id="22" creationId="{AF2FB92D-B5AB-19DA-BE0A-0714CF3EF700}"/>
          </ac:picMkLst>
        </pc:picChg>
        <pc:picChg chg="add del mod">
          <ac:chgData name="TABATA Akihiro" userId="dce786f4-e27d-4707-8b5c-462080f533e8" providerId="ADAL" clId="{09FCFFB4-D982-754A-913C-948C7C244A92}" dt="2023-02-05T20:20:50.885" v="4941" actId="478"/>
          <ac:picMkLst>
            <pc:docMk/>
            <pc:sldMk cId="3817163167" sldId="571"/>
            <ac:picMk id="24" creationId="{B091E165-77F6-98D4-457D-1AC3B3812C43}"/>
          </ac:picMkLst>
        </pc:picChg>
        <pc:picChg chg="mod">
          <ac:chgData name="TABATA Akihiro" userId="dce786f4-e27d-4707-8b5c-462080f533e8" providerId="ADAL" clId="{09FCFFB4-D982-754A-913C-948C7C244A92}" dt="2023-02-06T07:19:54.666" v="6222" actId="1076"/>
          <ac:picMkLst>
            <pc:docMk/>
            <pc:sldMk cId="3817163167" sldId="571"/>
            <ac:picMk id="25" creationId="{22002180-0E70-2205-10F3-4A905EE1B38C}"/>
          </ac:picMkLst>
        </pc:picChg>
        <pc:picChg chg="mod">
          <ac:chgData name="TABATA Akihiro" userId="dce786f4-e27d-4707-8b5c-462080f533e8" providerId="ADAL" clId="{09FCFFB4-D982-754A-913C-948C7C244A92}" dt="2023-02-06T07:19:46.415" v="6221" actId="1076"/>
          <ac:picMkLst>
            <pc:docMk/>
            <pc:sldMk cId="3817163167" sldId="571"/>
            <ac:picMk id="26" creationId="{7FCBEC44-7FEC-E5E8-99F5-42FA4769F282}"/>
          </ac:picMkLst>
        </pc:picChg>
        <pc:picChg chg="add del mod">
          <ac:chgData name="TABATA Akihiro" userId="dce786f4-e27d-4707-8b5c-462080f533e8" providerId="ADAL" clId="{09FCFFB4-D982-754A-913C-948C7C244A92}" dt="2023-02-05T20:20:50.048" v="4939" actId="478"/>
          <ac:picMkLst>
            <pc:docMk/>
            <pc:sldMk cId="3817163167" sldId="571"/>
            <ac:picMk id="27" creationId="{00CE6A30-BF4C-736E-0B18-065C3337A2B4}"/>
          </ac:picMkLst>
        </pc:picChg>
        <pc:picChg chg="add del mod">
          <ac:chgData name="TABATA Akihiro" userId="dce786f4-e27d-4707-8b5c-462080f533e8" providerId="ADAL" clId="{09FCFFB4-D982-754A-913C-948C7C244A92}" dt="2023-02-05T20:20:50.451" v="4940" actId="478"/>
          <ac:picMkLst>
            <pc:docMk/>
            <pc:sldMk cId="3817163167" sldId="571"/>
            <ac:picMk id="28" creationId="{DA1A8A6D-6670-4381-8734-3524061E240B}"/>
          </ac:picMkLst>
        </pc:picChg>
        <pc:picChg chg="mod">
          <ac:chgData name="TABATA Akihiro" userId="dce786f4-e27d-4707-8b5c-462080f533e8" providerId="ADAL" clId="{09FCFFB4-D982-754A-913C-948C7C244A92}" dt="2023-02-05T20:26:07.918" v="5007"/>
          <ac:picMkLst>
            <pc:docMk/>
            <pc:sldMk cId="3817163167" sldId="571"/>
            <ac:picMk id="37" creationId="{FB9E7C7F-AA74-047B-ABA6-8DF5159FCB25}"/>
          </ac:picMkLst>
        </pc:picChg>
        <pc:picChg chg="mod">
          <ac:chgData name="TABATA Akihiro" userId="dce786f4-e27d-4707-8b5c-462080f533e8" providerId="ADAL" clId="{09FCFFB4-D982-754A-913C-948C7C244A92}" dt="2023-02-05T20:26:07.918" v="5007"/>
          <ac:picMkLst>
            <pc:docMk/>
            <pc:sldMk cId="3817163167" sldId="571"/>
            <ac:picMk id="38" creationId="{EEEDCDC4-34C8-84D4-446D-9D6A6455EE6F}"/>
          </ac:picMkLst>
        </pc:picChg>
        <pc:picChg chg="mod">
          <ac:chgData name="TABATA Akihiro" userId="dce786f4-e27d-4707-8b5c-462080f533e8" providerId="ADAL" clId="{09FCFFB4-D982-754A-913C-948C7C244A92}" dt="2023-02-05T20:26:07.918" v="5007"/>
          <ac:picMkLst>
            <pc:docMk/>
            <pc:sldMk cId="3817163167" sldId="571"/>
            <ac:picMk id="39" creationId="{31241CDD-A013-D4D4-71B4-91D3477153DA}"/>
          </ac:picMkLst>
        </pc:picChg>
        <pc:picChg chg="mod">
          <ac:chgData name="TABATA Akihiro" userId="dce786f4-e27d-4707-8b5c-462080f533e8" providerId="ADAL" clId="{09FCFFB4-D982-754A-913C-948C7C244A92}" dt="2023-02-05T20:26:07.918" v="5007"/>
          <ac:picMkLst>
            <pc:docMk/>
            <pc:sldMk cId="3817163167" sldId="571"/>
            <ac:picMk id="41" creationId="{B63E3EF5-6DBB-A451-838F-42BF588C7512}"/>
          </ac:picMkLst>
        </pc:picChg>
        <pc:picChg chg="mod">
          <ac:chgData name="TABATA Akihiro" userId="dce786f4-e27d-4707-8b5c-462080f533e8" providerId="ADAL" clId="{09FCFFB4-D982-754A-913C-948C7C244A92}" dt="2023-02-05T20:26:07.918" v="5007"/>
          <ac:picMkLst>
            <pc:docMk/>
            <pc:sldMk cId="3817163167" sldId="571"/>
            <ac:picMk id="42" creationId="{6E73B30D-49C5-4F3E-A311-C800F167BA4D}"/>
          </ac:picMkLst>
        </pc:picChg>
        <pc:picChg chg="mod">
          <ac:chgData name="TABATA Akihiro" userId="dce786f4-e27d-4707-8b5c-462080f533e8" providerId="ADAL" clId="{09FCFFB4-D982-754A-913C-948C7C244A92}" dt="2023-02-05T20:26:07.918" v="5007"/>
          <ac:picMkLst>
            <pc:docMk/>
            <pc:sldMk cId="3817163167" sldId="571"/>
            <ac:picMk id="43" creationId="{E273178C-21F9-A1A0-FCA5-973598295B61}"/>
          </ac:picMkLst>
        </pc:picChg>
        <pc:picChg chg="mod">
          <ac:chgData name="TABATA Akihiro" userId="dce786f4-e27d-4707-8b5c-462080f533e8" providerId="ADAL" clId="{09FCFFB4-D982-754A-913C-948C7C244A92}" dt="2023-02-05T20:26:07.918" v="5007"/>
          <ac:picMkLst>
            <pc:docMk/>
            <pc:sldMk cId="3817163167" sldId="571"/>
            <ac:picMk id="44" creationId="{22D99BC2-05AD-8006-A4D5-B347271981E4}"/>
          </ac:picMkLst>
        </pc:picChg>
        <pc:picChg chg="mod">
          <ac:chgData name="TABATA Akihiro" userId="dce786f4-e27d-4707-8b5c-462080f533e8" providerId="ADAL" clId="{09FCFFB4-D982-754A-913C-948C7C244A92}" dt="2023-02-05T20:26:07.918" v="5007"/>
          <ac:picMkLst>
            <pc:docMk/>
            <pc:sldMk cId="3817163167" sldId="571"/>
            <ac:picMk id="46" creationId="{7DF5E45A-B78B-44A2-6C2E-2CB70308886D}"/>
          </ac:picMkLst>
        </pc:picChg>
        <pc:picChg chg="mod">
          <ac:chgData name="TABATA Akihiro" userId="dce786f4-e27d-4707-8b5c-462080f533e8" providerId="ADAL" clId="{09FCFFB4-D982-754A-913C-948C7C244A92}" dt="2023-02-05T20:26:07.918" v="5007"/>
          <ac:picMkLst>
            <pc:docMk/>
            <pc:sldMk cId="3817163167" sldId="571"/>
            <ac:picMk id="47" creationId="{09F8BACF-AED8-3EBC-856D-B75173B4D36C}"/>
          </ac:picMkLst>
        </pc:picChg>
        <pc:picChg chg="del mod topLvl">
          <ac:chgData name="TABATA Akihiro" userId="dce786f4-e27d-4707-8b5c-462080f533e8" providerId="ADAL" clId="{09FCFFB4-D982-754A-913C-948C7C244A92}" dt="2023-02-06T07:18:58.162" v="6219" actId="478"/>
          <ac:picMkLst>
            <pc:docMk/>
            <pc:sldMk cId="3817163167" sldId="571"/>
            <ac:picMk id="50" creationId="{20369BB9-2E3C-8854-91F8-C611AF692C0A}"/>
          </ac:picMkLst>
        </pc:picChg>
        <pc:picChg chg="mod topLvl">
          <ac:chgData name="TABATA Akihiro" userId="dce786f4-e27d-4707-8b5c-462080f533e8" providerId="ADAL" clId="{09FCFFB4-D982-754A-913C-948C7C244A92}" dt="2023-02-06T08:01:12.134" v="6847" actId="1076"/>
          <ac:picMkLst>
            <pc:docMk/>
            <pc:sldMk cId="3817163167" sldId="571"/>
            <ac:picMk id="51" creationId="{4526DC9D-2676-7923-FA2B-0F0F3BDBF5D3}"/>
          </ac:picMkLst>
        </pc:picChg>
        <pc:picChg chg="mod">
          <ac:chgData name="TABATA Akihiro" userId="dce786f4-e27d-4707-8b5c-462080f533e8" providerId="ADAL" clId="{09FCFFB4-D982-754A-913C-948C7C244A92}" dt="2023-02-06T02:11:41.137" v="5033"/>
          <ac:picMkLst>
            <pc:docMk/>
            <pc:sldMk cId="3817163167" sldId="571"/>
            <ac:picMk id="55" creationId="{90C2718F-39D2-0E6F-B3EA-1A905694324A}"/>
          </ac:picMkLst>
        </pc:picChg>
        <pc:picChg chg="mod">
          <ac:chgData name="TABATA Akihiro" userId="dce786f4-e27d-4707-8b5c-462080f533e8" providerId="ADAL" clId="{09FCFFB4-D982-754A-913C-948C7C244A92}" dt="2023-02-06T02:11:41.137" v="5033"/>
          <ac:picMkLst>
            <pc:docMk/>
            <pc:sldMk cId="3817163167" sldId="571"/>
            <ac:picMk id="56" creationId="{C24CD1F4-485A-2BC8-C87E-AED2A87A35EF}"/>
          </ac:picMkLst>
        </pc:picChg>
        <pc:picChg chg="add mod">
          <ac:chgData name="TABATA Akihiro" userId="dce786f4-e27d-4707-8b5c-462080f533e8" providerId="ADAL" clId="{09FCFFB4-D982-754A-913C-948C7C244A92}" dt="2023-02-06T07:39:47.088" v="6391" actId="1036"/>
          <ac:picMkLst>
            <pc:docMk/>
            <pc:sldMk cId="3817163167" sldId="571"/>
            <ac:picMk id="68" creationId="{6347AC01-5602-F2F6-CB37-3BCECDCD9E6C}"/>
          </ac:picMkLst>
        </pc:picChg>
        <pc:picChg chg="add mod">
          <ac:chgData name="TABATA Akihiro" userId="dce786f4-e27d-4707-8b5c-462080f533e8" providerId="ADAL" clId="{09FCFFB4-D982-754A-913C-948C7C244A92}" dt="2023-02-06T07:22:56.023" v="6251" actId="1035"/>
          <ac:picMkLst>
            <pc:docMk/>
            <pc:sldMk cId="3817163167" sldId="571"/>
            <ac:picMk id="72" creationId="{32DE05E8-1489-0052-6804-82DA0EDA0CD3}"/>
          </ac:picMkLst>
        </pc:picChg>
        <pc:picChg chg="add del mod">
          <ac:chgData name="TABATA Akihiro" userId="dce786f4-e27d-4707-8b5c-462080f533e8" providerId="ADAL" clId="{09FCFFB4-D982-754A-913C-948C7C244A92}" dt="2023-02-06T07:22:41.722" v="6243" actId="478"/>
          <ac:picMkLst>
            <pc:docMk/>
            <pc:sldMk cId="3817163167" sldId="571"/>
            <ac:picMk id="78" creationId="{98221815-3F93-3572-D0FD-AFD75CDA16CF}"/>
          </ac:picMkLst>
        </pc:picChg>
        <pc:picChg chg="add del mod">
          <ac:chgData name="TABATA Akihiro" userId="dce786f4-e27d-4707-8b5c-462080f533e8" providerId="ADAL" clId="{09FCFFB4-D982-754A-913C-948C7C244A92}" dt="2023-02-06T07:22:42.432" v="6244" actId="478"/>
          <ac:picMkLst>
            <pc:docMk/>
            <pc:sldMk cId="3817163167" sldId="571"/>
            <ac:picMk id="79" creationId="{A73F39E4-BAC6-4ABB-4B5D-F6CE74F077D4}"/>
          </ac:picMkLst>
        </pc:picChg>
        <pc:picChg chg="add mod">
          <ac:chgData name="TABATA Akihiro" userId="dce786f4-e27d-4707-8b5c-462080f533e8" providerId="ADAL" clId="{09FCFFB4-D982-754A-913C-948C7C244A92}" dt="2023-02-06T07:22:50.539" v="6248" actId="1076"/>
          <ac:picMkLst>
            <pc:docMk/>
            <pc:sldMk cId="3817163167" sldId="571"/>
            <ac:picMk id="80" creationId="{B608BA1F-8F99-FA57-4451-B294A27EB13D}"/>
          </ac:picMkLst>
        </pc:picChg>
        <pc:cxnChg chg="add del">
          <ac:chgData name="TABATA Akihiro" userId="dce786f4-e27d-4707-8b5c-462080f533e8" providerId="ADAL" clId="{09FCFFB4-D982-754A-913C-948C7C244A92}" dt="2023-02-05T20:21:03.641" v="4943" actId="11529"/>
          <ac:cxnSpMkLst>
            <pc:docMk/>
            <pc:sldMk cId="3817163167" sldId="571"/>
            <ac:cxnSpMk id="30" creationId="{A1382D29-951D-2EC7-E971-29A8838F1DA7}"/>
          </ac:cxnSpMkLst>
        </pc:cxnChg>
        <pc:cxnChg chg="add mod">
          <ac:chgData name="TABATA Akihiro" userId="dce786f4-e27d-4707-8b5c-462080f533e8" providerId="ADAL" clId="{09FCFFB4-D982-754A-913C-948C7C244A92}" dt="2023-02-06T07:39:47.088" v="6391" actId="1036"/>
          <ac:cxnSpMkLst>
            <pc:docMk/>
            <pc:sldMk cId="3817163167" sldId="571"/>
            <ac:cxnSpMk id="69" creationId="{7758DD0D-83D1-2AE6-BE55-7BD119A2F5AE}"/>
          </ac:cxnSpMkLst>
        </pc:cxnChg>
      </pc:sldChg>
      <pc:sldChg chg="addSp delSp modSp add del mod">
        <pc:chgData name="TABATA Akihiro" userId="dce786f4-e27d-4707-8b5c-462080f533e8" providerId="ADAL" clId="{09FCFFB4-D982-754A-913C-948C7C244A92}" dt="2023-02-06T09:20:48.974" v="7667" actId="2696"/>
        <pc:sldMkLst>
          <pc:docMk/>
          <pc:sldMk cId="2695347566" sldId="572"/>
        </pc:sldMkLst>
        <pc:grpChg chg="add mod">
          <ac:chgData name="TABATA Akihiro" userId="dce786f4-e27d-4707-8b5c-462080f533e8" providerId="ADAL" clId="{09FCFFB4-D982-754A-913C-948C7C244A92}" dt="2023-02-05T20:25:44.552" v="5004" actId="465"/>
          <ac:grpSpMkLst>
            <pc:docMk/>
            <pc:sldMk cId="2695347566" sldId="572"/>
            <ac:grpSpMk id="33" creationId="{ED911488-B60A-85B9-5126-D4AF02D6EBDC}"/>
          </ac:grpSpMkLst>
        </pc:grpChg>
        <pc:grpChg chg="add mod">
          <ac:chgData name="TABATA Akihiro" userId="dce786f4-e27d-4707-8b5c-462080f533e8" providerId="ADAL" clId="{09FCFFB4-D982-754A-913C-948C7C244A92}" dt="2023-02-05T20:25:44.552" v="5004" actId="465"/>
          <ac:grpSpMkLst>
            <pc:docMk/>
            <pc:sldMk cId="2695347566" sldId="572"/>
            <ac:grpSpMk id="34" creationId="{7D439B7B-8BC2-A857-99AC-11695643FEA4}"/>
          </ac:grpSpMkLst>
        </pc:grpChg>
        <pc:grpChg chg="add mod">
          <ac:chgData name="TABATA Akihiro" userId="dce786f4-e27d-4707-8b5c-462080f533e8" providerId="ADAL" clId="{09FCFFB4-D982-754A-913C-948C7C244A92}" dt="2023-02-05T20:25:44.552" v="5004" actId="465"/>
          <ac:grpSpMkLst>
            <pc:docMk/>
            <pc:sldMk cId="2695347566" sldId="572"/>
            <ac:grpSpMk id="38" creationId="{2DBED7B8-207E-CDE6-1D3E-37273EFC0E5B}"/>
          </ac:grpSpMkLst>
        </pc:grpChg>
        <pc:picChg chg="add mod modCrop">
          <ac:chgData name="TABATA Akihiro" userId="dce786f4-e27d-4707-8b5c-462080f533e8" providerId="ADAL" clId="{09FCFFB4-D982-754A-913C-948C7C244A92}" dt="2023-02-05T20:24:38.558" v="4981" actId="465"/>
          <ac:picMkLst>
            <pc:docMk/>
            <pc:sldMk cId="2695347566" sldId="572"/>
            <ac:picMk id="23" creationId="{018F5DBA-47D3-4B4E-69BE-7E9C428534F8}"/>
          </ac:picMkLst>
        </pc:picChg>
        <pc:picChg chg="add del mod">
          <ac:chgData name="TABATA Akihiro" userId="dce786f4-e27d-4707-8b5c-462080f533e8" providerId="ADAL" clId="{09FCFFB4-D982-754A-913C-948C7C244A92}" dt="2023-02-05T20:25:54.956" v="5005" actId="1076"/>
          <ac:picMkLst>
            <pc:docMk/>
            <pc:sldMk cId="2695347566" sldId="572"/>
            <ac:picMk id="24" creationId="{B091E165-77F6-98D4-457D-1AC3B3812C43}"/>
          </ac:picMkLst>
        </pc:picChg>
        <pc:picChg chg="mod modCrop">
          <ac:chgData name="TABATA Akihiro" userId="dce786f4-e27d-4707-8b5c-462080f533e8" providerId="ADAL" clId="{09FCFFB4-D982-754A-913C-948C7C244A92}" dt="2023-02-05T20:24:38.558" v="4981" actId="465"/>
          <ac:picMkLst>
            <pc:docMk/>
            <pc:sldMk cId="2695347566" sldId="572"/>
            <ac:picMk id="27" creationId="{00CE6A30-BF4C-736E-0B18-065C3337A2B4}"/>
          </ac:picMkLst>
        </pc:picChg>
        <pc:picChg chg="del">
          <ac:chgData name="TABATA Akihiro" userId="dce786f4-e27d-4707-8b5c-462080f533e8" providerId="ADAL" clId="{09FCFFB4-D982-754A-913C-948C7C244A92}" dt="2023-02-05T20:24:03.063" v="4977" actId="478"/>
          <ac:picMkLst>
            <pc:docMk/>
            <pc:sldMk cId="2695347566" sldId="572"/>
            <ac:picMk id="28" creationId="{DA1A8A6D-6670-4381-8734-3524061E240B}"/>
          </ac:picMkLst>
        </pc:picChg>
        <pc:picChg chg="add mod">
          <ac:chgData name="TABATA Akihiro" userId="dce786f4-e27d-4707-8b5c-462080f533e8" providerId="ADAL" clId="{09FCFFB4-D982-754A-913C-948C7C244A92}" dt="2023-02-05T20:24:38.558" v="4981" actId="465"/>
          <ac:picMkLst>
            <pc:docMk/>
            <pc:sldMk cId="2695347566" sldId="572"/>
            <ac:picMk id="29" creationId="{4B6202DF-FE56-CAA3-2E9A-624EABF79B4F}"/>
          </ac:picMkLst>
        </pc:picChg>
        <pc:picChg chg="add del mod">
          <ac:chgData name="TABATA Akihiro" userId="dce786f4-e27d-4707-8b5c-462080f533e8" providerId="ADAL" clId="{09FCFFB4-D982-754A-913C-948C7C244A92}" dt="2023-02-05T20:24:58.807" v="4983" actId="478"/>
          <ac:picMkLst>
            <pc:docMk/>
            <pc:sldMk cId="2695347566" sldId="572"/>
            <ac:picMk id="30" creationId="{8D78B721-98C6-B5DB-6A84-C59AC8576ECC}"/>
          </ac:picMkLst>
        </pc:picChg>
        <pc:picChg chg="add del mod">
          <ac:chgData name="TABATA Akihiro" userId="dce786f4-e27d-4707-8b5c-462080f533e8" providerId="ADAL" clId="{09FCFFB4-D982-754A-913C-948C7C244A92}" dt="2023-02-05T20:24:58.807" v="4983" actId="478"/>
          <ac:picMkLst>
            <pc:docMk/>
            <pc:sldMk cId="2695347566" sldId="572"/>
            <ac:picMk id="31" creationId="{A0993F98-04EA-C9D0-B61C-8AF05DA8CB3D}"/>
          </ac:picMkLst>
        </pc:picChg>
        <pc:picChg chg="add del mod">
          <ac:chgData name="TABATA Akihiro" userId="dce786f4-e27d-4707-8b5c-462080f533e8" providerId="ADAL" clId="{09FCFFB4-D982-754A-913C-948C7C244A92}" dt="2023-02-05T20:24:58.807" v="4983" actId="478"/>
          <ac:picMkLst>
            <pc:docMk/>
            <pc:sldMk cId="2695347566" sldId="572"/>
            <ac:picMk id="32" creationId="{EBA11530-AE78-4A11-9956-CEE374DB7C70}"/>
          </ac:picMkLst>
        </pc:picChg>
        <pc:picChg chg="mod">
          <ac:chgData name="TABATA Akihiro" userId="dce786f4-e27d-4707-8b5c-462080f533e8" providerId="ADAL" clId="{09FCFFB4-D982-754A-913C-948C7C244A92}" dt="2023-02-05T20:25:44.552" v="5004" actId="465"/>
          <ac:picMkLst>
            <pc:docMk/>
            <pc:sldMk cId="2695347566" sldId="572"/>
            <ac:picMk id="35" creationId="{DD2D56B8-D07D-FCFB-8278-31771BD1D7EB}"/>
          </ac:picMkLst>
        </pc:picChg>
        <pc:picChg chg="mod">
          <ac:chgData name="TABATA Akihiro" userId="dce786f4-e27d-4707-8b5c-462080f533e8" providerId="ADAL" clId="{09FCFFB4-D982-754A-913C-948C7C244A92}" dt="2023-02-05T20:25:44.552" v="5004" actId="465"/>
          <ac:picMkLst>
            <pc:docMk/>
            <pc:sldMk cId="2695347566" sldId="572"/>
            <ac:picMk id="36" creationId="{A259E915-7B7D-0968-8799-8A8BBD4AA9C6}"/>
          </ac:picMkLst>
        </pc:picChg>
        <pc:picChg chg="mod">
          <ac:chgData name="TABATA Akihiro" userId="dce786f4-e27d-4707-8b5c-462080f533e8" providerId="ADAL" clId="{09FCFFB4-D982-754A-913C-948C7C244A92}" dt="2023-02-05T20:25:44.552" v="5004" actId="465"/>
          <ac:picMkLst>
            <pc:docMk/>
            <pc:sldMk cId="2695347566" sldId="572"/>
            <ac:picMk id="37" creationId="{B949EF87-DD59-3B41-A547-E9F4D5A9F1F7}"/>
          </ac:picMkLst>
        </pc:picChg>
        <pc:picChg chg="mod">
          <ac:chgData name="TABATA Akihiro" userId="dce786f4-e27d-4707-8b5c-462080f533e8" providerId="ADAL" clId="{09FCFFB4-D982-754A-913C-948C7C244A92}" dt="2023-02-05T20:25:06.140" v="4986"/>
          <ac:picMkLst>
            <pc:docMk/>
            <pc:sldMk cId="2695347566" sldId="572"/>
            <ac:picMk id="39" creationId="{296B84FB-D2D7-488F-94DB-90B6E7F905EB}"/>
          </ac:picMkLst>
        </pc:picChg>
        <pc:picChg chg="mod">
          <ac:chgData name="TABATA Akihiro" userId="dce786f4-e27d-4707-8b5c-462080f533e8" providerId="ADAL" clId="{09FCFFB4-D982-754A-913C-948C7C244A92}" dt="2023-02-05T20:25:06.140" v="4986"/>
          <ac:picMkLst>
            <pc:docMk/>
            <pc:sldMk cId="2695347566" sldId="572"/>
            <ac:picMk id="40" creationId="{7949C03D-FB91-0165-D3BE-C6600C4CB44B}"/>
          </ac:picMkLst>
        </pc:picChg>
        <pc:picChg chg="del mod">
          <ac:chgData name="TABATA Akihiro" userId="dce786f4-e27d-4707-8b5c-462080f533e8" providerId="ADAL" clId="{09FCFFB4-D982-754A-913C-948C7C244A92}" dt="2023-02-05T20:25:19.878" v="4988" actId="478"/>
          <ac:picMkLst>
            <pc:docMk/>
            <pc:sldMk cId="2695347566" sldId="572"/>
            <ac:picMk id="41" creationId="{00C250AA-F62D-A9DC-22A5-A06801652C81}"/>
          </ac:picMkLst>
        </pc:picChg>
        <pc:picChg chg="add mod">
          <ac:chgData name="TABATA Akihiro" userId="dce786f4-e27d-4707-8b5c-462080f533e8" providerId="ADAL" clId="{09FCFFB4-D982-754A-913C-948C7C244A92}" dt="2023-02-05T20:25:44.552" v="5004" actId="465"/>
          <ac:picMkLst>
            <pc:docMk/>
            <pc:sldMk cId="2695347566" sldId="572"/>
            <ac:picMk id="42" creationId="{09BFB6ED-7536-F6EF-0B77-8EB551A0DB8D}"/>
          </ac:picMkLst>
        </pc:picChg>
        <pc:picChg chg="add mod">
          <ac:chgData name="TABATA Akihiro" userId="dce786f4-e27d-4707-8b5c-462080f533e8" providerId="ADAL" clId="{09FCFFB4-D982-754A-913C-948C7C244A92}" dt="2023-02-06T02:02:57.113" v="5012" actId="1076"/>
          <ac:picMkLst>
            <pc:docMk/>
            <pc:sldMk cId="2695347566" sldId="572"/>
            <ac:picMk id="43" creationId="{DAF570C5-D5F3-84BF-1B16-3EDCCBC9C521}"/>
          </ac:picMkLst>
        </pc:picChg>
      </pc:sldChg>
      <pc:sldChg chg="add del">
        <pc:chgData name="TABATA Akihiro" userId="dce786f4-e27d-4707-8b5c-462080f533e8" providerId="ADAL" clId="{09FCFFB4-D982-754A-913C-948C7C244A92}" dt="2023-02-06T09:20:47.814" v="7666" actId="2696"/>
        <pc:sldMkLst>
          <pc:docMk/>
          <pc:sldMk cId="1461373671" sldId="573"/>
        </pc:sldMkLst>
      </pc:sldChg>
      <pc:sldChg chg="addSp modSp add del mod">
        <pc:chgData name="TABATA Akihiro" userId="dce786f4-e27d-4707-8b5c-462080f533e8" providerId="ADAL" clId="{09FCFFB4-D982-754A-913C-948C7C244A92}" dt="2023-02-06T09:20:46.757" v="7665" actId="2696"/>
        <pc:sldMkLst>
          <pc:docMk/>
          <pc:sldMk cId="4046116159" sldId="574"/>
        </pc:sldMkLst>
        <pc:spChg chg="mod">
          <ac:chgData name="TABATA Akihiro" userId="dce786f4-e27d-4707-8b5c-462080f533e8" providerId="ADAL" clId="{09FCFFB4-D982-754A-913C-948C7C244A92}" dt="2023-02-06T02:18:19.660" v="5108" actId="1076"/>
          <ac:spMkLst>
            <pc:docMk/>
            <pc:sldMk cId="4046116159" sldId="574"/>
            <ac:spMk id="14" creationId="{BF0BCA53-DBED-5DC0-2901-714B07B3DCEF}"/>
          </ac:spMkLst>
        </pc:spChg>
        <pc:spChg chg="mod">
          <ac:chgData name="TABATA Akihiro" userId="dce786f4-e27d-4707-8b5c-462080f533e8" providerId="ADAL" clId="{09FCFFB4-D982-754A-913C-948C7C244A92}" dt="2023-02-06T02:17:28.417" v="5103" actId="1076"/>
          <ac:spMkLst>
            <pc:docMk/>
            <pc:sldMk cId="4046116159" sldId="574"/>
            <ac:spMk id="15" creationId="{274588B8-E9D3-29F2-52B3-812CAE8554B3}"/>
          </ac:spMkLst>
        </pc:spChg>
        <pc:spChg chg="mod">
          <ac:chgData name="TABATA Akihiro" userId="dce786f4-e27d-4707-8b5c-462080f533e8" providerId="ADAL" clId="{09FCFFB4-D982-754A-913C-948C7C244A92}" dt="2023-02-06T02:19:23.877" v="5118" actId="1076"/>
          <ac:spMkLst>
            <pc:docMk/>
            <pc:sldMk cId="4046116159" sldId="574"/>
            <ac:spMk id="17" creationId="{9B6A09D4-A9B0-BE36-9E40-476B05B6F767}"/>
          </ac:spMkLst>
        </pc:spChg>
        <pc:spChg chg="mod">
          <ac:chgData name="TABATA Akihiro" userId="dce786f4-e27d-4707-8b5c-462080f533e8" providerId="ADAL" clId="{09FCFFB4-D982-754A-913C-948C7C244A92}" dt="2023-02-06T02:18:19.660" v="5108" actId="1076"/>
          <ac:spMkLst>
            <pc:docMk/>
            <pc:sldMk cId="4046116159" sldId="574"/>
            <ac:spMk id="18" creationId="{DAC0EAC4-5837-03CA-B6C6-7DD34073BEFA}"/>
          </ac:spMkLst>
        </pc:spChg>
        <pc:spChg chg="add mod">
          <ac:chgData name="TABATA Akihiro" userId="dce786f4-e27d-4707-8b5c-462080f533e8" providerId="ADAL" clId="{09FCFFB4-D982-754A-913C-948C7C244A92}" dt="2023-02-06T02:19:32.328" v="5121" actId="1076"/>
          <ac:spMkLst>
            <pc:docMk/>
            <pc:sldMk cId="4046116159" sldId="574"/>
            <ac:spMk id="19" creationId="{B227ADA7-B83A-03ED-97E5-885767B8A450}"/>
          </ac:spMkLst>
        </pc:spChg>
        <pc:spChg chg="add mod">
          <ac:chgData name="TABATA Akihiro" userId="dce786f4-e27d-4707-8b5c-462080f533e8" providerId="ADAL" clId="{09FCFFB4-D982-754A-913C-948C7C244A92}" dt="2023-02-06T02:19:32.328" v="5121" actId="1076"/>
          <ac:spMkLst>
            <pc:docMk/>
            <pc:sldMk cId="4046116159" sldId="574"/>
            <ac:spMk id="28" creationId="{DFEB928D-8209-26C7-340D-68B5182F611E}"/>
          </ac:spMkLst>
        </pc:spChg>
        <pc:spChg chg="mod">
          <ac:chgData name="TABATA Akihiro" userId="dce786f4-e27d-4707-8b5c-462080f533e8" providerId="ADAL" clId="{09FCFFB4-D982-754A-913C-948C7C244A92}" dt="2023-02-06T02:20:19.936" v="5125"/>
          <ac:spMkLst>
            <pc:docMk/>
            <pc:sldMk cId="4046116159" sldId="574"/>
            <ac:spMk id="30" creationId="{A1E742D9-40A7-BB57-C4D2-81445E7E12DD}"/>
          </ac:spMkLst>
        </pc:spChg>
        <pc:spChg chg="mod">
          <ac:chgData name="TABATA Akihiro" userId="dce786f4-e27d-4707-8b5c-462080f533e8" providerId="ADAL" clId="{09FCFFB4-D982-754A-913C-948C7C244A92}" dt="2023-02-06T02:20:19.936" v="5125"/>
          <ac:spMkLst>
            <pc:docMk/>
            <pc:sldMk cId="4046116159" sldId="574"/>
            <ac:spMk id="31" creationId="{C381A909-5373-2F77-27E0-C172216EC748}"/>
          </ac:spMkLst>
        </pc:spChg>
        <pc:spChg chg="mod">
          <ac:chgData name="TABATA Akihiro" userId="dce786f4-e27d-4707-8b5c-462080f533e8" providerId="ADAL" clId="{09FCFFB4-D982-754A-913C-948C7C244A92}" dt="2023-02-06T02:20:19.936" v="5125"/>
          <ac:spMkLst>
            <pc:docMk/>
            <pc:sldMk cId="4046116159" sldId="574"/>
            <ac:spMk id="35" creationId="{86DA6586-115B-2E6D-19CE-DA0091D2D6E7}"/>
          </ac:spMkLst>
        </pc:spChg>
        <pc:spChg chg="mod">
          <ac:chgData name="TABATA Akihiro" userId="dce786f4-e27d-4707-8b5c-462080f533e8" providerId="ADAL" clId="{09FCFFB4-D982-754A-913C-948C7C244A92}" dt="2023-02-06T02:19:39.438" v="5123" actId="1076"/>
          <ac:spMkLst>
            <pc:docMk/>
            <pc:sldMk cId="4046116159" sldId="574"/>
            <ac:spMk id="48" creationId="{81E3EBBB-3E4E-8653-EA13-92911BC0BADD}"/>
          </ac:spMkLst>
        </pc:spChg>
        <pc:spChg chg="mod">
          <ac:chgData name="TABATA Akihiro" userId="dce786f4-e27d-4707-8b5c-462080f533e8" providerId="ADAL" clId="{09FCFFB4-D982-754A-913C-948C7C244A92}" dt="2023-02-06T02:17:28.417" v="5103" actId="1076"/>
          <ac:spMkLst>
            <pc:docMk/>
            <pc:sldMk cId="4046116159" sldId="574"/>
            <ac:spMk id="53" creationId="{3F09481F-7717-B433-86F2-457939D39768}"/>
          </ac:spMkLst>
        </pc:spChg>
        <pc:spChg chg="mod">
          <ac:chgData name="TABATA Akihiro" userId="dce786f4-e27d-4707-8b5c-462080f533e8" providerId="ADAL" clId="{09FCFFB4-D982-754A-913C-948C7C244A92}" dt="2023-02-06T02:17:28.417" v="5103" actId="1076"/>
          <ac:spMkLst>
            <pc:docMk/>
            <pc:sldMk cId="4046116159" sldId="574"/>
            <ac:spMk id="58" creationId="{65A1EDB1-570A-60E9-88B6-18189AA0603C}"/>
          </ac:spMkLst>
        </pc:spChg>
        <pc:spChg chg="mod">
          <ac:chgData name="TABATA Akihiro" userId="dce786f4-e27d-4707-8b5c-462080f533e8" providerId="ADAL" clId="{09FCFFB4-D982-754A-913C-948C7C244A92}" dt="2023-02-06T02:18:19.660" v="5108" actId="1076"/>
          <ac:spMkLst>
            <pc:docMk/>
            <pc:sldMk cId="4046116159" sldId="574"/>
            <ac:spMk id="59" creationId="{74A82AF2-AEBF-8912-3762-4F4ABB6CDD50}"/>
          </ac:spMkLst>
        </pc:spChg>
        <pc:spChg chg="mod">
          <ac:chgData name="TABATA Akihiro" userId="dce786f4-e27d-4707-8b5c-462080f533e8" providerId="ADAL" clId="{09FCFFB4-D982-754A-913C-948C7C244A92}" dt="2023-02-06T02:19:42.618" v="5124" actId="1076"/>
          <ac:spMkLst>
            <pc:docMk/>
            <pc:sldMk cId="4046116159" sldId="574"/>
            <ac:spMk id="60" creationId="{20821B11-E3EB-0556-093D-41C141DDC445}"/>
          </ac:spMkLst>
        </pc:spChg>
        <pc:spChg chg="mod">
          <ac:chgData name="TABATA Akihiro" userId="dce786f4-e27d-4707-8b5c-462080f533e8" providerId="ADAL" clId="{09FCFFB4-D982-754A-913C-948C7C244A92}" dt="2023-02-06T02:18:33.638" v="5111" actId="1076"/>
          <ac:spMkLst>
            <pc:docMk/>
            <pc:sldMk cId="4046116159" sldId="574"/>
            <ac:spMk id="61" creationId="{5B0FEE26-23A9-1C64-A668-AA453B4091A7}"/>
          </ac:spMkLst>
        </pc:spChg>
        <pc:spChg chg="mod">
          <ac:chgData name="TABATA Akihiro" userId="dce786f4-e27d-4707-8b5c-462080f533e8" providerId="ADAL" clId="{09FCFFB4-D982-754A-913C-948C7C244A92}" dt="2023-02-06T02:18:19.660" v="5108" actId="1076"/>
          <ac:spMkLst>
            <pc:docMk/>
            <pc:sldMk cId="4046116159" sldId="574"/>
            <ac:spMk id="62" creationId="{B11A315C-308A-9733-6A2A-CC7FF1F0829C}"/>
          </ac:spMkLst>
        </pc:spChg>
        <pc:spChg chg="mod">
          <ac:chgData name="TABATA Akihiro" userId="dce786f4-e27d-4707-8b5c-462080f533e8" providerId="ADAL" clId="{09FCFFB4-D982-754A-913C-948C7C244A92}" dt="2023-02-06T02:18:30.567" v="5110" actId="1076"/>
          <ac:spMkLst>
            <pc:docMk/>
            <pc:sldMk cId="4046116159" sldId="574"/>
            <ac:spMk id="63" creationId="{C4B2B6C1-A597-AB48-FF5C-99DAAF1154BD}"/>
          </ac:spMkLst>
        </pc:spChg>
        <pc:spChg chg="add mod">
          <ac:chgData name="TABATA Akihiro" userId="dce786f4-e27d-4707-8b5c-462080f533e8" providerId="ADAL" clId="{09FCFFB4-D982-754A-913C-948C7C244A92}" dt="2023-02-06T07:38:08.076" v="6366" actId="14100"/>
          <ac:spMkLst>
            <pc:docMk/>
            <pc:sldMk cId="4046116159" sldId="574"/>
            <ac:spMk id="70" creationId="{FD4207C2-BFB7-3037-7068-8E5D7D87C066}"/>
          </ac:spMkLst>
        </pc:spChg>
        <pc:spChg chg="add mod">
          <ac:chgData name="TABATA Akihiro" userId="dce786f4-e27d-4707-8b5c-462080f533e8" providerId="ADAL" clId="{09FCFFB4-D982-754A-913C-948C7C244A92}" dt="2023-02-06T07:37:59.866" v="6364" actId="1076"/>
          <ac:spMkLst>
            <pc:docMk/>
            <pc:sldMk cId="4046116159" sldId="574"/>
            <ac:spMk id="71" creationId="{E56A91AA-8880-E7C6-6A0E-251C1E9EFC60}"/>
          </ac:spMkLst>
        </pc:spChg>
        <pc:grpChg chg="add mod">
          <ac:chgData name="TABATA Akihiro" userId="dce786f4-e27d-4707-8b5c-462080f533e8" providerId="ADAL" clId="{09FCFFB4-D982-754A-913C-948C7C244A92}" dt="2023-02-06T02:21:29.939" v="5128" actId="1076"/>
          <ac:grpSpMkLst>
            <pc:docMk/>
            <pc:sldMk cId="4046116159" sldId="574"/>
            <ac:grpSpMk id="29" creationId="{31AD05F2-487A-A520-2422-055501823C6D}"/>
          </ac:grpSpMkLst>
        </pc:grpChg>
        <pc:grpChg chg="mod">
          <ac:chgData name="TABATA Akihiro" userId="dce786f4-e27d-4707-8b5c-462080f533e8" providerId="ADAL" clId="{09FCFFB4-D982-754A-913C-948C7C244A92}" dt="2023-02-06T02:20:19.936" v="5125"/>
          <ac:grpSpMkLst>
            <pc:docMk/>
            <pc:sldMk cId="4046116159" sldId="574"/>
            <ac:grpSpMk id="32" creationId="{91659286-8E15-E084-1828-F405A15E4B80}"/>
          </ac:grpSpMkLst>
        </pc:grpChg>
        <pc:grpChg chg="mod">
          <ac:chgData name="TABATA Akihiro" userId="dce786f4-e27d-4707-8b5c-462080f533e8" providerId="ADAL" clId="{09FCFFB4-D982-754A-913C-948C7C244A92}" dt="2023-02-06T02:20:19.936" v="5125"/>
          <ac:grpSpMkLst>
            <pc:docMk/>
            <pc:sldMk cId="4046116159" sldId="574"/>
            <ac:grpSpMk id="33" creationId="{081509FE-ACE1-B384-C144-F13333D2451D}"/>
          </ac:grpSpMkLst>
        </pc:grpChg>
        <pc:grpChg chg="mod">
          <ac:chgData name="TABATA Akihiro" userId="dce786f4-e27d-4707-8b5c-462080f533e8" providerId="ADAL" clId="{09FCFFB4-D982-754A-913C-948C7C244A92}" dt="2023-02-06T02:20:19.936" v="5125"/>
          <ac:grpSpMkLst>
            <pc:docMk/>
            <pc:sldMk cId="4046116159" sldId="574"/>
            <ac:grpSpMk id="34" creationId="{FBD7072F-1C80-2641-5098-E0ED5622CF4D}"/>
          </ac:grpSpMkLst>
        </pc:grpChg>
        <pc:grpChg chg="mod">
          <ac:chgData name="TABATA Akihiro" userId="dce786f4-e27d-4707-8b5c-462080f533e8" providerId="ADAL" clId="{09FCFFB4-D982-754A-913C-948C7C244A92}" dt="2023-02-06T02:18:19.660" v="5108" actId="1076"/>
          <ac:grpSpMkLst>
            <pc:docMk/>
            <pc:sldMk cId="4046116159" sldId="574"/>
            <ac:grpSpMk id="36" creationId="{5A6FA67F-C57B-C1D5-E933-2F372FCCAD38}"/>
          </ac:grpSpMkLst>
        </pc:grpChg>
        <pc:grpChg chg="mod">
          <ac:chgData name="TABATA Akihiro" userId="dce786f4-e27d-4707-8b5c-462080f533e8" providerId="ADAL" clId="{09FCFFB4-D982-754A-913C-948C7C244A92}" dt="2023-02-06T02:18:19.660" v="5108" actId="1076"/>
          <ac:grpSpMkLst>
            <pc:docMk/>
            <pc:sldMk cId="4046116159" sldId="574"/>
            <ac:grpSpMk id="40" creationId="{2B618EB2-E02F-C1DC-6224-3015E1DDAC4D}"/>
          </ac:grpSpMkLst>
        </pc:grpChg>
        <pc:grpChg chg="mod">
          <ac:chgData name="TABATA Akihiro" userId="dce786f4-e27d-4707-8b5c-462080f533e8" providerId="ADAL" clId="{09FCFFB4-D982-754A-913C-948C7C244A92}" dt="2023-02-06T02:18:19.660" v="5108" actId="1076"/>
          <ac:grpSpMkLst>
            <pc:docMk/>
            <pc:sldMk cId="4046116159" sldId="574"/>
            <ac:grpSpMk id="45" creationId="{23581DCE-90FD-C099-E601-ADE80205567A}"/>
          </ac:grpSpMkLst>
        </pc:grpChg>
        <pc:grpChg chg="mod">
          <ac:chgData name="TABATA Akihiro" userId="dce786f4-e27d-4707-8b5c-462080f533e8" providerId="ADAL" clId="{09FCFFB4-D982-754A-913C-948C7C244A92}" dt="2023-02-06T02:17:28.417" v="5103" actId="1076"/>
          <ac:grpSpMkLst>
            <pc:docMk/>
            <pc:sldMk cId="4046116159" sldId="574"/>
            <ac:grpSpMk id="49" creationId="{ACEAFB89-C238-8647-E77D-189A3F7BA6FB}"/>
          </ac:grpSpMkLst>
        </pc:grpChg>
        <pc:grpChg chg="mod">
          <ac:chgData name="TABATA Akihiro" userId="dce786f4-e27d-4707-8b5c-462080f533e8" providerId="ADAL" clId="{09FCFFB4-D982-754A-913C-948C7C244A92}" dt="2023-02-06T02:17:28.417" v="5103" actId="1076"/>
          <ac:grpSpMkLst>
            <pc:docMk/>
            <pc:sldMk cId="4046116159" sldId="574"/>
            <ac:grpSpMk id="54" creationId="{8ADF0CB4-5DAC-3E0F-C64C-8C870894BDF7}"/>
          </ac:grpSpMkLst>
        </pc:grpChg>
        <pc:picChg chg="mod">
          <ac:chgData name="TABATA Akihiro" userId="dce786f4-e27d-4707-8b5c-462080f533e8" providerId="ADAL" clId="{09FCFFB4-D982-754A-913C-948C7C244A92}" dt="2023-02-06T02:17:47.876" v="5105" actId="1076"/>
          <ac:picMkLst>
            <pc:docMk/>
            <pc:sldMk cId="4046116159" sldId="574"/>
            <ac:picMk id="7" creationId="{BF484390-0323-686F-10FF-339DADD50DDD}"/>
          </ac:picMkLst>
        </pc:picChg>
        <pc:picChg chg="mod">
          <ac:chgData name="TABATA Akihiro" userId="dce786f4-e27d-4707-8b5c-462080f533e8" providerId="ADAL" clId="{09FCFFB4-D982-754A-913C-948C7C244A92}" dt="2023-02-06T02:19:23.877" v="5118" actId="1076"/>
          <ac:picMkLst>
            <pc:docMk/>
            <pc:sldMk cId="4046116159" sldId="574"/>
            <ac:picMk id="8" creationId="{06DE5DF6-1A9F-7476-D0F6-ED6ABFB36C84}"/>
          </ac:picMkLst>
        </pc:picChg>
        <pc:picChg chg="mod">
          <ac:chgData name="TABATA Akihiro" userId="dce786f4-e27d-4707-8b5c-462080f533e8" providerId="ADAL" clId="{09FCFFB4-D982-754A-913C-948C7C244A92}" dt="2023-02-06T02:19:23.877" v="5118" actId="1076"/>
          <ac:picMkLst>
            <pc:docMk/>
            <pc:sldMk cId="4046116159" sldId="574"/>
            <ac:picMk id="9" creationId="{3A334C96-F09F-D68C-689B-B4B1C46B4C04}"/>
          </ac:picMkLst>
        </pc:picChg>
        <pc:picChg chg="mod">
          <ac:chgData name="TABATA Akihiro" userId="dce786f4-e27d-4707-8b5c-462080f533e8" providerId="ADAL" clId="{09FCFFB4-D982-754A-913C-948C7C244A92}" dt="2023-02-06T02:19:23.877" v="5118" actId="1076"/>
          <ac:picMkLst>
            <pc:docMk/>
            <pc:sldMk cId="4046116159" sldId="574"/>
            <ac:picMk id="10" creationId="{A62D923C-A265-4BAE-81B6-9998FFACD176}"/>
          </ac:picMkLst>
        </pc:picChg>
        <pc:picChg chg="mod">
          <ac:chgData name="TABATA Akihiro" userId="dce786f4-e27d-4707-8b5c-462080f533e8" providerId="ADAL" clId="{09FCFFB4-D982-754A-913C-948C7C244A92}" dt="2023-02-06T02:17:54.754" v="5106" actId="1076"/>
          <ac:picMkLst>
            <pc:docMk/>
            <pc:sldMk cId="4046116159" sldId="574"/>
            <ac:picMk id="11" creationId="{798420AE-534C-EC42-3A07-4DD62412AC2E}"/>
          </ac:picMkLst>
        </pc:picChg>
        <pc:picChg chg="mod">
          <ac:chgData name="TABATA Akihiro" userId="dce786f4-e27d-4707-8b5c-462080f533e8" providerId="ADAL" clId="{09FCFFB4-D982-754A-913C-948C7C244A92}" dt="2023-02-06T02:17:58.657" v="5107" actId="1076"/>
          <ac:picMkLst>
            <pc:docMk/>
            <pc:sldMk cId="4046116159" sldId="574"/>
            <ac:picMk id="12" creationId="{92CA6FF0-CFC1-AD94-E84F-7BDCE7BA84A2}"/>
          </ac:picMkLst>
        </pc:picChg>
        <pc:picChg chg="mod">
          <ac:chgData name="TABATA Akihiro" userId="dce786f4-e27d-4707-8b5c-462080f533e8" providerId="ADAL" clId="{09FCFFB4-D982-754A-913C-948C7C244A92}" dt="2023-02-06T02:18:19.660" v="5108" actId="1076"/>
          <ac:picMkLst>
            <pc:docMk/>
            <pc:sldMk cId="4046116159" sldId="574"/>
            <ac:picMk id="13" creationId="{9D48D133-A6BD-F393-F241-06C88432CA3F}"/>
          </ac:picMkLst>
        </pc:picChg>
        <pc:picChg chg="mod">
          <ac:chgData name="TABATA Akihiro" userId="dce786f4-e27d-4707-8b5c-462080f533e8" providerId="ADAL" clId="{09FCFFB4-D982-754A-913C-948C7C244A92}" dt="2023-02-06T02:18:19.660" v="5108" actId="1076"/>
          <ac:picMkLst>
            <pc:docMk/>
            <pc:sldMk cId="4046116159" sldId="574"/>
            <ac:picMk id="20" creationId="{E150F0BF-61CA-87B5-3DE9-A49817DD69D0}"/>
          </ac:picMkLst>
        </pc:picChg>
        <pc:picChg chg="mod">
          <ac:chgData name="TABATA Akihiro" userId="dce786f4-e27d-4707-8b5c-462080f533e8" providerId="ADAL" clId="{09FCFFB4-D982-754A-913C-948C7C244A92}" dt="2023-02-06T02:18:19.660" v="5108" actId="1076"/>
          <ac:picMkLst>
            <pc:docMk/>
            <pc:sldMk cId="4046116159" sldId="574"/>
            <ac:picMk id="21" creationId="{B4A10726-A9D3-BBD3-0525-CC3367B32685}"/>
          </ac:picMkLst>
        </pc:picChg>
        <pc:picChg chg="add mod">
          <ac:chgData name="TABATA Akihiro" userId="dce786f4-e27d-4707-8b5c-462080f533e8" providerId="ADAL" clId="{09FCFFB4-D982-754A-913C-948C7C244A92}" dt="2023-02-06T02:19:32.328" v="5121" actId="1076"/>
          <ac:picMkLst>
            <pc:docMk/>
            <pc:sldMk cId="4046116159" sldId="574"/>
            <ac:picMk id="23" creationId="{0EF2B4ED-4EF4-F283-F03D-2D2B68B23F31}"/>
          </ac:picMkLst>
        </pc:picChg>
        <pc:picChg chg="add mod">
          <ac:chgData name="TABATA Akihiro" userId="dce786f4-e27d-4707-8b5c-462080f533e8" providerId="ADAL" clId="{09FCFFB4-D982-754A-913C-948C7C244A92}" dt="2023-02-06T02:19:32.328" v="5121" actId="1076"/>
          <ac:picMkLst>
            <pc:docMk/>
            <pc:sldMk cId="4046116159" sldId="574"/>
            <ac:picMk id="24" creationId="{96EFB128-928D-C3AE-A2A0-B7E1F4CA39C5}"/>
          </ac:picMkLst>
        </pc:picChg>
        <pc:picChg chg="add mod">
          <ac:chgData name="TABATA Akihiro" userId="dce786f4-e27d-4707-8b5c-462080f533e8" providerId="ADAL" clId="{09FCFFB4-D982-754A-913C-948C7C244A92}" dt="2023-02-06T02:19:32.328" v="5121" actId="1076"/>
          <ac:picMkLst>
            <pc:docMk/>
            <pc:sldMk cId="4046116159" sldId="574"/>
            <ac:picMk id="27" creationId="{2F4F9F3D-1DE8-5F03-3E26-6B704CDA5187}"/>
          </ac:picMkLst>
        </pc:picChg>
        <pc:picChg chg="mod">
          <ac:chgData name="TABATA Akihiro" userId="dce786f4-e27d-4707-8b5c-462080f533e8" providerId="ADAL" clId="{09FCFFB4-D982-754A-913C-948C7C244A92}" dt="2023-02-06T02:20:19.936" v="5125"/>
          <ac:picMkLst>
            <pc:docMk/>
            <pc:sldMk cId="4046116159" sldId="574"/>
            <ac:picMk id="64" creationId="{CF643669-9321-0E21-406A-8A9E139706E4}"/>
          </ac:picMkLst>
        </pc:picChg>
        <pc:picChg chg="mod">
          <ac:chgData name="TABATA Akihiro" userId="dce786f4-e27d-4707-8b5c-462080f533e8" providerId="ADAL" clId="{09FCFFB4-D982-754A-913C-948C7C244A92}" dt="2023-02-06T02:20:19.936" v="5125"/>
          <ac:picMkLst>
            <pc:docMk/>
            <pc:sldMk cId="4046116159" sldId="574"/>
            <ac:picMk id="65" creationId="{9A01D410-8F22-3646-A803-31720E5FC4D1}"/>
          </ac:picMkLst>
        </pc:picChg>
        <pc:picChg chg="mod">
          <ac:chgData name="TABATA Akihiro" userId="dce786f4-e27d-4707-8b5c-462080f533e8" providerId="ADAL" clId="{09FCFFB4-D982-754A-913C-948C7C244A92}" dt="2023-02-06T02:20:19.936" v="5125"/>
          <ac:picMkLst>
            <pc:docMk/>
            <pc:sldMk cId="4046116159" sldId="574"/>
            <ac:picMk id="66" creationId="{85D786DF-FDD0-0756-F806-EC8397C1DFCE}"/>
          </ac:picMkLst>
        </pc:picChg>
        <pc:picChg chg="mod">
          <ac:chgData name="TABATA Akihiro" userId="dce786f4-e27d-4707-8b5c-462080f533e8" providerId="ADAL" clId="{09FCFFB4-D982-754A-913C-948C7C244A92}" dt="2023-02-06T02:20:19.936" v="5125"/>
          <ac:picMkLst>
            <pc:docMk/>
            <pc:sldMk cId="4046116159" sldId="574"/>
            <ac:picMk id="67" creationId="{8EA4A80D-E131-501B-F058-58B6780964E4}"/>
          </ac:picMkLst>
        </pc:picChg>
        <pc:picChg chg="mod">
          <ac:chgData name="TABATA Akihiro" userId="dce786f4-e27d-4707-8b5c-462080f533e8" providerId="ADAL" clId="{09FCFFB4-D982-754A-913C-948C7C244A92}" dt="2023-02-06T02:20:19.936" v="5125"/>
          <ac:picMkLst>
            <pc:docMk/>
            <pc:sldMk cId="4046116159" sldId="574"/>
            <ac:picMk id="68" creationId="{74D8976C-24C5-E942-3856-7F82642C60B1}"/>
          </ac:picMkLst>
        </pc:picChg>
        <pc:picChg chg="mod">
          <ac:chgData name="TABATA Akihiro" userId="dce786f4-e27d-4707-8b5c-462080f533e8" providerId="ADAL" clId="{09FCFFB4-D982-754A-913C-948C7C244A92}" dt="2023-02-06T02:20:19.936" v="5125"/>
          <ac:picMkLst>
            <pc:docMk/>
            <pc:sldMk cId="4046116159" sldId="574"/>
            <ac:picMk id="69" creationId="{87C1A322-B1DC-EAAA-6A66-CE4BEA33A2FA}"/>
          </ac:picMkLst>
        </pc:picChg>
      </pc:sldChg>
      <pc:sldChg chg="addSp delSp modSp add mod ord modNotesTx">
        <pc:chgData name="TABATA Akihiro" userId="dce786f4-e27d-4707-8b5c-462080f533e8" providerId="ADAL" clId="{09FCFFB4-D982-754A-913C-948C7C244A92}" dt="2023-02-06T18:02:09.284" v="11722" actId="20577"/>
        <pc:sldMkLst>
          <pc:docMk/>
          <pc:sldMk cId="3532295896" sldId="575"/>
        </pc:sldMkLst>
        <pc:spChg chg="mod">
          <ac:chgData name="TABATA Akihiro" userId="dce786f4-e27d-4707-8b5c-462080f533e8" providerId="ADAL" clId="{09FCFFB4-D982-754A-913C-948C7C244A92}" dt="2023-02-06T18:02:09.284" v="11722" actId="20577"/>
          <ac:spMkLst>
            <pc:docMk/>
            <pc:sldMk cId="3532295896" sldId="575"/>
            <ac:spMk id="3" creationId="{36B50101-2D8D-FAC5-7518-E97D6974FA14}"/>
          </ac:spMkLst>
        </pc:spChg>
        <pc:spChg chg="mod">
          <ac:chgData name="TABATA Akihiro" userId="dce786f4-e27d-4707-8b5c-462080f533e8" providerId="ADAL" clId="{09FCFFB4-D982-754A-913C-948C7C244A92}" dt="2023-02-06T06:22:59.506" v="5804" actId="1076"/>
          <ac:spMkLst>
            <pc:docMk/>
            <pc:sldMk cId="3532295896" sldId="575"/>
            <ac:spMk id="5" creationId="{E3129E29-53E1-DC88-4D3B-48231D8F02C4}"/>
          </ac:spMkLst>
        </pc:spChg>
        <pc:spChg chg="del mod">
          <ac:chgData name="TABATA Akihiro" userId="dce786f4-e27d-4707-8b5c-462080f533e8" providerId="ADAL" clId="{09FCFFB4-D982-754A-913C-948C7C244A92}" dt="2023-02-06T06:02:12.102" v="5169" actId="478"/>
          <ac:spMkLst>
            <pc:docMk/>
            <pc:sldMk cId="3532295896" sldId="575"/>
            <ac:spMk id="10" creationId="{A063CC4D-5045-AB44-EA44-84BCEC726D47}"/>
          </ac:spMkLst>
        </pc:spChg>
        <pc:spChg chg="del mod">
          <ac:chgData name="TABATA Akihiro" userId="dce786f4-e27d-4707-8b5c-462080f533e8" providerId="ADAL" clId="{09FCFFB4-D982-754A-913C-948C7C244A92}" dt="2023-02-06T06:05:44.577" v="5185" actId="478"/>
          <ac:spMkLst>
            <pc:docMk/>
            <pc:sldMk cId="3532295896" sldId="575"/>
            <ac:spMk id="11" creationId="{12F5FA68-5BA4-255D-72ED-9A70772B7886}"/>
          </ac:spMkLst>
        </pc:spChg>
        <pc:spChg chg="del mod">
          <ac:chgData name="TABATA Akihiro" userId="dce786f4-e27d-4707-8b5c-462080f533e8" providerId="ADAL" clId="{09FCFFB4-D982-754A-913C-948C7C244A92}" dt="2023-02-06T06:05:46.570" v="5186" actId="478"/>
          <ac:spMkLst>
            <pc:docMk/>
            <pc:sldMk cId="3532295896" sldId="575"/>
            <ac:spMk id="12" creationId="{01B10EA1-2168-631F-CABE-16EED9EF4220}"/>
          </ac:spMkLst>
        </pc:spChg>
        <pc:spChg chg="mod">
          <ac:chgData name="TABATA Akihiro" userId="dce786f4-e27d-4707-8b5c-462080f533e8" providerId="ADAL" clId="{09FCFFB4-D982-754A-913C-948C7C244A92}" dt="2023-02-06T05:59:51.803" v="5158"/>
          <ac:spMkLst>
            <pc:docMk/>
            <pc:sldMk cId="3532295896" sldId="575"/>
            <ac:spMk id="13" creationId="{4DDD7DFB-EB72-A8C3-B77C-00A0E7EED72C}"/>
          </ac:spMkLst>
        </pc:spChg>
        <pc:spChg chg="mod">
          <ac:chgData name="TABATA Akihiro" userId="dce786f4-e27d-4707-8b5c-462080f533e8" providerId="ADAL" clId="{09FCFFB4-D982-754A-913C-948C7C244A92}" dt="2023-02-06T05:59:51.803" v="5158"/>
          <ac:spMkLst>
            <pc:docMk/>
            <pc:sldMk cId="3532295896" sldId="575"/>
            <ac:spMk id="14" creationId="{47D89971-73F8-2B09-59F5-7FDA4B052518}"/>
          </ac:spMkLst>
        </pc:spChg>
        <pc:spChg chg="mod">
          <ac:chgData name="TABATA Akihiro" userId="dce786f4-e27d-4707-8b5c-462080f533e8" providerId="ADAL" clId="{09FCFFB4-D982-754A-913C-948C7C244A92}" dt="2023-02-06T06:06:58.744" v="5195" actId="208"/>
          <ac:spMkLst>
            <pc:docMk/>
            <pc:sldMk cId="3532295896" sldId="575"/>
            <ac:spMk id="15" creationId="{A68E6002-5018-2040-204E-6BC0F57AF7B1}"/>
          </ac:spMkLst>
        </pc:spChg>
        <pc:spChg chg="mod">
          <ac:chgData name="TABATA Akihiro" userId="dce786f4-e27d-4707-8b5c-462080f533e8" providerId="ADAL" clId="{09FCFFB4-D982-754A-913C-948C7C244A92}" dt="2023-02-06T05:59:51.803" v="5158"/>
          <ac:spMkLst>
            <pc:docMk/>
            <pc:sldMk cId="3532295896" sldId="575"/>
            <ac:spMk id="19" creationId="{54277E37-44EB-21CA-44A0-5D918B17725B}"/>
          </ac:spMkLst>
        </pc:spChg>
        <pc:spChg chg="mod">
          <ac:chgData name="TABATA Akihiro" userId="dce786f4-e27d-4707-8b5c-462080f533e8" providerId="ADAL" clId="{09FCFFB4-D982-754A-913C-948C7C244A92}" dt="2023-02-06T06:06:58.744" v="5195" actId="208"/>
          <ac:spMkLst>
            <pc:docMk/>
            <pc:sldMk cId="3532295896" sldId="575"/>
            <ac:spMk id="20" creationId="{E70B0C29-5C9B-7075-E6E8-F435469583F4}"/>
          </ac:spMkLst>
        </pc:spChg>
        <pc:spChg chg="mod">
          <ac:chgData name="TABATA Akihiro" userId="dce786f4-e27d-4707-8b5c-462080f533e8" providerId="ADAL" clId="{09FCFFB4-D982-754A-913C-948C7C244A92}" dt="2023-02-06T05:59:51.803" v="5158"/>
          <ac:spMkLst>
            <pc:docMk/>
            <pc:sldMk cId="3532295896" sldId="575"/>
            <ac:spMk id="24" creationId="{BE2A599D-FD4F-A354-BC32-2A493989C142}"/>
          </ac:spMkLst>
        </pc:spChg>
        <pc:spChg chg="add del mod">
          <ac:chgData name="TABATA Akihiro" userId="dce786f4-e27d-4707-8b5c-462080f533e8" providerId="ADAL" clId="{09FCFFB4-D982-754A-913C-948C7C244A92}" dt="2023-02-06T05:58:44.592" v="5152"/>
          <ac:spMkLst>
            <pc:docMk/>
            <pc:sldMk cId="3532295896" sldId="575"/>
            <ac:spMk id="25" creationId="{BFAE3EC1-2411-406E-7E6D-C1BD3F1D75C2}"/>
          </ac:spMkLst>
        </pc:spChg>
        <pc:spChg chg="add mod">
          <ac:chgData name="TABATA Akihiro" userId="dce786f4-e27d-4707-8b5c-462080f533e8" providerId="ADAL" clId="{09FCFFB4-D982-754A-913C-948C7C244A92}" dt="2023-02-06T05:59:51.803" v="5158"/>
          <ac:spMkLst>
            <pc:docMk/>
            <pc:sldMk cId="3532295896" sldId="575"/>
            <ac:spMk id="26" creationId="{35CF5199-4D98-05D1-E69E-ADA98D5FF99B}"/>
          </ac:spMkLst>
        </pc:spChg>
        <pc:grpChg chg="add mod">
          <ac:chgData name="TABATA Akihiro" userId="dce786f4-e27d-4707-8b5c-462080f533e8" providerId="ADAL" clId="{09FCFFB4-D982-754A-913C-948C7C244A92}" dt="2023-02-06T06:12:52.863" v="5207" actId="1076"/>
          <ac:grpSpMkLst>
            <pc:docMk/>
            <pc:sldMk cId="3532295896" sldId="575"/>
            <ac:grpSpMk id="7" creationId="{E8C2C2F0-D79C-E945-13B7-CABB42B662B2}"/>
          </ac:grpSpMkLst>
        </pc:grpChg>
        <pc:grpChg chg="mod">
          <ac:chgData name="TABATA Akihiro" userId="dce786f4-e27d-4707-8b5c-462080f533e8" providerId="ADAL" clId="{09FCFFB4-D982-754A-913C-948C7C244A92}" dt="2023-02-06T05:59:51.803" v="5158"/>
          <ac:grpSpMkLst>
            <pc:docMk/>
            <pc:sldMk cId="3532295896" sldId="575"/>
            <ac:grpSpMk id="8" creationId="{628C6B0C-96AC-6038-13AA-6444C3FC8144}"/>
          </ac:grpSpMkLst>
        </pc:grpChg>
        <pc:grpChg chg="mod">
          <ac:chgData name="TABATA Akihiro" userId="dce786f4-e27d-4707-8b5c-462080f533e8" providerId="ADAL" clId="{09FCFFB4-D982-754A-913C-948C7C244A92}" dt="2023-02-06T05:59:51.803" v="5158"/>
          <ac:grpSpMkLst>
            <pc:docMk/>
            <pc:sldMk cId="3532295896" sldId="575"/>
            <ac:grpSpMk id="9" creationId="{CCDFC957-8754-4836-6E27-D062DD026F7B}"/>
          </ac:grpSpMkLst>
        </pc:grpChg>
        <pc:grpChg chg="add mod">
          <ac:chgData name="TABATA Akihiro" userId="dce786f4-e27d-4707-8b5c-462080f533e8" providerId="ADAL" clId="{09FCFFB4-D982-754A-913C-948C7C244A92}" dt="2023-02-06T06:23:16.379" v="5806" actId="1076"/>
          <ac:grpSpMkLst>
            <pc:docMk/>
            <pc:sldMk cId="3532295896" sldId="575"/>
            <ac:grpSpMk id="44" creationId="{4D80648C-023E-5ADF-7944-C8DEB3283462}"/>
          </ac:grpSpMkLst>
        </pc:grpChg>
        <pc:picChg chg="mod">
          <ac:chgData name="TABATA Akihiro" userId="dce786f4-e27d-4707-8b5c-462080f533e8" providerId="ADAL" clId="{09FCFFB4-D982-754A-913C-948C7C244A92}" dt="2023-02-06T06:07:02.091" v="5197" actId="12789"/>
          <ac:picMkLst>
            <pc:docMk/>
            <pc:sldMk cId="3532295896" sldId="575"/>
            <ac:picMk id="16" creationId="{F2D5BE28-3FC3-45B9-0BE9-3EEE63B9E7A2}"/>
          </ac:picMkLst>
        </pc:picChg>
        <pc:picChg chg="mod">
          <ac:chgData name="TABATA Akihiro" userId="dce786f4-e27d-4707-8b5c-462080f533e8" providerId="ADAL" clId="{09FCFFB4-D982-754A-913C-948C7C244A92}" dt="2023-02-06T05:59:51.803" v="5158"/>
          <ac:picMkLst>
            <pc:docMk/>
            <pc:sldMk cId="3532295896" sldId="575"/>
            <ac:picMk id="17" creationId="{74D5D9B3-3287-06DB-8AAD-D1578D27542C}"/>
          </ac:picMkLst>
        </pc:picChg>
        <pc:picChg chg="mod">
          <ac:chgData name="TABATA Akihiro" userId="dce786f4-e27d-4707-8b5c-462080f533e8" providerId="ADAL" clId="{09FCFFB4-D982-754A-913C-948C7C244A92}" dt="2023-02-06T05:59:51.803" v="5158"/>
          <ac:picMkLst>
            <pc:docMk/>
            <pc:sldMk cId="3532295896" sldId="575"/>
            <ac:picMk id="18" creationId="{F72064B1-5749-F9F4-D57B-5D0A62D8EC14}"/>
          </ac:picMkLst>
        </pc:picChg>
        <pc:picChg chg="mod">
          <ac:chgData name="TABATA Akihiro" userId="dce786f4-e27d-4707-8b5c-462080f533e8" providerId="ADAL" clId="{09FCFFB4-D982-754A-913C-948C7C244A92}" dt="2023-02-06T06:07:02.091" v="5197" actId="12789"/>
          <ac:picMkLst>
            <pc:docMk/>
            <pc:sldMk cId="3532295896" sldId="575"/>
            <ac:picMk id="21" creationId="{E80F133D-20DE-A900-9FA7-ED113861E62A}"/>
          </ac:picMkLst>
        </pc:picChg>
        <pc:picChg chg="mod">
          <ac:chgData name="TABATA Akihiro" userId="dce786f4-e27d-4707-8b5c-462080f533e8" providerId="ADAL" clId="{09FCFFB4-D982-754A-913C-948C7C244A92}" dt="2023-02-06T05:59:51.803" v="5158"/>
          <ac:picMkLst>
            <pc:docMk/>
            <pc:sldMk cId="3532295896" sldId="575"/>
            <ac:picMk id="22" creationId="{912AB93E-DE91-02A7-75F4-9959B98FD2BF}"/>
          </ac:picMkLst>
        </pc:picChg>
        <pc:picChg chg="mod">
          <ac:chgData name="TABATA Akihiro" userId="dce786f4-e27d-4707-8b5c-462080f533e8" providerId="ADAL" clId="{09FCFFB4-D982-754A-913C-948C7C244A92}" dt="2023-02-06T05:59:51.803" v="5158"/>
          <ac:picMkLst>
            <pc:docMk/>
            <pc:sldMk cId="3532295896" sldId="575"/>
            <ac:picMk id="23" creationId="{8B8681A7-9EC4-8A84-71B6-E17C1871F57A}"/>
          </ac:picMkLst>
        </pc:picChg>
        <pc:picChg chg="add del mod">
          <ac:chgData name="TABATA Akihiro" userId="dce786f4-e27d-4707-8b5c-462080f533e8" providerId="ADAL" clId="{09FCFFB4-D982-754A-913C-948C7C244A92}" dt="2023-02-06T08:06:06.986" v="6891" actId="21"/>
          <ac:picMkLst>
            <pc:docMk/>
            <pc:sldMk cId="3532295896" sldId="575"/>
            <ac:picMk id="28" creationId="{0CC578C2-CE50-07D7-AEC5-8E1D887A86C6}"/>
          </ac:picMkLst>
        </pc:picChg>
        <pc:cxnChg chg="add mod">
          <ac:chgData name="TABATA Akihiro" userId="dce786f4-e27d-4707-8b5c-462080f533e8" providerId="ADAL" clId="{09FCFFB4-D982-754A-913C-948C7C244A92}" dt="2023-02-06T06:12:52.863" v="5207" actId="1076"/>
          <ac:cxnSpMkLst>
            <pc:docMk/>
            <pc:sldMk cId="3532295896" sldId="575"/>
            <ac:cxnSpMk id="30" creationId="{8E419916-D780-5BA4-9DF8-759F61B8C464}"/>
          </ac:cxnSpMkLst>
        </pc:cxnChg>
        <pc:cxnChg chg="add mod">
          <ac:chgData name="TABATA Akihiro" userId="dce786f4-e27d-4707-8b5c-462080f533e8" providerId="ADAL" clId="{09FCFFB4-D982-754A-913C-948C7C244A92}" dt="2023-02-06T06:12:52.863" v="5207" actId="1076"/>
          <ac:cxnSpMkLst>
            <pc:docMk/>
            <pc:sldMk cId="3532295896" sldId="575"/>
            <ac:cxnSpMk id="33" creationId="{0FF15A69-9FE4-B8FB-85F3-19624C21FEC0}"/>
          </ac:cxnSpMkLst>
        </pc:cxnChg>
        <pc:cxnChg chg="add mod">
          <ac:chgData name="TABATA Akihiro" userId="dce786f4-e27d-4707-8b5c-462080f533e8" providerId="ADAL" clId="{09FCFFB4-D982-754A-913C-948C7C244A92}" dt="2023-02-06T06:12:52.863" v="5207" actId="1076"/>
          <ac:cxnSpMkLst>
            <pc:docMk/>
            <pc:sldMk cId="3532295896" sldId="575"/>
            <ac:cxnSpMk id="36" creationId="{3FD76DF6-DF59-038C-3EF2-62F4BA49BA37}"/>
          </ac:cxnSpMkLst>
        </pc:cxnChg>
        <pc:cxnChg chg="add del mod">
          <ac:chgData name="TABATA Akihiro" userId="dce786f4-e27d-4707-8b5c-462080f533e8" providerId="ADAL" clId="{09FCFFB4-D982-754A-913C-948C7C244A92}" dt="2023-02-06T06:12:01.981" v="5206" actId="478"/>
          <ac:cxnSpMkLst>
            <pc:docMk/>
            <pc:sldMk cId="3532295896" sldId="575"/>
            <ac:cxnSpMk id="40" creationId="{7D0DB677-EC3D-B318-665A-FB67C5577081}"/>
          </ac:cxnSpMkLst>
        </pc:cxnChg>
      </pc:sldChg>
      <pc:sldChg chg="modSp new del mod">
        <pc:chgData name="TABATA Akihiro" userId="dce786f4-e27d-4707-8b5c-462080f533e8" providerId="ADAL" clId="{09FCFFB4-D982-754A-913C-948C7C244A92}" dt="2023-02-06T17:10:24.492" v="11134" actId="2696"/>
        <pc:sldMkLst>
          <pc:docMk/>
          <pc:sldMk cId="271365617" sldId="576"/>
        </pc:sldMkLst>
        <pc:spChg chg="mod">
          <ac:chgData name="TABATA Akihiro" userId="dce786f4-e27d-4707-8b5c-462080f533e8" providerId="ADAL" clId="{09FCFFB4-D982-754A-913C-948C7C244A92}" dt="2023-02-06T06:56:50.169" v="5836"/>
          <ac:spMkLst>
            <pc:docMk/>
            <pc:sldMk cId="271365617" sldId="576"/>
            <ac:spMk id="2" creationId="{0CCFB5B3-6811-9C0F-BBF3-A398F14AD4D0}"/>
          </ac:spMkLst>
        </pc:spChg>
        <pc:spChg chg="mod">
          <ac:chgData name="TABATA Akihiro" userId="dce786f4-e27d-4707-8b5c-462080f533e8" providerId="ADAL" clId="{09FCFFB4-D982-754A-913C-948C7C244A92}" dt="2023-02-06T06:58:19.291" v="5847" actId="20577"/>
          <ac:spMkLst>
            <pc:docMk/>
            <pc:sldMk cId="271365617" sldId="576"/>
            <ac:spMk id="3" creationId="{E2F3C3CF-826F-46F8-E061-10C2A31376CC}"/>
          </ac:spMkLst>
        </pc:spChg>
      </pc:sldChg>
      <pc:sldChg chg="modSp add del mod modShow">
        <pc:chgData name="TABATA Akihiro" userId="dce786f4-e27d-4707-8b5c-462080f533e8" providerId="ADAL" clId="{09FCFFB4-D982-754A-913C-948C7C244A92}" dt="2023-02-06T17:10:02.234" v="11133" actId="2696"/>
        <pc:sldMkLst>
          <pc:docMk/>
          <pc:sldMk cId="395178019" sldId="577"/>
        </pc:sldMkLst>
        <pc:grpChg chg="mod">
          <ac:chgData name="TABATA Akihiro" userId="dce786f4-e27d-4707-8b5c-462080f533e8" providerId="ADAL" clId="{09FCFFB4-D982-754A-913C-948C7C244A92}" dt="2023-02-06T07:02:54.057" v="6060" actId="1036"/>
          <ac:grpSpMkLst>
            <pc:docMk/>
            <pc:sldMk cId="395178019" sldId="577"/>
            <ac:grpSpMk id="7" creationId="{4DF68EEA-FA4F-86A3-1ED6-B1E0BAFEBAE3}"/>
          </ac:grpSpMkLst>
        </pc:grpChg>
        <pc:grpChg chg="mod">
          <ac:chgData name="TABATA Akihiro" userId="dce786f4-e27d-4707-8b5c-462080f533e8" providerId="ADAL" clId="{09FCFFB4-D982-754A-913C-948C7C244A92}" dt="2023-02-06T07:02:48.108" v="6051" actId="1036"/>
          <ac:grpSpMkLst>
            <pc:docMk/>
            <pc:sldMk cId="395178019" sldId="577"/>
            <ac:grpSpMk id="15" creationId="{D986EAA3-EE44-A993-1E15-432224BBCD3B}"/>
          </ac:grpSpMkLst>
        </pc:grpChg>
      </pc:sldChg>
      <pc:sldChg chg="add del mod modShow">
        <pc:chgData name="TABATA Akihiro" userId="dce786f4-e27d-4707-8b5c-462080f533e8" providerId="ADAL" clId="{09FCFFB4-D982-754A-913C-948C7C244A92}" dt="2023-02-06T15:07:44.497" v="9847" actId="2696"/>
        <pc:sldMkLst>
          <pc:docMk/>
          <pc:sldMk cId="2733682087" sldId="578"/>
        </pc:sldMkLst>
      </pc:sldChg>
      <pc:sldChg chg="addSp modSp new mod modShow">
        <pc:chgData name="TABATA Akihiro" userId="dce786f4-e27d-4707-8b5c-462080f533e8" providerId="ADAL" clId="{09FCFFB4-D982-754A-913C-948C7C244A92}" dt="2023-02-06T17:32:25.422" v="11205" actId="729"/>
        <pc:sldMkLst>
          <pc:docMk/>
          <pc:sldMk cId="3872437868" sldId="579"/>
        </pc:sldMkLst>
        <pc:spChg chg="mod">
          <ac:chgData name="TABATA Akihiro" userId="dce786f4-e27d-4707-8b5c-462080f533e8" providerId="ADAL" clId="{09FCFFB4-D982-754A-913C-948C7C244A92}" dt="2023-02-06T08:06:02.056" v="6890" actId="20577"/>
          <ac:spMkLst>
            <pc:docMk/>
            <pc:sldMk cId="3872437868" sldId="579"/>
            <ac:spMk id="2" creationId="{1B6DB77C-2FE0-BDB3-3594-FD66CD5C0FE3}"/>
          </ac:spMkLst>
        </pc:spChg>
        <pc:picChg chg="add mod">
          <ac:chgData name="TABATA Akihiro" userId="dce786f4-e27d-4707-8b5c-462080f533e8" providerId="ADAL" clId="{09FCFFB4-D982-754A-913C-948C7C244A92}" dt="2023-02-06T08:06:08.657" v="6892"/>
          <ac:picMkLst>
            <pc:docMk/>
            <pc:sldMk cId="3872437868" sldId="579"/>
            <ac:picMk id="7" creationId="{0352D785-2443-1265-9467-51ADAF20AAEE}"/>
          </ac:picMkLst>
        </pc:picChg>
        <pc:picChg chg="add mod">
          <ac:chgData name="TABATA Akihiro" userId="dce786f4-e27d-4707-8b5c-462080f533e8" providerId="ADAL" clId="{09FCFFB4-D982-754A-913C-948C7C244A92}" dt="2023-02-06T08:06:22.162" v="6893"/>
          <ac:picMkLst>
            <pc:docMk/>
            <pc:sldMk cId="3872437868" sldId="579"/>
            <ac:picMk id="8" creationId="{689584C7-7468-FA47-645D-ABBC56B4F833}"/>
          </ac:picMkLst>
        </pc:picChg>
        <pc:picChg chg="add mod">
          <ac:chgData name="TABATA Akihiro" userId="dce786f4-e27d-4707-8b5c-462080f533e8" providerId="ADAL" clId="{09FCFFB4-D982-754A-913C-948C7C244A92}" dt="2023-02-06T08:06:26.546" v="6894"/>
          <ac:picMkLst>
            <pc:docMk/>
            <pc:sldMk cId="3872437868" sldId="579"/>
            <ac:picMk id="9" creationId="{73790D08-8324-01A8-4650-D1C35BAC1EF4}"/>
          </ac:picMkLst>
        </pc:picChg>
      </pc:sldChg>
      <pc:sldChg chg="addSp delSp modSp add del mod ord modShow">
        <pc:chgData name="TABATA Akihiro" userId="dce786f4-e27d-4707-8b5c-462080f533e8" providerId="ADAL" clId="{09FCFFB4-D982-754A-913C-948C7C244A92}" dt="2023-02-06T15:06:54.849" v="9845" actId="2696"/>
        <pc:sldMkLst>
          <pc:docMk/>
          <pc:sldMk cId="2897610781" sldId="580"/>
        </pc:sldMkLst>
        <pc:spChg chg="mod">
          <ac:chgData name="TABATA Akihiro" userId="dce786f4-e27d-4707-8b5c-462080f533e8" providerId="ADAL" clId="{09FCFFB4-D982-754A-913C-948C7C244A92}" dt="2023-02-06T08:08:43.961" v="6937" actId="20577"/>
          <ac:spMkLst>
            <pc:docMk/>
            <pc:sldMk cId="2897610781" sldId="580"/>
            <ac:spMk id="2" creationId="{F3811DC9-341F-BBA0-C54A-088846C033BA}"/>
          </ac:spMkLst>
        </pc:spChg>
        <pc:spChg chg="mod">
          <ac:chgData name="TABATA Akihiro" userId="dce786f4-e27d-4707-8b5c-462080f533e8" providerId="ADAL" clId="{09FCFFB4-D982-754A-913C-948C7C244A92}" dt="2023-02-06T09:18:55.674" v="7659" actId="20577"/>
          <ac:spMkLst>
            <pc:docMk/>
            <pc:sldMk cId="2897610781" sldId="580"/>
            <ac:spMk id="3" creationId="{47D7CAC5-DEC9-1CB0-F16F-2672028051A9}"/>
          </ac:spMkLst>
        </pc:spChg>
        <pc:spChg chg="add del mod">
          <ac:chgData name="TABATA Akihiro" userId="dce786f4-e27d-4707-8b5c-462080f533e8" providerId="ADAL" clId="{09FCFFB4-D982-754A-913C-948C7C244A92}" dt="2023-02-06T09:04:13.003" v="7407" actId="478"/>
          <ac:spMkLst>
            <pc:docMk/>
            <pc:sldMk cId="2897610781" sldId="580"/>
            <ac:spMk id="8" creationId="{4384A9D1-5E43-AB9B-28A9-D362AAC3FF33}"/>
          </ac:spMkLst>
        </pc:spChg>
        <pc:spChg chg="mod">
          <ac:chgData name="TABATA Akihiro" userId="dce786f4-e27d-4707-8b5c-462080f533e8" providerId="ADAL" clId="{09FCFFB4-D982-754A-913C-948C7C244A92}" dt="2023-02-06T08:09:14.612" v="6939" actId="208"/>
          <ac:spMkLst>
            <pc:docMk/>
            <pc:sldMk cId="2897610781" sldId="580"/>
            <ac:spMk id="14" creationId="{BF0BCA53-DBED-5DC0-2901-714B07B3DCEF}"/>
          </ac:spMkLst>
        </pc:spChg>
        <pc:spChg chg="mod">
          <ac:chgData name="TABATA Akihiro" userId="dce786f4-e27d-4707-8b5c-462080f533e8" providerId="ADAL" clId="{09FCFFB4-D982-754A-913C-948C7C244A92}" dt="2023-02-06T08:09:14.612" v="6939" actId="208"/>
          <ac:spMkLst>
            <pc:docMk/>
            <pc:sldMk cId="2897610781" sldId="580"/>
            <ac:spMk id="15" creationId="{274588B8-E9D3-29F2-52B3-812CAE8554B3}"/>
          </ac:spMkLst>
        </pc:spChg>
        <pc:spChg chg="mod">
          <ac:chgData name="TABATA Akihiro" userId="dce786f4-e27d-4707-8b5c-462080f533e8" providerId="ADAL" clId="{09FCFFB4-D982-754A-913C-948C7C244A92}" dt="2023-02-06T08:09:14.612" v="6939" actId="208"/>
          <ac:spMkLst>
            <pc:docMk/>
            <pc:sldMk cId="2897610781" sldId="580"/>
            <ac:spMk id="16" creationId="{0DDE3853-993B-C2E3-E476-5BEB1DD6A1B2}"/>
          </ac:spMkLst>
        </pc:spChg>
        <pc:spChg chg="mod">
          <ac:chgData name="TABATA Akihiro" userId="dce786f4-e27d-4707-8b5c-462080f533e8" providerId="ADAL" clId="{09FCFFB4-D982-754A-913C-948C7C244A92}" dt="2023-02-06T08:09:14.612" v="6939" actId="208"/>
          <ac:spMkLst>
            <pc:docMk/>
            <pc:sldMk cId="2897610781" sldId="580"/>
            <ac:spMk id="17" creationId="{9B6A09D4-A9B0-BE36-9E40-476B05B6F767}"/>
          </ac:spMkLst>
        </pc:spChg>
        <pc:spChg chg="add del mod">
          <ac:chgData name="TABATA Akihiro" userId="dce786f4-e27d-4707-8b5c-462080f533e8" providerId="ADAL" clId="{09FCFFB4-D982-754A-913C-948C7C244A92}" dt="2023-02-06T08:10:05.152" v="6952"/>
          <ac:spMkLst>
            <pc:docMk/>
            <pc:sldMk cId="2897610781" sldId="580"/>
            <ac:spMk id="19" creationId="{0236B924-DBE8-10F7-7812-676E86D57B67}"/>
          </ac:spMkLst>
        </pc:spChg>
        <pc:spChg chg="add del mod">
          <ac:chgData name="TABATA Akihiro" userId="dce786f4-e27d-4707-8b5c-462080f533e8" providerId="ADAL" clId="{09FCFFB4-D982-754A-913C-948C7C244A92}" dt="2023-02-06T08:13:10.122" v="7137"/>
          <ac:spMkLst>
            <pc:docMk/>
            <pc:sldMk cId="2897610781" sldId="580"/>
            <ac:spMk id="23" creationId="{14C5291B-DD7F-458B-8679-F6AF200E594D}"/>
          </ac:spMkLst>
        </pc:spChg>
        <pc:spChg chg="del mod">
          <ac:chgData name="TABATA Akihiro" userId="dce786f4-e27d-4707-8b5c-462080f533e8" providerId="ADAL" clId="{09FCFFB4-D982-754A-913C-948C7C244A92}" dt="2023-02-06T08:09:26.505" v="6942" actId="478"/>
          <ac:spMkLst>
            <pc:docMk/>
            <pc:sldMk cId="2897610781" sldId="580"/>
            <ac:spMk id="48" creationId="{81E3EBBB-3E4E-8653-EA13-92911BC0BADD}"/>
          </ac:spMkLst>
        </pc:spChg>
        <pc:spChg chg="del">
          <ac:chgData name="TABATA Akihiro" userId="dce786f4-e27d-4707-8b5c-462080f533e8" providerId="ADAL" clId="{09FCFFB4-D982-754A-913C-948C7C244A92}" dt="2023-02-06T08:09:30.377" v="6945" actId="478"/>
          <ac:spMkLst>
            <pc:docMk/>
            <pc:sldMk cId="2897610781" sldId="580"/>
            <ac:spMk id="59" creationId="{74A82AF2-AEBF-8912-3762-4F4ABB6CDD50}"/>
          </ac:spMkLst>
        </pc:spChg>
        <pc:spChg chg="del mod">
          <ac:chgData name="TABATA Akihiro" userId="dce786f4-e27d-4707-8b5c-462080f533e8" providerId="ADAL" clId="{09FCFFB4-D982-754A-913C-948C7C244A92}" dt="2023-02-06T08:09:26.505" v="6942" actId="478"/>
          <ac:spMkLst>
            <pc:docMk/>
            <pc:sldMk cId="2897610781" sldId="580"/>
            <ac:spMk id="60" creationId="{20821B11-E3EB-0556-093D-41C141DDC445}"/>
          </ac:spMkLst>
        </pc:spChg>
        <pc:spChg chg="del mod">
          <ac:chgData name="TABATA Akihiro" userId="dce786f4-e27d-4707-8b5c-462080f533e8" providerId="ADAL" clId="{09FCFFB4-D982-754A-913C-948C7C244A92}" dt="2023-02-06T08:09:34.670" v="6948" actId="478"/>
          <ac:spMkLst>
            <pc:docMk/>
            <pc:sldMk cId="2897610781" sldId="580"/>
            <ac:spMk id="66" creationId="{2921B81B-D450-41B4-BDCC-BADBB30DC731}"/>
          </ac:spMkLst>
        </pc:spChg>
        <pc:spChg chg="mod">
          <ac:chgData name="TABATA Akihiro" userId="dce786f4-e27d-4707-8b5c-462080f533e8" providerId="ADAL" clId="{09FCFFB4-D982-754A-913C-948C7C244A92}" dt="2023-02-06T08:09:14.612" v="6939" actId="208"/>
          <ac:spMkLst>
            <pc:docMk/>
            <pc:sldMk cId="2897610781" sldId="580"/>
            <ac:spMk id="73" creationId="{4DC8031F-D843-694B-C61F-6BCD4A6A5D9A}"/>
          </ac:spMkLst>
        </pc:spChg>
        <pc:spChg chg="mod">
          <ac:chgData name="TABATA Akihiro" userId="dce786f4-e27d-4707-8b5c-462080f533e8" providerId="ADAL" clId="{09FCFFB4-D982-754A-913C-948C7C244A92}" dt="2023-02-06T08:09:14.612" v="6939" actId="208"/>
          <ac:spMkLst>
            <pc:docMk/>
            <pc:sldMk cId="2897610781" sldId="580"/>
            <ac:spMk id="74" creationId="{1D4D8033-1DD4-8742-4D13-099680E264D9}"/>
          </ac:spMkLst>
        </pc:spChg>
        <pc:spChg chg="mod">
          <ac:chgData name="TABATA Akihiro" userId="dce786f4-e27d-4707-8b5c-462080f533e8" providerId="ADAL" clId="{09FCFFB4-D982-754A-913C-948C7C244A92}" dt="2023-02-06T08:09:14.612" v="6939" actId="208"/>
          <ac:spMkLst>
            <pc:docMk/>
            <pc:sldMk cId="2897610781" sldId="580"/>
            <ac:spMk id="75" creationId="{D32A09E9-084A-E2EB-BAAB-99AE49B25335}"/>
          </ac:spMkLst>
        </pc:spChg>
        <pc:spChg chg="del">
          <ac:chgData name="TABATA Akihiro" userId="dce786f4-e27d-4707-8b5c-462080f533e8" providerId="ADAL" clId="{09FCFFB4-D982-754A-913C-948C7C244A92}" dt="2023-02-06T08:09:29.151" v="6944" actId="478"/>
          <ac:spMkLst>
            <pc:docMk/>
            <pc:sldMk cId="2897610781" sldId="580"/>
            <ac:spMk id="81" creationId="{A32EE115-3A58-D92C-5970-3D1787C5F4AB}"/>
          </ac:spMkLst>
        </pc:spChg>
        <pc:spChg chg="del mod">
          <ac:chgData name="TABATA Akihiro" userId="dce786f4-e27d-4707-8b5c-462080f533e8" providerId="ADAL" clId="{09FCFFB4-D982-754A-913C-948C7C244A92}" dt="2023-02-06T08:09:24.370" v="6941" actId="478"/>
          <ac:spMkLst>
            <pc:docMk/>
            <pc:sldMk cId="2897610781" sldId="580"/>
            <ac:spMk id="82" creationId="{E3CD12E9-F4D9-1789-AD92-70E2A26B82C2}"/>
          </ac:spMkLst>
        </pc:spChg>
        <pc:spChg chg="del mod">
          <ac:chgData name="TABATA Akihiro" userId="dce786f4-e27d-4707-8b5c-462080f533e8" providerId="ADAL" clId="{09FCFFB4-D982-754A-913C-948C7C244A92}" dt="2023-02-06T08:09:26.505" v="6942" actId="478"/>
          <ac:spMkLst>
            <pc:docMk/>
            <pc:sldMk cId="2897610781" sldId="580"/>
            <ac:spMk id="84" creationId="{3C0495CF-CC40-3D4F-E83D-86FA4B1654FB}"/>
          </ac:spMkLst>
        </pc:spChg>
        <pc:spChg chg="del">
          <ac:chgData name="TABATA Akihiro" userId="dce786f4-e27d-4707-8b5c-462080f533e8" providerId="ADAL" clId="{09FCFFB4-D982-754A-913C-948C7C244A92}" dt="2023-02-06T09:01:22.650" v="7363" actId="478"/>
          <ac:spMkLst>
            <pc:docMk/>
            <pc:sldMk cId="2897610781" sldId="580"/>
            <ac:spMk id="85" creationId="{ACEDA953-E818-8583-723A-3829AB0CEB26}"/>
          </ac:spMkLst>
        </pc:spChg>
        <pc:spChg chg="del mod">
          <ac:chgData name="TABATA Akihiro" userId="dce786f4-e27d-4707-8b5c-462080f533e8" providerId="ADAL" clId="{09FCFFB4-D982-754A-913C-948C7C244A92}" dt="2023-02-06T08:09:36.173" v="6949" actId="478"/>
          <ac:spMkLst>
            <pc:docMk/>
            <pc:sldMk cId="2897610781" sldId="580"/>
            <ac:spMk id="86" creationId="{8D43C2F3-3781-BC65-FDD2-FD9FD2C97691}"/>
          </ac:spMkLst>
        </pc:spChg>
        <pc:spChg chg="del mod">
          <ac:chgData name="TABATA Akihiro" userId="dce786f4-e27d-4707-8b5c-462080f533e8" providerId="ADAL" clId="{09FCFFB4-D982-754A-913C-948C7C244A92}" dt="2023-02-06T08:09:23.267" v="6940" actId="478"/>
          <ac:spMkLst>
            <pc:docMk/>
            <pc:sldMk cId="2897610781" sldId="580"/>
            <ac:spMk id="87" creationId="{E5ABE9EA-9817-20F6-1136-5E728493A4D9}"/>
          </ac:spMkLst>
        </pc:spChg>
        <pc:spChg chg="del mod">
          <ac:chgData name="TABATA Akihiro" userId="dce786f4-e27d-4707-8b5c-462080f533e8" providerId="ADAL" clId="{09FCFFB4-D982-754A-913C-948C7C244A92}" dt="2023-02-06T08:09:26.505" v="6942" actId="478"/>
          <ac:spMkLst>
            <pc:docMk/>
            <pc:sldMk cId="2897610781" sldId="580"/>
            <ac:spMk id="92" creationId="{32BD6568-4F55-E438-695C-7FB60710B046}"/>
          </ac:spMkLst>
        </pc:spChg>
        <pc:grpChg chg="del">
          <ac:chgData name="TABATA Akihiro" userId="dce786f4-e27d-4707-8b5c-462080f533e8" providerId="ADAL" clId="{09FCFFB4-D982-754A-913C-948C7C244A92}" dt="2023-02-06T08:09:27.751" v="6943" actId="478"/>
          <ac:grpSpMkLst>
            <pc:docMk/>
            <pc:sldMk cId="2897610781" sldId="580"/>
            <ac:grpSpMk id="89" creationId="{097B7A46-1FED-D747-524C-07060E2D9544}"/>
          </ac:grpSpMkLst>
        </pc:grpChg>
        <pc:grpChg chg="del">
          <ac:chgData name="TABATA Akihiro" userId="dce786f4-e27d-4707-8b5c-462080f533e8" providerId="ADAL" clId="{09FCFFB4-D982-754A-913C-948C7C244A92}" dt="2023-02-06T08:09:26.505" v="6942" actId="478"/>
          <ac:grpSpMkLst>
            <pc:docMk/>
            <pc:sldMk cId="2897610781" sldId="580"/>
            <ac:grpSpMk id="90" creationId="{75FD26C4-20C3-E26C-DE6A-F0D8060CDA40}"/>
          </ac:grpSpMkLst>
        </pc:grpChg>
        <pc:grpChg chg="del">
          <ac:chgData name="TABATA Akihiro" userId="dce786f4-e27d-4707-8b5c-462080f533e8" providerId="ADAL" clId="{09FCFFB4-D982-754A-913C-948C7C244A92}" dt="2023-02-06T08:09:26.505" v="6942" actId="478"/>
          <ac:grpSpMkLst>
            <pc:docMk/>
            <pc:sldMk cId="2897610781" sldId="580"/>
            <ac:grpSpMk id="91" creationId="{8305FCD5-1635-B627-8BB8-98AC1789FF57}"/>
          </ac:grpSpMkLst>
        </pc:grpChg>
        <pc:grpChg chg="del">
          <ac:chgData name="TABATA Akihiro" userId="dce786f4-e27d-4707-8b5c-462080f533e8" providerId="ADAL" clId="{09FCFFB4-D982-754A-913C-948C7C244A92}" dt="2023-02-06T08:09:26.505" v="6942" actId="478"/>
          <ac:grpSpMkLst>
            <pc:docMk/>
            <pc:sldMk cId="2897610781" sldId="580"/>
            <ac:grpSpMk id="93" creationId="{61540C0E-917D-6217-B491-7ED30B6911D0}"/>
          </ac:grpSpMkLst>
        </pc:grpChg>
        <pc:picChg chg="mod">
          <ac:chgData name="TABATA Akihiro" userId="dce786f4-e27d-4707-8b5c-462080f533e8" providerId="ADAL" clId="{09FCFFB4-D982-754A-913C-948C7C244A92}" dt="2023-02-06T08:09:14.612" v="6939" actId="208"/>
          <ac:picMkLst>
            <pc:docMk/>
            <pc:sldMk cId="2897610781" sldId="580"/>
            <ac:picMk id="8" creationId="{06DE5DF6-1A9F-7476-D0F6-ED6ABFB36C84}"/>
          </ac:picMkLst>
        </pc:picChg>
        <pc:picChg chg="mod">
          <ac:chgData name="TABATA Akihiro" userId="dce786f4-e27d-4707-8b5c-462080f533e8" providerId="ADAL" clId="{09FCFFB4-D982-754A-913C-948C7C244A92}" dt="2023-02-06T08:09:14.612" v="6939" actId="208"/>
          <ac:picMkLst>
            <pc:docMk/>
            <pc:sldMk cId="2897610781" sldId="580"/>
            <ac:picMk id="9" creationId="{3A334C96-F09F-D68C-689B-B4B1C46B4C04}"/>
          </ac:picMkLst>
        </pc:picChg>
        <pc:picChg chg="mod">
          <ac:chgData name="TABATA Akihiro" userId="dce786f4-e27d-4707-8b5c-462080f533e8" providerId="ADAL" clId="{09FCFFB4-D982-754A-913C-948C7C244A92}" dt="2023-02-06T08:09:14.612" v="6939" actId="208"/>
          <ac:picMkLst>
            <pc:docMk/>
            <pc:sldMk cId="2897610781" sldId="580"/>
            <ac:picMk id="10" creationId="{A62D923C-A265-4BAE-81B6-9998FFACD176}"/>
          </ac:picMkLst>
        </pc:picChg>
        <pc:picChg chg="mod">
          <ac:chgData name="TABATA Akihiro" userId="dce786f4-e27d-4707-8b5c-462080f533e8" providerId="ADAL" clId="{09FCFFB4-D982-754A-913C-948C7C244A92}" dt="2023-02-06T08:09:14.612" v="6939" actId="208"/>
          <ac:picMkLst>
            <pc:docMk/>
            <pc:sldMk cId="2897610781" sldId="580"/>
            <ac:picMk id="13" creationId="{9D48D133-A6BD-F393-F241-06C88432CA3F}"/>
          </ac:picMkLst>
        </pc:picChg>
        <pc:picChg chg="mod">
          <ac:chgData name="TABATA Akihiro" userId="dce786f4-e27d-4707-8b5c-462080f533e8" providerId="ADAL" clId="{09FCFFB4-D982-754A-913C-948C7C244A92}" dt="2023-02-06T08:09:14.612" v="6939" actId="208"/>
          <ac:picMkLst>
            <pc:docMk/>
            <pc:sldMk cId="2897610781" sldId="580"/>
            <ac:picMk id="20" creationId="{E150F0BF-61CA-87B5-3DE9-A49817DD69D0}"/>
          </ac:picMkLst>
        </pc:picChg>
        <pc:picChg chg="mod">
          <ac:chgData name="TABATA Akihiro" userId="dce786f4-e27d-4707-8b5c-462080f533e8" providerId="ADAL" clId="{09FCFFB4-D982-754A-913C-948C7C244A92}" dt="2023-02-06T08:09:14.612" v="6939" actId="208"/>
          <ac:picMkLst>
            <pc:docMk/>
            <pc:sldMk cId="2897610781" sldId="580"/>
            <ac:picMk id="21" creationId="{B4A10726-A9D3-BBD3-0525-CC3367B32685}"/>
          </ac:picMkLst>
        </pc:picChg>
        <pc:picChg chg="mod">
          <ac:chgData name="TABATA Akihiro" userId="dce786f4-e27d-4707-8b5c-462080f533e8" providerId="ADAL" clId="{09FCFFB4-D982-754A-913C-948C7C244A92}" dt="2023-02-06T08:09:14.612" v="6939" actId="208"/>
          <ac:picMkLst>
            <pc:docMk/>
            <pc:sldMk cId="2897610781" sldId="580"/>
            <ac:picMk id="22" creationId="{AF2FB92D-B5AB-19DA-BE0A-0714CF3EF700}"/>
          </ac:picMkLst>
        </pc:picChg>
        <pc:picChg chg="mod">
          <ac:chgData name="TABATA Akihiro" userId="dce786f4-e27d-4707-8b5c-462080f533e8" providerId="ADAL" clId="{09FCFFB4-D982-754A-913C-948C7C244A92}" dt="2023-02-06T08:09:14.612" v="6939" actId="208"/>
          <ac:picMkLst>
            <pc:docMk/>
            <pc:sldMk cId="2897610781" sldId="580"/>
            <ac:picMk id="25" creationId="{22002180-0E70-2205-10F3-4A905EE1B38C}"/>
          </ac:picMkLst>
        </pc:picChg>
        <pc:picChg chg="mod">
          <ac:chgData name="TABATA Akihiro" userId="dce786f4-e27d-4707-8b5c-462080f533e8" providerId="ADAL" clId="{09FCFFB4-D982-754A-913C-948C7C244A92}" dt="2023-02-06T08:09:14.612" v="6939" actId="208"/>
          <ac:picMkLst>
            <pc:docMk/>
            <pc:sldMk cId="2897610781" sldId="580"/>
            <ac:picMk id="26" creationId="{7FCBEC44-7FEC-E5E8-99F5-42FA4769F282}"/>
          </ac:picMkLst>
        </pc:picChg>
        <pc:picChg chg="mod">
          <ac:chgData name="TABATA Akihiro" userId="dce786f4-e27d-4707-8b5c-462080f533e8" providerId="ADAL" clId="{09FCFFB4-D982-754A-913C-948C7C244A92}" dt="2023-02-06T08:09:14.612" v="6939" actId="208"/>
          <ac:picMkLst>
            <pc:docMk/>
            <pc:sldMk cId="2897610781" sldId="580"/>
            <ac:picMk id="51" creationId="{4526DC9D-2676-7923-FA2B-0F0F3BDBF5D3}"/>
          </ac:picMkLst>
        </pc:picChg>
        <pc:picChg chg="mod">
          <ac:chgData name="TABATA Akihiro" userId="dce786f4-e27d-4707-8b5c-462080f533e8" providerId="ADAL" clId="{09FCFFB4-D982-754A-913C-948C7C244A92}" dt="2023-02-06T08:09:14.612" v="6939" actId="208"/>
          <ac:picMkLst>
            <pc:docMk/>
            <pc:sldMk cId="2897610781" sldId="580"/>
            <ac:picMk id="68" creationId="{6347AC01-5602-F2F6-CB37-3BCECDCD9E6C}"/>
          </ac:picMkLst>
        </pc:picChg>
        <pc:picChg chg="mod">
          <ac:chgData name="TABATA Akihiro" userId="dce786f4-e27d-4707-8b5c-462080f533e8" providerId="ADAL" clId="{09FCFFB4-D982-754A-913C-948C7C244A92}" dt="2023-02-06T08:09:14.612" v="6939" actId="208"/>
          <ac:picMkLst>
            <pc:docMk/>
            <pc:sldMk cId="2897610781" sldId="580"/>
            <ac:picMk id="72" creationId="{32DE05E8-1489-0052-6804-82DA0EDA0CD3}"/>
          </ac:picMkLst>
        </pc:picChg>
        <pc:picChg chg="mod">
          <ac:chgData name="TABATA Akihiro" userId="dce786f4-e27d-4707-8b5c-462080f533e8" providerId="ADAL" clId="{09FCFFB4-D982-754A-913C-948C7C244A92}" dt="2023-02-06T08:09:14.612" v="6939" actId="208"/>
          <ac:picMkLst>
            <pc:docMk/>
            <pc:sldMk cId="2897610781" sldId="580"/>
            <ac:picMk id="80" creationId="{B608BA1F-8F99-FA57-4451-B294A27EB13D}"/>
          </ac:picMkLst>
        </pc:picChg>
        <pc:cxnChg chg="mod">
          <ac:chgData name="TABATA Akihiro" userId="dce786f4-e27d-4707-8b5c-462080f533e8" providerId="ADAL" clId="{09FCFFB4-D982-754A-913C-948C7C244A92}" dt="2023-02-06T08:09:14.612" v="6939" actId="208"/>
          <ac:cxnSpMkLst>
            <pc:docMk/>
            <pc:sldMk cId="2897610781" sldId="580"/>
            <ac:cxnSpMk id="69" creationId="{7758DD0D-83D1-2AE6-BE55-7BD119A2F5AE}"/>
          </ac:cxnSpMkLst>
        </pc:cxnChg>
      </pc:sldChg>
      <pc:sldChg chg="addSp modSp add del mod ord modShow">
        <pc:chgData name="TABATA Akihiro" userId="dce786f4-e27d-4707-8b5c-462080f533e8" providerId="ADAL" clId="{09FCFFB4-D982-754A-913C-948C7C244A92}" dt="2023-02-06T15:07:44.497" v="9847" actId="2696"/>
        <pc:sldMkLst>
          <pc:docMk/>
          <pc:sldMk cId="3100952077" sldId="581"/>
        </pc:sldMkLst>
        <pc:spChg chg="mod">
          <ac:chgData name="TABATA Akihiro" userId="dce786f4-e27d-4707-8b5c-462080f533e8" providerId="ADAL" clId="{09FCFFB4-D982-754A-913C-948C7C244A92}" dt="2023-02-06T08:42:12.470" v="7268" actId="571"/>
          <ac:spMkLst>
            <pc:docMk/>
            <pc:sldMk cId="3100952077" sldId="581"/>
            <ac:spMk id="23" creationId="{D8685C07-6BF7-76B2-A0C8-0AE8EC38D6EC}"/>
          </ac:spMkLst>
        </pc:spChg>
        <pc:spChg chg="mod">
          <ac:chgData name="TABATA Akihiro" userId="dce786f4-e27d-4707-8b5c-462080f533e8" providerId="ADAL" clId="{09FCFFB4-D982-754A-913C-948C7C244A92}" dt="2023-02-06T08:42:12.470" v="7268" actId="571"/>
          <ac:spMkLst>
            <pc:docMk/>
            <pc:sldMk cId="3100952077" sldId="581"/>
            <ac:spMk id="29" creationId="{D15AE6CE-5D42-761C-051A-85817D628322}"/>
          </ac:spMkLst>
        </pc:spChg>
        <pc:spChg chg="mod">
          <ac:chgData name="TABATA Akihiro" userId="dce786f4-e27d-4707-8b5c-462080f533e8" providerId="ADAL" clId="{09FCFFB4-D982-754A-913C-948C7C244A92}" dt="2023-02-06T08:58:11.590" v="7361" actId="14100"/>
          <ac:spMkLst>
            <pc:docMk/>
            <pc:sldMk cId="3100952077" sldId="581"/>
            <ac:spMk id="81" creationId="{A32EE115-3A58-D92C-5970-3D1787C5F4AB}"/>
          </ac:spMkLst>
        </pc:spChg>
        <pc:spChg chg="mod">
          <ac:chgData name="TABATA Akihiro" userId="dce786f4-e27d-4707-8b5c-462080f533e8" providerId="ADAL" clId="{09FCFFB4-D982-754A-913C-948C7C244A92}" dt="2023-02-06T09:15:04.513" v="7618" actId="14100"/>
          <ac:spMkLst>
            <pc:docMk/>
            <pc:sldMk cId="3100952077" sldId="581"/>
            <ac:spMk id="82" creationId="{E3CD12E9-F4D9-1789-AD92-70E2A26B82C2}"/>
          </ac:spMkLst>
        </pc:spChg>
        <pc:spChg chg="mod">
          <ac:chgData name="TABATA Akihiro" userId="dce786f4-e27d-4707-8b5c-462080f533e8" providerId="ADAL" clId="{09FCFFB4-D982-754A-913C-948C7C244A92}" dt="2023-02-06T08:58:06.647" v="7360" actId="14100"/>
          <ac:spMkLst>
            <pc:docMk/>
            <pc:sldMk cId="3100952077" sldId="581"/>
            <ac:spMk id="84" creationId="{3C0495CF-CC40-3D4F-E83D-86FA4B1654FB}"/>
          </ac:spMkLst>
        </pc:spChg>
        <pc:spChg chg="mod">
          <ac:chgData name="TABATA Akihiro" userId="dce786f4-e27d-4707-8b5c-462080f533e8" providerId="ADAL" clId="{09FCFFB4-D982-754A-913C-948C7C244A92}" dt="2023-02-06T09:14:45.649" v="7615" actId="1076"/>
          <ac:spMkLst>
            <pc:docMk/>
            <pc:sldMk cId="3100952077" sldId="581"/>
            <ac:spMk id="85" creationId="{ACEDA953-E818-8583-723A-3829AB0CEB26}"/>
          </ac:spMkLst>
        </pc:spChg>
        <pc:spChg chg="mod">
          <ac:chgData name="TABATA Akihiro" userId="dce786f4-e27d-4707-8b5c-462080f533e8" providerId="ADAL" clId="{09FCFFB4-D982-754A-913C-948C7C244A92}" dt="2023-02-06T09:15:11.134" v="7619" actId="14100"/>
          <ac:spMkLst>
            <pc:docMk/>
            <pc:sldMk cId="3100952077" sldId="581"/>
            <ac:spMk id="86" creationId="{8D43C2F3-3781-BC65-FDD2-FD9FD2C97691}"/>
          </ac:spMkLst>
        </pc:spChg>
        <pc:spChg chg="mod">
          <ac:chgData name="TABATA Akihiro" userId="dce786f4-e27d-4707-8b5c-462080f533e8" providerId="ADAL" clId="{09FCFFB4-D982-754A-913C-948C7C244A92}" dt="2023-02-06T09:14:58.991" v="7617" actId="1076"/>
          <ac:spMkLst>
            <pc:docMk/>
            <pc:sldMk cId="3100952077" sldId="581"/>
            <ac:spMk id="87" creationId="{E5ABE9EA-9817-20F6-1136-5E728493A4D9}"/>
          </ac:spMkLst>
        </pc:spChg>
        <pc:grpChg chg="add mod">
          <ac:chgData name="TABATA Akihiro" userId="dce786f4-e27d-4707-8b5c-462080f533e8" providerId="ADAL" clId="{09FCFFB4-D982-754A-913C-948C7C244A92}" dt="2023-02-06T08:42:12.470" v="7268" actId="571"/>
          <ac:grpSpMkLst>
            <pc:docMk/>
            <pc:sldMk cId="3100952077" sldId="581"/>
            <ac:grpSpMk id="19" creationId="{5B1859A1-9D20-C4BA-C0CB-FC0E6E97D422}"/>
          </ac:grpSpMkLst>
        </pc:grpChg>
        <pc:picChg chg="mod">
          <ac:chgData name="TABATA Akihiro" userId="dce786f4-e27d-4707-8b5c-462080f533e8" providerId="ADAL" clId="{09FCFFB4-D982-754A-913C-948C7C244A92}" dt="2023-02-06T08:42:12.470" v="7268" actId="571"/>
          <ac:picMkLst>
            <pc:docMk/>
            <pc:sldMk cId="3100952077" sldId="581"/>
            <ac:picMk id="24" creationId="{BE5E5E7C-9932-3E11-3352-36ECA5E3E299}"/>
          </ac:picMkLst>
        </pc:picChg>
        <pc:picChg chg="mod">
          <ac:chgData name="TABATA Akihiro" userId="dce786f4-e27d-4707-8b5c-462080f533e8" providerId="ADAL" clId="{09FCFFB4-D982-754A-913C-948C7C244A92}" dt="2023-02-06T08:42:12.470" v="7268" actId="571"/>
          <ac:picMkLst>
            <pc:docMk/>
            <pc:sldMk cId="3100952077" sldId="581"/>
            <ac:picMk id="27" creationId="{7DB3A2C0-CFC1-0854-DF18-2A37BB1C36A7}"/>
          </ac:picMkLst>
        </pc:picChg>
        <pc:picChg chg="mod">
          <ac:chgData name="TABATA Akihiro" userId="dce786f4-e27d-4707-8b5c-462080f533e8" providerId="ADAL" clId="{09FCFFB4-D982-754A-913C-948C7C244A92}" dt="2023-02-06T08:42:12.470" v="7268" actId="571"/>
          <ac:picMkLst>
            <pc:docMk/>
            <pc:sldMk cId="3100952077" sldId="581"/>
            <ac:picMk id="28" creationId="{04F98956-8F71-5DA8-7179-02855DF6DE31}"/>
          </ac:picMkLst>
        </pc:picChg>
      </pc:sldChg>
      <pc:sldChg chg="modSp add del mod ord modShow">
        <pc:chgData name="TABATA Akihiro" userId="dce786f4-e27d-4707-8b5c-462080f533e8" providerId="ADAL" clId="{09FCFFB4-D982-754A-913C-948C7C244A92}" dt="2023-02-06T15:06:54.849" v="9845" actId="2696"/>
        <pc:sldMkLst>
          <pc:docMk/>
          <pc:sldMk cId="2446398373" sldId="582"/>
        </pc:sldMkLst>
        <pc:spChg chg="mod">
          <ac:chgData name="TABATA Akihiro" userId="dce786f4-e27d-4707-8b5c-462080f533e8" providerId="ADAL" clId="{09FCFFB4-D982-754A-913C-948C7C244A92}" dt="2023-02-06T09:02:13.474" v="7402" actId="6549"/>
          <ac:spMkLst>
            <pc:docMk/>
            <pc:sldMk cId="2446398373" sldId="582"/>
            <ac:spMk id="2" creationId="{8B4996C9-0618-D49A-EC2D-7C9699B0DA76}"/>
          </ac:spMkLst>
        </pc:spChg>
        <pc:spChg chg="mod">
          <ac:chgData name="TABATA Akihiro" userId="dce786f4-e27d-4707-8b5c-462080f533e8" providerId="ADAL" clId="{09FCFFB4-D982-754A-913C-948C7C244A92}" dt="2023-02-06T09:02:43.905" v="7403" actId="6549"/>
          <ac:spMkLst>
            <pc:docMk/>
            <pc:sldMk cId="2446398373" sldId="582"/>
            <ac:spMk id="3" creationId="{B2249CFE-69AD-4D71-551C-AD3E6C3958F4}"/>
          </ac:spMkLst>
        </pc:spChg>
      </pc:sldChg>
      <pc:sldChg chg="add del ord">
        <pc:chgData name="TABATA Akihiro" userId="dce786f4-e27d-4707-8b5c-462080f533e8" providerId="ADAL" clId="{09FCFFB4-D982-754A-913C-948C7C244A92}" dt="2023-02-06T11:14:23.695" v="9307" actId="2696"/>
        <pc:sldMkLst>
          <pc:docMk/>
          <pc:sldMk cId="2581805171" sldId="583"/>
        </pc:sldMkLst>
      </pc:sldChg>
      <pc:sldChg chg="modSp add mod">
        <pc:chgData name="TABATA Akihiro" userId="dce786f4-e27d-4707-8b5c-462080f533e8" providerId="ADAL" clId="{09FCFFB4-D982-754A-913C-948C7C244A92}" dt="2023-02-06T09:07:20.151" v="7489" actId="113"/>
        <pc:sldMkLst>
          <pc:docMk/>
          <pc:sldMk cId="1811186435" sldId="584"/>
        </pc:sldMkLst>
        <pc:spChg chg="mod">
          <ac:chgData name="TABATA Akihiro" userId="dce786f4-e27d-4707-8b5c-462080f533e8" providerId="ADAL" clId="{09FCFFB4-D982-754A-913C-948C7C244A92}" dt="2023-02-06T09:06:48.194" v="7479" actId="113"/>
          <ac:spMkLst>
            <pc:docMk/>
            <pc:sldMk cId="1811186435" sldId="584"/>
            <ac:spMk id="8" creationId="{3743D643-2758-7B0D-B752-BFBB59C3070C}"/>
          </ac:spMkLst>
        </pc:spChg>
        <pc:spChg chg="mod">
          <ac:chgData name="TABATA Akihiro" userId="dce786f4-e27d-4707-8b5c-462080f533e8" providerId="ADAL" clId="{09FCFFB4-D982-754A-913C-948C7C244A92}" dt="2023-02-06T09:07:20.151" v="7489" actId="113"/>
          <ac:spMkLst>
            <pc:docMk/>
            <pc:sldMk cId="1811186435" sldId="584"/>
            <ac:spMk id="9" creationId="{74329780-FF0A-FEE2-7CAA-3F17547C8B7B}"/>
          </ac:spMkLst>
        </pc:spChg>
        <pc:spChg chg="mod">
          <ac:chgData name="TABATA Akihiro" userId="dce786f4-e27d-4707-8b5c-462080f533e8" providerId="ADAL" clId="{09FCFFB4-D982-754A-913C-948C7C244A92}" dt="2023-02-06T09:06:48.194" v="7479" actId="113"/>
          <ac:spMkLst>
            <pc:docMk/>
            <pc:sldMk cId="1811186435" sldId="584"/>
            <ac:spMk id="10" creationId="{2349089B-6051-2B6C-9298-920A19DC28E2}"/>
          </ac:spMkLst>
        </pc:spChg>
        <pc:spChg chg="mod">
          <ac:chgData name="TABATA Akihiro" userId="dce786f4-e27d-4707-8b5c-462080f533e8" providerId="ADAL" clId="{09FCFFB4-D982-754A-913C-948C7C244A92}" dt="2023-02-06T09:07:02.788" v="7484" actId="113"/>
          <ac:spMkLst>
            <pc:docMk/>
            <pc:sldMk cId="1811186435" sldId="584"/>
            <ac:spMk id="11" creationId="{08D68BBF-67F7-F337-5CE9-1B8D741624F8}"/>
          </ac:spMkLst>
        </pc:spChg>
        <pc:spChg chg="mod">
          <ac:chgData name="TABATA Akihiro" userId="dce786f4-e27d-4707-8b5c-462080f533e8" providerId="ADAL" clId="{09FCFFB4-D982-754A-913C-948C7C244A92}" dt="2023-02-06T09:06:48.194" v="7479" actId="113"/>
          <ac:spMkLst>
            <pc:docMk/>
            <pc:sldMk cId="1811186435" sldId="584"/>
            <ac:spMk id="12" creationId="{0CDE7A79-C10F-E53F-CE24-E0C9FF69DB4B}"/>
          </ac:spMkLst>
        </pc:spChg>
        <pc:spChg chg="mod">
          <ac:chgData name="TABATA Akihiro" userId="dce786f4-e27d-4707-8b5c-462080f533e8" providerId="ADAL" clId="{09FCFFB4-D982-754A-913C-948C7C244A92}" dt="2023-02-06T09:06:48.194" v="7479" actId="113"/>
          <ac:spMkLst>
            <pc:docMk/>
            <pc:sldMk cId="1811186435" sldId="584"/>
            <ac:spMk id="14" creationId="{967E9B85-511C-6F38-9C19-63778EB1376F}"/>
          </ac:spMkLst>
        </pc:spChg>
        <pc:spChg chg="mod">
          <ac:chgData name="TABATA Akihiro" userId="dce786f4-e27d-4707-8b5c-462080f533e8" providerId="ADAL" clId="{09FCFFB4-D982-754A-913C-948C7C244A92}" dt="2023-02-06T09:06:48.194" v="7479" actId="113"/>
          <ac:spMkLst>
            <pc:docMk/>
            <pc:sldMk cId="1811186435" sldId="584"/>
            <ac:spMk id="17" creationId="{17D6280D-A2C9-0316-91FE-E87F3DCAE016}"/>
          </ac:spMkLst>
        </pc:spChg>
        <pc:spChg chg="mod">
          <ac:chgData name="TABATA Akihiro" userId="dce786f4-e27d-4707-8b5c-462080f533e8" providerId="ADAL" clId="{09FCFFB4-D982-754A-913C-948C7C244A92}" dt="2023-02-06T09:06:59.840" v="7483" actId="113"/>
          <ac:spMkLst>
            <pc:docMk/>
            <pc:sldMk cId="1811186435" sldId="584"/>
            <ac:spMk id="18" creationId="{6590BA82-CC13-E5F1-1C4D-CB90BFDB342C}"/>
          </ac:spMkLst>
        </pc:spChg>
        <pc:spChg chg="mod">
          <ac:chgData name="TABATA Akihiro" userId="dce786f4-e27d-4707-8b5c-462080f533e8" providerId="ADAL" clId="{09FCFFB4-D982-754A-913C-948C7C244A92}" dt="2023-02-06T09:06:48.194" v="7479" actId="113"/>
          <ac:spMkLst>
            <pc:docMk/>
            <pc:sldMk cId="1811186435" sldId="584"/>
            <ac:spMk id="19" creationId="{011E43AC-B723-29BE-6E33-F39BC68340E6}"/>
          </ac:spMkLst>
        </pc:spChg>
        <pc:grpChg chg="mod">
          <ac:chgData name="TABATA Akihiro" userId="dce786f4-e27d-4707-8b5c-462080f533e8" providerId="ADAL" clId="{09FCFFB4-D982-754A-913C-948C7C244A92}" dt="2023-02-06T09:07:16.247" v="7487" actId="1076"/>
          <ac:grpSpMkLst>
            <pc:docMk/>
            <pc:sldMk cId="1811186435" sldId="584"/>
            <ac:grpSpMk id="15" creationId="{D986EAA3-EE44-A993-1E15-432224BBCD3B}"/>
          </ac:grpSpMkLst>
        </pc:grpChg>
      </pc:sldChg>
      <pc:sldChg chg="addSp delSp modSp new del mod ord">
        <pc:chgData name="TABATA Akihiro" userId="dce786f4-e27d-4707-8b5c-462080f533e8" providerId="ADAL" clId="{09FCFFB4-D982-754A-913C-948C7C244A92}" dt="2023-02-06T11:15:47.178" v="9319" actId="2696"/>
        <pc:sldMkLst>
          <pc:docMk/>
          <pc:sldMk cId="714086274" sldId="585"/>
        </pc:sldMkLst>
        <pc:spChg chg="del">
          <ac:chgData name="TABATA Akihiro" userId="dce786f4-e27d-4707-8b5c-462080f533e8" providerId="ADAL" clId="{09FCFFB4-D982-754A-913C-948C7C244A92}" dt="2023-02-06T09:17:12.480" v="7638" actId="931"/>
          <ac:spMkLst>
            <pc:docMk/>
            <pc:sldMk cId="714086274" sldId="585"/>
            <ac:spMk id="3" creationId="{287FDE0B-B7FA-718E-6229-EACC36B4389B}"/>
          </ac:spMkLst>
        </pc:spChg>
        <pc:picChg chg="add mod">
          <ac:chgData name="TABATA Akihiro" userId="dce786f4-e27d-4707-8b5c-462080f533e8" providerId="ADAL" clId="{09FCFFB4-D982-754A-913C-948C7C244A92}" dt="2023-02-06T09:17:15.344" v="7639" actId="27614"/>
          <ac:picMkLst>
            <pc:docMk/>
            <pc:sldMk cId="714086274" sldId="585"/>
            <ac:picMk id="8" creationId="{9517EC0A-30F7-7BDA-2A03-9FB49059553F}"/>
          </ac:picMkLst>
        </pc:picChg>
      </pc:sldChg>
      <pc:sldChg chg="addSp delSp modSp add mod ord">
        <pc:chgData name="TABATA Akihiro" userId="dce786f4-e27d-4707-8b5c-462080f533e8" providerId="ADAL" clId="{09FCFFB4-D982-754A-913C-948C7C244A92}" dt="2023-02-06T16:01:42.432" v="10500" actId="20577"/>
        <pc:sldMkLst>
          <pc:docMk/>
          <pc:sldMk cId="3855277445" sldId="586"/>
        </pc:sldMkLst>
        <pc:spChg chg="mod">
          <ac:chgData name="TABATA Akihiro" userId="dce786f4-e27d-4707-8b5c-462080f533e8" providerId="ADAL" clId="{09FCFFB4-D982-754A-913C-948C7C244A92}" dt="2023-02-06T16:01:42.432" v="10500" actId="20577"/>
          <ac:spMkLst>
            <pc:docMk/>
            <pc:sldMk cId="3855277445" sldId="586"/>
            <ac:spMk id="2" creationId="{1DEB9F6D-DAEA-5EAE-2CC9-CCB7EE34301D}"/>
          </ac:spMkLst>
        </pc:spChg>
        <pc:spChg chg="add del mod">
          <ac:chgData name="TABATA Akihiro" userId="dce786f4-e27d-4707-8b5c-462080f533e8" providerId="ADAL" clId="{09FCFFB4-D982-754A-913C-948C7C244A92}" dt="2023-02-06T11:02:54.316" v="9172"/>
          <ac:spMkLst>
            <pc:docMk/>
            <pc:sldMk cId="3855277445" sldId="586"/>
            <ac:spMk id="3" creationId="{5A74C113-C434-D92D-99D0-C6244329B76A}"/>
          </ac:spMkLst>
        </pc:spChg>
        <pc:spChg chg="mod">
          <ac:chgData name="TABATA Akihiro" userId="dce786f4-e27d-4707-8b5c-462080f533e8" providerId="ADAL" clId="{09FCFFB4-D982-754A-913C-948C7C244A92}" dt="2023-02-06T14:23:01.840" v="9570" actId="1035"/>
          <ac:spMkLst>
            <pc:docMk/>
            <pc:sldMk cId="3855277445" sldId="586"/>
            <ac:spMk id="5" creationId="{88F98A02-4FA9-5E3B-859C-85768D5DBD10}"/>
          </ac:spMkLst>
        </pc:spChg>
        <pc:spChg chg="mod">
          <ac:chgData name="TABATA Akihiro" userId="dce786f4-e27d-4707-8b5c-462080f533e8" providerId="ADAL" clId="{09FCFFB4-D982-754A-913C-948C7C244A92}" dt="2023-02-06T14:24:29.371" v="9603" actId="113"/>
          <ac:spMkLst>
            <pc:docMk/>
            <pc:sldMk cId="3855277445" sldId="586"/>
            <ac:spMk id="7" creationId="{3B05115E-3B32-6CAE-F535-67E15C6BC1B8}"/>
          </ac:spMkLst>
        </pc:spChg>
        <pc:spChg chg="mod">
          <ac:chgData name="TABATA Akihiro" userId="dce786f4-e27d-4707-8b5c-462080f533e8" providerId="ADAL" clId="{09FCFFB4-D982-754A-913C-948C7C244A92}" dt="2023-02-06T14:24:40.915" v="9605" actId="113"/>
          <ac:spMkLst>
            <pc:docMk/>
            <pc:sldMk cId="3855277445" sldId="586"/>
            <ac:spMk id="8" creationId="{79D960EB-5814-1F52-4D79-9C8D77A2F87E}"/>
          </ac:spMkLst>
        </pc:spChg>
        <pc:spChg chg="mod">
          <ac:chgData name="TABATA Akihiro" userId="dce786f4-e27d-4707-8b5c-462080f533e8" providerId="ADAL" clId="{09FCFFB4-D982-754A-913C-948C7C244A92}" dt="2023-02-06T11:09:19.968" v="9292" actId="404"/>
          <ac:spMkLst>
            <pc:docMk/>
            <pc:sldMk cId="3855277445" sldId="586"/>
            <ac:spMk id="9" creationId="{BEC33F02-86A2-6879-6652-D442DD65836F}"/>
          </ac:spMkLst>
        </pc:spChg>
        <pc:spChg chg="mod">
          <ac:chgData name="TABATA Akihiro" userId="dce786f4-e27d-4707-8b5c-462080f533e8" providerId="ADAL" clId="{09FCFFB4-D982-754A-913C-948C7C244A92}" dt="2023-02-06T14:25:08.277" v="9615" actId="20577"/>
          <ac:spMkLst>
            <pc:docMk/>
            <pc:sldMk cId="3855277445" sldId="586"/>
            <ac:spMk id="10" creationId="{B5B197E8-B8DA-75BD-3B92-71EBE0550DF7}"/>
          </ac:spMkLst>
        </pc:spChg>
        <pc:spChg chg="mod">
          <ac:chgData name="TABATA Akihiro" userId="dce786f4-e27d-4707-8b5c-462080f533e8" providerId="ADAL" clId="{09FCFFB4-D982-754A-913C-948C7C244A92}" dt="2023-02-06T14:23:16.013" v="9593" actId="1036"/>
          <ac:spMkLst>
            <pc:docMk/>
            <pc:sldMk cId="3855277445" sldId="586"/>
            <ac:spMk id="11" creationId="{FD68EED4-2225-CFC6-2A22-1DC700100C0D}"/>
          </ac:spMkLst>
        </pc:spChg>
        <pc:spChg chg="mod">
          <ac:chgData name="TABATA Akihiro" userId="dce786f4-e27d-4707-8b5c-462080f533e8" providerId="ADAL" clId="{09FCFFB4-D982-754A-913C-948C7C244A92}" dt="2023-02-06T14:23:16.013" v="9593" actId="1036"/>
          <ac:spMkLst>
            <pc:docMk/>
            <pc:sldMk cId="3855277445" sldId="586"/>
            <ac:spMk id="12" creationId="{C0829C3F-FDF5-F957-47D9-7EF79E20A86F}"/>
          </ac:spMkLst>
        </pc:spChg>
        <pc:spChg chg="mod">
          <ac:chgData name="TABATA Akihiro" userId="dce786f4-e27d-4707-8b5c-462080f533e8" providerId="ADAL" clId="{09FCFFB4-D982-754A-913C-948C7C244A92}" dt="2023-02-06T14:23:16.013" v="9593" actId="1036"/>
          <ac:spMkLst>
            <pc:docMk/>
            <pc:sldMk cId="3855277445" sldId="586"/>
            <ac:spMk id="13" creationId="{56FED57F-8274-944E-7E63-B5CC73E8B33D}"/>
          </ac:spMkLst>
        </pc:spChg>
        <pc:spChg chg="add del mod">
          <ac:chgData name="TABATA Akihiro" userId="dce786f4-e27d-4707-8b5c-462080f533e8" providerId="ADAL" clId="{09FCFFB4-D982-754A-913C-948C7C244A92}" dt="2023-02-06T11:02:55.711" v="9174"/>
          <ac:spMkLst>
            <pc:docMk/>
            <pc:sldMk cId="3855277445" sldId="586"/>
            <ac:spMk id="14" creationId="{FA9725A2-BB6A-24BC-4E43-34502280A493}"/>
          </ac:spMkLst>
        </pc:spChg>
        <pc:spChg chg="mod">
          <ac:chgData name="TABATA Akihiro" userId="dce786f4-e27d-4707-8b5c-462080f533e8" providerId="ADAL" clId="{09FCFFB4-D982-754A-913C-948C7C244A92}" dt="2023-02-06T11:09:19.968" v="9292" actId="404"/>
          <ac:spMkLst>
            <pc:docMk/>
            <pc:sldMk cId="3855277445" sldId="586"/>
            <ac:spMk id="15" creationId="{AC2BAA7E-0174-4A21-570D-257B808CE16F}"/>
          </ac:spMkLst>
        </pc:spChg>
        <pc:spChg chg="mod">
          <ac:chgData name="TABATA Akihiro" userId="dce786f4-e27d-4707-8b5c-462080f533e8" providerId="ADAL" clId="{09FCFFB4-D982-754A-913C-948C7C244A92}" dt="2023-02-06T11:09:19.968" v="9292" actId="404"/>
          <ac:spMkLst>
            <pc:docMk/>
            <pc:sldMk cId="3855277445" sldId="586"/>
            <ac:spMk id="17" creationId="{E2356D88-AC09-650C-EC81-40A9D253B695}"/>
          </ac:spMkLst>
        </pc:spChg>
        <pc:spChg chg="add del">
          <ac:chgData name="TABATA Akihiro" userId="dce786f4-e27d-4707-8b5c-462080f533e8" providerId="ADAL" clId="{09FCFFB4-D982-754A-913C-948C7C244A92}" dt="2023-02-06T11:02:58.550" v="9176" actId="22"/>
          <ac:spMkLst>
            <pc:docMk/>
            <pc:sldMk cId="3855277445" sldId="586"/>
            <ac:spMk id="21" creationId="{857B0ACD-264B-C999-A8F0-7329C9040CB2}"/>
          </ac:spMkLst>
        </pc:spChg>
        <pc:spChg chg="add del">
          <ac:chgData name="TABATA Akihiro" userId="dce786f4-e27d-4707-8b5c-462080f533e8" providerId="ADAL" clId="{09FCFFB4-D982-754A-913C-948C7C244A92}" dt="2023-02-06T11:03:11.609" v="9178" actId="22"/>
          <ac:spMkLst>
            <pc:docMk/>
            <pc:sldMk cId="3855277445" sldId="586"/>
            <ac:spMk id="23" creationId="{003677AC-E49B-62CF-A08B-93CADF253AB2}"/>
          </ac:spMkLst>
        </pc:spChg>
        <pc:spChg chg="add del mod">
          <ac:chgData name="TABATA Akihiro" userId="dce786f4-e27d-4707-8b5c-462080f533e8" providerId="ADAL" clId="{09FCFFB4-D982-754A-913C-948C7C244A92}" dt="2023-02-06T11:11:31.033" v="9302" actId="478"/>
          <ac:spMkLst>
            <pc:docMk/>
            <pc:sldMk cId="3855277445" sldId="586"/>
            <ac:spMk id="25" creationId="{E4E1E8DB-FDE0-3F9B-CE13-095CF36E8A15}"/>
          </ac:spMkLst>
        </pc:spChg>
        <pc:spChg chg="add mod">
          <ac:chgData name="TABATA Akihiro" userId="dce786f4-e27d-4707-8b5c-462080f533e8" providerId="ADAL" clId="{09FCFFB4-D982-754A-913C-948C7C244A92}" dt="2023-02-06T14:22:11.701" v="9555" actId="6549"/>
          <ac:spMkLst>
            <pc:docMk/>
            <pc:sldMk cId="3855277445" sldId="586"/>
            <ac:spMk id="26" creationId="{FFA16D05-60CD-DBEE-934B-7A135E9FE46C}"/>
          </ac:spMkLst>
        </pc:spChg>
        <pc:grpChg chg="mod">
          <ac:chgData name="TABATA Akihiro" userId="dce786f4-e27d-4707-8b5c-462080f533e8" providerId="ADAL" clId="{09FCFFB4-D982-754A-913C-948C7C244A92}" dt="2023-02-06T14:23:16.013" v="9593" actId="1036"/>
          <ac:grpSpMkLst>
            <pc:docMk/>
            <pc:sldMk cId="3855277445" sldId="586"/>
            <ac:grpSpMk id="18" creationId="{737F4A61-4A2B-B7F1-E448-39996202A985}"/>
          </ac:grpSpMkLst>
        </pc:grpChg>
        <pc:grpChg chg="mod">
          <ac:chgData name="TABATA Akihiro" userId="dce786f4-e27d-4707-8b5c-462080f533e8" providerId="ADAL" clId="{09FCFFB4-D982-754A-913C-948C7C244A92}" dt="2023-02-06T14:23:16.013" v="9593" actId="1036"/>
          <ac:grpSpMkLst>
            <pc:docMk/>
            <pc:sldMk cId="3855277445" sldId="586"/>
            <ac:grpSpMk id="19" creationId="{D51E753D-5B5C-F22C-7110-2F0CBF8BABC8}"/>
          </ac:grpSpMkLst>
        </pc:grpChg>
        <pc:grpChg chg="mod">
          <ac:chgData name="TABATA Akihiro" userId="dce786f4-e27d-4707-8b5c-462080f533e8" providerId="ADAL" clId="{09FCFFB4-D982-754A-913C-948C7C244A92}" dt="2023-02-06T14:23:16.013" v="9593" actId="1036"/>
          <ac:grpSpMkLst>
            <pc:docMk/>
            <pc:sldMk cId="3855277445" sldId="586"/>
            <ac:grpSpMk id="20" creationId="{484F6750-757D-453A-8E60-76C42FAFC355}"/>
          </ac:grpSpMkLst>
        </pc:grpChg>
      </pc:sldChg>
      <pc:sldChg chg="add del mod ord modShow">
        <pc:chgData name="TABATA Akihiro" userId="dce786f4-e27d-4707-8b5c-462080f533e8" providerId="ADAL" clId="{09FCFFB4-D982-754A-913C-948C7C244A92}" dt="2023-02-06T15:06:54.849" v="9845" actId="2696"/>
        <pc:sldMkLst>
          <pc:docMk/>
          <pc:sldMk cId="2526689297" sldId="587"/>
        </pc:sldMkLst>
      </pc:sldChg>
      <pc:sldChg chg="modSp add del mod ord modShow">
        <pc:chgData name="TABATA Akihiro" userId="dce786f4-e27d-4707-8b5c-462080f533e8" providerId="ADAL" clId="{09FCFFB4-D982-754A-913C-948C7C244A92}" dt="2023-02-06T15:06:54.849" v="9845" actId="2696"/>
        <pc:sldMkLst>
          <pc:docMk/>
          <pc:sldMk cId="2768671588" sldId="588"/>
        </pc:sldMkLst>
        <pc:spChg chg="mod">
          <ac:chgData name="TABATA Akihiro" userId="dce786f4-e27d-4707-8b5c-462080f533e8" providerId="ADAL" clId="{09FCFFB4-D982-754A-913C-948C7C244A92}" dt="2023-02-06T09:25:37.480" v="7727" actId="6549"/>
          <ac:spMkLst>
            <pc:docMk/>
            <pc:sldMk cId="2768671588" sldId="588"/>
            <ac:spMk id="2" creationId="{F3811DC9-341F-BBA0-C54A-088846C033BA}"/>
          </ac:spMkLst>
        </pc:spChg>
        <pc:spChg chg="mod">
          <ac:chgData name="TABATA Akihiro" userId="dce786f4-e27d-4707-8b5c-462080f533e8" providerId="ADAL" clId="{09FCFFB4-D982-754A-913C-948C7C244A92}" dt="2023-02-06T09:23:57.205" v="7676" actId="208"/>
          <ac:spMkLst>
            <pc:docMk/>
            <pc:sldMk cId="2768671588" sldId="588"/>
            <ac:spMk id="15" creationId="{274588B8-E9D3-29F2-52B3-812CAE8554B3}"/>
          </ac:spMkLst>
        </pc:spChg>
        <pc:spChg chg="mod">
          <ac:chgData name="TABATA Akihiro" userId="dce786f4-e27d-4707-8b5c-462080f533e8" providerId="ADAL" clId="{09FCFFB4-D982-754A-913C-948C7C244A92}" dt="2023-02-06T09:24:57.247" v="7681" actId="207"/>
          <ac:spMkLst>
            <pc:docMk/>
            <pc:sldMk cId="2768671588" sldId="588"/>
            <ac:spMk id="48" creationId="{81E3EBBB-3E4E-8653-EA13-92911BC0BADD}"/>
          </ac:spMkLst>
        </pc:spChg>
        <pc:spChg chg="mod">
          <ac:chgData name="TABATA Akihiro" userId="dce786f4-e27d-4707-8b5c-462080f533e8" providerId="ADAL" clId="{09FCFFB4-D982-754A-913C-948C7C244A92}" dt="2023-02-06T09:24:57.247" v="7681" actId="207"/>
          <ac:spMkLst>
            <pc:docMk/>
            <pc:sldMk cId="2768671588" sldId="588"/>
            <ac:spMk id="59" creationId="{74A82AF2-AEBF-8912-3762-4F4ABB6CDD50}"/>
          </ac:spMkLst>
        </pc:spChg>
        <pc:spChg chg="mod">
          <ac:chgData name="TABATA Akihiro" userId="dce786f4-e27d-4707-8b5c-462080f533e8" providerId="ADAL" clId="{09FCFFB4-D982-754A-913C-948C7C244A92}" dt="2023-02-06T09:23:57.205" v="7676" actId="208"/>
          <ac:spMkLst>
            <pc:docMk/>
            <pc:sldMk cId="2768671588" sldId="588"/>
            <ac:spMk id="81" creationId="{A32EE115-3A58-D92C-5970-3D1787C5F4AB}"/>
          </ac:spMkLst>
        </pc:spChg>
        <pc:spChg chg="mod">
          <ac:chgData name="TABATA Akihiro" userId="dce786f4-e27d-4707-8b5c-462080f533e8" providerId="ADAL" clId="{09FCFFB4-D982-754A-913C-948C7C244A92}" dt="2023-02-06T09:23:57.205" v="7676" actId="208"/>
          <ac:spMkLst>
            <pc:docMk/>
            <pc:sldMk cId="2768671588" sldId="588"/>
            <ac:spMk id="82" creationId="{E3CD12E9-F4D9-1789-AD92-70E2A26B82C2}"/>
          </ac:spMkLst>
        </pc:spChg>
        <pc:spChg chg="mod">
          <ac:chgData name="TABATA Akihiro" userId="dce786f4-e27d-4707-8b5c-462080f533e8" providerId="ADAL" clId="{09FCFFB4-D982-754A-913C-948C7C244A92}" dt="2023-02-06T09:24:57.247" v="7681" actId="207"/>
          <ac:spMkLst>
            <pc:docMk/>
            <pc:sldMk cId="2768671588" sldId="588"/>
            <ac:spMk id="84" creationId="{3C0495CF-CC40-3D4F-E83D-86FA4B1654FB}"/>
          </ac:spMkLst>
        </pc:spChg>
        <pc:spChg chg="mod">
          <ac:chgData name="TABATA Akihiro" userId="dce786f4-e27d-4707-8b5c-462080f533e8" providerId="ADAL" clId="{09FCFFB4-D982-754A-913C-948C7C244A92}" dt="2023-02-06T09:24:19.433" v="7679" actId="207"/>
          <ac:spMkLst>
            <pc:docMk/>
            <pc:sldMk cId="2768671588" sldId="588"/>
            <ac:spMk id="86" creationId="{8D43C2F3-3781-BC65-FDD2-FD9FD2C97691}"/>
          </ac:spMkLst>
        </pc:spChg>
        <pc:spChg chg="mod">
          <ac:chgData name="TABATA Akihiro" userId="dce786f4-e27d-4707-8b5c-462080f533e8" providerId="ADAL" clId="{09FCFFB4-D982-754A-913C-948C7C244A92}" dt="2023-02-06T09:24:19.433" v="7679" actId="207"/>
          <ac:spMkLst>
            <pc:docMk/>
            <pc:sldMk cId="2768671588" sldId="588"/>
            <ac:spMk id="87" creationId="{E5ABE9EA-9817-20F6-1136-5E728493A4D9}"/>
          </ac:spMkLst>
        </pc:spChg>
        <pc:picChg chg="mod">
          <ac:chgData name="TABATA Akihiro" userId="dce786f4-e27d-4707-8b5c-462080f533e8" providerId="ADAL" clId="{09FCFFB4-D982-754A-913C-948C7C244A92}" dt="2023-02-06T09:24:31.378" v="7680" actId="2085"/>
          <ac:picMkLst>
            <pc:docMk/>
            <pc:sldMk cId="2768671588" sldId="588"/>
            <ac:picMk id="51" creationId="{4526DC9D-2676-7923-FA2B-0F0F3BDBF5D3}"/>
          </ac:picMkLst>
        </pc:picChg>
        <pc:picChg chg="mod">
          <ac:chgData name="TABATA Akihiro" userId="dce786f4-e27d-4707-8b5c-462080f533e8" providerId="ADAL" clId="{09FCFFB4-D982-754A-913C-948C7C244A92}" dt="2023-02-06T09:24:31.378" v="7680" actId="2085"/>
          <ac:picMkLst>
            <pc:docMk/>
            <pc:sldMk cId="2768671588" sldId="588"/>
            <ac:picMk id="68" creationId="{6347AC01-5602-F2F6-CB37-3BCECDCD9E6C}"/>
          </ac:picMkLst>
        </pc:picChg>
        <pc:cxnChg chg="mod">
          <ac:chgData name="TABATA Akihiro" userId="dce786f4-e27d-4707-8b5c-462080f533e8" providerId="ADAL" clId="{09FCFFB4-D982-754A-913C-948C7C244A92}" dt="2023-02-06T09:23:57.205" v="7676" actId="208"/>
          <ac:cxnSpMkLst>
            <pc:docMk/>
            <pc:sldMk cId="2768671588" sldId="588"/>
            <ac:cxnSpMk id="69" creationId="{7758DD0D-83D1-2AE6-BE55-7BD119A2F5AE}"/>
          </ac:cxnSpMkLst>
        </pc:cxnChg>
      </pc:sldChg>
      <pc:sldChg chg="add del mod modShow">
        <pc:chgData name="TABATA Akihiro" userId="dce786f4-e27d-4707-8b5c-462080f533e8" providerId="ADAL" clId="{09FCFFB4-D982-754A-913C-948C7C244A92}" dt="2023-02-06T15:07:44.497" v="9847" actId="2696"/>
        <pc:sldMkLst>
          <pc:docMk/>
          <pc:sldMk cId="267612782" sldId="589"/>
        </pc:sldMkLst>
      </pc:sldChg>
      <pc:sldChg chg="addSp delSp modSp add del mod ord modShow">
        <pc:chgData name="TABATA Akihiro" userId="dce786f4-e27d-4707-8b5c-462080f533e8" providerId="ADAL" clId="{09FCFFB4-D982-754A-913C-948C7C244A92}" dt="2023-02-06T15:07:58.921" v="9848" actId="2696"/>
        <pc:sldMkLst>
          <pc:docMk/>
          <pc:sldMk cId="1505577873" sldId="590"/>
        </pc:sldMkLst>
        <pc:spChg chg="mod">
          <ac:chgData name="TABATA Akihiro" userId="dce786f4-e27d-4707-8b5c-462080f533e8" providerId="ADAL" clId="{09FCFFB4-D982-754A-913C-948C7C244A92}" dt="2023-02-06T09:54:44.118" v="8035" actId="208"/>
          <ac:spMkLst>
            <pc:docMk/>
            <pc:sldMk cId="1505577873" sldId="590"/>
            <ac:spMk id="14" creationId="{BF0BCA53-DBED-5DC0-2901-714B07B3DCEF}"/>
          </ac:spMkLst>
        </pc:spChg>
        <pc:spChg chg="mod">
          <ac:chgData name="TABATA Akihiro" userId="dce786f4-e27d-4707-8b5c-462080f533e8" providerId="ADAL" clId="{09FCFFB4-D982-754A-913C-948C7C244A92}" dt="2023-02-06T09:53:25.251" v="8030" actId="208"/>
          <ac:spMkLst>
            <pc:docMk/>
            <pc:sldMk cId="1505577873" sldId="590"/>
            <ac:spMk id="15" creationId="{274588B8-E9D3-29F2-52B3-812CAE8554B3}"/>
          </ac:spMkLst>
        </pc:spChg>
        <pc:spChg chg="mod">
          <ac:chgData name="TABATA Akihiro" userId="dce786f4-e27d-4707-8b5c-462080f533e8" providerId="ADAL" clId="{09FCFFB4-D982-754A-913C-948C7C244A92}" dt="2023-02-06T09:54:41.149" v="8034" actId="208"/>
          <ac:spMkLst>
            <pc:docMk/>
            <pc:sldMk cId="1505577873" sldId="590"/>
            <ac:spMk id="16" creationId="{0DDE3853-993B-C2E3-E476-5BEB1DD6A1B2}"/>
          </ac:spMkLst>
        </pc:spChg>
        <pc:spChg chg="mod">
          <ac:chgData name="TABATA Akihiro" userId="dce786f4-e27d-4707-8b5c-462080f533e8" providerId="ADAL" clId="{09FCFFB4-D982-754A-913C-948C7C244A92}" dt="2023-02-06T09:54:46.749" v="8036" actId="208"/>
          <ac:spMkLst>
            <pc:docMk/>
            <pc:sldMk cId="1505577873" sldId="590"/>
            <ac:spMk id="17" creationId="{9B6A09D4-A9B0-BE36-9E40-476B05B6F767}"/>
          </ac:spMkLst>
        </pc:spChg>
        <pc:spChg chg="mod">
          <ac:chgData name="TABATA Akihiro" userId="dce786f4-e27d-4707-8b5c-462080f533e8" providerId="ADAL" clId="{09FCFFB4-D982-754A-913C-948C7C244A92}" dt="2023-02-06T09:47:41.929" v="7939" actId="207"/>
          <ac:spMkLst>
            <pc:docMk/>
            <pc:sldMk cId="1505577873" sldId="590"/>
            <ac:spMk id="23" creationId="{D2DF615B-8DFE-DCFE-AF66-DB07D31C40A2}"/>
          </ac:spMkLst>
        </pc:spChg>
        <pc:spChg chg="mod">
          <ac:chgData name="TABATA Akihiro" userId="dce786f4-e27d-4707-8b5c-462080f533e8" providerId="ADAL" clId="{09FCFFB4-D982-754A-913C-948C7C244A92}" dt="2023-02-06T09:47:41.929" v="7939" actId="207"/>
          <ac:spMkLst>
            <pc:docMk/>
            <pc:sldMk cId="1505577873" sldId="590"/>
            <ac:spMk id="24" creationId="{4FCBBB6D-D8BD-424F-D208-1EAA97523A1D}"/>
          </ac:spMkLst>
        </pc:spChg>
        <pc:spChg chg="add del mod">
          <ac:chgData name="TABATA Akihiro" userId="dce786f4-e27d-4707-8b5c-462080f533e8" providerId="ADAL" clId="{09FCFFB4-D982-754A-913C-948C7C244A92}" dt="2023-02-06T09:48:13.609" v="7941" actId="478"/>
          <ac:spMkLst>
            <pc:docMk/>
            <pc:sldMk cId="1505577873" sldId="590"/>
            <ac:spMk id="27" creationId="{9CBC83AB-2C1F-B491-A00B-E9FD0C133FDA}"/>
          </ac:spMkLst>
        </pc:spChg>
        <pc:spChg chg="add del">
          <ac:chgData name="TABATA Akihiro" userId="dce786f4-e27d-4707-8b5c-462080f533e8" providerId="ADAL" clId="{09FCFFB4-D982-754A-913C-948C7C244A92}" dt="2023-02-06T09:48:12.647" v="7940" actId="478"/>
          <ac:spMkLst>
            <pc:docMk/>
            <pc:sldMk cId="1505577873" sldId="590"/>
            <ac:spMk id="28" creationId="{EF7E33DD-78AC-A6C8-9A99-87A5A73FABD3}"/>
          </ac:spMkLst>
        </pc:spChg>
        <pc:spChg chg="add del mod">
          <ac:chgData name="TABATA Akihiro" userId="dce786f4-e27d-4707-8b5c-462080f533e8" providerId="ADAL" clId="{09FCFFB4-D982-754A-913C-948C7C244A92}" dt="2023-02-06T09:47:31.871" v="7938" actId="478"/>
          <ac:spMkLst>
            <pc:docMk/>
            <pc:sldMk cId="1505577873" sldId="590"/>
            <ac:spMk id="29" creationId="{AE216C58-7857-4220-6C68-C113DB077299}"/>
          </ac:spMkLst>
        </pc:spChg>
        <pc:spChg chg="mod">
          <ac:chgData name="TABATA Akihiro" userId="dce786f4-e27d-4707-8b5c-462080f533e8" providerId="ADAL" clId="{09FCFFB4-D982-754A-913C-948C7C244A92}" dt="2023-02-06T09:44:39.912" v="7926" actId="207"/>
          <ac:spMkLst>
            <pc:docMk/>
            <pc:sldMk cId="1505577873" sldId="590"/>
            <ac:spMk id="48" creationId="{81E3EBBB-3E4E-8653-EA13-92911BC0BADD}"/>
          </ac:spMkLst>
        </pc:spChg>
        <pc:spChg chg="mod">
          <ac:chgData name="TABATA Akihiro" userId="dce786f4-e27d-4707-8b5c-462080f533e8" providerId="ADAL" clId="{09FCFFB4-D982-754A-913C-948C7C244A92}" dt="2023-02-06T09:44:39.912" v="7926" actId="207"/>
          <ac:spMkLst>
            <pc:docMk/>
            <pc:sldMk cId="1505577873" sldId="590"/>
            <ac:spMk id="59" creationId="{74A82AF2-AEBF-8912-3762-4F4ABB6CDD50}"/>
          </ac:spMkLst>
        </pc:spChg>
        <pc:spChg chg="mod">
          <ac:chgData name="TABATA Akihiro" userId="dce786f4-e27d-4707-8b5c-462080f533e8" providerId="ADAL" clId="{09FCFFB4-D982-754A-913C-948C7C244A92}" dt="2023-02-06T09:47:41.929" v="7939" actId="207"/>
          <ac:spMkLst>
            <pc:docMk/>
            <pc:sldMk cId="1505577873" sldId="590"/>
            <ac:spMk id="60" creationId="{20821B11-E3EB-0556-093D-41C141DDC445}"/>
          </ac:spMkLst>
        </pc:spChg>
        <pc:spChg chg="mod">
          <ac:chgData name="TABATA Akihiro" userId="dce786f4-e27d-4707-8b5c-462080f533e8" providerId="ADAL" clId="{09FCFFB4-D982-754A-913C-948C7C244A92}" dt="2023-02-06T09:47:41.929" v="7939" actId="207"/>
          <ac:spMkLst>
            <pc:docMk/>
            <pc:sldMk cId="1505577873" sldId="590"/>
            <ac:spMk id="66" creationId="{2921B81B-D450-41B4-BDCC-BADBB30DC731}"/>
          </ac:spMkLst>
        </pc:spChg>
        <pc:spChg chg="mod">
          <ac:chgData name="TABATA Akihiro" userId="dce786f4-e27d-4707-8b5c-462080f533e8" providerId="ADAL" clId="{09FCFFB4-D982-754A-913C-948C7C244A92}" dt="2023-02-06T09:53:11.579" v="8029" actId="207"/>
          <ac:spMkLst>
            <pc:docMk/>
            <pc:sldMk cId="1505577873" sldId="590"/>
            <ac:spMk id="73" creationId="{4DC8031F-D843-694B-C61F-6BCD4A6A5D9A}"/>
          </ac:spMkLst>
        </pc:spChg>
        <pc:spChg chg="mod">
          <ac:chgData name="TABATA Akihiro" userId="dce786f4-e27d-4707-8b5c-462080f533e8" providerId="ADAL" clId="{09FCFFB4-D982-754A-913C-948C7C244A92}" dt="2023-02-06T09:53:05.640" v="8027" actId="207"/>
          <ac:spMkLst>
            <pc:docMk/>
            <pc:sldMk cId="1505577873" sldId="590"/>
            <ac:spMk id="74" creationId="{1D4D8033-1DD4-8742-4D13-099680E264D9}"/>
          </ac:spMkLst>
        </pc:spChg>
        <pc:spChg chg="mod">
          <ac:chgData name="TABATA Akihiro" userId="dce786f4-e27d-4707-8b5c-462080f533e8" providerId="ADAL" clId="{09FCFFB4-D982-754A-913C-948C7C244A92}" dt="2023-02-06T09:53:08.696" v="8028" actId="207"/>
          <ac:spMkLst>
            <pc:docMk/>
            <pc:sldMk cId="1505577873" sldId="590"/>
            <ac:spMk id="75" creationId="{D32A09E9-084A-E2EB-BAAB-99AE49B25335}"/>
          </ac:spMkLst>
        </pc:spChg>
        <pc:spChg chg="mod">
          <ac:chgData name="TABATA Akihiro" userId="dce786f4-e27d-4707-8b5c-462080f533e8" providerId="ADAL" clId="{09FCFFB4-D982-754A-913C-948C7C244A92}" dt="2023-02-06T09:44:23.422" v="7923" actId="208"/>
          <ac:spMkLst>
            <pc:docMk/>
            <pc:sldMk cId="1505577873" sldId="590"/>
            <ac:spMk id="81" creationId="{A32EE115-3A58-D92C-5970-3D1787C5F4AB}"/>
          </ac:spMkLst>
        </pc:spChg>
        <pc:spChg chg="mod">
          <ac:chgData name="TABATA Akihiro" userId="dce786f4-e27d-4707-8b5c-462080f533e8" providerId="ADAL" clId="{09FCFFB4-D982-754A-913C-948C7C244A92}" dt="2023-02-06T09:44:23.422" v="7923" actId="208"/>
          <ac:spMkLst>
            <pc:docMk/>
            <pc:sldMk cId="1505577873" sldId="590"/>
            <ac:spMk id="82" creationId="{E3CD12E9-F4D9-1789-AD92-70E2A26B82C2}"/>
          </ac:spMkLst>
        </pc:spChg>
        <pc:spChg chg="mod">
          <ac:chgData name="TABATA Akihiro" userId="dce786f4-e27d-4707-8b5c-462080f533e8" providerId="ADAL" clId="{09FCFFB4-D982-754A-913C-948C7C244A92}" dt="2023-02-06T09:44:39.912" v="7926" actId="207"/>
          <ac:spMkLst>
            <pc:docMk/>
            <pc:sldMk cId="1505577873" sldId="590"/>
            <ac:spMk id="84" creationId="{3C0495CF-CC40-3D4F-E83D-86FA4B1654FB}"/>
          </ac:spMkLst>
        </pc:spChg>
        <pc:spChg chg="mod">
          <ac:chgData name="TABATA Akihiro" userId="dce786f4-e27d-4707-8b5c-462080f533e8" providerId="ADAL" clId="{09FCFFB4-D982-754A-913C-948C7C244A92}" dt="2023-02-06T09:44:47.708" v="7927" actId="207"/>
          <ac:spMkLst>
            <pc:docMk/>
            <pc:sldMk cId="1505577873" sldId="590"/>
            <ac:spMk id="86" creationId="{8D43C2F3-3781-BC65-FDD2-FD9FD2C97691}"/>
          </ac:spMkLst>
        </pc:spChg>
        <pc:spChg chg="mod">
          <ac:chgData name="TABATA Akihiro" userId="dce786f4-e27d-4707-8b5c-462080f533e8" providerId="ADAL" clId="{09FCFFB4-D982-754A-913C-948C7C244A92}" dt="2023-02-06T09:44:47.708" v="7927" actId="207"/>
          <ac:spMkLst>
            <pc:docMk/>
            <pc:sldMk cId="1505577873" sldId="590"/>
            <ac:spMk id="87" creationId="{E5ABE9EA-9817-20F6-1136-5E728493A4D9}"/>
          </ac:spMkLst>
        </pc:spChg>
        <pc:spChg chg="mod">
          <ac:chgData name="TABATA Akihiro" userId="dce786f4-e27d-4707-8b5c-462080f533e8" providerId="ADAL" clId="{09FCFFB4-D982-754A-913C-948C7C244A92}" dt="2023-02-06T09:47:41.929" v="7939" actId="207"/>
          <ac:spMkLst>
            <pc:docMk/>
            <pc:sldMk cId="1505577873" sldId="590"/>
            <ac:spMk id="92" creationId="{32BD6568-4F55-E438-695C-7FB60710B046}"/>
          </ac:spMkLst>
        </pc:spChg>
        <pc:picChg chg="mod">
          <ac:chgData name="TABATA Akihiro" userId="dce786f4-e27d-4707-8b5c-462080f533e8" providerId="ADAL" clId="{09FCFFB4-D982-754A-913C-948C7C244A92}" dt="2023-02-06T09:52:07.791" v="8019" actId="29295"/>
          <ac:picMkLst>
            <pc:docMk/>
            <pc:sldMk cId="1505577873" sldId="590"/>
            <ac:picMk id="8" creationId="{06DE5DF6-1A9F-7476-D0F6-ED6ABFB36C84}"/>
          </ac:picMkLst>
        </pc:picChg>
        <pc:picChg chg="mod">
          <ac:chgData name="TABATA Akihiro" userId="dce786f4-e27d-4707-8b5c-462080f533e8" providerId="ADAL" clId="{09FCFFB4-D982-754A-913C-948C7C244A92}" dt="2023-02-06T09:51:59.940" v="8018" actId="29295"/>
          <ac:picMkLst>
            <pc:docMk/>
            <pc:sldMk cId="1505577873" sldId="590"/>
            <ac:picMk id="9" creationId="{3A334C96-F09F-D68C-689B-B4B1C46B4C04}"/>
          </ac:picMkLst>
        </pc:picChg>
        <pc:picChg chg="mod">
          <ac:chgData name="TABATA Akihiro" userId="dce786f4-e27d-4707-8b5c-462080f533e8" providerId="ADAL" clId="{09FCFFB4-D982-754A-913C-948C7C244A92}" dt="2023-02-06T09:51:55.296" v="8017" actId="29295"/>
          <ac:picMkLst>
            <pc:docMk/>
            <pc:sldMk cId="1505577873" sldId="590"/>
            <ac:picMk id="10" creationId="{A62D923C-A265-4BAE-81B6-9998FFACD176}"/>
          </ac:picMkLst>
        </pc:picChg>
        <pc:picChg chg="mod">
          <ac:chgData name="TABATA Akihiro" userId="dce786f4-e27d-4707-8b5c-462080f533e8" providerId="ADAL" clId="{09FCFFB4-D982-754A-913C-948C7C244A92}" dt="2023-02-06T09:52:35.499" v="8022" actId="29295"/>
          <ac:picMkLst>
            <pc:docMk/>
            <pc:sldMk cId="1505577873" sldId="590"/>
            <ac:picMk id="13" creationId="{9D48D133-A6BD-F393-F241-06C88432CA3F}"/>
          </ac:picMkLst>
        </pc:picChg>
        <pc:picChg chg="mod">
          <ac:chgData name="TABATA Akihiro" userId="dce786f4-e27d-4707-8b5c-462080f533e8" providerId="ADAL" clId="{09FCFFB4-D982-754A-913C-948C7C244A92}" dt="2023-02-06T09:52:39.512" v="8023" actId="29295"/>
          <ac:picMkLst>
            <pc:docMk/>
            <pc:sldMk cId="1505577873" sldId="590"/>
            <ac:picMk id="20" creationId="{E150F0BF-61CA-87B5-3DE9-A49817DD69D0}"/>
          </ac:picMkLst>
        </pc:picChg>
        <pc:picChg chg="mod">
          <ac:chgData name="TABATA Akihiro" userId="dce786f4-e27d-4707-8b5c-462080f533e8" providerId="ADAL" clId="{09FCFFB4-D982-754A-913C-948C7C244A92}" dt="2023-02-06T09:52:46.445" v="8024" actId="29295"/>
          <ac:picMkLst>
            <pc:docMk/>
            <pc:sldMk cId="1505577873" sldId="590"/>
            <ac:picMk id="21" creationId="{B4A10726-A9D3-BBD3-0525-CC3367B32685}"/>
          </ac:picMkLst>
        </pc:picChg>
        <pc:picChg chg="mod">
          <ac:chgData name="TABATA Akihiro" userId="dce786f4-e27d-4707-8b5c-462080f533e8" providerId="ADAL" clId="{09FCFFB4-D982-754A-913C-948C7C244A92}" dt="2023-02-06T09:50:10.497" v="7944" actId="29295"/>
          <ac:picMkLst>
            <pc:docMk/>
            <pc:sldMk cId="1505577873" sldId="590"/>
            <ac:picMk id="22" creationId="{AF2FB92D-B5AB-19DA-BE0A-0714CF3EF700}"/>
          </ac:picMkLst>
        </pc:picChg>
        <pc:picChg chg="mod">
          <ac:chgData name="TABATA Akihiro" userId="dce786f4-e27d-4707-8b5c-462080f533e8" providerId="ADAL" clId="{09FCFFB4-D982-754A-913C-948C7C244A92}" dt="2023-02-06T09:51:23.887" v="8015" actId="29295"/>
          <ac:picMkLst>
            <pc:docMk/>
            <pc:sldMk cId="1505577873" sldId="590"/>
            <ac:picMk id="25" creationId="{22002180-0E70-2205-10F3-4A905EE1B38C}"/>
          </ac:picMkLst>
        </pc:picChg>
        <pc:picChg chg="mod">
          <ac:chgData name="TABATA Akihiro" userId="dce786f4-e27d-4707-8b5c-462080f533e8" providerId="ADAL" clId="{09FCFFB4-D982-754A-913C-948C7C244A92}" dt="2023-02-06T09:51:47.488" v="8016" actId="29295"/>
          <ac:picMkLst>
            <pc:docMk/>
            <pc:sldMk cId="1505577873" sldId="590"/>
            <ac:picMk id="26" creationId="{7FCBEC44-7FEC-E5E8-99F5-42FA4769F282}"/>
          </ac:picMkLst>
        </pc:picChg>
        <pc:picChg chg="mod">
          <ac:chgData name="TABATA Akihiro" userId="dce786f4-e27d-4707-8b5c-462080f533e8" providerId="ADAL" clId="{09FCFFB4-D982-754A-913C-948C7C244A92}" dt="2023-02-06T09:52:57.896" v="8026" actId="29295"/>
          <ac:picMkLst>
            <pc:docMk/>
            <pc:sldMk cId="1505577873" sldId="590"/>
            <ac:picMk id="51" creationId="{4526DC9D-2676-7923-FA2B-0F0F3BDBF5D3}"/>
          </ac:picMkLst>
        </pc:picChg>
        <pc:picChg chg="mod">
          <ac:chgData name="TABATA Akihiro" userId="dce786f4-e27d-4707-8b5c-462080f533e8" providerId="ADAL" clId="{09FCFFB4-D982-754A-913C-948C7C244A92}" dt="2023-02-06T09:52:54.099" v="8025" actId="29295"/>
          <ac:picMkLst>
            <pc:docMk/>
            <pc:sldMk cId="1505577873" sldId="590"/>
            <ac:picMk id="68" creationId="{6347AC01-5602-F2F6-CB37-3BCECDCD9E6C}"/>
          </ac:picMkLst>
        </pc:picChg>
        <pc:picChg chg="mod">
          <ac:chgData name="TABATA Akihiro" userId="dce786f4-e27d-4707-8b5c-462080f533e8" providerId="ADAL" clId="{09FCFFB4-D982-754A-913C-948C7C244A92}" dt="2023-02-06T09:52:12.246" v="8020" actId="29295"/>
          <ac:picMkLst>
            <pc:docMk/>
            <pc:sldMk cId="1505577873" sldId="590"/>
            <ac:picMk id="72" creationId="{32DE05E8-1489-0052-6804-82DA0EDA0CD3}"/>
          </ac:picMkLst>
        </pc:picChg>
        <pc:picChg chg="mod">
          <ac:chgData name="TABATA Akihiro" userId="dce786f4-e27d-4707-8b5c-462080f533e8" providerId="ADAL" clId="{09FCFFB4-D982-754A-913C-948C7C244A92}" dt="2023-02-06T09:52:16.708" v="8021" actId="29295"/>
          <ac:picMkLst>
            <pc:docMk/>
            <pc:sldMk cId="1505577873" sldId="590"/>
            <ac:picMk id="80" creationId="{B608BA1F-8F99-FA57-4451-B294A27EB13D}"/>
          </ac:picMkLst>
        </pc:picChg>
        <pc:cxnChg chg="mod">
          <ac:chgData name="TABATA Akihiro" userId="dce786f4-e27d-4707-8b5c-462080f533e8" providerId="ADAL" clId="{09FCFFB4-D982-754A-913C-948C7C244A92}" dt="2023-02-06T09:53:39.147" v="8031" actId="208"/>
          <ac:cxnSpMkLst>
            <pc:docMk/>
            <pc:sldMk cId="1505577873" sldId="590"/>
            <ac:cxnSpMk id="69" creationId="{7758DD0D-83D1-2AE6-BE55-7BD119A2F5AE}"/>
          </ac:cxnSpMkLst>
        </pc:cxnChg>
      </pc:sldChg>
      <pc:sldChg chg="addSp delSp modSp add del mod">
        <pc:chgData name="TABATA Akihiro" userId="dce786f4-e27d-4707-8b5c-462080f533e8" providerId="ADAL" clId="{09FCFFB4-D982-754A-913C-948C7C244A92}" dt="2023-02-06T15:09:43.614" v="9849" actId="2696"/>
        <pc:sldMkLst>
          <pc:docMk/>
          <pc:sldMk cId="3974540722" sldId="591"/>
        </pc:sldMkLst>
        <pc:spChg chg="mod">
          <ac:chgData name="TABATA Akihiro" userId="dce786f4-e27d-4707-8b5c-462080f533e8" providerId="ADAL" clId="{09FCFFB4-D982-754A-913C-948C7C244A92}" dt="2023-02-06T09:55:56.441" v="8079" actId="6549"/>
          <ac:spMkLst>
            <pc:docMk/>
            <pc:sldMk cId="3974540722" sldId="591"/>
            <ac:spMk id="2" creationId="{F3811DC9-341F-BBA0-C54A-088846C033BA}"/>
          </ac:spMkLst>
        </pc:spChg>
        <pc:spChg chg="mod">
          <ac:chgData name="TABATA Akihiro" userId="dce786f4-e27d-4707-8b5c-462080f533e8" providerId="ADAL" clId="{09FCFFB4-D982-754A-913C-948C7C244A92}" dt="2023-02-06T10:27:16.165" v="8574" actId="20577"/>
          <ac:spMkLst>
            <pc:docMk/>
            <pc:sldMk cId="3974540722" sldId="591"/>
            <ac:spMk id="3" creationId="{47D7CAC5-DEC9-1CB0-F16F-2672028051A9}"/>
          </ac:spMkLst>
        </pc:spChg>
        <pc:spChg chg="add del mod">
          <ac:chgData name="TABATA Akihiro" userId="dce786f4-e27d-4707-8b5c-462080f533e8" providerId="ADAL" clId="{09FCFFB4-D982-754A-913C-948C7C244A92}" dt="2023-02-06T10:03:35.205" v="8187"/>
          <ac:spMkLst>
            <pc:docMk/>
            <pc:sldMk cId="3974540722" sldId="591"/>
            <ac:spMk id="27" creationId="{4D9C9999-2CF6-F82B-678D-24E5572C8E15}"/>
          </ac:spMkLst>
        </pc:spChg>
        <pc:spChg chg="add del mod">
          <ac:chgData name="TABATA Akihiro" userId="dce786f4-e27d-4707-8b5c-462080f533e8" providerId="ADAL" clId="{09FCFFB4-D982-754A-913C-948C7C244A92}" dt="2023-02-06T10:04:10.964" v="8232"/>
          <ac:spMkLst>
            <pc:docMk/>
            <pc:sldMk cId="3974540722" sldId="591"/>
            <ac:spMk id="28" creationId="{7E914910-0B81-D32C-008F-9971E710A63F}"/>
          </ac:spMkLst>
        </pc:spChg>
        <pc:spChg chg="del">
          <ac:chgData name="TABATA Akihiro" userId="dce786f4-e27d-4707-8b5c-462080f533e8" providerId="ADAL" clId="{09FCFFB4-D982-754A-913C-948C7C244A92}" dt="2023-02-06T09:56:00.326" v="8080" actId="478"/>
          <ac:spMkLst>
            <pc:docMk/>
            <pc:sldMk cId="3974540722" sldId="591"/>
            <ac:spMk id="85" creationId="{ACEDA953-E818-8583-723A-3829AB0CEB26}"/>
          </ac:spMkLst>
        </pc:spChg>
        <pc:spChg chg="del">
          <ac:chgData name="TABATA Akihiro" userId="dce786f4-e27d-4707-8b5c-462080f533e8" providerId="ADAL" clId="{09FCFFB4-D982-754A-913C-948C7C244A92}" dt="2023-02-06T09:56:04.642" v="8082" actId="478"/>
          <ac:spMkLst>
            <pc:docMk/>
            <pc:sldMk cId="3974540722" sldId="591"/>
            <ac:spMk id="86" creationId="{8D43C2F3-3781-BC65-FDD2-FD9FD2C97691}"/>
          </ac:spMkLst>
        </pc:spChg>
        <pc:spChg chg="del">
          <ac:chgData name="TABATA Akihiro" userId="dce786f4-e27d-4707-8b5c-462080f533e8" providerId="ADAL" clId="{09FCFFB4-D982-754A-913C-948C7C244A92}" dt="2023-02-06T09:56:02.388" v="8081" actId="478"/>
          <ac:spMkLst>
            <pc:docMk/>
            <pc:sldMk cId="3974540722" sldId="591"/>
            <ac:spMk id="87" creationId="{E5ABE9EA-9817-20F6-1136-5E728493A4D9}"/>
          </ac:spMkLst>
        </pc:spChg>
      </pc:sldChg>
      <pc:sldChg chg="addSp delSp modSp add mod ord">
        <pc:chgData name="TABATA Akihiro" userId="dce786f4-e27d-4707-8b5c-462080f533e8" providerId="ADAL" clId="{09FCFFB4-D982-754A-913C-948C7C244A92}" dt="2023-02-06T15:59:40.142" v="10410" actId="20577"/>
        <pc:sldMkLst>
          <pc:docMk/>
          <pc:sldMk cId="3776867134" sldId="592"/>
        </pc:sldMkLst>
        <pc:spChg chg="mod">
          <ac:chgData name="TABATA Akihiro" userId="dce786f4-e27d-4707-8b5c-462080f533e8" providerId="ADAL" clId="{09FCFFB4-D982-754A-913C-948C7C244A92}" dt="2023-02-06T10:12:19.004" v="8350" actId="6549"/>
          <ac:spMkLst>
            <pc:docMk/>
            <pc:sldMk cId="3776867134" sldId="592"/>
            <ac:spMk id="2" creationId="{8B4996C9-0618-D49A-EC2D-7C9699B0DA76}"/>
          </ac:spMkLst>
        </pc:spChg>
        <pc:spChg chg="mod">
          <ac:chgData name="TABATA Akihiro" userId="dce786f4-e27d-4707-8b5c-462080f533e8" providerId="ADAL" clId="{09FCFFB4-D982-754A-913C-948C7C244A92}" dt="2023-02-06T15:59:40.142" v="10410" actId="20577"/>
          <ac:spMkLst>
            <pc:docMk/>
            <pc:sldMk cId="3776867134" sldId="592"/>
            <ac:spMk id="3" creationId="{B2249CFE-69AD-4D71-551C-AD3E6C3958F4}"/>
          </ac:spMkLst>
        </pc:spChg>
        <pc:spChg chg="add mod">
          <ac:chgData name="TABATA Akihiro" userId="dce786f4-e27d-4707-8b5c-462080f533e8" providerId="ADAL" clId="{09FCFFB4-D982-754A-913C-948C7C244A92}" dt="2023-02-06T10:40:35.100" v="8789" actId="14100"/>
          <ac:spMkLst>
            <pc:docMk/>
            <pc:sldMk cId="3776867134" sldId="592"/>
            <ac:spMk id="8" creationId="{67AB80E0-FA06-D885-C606-A550E9CEAEE2}"/>
          </ac:spMkLst>
        </pc:spChg>
        <pc:spChg chg="add mod">
          <ac:chgData name="TABATA Akihiro" userId="dce786f4-e27d-4707-8b5c-462080f533e8" providerId="ADAL" clId="{09FCFFB4-D982-754A-913C-948C7C244A92}" dt="2023-02-06T10:41:00.228" v="8802" actId="1037"/>
          <ac:spMkLst>
            <pc:docMk/>
            <pc:sldMk cId="3776867134" sldId="592"/>
            <ac:spMk id="11" creationId="{FCAA8A3E-A159-1E34-B21D-8AAA48B8B34B}"/>
          </ac:spMkLst>
        </pc:spChg>
        <pc:spChg chg="add mod">
          <ac:chgData name="TABATA Akihiro" userId="dce786f4-e27d-4707-8b5c-462080f533e8" providerId="ADAL" clId="{09FCFFB4-D982-754A-913C-948C7C244A92}" dt="2023-02-06T10:41:09.002" v="8805" actId="14100"/>
          <ac:spMkLst>
            <pc:docMk/>
            <pc:sldMk cId="3776867134" sldId="592"/>
            <ac:spMk id="12" creationId="{B882D446-A759-5ABE-4178-EF1E0D3B5077}"/>
          </ac:spMkLst>
        </pc:spChg>
        <pc:spChg chg="mod topLvl">
          <ac:chgData name="TABATA Akihiro" userId="dce786f4-e27d-4707-8b5c-462080f533e8" providerId="ADAL" clId="{09FCFFB4-D982-754A-913C-948C7C244A92}" dt="2023-02-06T11:15:12.072" v="9315" actId="14100"/>
          <ac:spMkLst>
            <pc:docMk/>
            <pc:sldMk cId="3776867134" sldId="592"/>
            <ac:spMk id="14" creationId="{1668ABAD-4696-AEEC-375F-3F8D581DE887}"/>
          </ac:spMkLst>
        </pc:spChg>
        <pc:spChg chg="mod topLvl">
          <ac:chgData name="TABATA Akihiro" userId="dce786f4-e27d-4707-8b5c-462080f533e8" providerId="ADAL" clId="{09FCFFB4-D982-754A-913C-948C7C244A92}" dt="2023-02-06T11:15:00.867" v="9312" actId="165"/>
          <ac:spMkLst>
            <pc:docMk/>
            <pc:sldMk cId="3776867134" sldId="592"/>
            <ac:spMk id="16" creationId="{DF3F25AC-F05D-0B5B-C4F5-7FFAC5162D25}"/>
          </ac:spMkLst>
        </pc:spChg>
        <pc:spChg chg="add del mod">
          <ac:chgData name="TABATA Akihiro" userId="dce786f4-e27d-4707-8b5c-462080f533e8" providerId="ADAL" clId="{09FCFFB4-D982-754A-913C-948C7C244A92}" dt="2023-02-06T10:58:17.234" v="9106" actId="478"/>
          <ac:spMkLst>
            <pc:docMk/>
            <pc:sldMk cId="3776867134" sldId="592"/>
            <ac:spMk id="18" creationId="{52BCF512-7072-8858-5D09-F065481978EF}"/>
          </ac:spMkLst>
        </pc:spChg>
        <pc:spChg chg="add mod">
          <ac:chgData name="TABATA Akihiro" userId="dce786f4-e27d-4707-8b5c-462080f533e8" providerId="ADAL" clId="{09FCFFB4-D982-754A-913C-948C7C244A92}" dt="2023-02-06T11:02:15.126" v="9168" actId="1076"/>
          <ac:spMkLst>
            <pc:docMk/>
            <pc:sldMk cId="3776867134" sldId="592"/>
            <ac:spMk id="19" creationId="{B1A534B0-E9C7-2AA5-2D68-93CABF927F0C}"/>
          </ac:spMkLst>
        </pc:spChg>
        <pc:spChg chg="add mod">
          <ac:chgData name="TABATA Akihiro" userId="dce786f4-e27d-4707-8b5c-462080f533e8" providerId="ADAL" clId="{09FCFFB4-D982-754A-913C-948C7C244A92}" dt="2023-02-06T11:02:10.268" v="9167" actId="1076"/>
          <ac:spMkLst>
            <pc:docMk/>
            <pc:sldMk cId="3776867134" sldId="592"/>
            <ac:spMk id="20" creationId="{6EB88CDA-E98D-6B27-F649-1E5127D9D019}"/>
          </ac:spMkLst>
        </pc:spChg>
        <pc:grpChg chg="add del mod">
          <ac:chgData name="TABATA Akihiro" userId="dce786f4-e27d-4707-8b5c-462080f533e8" providerId="ADAL" clId="{09FCFFB4-D982-754A-913C-948C7C244A92}" dt="2023-02-06T11:15:00.867" v="9312" actId="165"/>
          <ac:grpSpMkLst>
            <pc:docMk/>
            <pc:sldMk cId="3776867134" sldId="592"/>
            <ac:grpSpMk id="13" creationId="{11E460ED-16DF-2330-5D8E-08605BCE3ECD}"/>
          </ac:grpSpMkLst>
        </pc:grpChg>
        <pc:grpChg chg="add mod">
          <ac:chgData name="TABATA Akihiro" userId="dce786f4-e27d-4707-8b5c-462080f533e8" providerId="ADAL" clId="{09FCFFB4-D982-754A-913C-948C7C244A92}" dt="2023-02-06T11:15:08.859" v="9314" actId="1076"/>
          <ac:grpSpMkLst>
            <pc:docMk/>
            <pc:sldMk cId="3776867134" sldId="592"/>
            <ac:grpSpMk id="21" creationId="{8E1C68F2-298D-B5E9-34E5-6DCEE2A76D74}"/>
          </ac:grpSpMkLst>
        </pc:grpChg>
        <pc:picChg chg="add del mod modCrop">
          <ac:chgData name="TABATA Akihiro" userId="dce786f4-e27d-4707-8b5c-462080f533e8" providerId="ADAL" clId="{09FCFFB4-D982-754A-913C-948C7C244A92}" dt="2023-02-06T10:38:58.014" v="8760" actId="478"/>
          <ac:picMkLst>
            <pc:docMk/>
            <pc:sldMk cId="3776867134" sldId="592"/>
            <ac:picMk id="7" creationId="{1F9DD3AF-9170-07DC-9421-F62732D1EBDA}"/>
          </ac:picMkLst>
        </pc:picChg>
        <pc:picChg chg="add mod modCrop">
          <ac:chgData name="TABATA Akihiro" userId="dce786f4-e27d-4707-8b5c-462080f533e8" providerId="ADAL" clId="{09FCFFB4-D982-754A-913C-948C7C244A92}" dt="2023-02-06T10:40:46.138" v="8792" actId="1076"/>
          <ac:picMkLst>
            <pc:docMk/>
            <pc:sldMk cId="3776867134" sldId="592"/>
            <ac:picMk id="10" creationId="{F79069C4-D4DF-F831-890B-FAD2573E0B55}"/>
          </ac:picMkLst>
        </pc:picChg>
        <pc:picChg chg="del mod modCrop">
          <ac:chgData name="TABATA Akihiro" userId="dce786f4-e27d-4707-8b5c-462080f533e8" providerId="ADAL" clId="{09FCFFB4-D982-754A-913C-948C7C244A92}" dt="2023-02-06T10:56:12.338" v="9090" actId="478"/>
          <ac:picMkLst>
            <pc:docMk/>
            <pc:sldMk cId="3776867134" sldId="592"/>
            <ac:picMk id="15" creationId="{03E861C7-BFEC-15E5-3BA8-8A3C431C7D20}"/>
          </ac:picMkLst>
        </pc:picChg>
        <pc:picChg chg="add del mod">
          <ac:chgData name="TABATA Akihiro" userId="dce786f4-e27d-4707-8b5c-462080f533e8" providerId="ADAL" clId="{09FCFFB4-D982-754A-913C-948C7C244A92}" dt="2023-02-06T10:56:14.729" v="9091" actId="478"/>
          <ac:picMkLst>
            <pc:docMk/>
            <pc:sldMk cId="3776867134" sldId="592"/>
            <ac:picMk id="17" creationId="{F9CE15E2-05E2-CA59-D44B-0A635752F288}"/>
          </ac:picMkLst>
        </pc:picChg>
      </pc:sldChg>
      <pc:sldChg chg="modSp add del mod">
        <pc:chgData name="TABATA Akihiro" userId="dce786f4-e27d-4707-8b5c-462080f533e8" providerId="ADAL" clId="{09FCFFB4-D982-754A-913C-948C7C244A92}" dt="2023-02-06T11:14:24.635" v="9308" actId="2696"/>
        <pc:sldMkLst>
          <pc:docMk/>
          <pc:sldMk cId="325954867" sldId="593"/>
        </pc:sldMkLst>
        <pc:spChg chg="mod">
          <ac:chgData name="TABATA Akihiro" userId="dce786f4-e27d-4707-8b5c-462080f533e8" providerId="ADAL" clId="{09FCFFB4-D982-754A-913C-948C7C244A92}" dt="2023-02-06T10:13:05.468" v="8372" actId="6549"/>
          <ac:spMkLst>
            <pc:docMk/>
            <pc:sldMk cId="325954867" sldId="593"/>
            <ac:spMk id="2" creationId="{675BFD2A-FC31-6706-737B-4C841BD498BF}"/>
          </ac:spMkLst>
        </pc:spChg>
      </pc:sldChg>
      <pc:sldChg chg="modSp add mod">
        <pc:chgData name="TABATA Akihiro" userId="dce786f4-e27d-4707-8b5c-462080f533e8" providerId="ADAL" clId="{09FCFFB4-D982-754A-913C-948C7C244A92}" dt="2023-02-06T10:25:29.484" v="8500" actId="20577"/>
        <pc:sldMkLst>
          <pc:docMk/>
          <pc:sldMk cId="3808817304" sldId="594"/>
        </pc:sldMkLst>
        <pc:spChg chg="mod">
          <ac:chgData name="TABATA Akihiro" userId="dce786f4-e27d-4707-8b5c-462080f533e8" providerId="ADAL" clId="{09FCFFB4-D982-754A-913C-948C7C244A92}" dt="2023-02-06T10:25:24.515" v="8499" actId="20577"/>
          <ac:spMkLst>
            <pc:docMk/>
            <pc:sldMk cId="3808817304" sldId="594"/>
            <ac:spMk id="2" creationId="{6B8E59CE-E76B-7E73-68C9-4D00794BC9AF}"/>
          </ac:spMkLst>
        </pc:spChg>
        <pc:spChg chg="mod">
          <ac:chgData name="TABATA Akihiro" userId="dce786f4-e27d-4707-8b5c-462080f533e8" providerId="ADAL" clId="{09FCFFB4-D982-754A-913C-948C7C244A92}" dt="2023-02-06T10:25:29.484" v="8500" actId="20577"/>
          <ac:spMkLst>
            <pc:docMk/>
            <pc:sldMk cId="3808817304" sldId="594"/>
            <ac:spMk id="3" creationId="{36B50101-2D8D-FAC5-7518-E97D6974FA14}"/>
          </ac:spMkLst>
        </pc:spChg>
      </pc:sldChg>
      <pc:sldChg chg="modSp add del mod">
        <pc:chgData name="TABATA Akihiro" userId="dce786f4-e27d-4707-8b5c-462080f533e8" providerId="ADAL" clId="{09FCFFB4-D982-754A-913C-948C7C244A92}" dt="2023-02-06T15:09:43.614" v="9849" actId="2696"/>
        <pc:sldMkLst>
          <pc:docMk/>
          <pc:sldMk cId="4169474516" sldId="595"/>
        </pc:sldMkLst>
        <pc:spChg chg="mod">
          <ac:chgData name="TABATA Akihiro" userId="dce786f4-e27d-4707-8b5c-462080f533e8" providerId="ADAL" clId="{09FCFFB4-D982-754A-913C-948C7C244A92}" dt="2023-02-06T10:31:39.096" v="8679" actId="20577"/>
          <ac:spMkLst>
            <pc:docMk/>
            <pc:sldMk cId="4169474516" sldId="595"/>
            <ac:spMk id="3" creationId="{47D7CAC5-DEC9-1CB0-F16F-2672028051A9}"/>
          </ac:spMkLst>
        </pc:spChg>
      </pc:sldChg>
      <pc:sldChg chg="modSp add mod">
        <pc:chgData name="TABATA Akihiro" userId="dce786f4-e27d-4707-8b5c-462080f533e8" providerId="ADAL" clId="{09FCFFB4-D982-754A-913C-948C7C244A92}" dt="2023-02-06T16:01:00.816" v="10446" actId="20577"/>
        <pc:sldMkLst>
          <pc:docMk/>
          <pc:sldMk cId="2795997216" sldId="596"/>
        </pc:sldMkLst>
        <pc:spChg chg="mod">
          <ac:chgData name="TABATA Akihiro" userId="dce786f4-e27d-4707-8b5c-462080f533e8" providerId="ADAL" clId="{09FCFFB4-D982-754A-913C-948C7C244A92}" dt="2023-02-06T16:01:00.816" v="10446" actId="20577"/>
          <ac:spMkLst>
            <pc:docMk/>
            <pc:sldMk cId="2795997216" sldId="596"/>
            <ac:spMk id="3" creationId="{47D7CAC5-DEC9-1CB0-F16F-2672028051A9}"/>
          </ac:spMkLst>
        </pc:spChg>
      </pc:sldChg>
      <pc:sldChg chg="add del">
        <pc:chgData name="TABATA Akihiro" userId="dce786f4-e27d-4707-8b5c-462080f533e8" providerId="ADAL" clId="{09FCFFB4-D982-754A-913C-948C7C244A92}" dt="2023-02-06T11:15:28.580" v="9318" actId="2696"/>
        <pc:sldMkLst>
          <pc:docMk/>
          <pc:sldMk cId="89176811" sldId="597"/>
        </pc:sldMkLst>
      </pc:sldChg>
      <pc:sldChg chg="addSp delSp modSp add mod ord">
        <pc:chgData name="TABATA Akihiro" userId="dce786f4-e27d-4707-8b5c-462080f533e8" providerId="ADAL" clId="{09FCFFB4-D982-754A-913C-948C7C244A92}" dt="2023-02-06T16:01:18.613" v="10477" actId="6549"/>
        <pc:sldMkLst>
          <pc:docMk/>
          <pc:sldMk cId="3778023145" sldId="598"/>
        </pc:sldMkLst>
        <pc:spChg chg="mod">
          <ac:chgData name="TABATA Akihiro" userId="dce786f4-e27d-4707-8b5c-462080f533e8" providerId="ADAL" clId="{09FCFFB4-D982-754A-913C-948C7C244A92}" dt="2023-02-06T14:40:53.947" v="9651" actId="6549"/>
          <ac:spMkLst>
            <pc:docMk/>
            <pc:sldMk cId="3778023145" sldId="598"/>
            <ac:spMk id="2" creationId="{F3811DC9-341F-BBA0-C54A-088846C033BA}"/>
          </ac:spMkLst>
        </pc:spChg>
        <pc:spChg chg="mod">
          <ac:chgData name="TABATA Akihiro" userId="dce786f4-e27d-4707-8b5c-462080f533e8" providerId="ADAL" clId="{09FCFFB4-D982-754A-913C-948C7C244A92}" dt="2023-02-06T16:01:18.613" v="10477" actId="6549"/>
          <ac:spMkLst>
            <pc:docMk/>
            <pc:sldMk cId="3778023145" sldId="598"/>
            <ac:spMk id="3" creationId="{47D7CAC5-DEC9-1CB0-F16F-2672028051A9}"/>
          </ac:spMkLst>
        </pc:spChg>
        <pc:spChg chg="mod">
          <ac:chgData name="TABATA Akihiro" userId="dce786f4-e27d-4707-8b5c-462080f533e8" providerId="ADAL" clId="{09FCFFB4-D982-754A-913C-948C7C244A92}" dt="2023-02-06T11:17:54.503" v="9449" actId="207"/>
          <ac:spMkLst>
            <pc:docMk/>
            <pc:sldMk cId="3778023145" sldId="598"/>
            <ac:spMk id="19" creationId="{63529234-33B9-9C9E-F16A-8F0FDD46905F}"/>
          </ac:spMkLst>
        </pc:spChg>
        <pc:spChg chg="mod">
          <ac:chgData name="TABATA Akihiro" userId="dce786f4-e27d-4707-8b5c-462080f533e8" providerId="ADAL" clId="{09FCFFB4-D982-754A-913C-948C7C244A92}" dt="2023-02-06T11:16:54.583" v="9324" actId="207"/>
          <ac:spMkLst>
            <pc:docMk/>
            <pc:sldMk cId="3778023145" sldId="598"/>
            <ac:spMk id="23" creationId="{D2DF615B-8DFE-DCFE-AF66-DB07D31C40A2}"/>
          </ac:spMkLst>
        </pc:spChg>
        <pc:spChg chg="mod">
          <ac:chgData name="TABATA Akihiro" userId="dce786f4-e27d-4707-8b5c-462080f533e8" providerId="ADAL" clId="{09FCFFB4-D982-754A-913C-948C7C244A92}" dt="2023-02-06T11:16:44.994" v="9323"/>
          <ac:spMkLst>
            <pc:docMk/>
            <pc:sldMk cId="3778023145" sldId="598"/>
            <ac:spMk id="28" creationId="{F02E521B-2218-F145-A0A0-549E5DF48BBA}"/>
          </ac:spMkLst>
        </pc:spChg>
        <pc:spChg chg="mod">
          <ac:chgData name="TABATA Akihiro" userId="dce786f4-e27d-4707-8b5c-462080f533e8" providerId="ADAL" clId="{09FCFFB4-D982-754A-913C-948C7C244A92}" dt="2023-02-06T11:16:44.994" v="9323"/>
          <ac:spMkLst>
            <pc:docMk/>
            <pc:sldMk cId="3778023145" sldId="598"/>
            <ac:spMk id="32" creationId="{5425104D-B3A3-1CA6-4369-2EC6111E3223}"/>
          </ac:spMkLst>
        </pc:spChg>
        <pc:spChg chg="mod">
          <ac:chgData name="TABATA Akihiro" userId="dce786f4-e27d-4707-8b5c-462080f533e8" providerId="ADAL" clId="{09FCFFB4-D982-754A-913C-948C7C244A92}" dt="2023-02-06T11:17:18.292" v="9327" actId="207"/>
          <ac:spMkLst>
            <pc:docMk/>
            <pc:sldMk cId="3778023145" sldId="598"/>
            <ac:spMk id="59" creationId="{74A82AF2-AEBF-8912-3762-4F4ABB6CDD50}"/>
          </ac:spMkLst>
        </pc:spChg>
        <pc:spChg chg="mod">
          <ac:chgData name="TABATA Akihiro" userId="dce786f4-e27d-4707-8b5c-462080f533e8" providerId="ADAL" clId="{09FCFFB4-D982-754A-913C-948C7C244A92}" dt="2023-02-06T11:18:12.654" v="9451" actId="207"/>
          <ac:spMkLst>
            <pc:docMk/>
            <pc:sldMk cId="3778023145" sldId="598"/>
            <ac:spMk id="63" creationId="{C4B2B6C1-A597-AB48-FF5C-99DAAF1154BD}"/>
          </ac:spMkLst>
        </pc:spChg>
        <pc:spChg chg="mod">
          <ac:chgData name="TABATA Akihiro" userId="dce786f4-e27d-4707-8b5c-462080f533e8" providerId="ADAL" clId="{09FCFFB4-D982-754A-913C-948C7C244A92}" dt="2023-02-06T11:17:54.503" v="9449" actId="207"/>
          <ac:spMkLst>
            <pc:docMk/>
            <pc:sldMk cId="3778023145" sldId="598"/>
            <ac:spMk id="64" creationId="{1B653FF7-3946-4489-F88B-32182F94149F}"/>
          </ac:spMkLst>
        </pc:spChg>
        <pc:spChg chg="mod">
          <ac:chgData name="TABATA Akihiro" userId="dce786f4-e27d-4707-8b5c-462080f533e8" providerId="ADAL" clId="{09FCFFB4-D982-754A-913C-948C7C244A92}" dt="2023-02-06T11:16:54.583" v="9324" actId="207"/>
          <ac:spMkLst>
            <pc:docMk/>
            <pc:sldMk cId="3778023145" sldId="598"/>
            <ac:spMk id="66" creationId="{2921B81B-D450-41B4-BDCC-BADBB30DC731}"/>
          </ac:spMkLst>
        </pc:spChg>
        <pc:spChg chg="mod">
          <ac:chgData name="TABATA Akihiro" userId="dce786f4-e27d-4707-8b5c-462080f533e8" providerId="ADAL" clId="{09FCFFB4-D982-754A-913C-948C7C244A92}" dt="2023-02-06T11:18:17.302" v="9452" actId="208"/>
          <ac:spMkLst>
            <pc:docMk/>
            <pc:sldMk cId="3778023145" sldId="598"/>
            <ac:spMk id="77" creationId="{9184CC58-2AC9-58E7-A333-0D389245503D}"/>
          </ac:spMkLst>
        </pc:spChg>
        <pc:spChg chg="mod">
          <ac:chgData name="TABATA Akihiro" userId="dce786f4-e27d-4707-8b5c-462080f533e8" providerId="ADAL" clId="{09FCFFB4-D982-754A-913C-948C7C244A92}" dt="2023-02-06T11:18:03.403" v="9450" actId="208"/>
          <ac:spMkLst>
            <pc:docMk/>
            <pc:sldMk cId="3778023145" sldId="598"/>
            <ac:spMk id="81" creationId="{A32EE115-3A58-D92C-5970-3D1787C5F4AB}"/>
          </ac:spMkLst>
        </pc:spChg>
        <pc:grpChg chg="add mod">
          <ac:chgData name="TABATA Akihiro" userId="dce786f4-e27d-4707-8b5c-462080f533e8" providerId="ADAL" clId="{09FCFFB4-D982-754A-913C-948C7C244A92}" dt="2023-02-06T11:16:44.994" v="9323"/>
          <ac:grpSpMkLst>
            <pc:docMk/>
            <pc:sldMk cId="3778023145" sldId="598"/>
            <ac:grpSpMk id="27" creationId="{E5489D03-E3F4-4D03-6CA9-76B04A84A1C3}"/>
          </ac:grpSpMkLst>
        </pc:grpChg>
        <pc:grpChg chg="del">
          <ac:chgData name="TABATA Akihiro" userId="dce786f4-e27d-4707-8b5c-462080f533e8" providerId="ADAL" clId="{09FCFFB4-D982-754A-913C-948C7C244A92}" dt="2023-02-06T11:16:44.410" v="9322" actId="478"/>
          <ac:grpSpMkLst>
            <pc:docMk/>
            <pc:sldMk cId="3778023145" sldId="598"/>
            <ac:grpSpMk id="89" creationId="{097B7A46-1FED-D747-524C-07060E2D9544}"/>
          </ac:grpSpMkLst>
        </pc:grpChg>
        <pc:picChg chg="mod">
          <ac:chgData name="TABATA Akihiro" userId="dce786f4-e27d-4707-8b5c-462080f533e8" providerId="ADAL" clId="{09FCFFB4-D982-754A-913C-948C7C244A92}" dt="2023-02-06T11:17:33.565" v="9446" actId="29295"/>
          <ac:picMkLst>
            <pc:docMk/>
            <pc:sldMk cId="3778023145" sldId="598"/>
            <ac:picMk id="7" creationId="{BF484390-0323-686F-10FF-339DADD50DDD}"/>
          </ac:picMkLst>
        </pc:picChg>
        <pc:picChg chg="mod">
          <ac:chgData name="TABATA Akihiro" userId="dce786f4-e27d-4707-8b5c-462080f533e8" providerId="ADAL" clId="{09FCFFB4-D982-754A-913C-948C7C244A92}" dt="2023-02-06T11:17:41.454" v="9447" actId="29295"/>
          <ac:picMkLst>
            <pc:docMk/>
            <pc:sldMk cId="3778023145" sldId="598"/>
            <ac:picMk id="11" creationId="{798420AE-534C-EC42-3A07-4DD62412AC2E}"/>
          </ac:picMkLst>
        </pc:picChg>
        <pc:picChg chg="mod">
          <ac:chgData name="TABATA Akihiro" userId="dce786f4-e27d-4707-8b5c-462080f533e8" providerId="ADAL" clId="{09FCFFB4-D982-754A-913C-948C7C244A92}" dt="2023-02-06T11:17:47.313" v="9448" actId="29295"/>
          <ac:picMkLst>
            <pc:docMk/>
            <pc:sldMk cId="3778023145" sldId="598"/>
            <ac:picMk id="12" creationId="{92CA6FF0-CFC1-AD94-E84F-7BDCE7BA84A2}"/>
          </ac:picMkLst>
        </pc:picChg>
        <pc:picChg chg="mod">
          <ac:chgData name="TABATA Akihiro" userId="dce786f4-e27d-4707-8b5c-462080f533e8" providerId="ADAL" clId="{09FCFFB4-D982-754A-913C-948C7C244A92}" dt="2023-02-06T11:16:44.994" v="9323"/>
          <ac:picMkLst>
            <pc:docMk/>
            <pc:sldMk cId="3778023145" sldId="598"/>
            <ac:picMk id="29" creationId="{9A6AA882-A04F-0AEF-4AEB-2EA6CB2F44FE}"/>
          </ac:picMkLst>
        </pc:picChg>
        <pc:picChg chg="mod">
          <ac:chgData name="TABATA Akihiro" userId="dce786f4-e27d-4707-8b5c-462080f533e8" providerId="ADAL" clId="{09FCFFB4-D982-754A-913C-948C7C244A92}" dt="2023-02-06T11:16:44.994" v="9323"/>
          <ac:picMkLst>
            <pc:docMk/>
            <pc:sldMk cId="3778023145" sldId="598"/>
            <ac:picMk id="30" creationId="{C15D1DAF-6772-ABE4-CE2F-9EE57FF136F0}"/>
          </ac:picMkLst>
        </pc:picChg>
        <pc:picChg chg="mod">
          <ac:chgData name="TABATA Akihiro" userId="dce786f4-e27d-4707-8b5c-462080f533e8" providerId="ADAL" clId="{09FCFFB4-D982-754A-913C-948C7C244A92}" dt="2023-02-06T11:16:44.994" v="9323"/>
          <ac:picMkLst>
            <pc:docMk/>
            <pc:sldMk cId="3778023145" sldId="598"/>
            <ac:picMk id="31" creationId="{9C44DAE8-D0B3-4B5A-AC05-77AFA36F3F04}"/>
          </ac:picMkLst>
        </pc:picChg>
      </pc:sldChg>
      <pc:sldChg chg="add del mod modShow">
        <pc:chgData name="TABATA Akihiro" userId="dce786f4-e27d-4707-8b5c-462080f533e8" providerId="ADAL" clId="{09FCFFB4-D982-754A-913C-948C7C244A92}" dt="2023-02-06T15:06:54.849" v="9845" actId="2696"/>
        <pc:sldMkLst>
          <pc:docMk/>
          <pc:sldMk cId="808544622" sldId="599"/>
        </pc:sldMkLst>
      </pc:sldChg>
      <pc:sldChg chg="add del mod modShow">
        <pc:chgData name="TABATA Akihiro" userId="dce786f4-e27d-4707-8b5c-462080f533e8" providerId="ADAL" clId="{09FCFFB4-D982-754A-913C-948C7C244A92}" dt="2023-02-06T15:06:54.849" v="9845" actId="2696"/>
        <pc:sldMkLst>
          <pc:docMk/>
          <pc:sldMk cId="3869985961" sldId="600"/>
        </pc:sldMkLst>
      </pc:sldChg>
      <pc:sldChg chg="modSp add mod">
        <pc:chgData name="TABATA Akihiro" userId="dce786f4-e27d-4707-8b5c-462080f533e8" providerId="ADAL" clId="{09FCFFB4-D982-754A-913C-948C7C244A92}" dt="2023-02-06T15:43:24.740" v="10065" actId="20577"/>
        <pc:sldMkLst>
          <pc:docMk/>
          <pc:sldMk cId="3146916791" sldId="601"/>
        </pc:sldMkLst>
        <pc:spChg chg="mod">
          <ac:chgData name="TABATA Akihiro" userId="dce786f4-e27d-4707-8b5c-462080f533e8" providerId="ADAL" clId="{09FCFFB4-D982-754A-913C-948C7C244A92}" dt="2023-02-06T14:40:06.654" v="9641" actId="20577"/>
          <ac:spMkLst>
            <pc:docMk/>
            <pc:sldMk cId="3146916791" sldId="601"/>
            <ac:spMk id="2" creationId="{29CE609C-C339-20C5-F4A2-3BD1D85E6BC6}"/>
          </ac:spMkLst>
        </pc:spChg>
        <pc:spChg chg="mod">
          <ac:chgData name="TABATA Akihiro" userId="dce786f4-e27d-4707-8b5c-462080f533e8" providerId="ADAL" clId="{09FCFFB4-D982-754A-913C-948C7C244A92}" dt="2023-02-06T15:43:24.740" v="10065" actId="20577"/>
          <ac:spMkLst>
            <pc:docMk/>
            <pc:sldMk cId="3146916791" sldId="601"/>
            <ac:spMk id="3" creationId="{716440A7-AC2B-7AD5-79C8-D6B043012F87}"/>
          </ac:spMkLst>
        </pc:spChg>
      </pc:sldChg>
      <pc:sldChg chg="addSp delSp modSp add mod ord">
        <pc:chgData name="TABATA Akihiro" userId="dce786f4-e27d-4707-8b5c-462080f533e8" providerId="ADAL" clId="{09FCFFB4-D982-754A-913C-948C7C244A92}" dt="2023-02-06T16:47:14.685" v="10878" actId="1036"/>
        <pc:sldMkLst>
          <pc:docMk/>
          <pc:sldMk cId="830034445" sldId="602"/>
        </pc:sldMkLst>
        <pc:spChg chg="mod">
          <ac:chgData name="TABATA Akihiro" userId="dce786f4-e27d-4707-8b5c-462080f533e8" providerId="ADAL" clId="{09FCFFB4-D982-754A-913C-948C7C244A92}" dt="2023-02-06T15:44:59.768" v="10093" actId="20577"/>
          <ac:spMkLst>
            <pc:docMk/>
            <pc:sldMk cId="830034445" sldId="602"/>
            <ac:spMk id="2" creationId="{29CE609C-C339-20C5-F4A2-3BD1D85E6BC6}"/>
          </ac:spMkLst>
        </pc:spChg>
        <pc:spChg chg="mod topLvl">
          <ac:chgData name="TABATA Akihiro" userId="dce786f4-e27d-4707-8b5c-462080f533e8" providerId="ADAL" clId="{09FCFFB4-D982-754A-913C-948C7C244A92}" dt="2023-02-06T15:45:44.212" v="10098" actId="12788"/>
          <ac:spMkLst>
            <pc:docMk/>
            <pc:sldMk cId="830034445" sldId="602"/>
            <ac:spMk id="9" creationId="{125988ED-8B15-E963-F340-F47FD094735A}"/>
          </ac:spMkLst>
        </pc:spChg>
        <pc:spChg chg="mod topLvl">
          <ac:chgData name="TABATA Akihiro" userId="dce786f4-e27d-4707-8b5c-462080f533e8" providerId="ADAL" clId="{09FCFFB4-D982-754A-913C-948C7C244A92}" dt="2023-02-06T15:45:44.212" v="10098" actId="12788"/>
          <ac:spMkLst>
            <pc:docMk/>
            <pc:sldMk cId="830034445" sldId="602"/>
            <ac:spMk id="10" creationId="{B9082978-7160-0B60-9645-67D44F59E52F}"/>
          </ac:spMkLst>
        </pc:spChg>
        <pc:spChg chg="mod topLvl">
          <ac:chgData name="TABATA Akihiro" userId="dce786f4-e27d-4707-8b5c-462080f533e8" providerId="ADAL" clId="{09FCFFB4-D982-754A-913C-948C7C244A92}" dt="2023-02-06T15:45:26.658" v="10096" actId="165"/>
          <ac:spMkLst>
            <pc:docMk/>
            <pc:sldMk cId="830034445" sldId="602"/>
            <ac:spMk id="11" creationId="{8AC0A05C-2E50-6B7C-62C9-F563B6ADF595}"/>
          </ac:spMkLst>
        </pc:spChg>
        <pc:spChg chg="mod topLvl">
          <ac:chgData name="TABATA Akihiro" userId="dce786f4-e27d-4707-8b5c-462080f533e8" providerId="ADAL" clId="{09FCFFB4-D982-754A-913C-948C7C244A92}" dt="2023-02-06T15:45:48.160" v="10099" actId="12788"/>
          <ac:spMkLst>
            <pc:docMk/>
            <pc:sldMk cId="830034445" sldId="602"/>
            <ac:spMk id="22" creationId="{82610C77-1B9A-B800-930B-AE8F1B08ED18}"/>
          </ac:spMkLst>
        </pc:spChg>
        <pc:spChg chg="mod topLvl">
          <ac:chgData name="TABATA Akihiro" userId="dce786f4-e27d-4707-8b5c-462080f533e8" providerId="ADAL" clId="{09FCFFB4-D982-754A-913C-948C7C244A92}" dt="2023-02-06T15:52:37.915" v="10214" actId="1076"/>
          <ac:spMkLst>
            <pc:docMk/>
            <pc:sldMk cId="830034445" sldId="602"/>
            <ac:spMk id="23" creationId="{9BB173C7-8FBD-2514-0CEA-7570B906A731}"/>
          </ac:spMkLst>
        </pc:spChg>
        <pc:spChg chg="mod topLvl">
          <ac:chgData name="TABATA Akihiro" userId="dce786f4-e27d-4707-8b5c-462080f533e8" providerId="ADAL" clId="{09FCFFB4-D982-754A-913C-948C7C244A92}" dt="2023-02-06T15:45:26.658" v="10096" actId="165"/>
          <ac:spMkLst>
            <pc:docMk/>
            <pc:sldMk cId="830034445" sldId="602"/>
            <ac:spMk id="24" creationId="{53811B99-514F-801B-BE7D-73E489CB764D}"/>
          </ac:spMkLst>
        </pc:spChg>
        <pc:grpChg chg="del">
          <ac:chgData name="TABATA Akihiro" userId="dce786f4-e27d-4707-8b5c-462080f533e8" providerId="ADAL" clId="{09FCFFB4-D982-754A-913C-948C7C244A92}" dt="2023-02-06T15:45:26.658" v="10096" actId="165"/>
          <ac:grpSpMkLst>
            <pc:docMk/>
            <pc:sldMk cId="830034445" sldId="602"/>
            <ac:grpSpMk id="3" creationId="{9DDB7C65-460A-84F8-1A1A-9CE69031511A}"/>
          </ac:grpSpMkLst>
        </pc:grpChg>
        <pc:grpChg chg="add mod">
          <ac:chgData name="TABATA Akihiro" userId="dce786f4-e27d-4707-8b5c-462080f533e8" providerId="ADAL" clId="{09FCFFB4-D982-754A-913C-948C7C244A92}" dt="2023-02-06T16:47:14.685" v="10878" actId="1036"/>
          <ac:grpSpMkLst>
            <pc:docMk/>
            <pc:sldMk cId="830034445" sldId="602"/>
            <ac:grpSpMk id="7" creationId="{1A65D10E-3E37-6B84-AE0A-01007F8B7011}"/>
          </ac:grpSpMkLst>
        </pc:grpChg>
        <pc:grpChg chg="del">
          <ac:chgData name="TABATA Akihiro" userId="dce786f4-e27d-4707-8b5c-462080f533e8" providerId="ADAL" clId="{09FCFFB4-D982-754A-913C-948C7C244A92}" dt="2023-02-06T15:45:26.658" v="10096" actId="165"/>
          <ac:grpSpMkLst>
            <pc:docMk/>
            <pc:sldMk cId="830034445" sldId="602"/>
            <ac:grpSpMk id="8" creationId="{12D35B02-26BF-34C3-F787-65C58C850C87}"/>
          </ac:grpSpMkLst>
        </pc:grpChg>
        <pc:grpChg chg="add mod">
          <ac:chgData name="TABATA Akihiro" userId="dce786f4-e27d-4707-8b5c-462080f533e8" providerId="ADAL" clId="{09FCFFB4-D982-754A-913C-948C7C244A92}" dt="2023-02-06T16:47:14.685" v="10878" actId="1036"/>
          <ac:grpSpMkLst>
            <pc:docMk/>
            <pc:sldMk cId="830034445" sldId="602"/>
            <ac:grpSpMk id="12" creationId="{8EFB13FE-6B6B-6687-A75A-76E9CD4C44DD}"/>
          </ac:grpSpMkLst>
        </pc:grpChg>
      </pc:sldChg>
      <pc:sldChg chg="modSp add del mod ord modShow">
        <pc:chgData name="TABATA Akihiro" userId="dce786f4-e27d-4707-8b5c-462080f533e8" providerId="ADAL" clId="{09FCFFB4-D982-754A-913C-948C7C244A92}" dt="2023-02-06T15:36:57.119" v="9975" actId="2696"/>
        <pc:sldMkLst>
          <pc:docMk/>
          <pc:sldMk cId="3535492709" sldId="603"/>
        </pc:sldMkLst>
        <pc:spChg chg="mod">
          <ac:chgData name="TABATA Akihiro" userId="dce786f4-e27d-4707-8b5c-462080f533e8" providerId="ADAL" clId="{09FCFFB4-D982-754A-913C-948C7C244A92}" dt="2023-02-06T14:55:45.494" v="9724" actId="6549"/>
          <ac:spMkLst>
            <pc:docMk/>
            <pc:sldMk cId="3535492709" sldId="603"/>
            <ac:spMk id="2" creationId="{1DEB9F6D-DAEA-5EAE-2CC9-CCB7EE34301D}"/>
          </ac:spMkLst>
        </pc:spChg>
        <pc:spChg chg="mod">
          <ac:chgData name="TABATA Akihiro" userId="dce786f4-e27d-4707-8b5c-462080f533e8" providerId="ADAL" clId="{09FCFFB4-D982-754A-913C-948C7C244A92}" dt="2023-02-06T14:32:21.408" v="9624" actId="207"/>
          <ac:spMkLst>
            <pc:docMk/>
            <pc:sldMk cId="3535492709" sldId="603"/>
            <ac:spMk id="10" creationId="{B5B197E8-B8DA-75BD-3B92-71EBE0550DF7}"/>
          </ac:spMkLst>
        </pc:spChg>
        <pc:spChg chg="mod">
          <ac:chgData name="TABATA Akihiro" userId="dce786f4-e27d-4707-8b5c-462080f533e8" providerId="ADAL" clId="{09FCFFB4-D982-754A-913C-948C7C244A92}" dt="2023-02-06T14:32:32.095" v="9625" actId="207"/>
          <ac:spMkLst>
            <pc:docMk/>
            <pc:sldMk cId="3535492709" sldId="603"/>
            <ac:spMk id="13" creationId="{56FED57F-8274-944E-7E63-B5CC73E8B33D}"/>
          </ac:spMkLst>
        </pc:spChg>
        <pc:spChg chg="mod">
          <ac:chgData name="TABATA Akihiro" userId="dce786f4-e27d-4707-8b5c-462080f533e8" providerId="ADAL" clId="{09FCFFB4-D982-754A-913C-948C7C244A92}" dt="2023-02-06T14:32:39.079" v="9626" actId="208"/>
          <ac:spMkLst>
            <pc:docMk/>
            <pc:sldMk cId="3535492709" sldId="603"/>
            <ac:spMk id="17" creationId="{E2356D88-AC09-650C-EC81-40A9D253B695}"/>
          </ac:spMkLst>
        </pc:spChg>
      </pc:sldChg>
      <pc:sldChg chg="delSp modSp add del mod ord">
        <pc:chgData name="TABATA Akihiro" userId="dce786f4-e27d-4707-8b5c-462080f533e8" providerId="ADAL" clId="{09FCFFB4-D982-754A-913C-948C7C244A92}" dt="2023-02-06T15:36:57.119" v="9975" actId="2696"/>
        <pc:sldMkLst>
          <pc:docMk/>
          <pc:sldMk cId="2259391016" sldId="604"/>
        </pc:sldMkLst>
        <pc:spChg chg="mod">
          <ac:chgData name="TABATA Akihiro" userId="dce786f4-e27d-4707-8b5c-462080f533e8" providerId="ADAL" clId="{09FCFFB4-D982-754A-913C-948C7C244A92}" dt="2023-02-06T14:33:15.152" v="9628" actId="20577"/>
          <ac:spMkLst>
            <pc:docMk/>
            <pc:sldMk cId="2259391016" sldId="604"/>
            <ac:spMk id="2" creationId="{1DEB9F6D-DAEA-5EAE-2CC9-CCB7EE34301D}"/>
          </ac:spMkLst>
        </pc:spChg>
        <pc:spChg chg="mod">
          <ac:chgData name="TABATA Akihiro" userId="dce786f4-e27d-4707-8b5c-462080f533e8" providerId="ADAL" clId="{09FCFFB4-D982-754A-913C-948C7C244A92}" dt="2023-02-06T14:43:21.362" v="9684" actId="404"/>
          <ac:spMkLst>
            <pc:docMk/>
            <pc:sldMk cId="2259391016" sldId="604"/>
            <ac:spMk id="7" creationId="{3B05115E-3B32-6CAE-F535-67E15C6BC1B8}"/>
          </ac:spMkLst>
        </pc:spChg>
        <pc:spChg chg="mod">
          <ac:chgData name="TABATA Akihiro" userId="dce786f4-e27d-4707-8b5c-462080f533e8" providerId="ADAL" clId="{09FCFFB4-D982-754A-913C-948C7C244A92}" dt="2023-02-06T14:43:28.015" v="9687" actId="403"/>
          <ac:spMkLst>
            <pc:docMk/>
            <pc:sldMk cId="2259391016" sldId="604"/>
            <ac:spMk id="8" creationId="{79D960EB-5814-1F52-4D79-9C8D77A2F87E}"/>
          </ac:spMkLst>
        </pc:spChg>
        <pc:spChg chg="del">
          <ac:chgData name="TABATA Akihiro" userId="dce786f4-e27d-4707-8b5c-462080f533e8" providerId="ADAL" clId="{09FCFFB4-D982-754A-913C-948C7C244A92}" dt="2023-02-06T14:31:08.118" v="9622" actId="478"/>
          <ac:spMkLst>
            <pc:docMk/>
            <pc:sldMk cId="2259391016" sldId="604"/>
            <ac:spMk id="13" creationId="{56FED57F-8274-944E-7E63-B5CC73E8B33D}"/>
          </ac:spMkLst>
        </pc:spChg>
        <pc:grpChg chg="del">
          <ac:chgData name="TABATA Akihiro" userId="dce786f4-e27d-4707-8b5c-462080f533e8" providerId="ADAL" clId="{09FCFFB4-D982-754A-913C-948C7C244A92}" dt="2023-02-06T14:31:10.170" v="9623" actId="478"/>
          <ac:grpSpMkLst>
            <pc:docMk/>
            <pc:sldMk cId="2259391016" sldId="604"/>
            <ac:grpSpMk id="20" creationId="{484F6750-757D-453A-8E60-76C42FAFC355}"/>
          </ac:grpSpMkLst>
        </pc:grpChg>
      </pc:sldChg>
      <pc:sldChg chg="addSp delSp modSp add del mod">
        <pc:chgData name="TABATA Akihiro" userId="dce786f4-e27d-4707-8b5c-462080f533e8" providerId="ADAL" clId="{09FCFFB4-D982-754A-913C-948C7C244A92}" dt="2023-02-06T15:34:50.508" v="9949" actId="2696"/>
        <pc:sldMkLst>
          <pc:docMk/>
          <pc:sldMk cId="1397268369" sldId="605"/>
        </pc:sldMkLst>
        <pc:spChg chg="add mod">
          <ac:chgData name="TABATA Akihiro" userId="dce786f4-e27d-4707-8b5c-462080f533e8" providerId="ADAL" clId="{09FCFFB4-D982-754A-913C-948C7C244A92}" dt="2023-02-06T15:31:40.322" v="9945" actId="1076"/>
          <ac:spMkLst>
            <pc:docMk/>
            <pc:sldMk cId="1397268369" sldId="605"/>
            <ac:spMk id="3" creationId="{61493B87-34D7-1A64-A3BC-E949D5101A1F}"/>
          </ac:spMkLst>
        </pc:spChg>
        <pc:spChg chg="add mod">
          <ac:chgData name="TABATA Akihiro" userId="dce786f4-e27d-4707-8b5c-462080f533e8" providerId="ADAL" clId="{09FCFFB4-D982-754A-913C-948C7C244A92}" dt="2023-02-06T14:56:35.136" v="9730" actId="403"/>
          <ac:spMkLst>
            <pc:docMk/>
            <pc:sldMk cId="1397268369" sldId="605"/>
            <ac:spMk id="14" creationId="{719E8D6D-C0F4-AE9E-8E57-E2DA43047858}"/>
          </ac:spMkLst>
        </pc:spChg>
        <pc:spChg chg="add del mod">
          <ac:chgData name="TABATA Akihiro" userId="dce786f4-e27d-4707-8b5c-462080f533e8" providerId="ADAL" clId="{09FCFFB4-D982-754A-913C-948C7C244A92}" dt="2023-02-06T15:10:30.501" v="9851" actId="478"/>
          <ac:spMkLst>
            <pc:docMk/>
            <pc:sldMk cId="1397268369" sldId="605"/>
            <ac:spMk id="16" creationId="{A697F46D-1DC0-2EB7-9F37-CAA4260E65B2}"/>
          </ac:spMkLst>
        </pc:spChg>
        <pc:spChg chg="add del mod">
          <ac:chgData name="TABATA Akihiro" userId="dce786f4-e27d-4707-8b5c-462080f533e8" providerId="ADAL" clId="{09FCFFB4-D982-754A-913C-948C7C244A92}" dt="2023-02-06T15:29:00.925" v="9914" actId="21"/>
          <ac:spMkLst>
            <pc:docMk/>
            <pc:sldMk cId="1397268369" sldId="605"/>
            <ac:spMk id="21" creationId="{C583C5A9-0D0D-E88D-A74C-43535A149A45}"/>
          </ac:spMkLst>
        </pc:spChg>
        <pc:spChg chg="add del mod">
          <ac:chgData name="TABATA Akihiro" userId="dce786f4-e27d-4707-8b5c-462080f533e8" providerId="ADAL" clId="{09FCFFB4-D982-754A-913C-948C7C244A92}" dt="2023-02-06T15:30:47.187" v="9924" actId="21"/>
          <ac:spMkLst>
            <pc:docMk/>
            <pc:sldMk cId="1397268369" sldId="605"/>
            <ac:spMk id="22" creationId="{21E9639E-F188-9210-9B73-FDB38A1DC57F}"/>
          </ac:spMkLst>
        </pc:spChg>
      </pc:sldChg>
      <pc:sldChg chg="modSp add mod modShow">
        <pc:chgData name="TABATA Akihiro" userId="dce786f4-e27d-4707-8b5c-462080f533e8" providerId="ADAL" clId="{09FCFFB4-D982-754A-913C-948C7C244A92}" dt="2023-02-06T15:42:23.467" v="9978" actId="20577"/>
        <pc:sldMkLst>
          <pc:docMk/>
          <pc:sldMk cId="383729717" sldId="606"/>
        </pc:sldMkLst>
        <pc:spChg chg="mod">
          <ac:chgData name="TABATA Akihiro" userId="dce786f4-e27d-4707-8b5c-462080f533e8" providerId="ADAL" clId="{09FCFFB4-D982-754A-913C-948C7C244A92}" dt="2023-02-06T14:56:05.884" v="9726" actId="6549"/>
          <ac:spMkLst>
            <pc:docMk/>
            <pc:sldMk cId="383729717" sldId="606"/>
            <ac:spMk id="2" creationId="{1DEB9F6D-DAEA-5EAE-2CC9-CCB7EE34301D}"/>
          </ac:spMkLst>
        </pc:spChg>
        <pc:spChg chg="mod">
          <ac:chgData name="TABATA Akihiro" userId="dce786f4-e27d-4707-8b5c-462080f533e8" providerId="ADAL" clId="{09FCFFB4-D982-754A-913C-948C7C244A92}" dt="2023-02-06T14:53:12.464" v="9713" actId="207"/>
          <ac:spMkLst>
            <pc:docMk/>
            <pc:sldMk cId="383729717" sldId="606"/>
            <ac:spMk id="7" creationId="{3B05115E-3B32-6CAE-F535-67E15C6BC1B8}"/>
          </ac:spMkLst>
        </pc:spChg>
        <pc:spChg chg="mod">
          <ac:chgData name="TABATA Akihiro" userId="dce786f4-e27d-4707-8b5c-462080f533e8" providerId="ADAL" clId="{09FCFFB4-D982-754A-913C-948C7C244A92}" dt="2023-02-06T15:42:23.467" v="9978" actId="20577"/>
          <ac:spMkLst>
            <pc:docMk/>
            <pc:sldMk cId="383729717" sldId="606"/>
            <ac:spMk id="8" creationId="{79D960EB-5814-1F52-4D79-9C8D77A2F87E}"/>
          </ac:spMkLst>
        </pc:spChg>
      </pc:sldChg>
      <pc:sldChg chg="addSp delSp modSp add del mod ord modShow">
        <pc:chgData name="TABATA Akihiro" userId="dce786f4-e27d-4707-8b5c-462080f533e8" providerId="ADAL" clId="{09FCFFB4-D982-754A-913C-948C7C244A92}" dt="2023-02-06T15:34:50.508" v="9949" actId="2696"/>
        <pc:sldMkLst>
          <pc:docMk/>
          <pc:sldMk cId="765834518" sldId="607"/>
        </pc:sldMkLst>
        <pc:spChg chg="add mod">
          <ac:chgData name="TABATA Akihiro" userId="dce786f4-e27d-4707-8b5c-462080f533e8" providerId="ADAL" clId="{09FCFFB4-D982-754A-913C-948C7C244A92}" dt="2023-02-06T15:30:29.107" v="9919"/>
          <ac:spMkLst>
            <pc:docMk/>
            <pc:sldMk cId="765834518" sldId="607"/>
            <ac:spMk id="3" creationId="{409C93A8-AA10-AE08-1120-218F0202D738}"/>
          </ac:spMkLst>
        </pc:spChg>
        <pc:spChg chg="add del mod">
          <ac:chgData name="TABATA Akihiro" userId="dce786f4-e27d-4707-8b5c-462080f533e8" providerId="ADAL" clId="{09FCFFB4-D982-754A-913C-948C7C244A92}" dt="2023-02-06T15:30:42.363" v="9923" actId="478"/>
          <ac:spMkLst>
            <pc:docMk/>
            <pc:sldMk cId="765834518" sldId="607"/>
            <ac:spMk id="16" creationId="{46511561-A506-BD27-14F0-BC3E44C9F5CF}"/>
          </ac:spMkLst>
        </pc:spChg>
        <pc:spChg chg="add mod">
          <ac:chgData name="TABATA Akihiro" userId="dce786f4-e27d-4707-8b5c-462080f533e8" providerId="ADAL" clId="{09FCFFB4-D982-754A-913C-948C7C244A92}" dt="2023-02-06T15:31:30.397" v="9943" actId="1076"/>
          <ac:spMkLst>
            <pc:docMk/>
            <pc:sldMk cId="765834518" sldId="607"/>
            <ac:spMk id="21" creationId="{8FD0DA2B-E399-E5EF-5A14-540B97D705C9}"/>
          </ac:spMkLst>
        </pc:spChg>
      </pc:sldChg>
      <pc:sldChg chg="addSp delSp modSp add mod ord chgLayout">
        <pc:chgData name="TABATA Akihiro" userId="dce786f4-e27d-4707-8b5c-462080f533e8" providerId="ADAL" clId="{09FCFFB4-D982-754A-913C-948C7C244A92}" dt="2023-02-06T16:04:48.808" v="10637" actId="20577"/>
        <pc:sldMkLst>
          <pc:docMk/>
          <pc:sldMk cId="2858958709" sldId="607"/>
        </pc:sldMkLst>
        <pc:spChg chg="mod ord">
          <ac:chgData name="TABATA Akihiro" userId="dce786f4-e27d-4707-8b5c-462080f533e8" providerId="ADAL" clId="{09FCFFB4-D982-754A-913C-948C7C244A92}" dt="2023-02-06T15:50:59.024" v="10198" actId="700"/>
          <ac:spMkLst>
            <pc:docMk/>
            <pc:sldMk cId="2858958709" sldId="607"/>
            <ac:spMk id="2" creationId="{F3811DC9-341F-BBA0-C54A-088846C033BA}"/>
          </ac:spMkLst>
        </pc:spChg>
        <pc:spChg chg="mod ord">
          <ac:chgData name="TABATA Akihiro" userId="dce786f4-e27d-4707-8b5c-462080f533e8" providerId="ADAL" clId="{09FCFFB4-D982-754A-913C-948C7C244A92}" dt="2023-02-06T16:04:48.808" v="10637" actId="20577"/>
          <ac:spMkLst>
            <pc:docMk/>
            <pc:sldMk cId="2858958709" sldId="607"/>
            <ac:spMk id="3" creationId="{47D7CAC5-DEC9-1CB0-F16F-2672028051A9}"/>
          </ac:spMkLst>
        </pc:spChg>
        <pc:spChg chg="mod ord">
          <ac:chgData name="TABATA Akihiro" userId="dce786f4-e27d-4707-8b5c-462080f533e8" providerId="ADAL" clId="{09FCFFB4-D982-754A-913C-948C7C244A92}" dt="2023-02-06T15:50:59.024" v="10198" actId="700"/>
          <ac:spMkLst>
            <pc:docMk/>
            <pc:sldMk cId="2858958709" sldId="607"/>
            <ac:spMk id="4" creationId="{09B2B3DD-AC78-1810-C45F-4D13EB81109B}"/>
          </ac:spMkLst>
        </pc:spChg>
        <pc:spChg chg="mod ord">
          <ac:chgData name="TABATA Akihiro" userId="dce786f4-e27d-4707-8b5c-462080f533e8" providerId="ADAL" clId="{09FCFFB4-D982-754A-913C-948C7C244A92}" dt="2023-02-06T15:50:59.024" v="10198" actId="700"/>
          <ac:spMkLst>
            <pc:docMk/>
            <pc:sldMk cId="2858958709" sldId="607"/>
            <ac:spMk id="5" creationId="{6D2A5622-6398-4E5D-E9D3-EAEAFC6788B9}"/>
          </ac:spMkLst>
        </pc:spChg>
        <pc:spChg chg="add del">
          <ac:chgData name="TABATA Akihiro" userId="dce786f4-e27d-4707-8b5c-462080f533e8" providerId="ADAL" clId="{09FCFFB4-D982-754A-913C-948C7C244A92}" dt="2023-02-06T15:50:59.024" v="10198" actId="700"/>
          <ac:spMkLst>
            <pc:docMk/>
            <pc:sldMk cId="2858958709" sldId="607"/>
            <ac:spMk id="6" creationId="{AF913201-8461-315C-D19D-F747A49518BF}"/>
          </ac:spMkLst>
        </pc:spChg>
        <pc:spChg chg="del">
          <ac:chgData name="TABATA Akihiro" userId="dce786f4-e27d-4707-8b5c-462080f533e8" providerId="ADAL" clId="{09FCFFB4-D982-754A-913C-948C7C244A92}" dt="2023-02-06T15:47:45.219" v="10157" actId="478"/>
          <ac:spMkLst>
            <pc:docMk/>
            <pc:sldMk cId="2858958709" sldId="607"/>
            <ac:spMk id="19" creationId="{63529234-33B9-9C9E-F16A-8F0FDD46905F}"/>
          </ac:spMkLst>
        </pc:spChg>
        <pc:spChg chg="del">
          <ac:chgData name="TABATA Akihiro" userId="dce786f4-e27d-4707-8b5c-462080f533e8" providerId="ADAL" clId="{09FCFFB4-D982-754A-913C-948C7C244A92}" dt="2023-02-06T15:48:11.766" v="10159" actId="478"/>
          <ac:spMkLst>
            <pc:docMk/>
            <pc:sldMk cId="2858958709" sldId="607"/>
            <ac:spMk id="23" creationId="{D2DF615B-8DFE-DCFE-AF66-DB07D31C40A2}"/>
          </ac:spMkLst>
        </pc:spChg>
        <pc:spChg chg="mod">
          <ac:chgData name="TABATA Akihiro" userId="dce786f4-e27d-4707-8b5c-462080f533e8" providerId="ADAL" clId="{09FCFFB4-D982-754A-913C-948C7C244A92}" dt="2023-02-06T15:47:45.678" v="10158"/>
          <ac:spMkLst>
            <pc:docMk/>
            <pc:sldMk cId="2858958709" sldId="607"/>
            <ac:spMk id="32" creationId="{DD746E0E-AE64-898E-582E-1E906897B147}"/>
          </ac:spMkLst>
        </pc:spChg>
        <pc:spChg chg="del">
          <ac:chgData name="TABATA Akihiro" userId="dce786f4-e27d-4707-8b5c-462080f533e8" providerId="ADAL" clId="{09FCFFB4-D982-754A-913C-948C7C244A92}" dt="2023-02-06T15:48:11.766" v="10159" actId="478"/>
          <ac:spMkLst>
            <pc:docMk/>
            <pc:sldMk cId="2858958709" sldId="607"/>
            <ac:spMk id="59" creationId="{74A82AF2-AEBF-8912-3762-4F4ABB6CDD50}"/>
          </ac:spMkLst>
        </pc:spChg>
        <pc:spChg chg="add mod">
          <ac:chgData name="TABATA Akihiro" userId="dce786f4-e27d-4707-8b5c-462080f533e8" providerId="ADAL" clId="{09FCFFB4-D982-754A-913C-948C7C244A92}" dt="2023-02-06T15:47:45.678" v="10158"/>
          <ac:spMkLst>
            <pc:docMk/>
            <pc:sldMk cId="2858958709" sldId="607"/>
            <ac:spMk id="61" creationId="{B43B3661-6C0C-8490-EC05-6DFC50D4B3E8}"/>
          </ac:spMkLst>
        </pc:spChg>
        <pc:spChg chg="add mod">
          <ac:chgData name="TABATA Akihiro" userId="dce786f4-e27d-4707-8b5c-462080f533e8" providerId="ADAL" clId="{09FCFFB4-D982-754A-913C-948C7C244A92}" dt="2023-02-06T15:47:45.678" v="10158"/>
          <ac:spMkLst>
            <pc:docMk/>
            <pc:sldMk cId="2858958709" sldId="607"/>
            <ac:spMk id="62" creationId="{AE08FF76-5524-0C23-77BC-DF653F9AF550}"/>
          </ac:spMkLst>
        </pc:spChg>
        <pc:spChg chg="del">
          <ac:chgData name="TABATA Akihiro" userId="dce786f4-e27d-4707-8b5c-462080f533e8" providerId="ADAL" clId="{09FCFFB4-D982-754A-913C-948C7C244A92}" dt="2023-02-06T15:47:45.219" v="10157" actId="478"/>
          <ac:spMkLst>
            <pc:docMk/>
            <pc:sldMk cId="2858958709" sldId="607"/>
            <ac:spMk id="63" creationId="{C4B2B6C1-A597-AB48-FF5C-99DAAF1154BD}"/>
          </ac:spMkLst>
        </pc:spChg>
        <pc:spChg chg="del">
          <ac:chgData name="TABATA Akihiro" userId="dce786f4-e27d-4707-8b5c-462080f533e8" providerId="ADAL" clId="{09FCFFB4-D982-754A-913C-948C7C244A92}" dt="2023-02-06T15:47:45.219" v="10157" actId="478"/>
          <ac:spMkLst>
            <pc:docMk/>
            <pc:sldMk cId="2858958709" sldId="607"/>
            <ac:spMk id="64" creationId="{1B653FF7-3946-4489-F88B-32182F94149F}"/>
          </ac:spMkLst>
        </pc:spChg>
        <pc:spChg chg="del">
          <ac:chgData name="TABATA Akihiro" userId="dce786f4-e27d-4707-8b5c-462080f533e8" providerId="ADAL" clId="{09FCFFB4-D982-754A-913C-948C7C244A92}" dt="2023-02-06T15:47:45.219" v="10157" actId="478"/>
          <ac:spMkLst>
            <pc:docMk/>
            <pc:sldMk cId="2858958709" sldId="607"/>
            <ac:spMk id="65" creationId="{58B2E07F-8A5B-40EE-B0DA-5CDBD7606223}"/>
          </ac:spMkLst>
        </pc:spChg>
        <pc:spChg chg="add del mod">
          <ac:chgData name="TABATA Akihiro" userId="dce786f4-e27d-4707-8b5c-462080f533e8" providerId="ADAL" clId="{09FCFFB4-D982-754A-913C-948C7C244A92}" dt="2023-02-06T15:48:11.766" v="10159" actId="478"/>
          <ac:spMkLst>
            <pc:docMk/>
            <pc:sldMk cId="2858958709" sldId="607"/>
            <ac:spMk id="67" creationId="{C6BBF278-BC35-B44B-BF02-13353354FEEA}"/>
          </ac:spMkLst>
        </pc:spChg>
        <pc:spChg chg="add mod">
          <ac:chgData name="TABATA Akihiro" userId="dce786f4-e27d-4707-8b5c-462080f533e8" providerId="ADAL" clId="{09FCFFB4-D982-754A-913C-948C7C244A92}" dt="2023-02-06T15:47:45.678" v="10158"/>
          <ac:spMkLst>
            <pc:docMk/>
            <pc:sldMk cId="2858958709" sldId="607"/>
            <ac:spMk id="70" creationId="{FCBFFCAB-7711-273B-70AD-E1BB6615969B}"/>
          </ac:spMkLst>
        </pc:spChg>
        <pc:spChg chg="add mod">
          <ac:chgData name="TABATA Akihiro" userId="dce786f4-e27d-4707-8b5c-462080f533e8" providerId="ADAL" clId="{09FCFFB4-D982-754A-913C-948C7C244A92}" dt="2023-02-06T15:47:45.678" v="10158"/>
          <ac:spMkLst>
            <pc:docMk/>
            <pc:sldMk cId="2858958709" sldId="607"/>
            <ac:spMk id="71" creationId="{EAACD953-94B8-4B08-E79A-26C35CE6C61F}"/>
          </ac:spMkLst>
        </pc:spChg>
        <pc:spChg chg="del">
          <ac:chgData name="TABATA Akihiro" userId="dce786f4-e27d-4707-8b5c-462080f533e8" providerId="ADAL" clId="{09FCFFB4-D982-754A-913C-948C7C244A92}" dt="2023-02-06T15:47:45.219" v="10157" actId="478"/>
          <ac:spMkLst>
            <pc:docMk/>
            <pc:sldMk cId="2858958709" sldId="607"/>
            <ac:spMk id="77" creationId="{9184CC58-2AC9-58E7-A333-0D389245503D}"/>
          </ac:spMkLst>
        </pc:spChg>
        <pc:spChg chg="mod">
          <ac:chgData name="TABATA Akihiro" userId="dce786f4-e27d-4707-8b5c-462080f533e8" providerId="ADAL" clId="{09FCFFB4-D982-754A-913C-948C7C244A92}" dt="2023-02-06T15:50:30.912" v="10193" actId="208"/>
          <ac:spMkLst>
            <pc:docMk/>
            <pc:sldMk cId="2858958709" sldId="607"/>
            <ac:spMk id="78" creationId="{DDA482BE-C036-70F4-3C13-B669710A3C25}"/>
          </ac:spMkLst>
        </pc:spChg>
        <pc:spChg chg="del">
          <ac:chgData name="TABATA Akihiro" userId="dce786f4-e27d-4707-8b5c-462080f533e8" providerId="ADAL" clId="{09FCFFB4-D982-754A-913C-948C7C244A92}" dt="2023-02-06T15:48:14.621" v="10160" actId="478"/>
          <ac:spMkLst>
            <pc:docMk/>
            <pc:sldMk cId="2858958709" sldId="607"/>
            <ac:spMk id="81" creationId="{A32EE115-3A58-D92C-5970-3D1787C5F4AB}"/>
          </ac:spMkLst>
        </pc:spChg>
        <pc:spChg chg="del">
          <ac:chgData name="TABATA Akihiro" userId="dce786f4-e27d-4707-8b5c-462080f533e8" providerId="ADAL" clId="{09FCFFB4-D982-754A-913C-948C7C244A92}" dt="2023-02-06T15:47:16.978" v="10154" actId="478"/>
          <ac:spMkLst>
            <pc:docMk/>
            <pc:sldMk cId="2858958709" sldId="607"/>
            <ac:spMk id="85" creationId="{ACEDA953-E818-8583-723A-3829AB0CEB26}"/>
          </ac:spMkLst>
        </pc:spChg>
        <pc:spChg chg="del">
          <ac:chgData name="TABATA Akihiro" userId="dce786f4-e27d-4707-8b5c-462080f533e8" providerId="ADAL" clId="{09FCFFB4-D982-754A-913C-948C7C244A92}" dt="2023-02-06T15:47:19.863" v="10155" actId="478"/>
          <ac:spMkLst>
            <pc:docMk/>
            <pc:sldMk cId="2858958709" sldId="607"/>
            <ac:spMk id="86" creationId="{8D43C2F3-3781-BC65-FDD2-FD9FD2C97691}"/>
          </ac:spMkLst>
        </pc:spChg>
        <pc:spChg chg="del">
          <ac:chgData name="TABATA Akihiro" userId="dce786f4-e27d-4707-8b5c-462080f533e8" providerId="ADAL" clId="{09FCFFB4-D982-754A-913C-948C7C244A92}" dt="2023-02-06T15:47:22.199" v="10156" actId="478"/>
          <ac:spMkLst>
            <pc:docMk/>
            <pc:sldMk cId="2858958709" sldId="607"/>
            <ac:spMk id="87" creationId="{E5ABE9EA-9817-20F6-1136-5E728493A4D9}"/>
          </ac:spMkLst>
        </pc:spChg>
        <pc:spChg chg="add mod">
          <ac:chgData name="TABATA Akihiro" userId="dce786f4-e27d-4707-8b5c-462080f533e8" providerId="ADAL" clId="{09FCFFB4-D982-754A-913C-948C7C244A92}" dt="2023-02-06T15:48:16.190" v="10161"/>
          <ac:spMkLst>
            <pc:docMk/>
            <pc:sldMk cId="2858958709" sldId="607"/>
            <ac:spMk id="105" creationId="{43737666-34B3-24B1-D35D-0B1D76EC1FC7}"/>
          </ac:spMkLst>
        </pc:spChg>
        <pc:spChg chg="add mod">
          <ac:chgData name="TABATA Akihiro" userId="dce786f4-e27d-4707-8b5c-462080f533e8" providerId="ADAL" clId="{09FCFFB4-D982-754A-913C-948C7C244A92}" dt="2023-02-06T15:49:22.927" v="10183" actId="207"/>
          <ac:spMkLst>
            <pc:docMk/>
            <pc:sldMk cId="2858958709" sldId="607"/>
            <ac:spMk id="106" creationId="{90169D73-E06A-A5C6-EAAA-5E4CDD71FE4B}"/>
          </ac:spMkLst>
        </pc:spChg>
        <pc:spChg chg="add del mod">
          <ac:chgData name="TABATA Akihiro" userId="dce786f4-e27d-4707-8b5c-462080f533e8" providerId="ADAL" clId="{09FCFFB4-D982-754A-913C-948C7C244A92}" dt="2023-02-06T15:48:30.047" v="10165" actId="478"/>
          <ac:spMkLst>
            <pc:docMk/>
            <pc:sldMk cId="2858958709" sldId="607"/>
            <ac:spMk id="107" creationId="{31837A10-8A9E-556E-33A3-FC0A8FD2BFC0}"/>
          </ac:spMkLst>
        </pc:spChg>
        <pc:spChg chg="mod">
          <ac:chgData name="TABATA Akihiro" userId="dce786f4-e27d-4707-8b5c-462080f533e8" providerId="ADAL" clId="{09FCFFB4-D982-754A-913C-948C7C244A92}" dt="2023-02-06T15:48:16.190" v="10161"/>
          <ac:spMkLst>
            <pc:docMk/>
            <pc:sldMk cId="2858958709" sldId="607"/>
            <ac:spMk id="109" creationId="{62931440-EF5E-3723-442E-920B7B852445}"/>
          </ac:spMkLst>
        </pc:spChg>
        <pc:spChg chg="mod">
          <ac:chgData name="TABATA Akihiro" userId="dce786f4-e27d-4707-8b5c-462080f533e8" providerId="ADAL" clId="{09FCFFB4-D982-754A-913C-948C7C244A92}" dt="2023-02-06T15:48:16.190" v="10161"/>
          <ac:spMkLst>
            <pc:docMk/>
            <pc:sldMk cId="2858958709" sldId="607"/>
            <ac:spMk id="113" creationId="{273EC871-49F4-BE6E-4FCE-EA30CC134EE2}"/>
          </ac:spMkLst>
        </pc:spChg>
        <pc:spChg chg="add mod">
          <ac:chgData name="TABATA Akihiro" userId="dce786f4-e27d-4707-8b5c-462080f533e8" providerId="ADAL" clId="{09FCFFB4-D982-754A-913C-948C7C244A92}" dt="2023-02-06T15:48:16.190" v="10161"/>
          <ac:spMkLst>
            <pc:docMk/>
            <pc:sldMk cId="2858958709" sldId="607"/>
            <ac:spMk id="114" creationId="{EC7C2ED1-4C90-C224-7461-242F6CBA9094}"/>
          </ac:spMkLst>
        </pc:spChg>
        <pc:spChg chg="add mod">
          <ac:chgData name="TABATA Akihiro" userId="dce786f4-e27d-4707-8b5c-462080f533e8" providerId="ADAL" clId="{09FCFFB4-D982-754A-913C-948C7C244A92}" dt="2023-02-06T15:48:16.190" v="10161"/>
          <ac:spMkLst>
            <pc:docMk/>
            <pc:sldMk cId="2858958709" sldId="607"/>
            <ac:spMk id="115" creationId="{81FCD5F3-3ED7-7ED3-E77B-AD0221936F28}"/>
          </ac:spMkLst>
        </pc:spChg>
        <pc:spChg chg="add del mod">
          <ac:chgData name="TABATA Akihiro" userId="dce786f4-e27d-4707-8b5c-462080f533e8" providerId="ADAL" clId="{09FCFFB4-D982-754A-913C-948C7C244A92}" dt="2023-02-06T15:51:00.215" v="10199" actId="47"/>
          <ac:spMkLst>
            <pc:docMk/>
            <pc:sldMk cId="2858958709" sldId="607"/>
            <ac:spMk id="116" creationId="{11BE9E1A-CEAE-614A-5E22-125E91A81779}"/>
          </ac:spMkLst>
        </pc:spChg>
        <pc:spChg chg="add del mod ord">
          <ac:chgData name="TABATA Akihiro" userId="dce786f4-e27d-4707-8b5c-462080f533e8" providerId="ADAL" clId="{09FCFFB4-D982-754A-913C-948C7C244A92}" dt="2023-02-06T15:50:59.024" v="10198" actId="700"/>
          <ac:spMkLst>
            <pc:docMk/>
            <pc:sldMk cId="2858958709" sldId="607"/>
            <ac:spMk id="117" creationId="{93ED48E9-A3DB-E268-0853-1D44A71452AD}"/>
          </ac:spMkLst>
        </pc:spChg>
        <pc:spChg chg="add del mod">
          <ac:chgData name="TABATA Akihiro" userId="dce786f4-e27d-4707-8b5c-462080f533e8" providerId="ADAL" clId="{09FCFFB4-D982-754A-913C-948C7C244A92}" dt="2023-02-06T15:51:23.287" v="10201"/>
          <ac:spMkLst>
            <pc:docMk/>
            <pc:sldMk cId="2858958709" sldId="607"/>
            <ac:spMk id="118" creationId="{7BC62562-C11B-40FD-EFCB-8607B1A5970E}"/>
          </ac:spMkLst>
        </pc:spChg>
        <pc:spChg chg="add del mod">
          <ac:chgData name="TABATA Akihiro" userId="dce786f4-e27d-4707-8b5c-462080f533e8" providerId="ADAL" clId="{09FCFFB4-D982-754A-913C-948C7C244A92}" dt="2023-02-06T15:51:35.145" v="10203" actId="478"/>
          <ac:spMkLst>
            <pc:docMk/>
            <pc:sldMk cId="2858958709" sldId="607"/>
            <ac:spMk id="119" creationId="{1D83F94B-4FAE-F7F4-D1D6-B69749113000}"/>
          </ac:spMkLst>
        </pc:spChg>
        <pc:spChg chg="add del mod">
          <ac:chgData name="TABATA Akihiro" userId="dce786f4-e27d-4707-8b5c-462080f533e8" providerId="ADAL" clId="{09FCFFB4-D982-754A-913C-948C7C244A92}" dt="2023-02-06T15:51:41.329" v="10205" actId="478"/>
          <ac:spMkLst>
            <pc:docMk/>
            <pc:sldMk cId="2858958709" sldId="607"/>
            <ac:spMk id="120" creationId="{E91D54D8-A4CC-1122-21A6-2860F4FECB89}"/>
          </ac:spMkLst>
        </pc:spChg>
        <pc:spChg chg="add del mod">
          <ac:chgData name="TABATA Akihiro" userId="dce786f4-e27d-4707-8b5c-462080f533e8" providerId="ADAL" clId="{09FCFFB4-D982-754A-913C-948C7C244A92}" dt="2023-02-06T15:52:05.815" v="10213"/>
          <ac:spMkLst>
            <pc:docMk/>
            <pc:sldMk cId="2858958709" sldId="607"/>
            <ac:spMk id="121" creationId="{23E9AAF7-3334-0453-ECA3-518FA1C2E217}"/>
          </ac:spMkLst>
        </pc:spChg>
        <pc:grpChg chg="add mod">
          <ac:chgData name="TABATA Akihiro" userId="dce786f4-e27d-4707-8b5c-462080f533e8" providerId="ADAL" clId="{09FCFFB4-D982-754A-913C-948C7C244A92}" dt="2023-02-06T15:47:45.678" v="10158"/>
          <ac:grpSpMkLst>
            <pc:docMk/>
            <pc:sldMk cId="2858958709" sldId="607"/>
            <ac:grpSpMk id="27" creationId="{974E2301-451B-7760-6836-0A42EE862CA4}"/>
          </ac:grpSpMkLst>
        </pc:grpChg>
        <pc:grpChg chg="add del mod">
          <ac:chgData name="TABATA Akihiro" userId="dce786f4-e27d-4707-8b5c-462080f533e8" providerId="ADAL" clId="{09FCFFB4-D982-754A-913C-948C7C244A92}" dt="2023-02-06T15:48:11.766" v="10159" actId="478"/>
          <ac:grpSpMkLst>
            <pc:docMk/>
            <pc:sldMk cId="2858958709" sldId="607"/>
            <ac:grpSpMk id="31" creationId="{68603FBE-0799-7AE2-C8AB-92B24C00BA29}"/>
          </ac:grpSpMkLst>
        </pc:grpChg>
        <pc:grpChg chg="mod">
          <ac:chgData name="TABATA Akihiro" userId="dce786f4-e27d-4707-8b5c-462080f533e8" providerId="ADAL" clId="{09FCFFB4-D982-754A-913C-948C7C244A92}" dt="2023-02-06T15:47:45.678" v="10158"/>
          <ac:grpSpMkLst>
            <pc:docMk/>
            <pc:sldMk cId="2858958709" sldId="607"/>
            <ac:grpSpMk id="33" creationId="{E350A0A2-695B-EC0F-4106-C4FD604409FD}"/>
          </ac:grpSpMkLst>
        </pc:grpChg>
        <pc:grpChg chg="mod">
          <ac:chgData name="TABATA Akihiro" userId="dce786f4-e27d-4707-8b5c-462080f533e8" providerId="ADAL" clId="{09FCFFB4-D982-754A-913C-948C7C244A92}" dt="2023-02-06T15:47:45.678" v="10158"/>
          <ac:grpSpMkLst>
            <pc:docMk/>
            <pc:sldMk cId="2858958709" sldId="607"/>
            <ac:grpSpMk id="34" creationId="{35FD9B4F-F98F-4672-E222-448E4101B15F}"/>
          </ac:grpSpMkLst>
        </pc:grpChg>
        <pc:grpChg chg="mod">
          <ac:chgData name="TABATA Akihiro" userId="dce786f4-e27d-4707-8b5c-462080f533e8" providerId="ADAL" clId="{09FCFFB4-D982-754A-913C-948C7C244A92}" dt="2023-02-06T15:47:45.678" v="10158"/>
          <ac:grpSpMkLst>
            <pc:docMk/>
            <pc:sldMk cId="2858958709" sldId="607"/>
            <ac:grpSpMk id="35" creationId="{F3183FA6-F9FA-0BF5-DDCE-E6BEF030B482}"/>
          </ac:grpSpMkLst>
        </pc:grpChg>
        <pc:grpChg chg="add mod">
          <ac:chgData name="TABATA Akihiro" userId="dce786f4-e27d-4707-8b5c-462080f533e8" providerId="ADAL" clId="{09FCFFB4-D982-754A-913C-948C7C244A92}" dt="2023-02-06T15:48:16.190" v="10161"/>
          <ac:grpSpMkLst>
            <pc:docMk/>
            <pc:sldMk cId="2858958709" sldId="607"/>
            <ac:grpSpMk id="76" creationId="{F208871B-8C16-40F6-2171-46F7385C6520}"/>
          </ac:grpSpMkLst>
        </pc:grpChg>
        <pc:grpChg chg="mod">
          <ac:chgData name="TABATA Akihiro" userId="dce786f4-e27d-4707-8b5c-462080f533e8" providerId="ADAL" clId="{09FCFFB4-D982-754A-913C-948C7C244A92}" dt="2023-02-06T15:48:16.190" v="10161"/>
          <ac:grpSpMkLst>
            <pc:docMk/>
            <pc:sldMk cId="2858958709" sldId="607"/>
            <ac:grpSpMk id="79" creationId="{ACBD377C-EE48-AC3E-A802-01CAB64E482A}"/>
          </ac:grpSpMkLst>
        </pc:grpChg>
        <pc:grpChg chg="del">
          <ac:chgData name="TABATA Akihiro" userId="dce786f4-e27d-4707-8b5c-462080f533e8" providerId="ADAL" clId="{09FCFFB4-D982-754A-913C-948C7C244A92}" dt="2023-02-06T15:47:45.219" v="10157" actId="478"/>
          <ac:grpSpMkLst>
            <pc:docMk/>
            <pc:sldMk cId="2858958709" sldId="607"/>
            <ac:grpSpMk id="83" creationId="{0A304348-A9AD-11BF-EB91-E92189E65508}"/>
          </ac:grpSpMkLst>
        </pc:grpChg>
        <pc:grpChg chg="del">
          <ac:chgData name="TABATA Akihiro" userId="dce786f4-e27d-4707-8b5c-462080f533e8" providerId="ADAL" clId="{09FCFFB4-D982-754A-913C-948C7C244A92}" dt="2023-02-06T15:47:45.219" v="10157" actId="478"/>
          <ac:grpSpMkLst>
            <pc:docMk/>
            <pc:sldMk cId="2858958709" sldId="607"/>
            <ac:grpSpMk id="88" creationId="{532A14B5-5C69-AEFB-9B1F-3354D5EC6675}"/>
          </ac:grpSpMkLst>
        </pc:grpChg>
        <pc:grpChg chg="mod">
          <ac:chgData name="TABATA Akihiro" userId="dce786f4-e27d-4707-8b5c-462080f533e8" providerId="ADAL" clId="{09FCFFB4-D982-754A-913C-948C7C244A92}" dt="2023-02-06T15:48:16.190" v="10161"/>
          <ac:grpSpMkLst>
            <pc:docMk/>
            <pc:sldMk cId="2858958709" sldId="607"/>
            <ac:grpSpMk id="94" creationId="{E55A4204-FEAD-7184-64C5-1433F34A7BA3}"/>
          </ac:grpSpMkLst>
        </pc:grpChg>
        <pc:grpChg chg="mod">
          <ac:chgData name="TABATA Akihiro" userId="dce786f4-e27d-4707-8b5c-462080f533e8" providerId="ADAL" clId="{09FCFFB4-D982-754A-913C-948C7C244A92}" dt="2023-02-06T15:48:16.190" v="10161"/>
          <ac:grpSpMkLst>
            <pc:docMk/>
            <pc:sldMk cId="2858958709" sldId="607"/>
            <ac:grpSpMk id="95" creationId="{FD8DC457-461C-B747-BF64-261F5404F6B0}"/>
          </ac:grpSpMkLst>
        </pc:grpChg>
        <pc:grpChg chg="add del mod">
          <ac:chgData name="TABATA Akihiro" userId="dce786f4-e27d-4707-8b5c-462080f533e8" providerId="ADAL" clId="{09FCFFB4-D982-754A-913C-948C7C244A92}" dt="2023-02-06T15:48:21.604" v="10162" actId="478"/>
          <ac:grpSpMkLst>
            <pc:docMk/>
            <pc:sldMk cId="2858958709" sldId="607"/>
            <ac:grpSpMk id="108" creationId="{CC04B191-2C98-85EE-47ED-781EEB9116D6}"/>
          </ac:grpSpMkLst>
        </pc:grpChg>
        <pc:picChg chg="mod">
          <ac:chgData name="TABATA Akihiro" userId="dce786f4-e27d-4707-8b5c-462080f533e8" providerId="ADAL" clId="{09FCFFB4-D982-754A-913C-948C7C244A92}" dt="2023-02-06T15:47:45.678" v="10158"/>
          <ac:picMkLst>
            <pc:docMk/>
            <pc:sldMk cId="2858958709" sldId="607"/>
            <ac:picMk id="28" creationId="{5D9A64CB-A22D-313B-5160-9E7171522C21}"/>
          </ac:picMkLst>
        </pc:picChg>
        <pc:picChg chg="mod">
          <ac:chgData name="TABATA Akihiro" userId="dce786f4-e27d-4707-8b5c-462080f533e8" providerId="ADAL" clId="{09FCFFB4-D982-754A-913C-948C7C244A92}" dt="2023-02-06T15:47:45.678" v="10158"/>
          <ac:picMkLst>
            <pc:docMk/>
            <pc:sldMk cId="2858958709" sldId="607"/>
            <ac:picMk id="29" creationId="{EFDC25A1-C1DA-DFFD-AE9D-E7473E6D161F}"/>
          </ac:picMkLst>
        </pc:picChg>
        <pc:picChg chg="mod">
          <ac:chgData name="TABATA Akihiro" userId="dce786f4-e27d-4707-8b5c-462080f533e8" providerId="ADAL" clId="{09FCFFB4-D982-754A-913C-948C7C244A92}" dt="2023-02-06T15:47:45.678" v="10158"/>
          <ac:picMkLst>
            <pc:docMk/>
            <pc:sldMk cId="2858958709" sldId="607"/>
            <ac:picMk id="30" creationId="{A45780CF-20E9-5D4C-BE73-3529DA9385E2}"/>
          </ac:picMkLst>
        </pc:picChg>
        <pc:picChg chg="mod">
          <ac:chgData name="TABATA Akihiro" userId="dce786f4-e27d-4707-8b5c-462080f533e8" providerId="ADAL" clId="{09FCFFB4-D982-754A-913C-948C7C244A92}" dt="2023-02-06T15:47:45.678" v="10158"/>
          <ac:picMkLst>
            <pc:docMk/>
            <pc:sldMk cId="2858958709" sldId="607"/>
            <ac:picMk id="49" creationId="{A08AE1C4-A595-FD82-2F25-109FB45EFAE5}"/>
          </ac:picMkLst>
        </pc:picChg>
        <pc:picChg chg="mod">
          <ac:chgData name="TABATA Akihiro" userId="dce786f4-e27d-4707-8b5c-462080f533e8" providerId="ADAL" clId="{09FCFFB4-D982-754A-913C-948C7C244A92}" dt="2023-02-06T15:47:45.678" v="10158"/>
          <ac:picMkLst>
            <pc:docMk/>
            <pc:sldMk cId="2858958709" sldId="607"/>
            <ac:picMk id="50" creationId="{9C076642-459A-5E8D-FE23-5F769880BC96}"/>
          </ac:picMkLst>
        </pc:picChg>
        <pc:picChg chg="mod">
          <ac:chgData name="TABATA Akihiro" userId="dce786f4-e27d-4707-8b5c-462080f533e8" providerId="ADAL" clId="{09FCFFB4-D982-754A-913C-948C7C244A92}" dt="2023-02-06T15:47:45.678" v="10158"/>
          <ac:picMkLst>
            <pc:docMk/>
            <pc:sldMk cId="2858958709" sldId="607"/>
            <ac:picMk id="52" creationId="{1EF80A21-7A59-38C6-84D4-79D6B487DBC1}"/>
          </ac:picMkLst>
        </pc:picChg>
        <pc:picChg chg="mod">
          <ac:chgData name="TABATA Akihiro" userId="dce786f4-e27d-4707-8b5c-462080f533e8" providerId="ADAL" clId="{09FCFFB4-D982-754A-913C-948C7C244A92}" dt="2023-02-06T15:47:45.678" v="10158"/>
          <ac:picMkLst>
            <pc:docMk/>
            <pc:sldMk cId="2858958709" sldId="607"/>
            <ac:picMk id="53" creationId="{3A3C9423-E341-3CAC-231B-BE2071724D04}"/>
          </ac:picMkLst>
        </pc:picChg>
        <pc:picChg chg="mod">
          <ac:chgData name="TABATA Akihiro" userId="dce786f4-e27d-4707-8b5c-462080f533e8" providerId="ADAL" clId="{09FCFFB4-D982-754A-913C-948C7C244A92}" dt="2023-02-06T15:47:45.678" v="10158"/>
          <ac:picMkLst>
            <pc:docMk/>
            <pc:sldMk cId="2858958709" sldId="607"/>
            <ac:picMk id="54" creationId="{88CB7B9C-1A5D-B948-4657-AB3AD86A9C9A}"/>
          </ac:picMkLst>
        </pc:picChg>
        <pc:picChg chg="mod">
          <ac:chgData name="TABATA Akihiro" userId="dce786f4-e27d-4707-8b5c-462080f533e8" providerId="ADAL" clId="{09FCFFB4-D982-754A-913C-948C7C244A92}" dt="2023-02-06T15:47:45.678" v="10158"/>
          <ac:picMkLst>
            <pc:docMk/>
            <pc:sldMk cId="2858958709" sldId="607"/>
            <ac:picMk id="55" creationId="{8E8FCA50-5FA2-BE7E-A3AE-E9081DA16BBB}"/>
          </ac:picMkLst>
        </pc:picChg>
        <pc:picChg chg="mod">
          <ac:chgData name="TABATA Akihiro" userId="dce786f4-e27d-4707-8b5c-462080f533e8" providerId="ADAL" clId="{09FCFFB4-D982-754A-913C-948C7C244A92}" dt="2023-02-06T15:47:45.678" v="10158"/>
          <ac:picMkLst>
            <pc:docMk/>
            <pc:sldMk cId="2858958709" sldId="607"/>
            <ac:picMk id="56" creationId="{BF9E4923-FFB3-607D-11AC-B1F3D6F8CEBE}"/>
          </ac:picMkLst>
        </pc:picChg>
        <pc:picChg chg="mod">
          <ac:chgData name="TABATA Akihiro" userId="dce786f4-e27d-4707-8b5c-462080f533e8" providerId="ADAL" clId="{09FCFFB4-D982-754A-913C-948C7C244A92}" dt="2023-02-06T15:47:45.678" v="10158"/>
          <ac:picMkLst>
            <pc:docMk/>
            <pc:sldMk cId="2858958709" sldId="607"/>
            <ac:picMk id="57" creationId="{54ED8051-C508-0BC1-D73C-4FB9AC661416}"/>
          </ac:picMkLst>
        </pc:picChg>
        <pc:picChg chg="mod">
          <ac:chgData name="TABATA Akihiro" userId="dce786f4-e27d-4707-8b5c-462080f533e8" providerId="ADAL" clId="{09FCFFB4-D982-754A-913C-948C7C244A92}" dt="2023-02-06T15:47:45.678" v="10158"/>
          <ac:picMkLst>
            <pc:docMk/>
            <pc:sldMk cId="2858958709" sldId="607"/>
            <ac:picMk id="58" creationId="{9342E6A6-77D1-0B3B-538C-632F2497BF48}"/>
          </ac:picMkLst>
        </pc:picChg>
        <pc:picChg chg="mod">
          <ac:chgData name="TABATA Akihiro" userId="dce786f4-e27d-4707-8b5c-462080f533e8" providerId="ADAL" clId="{09FCFFB4-D982-754A-913C-948C7C244A92}" dt="2023-02-06T15:50:20.675" v="10191" actId="29295"/>
          <ac:picMkLst>
            <pc:docMk/>
            <pc:sldMk cId="2858958709" sldId="607"/>
            <ac:picMk id="96" creationId="{AA56A137-CDA3-67EB-DA72-DBA915531BF9}"/>
          </ac:picMkLst>
        </pc:picChg>
        <pc:picChg chg="mod">
          <ac:chgData name="TABATA Akihiro" userId="dce786f4-e27d-4707-8b5c-462080f533e8" providerId="ADAL" clId="{09FCFFB4-D982-754A-913C-948C7C244A92}" dt="2023-02-06T15:50:23.358" v="10192" actId="29295"/>
          <ac:picMkLst>
            <pc:docMk/>
            <pc:sldMk cId="2858958709" sldId="607"/>
            <ac:picMk id="97" creationId="{14ADA635-0345-4076-8815-6A163408DEA0}"/>
          </ac:picMkLst>
        </pc:picChg>
        <pc:picChg chg="mod">
          <ac:chgData name="TABATA Akihiro" userId="dce786f4-e27d-4707-8b5c-462080f533e8" providerId="ADAL" clId="{09FCFFB4-D982-754A-913C-948C7C244A92}" dt="2023-02-06T15:50:05.463" v="10187" actId="29295"/>
          <ac:picMkLst>
            <pc:docMk/>
            <pc:sldMk cId="2858958709" sldId="607"/>
            <ac:picMk id="98" creationId="{4523F756-FEF8-1D60-DC1A-E16073C4AE2A}"/>
          </ac:picMkLst>
        </pc:picChg>
        <pc:picChg chg="mod">
          <ac:chgData name="TABATA Akihiro" userId="dce786f4-e27d-4707-8b5c-462080f533e8" providerId="ADAL" clId="{09FCFFB4-D982-754A-913C-948C7C244A92}" dt="2023-02-06T15:50:08.657" v="10188" actId="29295"/>
          <ac:picMkLst>
            <pc:docMk/>
            <pc:sldMk cId="2858958709" sldId="607"/>
            <ac:picMk id="99" creationId="{D882AA9F-3C35-B3D6-1F5D-9821B6E7B29C}"/>
          </ac:picMkLst>
        </pc:picChg>
        <pc:picChg chg="mod">
          <ac:chgData name="TABATA Akihiro" userId="dce786f4-e27d-4707-8b5c-462080f533e8" providerId="ADAL" clId="{09FCFFB4-D982-754A-913C-948C7C244A92}" dt="2023-02-06T15:50:12.748" v="10189" actId="29295"/>
          <ac:picMkLst>
            <pc:docMk/>
            <pc:sldMk cId="2858958709" sldId="607"/>
            <ac:picMk id="100" creationId="{391B2220-6650-7C0F-7972-F5C1DBE6B400}"/>
          </ac:picMkLst>
        </pc:picChg>
        <pc:picChg chg="mod">
          <ac:chgData name="TABATA Akihiro" userId="dce786f4-e27d-4707-8b5c-462080f533e8" providerId="ADAL" clId="{09FCFFB4-D982-754A-913C-948C7C244A92}" dt="2023-02-06T15:50:16.561" v="10190" actId="29295"/>
          <ac:picMkLst>
            <pc:docMk/>
            <pc:sldMk cId="2858958709" sldId="607"/>
            <ac:picMk id="101" creationId="{A3F9741F-4C43-58C9-64E7-28B10D9EEA75}"/>
          </ac:picMkLst>
        </pc:picChg>
        <pc:picChg chg="mod">
          <ac:chgData name="TABATA Akihiro" userId="dce786f4-e27d-4707-8b5c-462080f533e8" providerId="ADAL" clId="{09FCFFB4-D982-754A-913C-948C7C244A92}" dt="2023-02-06T15:49:54.314" v="10184" actId="29295"/>
          <ac:picMkLst>
            <pc:docMk/>
            <pc:sldMk cId="2858958709" sldId="607"/>
            <ac:picMk id="102" creationId="{3185235C-8011-9F63-3260-D8954285D8C3}"/>
          </ac:picMkLst>
        </pc:picChg>
        <pc:picChg chg="mod">
          <ac:chgData name="TABATA Akihiro" userId="dce786f4-e27d-4707-8b5c-462080f533e8" providerId="ADAL" clId="{09FCFFB4-D982-754A-913C-948C7C244A92}" dt="2023-02-06T15:49:59.158" v="10185" actId="29295"/>
          <ac:picMkLst>
            <pc:docMk/>
            <pc:sldMk cId="2858958709" sldId="607"/>
            <ac:picMk id="103" creationId="{0E561787-1908-49F8-60BB-B27C5BBD6FD8}"/>
          </ac:picMkLst>
        </pc:picChg>
        <pc:picChg chg="mod">
          <ac:chgData name="TABATA Akihiro" userId="dce786f4-e27d-4707-8b5c-462080f533e8" providerId="ADAL" clId="{09FCFFB4-D982-754A-913C-948C7C244A92}" dt="2023-02-06T15:50:02.368" v="10186" actId="29295"/>
          <ac:picMkLst>
            <pc:docMk/>
            <pc:sldMk cId="2858958709" sldId="607"/>
            <ac:picMk id="104" creationId="{7FA75AC2-DB5D-EA01-819E-F56268C4B32C}"/>
          </ac:picMkLst>
        </pc:picChg>
        <pc:picChg chg="mod">
          <ac:chgData name="TABATA Akihiro" userId="dce786f4-e27d-4707-8b5c-462080f533e8" providerId="ADAL" clId="{09FCFFB4-D982-754A-913C-948C7C244A92}" dt="2023-02-06T15:48:16.190" v="10161"/>
          <ac:picMkLst>
            <pc:docMk/>
            <pc:sldMk cId="2858958709" sldId="607"/>
            <ac:picMk id="110" creationId="{3C72AF8A-E3F2-42D9-3977-17F1ADF405B3}"/>
          </ac:picMkLst>
        </pc:picChg>
        <pc:picChg chg="mod">
          <ac:chgData name="TABATA Akihiro" userId="dce786f4-e27d-4707-8b5c-462080f533e8" providerId="ADAL" clId="{09FCFFB4-D982-754A-913C-948C7C244A92}" dt="2023-02-06T15:48:16.190" v="10161"/>
          <ac:picMkLst>
            <pc:docMk/>
            <pc:sldMk cId="2858958709" sldId="607"/>
            <ac:picMk id="111" creationId="{5A493687-90C2-FC2C-CBDA-ED050EB24D9E}"/>
          </ac:picMkLst>
        </pc:picChg>
        <pc:picChg chg="mod">
          <ac:chgData name="TABATA Akihiro" userId="dce786f4-e27d-4707-8b5c-462080f533e8" providerId="ADAL" clId="{09FCFFB4-D982-754A-913C-948C7C244A92}" dt="2023-02-06T15:48:16.190" v="10161"/>
          <ac:picMkLst>
            <pc:docMk/>
            <pc:sldMk cId="2858958709" sldId="607"/>
            <ac:picMk id="112" creationId="{25B889AC-A37F-2E70-C47F-FF37CE4299EF}"/>
          </ac:picMkLst>
        </pc:picChg>
      </pc:sldChg>
      <pc:sldChg chg="addSp delSp modSp add mod modShow">
        <pc:chgData name="TABATA Akihiro" userId="dce786f4-e27d-4707-8b5c-462080f533e8" providerId="ADAL" clId="{09FCFFB4-D982-754A-913C-948C7C244A92}" dt="2023-02-06T17:35:48.324" v="11238" actId="20577"/>
        <pc:sldMkLst>
          <pc:docMk/>
          <pc:sldMk cId="990411044" sldId="608"/>
        </pc:sldMkLst>
        <pc:spChg chg="mod">
          <ac:chgData name="TABATA Akihiro" userId="dce786f4-e27d-4707-8b5c-462080f533e8" providerId="ADAL" clId="{09FCFFB4-D982-754A-913C-948C7C244A92}" dt="2023-02-06T17:35:48.324" v="11238" actId="20577"/>
          <ac:spMkLst>
            <pc:docMk/>
            <pc:sldMk cId="990411044" sldId="608"/>
            <ac:spMk id="2" creationId="{120370D0-E9BB-66EF-A735-5C992453E36E}"/>
          </ac:spMkLst>
        </pc:spChg>
        <pc:spChg chg="mod">
          <ac:chgData name="TABATA Akihiro" userId="dce786f4-e27d-4707-8b5c-462080f533e8" providerId="ADAL" clId="{09FCFFB4-D982-754A-913C-948C7C244A92}" dt="2023-02-06T17:04:38.168" v="11115" actId="1076"/>
          <ac:spMkLst>
            <pc:docMk/>
            <pc:sldMk cId="990411044" sldId="608"/>
            <ac:spMk id="3" creationId="{B518479C-FF28-1D42-5957-7FB757B7D54B}"/>
          </ac:spMkLst>
        </pc:spChg>
        <pc:spChg chg="mod">
          <ac:chgData name="TABATA Akihiro" userId="dce786f4-e27d-4707-8b5c-462080f533e8" providerId="ADAL" clId="{09FCFFB4-D982-754A-913C-948C7C244A92}" dt="2023-02-06T17:01:57.883" v="11073" actId="14100"/>
          <ac:spMkLst>
            <pc:docMk/>
            <pc:sldMk cId="990411044" sldId="608"/>
            <ac:spMk id="7" creationId="{F3F98DBC-AD48-CDD2-31E8-9F2DFBCF853B}"/>
          </ac:spMkLst>
        </pc:spChg>
        <pc:spChg chg="mod">
          <ac:chgData name="TABATA Akihiro" userId="dce786f4-e27d-4707-8b5c-462080f533e8" providerId="ADAL" clId="{09FCFFB4-D982-754A-913C-948C7C244A92}" dt="2023-02-06T16:55:01.418" v="11004" actId="404"/>
          <ac:spMkLst>
            <pc:docMk/>
            <pc:sldMk cId="990411044" sldId="608"/>
            <ac:spMk id="8" creationId="{AC1B1913-2656-282F-735B-C4D6163135EB}"/>
          </ac:spMkLst>
        </pc:spChg>
        <pc:spChg chg="mod">
          <ac:chgData name="TABATA Akihiro" userId="dce786f4-e27d-4707-8b5c-462080f533e8" providerId="ADAL" clId="{09FCFFB4-D982-754A-913C-948C7C244A92}" dt="2023-02-06T16:50:59.368" v="10932" actId="1076"/>
          <ac:spMkLst>
            <pc:docMk/>
            <pc:sldMk cId="990411044" sldId="608"/>
            <ac:spMk id="12" creationId="{994713D8-8750-0DA3-8E2D-ED40E249C6F0}"/>
          </ac:spMkLst>
        </pc:spChg>
        <pc:spChg chg="mod">
          <ac:chgData name="TABATA Akihiro" userId="dce786f4-e27d-4707-8b5c-462080f533e8" providerId="ADAL" clId="{09FCFFB4-D982-754A-913C-948C7C244A92}" dt="2023-02-06T16:56:32.002" v="11029" actId="1076"/>
          <ac:spMkLst>
            <pc:docMk/>
            <pc:sldMk cId="990411044" sldId="608"/>
            <ac:spMk id="13" creationId="{612D513D-91CC-1768-A725-C7E818E4010A}"/>
          </ac:spMkLst>
        </pc:spChg>
        <pc:spChg chg="mod">
          <ac:chgData name="TABATA Akihiro" userId="dce786f4-e27d-4707-8b5c-462080f533e8" providerId="ADAL" clId="{09FCFFB4-D982-754A-913C-948C7C244A92}" dt="2023-02-06T17:26:42.782" v="11162" actId="14100"/>
          <ac:spMkLst>
            <pc:docMk/>
            <pc:sldMk cId="990411044" sldId="608"/>
            <ac:spMk id="17" creationId="{81560D84-2534-F342-B107-05EBA775132A}"/>
          </ac:spMkLst>
        </pc:spChg>
        <pc:spChg chg="del topLvl">
          <ac:chgData name="TABATA Akihiro" userId="dce786f4-e27d-4707-8b5c-462080f533e8" providerId="ADAL" clId="{09FCFFB4-D982-754A-913C-948C7C244A92}" dt="2023-02-06T16:50:33.321" v="10923" actId="478"/>
          <ac:spMkLst>
            <pc:docMk/>
            <pc:sldMk cId="990411044" sldId="608"/>
            <ac:spMk id="18" creationId="{F9259188-6BD8-9775-9431-ABE245A10535}"/>
          </ac:spMkLst>
        </pc:spChg>
        <pc:spChg chg="del topLvl">
          <ac:chgData name="TABATA Akihiro" userId="dce786f4-e27d-4707-8b5c-462080f533e8" providerId="ADAL" clId="{09FCFFB4-D982-754A-913C-948C7C244A92}" dt="2023-02-06T16:50:33.321" v="10923" actId="478"/>
          <ac:spMkLst>
            <pc:docMk/>
            <pc:sldMk cId="990411044" sldId="608"/>
            <ac:spMk id="20" creationId="{6884C5A0-387E-0BAD-D0DB-6ED643CF901D}"/>
          </ac:spMkLst>
        </pc:spChg>
        <pc:spChg chg="del topLvl">
          <ac:chgData name="TABATA Akihiro" userId="dce786f4-e27d-4707-8b5c-462080f533e8" providerId="ADAL" clId="{09FCFFB4-D982-754A-913C-948C7C244A92}" dt="2023-02-06T16:50:34.967" v="10924" actId="478"/>
          <ac:spMkLst>
            <pc:docMk/>
            <pc:sldMk cId="990411044" sldId="608"/>
            <ac:spMk id="21" creationId="{72CC990F-1989-9650-DDB0-5811B1DA1247}"/>
          </ac:spMkLst>
        </pc:spChg>
        <pc:spChg chg="mod">
          <ac:chgData name="TABATA Akihiro" userId="dce786f4-e27d-4707-8b5c-462080f533e8" providerId="ADAL" clId="{09FCFFB4-D982-754A-913C-948C7C244A92}" dt="2023-02-06T16:56:53.624" v="11033" actId="1035"/>
          <ac:spMkLst>
            <pc:docMk/>
            <pc:sldMk cId="990411044" sldId="608"/>
            <ac:spMk id="22" creationId="{C8F4F93F-DC87-D38E-F662-09BBF8C838BA}"/>
          </ac:spMkLst>
        </pc:spChg>
        <pc:spChg chg="del topLvl">
          <ac:chgData name="TABATA Akihiro" userId="dce786f4-e27d-4707-8b5c-462080f533e8" providerId="ADAL" clId="{09FCFFB4-D982-754A-913C-948C7C244A92}" dt="2023-02-06T16:50:33.321" v="10923" actId="478"/>
          <ac:spMkLst>
            <pc:docMk/>
            <pc:sldMk cId="990411044" sldId="608"/>
            <ac:spMk id="23" creationId="{C5B3B2BF-3DEA-EF52-7C20-F91E313DEC5C}"/>
          </ac:spMkLst>
        </pc:spChg>
        <pc:spChg chg="mod">
          <ac:chgData name="TABATA Akihiro" userId="dce786f4-e27d-4707-8b5c-462080f533e8" providerId="ADAL" clId="{09FCFFB4-D982-754A-913C-948C7C244A92}" dt="2023-02-06T17:29:54.679" v="11204" actId="1038"/>
          <ac:spMkLst>
            <pc:docMk/>
            <pc:sldMk cId="990411044" sldId="608"/>
            <ac:spMk id="25" creationId="{695ECBEB-26D1-B576-700E-CAAA53FF00C2}"/>
          </ac:spMkLst>
        </pc:spChg>
        <pc:spChg chg="mod">
          <ac:chgData name="TABATA Akihiro" userId="dce786f4-e27d-4707-8b5c-462080f533e8" providerId="ADAL" clId="{09FCFFB4-D982-754A-913C-948C7C244A92}" dt="2023-02-06T17:29:54.679" v="11204" actId="1038"/>
          <ac:spMkLst>
            <pc:docMk/>
            <pc:sldMk cId="990411044" sldId="608"/>
            <ac:spMk id="28" creationId="{9FFC6CC3-9283-B450-DAC4-A3EE951520B9}"/>
          </ac:spMkLst>
        </pc:spChg>
        <pc:spChg chg="mod">
          <ac:chgData name="TABATA Akihiro" userId="dce786f4-e27d-4707-8b5c-462080f533e8" providerId="ADAL" clId="{09FCFFB4-D982-754A-913C-948C7C244A92}" dt="2023-02-06T17:27:16.295" v="11167" actId="1076"/>
          <ac:spMkLst>
            <pc:docMk/>
            <pc:sldMk cId="990411044" sldId="608"/>
            <ac:spMk id="29" creationId="{923166F4-387A-2F22-8613-15511D9EEC0B}"/>
          </ac:spMkLst>
        </pc:spChg>
        <pc:spChg chg="add mod topLvl">
          <ac:chgData name="TABATA Akihiro" userId="dce786f4-e27d-4707-8b5c-462080f533e8" providerId="ADAL" clId="{09FCFFB4-D982-754A-913C-948C7C244A92}" dt="2023-02-06T17:26:35.579" v="11161" actId="14100"/>
          <ac:spMkLst>
            <pc:docMk/>
            <pc:sldMk cId="990411044" sldId="608"/>
            <ac:spMk id="31" creationId="{CFF37443-91DA-013C-AF33-2E34EDEE0FDD}"/>
          </ac:spMkLst>
        </pc:spChg>
        <pc:spChg chg="add mod topLvl">
          <ac:chgData name="TABATA Akihiro" userId="dce786f4-e27d-4707-8b5c-462080f533e8" providerId="ADAL" clId="{09FCFFB4-D982-754A-913C-948C7C244A92}" dt="2023-02-06T17:07:03.871" v="11130" actId="1076"/>
          <ac:spMkLst>
            <pc:docMk/>
            <pc:sldMk cId="990411044" sldId="608"/>
            <ac:spMk id="38" creationId="{B71A6F80-8AAD-27C0-F9C2-29F9A88F78B6}"/>
          </ac:spMkLst>
        </pc:spChg>
        <pc:spChg chg="add del mod">
          <ac:chgData name="TABATA Akihiro" userId="dce786f4-e27d-4707-8b5c-462080f533e8" providerId="ADAL" clId="{09FCFFB4-D982-754A-913C-948C7C244A92}" dt="2023-02-06T16:54:00.271" v="10994" actId="478"/>
          <ac:spMkLst>
            <pc:docMk/>
            <pc:sldMk cId="990411044" sldId="608"/>
            <ac:spMk id="41" creationId="{C1533B72-73F6-2592-CA24-0FC18DC90ED1}"/>
          </ac:spMkLst>
        </pc:spChg>
        <pc:spChg chg="add del mod">
          <ac:chgData name="TABATA Akihiro" userId="dce786f4-e27d-4707-8b5c-462080f533e8" providerId="ADAL" clId="{09FCFFB4-D982-754A-913C-948C7C244A92}" dt="2023-02-06T16:54:04.371" v="10995" actId="478"/>
          <ac:spMkLst>
            <pc:docMk/>
            <pc:sldMk cId="990411044" sldId="608"/>
            <ac:spMk id="42" creationId="{E4E8D58B-F439-65EF-BAC0-F513D4762040}"/>
          </ac:spMkLst>
        </pc:spChg>
        <pc:spChg chg="add mod topLvl">
          <ac:chgData name="TABATA Akihiro" userId="dce786f4-e27d-4707-8b5c-462080f533e8" providerId="ADAL" clId="{09FCFFB4-D982-754A-913C-948C7C244A92}" dt="2023-02-06T17:03:34.516" v="11096" actId="1036"/>
          <ac:spMkLst>
            <pc:docMk/>
            <pc:sldMk cId="990411044" sldId="608"/>
            <ac:spMk id="43" creationId="{C9B316DE-A5CC-F038-B15C-A7F6EDDC189B}"/>
          </ac:spMkLst>
        </pc:spChg>
        <pc:spChg chg="add mod topLvl">
          <ac:chgData name="TABATA Akihiro" userId="dce786f4-e27d-4707-8b5c-462080f533e8" providerId="ADAL" clId="{09FCFFB4-D982-754A-913C-948C7C244A92}" dt="2023-02-06T17:04:45.454" v="11126" actId="1038"/>
          <ac:spMkLst>
            <pc:docMk/>
            <pc:sldMk cId="990411044" sldId="608"/>
            <ac:spMk id="49" creationId="{48161A03-98F7-486A-1D46-D1C39A085A02}"/>
          </ac:spMkLst>
        </pc:spChg>
        <pc:spChg chg="add mod">
          <ac:chgData name="TABATA Akihiro" userId="dce786f4-e27d-4707-8b5c-462080f533e8" providerId="ADAL" clId="{09FCFFB4-D982-754A-913C-948C7C244A92}" dt="2023-02-06T16:58:22.745" v="11036" actId="1076"/>
          <ac:spMkLst>
            <pc:docMk/>
            <pc:sldMk cId="990411044" sldId="608"/>
            <ac:spMk id="50" creationId="{32BBBD4C-B5EA-845E-8515-66E056D90697}"/>
          </ac:spMkLst>
        </pc:spChg>
        <pc:spChg chg="add mod">
          <ac:chgData name="TABATA Akihiro" userId="dce786f4-e27d-4707-8b5c-462080f533e8" providerId="ADAL" clId="{09FCFFB4-D982-754A-913C-948C7C244A92}" dt="2023-02-06T16:58:36.004" v="11038" actId="1076"/>
          <ac:spMkLst>
            <pc:docMk/>
            <pc:sldMk cId="990411044" sldId="608"/>
            <ac:spMk id="54" creationId="{D75C3101-AC91-8B05-0F20-C58D96E2E7E7}"/>
          </ac:spMkLst>
        </pc:spChg>
        <pc:spChg chg="add mod">
          <ac:chgData name="TABATA Akihiro" userId="dce786f4-e27d-4707-8b5c-462080f533e8" providerId="ADAL" clId="{09FCFFB4-D982-754A-913C-948C7C244A92}" dt="2023-02-06T16:59:01.091" v="11041" actId="6549"/>
          <ac:spMkLst>
            <pc:docMk/>
            <pc:sldMk cId="990411044" sldId="608"/>
            <ac:spMk id="55" creationId="{B034EF5A-5D3A-A4BF-2599-B757F7551088}"/>
          </ac:spMkLst>
        </pc:spChg>
        <pc:spChg chg="add mod">
          <ac:chgData name="TABATA Akihiro" userId="dce786f4-e27d-4707-8b5c-462080f533e8" providerId="ADAL" clId="{09FCFFB4-D982-754A-913C-948C7C244A92}" dt="2023-02-06T16:58:36.004" v="11038" actId="1076"/>
          <ac:spMkLst>
            <pc:docMk/>
            <pc:sldMk cId="990411044" sldId="608"/>
            <ac:spMk id="56" creationId="{C626BB4F-64AB-AEAD-7CB2-C5737519ED7F}"/>
          </ac:spMkLst>
        </pc:spChg>
        <pc:spChg chg="add mod">
          <ac:chgData name="TABATA Akihiro" userId="dce786f4-e27d-4707-8b5c-462080f533e8" providerId="ADAL" clId="{09FCFFB4-D982-754A-913C-948C7C244A92}" dt="2023-02-06T16:58:36.004" v="11038" actId="1076"/>
          <ac:spMkLst>
            <pc:docMk/>
            <pc:sldMk cId="990411044" sldId="608"/>
            <ac:spMk id="57" creationId="{62BBAAD3-DFDD-E59A-0D76-00363DBEB3A6}"/>
          </ac:spMkLst>
        </pc:spChg>
        <pc:spChg chg="mod">
          <ac:chgData name="TABATA Akihiro" userId="dce786f4-e27d-4707-8b5c-462080f533e8" providerId="ADAL" clId="{09FCFFB4-D982-754A-913C-948C7C244A92}" dt="2023-02-06T17:00:56.682" v="11063"/>
          <ac:spMkLst>
            <pc:docMk/>
            <pc:sldMk cId="990411044" sldId="608"/>
            <ac:spMk id="59" creationId="{A7542245-49AA-77A9-55C6-7AD1BBDA18C4}"/>
          </ac:spMkLst>
        </pc:spChg>
        <pc:spChg chg="mod">
          <ac:chgData name="TABATA Akihiro" userId="dce786f4-e27d-4707-8b5c-462080f533e8" providerId="ADAL" clId="{09FCFFB4-D982-754A-913C-948C7C244A92}" dt="2023-02-06T17:00:56.682" v="11063"/>
          <ac:spMkLst>
            <pc:docMk/>
            <pc:sldMk cId="990411044" sldId="608"/>
            <ac:spMk id="60" creationId="{E0B95B6D-9E09-3B53-EFC2-15BFE7EE2838}"/>
          </ac:spMkLst>
        </pc:spChg>
        <pc:spChg chg="mod">
          <ac:chgData name="TABATA Akihiro" userId="dce786f4-e27d-4707-8b5c-462080f533e8" providerId="ADAL" clId="{09FCFFB4-D982-754A-913C-948C7C244A92}" dt="2023-02-06T17:29:44.153" v="11178" actId="14100"/>
          <ac:spMkLst>
            <pc:docMk/>
            <pc:sldMk cId="990411044" sldId="608"/>
            <ac:spMk id="62" creationId="{6801DC1B-43C4-AEA3-4851-AB01AD8D2B95}"/>
          </ac:spMkLst>
        </pc:spChg>
        <pc:spChg chg="mod">
          <ac:chgData name="TABATA Akihiro" userId="dce786f4-e27d-4707-8b5c-462080f533e8" providerId="ADAL" clId="{09FCFFB4-D982-754A-913C-948C7C244A92}" dt="2023-02-06T17:01:14.631" v="11067"/>
          <ac:spMkLst>
            <pc:docMk/>
            <pc:sldMk cId="990411044" sldId="608"/>
            <ac:spMk id="63" creationId="{44E0B892-F73A-4078-DDA1-835714C52475}"/>
          </ac:spMkLst>
        </pc:spChg>
        <pc:grpChg chg="mod">
          <ac:chgData name="TABATA Akihiro" userId="dce786f4-e27d-4707-8b5c-462080f533e8" providerId="ADAL" clId="{09FCFFB4-D982-754A-913C-948C7C244A92}" dt="2023-02-06T16:55:09.088" v="11018" actId="1038"/>
          <ac:grpSpMkLst>
            <pc:docMk/>
            <pc:sldMk cId="990411044" sldId="608"/>
            <ac:grpSpMk id="9" creationId="{CF74C5D0-CAC3-F769-EEB0-5AB35E80052B}"/>
          </ac:grpSpMkLst>
        </pc:grpChg>
        <pc:grpChg chg="add del mod">
          <ac:chgData name="TABATA Akihiro" userId="dce786f4-e27d-4707-8b5c-462080f533e8" providerId="ADAL" clId="{09FCFFB4-D982-754A-913C-948C7C244A92}" dt="2023-02-06T16:50:09.922" v="10917" actId="164"/>
          <ac:grpSpMkLst>
            <pc:docMk/>
            <pc:sldMk cId="990411044" sldId="608"/>
            <ac:grpSpMk id="14" creationId="{8B325DBA-D9FE-C519-C531-90945A71376B}"/>
          </ac:grpSpMkLst>
        </pc:grpChg>
        <pc:grpChg chg="add mod">
          <ac:chgData name="TABATA Akihiro" userId="dce786f4-e27d-4707-8b5c-462080f533e8" providerId="ADAL" clId="{09FCFFB4-D982-754A-913C-948C7C244A92}" dt="2023-02-06T17:29:38.857" v="11177" actId="1036"/>
          <ac:grpSpMkLst>
            <pc:docMk/>
            <pc:sldMk cId="990411044" sldId="608"/>
            <ac:grpSpMk id="15" creationId="{3331A258-A637-F7A8-80B0-4D979EAD350F}"/>
          </ac:grpSpMkLst>
        </pc:grpChg>
        <pc:grpChg chg="add mod topLvl">
          <ac:chgData name="TABATA Akihiro" userId="dce786f4-e27d-4707-8b5c-462080f533e8" providerId="ADAL" clId="{09FCFFB4-D982-754A-913C-948C7C244A92}" dt="2023-02-06T17:04:45.454" v="11126" actId="1038"/>
          <ac:grpSpMkLst>
            <pc:docMk/>
            <pc:sldMk cId="990411044" sldId="608"/>
            <ac:grpSpMk id="32" creationId="{DFDE300C-564B-FB81-9C5C-6760F16390D9}"/>
          </ac:grpSpMkLst>
        </pc:grpChg>
        <pc:grpChg chg="add mod topLvl">
          <ac:chgData name="TABATA Akihiro" userId="dce786f4-e27d-4707-8b5c-462080f533e8" providerId="ADAL" clId="{09FCFFB4-D982-754A-913C-948C7C244A92}" dt="2023-02-06T17:04:45.454" v="11126" actId="1038"/>
          <ac:grpSpMkLst>
            <pc:docMk/>
            <pc:sldMk cId="990411044" sldId="608"/>
            <ac:grpSpMk id="35" creationId="{3456FA5B-FD6B-D42F-91E6-024FF5B8B0E2}"/>
          </ac:grpSpMkLst>
        </pc:grpChg>
        <pc:grpChg chg="add mod topLvl">
          <ac:chgData name="TABATA Akihiro" userId="dce786f4-e27d-4707-8b5c-462080f533e8" providerId="ADAL" clId="{09FCFFB4-D982-754A-913C-948C7C244A92}" dt="2023-02-06T17:04:45.454" v="11126" actId="1038"/>
          <ac:grpSpMkLst>
            <pc:docMk/>
            <pc:sldMk cId="990411044" sldId="608"/>
            <ac:grpSpMk id="44" creationId="{01BB9A47-0E7C-B85A-CC32-7C7D804D03C1}"/>
          </ac:grpSpMkLst>
        </pc:grpChg>
        <pc:grpChg chg="add del mod">
          <ac:chgData name="TABATA Akihiro" userId="dce786f4-e27d-4707-8b5c-462080f533e8" providerId="ADAL" clId="{09FCFFB4-D982-754A-913C-948C7C244A92}" dt="2023-02-06T17:02:06.483" v="11074" actId="165"/>
          <ac:grpSpMkLst>
            <pc:docMk/>
            <pc:sldMk cId="990411044" sldId="608"/>
            <ac:grpSpMk id="51" creationId="{F3A36725-3C74-F69B-9F9A-6FF534678A4E}"/>
          </ac:grpSpMkLst>
        </pc:grpChg>
        <pc:grpChg chg="add del mod">
          <ac:chgData name="TABATA Akihiro" userId="dce786f4-e27d-4707-8b5c-462080f533e8" providerId="ADAL" clId="{09FCFFB4-D982-754A-913C-948C7C244A92}" dt="2023-02-06T17:01:01.363" v="11064"/>
          <ac:grpSpMkLst>
            <pc:docMk/>
            <pc:sldMk cId="990411044" sldId="608"/>
            <ac:grpSpMk id="58" creationId="{4DC5A53E-5356-0DEF-3D44-04850E488C80}"/>
          </ac:grpSpMkLst>
        </pc:grpChg>
        <pc:grpChg chg="add mod">
          <ac:chgData name="TABATA Akihiro" userId="dce786f4-e27d-4707-8b5c-462080f533e8" providerId="ADAL" clId="{09FCFFB4-D982-754A-913C-948C7C244A92}" dt="2023-02-06T17:01:06.671" v="11066" actId="1076"/>
          <ac:grpSpMkLst>
            <pc:docMk/>
            <pc:sldMk cId="990411044" sldId="608"/>
            <ac:grpSpMk id="61" creationId="{789C52DB-5552-1C7D-761B-390E8DDC9FF5}"/>
          </ac:grpSpMkLst>
        </pc:grpChg>
        <pc:grpChg chg="add">
          <ac:chgData name="TABATA Akihiro" userId="dce786f4-e27d-4707-8b5c-462080f533e8" providerId="ADAL" clId="{09FCFFB4-D982-754A-913C-948C7C244A92}" dt="2023-02-06T17:07:22.893" v="11131" actId="164"/>
          <ac:grpSpMkLst>
            <pc:docMk/>
            <pc:sldMk cId="990411044" sldId="608"/>
            <ac:grpSpMk id="64" creationId="{931E241C-38B7-BBEE-0528-38AF2E882AE5}"/>
          </ac:grpSpMkLst>
        </pc:grpChg>
        <pc:grpChg chg="add">
          <ac:chgData name="TABATA Akihiro" userId="dce786f4-e27d-4707-8b5c-462080f533e8" providerId="ADAL" clId="{09FCFFB4-D982-754A-913C-948C7C244A92}" dt="2023-02-06T17:07:27.673" v="11132" actId="164"/>
          <ac:grpSpMkLst>
            <pc:docMk/>
            <pc:sldMk cId="990411044" sldId="608"/>
            <ac:grpSpMk id="65" creationId="{03A632C9-6A2B-8842-B34B-91952892B912}"/>
          </ac:grpSpMkLst>
        </pc:grpChg>
        <pc:grpChg chg="add mod">
          <ac:chgData name="TABATA Akihiro" userId="dce786f4-e27d-4707-8b5c-462080f533e8" providerId="ADAL" clId="{09FCFFB4-D982-754A-913C-948C7C244A92}" dt="2023-02-06T17:26:26.331" v="11160" actId="1036"/>
          <ac:grpSpMkLst>
            <pc:docMk/>
            <pc:sldMk cId="990411044" sldId="608"/>
            <ac:grpSpMk id="66" creationId="{376666B5-C019-2C95-3887-8D079993C4AF}"/>
          </ac:grpSpMkLst>
        </pc:grpChg>
        <pc:picChg chg="mod">
          <ac:chgData name="TABATA Akihiro" userId="dce786f4-e27d-4707-8b5c-462080f533e8" providerId="ADAL" clId="{09FCFFB4-D982-754A-913C-948C7C244A92}" dt="2023-02-06T16:50:59.368" v="10932" actId="1076"/>
          <ac:picMkLst>
            <pc:docMk/>
            <pc:sldMk cId="990411044" sldId="608"/>
            <ac:picMk id="10" creationId="{970C9EE8-B39A-34DF-E683-2FF3278EE64E}"/>
          </ac:picMkLst>
        </pc:picChg>
        <pc:picChg chg="mod">
          <ac:chgData name="TABATA Akihiro" userId="dce786f4-e27d-4707-8b5c-462080f533e8" providerId="ADAL" clId="{09FCFFB4-D982-754A-913C-948C7C244A92}" dt="2023-02-06T16:50:59.368" v="10932" actId="1076"/>
          <ac:picMkLst>
            <pc:docMk/>
            <pc:sldMk cId="990411044" sldId="608"/>
            <ac:picMk id="11" creationId="{FF86813B-F6FF-77E0-3BE0-778C87479404}"/>
          </ac:picMkLst>
        </pc:picChg>
        <pc:picChg chg="del topLvl">
          <ac:chgData name="TABATA Akihiro" userId="dce786f4-e27d-4707-8b5c-462080f533e8" providerId="ADAL" clId="{09FCFFB4-D982-754A-913C-948C7C244A92}" dt="2023-02-06T16:50:33.321" v="10923" actId="478"/>
          <ac:picMkLst>
            <pc:docMk/>
            <pc:sldMk cId="990411044" sldId="608"/>
            <ac:picMk id="16" creationId="{4ABBABA6-4212-8BC5-FEF2-888337ED5768}"/>
          </ac:picMkLst>
        </pc:picChg>
        <pc:picChg chg="del mod">
          <ac:chgData name="TABATA Akihiro" userId="dce786f4-e27d-4707-8b5c-462080f533e8" providerId="ADAL" clId="{09FCFFB4-D982-754A-913C-948C7C244A92}" dt="2023-02-06T16:50:33.321" v="10923" actId="478"/>
          <ac:picMkLst>
            <pc:docMk/>
            <pc:sldMk cId="990411044" sldId="608"/>
            <ac:picMk id="19" creationId="{0CC31A91-D603-C530-B34A-DB25D4146FAD}"/>
          </ac:picMkLst>
        </pc:picChg>
        <pc:picChg chg="mod">
          <ac:chgData name="TABATA Akihiro" userId="dce786f4-e27d-4707-8b5c-462080f533e8" providerId="ADAL" clId="{09FCFFB4-D982-754A-913C-948C7C244A92}" dt="2023-02-06T17:29:54.679" v="11204" actId="1038"/>
          <ac:picMkLst>
            <pc:docMk/>
            <pc:sldMk cId="990411044" sldId="608"/>
            <ac:picMk id="24" creationId="{2F5E03EC-EBBD-7D3B-6121-B4EA1CAF1A00}"/>
          </ac:picMkLst>
        </pc:picChg>
        <pc:picChg chg="del topLvl">
          <ac:chgData name="TABATA Akihiro" userId="dce786f4-e27d-4707-8b5c-462080f533e8" providerId="ADAL" clId="{09FCFFB4-D982-754A-913C-948C7C244A92}" dt="2023-02-06T16:50:33.321" v="10923" actId="478"/>
          <ac:picMkLst>
            <pc:docMk/>
            <pc:sldMk cId="990411044" sldId="608"/>
            <ac:picMk id="26" creationId="{1DDAF5F8-1107-F655-AFAD-7884B381B65F}"/>
          </ac:picMkLst>
        </pc:picChg>
        <pc:picChg chg="mod">
          <ac:chgData name="TABATA Akihiro" userId="dce786f4-e27d-4707-8b5c-462080f533e8" providerId="ADAL" clId="{09FCFFB4-D982-754A-913C-948C7C244A92}" dt="2023-02-06T17:29:54.679" v="11204" actId="1038"/>
          <ac:picMkLst>
            <pc:docMk/>
            <pc:sldMk cId="990411044" sldId="608"/>
            <ac:picMk id="27" creationId="{ABD29760-EA9E-D66E-7996-DDEFD8F8F9D9}"/>
          </ac:picMkLst>
        </pc:picChg>
        <pc:picChg chg="mod">
          <ac:chgData name="TABATA Akihiro" userId="dce786f4-e27d-4707-8b5c-462080f533e8" providerId="ADAL" clId="{09FCFFB4-D982-754A-913C-948C7C244A92}" dt="2023-02-06T17:29:54.679" v="11204" actId="1038"/>
          <ac:picMkLst>
            <pc:docMk/>
            <pc:sldMk cId="990411044" sldId="608"/>
            <ac:picMk id="30" creationId="{C09A1630-F7CA-6594-3254-EBCE7F340E65}"/>
          </ac:picMkLst>
        </pc:picChg>
        <pc:picChg chg="mod">
          <ac:chgData name="TABATA Akihiro" userId="dce786f4-e27d-4707-8b5c-462080f533e8" providerId="ADAL" clId="{09FCFFB4-D982-754A-913C-948C7C244A92}" dt="2023-02-06T17:01:54.138" v="11071" actId="14100"/>
          <ac:picMkLst>
            <pc:docMk/>
            <pc:sldMk cId="990411044" sldId="608"/>
            <ac:picMk id="33" creationId="{6CC23C32-A144-58B6-476E-19D74FC60DD9}"/>
          </ac:picMkLst>
        </pc:picChg>
        <pc:picChg chg="mod">
          <ac:chgData name="TABATA Akihiro" userId="dce786f4-e27d-4707-8b5c-462080f533e8" providerId="ADAL" clId="{09FCFFB4-D982-754A-913C-948C7C244A92}" dt="2023-02-06T17:01:54.138" v="11071" actId="14100"/>
          <ac:picMkLst>
            <pc:docMk/>
            <pc:sldMk cId="990411044" sldId="608"/>
            <ac:picMk id="34" creationId="{CE618BAE-B4AD-E591-EFF0-7F8F26F65B42}"/>
          </ac:picMkLst>
        </pc:picChg>
        <pc:picChg chg="mod">
          <ac:chgData name="TABATA Akihiro" userId="dce786f4-e27d-4707-8b5c-462080f533e8" providerId="ADAL" clId="{09FCFFB4-D982-754A-913C-948C7C244A92}" dt="2023-02-06T17:01:54.138" v="11071" actId="14100"/>
          <ac:picMkLst>
            <pc:docMk/>
            <pc:sldMk cId="990411044" sldId="608"/>
            <ac:picMk id="36" creationId="{EF2272BE-09BA-9859-EF0F-F592FFF02AAD}"/>
          </ac:picMkLst>
        </pc:picChg>
        <pc:picChg chg="mod">
          <ac:chgData name="TABATA Akihiro" userId="dce786f4-e27d-4707-8b5c-462080f533e8" providerId="ADAL" clId="{09FCFFB4-D982-754A-913C-948C7C244A92}" dt="2023-02-06T17:01:54.138" v="11071" actId="14100"/>
          <ac:picMkLst>
            <pc:docMk/>
            <pc:sldMk cId="990411044" sldId="608"/>
            <ac:picMk id="37" creationId="{3696D045-D4AC-9974-120B-1448A5A41A18}"/>
          </ac:picMkLst>
        </pc:picChg>
        <pc:picChg chg="add del mod">
          <ac:chgData name="TABATA Akihiro" userId="dce786f4-e27d-4707-8b5c-462080f533e8" providerId="ADAL" clId="{09FCFFB4-D982-754A-913C-948C7C244A92}" dt="2023-02-06T16:54:00.271" v="10994" actId="478"/>
          <ac:picMkLst>
            <pc:docMk/>
            <pc:sldMk cId="990411044" sldId="608"/>
            <ac:picMk id="39" creationId="{4BBDB018-7245-BEB2-04DA-44E74656BAEE}"/>
          </ac:picMkLst>
        </pc:picChg>
        <pc:picChg chg="add del mod">
          <ac:chgData name="TABATA Akihiro" userId="dce786f4-e27d-4707-8b5c-462080f533e8" providerId="ADAL" clId="{09FCFFB4-D982-754A-913C-948C7C244A92}" dt="2023-02-06T16:54:00.271" v="10994" actId="478"/>
          <ac:picMkLst>
            <pc:docMk/>
            <pc:sldMk cId="990411044" sldId="608"/>
            <ac:picMk id="40" creationId="{7C0D8DD2-200B-F4EC-C7D6-7DCD9FEF8468}"/>
          </ac:picMkLst>
        </pc:picChg>
        <pc:picChg chg="mod">
          <ac:chgData name="TABATA Akihiro" userId="dce786f4-e27d-4707-8b5c-462080f533e8" providerId="ADAL" clId="{09FCFFB4-D982-754A-913C-948C7C244A92}" dt="2023-02-06T17:01:54.138" v="11071" actId="14100"/>
          <ac:picMkLst>
            <pc:docMk/>
            <pc:sldMk cId="990411044" sldId="608"/>
            <ac:picMk id="45" creationId="{31D8BF87-5C6D-EF91-4B43-0D4317645B15}"/>
          </ac:picMkLst>
        </pc:picChg>
        <pc:picChg chg="mod">
          <ac:chgData name="TABATA Akihiro" userId="dce786f4-e27d-4707-8b5c-462080f533e8" providerId="ADAL" clId="{09FCFFB4-D982-754A-913C-948C7C244A92}" dt="2023-02-06T17:01:54.138" v="11071" actId="14100"/>
          <ac:picMkLst>
            <pc:docMk/>
            <pc:sldMk cId="990411044" sldId="608"/>
            <ac:picMk id="46" creationId="{808B8047-858B-53CD-FF79-010B43BF5CFF}"/>
          </ac:picMkLst>
        </pc:picChg>
        <pc:picChg chg="add mod topLvl">
          <ac:chgData name="TABATA Akihiro" userId="dce786f4-e27d-4707-8b5c-462080f533e8" providerId="ADAL" clId="{09FCFFB4-D982-754A-913C-948C7C244A92}" dt="2023-02-06T17:04:45.454" v="11126" actId="1038"/>
          <ac:picMkLst>
            <pc:docMk/>
            <pc:sldMk cId="990411044" sldId="608"/>
            <ac:picMk id="47" creationId="{5E7C44A8-6BC3-A352-4E00-D080650A6896}"/>
          </ac:picMkLst>
        </pc:picChg>
        <pc:picChg chg="add mod topLvl">
          <ac:chgData name="TABATA Akihiro" userId="dce786f4-e27d-4707-8b5c-462080f533e8" providerId="ADAL" clId="{09FCFFB4-D982-754A-913C-948C7C244A92}" dt="2023-02-06T17:04:45.454" v="11126" actId="1038"/>
          <ac:picMkLst>
            <pc:docMk/>
            <pc:sldMk cId="990411044" sldId="608"/>
            <ac:picMk id="48" creationId="{E47C8C15-743F-7810-5A72-1942B64B1BED}"/>
          </ac:picMkLst>
        </pc:picChg>
        <pc:picChg chg="add mod">
          <ac:chgData name="TABATA Akihiro" userId="dce786f4-e27d-4707-8b5c-462080f533e8" providerId="ADAL" clId="{09FCFFB4-D982-754A-913C-948C7C244A92}" dt="2023-02-06T16:58:36.004" v="11038" actId="1076"/>
          <ac:picMkLst>
            <pc:docMk/>
            <pc:sldMk cId="990411044" sldId="608"/>
            <ac:picMk id="52" creationId="{B5B2B848-E75F-1BDD-1780-1767EDA312A4}"/>
          </ac:picMkLst>
        </pc:picChg>
        <pc:picChg chg="add mod">
          <ac:chgData name="TABATA Akihiro" userId="dce786f4-e27d-4707-8b5c-462080f533e8" providerId="ADAL" clId="{09FCFFB4-D982-754A-913C-948C7C244A92}" dt="2023-02-06T16:58:36.004" v="11038" actId="1076"/>
          <ac:picMkLst>
            <pc:docMk/>
            <pc:sldMk cId="990411044" sldId="608"/>
            <ac:picMk id="53" creationId="{A6D1D1DA-2B1E-11E6-E6B0-2C0870E719B8}"/>
          </ac:picMkLst>
        </pc:picChg>
      </pc:sldChg>
      <pc:sldChg chg="addSp delSp modSp add mod">
        <pc:chgData name="TABATA Akihiro" userId="dce786f4-e27d-4707-8b5c-462080f533e8" providerId="ADAL" clId="{09FCFFB4-D982-754A-913C-948C7C244A92}" dt="2023-02-06T17:48:00.976" v="11332" actId="1076"/>
        <pc:sldMkLst>
          <pc:docMk/>
          <pc:sldMk cId="820587244" sldId="609"/>
        </pc:sldMkLst>
        <pc:spChg chg="mod">
          <ac:chgData name="TABATA Akihiro" userId="dce786f4-e27d-4707-8b5c-462080f533e8" providerId="ADAL" clId="{09FCFFB4-D982-754A-913C-948C7C244A92}" dt="2023-02-06T17:33:21.083" v="11210" actId="20577"/>
          <ac:spMkLst>
            <pc:docMk/>
            <pc:sldMk cId="820587244" sldId="609"/>
            <ac:spMk id="2" creationId="{120370D0-E9BB-66EF-A735-5C992453E36E}"/>
          </ac:spMkLst>
        </pc:spChg>
        <pc:spChg chg="mod">
          <ac:chgData name="TABATA Akihiro" userId="dce786f4-e27d-4707-8b5c-462080f533e8" providerId="ADAL" clId="{09FCFFB4-D982-754A-913C-948C7C244A92}" dt="2023-02-06T17:47:43.059" v="11330" actId="15"/>
          <ac:spMkLst>
            <pc:docMk/>
            <pc:sldMk cId="820587244" sldId="609"/>
            <ac:spMk id="3" creationId="{B518479C-FF28-1D42-5957-7FB757B7D54B}"/>
          </ac:spMkLst>
        </pc:spChg>
        <pc:spChg chg="mod">
          <ac:chgData name="TABATA Akihiro" userId="dce786f4-e27d-4707-8b5c-462080f533e8" providerId="ADAL" clId="{09FCFFB4-D982-754A-913C-948C7C244A92}" dt="2023-02-06T17:44:24.412" v="11247" actId="14100"/>
          <ac:spMkLst>
            <pc:docMk/>
            <pc:sldMk cId="820587244" sldId="609"/>
            <ac:spMk id="8" creationId="{B2FE8A26-E1C1-63B6-ED12-DEF89F207405}"/>
          </ac:spMkLst>
        </pc:spChg>
        <pc:spChg chg="mod">
          <ac:chgData name="TABATA Akihiro" userId="dce786f4-e27d-4707-8b5c-462080f533e8" providerId="ADAL" clId="{09FCFFB4-D982-754A-913C-948C7C244A92}" dt="2023-02-06T17:33:32" v="11211" actId="14100"/>
          <ac:spMkLst>
            <pc:docMk/>
            <pc:sldMk cId="820587244" sldId="609"/>
            <ac:spMk id="9" creationId="{D4406889-BBE7-5748-E7D1-6AF7B63E078D}"/>
          </ac:spMkLst>
        </pc:spChg>
        <pc:spChg chg="mod">
          <ac:chgData name="TABATA Akihiro" userId="dce786f4-e27d-4707-8b5c-462080f533e8" providerId="ADAL" clId="{09FCFFB4-D982-754A-913C-948C7C244A92}" dt="2023-02-06T17:46:31.368" v="11307"/>
          <ac:spMkLst>
            <pc:docMk/>
            <pc:sldMk cId="820587244" sldId="609"/>
            <ac:spMk id="17" creationId="{A193D027-79A2-9C94-0A72-AEA2903BCC88}"/>
          </ac:spMkLst>
        </pc:spChg>
        <pc:spChg chg="del mod">
          <ac:chgData name="TABATA Akihiro" userId="dce786f4-e27d-4707-8b5c-462080f533e8" providerId="ADAL" clId="{09FCFFB4-D982-754A-913C-948C7C244A92}" dt="2023-02-06T17:46:30.901" v="11306" actId="478"/>
          <ac:spMkLst>
            <pc:docMk/>
            <pc:sldMk cId="820587244" sldId="609"/>
            <ac:spMk id="20" creationId="{8E427586-813C-4D4B-CFD4-31CF89322FB2}"/>
          </ac:spMkLst>
        </pc:spChg>
        <pc:spChg chg="del mod">
          <ac:chgData name="TABATA Akihiro" userId="dce786f4-e27d-4707-8b5c-462080f533e8" providerId="ADAL" clId="{09FCFFB4-D982-754A-913C-948C7C244A92}" dt="2023-02-06T17:46:30.901" v="11306" actId="478"/>
          <ac:spMkLst>
            <pc:docMk/>
            <pc:sldMk cId="820587244" sldId="609"/>
            <ac:spMk id="21" creationId="{66957BE8-FE51-AF51-90C8-24B0B97DFF51}"/>
          </ac:spMkLst>
        </pc:spChg>
        <pc:spChg chg="del">
          <ac:chgData name="TABATA Akihiro" userId="dce786f4-e27d-4707-8b5c-462080f533e8" providerId="ADAL" clId="{09FCFFB4-D982-754A-913C-948C7C244A92}" dt="2023-02-06T17:46:30.901" v="11306" actId="478"/>
          <ac:spMkLst>
            <pc:docMk/>
            <pc:sldMk cId="820587244" sldId="609"/>
            <ac:spMk id="24" creationId="{2FE624D0-F219-FE02-8FCD-A8007A73AC68}"/>
          </ac:spMkLst>
        </pc:spChg>
        <pc:spChg chg="del">
          <ac:chgData name="TABATA Akihiro" userId="dce786f4-e27d-4707-8b5c-462080f533e8" providerId="ADAL" clId="{09FCFFB4-D982-754A-913C-948C7C244A92}" dt="2023-02-06T17:46:30.901" v="11306" actId="478"/>
          <ac:spMkLst>
            <pc:docMk/>
            <pc:sldMk cId="820587244" sldId="609"/>
            <ac:spMk id="25" creationId="{0F9FD04D-FEA3-1C64-7C29-194B2AE73F7A}"/>
          </ac:spMkLst>
        </pc:spChg>
        <pc:spChg chg="del">
          <ac:chgData name="TABATA Akihiro" userId="dce786f4-e27d-4707-8b5c-462080f533e8" providerId="ADAL" clId="{09FCFFB4-D982-754A-913C-948C7C244A92}" dt="2023-02-06T17:46:30.901" v="11306" actId="478"/>
          <ac:spMkLst>
            <pc:docMk/>
            <pc:sldMk cId="820587244" sldId="609"/>
            <ac:spMk id="26" creationId="{C592D770-3FF3-7335-3F3B-6DF874579318}"/>
          </ac:spMkLst>
        </pc:spChg>
        <pc:spChg chg="del mod">
          <ac:chgData name="TABATA Akihiro" userId="dce786f4-e27d-4707-8b5c-462080f533e8" providerId="ADAL" clId="{09FCFFB4-D982-754A-913C-948C7C244A92}" dt="2023-02-06T17:46:30.901" v="11306" actId="478"/>
          <ac:spMkLst>
            <pc:docMk/>
            <pc:sldMk cId="820587244" sldId="609"/>
            <ac:spMk id="27" creationId="{D097113C-5945-209E-2150-FD13CCFF8D3E}"/>
          </ac:spMkLst>
        </pc:spChg>
        <pc:spChg chg="del">
          <ac:chgData name="TABATA Akihiro" userId="dce786f4-e27d-4707-8b5c-462080f533e8" providerId="ADAL" clId="{09FCFFB4-D982-754A-913C-948C7C244A92}" dt="2023-02-06T17:46:30.901" v="11306" actId="478"/>
          <ac:spMkLst>
            <pc:docMk/>
            <pc:sldMk cId="820587244" sldId="609"/>
            <ac:spMk id="33" creationId="{16B3067B-106C-71EC-03B9-B247E697DA22}"/>
          </ac:spMkLst>
        </pc:spChg>
        <pc:spChg chg="mod">
          <ac:chgData name="TABATA Akihiro" userId="dce786f4-e27d-4707-8b5c-462080f533e8" providerId="ADAL" clId="{09FCFFB4-D982-754A-913C-948C7C244A92}" dt="2023-02-06T17:46:31.368" v="11307"/>
          <ac:spMkLst>
            <pc:docMk/>
            <pc:sldMk cId="820587244" sldId="609"/>
            <ac:spMk id="34" creationId="{9BB1A975-A315-82CF-75E6-DE09ACB16B64}"/>
          </ac:spMkLst>
        </pc:spChg>
        <pc:spChg chg="mod">
          <ac:chgData name="TABATA Akihiro" userId="dce786f4-e27d-4707-8b5c-462080f533e8" providerId="ADAL" clId="{09FCFFB4-D982-754A-913C-948C7C244A92}" dt="2023-02-06T17:46:31.368" v="11307"/>
          <ac:spMkLst>
            <pc:docMk/>
            <pc:sldMk cId="820587244" sldId="609"/>
            <ac:spMk id="35" creationId="{7E32E148-9214-7ECB-D9FA-002EBFA7946F}"/>
          </ac:spMkLst>
        </pc:spChg>
        <pc:spChg chg="mod">
          <ac:chgData name="TABATA Akihiro" userId="dce786f4-e27d-4707-8b5c-462080f533e8" providerId="ADAL" clId="{09FCFFB4-D982-754A-913C-948C7C244A92}" dt="2023-02-06T17:46:31.368" v="11307"/>
          <ac:spMkLst>
            <pc:docMk/>
            <pc:sldMk cId="820587244" sldId="609"/>
            <ac:spMk id="39" creationId="{C8E419DC-C8DB-47EA-5FF7-FCEA81EFD76B}"/>
          </ac:spMkLst>
        </pc:spChg>
        <pc:spChg chg="mod">
          <ac:chgData name="TABATA Akihiro" userId="dce786f4-e27d-4707-8b5c-462080f533e8" providerId="ADAL" clId="{09FCFFB4-D982-754A-913C-948C7C244A92}" dt="2023-02-06T17:46:31.368" v="11307"/>
          <ac:spMkLst>
            <pc:docMk/>
            <pc:sldMk cId="820587244" sldId="609"/>
            <ac:spMk id="49" creationId="{1EAE3AF4-419A-01B0-F165-A3E296900AAE}"/>
          </ac:spMkLst>
        </pc:spChg>
        <pc:spChg chg="mod">
          <ac:chgData name="TABATA Akihiro" userId="dce786f4-e27d-4707-8b5c-462080f533e8" providerId="ADAL" clId="{09FCFFB4-D982-754A-913C-948C7C244A92}" dt="2023-02-06T17:46:31.368" v="11307"/>
          <ac:spMkLst>
            <pc:docMk/>
            <pc:sldMk cId="820587244" sldId="609"/>
            <ac:spMk id="50" creationId="{73976CD6-1900-3845-97EA-060A65A9810C}"/>
          </ac:spMkLst>
        </pc:spChg>
        <pc:spChg chg="mod">
          <ac:chgData name="TABATA Akihiro" userId="dce786f4-e27d-4707-8b5c-462080f533e8" providerId="ADAL" clId="{09FCFFB4-D982-754A-913C-948C7C244A92}" dt="2023-02-06T17:46:31.368" v="11307"/>
          <ac:spMkLst>
            <pc:docMk/>
            <pc:sldMk cId="820587244" sldId="609"/>
            <ac:spMk id="51" creationId="{14D052D1-865C-5903-25E4-4D3AE67A3D2F}"/>
          </ac:spMkLst>
        </pc:spChg>
        <pc:spChg chg="mod">
          <ac:chgData name="TABATA Akihiro" userId="dce786f4-e27d-4707-8b5c-462080f533e8" providerId="ADAL" clId="{09FCFFB4-D982-754A-913C-948C7C244A92}" dt="2023-02-06T17:46:31.368" v="11307"/>
          <ac:spMkLst>
            <pc:docMk/>
            <pc:sldMk cId="820587244" sldId="609"/>
            <ac:spMk id="52" creationId="{66C648AA-C7F9-3611-2D47-5A3C9A575FF4}"/>
          </ac:spMkLst>
        </pc:spChg>
        <pc:grpChg chg="mod">
          <ac:chgData name="TABATA Akihiro" userId="dce786f4-e27d-4707-8b5c-462080f533e8" providerId="ADAL" clId="{09FCFFB4-D982-754A-913C-948C7C244A92}" dt="2023-02-06T17:48:00.976" v="11332" actId="1076"/>
          <ac:grpSpMkLst>
            <pc:docMk/>
            <pc:sldMk cId="820587244" sldId="609"/>
            <ac:grpSpMk id="10" creationId="{396DBB73-21D3-D0D5-D50E-0895B73375D2}"/>
          </ac:grpSpMkLst>
        </pc:grpChg>
        <pc:grpChg chg="add mod">
          <ac:chgData name="TABATA Akihiro" userId="dce786f4-e27d-4707-8b5c-462080f533e8" providerId="ADAL" clId="{09FCFFB4-D982-754A-913C-948C7C244A92}" dt="2023-02-06T17:47:10.886" v="11325" actId="1035"/>
          <ac:grpSpMkLst>
            <pc:docMk/>
            <pc:sldMk cId="820587244" sldId="609"/>
            <ac:grpSpMk id="12" creationId="{76DC1DE1-8176-81B3-0D3E-750C0DA9F728}"/>
          </ac:grpSpMkLst>
        </pc:grpChg>
        <pc:grpChg chg="del">
          <ac:chgData name="TABATA Akihiro" userId="dce786f4-e27d-4707-8b5c-462080f533e8" providerId="ADAL" clId="{09FCFFB4-D982-754A-913C-948C7C244A92}" dt="2023-02-06T17:46:30.901" v="11306" actId="478"/>
          <ac:grpSpMkLst>
            <pc:docMk/>
            <pc:sldMk cId="820587244" sldId="609"/>
            <ac:grpSpMk id="13" creationId="{98744942-AAF8-1BDC-2A1B-2AD891EE940B}"/>
          </ac:grpSpMkLst>
        </pc:grpChg>
        <pc:grpChg chg="del">
          <ac:chgData name="TABATA Akihiro" userId="dce786f4-e27d-4707-8b5c-462080f533e8" providerId="ADAL" clId="{09FCFFB4-D982-754A-913C-948C7C244A92}" dt="2023-02-06T17:46:30.901" v="11306" actId="478"/>
          <ac:grpSpMkLst>
            <pc:docMk/>
            <pc:sldMk cId="820587244" sldId="609"/>
            <ac:grpSpMk id="14" creationId="{04E1B446-8E27-1798-0374-966967FA22C5}"/>
          </ac:grpSpMkLst>
        </pc:grpChg>
        <pc:grpChg chg="mod">
          <ac:chgData name="TABATA Akihiro" userId="dce786f4-e27d-4707-8b5c-462080f533e8" providerId="ADAL" clId="{09FCFFB4-D982-754A-913C-948C7C244A92}" dt="2023-02-06T17:46:31.368" v="11307"/>
          <ac:grpSpMkLst>
            <pc:docMk/>
            <pc:sldMk cId="820587244" sldId="609"/>
            <ac:grpSpMk id="18" creationId="{F998673D-C45F-0113-2D5A-8121CFD35A27}"/>
          </ac:grpSpMkLst>
        </pc:grpChg>
        <pc:grpChg chg="mod">
          <ac:chgData name="TABATA Akihiro" userId="dce786f4-e27d-4707-8b5c-462080f533e8" providerId="ADAL" clId="{09FCFFB4-D982-754A-913C-948C7C244A92}" dt="2023-02-06T17:46:31.368" v="11307"/>
          <ac:grpSpMkLst>
            <pc:docMk/>
            <pc:sldMk cId="820587244" sldId="609"/>
            <ac:grpSpMk id="19" creationId="{8AA03858-2AE0-B176-A1DA-A8174DA78569}"/>
          </ac:grpSpMkLst>
        </pc:grpChg>
        <pc:grpChg chg="del">
          <ac:chgData name="TABATA Akihiro" userId="dce786f4-e27d-4707-8b5c-462080f533e8" providerId="ADAL" clId="{09FCFFB4-D982-754A-913C-948C7C244A92}" dt="2023-02-06T17:46:30.901" v="11306" actId="478"/>
          <ac:grpSpMkLst>
            <pc:docMk/>
            <pc:sldMk cId="820587244" sldId="609"/>
            <ac:grpSpMk id="28" creationId="{EDE5F48F-798A-6C57-952D-F264B8013F09}"/>
          </ac:grpSpMkLst>
        </pc:grpChg>
        <pc:grpChg chg="mod">
          <ac:chgData name="TABATA Akihiro" userId="dce786f4-e27d-4707-8b5c-462080f533e8" providerId="ADAL" clId="{09FCFFB4-D982-754A-913C-948C7C244A92}" dt="2023-02-06T17:46:31.368" v="11307"/>
          <ac:grpSpMkLst>
            <pc:docMk/>
            <pc:sldMk cId="820587244" sldId="609"/>
            <ac:grpSpMk id="36" creationId="{8958C442-5D20-7812-7F5D-2BA5452257B6}"/>
          </ac:grpSpMkLst>
        </pc:grpChg>
        <pc:grpChg chg="add mod">
          <ac:chgData name="TABATA Akihiro" userId="dce786f4-e27d-4707-8b5c-462080f533e8" providerId="ADAL" clId="{09FCFFB4-D982-754A-913C-948C7C244A92}" dt="2023-02-06T17:46:31.368" v="11307"/>
          <ac:grpSpMkLst>
            <pc:docMk/>
            <pc:sldMk cId="820587244" sldId="609"/>
            <ac:grpSpMk id="46" creationId="{6A25E197-734B-BE3C-3AA3-A3B9D13D81B3}"/>
          </ac:grpSpMkLst>
        </pc:grpChg>
        <pc:picChg chg="del">
          <ac:chgData name="TABATA Akihiro" userId="dce786f4-e27d-4707-8b5c-462080f533e8" providerId="ADAL" clId="{09FCFFB4-D982-754A-913C-948C7C244A92}" dt="2023-02-06T17:46:30.901" v="11306" actId="478"/>
          <ac:picMkLst>
            <pc:docMk/>
            <pc:sldMk cId="820587244" sldId="609"/>
            <ac:picMk id="22" creationId="{FBD7F713-E8F7-9F58-AF06-C9C2F41ED803}"/>
          </ac:picMkLst>
        </pc:picChg>
        <pc:picChg chg="del">
          <ac:chgData name="TABATA Akihiro" userId="dce786f4-e27d-4707-8b5c-462080f533e8" providerId="ADAL" clId="{09FCFFB4-D982-754A-913C-948C7C244A92}" dt="2023-02-06T17:46:30.901" v="11306" actId="478"/>
          <ac:picMkLst>
            <pc:docMk/>
            <pc:sldMk cId="820587244" sldId="609"/>
            <ac:picMk id="23" creationId="{8686C35B-04FB-62CD-9A65-4D6689D68B28}"/>
          </ac:picMkLst>
        </pc:picChg>
        <pc:picChg chg="del">
          <ac:chgData name="TABATA Akihiro" userId="dce786f4-e27d-4707-8b5c-462080f533e8" providerId="ADAL" clId="{09FCFFB4-D982-754A-913C-948C7C244A92}" dt="2023-02-06T17:46:30.901" v="11306" actId="478"/>
          <ac:picMkLst>
            <pc:docMk/>
            <pc:sldMk cId="820587244" sldId="609"/>
            <ac:picMk id="31" creationId="{4E4842E4-04D7-6645-03C5-86637C950367}"/>
          </ac:picMkLst>
        </pc:picChg>
        <pc:picChg chg="del">
          <ac:chgData name="TABATA Akihiro" userId="dce786f4-e27d-4707-8b5c-462080f533e8" providerId="ADAL" clId="{09FCFFB4-D982-754A-913C-948C7C244A92}" dt="2023-02-06T17:46:30.901" v="11306" actId="478"/>
          <ac:picMkLst>
            <pc:docMk/>
            <pc:sldMk cId="820587244" sldId="609"/>
            <ac:picMk id="32" creationId="{DD998CDA-6BA3-5FFE-889E-787FA15DD9DA}"/>
          </ac:picMkLst>
        </pc:picChg>
        <pc:picChg chg="mod">
          <ac:chgData name="TABATA Akihiro" userId="dce786f4-e27d-4707-8b5c-462080f533e8" providerId="ADAL" clId="{09FCFFB4-D982-754A-913C-948C7C244A92}" dt="2023-02-06T17:46:31.368" v="11307"/>
          <ac:picMkLst>
            <pc:docMk/>
            <pc:sldMk cId="820587244" sldId="609"/>
            <ac:picMk id="37" creationId="{90705824-7BD3-9209-CC65-CA363D7C5F66}"/>
          </ac:picMkLst>
        </pc:picChg>
        <pc:picChg chg="mod">
          <ac:chgData name="TABATA Akihiro" userId="dce786f4-e27d-4707-8b5c-462080f533e8" providerId="ADAL" clId="{09FCFFB4-D982-754A-913C-948C7C244A92}" dt="2023-02-06T17:46:31.368" v="11307"/>
          <ac:picMkLst>
            <pc:docMk/>
            <pc:sldMk cId="820587244" sldId="609"/>
            <ac:picMk id="38" creationId="{3352A7F1-414D-394E-B364-94628601BBC7}"/>
          </ac:picMkLst>
        </pc:picChg>
        <pc:picChg chg="mod">
          <ac:chgData name="TABATA Akihiro" userId="dce786f4-e27d-4707-8b5c-462080f533e8" providerId="ADAL" clId="{09FCFFB4-D982-754A-913C-948C7C244A92}" dt="2023-02-06T17:46:31.368" v="11307"/>
          <ac:picMkLst>
            <pc:docMk/>
            <pc:sldMk cId="820587244" sldId="609"/>
            <ac:picMk id="40" creationId="{62006380-9D63-3791-C66D-B8EAFB8B3919}"/>
          </ac:picMkLst>
        </pc:picChg>
        <pc:picChg chg="mod">
          <ac:chgData name="TABATA Akihiro" userId="dce786f4-e27d-4707-8b5c-462080f533e8" providerId="ADAL" clId="{09FCFFB4-D982-754A-913C-948C7C244A92}" dt="2023-02-06T17:46:31.368" v="11307"/>
          <ac:picMkLst>
            <pc:docMk/>
            <pc:sldMk cId="820587244" sldId="609"/>
            <ac:picMk id="41" creationId="{B2D0FC37-78FA-507E-7AC1-540CA5772DE4}"/>
          </ac:picMkLst>
        </pc:picChg>
        <pc:picChg chg="mod">
          <ac:chgData name="TABATA Akihiro" userId="dce786f4-e27d-4707-8b5c-462080f533e8" providerId="ADAL" clId="{09FCFFB4-D982-754A-913C-948C7C244A92}" dt="2023-02-06T17:46:31.368" v="11307"/>
          <ac:picMkLst>
            <pc:docMk/>
            <pc:sldMk cId="820587244" sldId="609"/>
            <ac:picMk id="42" creationId="{83783C06-BD95-28A6-7DF9-AFECD2A3226E}"/>
          </ac:picMkLst>
        </pc:picChg>
        <pc:picChg chg="mod">
          <ac:chgData name="TABATA Akihiro" userId="dce786f4-e27d-4707-8b5c-462080f533e8" providerId="ADAL" clId="{09FCFFB4-D982-754A-913C-948C7C244A92}" dt="2023-02-06T17:46:31.368" v="11307"/>
          <ac:picMkLst>
            <pc:docMk/>
            <pc:sldMk cId="820587244" sldId="609"/>
            <ac:picMk id="43" creationId="{A9581EA3-1701-EE47-9671-26C1A1410E2B}"/>
          </ac:picMkLst>
        </pc:picChg>
        <pc:picChg chg="mod">
          <ac:chgData name="TABATA Akihiro" userId="dce786f4-e27d-4707-8b5c-462080f533e8" providerId="ADAL" clId="{09FCFFB4-D982-754A-913C-948C7C244A92}" dt="2023-02-06T17:46:31.368" v="11307"/>
          <ac:picMkLst>
            <pc:docMk/>
            <pc:sldMk cId="820587244" sldId="609"/>
            <ac:picMk id="44" creationId="{218820F2-4FAE-F97D-8564-56F3F1EDBF78}"/>
          </ac:picMkLst>
        </pc:picChg>
        <pc:picChg chg="mod">
          <ac:chgData name="TABATA Akihiro" userId="dce786f4-e27d-4707-8b5c-462080f533e8" providerId="ADAL" clId="{09FCFFB4-D982-754A-913C-948C7C244A92}" dt="2023-02-06T17:46:31.368" v="11307"/>
          <ac:picMkLst>
            <pc:docMk/>
            <pc:sldMk cId="820587244" sldId="609"/>
            <ac:picMk id="45" creationId="{208B1D36-4FBA-0433-54E2-E9E1611AB2C4}"/>
          </ac:picMkLst>
        </pc:picChg>
        <pc:picChg chg="mod">
          <ac:chgData name="TABATA Akihiro" userId="dce786f4-e27d-4707-8b5c-462080f533e8" providerId="ADAL" clId="{09FCFFB4-D982-754A-913C-948C7C244A92}" dt="2023-02-06T17:46:31.368" v="11307"/>
          <ac:picMkLst>
            <pc:docMk/>
            <pc:sldMk cId="820587244" sldId="609"/>
            <ac:picMk id="47" creationId="{50F64E39-8262-76EA-1C15-5BABC97AC52C}"/>
          </ac:picMkLst>
        </pc:picChg>
        <pc:picChg chg="mod">
          <ac:chgData name="TABATA Akihiro" userId="dce786f4-e27d-4707-8b5c-462080f533e8" providerId="ADAL" clId="{09FCFFB4-D982-754A-913C-948C7C244A92}" dt="2023-02-06T17:46:31.368" v="11307"/>
          <ac:picMkLst>
            <pc:docMk/>
            <pc:sldMk cId="820587244" sldId="609"/>
            <ac:picMk id="48" creationId="{7A5A7F0B-6113-7F3C-C8AA-B35627562069}"/>
          </ac:picMkLst>
        </pc:picChg>
      </pc:sldChg>
      <pc:sldChg chg="modSp add mod">
        <pc:chgData name="TABATA Akihiro" userId="dce786f4-e27d-4707-8b5c-462080f533e8" providerId="ADAL" clId="{09FCFFB4-D982-754A-913C-948C7C244A92}" dt="2023-02-06T16:44:58.896" v="10814" actId="15"/>
        <pc:sldMkLst>
          <pc:docMk/>
          <pc:sldMk cId="4124801502" sldId="610"/>
        </pc:sldMkLst>
        <pc:spChg chg="mod">
          <ac:chgData name="TABATA Akihiro" userId="dce786f4-e27d-4707-8b5c-462080f533e8" providerId="ADAL" clId="{09FCFFB4-D982-754A-913C-948C7C244A92}" dt="2023-02-06T16:38:25.464" v="10691" actId="6549"/>
          <ac:spMkLst>
            <pc:docMk/>
            <pc:sldMk cId="4124801502" sldId="610"/>
            <ac:spMk id="2" creationId="{29CE609C-C339-20C5-F4A2-3BD1D85E6BC6}"/>
          </ac:spMkLst>
        </pc:spChg>
        <pc:spChg chg="mod">
          <ac:chgData name="TABATA Akihiro" userId="dce786f4-e27d-4707-8b5c-462080f533e8" providerId="ADAL" clId="{09FCFFB4-D982-754A-913C-948C7C244A92}" dt="2023-02-06T16:44:58.896" v="10814" actId="15"/>
          <ac:spMkLst>
            <pc:docMk/>
            <pc:sldMk cId="4124801502" sldId="610"/>
            <ac:spMk id="3" creationId="{716440A7-AC2B-7AD5-79C8-D6B043012F87}"/>
          </ac:spMkLst>
        </pc:spChg>
      </pc:sldChg>
      <pc:sldChg chg="addSp delSp modSp add del mod">
        <pc:chgData name="TABATA Akihiro" userId="dce786f4-e27d-4707-8b5c-462080f533e8" providerId="ADAL" clId="{09FCFFB4-D982-754A-913C-948C7C244A92}" dt="2023-02-06T17:43:51.547" v="11246" actId="2696"/>
        <pc:sldMkLst>
          <pc:docMk/>
          <pc:sldMk cId="2208635855" sldId="611"/>
        </pc:sldMkLst>
        <pc:spChg chg="mod">
          <ac:chgData name="TABATA Akihiro" userId="dce786f4-e27d-4707-8b5c-462080f533e8" providerId="ADAL" clId="{09FCFFB4-D982-754A-913C-948C7C244A92}" dt="2023-02-06T16:46:39.615" v="10856" actId="20577"/>
          <ac:spMkLst>
            <pc:docMk/>
            <pc:sldMk cId="2208635855" sldId="611"/>
            <ac:spMk id="2" creationId="{29CE609C-C339-20C5-F4A2-3BD1D85E6BC6}"/>
          </ac:spMkLst>
        </pc:spChg>
        <pc:spChg chg="add mod">
          <ac:chgData name="TABATA Akihiro" userId="dce786f4-e27d-4707-8b5c-462080f533e8" providerId="ADAL" clId="{09FCFFB4-D982-754A-913C-948C7C244A92}" dt="2023-02-06T16:47:56.705" v="10901" actId="20577"/>
          <ac:spMkLst>
            <pc:docMk/>
            <pc:sldMk cId="2208635855" sldId="611"/>
            <ac:spMk id="3" creationId="{647E3EE5-C069-6478-F4BF-584D532B4ED7}"/>
          </ac:spMkLst>
        </pc:spChg>
        <pc:spChg chg="mod">
          <ac:chgData name="TABATA Akihiro" userId="dce786f4-e27d-4707-8b5c-462080f533e8" providerId="ADAL" clId="{09FCFFB4-D982-754A-913C-948C7C244A92}" dt="2023-02-06T16:47:28.947" v="10892"/>
          <ac:spMkLst>
            <pc:docMk/>
            <pc:sldMk cId="2208635855" sldId="611"/>
            <ac:spMk id="13" creationId="{2E9310FF-D9D4-EC3D-7A2E-3A4B0388021B}"/>
          </ac:spMkLst>
        </pc:spChg>
        <pc:spChg chg="mod">
          <ac:chgData name="TABATA Akihiro" userId="dce786f4-e27d-4707-8b5c-462080f533e8" providerId="ADAL" clId="{09FCFFB4-D982-754A-913C-948C7C244A92}" dt="2023-02-06T16:47:28.947" v="10892"/>
          <ac:spMkLst>
            <pc:docMk/>
            <pc:sldMk cId="2208635855" sldId="611"/>
            <ac:spMk id="14" creationId="{CEEC714B-56B7-5CC6-B12A-E11AF1C504B2}"/>
          </ac:spMkLst>
        </pc:spChg>
        <pc:spChg chg="mod">
          <ac:chgData name="TABATA Akihiro" userId="dce786f4-e27d-4707-8b5c-462080f533e8" providerId="ADAL" clId="{09FCFFB4-D982-754A-913C-948C7C244A92}" dt="2023-02-06T16:47:28.947" v="10892"/>
          <ac:spMkLst>
            <pc:docMk/>
            <pc:sldMk cId="2208635855" sldId="611"/>
            <ac:spMk id="15" creationId="{3D916655-4F76-BFBA-663B-C9D5650E8EF1}"/>
          </ac:spMkLst>
        </pc:spChg>
        <pc:spChg chg="add mod">
          <ac:chgData name="TABATA Akihiro" userId="dce786f4-e27d-4707-8b5c-462080f533e8" providerId="ADAL" clId="{09FCFFB4-D982-754A-913C-948C7C244A92}" dt="2023-02-06T16:48:10.264" v="10903" actId="1076"/>
          <ac:spMkLst>
            <pc:docMk/>
            <pc:sldMk cId="2208635855" sldId="611"/>
            <ac:spMk id="18" creationId="{27C7C321-5E7E-80A0-B9DB-D0039D001313}"/>
          </ac:spMkLst>
        </pc:spChg>
        <pc:spChg chg="add mod">
          <ac:chgData name="TABATA Akihiro" userId="dce786f4-e27d-4707-8b5c-462080f533e8" providerId="ADAL" clId="{09FCFFB4-D982-754A-913C-948C7C244A92}" dt="2023-02-06T16:48:10.264" v="10903" actId="1076"/>
          <ac:spMkLst>
            <pc:docMk/>
            <pc:sldMk cId="2208635855" sldId="611"/>
            <ac:spMk id="19" creationId="{22145E4E-C4F5-0126-C35D-17175B6795AD}"/>
          </ac:spMkLst>
        </pc:spChg>
        <pc:spChg chg="add mod">
          <ac:chgData name="TABATA Akihiro" userId="dce786f4-e27d-4707-8b5c-462080f533e8" providerId="ADAL" clId="{09FCFFB4-D982-754A-913C-948C7C244A92}" dt="2023-02-06T16:48:14.075" v="10905" actId="1076"/>
          <ac:spMkLst>
            <pc:docMk/>
            <pc:sldMk cId="2208635855" sldId="611"/>
            <ac:spMk id="20" creationId="{69D68EA1-E7CC-7C2E-36A4-CB81AF702035}"/>
          </ac:spMkLst>
        </pc:spChg>
        <pc:spChg chg="add mod">
          <ac:chgData name="TABATA Akihiro" userId="dce786f4-e27d-4707-8b5c-462080f533e8" providerId="ADAL" clId="{09FCFFB4-D982-754A-913C-948C7C244A92}" dt="2023-02-06T16:48:10.264" v="10903" actId="1076"/>
          <ac:spMkLst>
            <pc:docMk/>
            <pc:sldMk cId="2208635855" sldId="611"/>
            <ac:spMk id="25" creationId="{90C64E51-7147-6B32-187F-79CE6C79880E}"/>
          </ac:spMkLst>
        </pc:spChg>
        <pc:spChg chg="add mod">
          <ac:chgData name="TABATA Akihiro" userId="dce786f4-e27d-4707-8b5c-462080f533e8" providerId="ADAL" clId="{09FCFFB4-D982-754A-913C-948C7C244A92}" dt="2023-02-06T16:48:10.264" v="10903" actId="1076"/>
          <ac:spMkLst>
            <pc:docMk/>
            <pc:sldMk cId="2208635855" sldId="611"/>
            <ac:spMk id="27" creationId="{59C72372-E69E-777E-4ACE-8ABB7A98E9E7}"/>
          </ac:spMkLst>
        </pc:spChg>
        <pc:spChg chg="add mod">
          <ac:chgData name="TABATA Akihiro" userId="dce786f4-e27d-4707-8b5c-462080f533e8" providerId="ADAL" clId="{09FCFFB4-D982-754A-913C-948C7C244A92}" dt="2023-02-06T16:48:10.264" v="10903" actId="1076"/>
          <ac:spMkLst>
            <pc:docMk/>
            <pc:sldMk cId="2208635855" sldId="611"/>
            <ac:spMk id="28" creationId="{F07A47E2-6CFC-ED75-6DE9-B31765B84236}"/>
          </ac:spMkLst>
        </pc:spChg>
        <pc:spChg chg="add mod">
          <ac:chgData name="TABATA Akihiro" userId="dce786f4-e27d-4707-8b5c-462080f533e8" providerId="ADAL" clId="{09FCFFB4-D982-754A-913C-948C7C244A92}" dt="2023-02-06T16:48:10.264" v="10903" actId="1076"/>
          <ac:spMkLst>
            <pc:docMk/>
            <pc:sldMk cId="2208635855" sldId="611"/>
            <ac:spMk id="29" creationId="{FDC5D724-E1C7-9FBB-F191-570134E73259}"/>
          </ac:spMkLst>
        </pc:spChg>
        <pc:grpChg chg="del mod">
          <ac:chgData name="TABATA Akihiro" userId="dce786f4-e27d-4707-8b5c-462080f533e8" providerId="ADAL" clId="{09FCFFB4-D982-754A-913C-948C7C244A92}" dt="2023-02-06T16:47:24.723" v="10891" actId="478"/>
          <ac:grpSpMkLst>
            <pc:docMk/>
            <pc:sldMk cId="2208635855" sldId="611"/>
            <ac:grpSpMk id="7" creationId="{1A65D10E-3E37-6B84-AE0A-01007F8B7011}"/>
          </ac:grpSpMkLst>
        </pc:grpChg>
        <pc:grpChg chg="add mod">
          <ac:chgData name="TABATA Akihiro" userId="dce786f4-e27d-4707-8b5c-462080f533e8" providerId="ADAL" clId="{09FCFFB4-D982-754A-913C-948C7C244A92}" dt="2023-02-06T16:47:28.947" v="10892"/>
          <ac:grpSpMkLst>
            <pc:docMk/>
            <pc:sldMk cId="2208635855" sldId="611"/>
            <ac:grpSpMk id="8" creationId="{A5E1E22B-E6DF-B6A3-8D55-5163A5E19140}"/>
          </ac:grpSpMkLst>
        </pc:grpChg>
        <pc:grpChg chg="del">
          <ac:chgData name="TABATA Akihiro" userId="dce786f4-e27d-4707-8b5c-462080f533e8" providerId="ADAL" clId="{09FCFFB4-D982-754A-913C-948C7C244A92}" dt="2023-02-06T16:46:43.944" v="10857" actId="478"/>
          <ac:grpSpMkLst>
            <pc:docMk/>
            <pc:sldMk cId="2208635855" sldId="611"/>
            <ac:grpSpMk id="12" creationId="{8EFB13FE-6B6B-6687-A75A-76E9CD4C44DD}"/>
          </ac:grpSpMkLst>
        </pc:grpChg>
        <pc:grpChg chg="add mod">
          <ac:chgData name="TABATA Akihiro" userId="dce786f4-e27d-4707-8b5c-462080f533e8" providerId="ADAL" clId="{09FCFFB4-D982-754A-913C-948C7C244A92}" dt="2023-02-06T16:50:14.116" v="10921" actId="1076"/>
          <ac:grpSpMkLst>
            <pc:docMk/>
            <pc:sldMk cId="2208635855" sldId="611"/>
            <ac:grpSpMk id="31" creationId="{A369C6ED-3BE7-349E-8C8F-E49B3141AFAC}"/>
          </ac:grpSpMkLst>
        </pc:grpChg>
        <pc:picChg chg="add mod">
          <ac:chgData name="TABATA Akihiro" userId="dce786f4-e27d-4707-8b5c-462080f533e8" providerId="ADAL" clId="{09FCFFB4-D982-754A-913C-948C7C244A92}" dt="2023-02-06T16:48:10.264" v="10903" actId="1076"/>
          <ac:picMkLst>
            <pc:docMk/>
            <pc:sldMk cId="2208635855" sldId="611"/>
            <ac:picMk id="16" creationId="{7FF6DF09-AEE7-9840-7123-D29B81100C0D}"/>
          </ac:picMkLst>
        </pc:picChg>
        <pc:picChg chg="add mod">
          <ac:chgData name="TABATA Akihiro" userId="dce786f4-e27d-4707-8b5c-462080f533e8" providerId="ADAL" clId="{09FCFFB4-D982-754A-913C-948C7C244A92}" dt="2023-02-06T16:48:10.264" v="10903" actId="1076"/>
          <ac:picMkLst>
            <pc:docMk/>
            <pc:sldMk cId="2208635855" sldId="611"/>
            <ac:picMk id="17" creationId="{AE426A10-E70D-33C5-3CC2-5D27BDF01DB5}"/>
          </ac:picMkLst>
        </pc:picChg>
        <pc:picChg chg="add mod">
          <ac:chgData name="TABATA Akihiro" userId="dce786f4-e27d-4707-8b5c-462080f533e8" providerId="ADAL" clId="{09FCFFB4-D982-754A-913C-948C7C244A92}" dt="2023-02-06T16:48:10.264" v="10903" actId="1076"/>
          <ac:picMkLst>
            <pc:docMk/>
            <pc:sldMk cId="2208635855" sldId="611"/>
            <ac:picMk id="21" creationId="{B772BC66-C771-484D-D715-883F5334A837}"/>
          </ac:picMkLst>
        </pc:picChg>
        <pc:picChg chg="add mod">
          <ac:chgData name="TABATA Akihiro" userId="dce786f4-e27d-4707-8b5c-462080f533e8" providerId="ADAL" clId="{09FCFFB4-D982-754A-913C-948C7C244A92}" dt="2023-02-06T16:48:10.264" v="10903" actId="1076"/>
          <ac:picMkLst>
            <pc:docMk/>
            <pc:sldMk cId="2208635855" sldId="611"/>
            <ac:picMk id="26" creationId="{96AB1726-9950-F7E9-259D-475E85105FB7}"/>
          </ac:picMkLst>
        </pc:picChg>
        <pc:picChg chg="add mod">
          <ac:chgData name="TABATA Akihiro" userId="dce786f4-e27d-4707-8b5c-462080f533e8" providerId="ADAL" clId="{09FCFFB4-D982-754A-913C-948C7C244A92}" dt="2023-02-06T16:48:10.264" v="10903" actId="1076"/>
          <ac:picMkLst>
            <pc:docMk/>
            <pc:sldMk cId="2208635855" sldId="611"/>
            <ac:picMk id="30" creationId="{BA07C750-58FE-F7B7-FA4E-78EED6106338}"/>
          </ac:picMkLst>
        </pc:picChg>
      </pc:sldChg>
      <pc:sldChg chg="addSp delSp modSp add mod">
        <pc:chgData name="TABATA Akihiro" userId="dce786f4-e27d-4707-8b5c-462080f533e8" providerId="ADAL" clId="{09FCFFB4-D982-754A-913C-948C7C244A92}" dt="2023-02-06T17:49:01.293" v="11340" actId="1038"/>
        <pc:sldMkLst>
          <pc:docMk/>
          <pc:sldMk cId="4215004553" sldId="612"/>
        </pc:sldMkLst>
        <pc:spChg chg="mod">
          <ac:chgData name="TABATA Akihiro" userId="dce786f4-e27d-4707-8b5c-462080f533e8" providerId="ADAL" clId="{09FCFFB4-D982-754A-913C-948C7C244A92}" dt="2023-02-06T17:36:03.009" v="11239"/>
          <ac:spMkLst>
            <pc:docMk/>
            <pc:sldMk cId="4215004553" sldId="612"/>
            <ac:spMk id="2" creationId="{120370D0-E9BB-66EF-A735-5C992453E36E}"/>
          </ac:spMkLst>
        </pc:spChg>
        <pc:spChg chg="mod">
          <ac:chgData name="TABATA Akihiro" userId="dce786f4-e27d-4707-8b5c-462080f533e8" providerId="ADAL" clId="{09FCFFB4-D982-754A-913C-948C7C244A92}" dt="2023-02-06T17:47:49.373" v="11331" actId="6549"/>
          <ac:spMkLst>
            <pc:docMk/>
            <pc:sldMk cId="4215004553" sldId="612"/>
            <ac:spMk id="3" creationId="{B518479C-FF28-1D42-5957-7FB757B7D54B}"/>
          </ac:spMkLst>
        </pc:spChg>
        <pc:spChg chg="del mod">
          <ac:chgData name="TABATA Akihiro" userId="dce786f4-e27d-4707-8b5c-462080f533e8" providerId="ADAL" clId="{09FCFFB4-D982-754A-913C-948C7C244A92}" dt="2023-02-06T17:48:34.289" v="11333" actId="478"/>
          <ac:spMkLst>
            <pc:docMk/>
            <pc:sldMk cId="4215004553" sldId="612"/>
            <ac:spMk id="12" creationId="{994713D8-8750-0DA3-8E2D-ED40E249C6F0}"/>
          </ac:spMkLst>
        </pc:spChg>
        <pc:spChg chg="del mod">
          <ac:chgData name="TABATA Akihiro" userId="dce786f4-e27d-4707-8b5c-462080f533e8" providerId="ADAL" clId="{09FCFFB4-D982-754A-913C-948C7C244A92}" dt="2023-02-06T17:48:34.289" v="11333" actId="478"/>
          <ac:spMkLst>
            <pc:docMk/>
            <pc:sldMk cId="4215004553" sldId="612"/>
            <ac:spMk id="13" creationId="{612D513D-91CC-1768-A725-C7E818E4010A}"/>
          </ac:spMkLst>
        </pc:spChg>
        <pc:spChg chg="mod">
          <ac:chgData name="TABATA Akihiro" userId="dce786f4-e27d-4707-8b5c-462080f533e8" providerId="ADAL" clId="{09FCFFB4-D982-754A-913C-948C7C244A92}" dt="2023-02-06T17:48:34.649" v="11334"/>
          <ac:spMkLst>
            <pc:docMk/>
            <pc:sldMk cId="4215004553" sldId="612"/>
            <ac:spMk id="15" creationId="{EDCFCE8B-1E05-B1A6-A478-BA3510DF8398}"/>
          </ac:spMkLst>
        </pc:spChg>
        <pc:spChg chg="del mod">
          <ac:chgData name="TABATA Akihiro" userId="dce786f4-e27d-4707-8b5c-462080f533e8" providerId="ADAL" clId="{09FCFFB4-D982-754A-913C-948C7C244A92}" dt="2023-02-06T17:48:34.289" v="11333" actId="478"/>
          <ac:spMkLst>
            <pc:docMk/>
            <pc:sldMk cId="4215004553" sldId="612"/>
            <ac:spMk id="18" creationId="{F9259188-6BD8-9775-9431-ABE245A10535}"/>
          </ac:spMkLst>
        </pc:spChg>
        <pc:spChg chg="del mod">
          <ac:chgData name="TABATA Akihiro" userId="dce786f4-e27d-4707-8b5c-462080f533e8" providerId="ADAL" clId="{09FCFFB4-D982-754A-913C-948C7C244A92}" dt="2023-02-06T17:48:34.289" v="11333" actId="478"/>
          <ac:spMkLst>
            <pc:docMk/>
            <pc:sldMk cId="4215004553" sldId="612"/>
            <ac:spMk id="20" creationId="{6884C5A0-387E-0BAD-D0DB-6ED643CF901D}"/>
          </ac:spMkLst>
        </pc:spChg>
        <pc:spChg chg="del mod">
          <ac:chgData name="TABATA Akihiro" userId="dce786f4-e27d-4707-8b5c-462080f533e8" providerId="ADAL" clId="{09FCFFB4-D982-754A-913C-948C7C244A92}" dt="2023-02-06T17:48:34.289" v="11333" actId="478"/>
          <ac:spMkLst>
            <pc:docMk/>
            <pc:sldMk cId="4215004553" sldId="612"/>
            <ac:spMk id="21" creationId="{72CC990F-1989-9650-DDB0-5811B1DA1247}"/>
          </ac:spMkLst>
        </pc:spChg>
        <pc:spChg chg="del mod">
          <ac:chgData name="TABATA Akihiro" userId="dce786f4-e27d-4707-8b5c-462080f533e8" providerId="ADAL" clId="{09FCFFB4-D982-754A-913C-948C7C244A92}" dt="2023-02-06T17:48:34.289" v="11333" actId="478"/>
          <ac:spMkLst>
            <pc:docMk/>
            <pc:sldMk cId="4215004553" sldId="612"/>
            <ac:spMk id="22" creationId="{C8F4F93F-DC87-D38E-F662-09BBF8C838BA}"/>
          </ac:spMkLst>
        </pc:spChg>
        <pc:spChg chg="del mod">
          <ac:chgData name="TABATA Akihiro" userId="dce786f4-e27d-4707-8b5c-462080f533e8" providerId="ADAL" clId="{09FCFFB4-D982-754A-913C-948C7C244A92}" dt="2023-02-06T17:48:34.289" v="11333" actId="478"/>
          <ac:spMkLst>
            <pc:docMk/>
            <pc:sldMk cId="4215004553" sldId="612"/>
            <ac:spMk id="23" creationId="{C5B3B2BF-3DEA-EF52-7C20-F91E313DEC5C}"/>
          </ac:spMkLst>
        </pc:spChg>
        <pc:spChg chg="mod">
          <ac:chgData name="TABATA Akihiro" userId="dce786f4-e27d-4707-8b5c-462080f533e8" providerId="ADAL" clId="{09FCFFB4-D982-754A-913C-948C7C244A92}" dt="2023-02-06T17:49:01.293" v="11340" actId="1038"/>
          <ac:spMkLst>
            <pc:docMk/>
            <pc:sldMk cId="4215004553" sldId="612"/>
            <ac:spMk id="24" creationId="{1FC33E79-5F5D-A9B9-35DE-0B63D07868F2}"/>
          </ac:spMkLst>
        </pc:spChg>
        <pc:spChg chg="mod">
          <ac:chgData name="TABATA Akihiro" userId="dce786f4-e27d-4707-8b5c-462080f533e8" providerId="ADAL" clId="{09FCFFB4-D982-754A-913C-948C7C244A92}" dt="2023-02-06T17:49:01.293" v="11340" actId="1038"/>
          <ac:spMkLst>
            <pc:docMk/>
            <pc:sldMk cId="4215004553" sldId="612"/>
            <ac:spMk id="27" creationId="{5AB25CD9-A310-16AE-0A76-F64409716A65}"/>
          </ac:spMkLst>
        </pc:spChg>
        <pc:spChg chg="mod">
          <ac:chgData name="TABATA Akihiro" userId="dce786f4-e27d-4707-8b5c-462080f533e8" providerId="ADAL" clId="{09FCFFB4-D982-754A-913C-948C7C244A92}" dt="2023-02-06T17:49:01.293" v="11340" actId="1038"/>
          <ac:spMkLst>
            <pc:docMk/>
            <pc:sldMk cId="4215004553" sldId="612"/>
            <ac:spMk id="28" creationId="{374EA500-C350-0BF1-A587-3FF586375DC8}"/>
          </ac:spMkLst>
        </pc:spChg>
        <pc:spChg chg="mod">
          <ac:chgData name="TABATA Akihiro" userId="dce786f4-e27d-4707-8b5c-462080f533e8" providerId="ADAL" clId="{09FCFFB4-D982-754A-913C-948C7C244A92}" dt="2023-02-06T17:48:34.649" v="11334"/>
          <ac:spMkLst>
            <pc:docMk/>
            <pc:sldMk cId="4215004553" sldId="612"/>
            <ac:spMk id="33" creationId="{3CD31462-A342-8C15-4270-1F44E7C08E64}"/>
          </ac:spMkLst>
        </pc:spChg>
        <pc:spChg chg="mod">
          <ac:chgData name="TABATA Akihiro" userId="dce786f4-e27d-4707-8b5c-462080f533e8" providerId="ADAL" clId="{09FCFFB4-D982-754A-913C-948C7C244A92}" dt="2023-02-06T17:48:34.649" v="11334"/>
          <ac:spMkLst>
            <pc:docMk/>
            <pc:sldMk cId="4215004553" sldId="612"/>
            <ac:spMk id="34" creationId="{4B2F3BBD-39BE-8B15-79CE-9FFF04E29A9B}"/>
          </ac:spMkLst>
        </pc:spChg>
        <pc:spChg chg="mod">
          <ac:chgData name="TABATA Akihiro" userId="dce786f4-e27d-4707-8b5c-462080f533e8" providerId="ADAL" clId="{09FCFFB4-D982-754A-913C-948C7C244A92}" dt="2023-02-06T17:48:34.649" v="11334"/>
          <ac:spMkLst>
            <pc:docMk/>
            <pc:sldMk cId="4215004553" sldId="612"/>
            <ac:spMk id="35" creationId="{D31E8CB7-1BA6-B1EC-8BF8-189ADF555B01}"/>
          </ac:spMkLst>
        </pc:spChg>
        <pc:spChg chg="mod">
          <ac:chgData name="TABATA Akihiro" userId="dce786f4-e27d-4707-8b5c-462080f533e8" providerId="ADAL" clId="{09FCFFB4-D982-754A-913C-948C7C244A92}" dt="2023-02-06T17:48:34.649" v="11334"/>
          <ac:spMkLst>
            <pc:docMk/>
            <pc:sldMk cId="4215004553" sldId="612"/>
            <ac:spMk id="36" creationId="{3371D6BB-A56C-9483-E9F2-F551ABA60734}"/>
          </ac:spMkLst>
        </pc:spChg>
        <pc:grpChg chg="mod">
          <ac:chgData name="TABATA Akihiro" userId="dce786f4-e27d-4707-8b5c-462080f533e8" providerId="ADAL" clId="{09FCFFB4-D982-754A-913C-948C7C244A92}" dt="2023-02-06T17:36:44.097" v="11244" actId="1076"/>
          <ac:grpSpMkLst>
            <pc:docMk/>
            <pc:sldMk cId="4215004553" sldId="612"/>
            <ac:grpSpMk id="9" creationId="{CF74C5D0-CAC3-F769-EEB0-5AB35E80052B}"/>
          </ac:grpSpMkLst>
        </pc:grpChg>
        <pc:grpChg chg="add mod">
          <ac:chgData name="TABATA Akihiro" userId="dce786f4-e27d-4707-8b5c-462080f533e8" providerId="ADAL" clId="{09FCFFB4-D982-754A-913C-948C7C244A92}" dt="2023-02-06T17:48:44.332" v="11335" actId="1076"/>
          <ac:grpSpMkLst>
            <pc:docMk/>
            <pc:sldMk cId="4215004553" sldId="612"/>
            <ac:grpSpMk id="14" creationId="{B246CE0F-8993-0AB6-0983-8B32EB28C086}"/>
          </ac:grpSpMkLst>
        </pc:grpChg>
        <pc:grpChg chg="add mod">
          <ac:chgData name="TABATA Akihiro" userId="dce786f4-e27d-4707-8b5c-462080f533e8" providerId="ADAL" clId="{09FCFFB4-D982-754A-913C-948C7C244A92}" dt="2023-02-06T17:48:44.332" v="11335" actId="1076"/>
          <ac:grpSpMkLst>
            <pc:docMk/>
            <pc:sldMk cId="4215004553" sldId="612"/>
            <ac:grpSpMk id="30" creationId="{656EE670-FE47-7CE8-F1E2-1C85A98913EE}"/>
          </ac:grpSpMkLst>
        </pc:grpChg>
        <pc:picChg chg="del mod">
          <ac:chgData name="TABATA Akihiro" userId="dce786f4-e27d-4707-8b5c-462080f533e8" providerId="ADAL" clId="{09FCFFB4-D982-754A-913C-948C7C244A92}" dt="2023-02-06T17:48:34.289" v="11333" actId="478"/>
          <ac:picMkLst>
            <pc:docMk/>
            <pc:sldMk cId="4215004553" sldId="612"/>
            <ac:picMk id="10" creationId="{970C9EE8-B39A-34DF-E683-2FF3278EE64E}"/>
          </ac:picMkLst>
        </pc:picChg>
        <pc:picChg chg="del mod">
          <ac:chgData name="TABATA Akihiro" userId="dce786f4-e27d-4707-8b5c-462080f533e8" providerId="ADAL" clId="{09FCFFB4-D982-754A-913C-948C7C244A92}" dt="2023-02-06T17:48:34.289" v="11333" actId="478"/>
          <ac:picMkLst>
            <pc:docMk/>
            <pc:sldMk cId="4215004553" sldId="612"/>
            <ac:picMk id="11" creationId="{FF86813B-F6FF-77E0-3BE0-778C87479404}"/>
          </ac:picMkLst>
        </pc:picChg>
        <pc:picChg chg="del mod">
          <ac:chgData name="TABATA Akihiro" userId="dce786f4-e27d-4707-8b5c-462080f533e8" providerId="ADAL" clId="{09FCFFB4-D982-754A-913C-948C7C244A92}" dt="2023-02-06T17:48:34.289" v="11333" actId="478"/>
          <ac:picMkLst>
            <pc:docMk/>
            <pc:sldMk cId="4215004553" sldId="612"/>
            <ac:picMk id="16" creationId="{4ABBABA6-4212-8BC5-FEF2-888337ED5768}"/>
          </ac:picMkLst>
        </pc:picChg>
        <pc:picChg chg="mod">
          <ac:chgData name="TABATA Akihiro" userId="dce786f4-e27d-4707-8b5c-462080f533e8" providerId="ADAL" clId="{09FCFFB4-D982-754A-913C-948C7C244A92}" dt="2023-02-06T17:49:01.293" v="11340" actId="1038"/>
          <ac:picMkLst>
            <pc:docMk/>
            <pc:sldMk cId="4215004553" sldId="612"/>
            <ac:picMk id="17" creationId="{F20FE01E-F986-2DDB-116D-4C75A266571D}"/>
          </ac:picMkLst>
        </pc:picChg>
        <pc:picChg chg="del mod">
          <ac:chgData name="TABATA Akihiro" userId="dce786f4-e27d-4707-8b5c-462080f533e8" providerId="ADAL" clId="{09FCFFB4-D982-754A-913C-948C7C244A92}" dt="2023-02-06T17:48:34.289" v="11333" actId="478"/>
          <ac:picMkLst>
            <pc:docMk/>
            <pc:sldMk cId="4215004553" sldId="612"/>
            <ac:picMk id="19" creationId="{0CC31A91-D603-C530-B34A-DB25D4146FAD}"/>
          </ac:picMkLst>
        </pc:picChg>
        <pc:picChg chg="mod">
          <ac:chgData name="TABATA Akihiro" userId="dce786f4-e27d-4707-8b5c-462080f533e8" providerId="ADAL" clId="{09FCFFB4-D982-754A-913C-948C7C244A92}" dt="2023-02-06T17:49:01.293" v="11340" actId="1038"/>
          <ac:picMkLst>
            <pc:docMk/>
            <pc:sldMk cId="4215004553" sldId="612"/>
            <ac:picMk id="25" creationId="{6A549C1D-6BAD-D59A-B066-491918FCDC6D}"/>
          </ac:picMkLst>
        </pc:picChg>
        <pc:picChg chg="del mod">
          <ac:chgData name="TABATA Akihiro" userId="dce786f4-e27d-4707-8b5c-462080f533e8" providerId="ADAL" clId="{09FCFFB4-D982-754A-913C-948C7C244A92}" dt="2023-02-06T17:48:34.289" v="11333" actId="478"/>
          <ac:picMkLst>
            <pc:docMk/>
            <pc:sldMk cId="4215004553" sldId="612"/>
            <ac:picMk id="26" creationId="{1DDAF5F8-1107-F655-AFAD-7884B381B65F}"/>
          </ac:picMkLst>
        </pc:picChg>
        <pc:picChg chg="mod">
          <ac:chgData name="TABATA Akihiro" userId="dce786f4-e27d-4707-8b5c-462080f533e8" providerId="ADAL" clId="{09FCFFB4-D982-754A-913C-948C7C244A92}" dt="2023-02-06T17:49:01.293" v="11340" actId="1038"/>
          <ac:picMkLst>
            <pc:docMk/>
            <pc:sldMk cId="4215004553" sldId="612"/>
            <ac:picMk id="29" creationId="{C0221FAA-125C-DA4B-B1C9-547894191364}"/>
          </ac:picMkLst>
        </pc:picChg>
        <pc:picChg chg="mod">
          <ac:chgData name="TABATA Akihiro" userId="dce786f4-e27d-4707-8b5c-462080f533e8" providerId="ADAL" clId="{09FCFFB4-D982-754A-913C-948C7C244A92}" dt="2023-02-06T17:48:34.649" v="11334"/>
          <ac:picMkLst>
            <pc:docMk/>
            <pc:sldMk cId="4215004553" sldId="612"/>
            <ac:picMk id="31" creationId="{B98A3F22-CE0B-A1FC-DED9-832964F3EECF}"/>
          </ac:picMkLst>
        </pc:picChg>
        <pc:picChg chg="mod">
          <ac:chgData name="TABATA Akihiro" userId="dce786f4-e27d-4707-8b5c-462080f533e8" providerId="ADAL" clId="{09FCFFB4-D982-754A-913C-948C7C244A92}" dt="2023-02-06T17:48:34.649" v="11334"/>
          <ac:picMkLst>
            <pc:docMk/>
            <pc:sldMk cId="4215004553" sldId="612"/>
            <ac:picMk id="32" creationId="{1D45F362-6A0F-4DCB-69BF-A4F518D9DE9F}"/>
          </ac:picMkLst>
        </pc:picChg>
      </pc:sldChg>
      <pc:sldChg chg="modSp add mod">
        <pc:chgData name="TABATA Akihiro" userId="dce786f4-e27d-4707-8b5c-462080f533e8" providerId="ADAL" clId="{09FCFFB4-D982-754A-913C-948C7C244A92}" dt="2023-02-06T18:05:17.466" v="11723" actId="6549"/>
        <pc:sldMkLst>
          <pc:docMk/>
          <pc:sldMk cId="4261120601" sldId="613"/>
        </pc:sldMkLst>
        <pc:spChg chg="mod">
          <ac:chgData name="TABATA Akihiro" userId="dce786f4-e27d-4707-8b5c-462080f533e8" providerId="ADAL" clId="{09FCFFB4-D982-754A-913C-948C7C244A92}" dt="2023-02-06T18:05:17.466" v="11723" actId="6549"/>
          <ac:spMkLst>
            <pc:docMk/>
            <pc:sldMk cId="4261120601" sldId="613"/>
            <ac:spMk id="3" creationId="{36B50101-2D8D-FAC5-7518-E97D6974FA14}"/>
          </ac:spMkLst>
        </pc:spChg>
      </pc:sldChg>
      <pc:sldChg chg="addSp modSp new mod">
        <pc:chgData name="TABATA Akihiro" userId="dce786f4-e27d-4707-8b5c-462080f533e8" providerId="ADAL" clId="{09FCFFB4-D982-754A-913C-948C7C244A92}" dt="2023-02-07T03:54:08.044" v="12772" actId="27918"/>
        <pc:sldMkLst>
          <pc:docMk/>
          <pc:sldMk cId="3711861090" sldId="614"/>
        </pc:sldMkLst>
        <pc:spChg chg="mod">
          <ac:chgData name="TABATA Akihiro" userId="dce786f4-e27d-4707-8b5c-462080f533e8" providerId="ADAL" clId="{09FCFFB4-D982-754A-913C-948C7C244A92}" dt="2023-02-06T21:00:31.290" v="12467" actId="20577"/>
          <ac:spMkLst>
            <pc:docMk/>
            <pc:sldMk cId="3711861090" sldId="614"/>
            <ac:spMk id="2" creationId="{EFE75D18-BD10-37A4-F5E0-F2381F78C6B5}"/>
          </ac:spMkLst>
        </pc:spChg>
        <pc:graphicFrameChg chg="add mod">
          <ac:chgData name="TABATA Akihiro" userId="dce786f4-e27d-4707-8b5c-462080f533e8" providerId="ADAL" clId="{09FCFFB4-D982-754A-913C-948C7C244A92}" dt="2023-02-06T21:07:56.324" v="12482" actId="1076"/>
          <ac:graphicFrameMkLst>
            <pc:docMk/>
            <pc:sldMk cId="3711861090" sldId="614"/>
            <ac:graphicFrameMk id="7" creationId="{4D2ED024-A671-A405-D091-6D8C7063ED09}"/>
          </ac:graphicFrameMkLst>
        </pc:graphicFrameChg>
        <pc:graphicFrameChg chg="add mod">
          <ac:chgData name="TABATA Akihiro" userId="dce786f4-e27d-4707-8b5c-462080f533e8" providerId="ADAL" clId="{09FCFFB4-D982-754A-913C-948C7C244A92}" dt="2023-02-06T21:08:11.017" v="12484"/>
          <ac:graphicFrameMkLst>
            <pc:docMk/>
            <pc:sldMk cId="3711861090" sldId="614"/>
            <ac:graphicFrameMk id="8" creationId="{79A4AEAF-679E-E8D2-361A-8D8BA8D6A9FC}"/>
          </ac:graphicFrameMkLst>
        </pc:graphicFrameChg>
      </pc:sldChg>
      <pc:sldChg chg="modSp add mod">
        <pc:chgData name="TABATA Akihiro" userId="dce786f4-e27d-4707-8b5c-462080f533e8" providerId="ADAL" clId="{09FCFFB4-D982-754A-913C-948C7C244A92}" dt="2023-02-06T20:51:54.316" v="12459" actId="20577"/>
        <pc:sldMkLst>
          <pc:docMk/>
          <pc:sldMk cId="1338734087" sldId="615"/>
        </pc:sldMkLst>
        <pc:spChg chg="mod">
          <ac:chgData name="TABATA Akihiro" userId="dce786f4-e27d-4707-8b5c-462080f533e8" providerId="ADAL" clId="{09FCFFB4-D982-754A-913C-948C7C244A92}" dt="2023-02-06T20:50:34.108" v="12395" actId="20577"/>
          <ac:spMkLst>
            <pc:docMk/>
            <pc:sldMk cId="1338734087" sldId="615"/>
            <ac:spMk id="3" creationId="{3242D330-92EB-A55B-8B5E-B21DBDD54EF1}"/>
          </ac:spMkLst>
        </pc:spChg>
        <pc:spChg chg="mod">
          <ac:chgData name="TABATA Akihiro" userId="dce786f4-e27d-4707-8b5c-462080f533e8" providerId="ADAL" clId="{09FCFFB4-D982-754A-913C-948C7C244A92}" dt="2023-02-06T20:51:15.853" v="12439" actId="20577"/>
          <ac:spMkLst>
            <pc:docMk/>
            <pc:sldMk cId="1338734087" sldId="615"/>
            <ac:spMk id="10" creationId="{CF61CECA-4119-1E38-D861-34E15C27DF02}"/>
          </ac:spMkLst>
        </pc:spChg>
        <pc:spChg chg="mod">
          <ac:chgData name="TABATA Akihiro" userId="dce786f4-e27d-4707-8b5c-462080f533e8" providerId="ADAL" clId="{09FCFFB4-D982-754A-913C-948C7C244A92}" dt="2023-02-06T20:51:00.716" v="12414" actId="20577"/>
          <ac:spMkLst>
            <pc:docMk/>
            <pc:sldMk cId="1338734087" sldId="615"/>
            <ac:spMk id="12" creationId="{099B2A54-C02F-B073-672A-BBF4DFC92122}"/>
          </ac:spMkLst>
        </pc:spChg>
        <pc:spChg chg="mod">
          <ac:chgData name="TABATA Akihiro" userId="dce786f4-e27d-4707-8b5c-462080f533e8" providerId="ADAL" clId="{09FCFFB4-D982-754A-913C-948C7C244A92}" dt="2023-02-06T20:51:06.246" v="12423" actId="6549"/>
          <ac:spMkLst>
            <pc:docMk/>
            <pc:sldMk cId="1338734087" sldId="615"/>
            <ac:spMk id="14" creationId="{75975060-D127-0928-53DF-53BADE7A4C05}"/>
          </ac:spMkLst>
        </pc:spChg>
        <pc:spChg chg="mod">
          <ac:chgData name="TABATA Akihiro" userId="dce786f4-e27d-4707-8b5c-462080f533e8" providerId="ADAL" clId="{09FCFFB4-D982-754A-913C-948C7C244A92}" dt="2023-02-06T20:51:11.127" v="12435" actId="20577"/>
          <ac:spMkLst>
            <pc:docMk/>
            <pc:sldMk cId="1338734087" sldId="615"/>
            <ac:spMk id="16" creationId="{26DCC5A9-C586-44B1-4666-E66324D2AC08}"/>
          </ac:spMkLst>
        </pc:spChg>
        <pc:spChg chg="mod">
          <ac:chgData name="TABATA Akihiro" userId="dce786f4-e27d-4707-8b5c-462080f533e8" providerId="ADAL" clId="{09FCFFB4-D982-754A-913C-948C7C244A92}" dt="2023-02-06T20:51:22.331" v="12442" actId="6549"/>
          <ac:spMkLst>
            <pc:docMk/>
            <pc:sldMk cId="1338734087" sldId="615"/>
            <ac:spMk id="17" creationId="{B0CF9621-EC1D-C03E-5E4F-0F4CAFA3AAF9}"/>
          </ac:spMkLst>
        </pc:spChg>
        <pc:spChg chg="mod">
          <ac:chgData name="TABATA Akihiro" userId="dce786f4-e27d-4707-8b5c-462080f533e8" providerId="ADAL" clId="{09FCFFB4-D982-754A-913C-948C7C244A92}" dt="2023-02-06T20:51:27.366" v="12445" actId="20577"/>
          <ac:spMkLst>
            <pc:docMk/>
            <pc:sldMk cId="1338734087" sldId="615"/>
            <ac:spMk id="18" creationId="{58382555-79CB-C0F2-6EAB-EC02F733DD57}"/>
          </ac:spMkLst>
        </pc:spChg>
        <pc:spChg chg="mod">
          <ac:chgData name="TABATA Akihiro" userId="dce786f4-e27d-4707-8b5c-462080f533e8" providerId="ADAL" clId="{09FCFFB4-D982-754A-913C-948C7C244A92}" dt="2023-02-06T20:51:35.477" v="12448" actId="20577"/>
          <ac:spMkLst>
            <pc:docMk/>
            <pc:sldMk cId="1338734087" sldId="615"/>
            <ac:spMk id="19" creationId="{2C28420B-F807-F29E-39FA-323A2888F122}"/>
          </ac:spMkLst>
        </pc:spChg>
        <pc:spChg chg="mod">
          <ac:chgData name="TABATA Akihiro" userId="dce786f4-e27d-4707-8b5c-462080f533e8" providerId="ADAL" clId="{09FCFFB4-D982-754A-913C-948C7C244A92}" dt="2023-02-06T20:51:41.242" v="12452" actId="20577"/>
          <ac:spMkLst>
            <pc:docMk/>
            <pc:sldMk cId="1338734087" sldId="615"/>
            <ac:spMk id="20" creationId="{DE09D6AA-5F92-633C-5172-6BED37FEA0DD}"/>
          </ac:spMkLst>
        </pc:spChg>
        <pc:spChg chg="mod">
          <ac:chgData name="TABATA Akihiro" userId="dce786f4-e27d-4707-8b5c-462080f533e8" providerId="ADAL" clId="{09FCFFB4-D982-754A-913C-948C7C244A92}" dt="2023-02-06T20:51:47.879" v="12456" actId="20577"/>
          <ac:spMkLst>
            <pc:docMk/>
            <pc:sldMk cId="1338734087" sldId="615"/>
            <ac:spMk id="23" creationId="{00CABE26-030D-8D85-CBBA-EE01D5A06AE4}"/>
          </ac:spMkLst>
        </pc:spChg>
        <pc:spChg chg="mod">
          <ac:chgData name="TABATA Akihiro" userId="dce786f4-e27d-4707-8b5c-462080f533e8" providerId="ADAL" clId="{09FCFFB4-D982-754A-913C-948C7C244A92}" dt="2023-02-06T20:51:54.316" v="12459" actId="20577"/>
          <ac:spMkLst>
            <pc:docMk/>
            <pc:sldMk cId="1338734087" sldId="615"/>
            <ac:spMk id="24" creationId="{028945C3-EE45-6C57-5136-E414F9A4ABC8}"/>
          </ac:spMkLst>
        </pc:spChg>
      </pc:sldChg>
      <pc:sldChg chg="modSp add mod">
        <pc:chgData name="TABATA Akihiro" userId="dce786f4-e27d-4707-8b5c-462080f533e8" providerId="ADAL" clId="{09FCFFB4-D982-754A-913C-948C7C244A92}" dt="2023-02-07T03:55:57.540" v="12778" actId="27918"/>
        <pc:sldMkLst>
          <pc:docMk/>
          <pc:sldMk cId="3683756444" sldId="616"/>
        </pc:sldMkLst>
        <pc:graphicFrameChg chg="mod">
          <ac:chgData name="TABATA Akihiro" userId="dce786f4-e27d-4707-8b5c-462080f533e8" providerId="ADAL" clId="{09FCFFB4-D982-754A-913C-948C7C244A92}" dt="2023-02-06T21:08:31.086" v="12486" actId="1957"/>
          <ac:graphicFrameMkLst>
            <pc:docMk/>
            <pc:sldMk cId="3683756444" sldId="616"/>
            <ac:graphicFrameMk id="7" creationId="{4D2ED024-A671-A405-D091-6D8C7063ED09}"/>
          </ac:graphicFrameMkLst>
        </pc:graphicFrameChg>
      </pc:sldChg>
      <pc:sldChg chg="add">
        <pc:chgData name="TABATA Akihiro" userId="dce786f4-e27d-4707-8b5c-462080f533e8" providerId="ADAL" clId="{09FCFFB4-D982-754A-913C-948C7C244A92}" dt="2023-02-07T03:17:22.125" v="12490" actId="2890"/>
        <pc:sldMkLst>
          <pc:docMk/>
          <pc:sldMk cId="2461859821" sldId="617"/>
        </pc:sldMkLst>
      </pc:sldChg>
      <pc:sldChg chg="addSp modSp new mod">
        <pc:chgData name="TABATA Akihiro" userId="dce786f4-e27d-4707-8b5c-462080f533e8" providerId="ADAL" clId="{09FCFFB4-D982-754A-913C-948C7C244A92}" dt="2023-02-07T03:20:21.028" v="12501"/>
        <pc:sldMkLst>
          <pc:docMk/>
          <pc:sldMk cId="2228241455" sldId="618"/>
        </pc:sldMkLst>
        <pc:graphicFrameChg chg="add mod">
          <ac:chgData name="TABATA Akihiro" userId="dce786f4-e27d-4707-8b5c-462080f533e8" providerId="ADAL" clId="{09FCFFB4-D982-754A-913C-948C7C244A92}" dt="2023-02-07T03:20:21.028" v="12501"/>
          <ac:graphicFrameMkLst>
            <pc:docMk/>
            <pc:sldMk cId="2228241455" sldId="618"/>
            <ac:graphicFrameMk id="7" creationId="{EB0AFDFB-53AD-79A3-9964-65ABC87056AA}"/>
          </ac:graphicFrameMkLst>
        </pc:graphicFrameChg>
      </pc:sldChg>
      <pc:sldChg chg="add">
        <pc:chgData name="TABATA Akihiro" userId="dce786f4-e27d-4707-8b5c-462080f533e8" providerId="ADAL" clId="{09FCFFB4-D982-754A-913C-948C7C244A92}" dt="2023-02-07T03:21:17.771" v="12502" actId="2890"/>
        <pc:sldMkLst>
          <pc:docMk/>
          <pc:sldMk cId="1324260689" sldId="619"/>
        </pc:sldMkLst>
      </pc:sldChg>
      <pc:sldChg chg="addSp add mod ord">
        <pc:chgData name="TABATA Akihiro" userId="dce786f4-e27d-4707-8b5c-462080f533e8" providerId="ADAL" clId="{09FCFFB4-D982-754A-913C-948C7C244A92}" dt="2023-02-07T05:18:46.212" v="12782" actId="164"/>
        <pc:sldMkLst>
          <pc:docMk/>
          <pc:sldMk cId="3310140923" sldId="620"/>
        </pc:sldMkLst>
        <pc:grpChg chg="add">
          <ac:chgData name="TABATA Akihiro" userId="dce786f4-e27d-4707-8b5c-462080f533e8" providerId="ADAL" clId="{09FCFFB4-D982-754A-913C-948C7C244A92}" dt="2023-02-07T05:18:46.212" v="12782" actId="164"/>
          <ac:grpSpMkLst>
            <pc:docMk/>
            <pc:sldMk cId="3310140923" sldId="620"/>
            <ac:grpSpMk id="21" creationId="{5CC7712E-2EDE-9FA6-E439-57CA7CE992B1}"/>
          </ac:grpSpMkLst>
        </pc:grpChg>
      </pc:sldChg>
      <pc:sldChg chg="addSp add mod">
        <pc:chgData name="TABATA Akihiro" userId="dce786f4-e27d-4707-8b5c-462080f533e8" providerId="ADAL" clId="{09FCFFB4-D982-754A-913C-948C7C244A92}" dt="2023-02-07T05:19:08.097" v="12783" actId="164"/>
        <pc:sldMkLst>
          <pc:docMk/>
          <pc:sldMk cId="1184956211" sldId="621"/>
        </pc:sldMkLst>
        <pc:grpChg chg="add">
          <ac:chgData name="TABATA Akihiro" userId="dce786f4-e27d-4707-8b5c-462080f533e8" providerId="ADAL" clId="{09FCFFB4-D982-754A-913C-948C7C244A92}" dt="2023-02-07T05:19:08.097" v="12783" actId="164"/>
          <ac:grpSpMkLst>
            <pc:docMk/>
            <pc:sldMk cId="1184956211" sldId="621"/>
            <ac:grpSpMk id="21" creationId="{FE444F7D-19B1-8736-1D10-68F55B875A6F}"/>
          </ac:grpSpMkLst>
        </pc:grpChg>
      </pc:sldChg>
    </pc:docChg>
  </pc:docChgLst>
  <pc:docChgLst>
    <pc:chgData name="TABATA Akihiro" userId="dce786f4-e27d-4707-8b5c-462080f533e8" providerId="ADAL" clId="{C78D1879-FC14-4F7E-B4FC-370AC1078B32}"/>
    <pc:docChg chg="modSld">
      <pc:chgData name="TABATA Akihiro" userId="dce786f4-e27d-4707-8b5c-462080f533e8" providerId="ADAL" clId="{C78D1879-FC14-4F7E-B4FC-370AC1078B32}" dt="2023-02-07T06:49:45.528" v="1" actId="1076"/>
      <pc:docMkLst>
        <pc:docMk/>
      </pc:docMkLst>
      <pc:sldChg chg="modSp mod">
        <pc:chgData name="TABATA Akihiro" userId="dce786f4-e27d-4707-8b5c-462080f533e8" providerId="ADAL" clId="{C78D1879-FC14-4F7E-B4FC-370AC1078B32}" dt="2023-02-07T06:49:45.528" v="1" actId="1076"/>
        <pc:sldMkLst>
          <pc:docMk/>
          <pc:sldMk cId="636297568" sldId="550"/>
        </pc:sldMkLst>
        <pc:graphicFrameChg chg="mod">
          <ac:chgData name="TABATA Akihiro" userId="dce786f4-e27d-4707-8b5c-462080f533e8" providerId="ADAL" clId="{C78D1879-FC14-4F7E-B4FC-370AC1078B32}" dt="2023-02-07T06:49:45.528" v="1" actId="1076"/>
          <ac:graphicFrameMkLst>
            <pc:docMk/>
            <pc:sldMk cId="636297568" sldId="550"/>
            <ac:graphicFrameMk id="10" creationId="{B6800766-C1D4-32C7-28C9-34D71D177E19}"/>
          </ac:graphicFrameMkLst>
        </pc:graphicFrameChg>
      </pc:sldChg>
    </pc:docChg>
  </pc:docChgLst>
  <pc:docChgLst>
    <pc:chgData name="TABATA Akihiro" userId="dce786f4-e27d-4707-8b5c-462080f533e8" providerId="ADAL" clId="{765EE6DD-2ADB-4141-8582-76051E841A23}"/>
    <pc:docChg chg="undo redo custSel addSld delSld modSld sldOrd modSection">
      <pc:chgData name="TABATA Akihiro" userId="dce786f4-e27d-4707-8b5c-462080f533e8" providerId="ADAL" clId="{765EE6DD-2ADB-4141-8582-76051E841A23}" dt="2023-02-13T02:50:57.450" v="2478"/>
      <pc:docMkLst>
        <pc:docMk/>
      </pc:docMkLst>
      <pc:sldChg chg="modNotesTx">
        <pc:chgData name="TABATA Akihiro" userId="dce786f4-e27d-4707-8b5c-462080f533e8" providerId="ADAL" clId="{765EE6DD-2ADB-4141-8582-76051E841A23}" dt="2023-02-13T01:55:43.064" v="362" actId="20577"/>
        <pc:sldMkLst>
          <pc:docMk/>
          <pc:sldMk cId="3277085673" sldId="569"/>
        </pc:sldMkLst>
      </pc:sldChg>
      <pc:sldChg chg="delSp modSp mod modNotesTx">
        <pc:chgData name="TABATA Akihiro" userId="dce786f4-e27d-4707-8b5c-462080f533e8" providerId="ADAL" clId="{765EE6DD-2ADB-4141-8582-76051E841A23}" dt="2023-02-13T02:13:05.363" v="775" actId="20577"/>
        <pc:sldMkLst>
          <pc:docMk/>
          <pc:sldMk cId="3776867134" sldId="592"/>
        </pc:sldMkLst>
        <pc:spChg chg="mod">
          <ac:chgData name="TABATA Akihiro" userId="dce786f4-e27d-4707-8b5c-462080f533e8" providerId="ADAL" clId="{765EE6DD-2ADB-4141-8582-76051E841A23}" dt="2023-02-13T02:09:23.084" v="729" actId="20577"/>
          <ac:spMkLst>
            <pc:docMk/>
            <pc:sldMk cId="3776867134" sldId="592"/>
            <ac:spMk id="3" creationId="{B2249CFE-69AD-4D71-551C-AD3E6C3958F4}"/>
          </ac:spMkLst>
        </pc:spChg>
        <pc:spChg chg="del">
          <ac:chgData name="TABATA Akihiro" userId="dce786f4-e27d-4707-8b5c-462080f533e8" providerId="ADAL" clId="{765EE6DD-2ADB-4141-8582-76051E841A23}" dt="2023-02-10T08:17:21.502" v="3" actId="478"/>
          <ac:spMkLst>
            <pc:docMk/>
            <pc:sldMk cId="3776867134" sldId="592"/>
            <ac:spMk id="8" creationId="{67AB80E0-FA06-D885-C606-A550E9CEAEE2}"/>
          </ac:spMkLst>
        </pc:spChg>
        <pc:spChg chg="del">
          <ac:chgData name="TABATA Akihiro" userId="dce786f4-e27d-4707-8b5c-462080f533e8" providerId="ADAL" clId="{765EE6DD-2ADB-4141-8582-76051E841A23}" dt="2023-02-10T08:17:21.502" v="3" actId="478"/>
          <ac:spMkLst>
            <pc:docMk/>
            <pc:sldMk cId="3776867134" sldId="592"/>
            <ac:spMk id="11" creationId="{FCAA8A3E-A159-1E34-B21D-8AAA48B8B34B}"/>
          </ac:spMkLst>
        </pc:spChg>
        <pc:spChg chg="del">
          <ac:chgData name="TABATA Akihiro" userId="dce786f4-e27d-4707-8b5c-462080f533e8" providerId="ADAL" clId="{765EE6DD-2ADB-4141-8582-76051E841A23}" dt="2023-02-10T08:17:21.502" v="3" actId="478"/>
          <ac:spMkLst>
            <pc:docMk/>
            <pc:sldMk cId="3776867134" sldId="592"/>
            <ac:spMk id="12" creationId="{B882D446-A759-5ABE-4178-EF1E0D3B5077}"/>
          </ac:spMkLst>
        </pc:spChg>
        <pc:spChg chg="mod">
          <ac:chgData name="TABATA Akihiro" userId="dce786f4-e27d-4707-8b5c-462080f533e8" providerId="ADAL" clId="{765EE6DD-2ADB-4141-8582-76051E841A23}" dt="2023-02-13T02:09:17.883" v="728" actId="11530"/>
          <ac:spMkLst>
            <pc:docMk/>
            <pc:sldMk cId="3776867134" sldId="592"/>
            <ac:spMk id="14" creationId="{1668ABAD-4696-AEEC-375F-3F8D581DE887}"/>
          </ac:spMkLst>
        </pc:spChg>
        <pc:spChg chg="mod">
          <ac:chgData name="TABATA Akihiro" userId="dce786f4-e27d-4707-8b5c-462080f533e8" providerId="ADAL" clId="{765EE6DD-2ADB-4141-8582-76051E841A23}" dt="2023-02-13T02:09:17.883" v="728" actId="11530"/>
          <ac:spMkLst>
            <pc:docMk/>
            <pc:sldMk cId="3776867134" sldId="592"/>
            <ac:spMk id="16" creationId="{DF3F25AC-F05D-0B5B-C4F5-7FFAC5162D25}"/>
          </ac:spMkLst>
        </pc:spChg>
        <pc:spChg chg="mod">
          <ac:chgData name="TABATA Akihiro" userId="dce786f4-e27d-4707-8b5c-462080f533e8" providerId="ADAL" clId="{765EE6DD-2ADB-4141-8582-76051E841A23}" dt="2023-02-13T02:09:17.883" v="728" actId="11530"/>
          <ac:spMkLst>
            <pc:docMk/>
            <pc:sldMk cId="3776867134" sldId="592"/>
            <ac:spMk id="19" creationId="{B1A534B0-E9C7-2AA5-2D68-93CABF927F0C}"/>
          </ac:spMkLst>
        </pc:spChg>
        <pc:spChg chg="mod">
          <ac:chgData name="TABATA Akihiro" userId="dce786f4-e27d-4707-8b5c-462080f533e8" providerId="ADAL" clId="{765EE6DD-2ADB-4141-8582-76051E841A23}" dt="2023-02-13T02:09:17.883" v="728" actId="11530"/>
          <ac:spMkLst>
            <pc:docMk/>
            <pc:sldMk cId="3776867134" sldId="592"/>
            <ac:spMk id="20" creationId="{6EB88CDA-E98D-6B27-F649-1E5127D9D019}"/>
          </ac:spMkLst>
        </pc:spChg>
        <pc:grpChg chg="mod">
          <ac:chgData name="TABATA Akihiro" userId="dce786f4-e27d-4707-8b5c-462080f533e8" providerId="ADAL" clId="{765EE6DD-2ADB-4141-8582-76051E841A23}" dt="2023-02-13T02:09:17.883" v="728" actId="11530"/>
          <ac:grpSpMkLst>
            <pc:docMk/>
            <pc:sldMk cId="3776867134" sldId="592"/>
            <ac:grpSpMk id="21" creationId="{8E1C68F2-298D-B5E9-34E5-6DCEE2A76D74}"/>
          </ac:grpSpMkLst>
        </pc:grpChg>
        <pc:picChg chg="del">
          <ac:chgData name="TABATA Akihiro" userId="dce786f4-e27d-4707-8b5c-462080f533e8" providerId="ADAL" clId="{765EE6DD-2ADB-4141-8582-76051E841A23}" dt="2023-02-10T08:17:16.187" v="2" actId="478"/>
          <ac:picMkLst>
            <pc:docMk/>
            <pc:sldMk cId="3776867134" sldId="592"/>
            <ac:picMk id="10" creationId="{F79069C4-D4DF-F831-890B-FAD2573E0B55}"/>
          </ac:picMkLst>
        </pc:picChg>
      </pc:sldChg>
      <pc:sldChg chg="modNotesTx">
        <pc:chgData name="TABATA Akihiro" userId="dce786f4-e27d-4707-8b5c-462080f533e8" providerId="ADAL" clId="{765EE6DD-2ADB-4141-8582-76051E841A23}" dt="2023-02-13T01:58:19.213" v="643" actId="20577"/>
        <pc:sldMkLst>
          <pc:docMk/>
          <pc:sldMk cId="3146916791" sldId="601"/>
        </pc:sldMkLst>
      </pc:sldChg>
      <pc:sldChg chg="modSp mod ord modShow modNotesTx">
        <pc:chgData name="TABATA Akihiro" userId="dce786f4-e27d-4707-8b5c-462080f533e8" providerId="ADAL" clId="{765EE6DD-2ADB-4141-8582-76051E841A23}" dt="2023-02-13T02:26:10.288" v="1040"/>
        <pc:sldMkLst>
          <pc:docMk/>
          <pc:sldMk cId="990411044" sldId="608"/>
        </pc:sldMkLst>
        <pc:spChg chg="mod">
          <ac:chgData name="TABATA Akihiro" userId="dce786f4-e27d-4707-8b5c-462080f533e8" providerId="ADAL" clId="{765EE6DD-2ADB-4141-8582-76051E841A23}" dt="2023-02-13T02:26:10.288" v="1040"/>
          <ac:spMkLst>
            <pc:docMk/>
            <pc:sldMk cId="990411044" sldId="608"/>
            <ac:spMk id="3" creationId="{B518479C-FF28-1D42-5957-7FB757B7D54B}"/>
          </ac:spMkLst>
        </pc:spChg>
      </pc:sldChg>
      <pc:sldChg chg="mod ord modShow">
        <pc:chgData name="TABATA Akihiro" userId="dce786f4-e27d-4707-8b5c-462080f533e8" providerId="ADAL" clId="{765EE6DD-2ADB-4141-8582-76051E841A23}" dt="2023-02-13T02:15:19.301" v="778"/>
        <pc:sldMkLst>
          <pc:docMk/>
          <pc:sldMk cId="820587244" sldId="609"/>
        </pc:sldMkLst>
      </pc:sldChg>
      <pc:sldChg chg="mod ord modShow">
        <pc:chgData name="TABATA Akihiro" userId="dce786f4-e27d-4707-8b5c-462080f533e8" providerId="ADAL" clId="{765EE6DD-2ADB-4141-8582-76051E841A23}" dt="2023-02-13T02:15:19.301" v="778"/>
        <pc:sldMkLst>
          <pc:docMk/>
          <pc:sldMk cId="4215004553" sldId="612"/>
        </pc:sldMkLst>
      </pc:sldChg>
      <pc:sldChg chg="modSp mod">
        <pc:chgData name="TABATA Akihiro" userId="dce786f4-e27d-4707-8b5c-462080f533e8" providerId="ADAL" clId="{765EE6DD-2ADB-4141-8582-76051E841A23}" dt="2023-02-13T02:50:57.450" v="2478"/>
        <pc:sldMkLst>
          <pc:docMk/>
          <pc:sldMk cId="2977275122" sldId="628"/>
        </pc:sldMkLst>
        <pc:spChg chg="mod">
          <ac:chgData name="TABATA Akihiro" userId="dce786f4-e27d-4707-8b5c-462080f533e8" providerId="ADAL" clId="{765EE6DD-2ADB-4141-8582-76051E841A23}" dt="2023-02-13T02:50:57.450" v="2478"/>
          <ac:spMkLst>
            <pc:docMk/>
            <pc:sldMk cId="2977275122" sldId="628"/>
            <ac:spMk id="3" creationId="{0D984303-01B4-B45E-8CBB-B26C8A715913}"/>
          </ac:spMkLst>
        </pc:spChg>
      </pc:sldChg>
      <pc:sldChg chg="addSp delSp modSp mod modNotesTx">
        <pc:chgData name="TABATA Akihiro" userId="dce786f4-e27d-4707-8b5c-462080f533e8" providerId="ADAL" clId="{765EE6DD-2ADB-4141-8582-76051E841A23}" dt="2023-02-13T02:26:08.962" v="1037" actId="20577"/>
        <pc:sldMkLst>
          <pc:docMk/>
          <pc:sldMk cId="160569296" sldId="635"/>
        </pc:sldMkLst>
        <pc:spChg chg="del">
          <ac:chgData name="TABATA Akihiro" userId="dce786f4-e27d-4707-8b5c-462080f533e8" providerId="ADAL" clId="{765EE6DD-2ADB-4141-8582-76051E841A23}" dt="2023-02-10T08:20:56.702" v="82" actId="478"/>
          <ac:spMkLst>
            <pc:docMk/>
            <pc:sldMk cId="160569296" sldId="635"/>
            <ac:spMk id="8" creationId="{E567AB98-A8E1-6014-C348-734A1AC5DFA5}"/>
          </ac:spMkLst>
        </pc:spChg>
        <pc:spChg chg="del">
          <ac:chgData name="TABATA Akihiro" userId="dce786f4-e27d-4707-8b5c-462080f533e8" providerId="ADAL" clId="{765EE6DD-2ADB-4141-8582-76051E841A23}" dt="2023-02-10T08:21:00.996" v="83" actId="478"/>
          <ac:spMkLst>
            <pc:docMk/>
            <pc:sldMk cId="160569296" sldId="635"/>
            <ac:spMk id="9" creationId="{D9834E3E-A682-9DFE-4342-84DD0119BCA0}"/>
          </ac:spMkLst>
        </pc:spChg>
        <pc:spChg chg="add mod">
          <ac:chgData name="TABATA Akihiro" userId="dce786f4-e27d-4707-8b5c-462080f533e8" providerId="ADAL" clId="{765EE6DD-2ADB-4141-8582-76051E841A23}" dt="2023-02-10T08:24:27.255" v="160" actId="164"/>
          <ac:spMkLst>
            <pc:docMk/>
            <pc:sldMk cId="160569296" sldId="635"/>
            <ac:spMk id="11" creationId="{B47730FD-19CD-1267-B693-22037F8267AB}"/>
          </ac:spMkLst>
        </pc:spChg>
        <pc:spChg chg="add mod">
          <ac:chgData name="TABATA Akihiro" userId="dce786f4-e27d-4707-8b5c-462080f533e8" providerId="ADAL" clId="{765EE6DD-2ADB-4141-8582-76051E841A23}" dt="2023-02-10T08:24:27.255" v="160" actId="164"/>
          <ac:spMkLst>
            <pc:docMk/>
            <pc:sldMk cId="160569296" sldId="635"/>
            <ac:spMk id="12" creationId="{057C7437-4B33-366B-A36F-DFCA21B36A46}"/>
          </ac:spMkLst>
        </pc:spChg>
        <pc:spChg chg="del">
          <ac:chgData name="TABATA Akihiro" userId="dce786f4-e27d-4707-8b5c-462080f533e8" providerId="ADAL" clId="{765EE6DD-2ADB-4141-8582-76051E841A23}" dt="2023-02-10T08:21:04.270" v="84" actId="478"/>
          <ac:spMkLst>
            <pc:docMk/>
            <pc:sldMk cId="160569296" sldId="635"/>
            <ac:spMk id="13" creationId="{CED420D7-AEAF-CE5A-1434-7E689FBFC8A6}"/>
          </ac:spMkLst>
        </pc:spChg>
        <pc:spChg chg="del">
          <ac:chgData name="TABATA Akihiro" userId="dce786f4-e27d-4707-8b5c-462080f533e8" providerId="ADAL" clId="{765EE6DD-2ADB-4141-8582-76051E841A23}" dt="2023-02-10T08:21:06.845" v="85" actId="478"/>
          <ac:spMkLst>
            <pc:docMk/>
            <pc:sldMk cId="160569296" sldId="635"/>
            <ac:spMk id="14" creationId="{AAF2676B-BBC8-1D82-CFBD-79FCEB979B9A}"/>
          </ac:spMkLst>
        </pc:spChg>
        <pc:spChg chg="del">
          <ac:chgData name="TABATA Akihiro" userId="dce786f4-e27d-4707-8b5c-462080f533e8" providerId="ADAL" clId="{765EE6DD-2ADB-4141-8582-76051E841A23}" dt="2023-02-10T08:21:09.377" v="86" actId="478"/>
          <ac:spMkLst>
            <pc:docMk/>
            <pc:sldMk cId="160569296" sldId="635"/>
            <ac:spMk id="15" creationId="{FC313EA7-8861-84EB-A08C-09DC5AEB4DE3}"/>
          </ac:spMkLst>
        </pc:spChg>
        <pc:spChg chg="add del mod">
          <ac:chgData name="TABATA Akihiro" userId="dce786f4-e27d-4707-8b5c-462080f533e8" providerId="ADAL" clId="{765EE6DD-2ADB-4141-8582-76051E841A23}" dt="2023-02-10T08:24:40.412" v="164" actId="478"/>
          <ac:spMkLst>
            <pc:docMk/>
            <pc:sldMk cId="160569296" sldId="635"/>
            <ac:spMk id="16" creationId="{25F5C44A-0621-DDE8-79B4-B6276FE469A9}"/>
          </ac:spMkLst>
        </pc:spChg>
        <pc:spChg chg="mod">
          <ac:chgData name="TABATA Akihiro" userId="dce786f4-e27d-4707-8b5c-462080f533e8" providerId="ADAL" clId="{765EE6DD-2ADB-4141-8582-76051E841A23}" dt="2023-02-10T08:24:44.489" v="166" actId="20577"/>
          <ac:spMkLst>
            <pc:docMk/>
            <pc:sldMk cId="160569296" sldId="635"/>
            <ac:spMk id="19" creationId="{9C5FBE0E-7B14-C904-3EAA-445E9464589F}"/>
          </ac:spMkLst>
        </pc:spChg>
        <pc:spChg chg="mod">
          <ac:chgData name="TABATA Akihiro" userId="dce786f4-e27d-4707-8b5c-462080f533e8" providerId="ADAL" clId="{765EE6DD-2ADB-4141-8582-76051E841A23}" dt="2023-02-10T08:24:38.690" v="163" actId="207"/>
          <ac:spMkLst>
            <pc:docMk/>
            <pc:sldMk cId="160569296" sldId="635"/>
            <ac:spMk id="20" creationId="{4D5AFA53-E7BF-FD70-7DBA-C6067733637A}"/>
          </ac:spMkLst>
        </pc:spChg>
        <pc:spChg chg="add mod ord">
          <ac:chgData name="TABATA Akihiro" userId="dce786f4-e27d-4707-8b5c-462080f533e8" providerId="ADAL" clId="{765EE6DD-2ADB-4141-8582-76051E841A23}" dt="2023-02-10T08:25:30.145" v="231" actId="1038"/>
          <ac:spMkLst>
            <pc:docMk/>
            <pc:sldMk cId="160569296" sldId="635"/>
            <ac:spMk id="21" creationId="{18B5F362-3479-9F40-146D-4D3B8E384A36}"/>
          </ac:spMkLst>
        </pc:spChg>
        <pc:spChg chg="add mod">
          <ac:chgData name="TABATA Akihiro" userId="dce786f4-e27d-4707-8b5c-462080f533e8" providerId="ADAL" clId="{765EE6DD-2ADB-4141-8582-76051E841A23}" dt="2023-02-10T08:45:12.764" v="337" actId="113"/>
          <ac:spMkLst>
            <pc:docMk/>
            <pc:sldMk cId="160569296" sldId="635"/>
            <ac:spMk id="22" creationId="{433F99B4-6B70-50AD-1796-6CAB14B66F6B}"/>
          </ac:spMkLst>
        </pc:spChg>
        <pc:grpChg chg="add mod">
          <ac:chgData name="TABATA Akihiro" userId="dce786f4-e27d-4707-8b5c-462080f533e8" providerId="ADAL" clId="{765EE6DD-2ADB-4141-8582-76051E841A23}" dt="2023-02-10T08:24:57.366" v="221" actId="1038"/>
          <ac:grpSpMkLst>
            <pc:docMk/>
            <pc:sldMk cId="160569296" sldId="635"/>
            <ac:grpSpMk id="17" creationId="{7692119E-1436-B694-AFCA-DC49AC116117}"/>
          </ac:grpSpMkLst>
        </pc:grpChg>
        <pc:grpChg chg="add mod">
          <ac:chgData name="TABATA Akihiro" userId="dce786f4-e27d-4707-8b5c-462080f533e8" providerId="ADAL" clId="{765EE6DD-2ADB-4141-8582-76051E841A23}" dt="2023-02-10T08:24:57.366" v="221" actId="1038"/>
          <ac:grpSpMkLst>
            <pc:docMk/>
            <pc:sldMk cId="160569296" sldId="635"/>
            <ac:grpSpMk id="18" creationId="{EA0AA569-E95C-66E6-6FBB-DA795958CEE6}"/>
          </ac:grpSpMkLst>
        </pc:grpChg>
        <pc:graphicFrameChg chg="mod">
          <ac:chgData name="TABATA Akihiro" userId="dce786f4-e27d-4707-8b5c-462080f533e8" providerId="ADAL" clId="{765EE6DD-2ADB-4141-8582-76051E841A23}" dt="2023-02-10T08:26:00.474" v="233"/>
          <ac:graphicFrameMkLst>
            <pc:docMk/>
            <pc:sldMk cId="160569296" sldId="635"/>
            <ac:graphicFrameMk id="7" creationId="{9F275144-E365-1FAB-CD81-8A530BB5092A}"/>
          </ac:graphicFrameMkLst>
        </pc:graphicFrameChg>
        <pc:graphicFrameChg chg="add del mod">
          <ac:chgData name="TABATA Akihiro" userId="dce786f4-e27d-4707-8b5c-462080f533e8" providerId="ADAL" clId="{765EE6DD-2ADB-4141-8582-76051E841A23}" dt="2023-02-10T08:21:33.572" v="88"/>
          <ac:graphicFrameMkLst>
            <pc:docMk/>
            <pc:sldMk cId="160569296" sldId="635"/>
            <ac:graphicFrameMk id="10" creationId="{1F9F81FA-6F8D-6E8A-730A-6E4D952DFC0A}"/>
          </ac:graphicFrameMkLst>
        </pc:graphicFrameChg>
      </pc:sldChg>
      <pc:sldChg chg="addSp delSp modSp mod modNotesTx">
        <pc:chgData name="TABATA Akihiro" userId="dce786f4-e27d-4707-8b5c-462080f533e8" providerId="ADAL" clId="{765EE6DD-2ADB-4141-8582-76051E841A23}" dt="2023-02-13T02:47:13.799" v="2144" actId="20577"/>
        <pc:sldMkLst>
          <pc:docMk/>
          <pc:sldMk cId="1580397038" sldId="637"/>
        </pc:sldMkLst>
        <pc:spChg chg="mod">
          <ac:chgData name="TABATA Akihiro" userId="dce786f4-e27d-4707-8b5c-462080f533e8" providerId="ADAL" clId="{765EE6DD-2ADB-4141-8582-76051E841A23}" dt="2023-02-13T02:41:40.966" v="1879" actId="14100"/>
          <ac:spMkLst>
            <pc:docMk/>
            <pc:sldMk cId="1580397038" sldId="637"/>
            <ac:spMk id="8" creationId="{7CB4C934-F85D-A80A-8F20-6D4089C6D60F}"/>
          </ac:spMkLst>
        </pc:spChg>
        <pc:spChg chg="del">
          <ac:chgData name="TABATA Akihiro" userId="dce786f4-e27d-4707-8b5c-462080f533e8" providerId="ADAL" clId="{765EE6DD-2ADB-4141-8582-76051E841A23}" dt="2023-02-10T08:32:56.750" v="332" actId="478"/>
          <ac:spMkLst>
            <pc:docMk/>
            <pc:sldMk cId="1580397038" sldId="637"/>
            <ac:spMk id="9" creationId="{83380B42-03DA-F867-8C66-98EEC540905F}"/>
          </ac:spMkLst>
        </pc:spChg>
        <pc:spChg chg="add mod">
          <ac:chgData name="TABATA Akihiro" userId="dce786f4-e27d-4707-8b5c-462080f533e8" providerId="ADAL" clId="{765EE6DD-2ADB-4141-8582-76051E841A23}" dt="2023-02-13T02:40:51.514" v="1872"/>
          <ac:spMkLst>
            <pc:docMk/>
            <pc:sldMk cId="1580397038" sldId="637"/>
            <ac:spMk id="9" creationId="{DAC36F9A-C88F-A9A0-0E95-BB7B418A6401}"/>
          </ac:spMkLst>
        </pc:spChg>
        <pc:spChg chg="add mod">
          <ac:chgData name="TABATA Akihiro" userId="dce786f4-e27d-4707-8b5c-462080f533e8" providerId="ADAL" clId="{765EE6DD-2ADB-4141-8582-76051E841A23}" dt="2023-02-13T02:42:44.915" v="1888" actId="14100"/>
          <ac:spMkLst>
            <pc:docMk/>
            <pc:sldMk cId="1580397038" sldId="637"/>
            <ac:spMk id="10" creationId="{FAFF2BE1-D900-CE3E-05A8-D268C8084AD6}"/>
          </ac:spMkLst>
        </pc:spChg>
        <pc:spChg chg="add mod">
          <ac:chgData name="TABATA Akihiro" userId="dce786f4-e27d-4707-8b5c-462080f533e8" providerId="ADAL" clId="{765EE6DD-2ADB-4141-8582-76051E841A23}" dt="2023-02-13T02:44:46.330" v="1942" actId="20577"/>
          <ac:spMkLst>
            <pc:docMk/>
            <pc:sldMk cId="1580397038" sldId="637"/>
            <ac:spMk id="11" creationId="{80DE2D03-773B-7DD8-59FD-A4BC33B82D89}"/>
          </ac:spMkLst>
        </pc:spChg>
        <pc:graphicFrameChg chg="mod">
          <ac:chgData name="TABATA Akihiro" userId="dce786f4-e27d-4707-8b5c-462080f533e8" providerId="ADAL" clId="{765EE6DD-2ADB-4141-8582-76051E841A23}" dt="2023-02-13T02:41:22.964" v="1877"/>
          <ac:graphicFrameMkLst>
            <pc:docMk/>
            <pc:sldMk cId="1580397038" sldId="637"/>
            <ac:graphicFrameMk id="7" creationId="{ED6CABD4-8A65-F184-E566-F5C6CF6E6501}"/>
          </ac:graphicFrameMkLst>
        </pc:graphicFrameChg>
      </pc:sldChg>
      <pc:sldChg chg="modNotesTx">
        <pc:chgData name="TABATA Akihiro" userId="dce786f4-e27d-4707-8b5c-462080f533e8" providerId="ADAL" clId="{765EE6DD-2ADB-4141-8582-76051E841A23}" dt="2023-02-13T02:48:51.661" v="2393" actId="20577"/>
        <pc:sldMkLst>
          <pc:docMk/>
          <pc:sldMk cId="3530423474" sldId="638"/>
        </pc:sldMkLst>
      </pc:sldChg>
      <pc:sldChg chg="addSp delSp modSp mod modNotesTx">
        <pc:chgData name="TABATA Akihiro" userId="dce786f4-e27d-4707-8b5c-462080f533e8" providerId="ADAL" clId="{765EE6DD-2ADB-4141-8582-76051E841A23}" dt="2023-02-13T02:46:46.033" v="2098" actId="6549"/>
        <pc:sldMkLst>
          <pc:docMk/>
          <pc:sldMk cId="1011941713" sldId="643"/>
        </pc:sldMkLst>
        <pc:spChg chg="add mod">
          <ac:chgData name="TABATA Akihiro" userId="dce786f4-e27d-4707-8b5c-462080f533e8" providerId="ADAL" clId="{765EE6DD-2ADB-4141-8582-76051E841A23}" dt="2023-02-13T02:44:38.418" v="1932" actId="20577"/>
          <ac:spMkLst>
            <pc:docMk/>
            <pc:sldMk cId="1011941713" sldId="643"/>
            <ac:spMk id="8" creationId="{F50F79D8-9B9A-7244-28E5-645B31AF2128}"/>
          </ac:spMkLst>
        </pc:spChg>
        <pc:spChg chg="mod">
          <ac:chgData name="TABATA Akihiro" userId="dce786f4-e27d-4707-8b5c-462080f533e8" providerId="ADAL" clId="{765EE6DD-2ADB-4141-8582-76051E841A23}" dt="2023-02-10T08:44:57.877" v="335" actId="1076"/>
          <ac:spMkLst>
            <pc:docMk/>
            <pc:sldMk cId="1011941713" sldId="643"/>
            <ac:spMk id="9" creationId="{364BFCDF-A827-55AA-6ACF-C065DB4C38E6}"/>
          </ac:spMkLst>
        </pc:spChg>
        <pc:spChg chg="del">
          <ac:chgData name="TABATA Akihiro" userId="dce786f4-e27d-4707-8b5c-462080f533e8" providerId="ADAL" clId="{765EE6DD-2ADB-4141-8582-76051E841A23}" dt="2023-02-10T08:33:02.592" v="333" actId="478"/>
          <ac:spMkLst>
            <pc:docMk/>
            <pc:sldMk cId="1011941713" sldId="643"/>
            <ac:spMk id="10" creationId="{C0363177-F5ED-3160-1C3A-D146B335CBD9}"/>
          </ac:spMkLst>
        </pc:spChg>
      </pc:sldChg>
      <pc:sldChg chg="del">
        <pc:chgData name="TABATA Akihiro" userId="dce786f4-e27d-4707-8b5c-462080f533e8" providerId="ADAL" clId="{765EE6DD-2ADB-4141-8582-76051E841A23}" dt="2023-02-10T08:19:13.581" v="80" actId="47"/>
        <pc:sldMkLst>
          <pc:docMk/>
          <pc:sldMk cId="4120854466" sldId="645"/>
        </pc:sldMkLst>
      </pc:sldChg>
      <pc:sldChg chg="add mod ord modShow">
        <pc:chgData name="TABATA Akihiro" userId="dce786f4-e27d-4707-8b5c-462080f533e8" providerId="ADAL" clId="{765EE6DD-2ADB-4141-8582-76051E841A23}" dt="2023-02-10T08:18:54.030" v="79"/>
        <pc:sldMkLst>
          <pc:docMk/>
          <pc:sldMk cId="3455312558" sldId="649"/>
        </pc:sldMkLst>
      </pc:sldChg>
      <pc:sldChg chg="modSp new mod modNotesTx">
        <pc:chgData name="TABATA Akihiro" userId="dce786f4-e27d-4707-8b5c-462080f533e8" providerId="ADAL" clId="{765EE6DD-2ADB-4141-8582-76051E841A23}" dt="2023-02-13T02:49:44.264" v="2428"/>
        <pc:sldMkLst>
          <pc:docMk/>
          <pc:sldMk cId="924129033" sldId="650"/>
        </pc:sldMkLst>
        <pc:spChg chg="mod">
          <ac:chgData name="TABATA Akihiro" userId="dce786f4-e27d-4707-8b5c-462080f533e8" providerId="ADAL" clId="{765EE6DD-2ADB-4141-8582-76051E841A23}" dt="2023-02-13T02:49:44.264" v="2428"/>
          <ac:spMkLst>
            <pc:docMk/>
            <pc:sldMk cId="924129033" sldId="650"/>
            <ac:spMk id="2" creationId="{007B8288-1A3B-3E59-901F-DAE02FAB6553}"/>
          </ac:spMkLst>
        </pc:spChg>
        <pc:spChg chg="mod">
          <ac:chgData name="TABATA Akihiro" userId="dce786f4-e27d-4707-8b5c-462080f533e8" providerId="ADAL" clId="{765EE6DD-2ADB-4141-8582-76051E841A23}" dt="2023-02-13T02:49:27.796" v="2416"/>
          <ac:spMkLst>
            <pc:docMk/>
            <pc:sldMk cId="924129033" sldId="650"/>
            <ac:spMk id="3" creationId="{45C46984-AF6A-2D1B-0E56-A479971D168B}"/>
          </ac:spMkLst>
        </pc:spChg>
      </pc:sldChg>
      <pc:sldChg chg="new del">
        <pc:chgData name="TABATA Akihiro" userId="dce786f4-e27d-4707-8b5c-462080f533e8" providerId="ADAL" clId="{765EE6DD-2ADB-4141-8582-76051E841A23}" dt="2023-02-13T02:15:55.285" v="783" actId="680"/>
        <pc:sldMkLst>
          <pc:docMk/>
          <pc:sldMk cId="3391858306" sldId="650"/>
        </pc:sldMkLst>
      </pc:sldChg>
      <pc:sldChg chg="add mod ord modShow">
        <pc:chgData name="TABATA Akihiro" userId="dce786f4-e27d-4707-8b5c-462080f533e8" providerId="ADAL" clId="{765EE6DD-2ADB-4141-8582-76051E841A23}" dt="2023-02-13T02:41:07.824" v="1876" actId="729"/>
        <pc:sldMkLst>
          <pc:docMk/>
          <pc:sldMk cId="1150511903" sldId="651"/>
        </pc:sldMkLst>
      </pc:sldChg>
      <pc:sldChg chg="modSp add mod">
        <pc:chgData name="TABATA Akihiro" userId="dce786f4-e27d-4707-8b5c-462080f533e8" providerId="ADAL" clId="{765EE6DD-2ADB-4141-8582-76051E841A23}" dt="2023-02-13T02:49:51.429" v="2440"/>
        <pc:sldMkLst>
          <pc:docMk/>
          <pc:sldMk cId="715835885" sldId="652"/>
        </pc:sldMkLst>
        <pc:spChg chg="mod">
          <ac:chgData name="TABATA Akihiro" userId="dce786f4-e27d-4707-8b5c-462080f533e8" providerId="ADAL" clId="{765EE6DD-2ADB-4141-8582-76051E841A23}" dt="2023-02-13T02:49:51.429" v="2440"/>
          <ac:spMkLst>
            <pc:docMk/>
            <pc:sldMk cId="715835885" sldId="652"/>
            <ac:spMk id="2" creationId="{007B8288-1A3B-3E59-901F-DAE02FAB6553}"/>
          </ac:spMkLst>
        </pc:spChg>
      </pc:sldChg>
    </pc:docChg>
  </pc:docChgLst>
  <pc:docChgLst>
    <pc:chgData name="TABATA Akihiro" userId="dce786f4-e27d-4707-8b5c-462080f533e8" providerId="ADAL" clId="{2E5666FD-3912-4615-A971-89C77DA18B49}"/>
    <pc:docChg chg="undo redo custSel addSld delSld modSld sldOrd addSection delSection modSection">
      <pc:chgData name="TABATA Akihiro" userId="dce786f4-e27d-4707-8b5c-462080f533e8" providerId="ADAL" clId="{2E5666FD-3912-4615-A971-89C77DA18B49}" dt="2023-02-14T03:24:45.085" v="2696" actId="20577"/>
      <pc:docMkLst>
        <pc:docMk/>
      </pc:docMkLst>
      <pc:sldChg chg="modSp add mod modShow">
        <pc:chgData name="TABATA Akihiro" userId="dce786f4-e27d-4707-8b5c-462080f533e8" providerId="ADAL" clId="{2E5666FD-3912-4615-A971-89C77DA18B49}" dt="2023-02-14T02:59:32.166" v="1439" actId="15"/>
        <pc:sldMkLst>
          <pc:docMk/>
          <pc:sldMk cId="2168783707" sldId="399"/>
        </pc:sldMkLst>
        <pc:spChg chg="mod">
          <ac:chgData name="TABATA Akihiro" userId="dce786f4-e27d-4707-8b5c-462080f533e8" providerId="ADAL" clId="{2E5666FD-3912-4615-A971-89C77DA18B49}" dt="2023-02-14T02:59:32.166" v="1439" actId="15"/>
          <ac:spMkLst>
            <pc:docMk/>
            <pc:sldMk cId="2168783707" sldId="399"/>
            <ac:spMk id="3" creationId="{191CF14E-0DBC-3009-1BD9-1BD7B3BC4AAC}"/>
          </ac:spMkLst>
        </pc:spChg>
      </pc:sldChg>
      <pc:sldChg chg="modSp mod ord">
        <pc:chgData name="TABATA Akihiro" userId="dce786f4-e27d-4707-8b5c-462080f533e8" providerId="ADAL" clId="{2E5666FD-3912-4615-A971-89C77DA18B49}" dt="2023-02-14T01:20:25.814" v="981" actId="15"/>
        <pc:sldMkLst>
          <pc:docMk/>
          <pc:sldMk cId="584838882" sldId="403"/>
        </pc:sldMkLst>
        <pc:spChg chg="mod">
          <ac:chgData name="TABATA Akihiro" userId="dce786f4-e27d-4707-8b5c-462080f533e8" providerId="ADAL" clId="{2E5666FD-3912-4615-A971-89C77DA18B49}" dt="2023-02-14T01:20:25.814" v="981" actId="15"/>
          <ac:spMkLst>
            <pc:docMk/>
            <pc:sldMk cId="584838882" sldId="403"/>
            <ac:spMk id="3" creationId="{090B872B-BED4-B133-63AD-8A302D1B76E3}"/>
          </ac:spMkLst>
        </pc:spChg>
      </pc:sldChg>
      <pc:sldChg chg="modSp mod">
        <pc:chgData name="TABATA Akihiro" userId="dce786f4-e27d-4707-8b5c-462080f533e8" providerId="ADAL" clId="{2E5666FD-3912-4615-A971-89C77DA18B49}" dt="2023-02-14T01:17:51.595" v="935" actId="15"/>
        <pc:sldMkLst>
          <pc:docMk/>
          <pc:sldMk cId="3082560437" sldId="405"/>
        </pc:sldMkLst>
        <pc:spChg chg="mod">
          <ac:chgData name="TABATA Akihiro" userId="dce786f4-e27d-4707-8b5c-462080f533e8" providerId="ADAL" clId="{2E5666FD-3912-4615-A971-89C77DA18B49}" dt="2023-02-14T01:17:51.595" v="935" actId="15"/>
          <ac:spMkLst>
            <pc:docMk/>
            <pc:sldMk cId="3082560437" sldId="405"/>
            <ac:spMk id="3" creationId="{824306FB-B98D-D486-FC56-CCD3A33DBC11}"/>
          </ac:spMkLst>
        </pc:spChg>
      </pc:sldChg>
      <pc:sldChg chg="add mod modShow">
        <pc:chgData name="TABATA Akihiro" userId="dce786f4-e27d-4707-8b5c-462080f533e8" providerId="ADAL" clId="{2E5666FD-3912-4615-A971-89C77DA18B49}" dt="2023-02-14T01:14:24.934" v="881" actId="729"/>
        <pc:sldMkLst>
          <pc:docMk/>
          <pc:sldMk cId="2547895864" sldId="488"/>
        </pc:sldMkLst>
      </pc:sldChg>
      <pc:sldChg chg="addSp modSp add mod modShow">
        <pc:chgData name="TABATA Akihiro" userId="dce786f4-e27d-4707-8b5c-462080f533e8" providerId="ADAL" clId="{2E5666FD-3912-4615-A971-89C77DA18B49}" dt="2023-02-14T02:59:21.382" v="1435"/>
        <pc:sldMkLst>
          <pc:docMk/>
          <pc:sldMk cId="4250524737" sldId="489"/>
        </pc:sldMkLst>
        <pc:spChg chg="add mod">
          <ac:chgData name="TABATA Akihiro" userId="dce786f4-e27d-4707-8b5c-462080f533e8" providerId="ADAL" clId="{2E5666FD-3912-4615-A971-89C77DA18B49}" dt="2023-02-14T02:59:21.382" v="1435"/>
          <ac:spMkLst>
            <pc:docMk/>
            <pc:sldMk cId="4250524737" sldId="489"/>
            <ac:spMk id="3" creationId="{474D8D44-F642-6550-7541-ED969552BA70}"/>
          </ac:spMkLst>
        </pc:spChg>
        <pc:spChg chg="add mod">
          <ac:chgData name="TABATA Akihiro" userId="dce786f4-e27d-4707-8b5c-462080f533e8" providerId="ADAL" clId="{2E5666FD-3912-4615-A971-89C77DA18B49}" dt="2023-02-14T02:59:21.382" v="1435"/>
          <ac:spMkLst>
            <pc:docMk/>
            <pc:sldMk cId="4250524737" sldId="489"/>
            <ac:spMk id="7" creationId="{8545763B-D68F-5AD1-78B2-C5F47885B579}"/>
          </ac:spMkLst>
        </pc:spChg>
      </pc:sldChg>
      <pc:sldChg chg="del">
        <pc:chgData name="TABATA Akihiro" userId="dce786f4-e27d-4707-8b5c-462080f533e8" providerId="ADAL" clId="{2E5666FD-3912-4615-A971-89C77DA18B49}" dt="2023-02-14T01:18:45.222" v="944" actId="47"/>
        <pc:sldMkLst>
          <pc:docMk/>
          <pc:sldMk cId="2611529949" sldId="490"/>
        </pc:sldMkLst>
      </pc:sldChg>
      <pc:sldChg chg="modSp add mod modShow">
        <pc:chgData name="TABATA Akihiro" userId="dce786f4-e27d-4707-8b5c-462080f533e8" providerId="ADAL" clId="{2E5666FD-3912-4615-A971-89C77DA18B49}" dt="2023-02-14T01:16:14.423" v="902" actId="20577"/>
        <pc:sldMkLst>
          <pc:docMk/>
          <pc:sldMk cId="3996023291" sldId="501"/>
        </pc:sldMkLst>
        <pc:spChg chg="mod">
          <ac:chgData name="TABATA Akihiro" userId="dce786f4-e27d-4707-8b5c-462080f533e8" providerId="ADAL" clId="{2E5666FD-3912-4615-A971-89C77DA18B49}" dt="2023-02-14T01:16:14.423" v="902" actId="20577"/>
          <ac:spMkLst>
            <pc:docMk/>
            <pc:sldMk cId="3996023291" sldId="501"/>
            <ac:spMk id="2" creationId="{11C01D2E-65F4-B288-0BB1-17B6076C8EDA}"/>
          </ac:spMkLst>
        </pc:spChg>
        <pc:spChg chg="mod">
          <ac:chgData name="TABATA Akihiro" userId="dce786f4-e27d-4707-8b5c-462080f533e8" providerId="ADAL" clId="{2E5666FD-3912-4615-A971-89C77DA18B49}" dt="2023-02-14T01:14:14.743" v="880" actId="20577"/>
          <ac:spMkLst>
            <pc:docMk/>
            <pc:sldMk cId="3996023291" sldId="501"/>
            <ac:spMk id="3" creationId="{CF00ACA3-D40F-6A6F-5EE6-D8EB001053F0}"/>
          </ac:spMkLst>
        </pc:spChg>
      </pc:sldChg>
      <pc:sldChg chg="del">
        <pc:chgData name="TABATA Akihiro" userId="dce786f4-e27d-4707-8b5c-462080f533e8" providerId="ADAL" clId="{2E5666FD-3912-4615-A971-89C77DA18B49}" dt="2023-02-14T01:28:46.933" v="1052" actId="47"/>
        <pc:sldMkLst>
          <pc:docMk/>
          <pc:sldMk cId="2207841685" sldId="502"/>
        </pc:sldMkLst>
      </pc:sldChg>
      <pc:sldChg chg="del">
        <pc:chgData name="TABATA Akihiro" userId="dce786f4-e27d-4707-8b5c-462080f533e8" providerId="ADAL" clId="{2E5666FD-3912-4615-A971-89C77DA18B49}" dt="2023-02-14T01:18:10.762" v="936" actId="47"/>
        <pc:sldMkLst>
          <pc:docMk/>
          <pc:sldMk cId="3425002314" sldId="503"/>
        </pc:sldMkLst>
      </pc:sldChg>
      <pc:sldChg chg="addSp modSp mod">
        <pc:chgData name="TABATA Akihiro" userId="dce786f4-e27d-4707-8b5c-462080f533e8" providerId="ADAL" clId="{2E5666FD-3912-4615-A971-89C77DA18B49}" dt="2023-02-14T01:18:38.801" v="943" actId="1076"/>
        <pc:sldMkLst>
          <pc:docMk/>
          <pc:sldMk cId="374551986" sldId="504"/>
        </pc:sldMkLst>
        <pc:spChg chg="mod">
          <ac:chgData name="TABATA Akihiro" userId="dce786f4-e27d-4707-8b5c-462080f533e8" providerId="ADAL" clId="{2E5666FD-3912-4615-A971-89C77DA18B49}" dt="2023-02-14T01:18:21.705" v="937" actId="20577"/>
          <ac:spMkLst>
            <pc:docMk/>
            <pc:sldMk cId="374551986" sldId="504"/>
            <ac:spMk id="2" creationId="{675BFD2A-FC31-6706-737B-4C841BD498BF}"/>
          </ac:spMkLst>
        </pc:spChg>
        <pc:spChg chg="add mod">
          <ac:chgData name="TABATA Akihiro" userId="dce786f4-e27d-4707-8b5c-462080f533e8" providerId="ADAL" clId="{2E5666FD-3912-4615-A971-89C77DA18B49}" dt="2023-02-14T01:18:38.801" v="943" actId="1076"/>
          <ac:spMkLst>
            <pc:docMk/>
            <pc:sldMk cId="374551986" sldId="504"/>
            <ac:spMk id="3" creationId="{911D615A-D36A-1084-C7A4-53A3E6B6D60A}"/>
          </ac:spMkLst>
        </pc:spChg>
        <pc:grpChg chg="mod">
          <ac:chgData name="TABATA Akihiro" userId="dce786f4-e27d-4707-8b5c-462080f533e8" providerId="ADAL" clId="{2E5666FD-3912-4615-A971-89C77DA18B49}" dt="2023-02-14T01:18:27.619" v="940" actId="1076"/>
          <ac:grpSpMkLst>
            <pc:docMk/>
            <pc:sldMk cId="374551986" sldId="504"/>
            <ac:grpSpMk id="23" creationId="{0CE9274B-998E-D566-8449-1C89DDA9A0BB}"/>
          </ac:grpSpMkLst>
        </pc:grpChg>
      </pc:sldChg>
      <pc:sldChg chg="modSp mod">
        <pc:chgData name="TABATA Akihiro" userId="dce786f4-e27d-4707-8b5c-462080f533e8" providerId="ADAL" clId="{2E5666FD-3912-4615-A971-89C77DA18B49}" dt="2023-02-14T03:01:17.955" v="1453" actId="20577"/>
        <pc:sldMkLst>
          <pc:docMk/>
          <pc:sldMk cId="1817347092" sldId="505"/>
        </pc:sldMkLst>
        <pc:spChg chg="mod">
          <ac:chgData name="TABATA Akihiro" userId="dce786f4-e27d-4707-8b5c-462080f533e8" providerId="ADAL" clId="{2E5666FD-3912-4615-A971-89C77DA18B49}" dt="2023-02-14T03:01:17.955" v="1453" actId="20577"/>
          <ac:spMkLst>
            <pc:docMk/>
            <pc:sldMk cId="1817347092" sldId="505"/>
            <ac:spMk id="2" creationId="{675BFD2A-FC31-6706-737B-4C841BD498BF}"/>
          </ac:spMkLst>
        </pc:spChg>
      </pc:sldChg>
      <pc:sldChg chg="modSp mod">
        <pc:chgData name="TABATA Akihiro" userId="dce786f4-e27d-4707-8b5c-462080f533e8" providerId="ADAL" clId="{2E5666FD-3912-4615-A971-89C77DA18B49}" dt="2023-02-14T03:01:28.144" v="1511"/>
        <pc:sldMkLst>
          <pc:docMk/>
          <pc:sldMk cId="1371739707" sldId="506"/>
        </pc:sldMkLst>
        <pc:spChg chg="mod">
          <ac:chgData name="TABATA Akihiro" userId="dce786f4-e27d-4707-8b5c-462080f533e8" providerId="ADAL" clId="{2E5666FD-3912-4615-A971-89C77DA18B49}" dt="2023-02-14T03:01:28.144" v="1511"/>
          <ac:spMkLst>
            <pc:docMk/>
            <pc:sldMk cId="1371739707" sldId="506"/>
            <ac:spMk id="2" creationId="{1DEB9F6D-DAEA-5EAE-2CC9-CCB7EE34301D}"/>
          </ac:spMkLst>
        </pc:spChg>
        <pc:spChg chg="mod">
          <ac:chgData name="TABATA Akihiro" userId="dce786f4-e27d-4707-8b5c-462080f533e8" providerId="ADAL" clId="{2E5666FD-3912-4615-A971-89C77DA18B49}" dt="2023-02-14T01:20:33.930" v="984" actId="20577"/>
          <ac:spMkLst>
            <pc:docMk/>
            <pc:sldMk cId="1371739707" sldId="506"/>
            <ac:spMk id="3" creationId="{CE4267E2-BE1A-47D6-BA29-AE400D5D7568}"/>
          </ac:spMkLst>
        </pc:spChg>
      </pc:sldChg>
      <pc:sldChg chg="modSp mod modNotesTx">
        <pc:chgData name="TABATA Akihiro" userId="dce786f4-e27d-4707-8b5c-462080f533e8" providerId="ADAL" clId="{2E5666FD-3912-4615-A971-89C77DA18B49}" dt="2023-02-14T01:08:51.102" v="832" actId="20577"/>
        <pc:sldMkLst>
          <pc:docMk/>
          <pc:sldMk cId="3610559385" sldId="541"/>
        </pc:sldMkLst>
        <pc:spChg chg="mod">
          <ac:chgData name="TABATA Akihiro" userId="dce786f4-e27d-4707-8b5c-462080f533e8" providerId="ADAL" clId="{2E5666FD-3912-4615-A971-89C77DA18B49}" dt="2023-02-14T01:08:51.102" v="832" actId="20577"/>
          <ac:spMkLst>
            <pc:docMk/>
            <pc:sldMk cId="3610559385" sldId="541"/>
            <ac:spMk id="3" creationId="{EBCF5848-AF5B-6502-EF43-601191DFFA90}"/>
          </ac:spMkLst>
        </pc:spChg>
      </pc:sldChg>
      <pc:sldChg chg="del">
        <pc:chgData name="TABATA Akihiro" userId="dce786f4-e27d-4707-8b5c-462080f533e8" providerId="ADAL" clId="{2E5666FD-3912-4615-A971-89C77DA18B49}" dt="2023-02-14T01:32:48.035" v="1302" actId="47"/>
        <pc:sldMkLst>
          <pc:docMk/>
          <pc:sldMk cId="3594864826" sldId="559"/>
        </pc:sldMkLst>
      </pc:sldChg>
      <pc:sldChg chg="del">
        <pc:chgData name="TABATA Akihiro" userId="dce786f4-e27d-4707-8b5c-462080f533e8" providerId="ADAL" clId="{2E5666FD-3912-4615-A971-89C77DA18B49}" dt="2023-02-14T01:32:47.275" v="1301" actId="47"/>
        <pc:sldMkLst>
          <pc:docMk/>
          <pc:sldMk cId="493522928" sldId="564"/>
        </pc:sldMkLst>
      </pc:sldChg>
      <pc:sldChg chg="del">
        <pc:chgData name="TABATA Akihiro" userId="dce786f4-e27d-4707-8b5c-462080f533e8" providerId="ADAL" clId="{2E5666FD-3912-4615-A971-89C77DA18B49}" dt="2023-02-14T01:21:09.308" v="985" actId="47"/>
        <pc:sldMkLst>
          <pc:docMk/>
          <pc:sldMk cId="1811186435" sldId="584"/>
        </pc:sldMkLst>
      </pc:sldChg>
      <pc:sldChg chg="addSp delSp modSp">
        <pc:chgData name="TABATA Akihiro" userId="dce786f4-e27d-4707-8b5c-462080f533e8" providerId="ADAL" clId="{2E5666FD-3912-4615-A971-89C77DA18B49}" dt="2023-02-14T03:13:36.592" v="1547"/>
        <pc:sldMkLst>
          <pc:docMk/>
          <pc:sldMk cId="3776867134" sldId="592"/>
        </pc:sldMkLst>
        <pc:spChg chg="mod">
          <ac:chgData name="TABATA Akihiro" userId="dce786f4-e27d-4707-8b5c-462080f533e8" providerId="ADAL" clId="{2E5666FD-3912-4615-A971-89C77DA18B49}" dt="2023-02-14T03:13:35.294" v="1546"/>
          <ac:spMkLst>
            <pc:docMk/>
            <pc:sldMk cId="3776867134" sldId="592"/>
            <ac:spMk id="8" creationId="{766F838A-DAE7-82D5-FE8C-356BB9AD4763}"/>
          </ac:spMkLst>
        </pc:spChg>
        <pc:spChg chg="mod">
          <ac:chgData name="TABATA Akihiro" userId="dce786f4-e27d-4707-8b5c-462080f533e8" providerId="ADAL" clId="{2E5666FD-3912-4615-A971-89C77DA18B49}" dt="2023-02-14T03:13:35.294" v="1546"/>
          <ac:spMkLst>
            <pc:docMk/>
            <pc:sldMk cId="3776867134" sldId="592"/>
            <ac:spMk id="9" creationId="{066FE963-09F6-8424-128D-4A34130F3503}"/>
          </ac:spMkLst>
        </pc:spChg>
        <pc:spChg chg="mod">
          <ac:chgData name="TABATA Akihiro" userId="dce786f4-e27d-4707-8b5c-462080f533e8" providerId="ADAL" clId="{2E5666FD-3912-4615-A971-89C77DA18B49}" dt="2023-02-14T03:13:35.294" v="1546"/>
          <ac:spMkLst>
            <pc:docMk/>
            <pc:sldMk cId="3776867134" sldId="592"/>
            <ac:spMk id="10" creationId="{E7351C5A-8ACF-21A8-EA02-039109457E04}"/>
          </ac:spMkLst>
        </pc:spChg>
        <pc:spChg chg="mod">
          <ac:chgData name="TABATA Akihiro" userId="dce786f4-e27d-4707-8b5c-462080f533e8" providerId="ADAL" clId="{2E5666FD-3912-4615-A971-89C77DA18B49}" dt="2023-02-14T03:13:35.294" v="1546"/>
          <ac:spMkLst>
            <pc:docMk/>
            <pc:sldMk cId="3776867134" sldId="592"/>
            <ac:spMk id="11" creationId="{E96A460A-A581-DCD9-E03A-B7DED17D45EA}"/>
          </ac:spMkLst>
        </pc:spChg>
        <pc:grpChg chg="add del mod">
          <ac:chgData name="TABATA Akihiro" userId="dce786f4-e27d-4707-8b5c-462080f533e8" providerId="ADAL" clId="{2E5666FD-3912-4615-A971-89C77DA18B49}" dt="2023-02-14T03:13:36.592" v="1547"/>
          <ac:grpSpMkLst>
            <pc:docMk/>
            <pc:sldMk cId="3776867134" sldId="592"/>
            <ac:grpSpMk id="7" creationId="{B5559C5C-E337-272C-6566-331983991465}"/>
          </ac:grpSpMkLst>
        </pc:grpChg>
      </pc:sldChg>
      <pc:sldChg chg="modNotesTx">
        <pc:chgData name="TABATA Akihiro" userId="dce786f4-e27d-4707-8b5c-462080f533e8" providerId="ADAL" clId="{2E5666FD-3912-4615-A971-89C77DA18B49}" dt="2023-02-14T03:07:30.892" v="1545" actId="20577"/>
        <pc:sldMkLst>
          <pc:docMk/>
          <pc:sldMk cId="990411044" sldId="608"/>
        </pc:sldMkLst>
      </pc:sldChg>
      <pc:sldChg chg="modSp mod ord">
        <pc:chgData name="TABATA Akihiro" userId="dce786f4-e27d-4707-8b5c-462080f533e8" providerId="ADAL" clId="{2E5666FD-3912-4615-A971-89C77DA18B49}" dt="2023-02-14T01:22:01.920" v="1045" actId="20577"/>
        <pc:sldMkLst>
          <pc:docMk/>
          <pc:sldMk cId="820587244" sldId="609"/>
        </pc:sldMkLst>
        <pc:spChg chg="mod">
          <ac:chgData name="TABATA Akihiro" userId="dce786f4-e27d-4707-8b5c-462080f533e8" providerId="ADAL" clId="{2E5666FD-3912-4615-A971-89C77DA18B49}" dt="2023-02-14T01:22:01.920" v="1045" actId="20577"/>
          <ac:spMkLst>
            <pc:docMk/>
            <pc:sldMk cId="820587244" sldId="609"/>
            <ac:spMk id="2" creationId="{120370D0-E9BB-66EF-A735-5C992453E36E}"/>
          </ac:spMkLst>
        </pc:spChg>
      </pc:sldChg>
      <pc:sldChg chg="del">
        <pc:chgData name="TABATA Akihiro" userId="dce786f4-e27d-4707-8b5c-462080f533e8" providerId="ADAL" clId="{2E5666FD-3912-4615-A971-89C77DA18B49}" dt="2023-02-14T01:21:11.286" v="986" actId="47"/>
        <pc:sldMkLst>
          <pc:docMk/>
          <pc:sldMk cId="4124801502" sldId="610"/>
        </pc:sldMkLst>
      </pc:sldChg>
      <pc:sldChg chg="modSp mod ord">
        <pc:chgData name="TABATA Akihiro" userId="dce786f4-e27d-4707-8b5c-462080f533e8" providerId="ADAL" clId="{2E5666FD-3912-4615-A971-89C77DA18B49}" dt="2023-02-14T01:21:53.418" v="1026" actId="20577"/>
        <pc:sldMkLst>
          <pc:docMk/>
          <pc:sldMk cId="4215004553" sldId="612"/>
        </pc:sldMkLst>
        <pc:spChg chg="mod">
          <ac:chgData name="TABATA Akihiro" userId="dce786f4-e27d-4707-8b5c-462080f533e8" providerId="ADAL" clId="{2E5666FD-3912-4615-A971-89C77DA18B49}" dt="2023-02-14T01:21:53.418" v="1026" actId="20577"/>
          <ac:spMkLst>
            <pc:docMk/>
            <pc:sldMk cId="4215004553" sldId="612"/>
            <ac:spMk id="2" creationId="{120370D0-E9BB-66EF-A735-5C992453E36E}"/>
          </ac:spMkLst>
        </pc:spChg>
      </pc:sldChg>
      <pc:sldChg chg="del">
        <pc:chgData name="TABATA Akihiro" userId="dce786f4-e27d-4707-8b5c-462080f533e8" providerId="ADAL" clId="{2E5666FD-3912-4615-A971-89C77DA18B49}" dt="2023-02-14T01:21:15.282" v="988" actId="47"/>
        <pc:sldMkLst>
          <pc:docMk/>
          <pc:sldMk cId="3310140923" sldId="620"/>
        </pc:sldMkLst>
      </pc:sldChg>
      <pc:sldChg chg="del">
        <pc:chgData name="TABATA Akihiro" userId="dce786f4-e27d-4707-8b5c-462080f533e8" providerId="ADAL" clId="{2E5666FD-3912-4615-A971-89C77DA18B49}" dt="2023-02-14T01:21:15.891" v="989" actId="47"/>
        <pc:sldMkLst>
          <pc:docMk/>
          <pc:sldMk cId="1184956211" sldId="621"/>
        </pc:sldMkLst>
      </pc:sldChg>
      <pc:sldChg chg="del">
        <pc:chgData name="TABATA Akihiro" userId="dce786f4-e27d-4707-8b5c-462080f533e8" providerId="ADAL" clId="{2E5666FD-3912-4615-A971-89C77DA18B49}" dt="2023-02-14T01:32:49.254" v="1303" actId="47"/>
        <pc:sldMkLst>
          <pc:docMk/>
          <pc:sldMk cId="3064717840" sldId="623"/>
        </pc:sldMkLst>
      </pc:sldChg>
      <pc:sldChg chg="del">
        <pc:chgData name="TABATA Akihiro" userId="dce786f4-e27d-4707-8b5c-462080f533e8" providerId="ADAL" clId="{2E5666FD-3912-4615-A971-89C77DA18B49}" dt="2023-02-14T01:32:53.889" v="1308" actId="47"/>
        <pc:sldMkLst>
          <pc:docMk/>
          <pc:sldMk cId="2231085275" sldId="625"/>
        </pc:sldMkLst>
      </pc:sldChg>
      <pc:sldChg chg="del">
        <pc:chgData name="TABATA Akihiro" userId="dce786f4-e27d-4707-8b5c-462080f533e8" providerId="ADAL" clId="{2E5666FD-3912-4615-A971-89C77DA18B49}" dt="2023-02-14T01:32:52.391" v="1307" actId="47"/>
        <pc:sldMkLst>
          <pc:docMk/>
          <pc:sldMk cId="2039499665" sldId="626"/>
        </pc:sldMkLst>
      </pc:sldChg>
      <pc:sldChg chg="del">
        <pc:chgData name="TABATA Akihiro" userId="dce786f4-e27d-4707-8b5c-462080f533e8" providerId="ADAL" clId="{2E5666FD-3912-4615-A971-89C77DA18B49}" dt="2023-02-14T01:32:50.208" v="1304" actId="47"/>
        <pc:sldMkLst>
          <pc:docMk/>
          <pc:sldMk cId="3360582593" sldId="627"/>
        </pc:sldMkLst>
      </pc:sldChg>
      <pc:sldChg chg="del">
        <pc:chgData name="TABATA Akihiro" userId="dce786f4-e27d-4707-8b5c-462080f533e8" providerId="ADAL" clId="{2E5666FD-3912-4615-A971-89C77DA18B49}" dt="2023-02-14T01:32:55.587" v="1310" actId="47"/>
        <pc:sldMkLst>
          <pc:docMk/>
          <pc:sldMk cId="2977275122" sldId="628"/>
        </pc:sldMkLst>
      </pc:sldChg>
      <pc:sldChg chg="del">
        <pc:chgData name="TABATA Akihiro" userId="dce786f4-e27d-4707-8b5c-462080f533e8" providerId="ADAL" clId="{2E5666FD-3912-4615-A971-89C77DA18B49}" dt="2023-02-14T01:32:51.739" v="1306" actId="47"/>
        <pc:sldMkLst>
          <pc:docMk/>
          <pc:sldMk cId="2883099792" sldId="631"/>
        </pc:sldMkLst>
      </pc:sldChg>
      <pc:sldChg chg="del">
        <pc:chgData name="TABATA Akihiro" userId="dce786f4-e27d-4707-8b5c-462080f533e8" providerId="ADAL" clId="{2E5666FD-3912-4615-A971-89C77DA18B49}" dt="2023-02-14T01:32:51.026" v="1305" actId="47"/>
        <pc:sldMkLst>
          <pc:docMk/>
          <pc:sldMk cId="2637902469" sldId="632"/>
        </pc:sldMkLst>
      </pc:sldChg>
      <pc:sldChg chg="del">
        <pc:chgData name="TABATA Akihiro" userId="dce786f4-e27d-4707-8b5c-462080f533e8" providerId="ADAL" clId="{2E5666FD-3912-4615-A971-89C77DA18B49}" dt="2023-02-14T01:32:54.537" v="1309" actId="47"/>
        <pc:sldMkLst>
          <pc:docMk/>
          <pc:sldMk cId="2130081338" sldId="633"/>
        </pc:sldMkLst>
      </pc:sldChg>
      <pc:sldChg chg="del">
        <pc:chgData name="TABATA Akihiro" userId="dce786f4-e27d-4707-8b5c-462080f533e8" providerId="ADAL" clId="{2E5666FD-3912-4615-A971-89C77DA18B49}" dt="2023-02-14T01:21:13.648" v="987" actId="47"/>
        <pc:sldMkLst>
          <pc:docMk/>
          <pc:sldMk cId="2853306443" sldId="634"/>
        </pc:sldMkLst>
      </pc:sldChg>
      <pc:sldChg chg="del">
        <pc:chgData name="TABATA Akihiro" userId="dce786f4-e27d-4707-8b5c-462080f533e8" providerId="ADAL" clId="{2E5666FD-3912-4615-A971-89C77DA18B49}" dt="2023-02-14T01:21:18.186" v="990" actId="47"/>
        <pc:sldMkLst>
          <pc:docMk/>
          <pc:sldMk cId="1756219169" sldId="636"/>
        </pc:sldMkLst>
      </pc:sldChg>
      <pc:sldChg chg="modNotesTx">
        <pc:chgData name="TABATA Akihiro" userId="dce786f4-e27d-4707-8b5c-462080f533e8" providerId="ADAL" clId="{2E5666FD-3912-4615-A971-89C77DA18B49}" dt="2023-02-14T02:58:09.778" v="1414" actId="20577"/>
        <pc:sldMkLst>
          <pc:docMk/>
          <pc:sldMk cId="1580397038" sldId="637"/>
        </pc:sldMkLst>
      </pc:sldChg>
      <pc:sldChg chg="modNotesTx">
        <pc:chgData name="TABATA Akihiro" userId="dce786f4-e27d-4707-8b5c-462080f533e8" providerId="ADAL" clId="{2E5666FD-3912-4615-A971-89C77DA18B49}" dt="2023-02-14T02:22:27.700" v="1408" actId="20577"/>
        <pc:sldMkLst>
          <pc:docMk/>
          <pc:sldMk cId="3530423474" sldId="638"/>
        </pc:sldMkLst>
      </pc:sldChg>
      <pc:sldChg chg="modSp mod modNotesTx">
        <pc:chgData name="TABATA Akihiro" userId="dce786f4-e27d-4707-8b5c-462080f533e8" providerId="ADAL" clId="{2E5666FD-3912-4615-A971-89C77DA18B49}" dt="2023-02-14T02:58:16.169" v="1434" actId="6549"/>
        <pc:sldMkLst>
          <pc:docMk/>
          <pc:sldMk cId="1011941713" sldId="643"/>
        </pc:sldMkLst>
        <pc:spChg chg="mod">
          <ac:chgData name="TABATA Akihiro" userId="dce786f4-e27d-4707-8b5c-462080f533e8" providerId="ADAL" clId="{2E5666FD-3912-4615-A971-89C77DA18B49}" dt="2023-02-14T02:58:16.169" v="1434" actId="6549"/>
          <ac:spMkLst>
            <pc:docMk/>
            <pc:sldMk cId="1011941713" sldId="643"/>
            <ac:spMk id="8" creationId="{F50F79D8-9B9A-7244-28E5-645B31AF2128}"/>
          </ac:spMkLst>
        </pc:spChg>
      </pc:sldChg>
      <pc:sldChg chg="del">
        <pc:chgData name="TABATA Akihiro" userId="dce786f4-e27d-4707-8b5c-462080f533e8" providerId="ADAL" clId="{2E5666FD-3912-4615-A971-89C77DA18B49}" dt="2023-02-14T01:21:20.538" v="992" actId="47"/>
        <pc:sldMkLst>
          <pc:docMk/>
          <pc:sldMk cId="1282391414" sldId="644"/>
        </pc:sldMkLst>
      </pc:sldChg>
      <pc:sldChg chg="del">
        <pc:chgData name="TABATA Akihiro" userId="dce786f4-e27d-4707-8b5c-462080f533e8" providerId="ADAL" clId="{2E5666FD-3912-4615-A971-89C77DA18B49}" dt="2023-02-14T01:12:55.680" v="837" actId="47"/>
        <pc:sldMkLst>
          <pc:docMk/>
          <pc:sldMk cId="3570582609" sldId="646"/>
        </pc:sldMkLst>
      </pc:sldChg>
      <pc:sldChg chg="del">
        <pc:chgData name="TABATA Akihiro" userId="dce786f4-e27d-4707-8b5c-462080f533e8" providerId="ADAL" clId="{2E5666FD-3912-4615-A971-89C77DA18B49}" dt="2023-02-14T01:21:26.313" v="993" actId="47"/>
        <pc:sldMkLst>
          <pc:docMk/>
          <pc:sldMk cId="3455312558" sldId="649"/>
        </pc:sldMkLst>
      </pc:sldChg>
      <pc:sldChg chg="del">
        <pc:chgData name="TABATA Akihiro" userId="dce786f4-e27d-4707-8b5c-462080f533e8" providerId="ADAL" clId="{2E5666FD-3912-4615-A971-89C77DA18B49}" dt="2023-02-14T01:21:19.101" v="991" actId="47"/>
        <pc:sldMkLst>
          <pc:docMk/>
          <pc:sldMk cId="1150511903" sldId="651"/>
        </pc:sldMkLst>
      </pc:sldChg>
      <pc:sldChg chg="del">
        <pc:chgData name="TABATA Akihiro" userId="dce786f4-e27d-4707-8b5c-462080f533e8" providerId="ADAL" clId="{2E5666FD-3912-4615-A971-89C77DA18B49}" dt="2023-02-14T01:32:56.470" v="1311" actId="47"/>
        <pc:sldMkLst>
          <pc:docMk/>
          <pc:sldMk cId="2359703683" sldId="653"/>
        </pc:sldMkLst>
      </pc:sldChg>
      <pc:sldChg chg="del ord">
        <pc:chgData name="TABATA Akihiro" userId="dce786f4-e27d-4707-8b5c-462080f533e8" providerId="ADAL" clId="{2E5666FD-3912-4615-A971-89C77DA18B49}" dt="2023-02-14T01:25:07.534" v="1047" actId="47"/>
        <pc:sldMkLst>
          <pc:docMk/>
          <pc:sldMk cId="1966043705" sldId="654"/>
        </pc:sldMkLst>
      </pc:sldChg>
      <pc:sldChg chg="del ord">
        <pc:chgData name="TABATA Akihiro" userId="dce786f4-e27d-4707-8b5c-462080f533e8" providerId="ADAL" clId="{2E5666FD-3912-4615-A971-89C77DA18B49}" dt="2023-02-14T01:25:06.221" v="1046" actId="47"/>
        <pc:sldMkLst>
          <pc:docMk/>
          <pc:sldMk cId="3772573082" sldId="655"/>
        </pc:sldMkLst>
      </pc:sldChg>
      <pc:sldChg chg="modSp mod modNotesTx">
        <pc:chgData name="TABATA Akihiro" userId="dce786f4-e27d-4707-8b5c-462080f533e8" providerId="ADAL" clId="{2E5666FD-3912-4615-A971-89C77DA18B49}" dt="2023-02-14T02:57:17.366" v="1411" actId="20577"/>
        <pc:sldMkLst>
          <pc:docMk/>
          <pc:sldMk cId="2870398313" sldId="656"/>
        </pc:sldMkLst>
        <pc:spChg chg="mod">
          <ac:chgData name="TABATA Akihiro" userId="dce786f4-e27d-4707-8b5c-462080f533e8" providerId="ADAL" clId="{2E5666FD-3912-4615-A971-89C77DA18B49}" dt="2023-02-14T00:38:24.864" v="400" actId="20577"/>
          <ac:spMkLst>
            <pc:docMk/>
            <pc:sldMk cId="2870398313" sldId="656"/>
            <ac:spMk id="3" creationId="{45C46984-AF6A-2D1B-0E56-A479971D168B}"/>
          </ac:spMkLst>
        </pc:spChg>
      </pc:sldChg>
      <pc:sldChg chg="del">
        <pc:chgData name="TABATA Akihiro" userId="dce786f4-e27d-4707-8b5c-462080f533e8" providerId="ADAL" clId="{2E5666FD-3912-4615-A971-89C77DA18B49}" dt="2023-02-14T01:32:59.067" v="1314" actId="47"/>
        <pc:sldMkLst>
          <pc:docMk/>
          <pc:sldMk cId="1456592120" sldId="657"/>
        </pc:sldMkLst>
      </pc:sldChg>
      <pc:sldChg chg="del">
        <pc:chgData name="TABATA Akihiro" userId="dce786f4-e27d-4707-8b5c-462080f533e8" providerId="ADAL" clId="{2E5666FD-3912-4615-A971-89C77DA18B49}" dt="2023-02-14T01:32:57.421" v="1312" actId="47"/>
        <pc:sldMkLst>
          <pc:docMk/>
          <pc:sldMk cId="1634029798" sldId="659"/>
        </pc:sldMkLst>
      </pc:sldChg>
      <pc:sldChg chg="modSp mod modNotesTx">
        <pc:chgData name="TABATA Akihiro" userId="dce786f4-e27d-4707-8b5c-462080f533e8" providerId="ADAL" clId="{2E5666FD-3912-4615-A971-89C77DA18B49}" dt="2023-02-14T00:31:38.118" v="136" actId="20577"/>
        <pc:sldMkLst>
          <pc:docMk/>
          <pc:sldMk cId="1173764588" sldId="660"/>
        </pc:sldMkLst>
        <pc:spChg chg="mod">
          <ac:chgData name="TABATA Akihiro" userId="dce786f4-e27d-4707-8b5c-462080f533e8" providerId="ADAL" clId="{2E5666FD-3912-4615-A971-89C77DA18B49}" dt="2023-02-14T00:28:42.790" v="64"/>
          <ac:spMkLst>
            <pc:docMk/>
            <pc:sldMk cId="1173764588" sldId="660"/>
            <ac:spMk id="10" creationId="{3CA55F7F-7122-D3C5-FF06-3F050233BA45}"/>
          </ac:spMkLst>
        </pc:spChg>
      </pc:sldChg>
      <pc:sldChg chg="addSp delSp modSp mod modNotesTx">
        <pc:chgData name="TABATA Akihiro" userId="dce786f4-e27d-4707-8b5c-462080f533e8" providerId="ADAL" clId="{2E5666FD-3912-4615-A971-89C77DA18B49}" dt="2023-02-14T03:24:45.085" v="2696" actId="20577"/>
        <pc:sldMkLst>
          <pc:docMk/>
          <pc:sldMk cId="2088331425" sldId="661"/>
        </pc:sldMkLst>
        <pc:spChg chg="mod">
          <ac:chgData name="TABATA Akihiro" userId="dce786f4-e27d-4707-8b5c-462080f533e8" providerId="ADAL" clId="{2E5666FD-3912-4615-A971-89C77DA18B49}" dt="2023-02-14T00:39:58.745" v="586" actId="6549"/>
          <ac:spMkLst>
            <pc:docMk/>
            <pc:sldMk cId="2088331425" sldId="661"/>
            <ac:spMk id="3" creationId="{45C46984-AF6A-2D1B-0E56-A479971D168B}"/>
          </ac:spMkLst>
        </pc:spChg>
        <pc:spChg chg="del mod topLvl">
          <ac:chgData name="TABATA Akihiro" userId="dce786f4-e27d-4707-8b5c-462080f533e8" providerId="ADAL" clId="{2E5666FD-3912-4615-A971-89C77DA18B49}" dt="2023-02-14T03:21:20.590" v="2329" actId="478"/>
          <ac:spMkLst>
            <pc:docMk/>
            <pc:sldMk cId="2088331425" sldId="661"/>
            <ac:spMk id="12" creationId="{A05AE6FD-8E61-CDBE-5FC6-E622787516D8}"/>
          </ac:spMkLst>
        </pc:spChg>
        <pc:spChg chg="del mod topLvl">
          <ac:chgData name="TABATA Akihiro" userId="dce786f4-e27d-4707-8b5c-462080f533e8" providerId="ADAL" clId="{2E5666FD-3912-4615-A971-89C77DA18B49}" dt="2023-02-14T03:21:22.805" v="2330" actId="478"/>
          <ac:spMkLst>
            <pc:docMk/>
            <pc:sldMk cId="2088331425" sldId="661"/>
            <ac:spMk id="13" creationId="{B2B6EC0C-A2DD-BD87-9719-6F3651968226}"/>
          </ac:spMkLst>
        </pc:spChg>
        <pc:spChg chg="del mod">
          <ac:chgData name="TABATA Akihiro" userId="dce786f4-e27d-4707-8b5c-462080f533e8" providerId="ADAL" clId="{2E5666FD-3912-4615-A971-89C77DA18B49}" dt="2023-02-14T03:14:37.516" v="1726" actId="478"/>
          <ac:spMkLst>
            <pc:docMk/>
            <pc:sldMk cId="2088331425" sldId="661"/>
            <ac:spMk id="14" creationId="{2E5DA77F-6AE7-61E9-B84E-B25089C7B1D8}"/>
          </ac:spMkLst>
        </pc:spChg>
        <pc:spChg chg="del mod">
          <ac:chgData name="TABATA Akihiro" userId="dce786f4-e27d-4707-8b5c-462080f533e8" providerId="ADAL" clId="{2E5666FD-3912-4615-A971-89C77DA18B49}" dt="2023-02-14T03:14:34.640" v="1725" actId="478"/>
          <ac:spMkLst>
            <pc:docMk/>
            <pc:sldMk cId="2088331425" sldId="661"/>
            <ac:spMk id="15" creationId="{EC5F7A76-742F-A034-13F6-BCD51BB16ED1}"/>
          </ac:spMkLst>
        </pc:spChg>
        <pc:grpChg chg="add del mod">
          <ac:chgData name="TABATA Akihiro" userId="dce786f4-e27d-4707-8b5c-462080f533e8" providerId="ADAL" clId="{2E5666FD-3912-4615-A971-89C77DA18B49}" dt="2023-02-14T03:15:05.441" v="1734" actId="165"/>
          <ac:grpSpMkLst>
            <pc:docMk/>
            <pc:sldMk cId="2088331425" sldId="661"/>
            <ac:grpSpMk id="10" creationId="{2CE542E7-0801-6837-3C52-7364C6939228}"/>
          </ac:grpSpMkLst>
        </pc:grpChg>
      </pc:sldChg>
      <pc:sldChg chg="del">
        <pc:chgData name="TABATA Akihiro" userId="dce786f4-e27d-4707-8b5c-462080f533e8" providerId="ADAL" clId="{2E5666FD-3912-4615-A971-89C77DA18B49}" dt="2023-02-14T01:32:58.345" v="1313" actId="47"/>
        <pc:sldMkLst>
          <pc:docMk/>
          <pc:sldMk cId="12177091" sldId="662"/>
        </pc:sldMkLst>
      </pc:sldChg>
      <pc:sldChg chg="add del mod ord modShow">
        <pc:chgData name="TABATA Akihiro" userId="dce786f4-e27d-4707-8b5c-462080f533e8" providerId="ADAL" clId="{2E5666FD-3912-4615-A971-89C77DA18B49}" dt="2023-02-14T01:33:16.904" v="1318" actId="47"/>
        <pc:sldMkLst>
          <pc:docMk/>
          <pc:sldMk cId="1695113315" sldId="663"/>
        </pc:sldMkLst>
      </pc:sldChg>
      <pc:sldChg chg="add del mod ord modShow">
        <pc:chgData name="TABATA Akihiro" userId="dce786f4-e27d-4707-8b5c-462080f533e8" providerId="ADAL" clId="{2E5666FD-3912-4615-A971-89C77DA18B49}" dt="2023-02-14T01:32:45.556" v="1300" actId="47"/>
        <pc:sldMkLst>
          <pc:docMk/>
          <pc:sldMk cId="1411439578" sldId="664"/>
        </pc:sldMkLst>
      </pc:sldChg>
      <pc:sldChg chg="modSp new mod modShow">
        <pc:chgData name="TABATA Akihiro" userId="dce786f4-e27d-4707-8b5c-462080f533e8" providerId="ADAL" clId="{2E5666FD-3912-4615-A971-89C77DA18B49}" dt="2023-02-14T01:31:56.356" v="1299" actId="729"/>
        <pc:sldMkLst>
          <pc:docMk/>
          <pc:sldMk cId="3262955571" sldId="665"/>
        </pc:sldMkLst>
        <pc:spChg chg="mod">
          <ac:chgData name="TABATA Akihiro" userId="dce786f4-e27d-4707-8b5c-462080f533e8" providerId="ADAL" clId="{2E5666FD-3912-4615-A971-89C77DA18B49}" dt="2023-02-14T01:28:55.461" v="1091"/>
          <ac:spMkLst>
            <pc:docMk/>
            <pc:sldMk cId="3262955571" sldId="665"/>
            <ac:spMk id="2" creationId="{3C8BBE7E-D850-43E0-5C0D-9482CEB40BDB}"/>
          </ac:spMkLst>
        </pc:spChg>
        <pc:spChg chg="mod">
          <ac:chgData name="TABATA Akihiro" userId="dce786f4-e27d-4707-8b5c-462080f533e8" providerId="ADAL" clId="{2E5666FD-3912-4615-A971-89C77DA18B49}" dt="2023-02-14T01:31:47.973" v="1298" actId="6549"/>
          <ac:spMkLst>
            <pc:docMk/>
            <pc:sldMk cId="3262955571" sldId="665"/>
            <ac:spMk id="3" creationId="{AFC3BD9B-7F9E-FF80-CE43-2979AD06BE46}"/>
          </ac:spMkLst>
        </pc:spChg>
      </pc:sldChg>
    </pc:docChg>
  </pc:docChgLst>
  <pc:docChgLst>
    <pc:chgData name="田畑　彰洋" userId="dce786f4-e27d-4707-8b5c-462080f533e8" providerId="ADAL" clId="{BDFC4B49-BF1A-F646-9113-7D7108EABF62}"/>
    <pc:docChg chg="undo custSel addSld delSld modSld">
      <pc:chgData name="田畑　彰洋" userId="dce786f4-e27d-4707-8b5c-462080f533e8" providerId="ADAL" clId="{BDFC4B49-BF1A-F646-9113-7D7108EABF62}" dt="2022-05-13T03:54:21.778" v="2009" actId="2696"/>
      <pc:docMkLst>
        <pc:docMk/>
      </pc:docMkLst>
      <pc:sldChg chg="modSp mod">
        <pc:chgData name="田畑　彰洋" userId="dce786f4-e27d-4707-8b5c-462080f533e8" providerId="ADAL" clId="{BDFC4B49-BF1A-F646-9113-7D7108EABF62}" dt="2022-05-13T02:53:27.588" v="47" actId="113"/>
        <pc:sldMkLst>
          <pc:docMk/>
          <pc:sldMk cId="3539016546" sldId="259"/>
        </pc:sldMkLst>
        <pc:spChg chg="mod">
          <ac:chgData name="田畑　彰洋" userId="dce786f4-e27d-4707-8b5c-462080f533e8" providerId="ADAL" clId="{BDFC4B49-BF1A-F646-9113-7D7108EABF62}" dt="2022-05-13T02:53:27.588" v="47" actId="113"/>
          <ac:spMkLst>
            <pc:docMk/>
            <pc:sldMk cId="3539016546" sldId="259"/>
            <ac:spMk id="3" creationId="{884220F3-CC5A-AF94-AB5B-8BF62BE3C6A1}"/>
          </ac:spMkLst>
        </pc:spChg>
      </pc:sldChg>
      <pc:sldChg chg="modSp mod">
        <pc:chgData name="田畑　彰洋" userId="dce786f4-e27d-4707-8b5c-462080f533e8" providerId="ADAL" clId="{BDFC4B49-BF1A-F646-9113-7D7108EABF62}" dt="2022-05-13T02:54:10.126" v="52" actId="113"/>
        <pc:sldMkLst>
          <pc:docMk/>
          <pc:sldMk cId="3466882226" sldId="260"/>
        </pc:sldMkLst>
        <pc:spChg chg="mod">
          <ac:chgData name="田畑　彰洋" userId="dce786f4-e27d-4707-8b5c-462080f533e8" providerId="ADAL" clId="{BDFC4B49-BF1A-F646-9113-7D7108EABF62}" dt="2022-05-13T02:54:10.126" v="52" actId="113"/>
          <ac:spMkLst>
            <pc:docMk/>
            <pc:sldMk cId="3466882226" sldId="260"/>
            <ac:spMk id="3" creationId="{42CD750D-1741-3928-CBC0-A5162FF739CC}"/>
          </ac:spMkLst>
        </pc:spChg>
      </pc:sldChg>
      <pc:sldChg chg="modSp mod">
        <pc:chgData name="田畑　彰洋" userId="dce786f4-e27d-4707-8b5c-462080f533e8" providerId="ADAL" clId="{BDFC4B49-BF1A-F646-9113-7D7108EABF62}" dt="2022-05-13T02:54:22.798" v="55" actId="113"/>
        <pc:sldMkLst>
          <pc:docMk/>
          <pc:sldMk cId="2348187321" sldId="261"/>
        </pc:sldMkLst>
        <pc:spChg chg="mod">
          <ac:chgData name="田畑　彰洋" userId="dce786f4-e27d-4707-8b5c-462080f533e8" providerId="ADAL" clId="{BDFC4B49-BF1A-F646-9113-7D7108EABF62}" dt="2022-05-13T02:54:22.798" v="55" actId="113"/>
          <ac:spMkLst>
            <pc:docMk/>
            <pc:sldMk cId="2348187321" sldId="261"/>
            <ac:spMk id="3" creationId="{FCBAEDF6-7FD6-7FC0-4100-6B69C7C4DEB8}"/>
          </ac:spMkLst>
        </pc:spChg>
      </pc:sldChg>
      <pc:sldChg chg="modSp mod">
        <pc:chgData name="田畑　彰洋" userId="dce786f4-e27d-4707-8b5c-462080f533e8" providerId="ADAL" clId="{BDFC4B49-BF1A-F646-9113-7D7108EABF62}" dt="2022-05-13T02:55:01.987" v="56" actId="113"/>
        <pc:sldMkLst>
          <pc:docMk/>
          <pc:sldMk cId="4053617412" sldId="262"/>
        </pc:sldMkLst>
        <pc:spChg chg="mod">
          <ac:chgData name="田畑　彰洋" userId="dce786f4-e27d-4707-8b5c-462080f533e8" providerId="ADAL" clId="{BDFC4B49-BF1A-F646-9113-7D7108EABF62}" dt="2022-05-13T02:55:01.987" v="56" actId="113"/>
          <ac:spMkLst>
            <pc:docMk/>
            <pc:sldMk cId="4053617412" sldId="262"/>
            <ac:spMk id="3" creationId="{76BA70F3-357B-A59E-F098-D39232547730}"/>
          </ac:spMkLst>
        </pc:spChg>
      </pc:sldChg>
      <pc:sldChg chg="modSp mod modNotesTx">
        <pc:chgData name="田畑　彰洋" userId="dce786f4-e27d-4707-8b5c-462080f533e8" providerId="ADAL" clId="{BDFC4B49-BF1A-F646-9113-7D7108EABF62}" dt="2022-05-13T03:00:29.541" v="165" actId="113"/>
        <pc:sldMkLst>
          <pc:docMk/>
          <pc:sldMk cId="645082614" sldId="263"/>
        </pc:sldMkLst>
        <pc:spChg chg="mod">
          <ac:chgData name="田畑　彰洋" userId="dce786f4-e27d-4707-8b5c-462080f533e8" providerId="ADAL" clId="{BDFC4B49-BF1A-F646-9113-7D7108EABF62}" dt="2022-05-13T03:00:29.541" v="165" actId="113"/>
          <ac:spMkLst>
            <pc:docMk/>
            <pc:sldMk cId="645082614" sldId="263"/>
            <ac:spMk id="3" creationId="{AD08284D-ED8C-170F-FA7F-A1A8F2FC217B}"/>
          </ac:spMkLst>
        </pc:spChg>
      </pc:sldChg>
      <pc:sldChg chg="modSp mod modNotesTx">
        <pc:chgData name="田畑　彰洋" userId="dce786f4-e27d-4707-8b5c-462080f533e8" providerId="ADAL" clId="{BDFC4B49-BF1A-F646-9113-7D7108EABF62}" dt="2022-05-13T02:58:45.435" v="158" actId="113"/>
        <pc:sldMkLst>
          <pc:docMk/>
          <pc:sldMk cId="1531314140" sldId="264"/>
        </pc:sldMkLst>
        <pc:spChg chg="mod">
          <ac:chgData name="田畑　彰洋" userId="dce786f4-e27d-4707-8b5c-462080f533e8" providerId="ADAL" clId="{BDFC4B49-BF1A-F646-9113-7D7108EABF62}" dt="2022-05-13T02:58:45.435" v="158" actId="113"/>
          <ac:spMkLst>
            <pc:docMk/>
            <pc:sldMk cId="1531314140" sldId="264"/>
            <ac:spMk id="3" creationId="{C2057AA0-BFAE-0523-34AF-7D00CE63C1E6}"/>
          </ac:spMkLst>
        </pc:spChg>
      </pc:sldChg>
      <pc:sldChg chg="modSp mod">
        <pc:chgData name="田畑　彰洋" userId="dce786f4-e27d-4707-8b5c-462080f533e8" providerId="ADAL" clId="{BDFC4B49-BF1A-F646-9113-7D7108EABF62}" dt="2022-05-13T02:59:35.487" v="160" actId="20577"/>
        <pc:sldMkLst>
          <pc:docMk/>
          <pc:sldMk cId="709748493" sldId="265"/>
        </pc:sldMkLst>
        <pc:spChg chg="mod">
          <ac:chgData name="田畑　彰洋" userId="dce786f4-e27d-4707-8b5c-462080f533e8" providerId="ADAL" clId="{BDFC4B49-BF1A-F646-9113-7D7108EABF62}" dt="2022-05-13T02:59:35.487" v="160" actId="20577"/>
          <ac:spMkLst>
            <pc:docMk/>
            <pc:sldMk cId="709748493" sldId="265"/>
            <ac:spMk id="3" creationId="{F5CE9ACB-4064-74A3-CA74-5270DCF06376}"/>
          </ac:spMkLst>
        </pc:spChg>
      </pc:sldChg>
      <pc:sldChg chg="modSp mod modNotesTx">
        <pc:chgData name="田畑　彰洋" userId="dce786f4-e27d-4707-8b5c-462080f533e8" providerId="ADAL" clId="{BDFC4B49-BF1A-F646-9113-7D7108EABF62}" dt="2022-05-13T02:59:04.893" v="159" actId="113"/>
        <pc:sldMkLst>
          <pc:docMk/>
          <pc:sldMk cId="525065715" sldId="266"/>
        </pc:sldMkLst>
        <pc:spChg chg="mod">
          <ac:chgData name="田畑　彰洋" userId="dce786f4-e27d-4707-8b5c-462080f533e8" providerId="ADAL" clId="{BDFC4B49-BF1A-F646-9113-7D7108EABF62}" dt="2022-05-13T02:59:04.893" v="159" actId="113"/>
          <ac:spMkLst>
            <pc:docMk/>
            <pc:sldMk cId="525065715" sldId="266"/>
            <ac:spMk id="3" creationId="{C2057AA0-BFAE-0523-34AF-7D00CE63C1E6}"/>
          </ac:spMkLst>
        </pc:spChg>
      </pc:sldChg>
      <pc:sldChg chg="modSp mod">
        <pc:chgData name="田畑　彰洋" userId="dce786f4-e27d-4707-8b5c-462080f533e8" providerId="ADAL" clId="{BDFC4B49-BF1A-F646-9113-7D7108EABF62}" dt="2022-05-13T02:59:56.784" v="163" actId="113"/>
        <pc:sldMkLst>
          <pc:docMk/>
          <pc:sldMk cId="829787670" sldId="268"/>
        </pc:sldMkLst>
        <pc:spChg chg="mod">
          <ac:chgData name="田畑　彰洋" userId="dce786f4-e27d-4707-8b5c-462080f533e8" providerId="ADAL" clId="{BDFC4B49-BF1A-F646-9113-7D7108EABF62}" dt="2022-05-13T02:59:56.784" v="163" actId="113"/>
          <ac:spMkLst>
            <pc:docMk/>
            <pc:sldMk cId="829787670" sldId="268"/>
            <ac:spMk id="3" creationId="{AADBC27A-4C3E-BC71-57CD-07FB55858470}"/>
          </ac:spMkLst>
        </pc:spChg>
      </pc:sldChg>
      <pc:sldChg chg="modSp mod">
        <pc:chgData name="田畑　彰洋" userId="dce786f4-e27d-4707-8b5c-462080f533e8" providerId="ADAL" clId="{BDFC4B49-BF1A-F646-9113-7D7108EABF62}" dt="2022-05-13T03:00:57.426" v="168" actId="20577"/>
        <pc:sldMkLst>
          <pc:docMk/>
          <pc:sldMk cId="947629992" sldId="269"/>
        </pc:sldMkLst>
        <pc:spChg chg="mod">
          <ac:chgData name="田畑　彰洋" userId="dce786f4-e27d-4707-8b5c-462080f533e8" providerId="ADAL" clId="{BDFC4B49-BF1A-F646-9113-7D7108EABF62}" dt="2022-05-13T03:00:57.426" v="168" actId="20577"/>
          <ac:spMkLst>
            <pc:docMk/>
            <pc:sldMk cId="947629992" sldId="269"/>
            <ac:spMk id="3" creationId="{1168748D-1690-C2D6-234B-C1D5D78AA745}"/>
          </ac:spMkLst>
        </pc:spChg>
      </pc:sldChg>
      <pc:sldChg chg="modSp mod">
        <pc:chgData name="田畑　彰洋" userId="dce786f4-e27d-4707-8b5c-462080f533e8" providerId="ADAL" clId="{BDFC4B49-BF1A-F646-9113-7D7108EABF62}" dt="2022-05-13T03:01:14.691" v="170" actId="207"/>
        <pc:sldMkLst>
          <pc:docMk/>
          <pc:sldMk cId="843157484" sldId="270"/>
        </pc:sldMkLst>
        <pc:spChg chg="mod">
          <ac:chgData name="田畑　彰洋" userId="dce786f4-e27d-4707-8b5c-462080f533e8" providerId="ADAL" clId="{BDFC4B49-BF1A-F646-9113-7D7108EABF62}" dt="2022-05-13T03:01:14.691" v="170" actId="207"/>
          <ac:spMkLst>
            <pc:docMk/>
            <pc:sldMk cId="843157484" sldId="270"/>
            <ac:spMk id="3" creationId="{796E4111-3468-FEA9-1FD3-F1F14D4A3A53}"/>
          </ac:spMkLst>
        </pc:spChg>
      </pc:sldChg>
      <pc:sldChg chg="modSp mod">
        <pc:chgData name="田畑　彰洋" userId="dce786f4-e27d-4707-8b5c-462080f533e8" providerId="ADAL" clId="{BDFC4B49-BF1A-F646-9113-7D7108EABF62}" dt="2022-05-13T03:02:15.067" v="176" actId="20577"/>
        <pc:sldMkLst>
          <pc:docMk/>
          <pc:sldMk cId="3115671599" sldId="271"/>
        </pc:sldMkLst>
        <pc:spChg chg="mod">
          <ac:chgData name="田畑　彰洋" userId="dce786f4-e27d-4707-8b5c-462080f533e8" providerId="ADAL" clId="{BDFC4B49-BF1A-F646-9113-7D7108EABF62}" dt="2022-05-13T03:02:15.067" v="176" actId="20577"/>
          <ac:spMkLst>
            <pc:docMk/>
            <pc:sldMk cId="3115671599" sldId="271"/>
            <ac:spMk id="3" creationId="{E80A5C45-6C74-CC8D-6697-584A7A580B02}"/>
          </ac:spMkLst>
        </pc:spChg>
      </pc:sldChg>
      <pc:sldChg chg="modSp mod modNotesTx">
        <pc:chgData name="田畑　彰洋" userId="dce786f4-e27d-4707-8b5c-462080f533e8" providerId="ADAL" clId="{BDFC4B49-BF1A-F646-9113-7D7108EABF62}" dt="2022-05-13T03:06:12.909" v="473" actId="20577"/>
        <pc:sldMkLst>
          <pc:docMk/>
          <pc:sldMk cId="2413048372" sldId="272"/>
        </pc:sldMkLst>
        <pc:spChg chg="mod">
          <ac:chgData name="田畑　彰洋" userId="dce786f4-e27d-4707-8b5c-462080f533e8" providerId="ADAL" clId="{BDFC4B49-BF1A-F646-9113-7D7108EABF62}" dt="2022-05-13T03:03:46.835" v="197" actId="20577"/>
          <ac:spMkLst>
            <pc:docMk/>
            <pc:sldMk cId="2413048372" sldId="272"/>
            <ac:spMk id="3" creationId="{90C5B255-6259-3CF3-4C5D-4D13FA04A91A}"/>
          </ac:spMkLst>
        </pc:spChg>
      </pc:sldChg>
      <pc:sldChg chg="modSp mod modNotesTx">
        <pc:chgData name="田畑　彰洋" userId="dce786f4-e27d-4707-8b5c-462080f533e8" providerId="ADAL" clId="{BDFC4B49-BF1A-F646-9113-7D7108EABF62}" dt="2022-05-13T03:07:52.399" v="514" actId="113"/>
        <pc:sldMkLst>
          <pc:docMk/>
          <pc:sldMk cId="1463649544" sldId="273"/>
        </pc:sldMkLst>
        <pc:spChg chg="mod">
          <ac:chgData name="田畑　彰洋" userId="dce786f4-e27d-4707-8b5c-462080f533e8" providerId="ADAL" clId="{BDFC4B49-BF1A-F646-9113-7D7108EABF62}" dt="2022-05-13T03:07:52.399" v="514" actId="113"/>
          <ac:spMkLst>
            <pc:docMk/>
            <pc:sldMk cId="1463649544" sldId="273"/>
            <ac:spMk id="3" creationId="{DAC974D3-AF3B-02DE-6266-FEC223E83B88}"/>
          </ac:spMkLst>
        </pc:spChg>
      </pc:sldChg>
      <pc:sldChg chg="modSp mod">
        <pc:chgData name="田畑　彰洋" userId="dce786f4-e27d-4707-8b5c-462080f533e8" providerId="ADAL" clId="{BDFC4B49-BF1A-F646-9113-7D7108EABF62}" dt="2022-05-13T03:09:13.371" v="525" actId="207"/>
        <pc:sldMkLst>
          <pc:docMk/>
          <pc:sldMk cId="1976680021" sldId="274"/>
        </pc:sldMkLst>
        <pc:spChg chg="mod">
          <ac:chgData name="田畑　彰洋" userId="dce786f4-e27d-4707-8b5c-462080f533e8" providerId="ADAL" clId="{BDFC4B49-BF1A-F646-9113-7D7108EABF62}" dt="2022-05-13T03:09:13.371" v="525" actId="207"/>
          <ac:spMkLst>
            <pc:docMk/>
            <pc:sldMk cId="1976680021" sldId="274"/>
            <ac:spMk id="3" creationId="{512F307D-C758-DC5A-E462-E61072CF4E46}"/>
          </ac:spMkLst>
        </pc:spChg>
      </pc:sldChg>
      <pc:sldChg chg="modSp mod">
        <pc:chgData name="田畑　彰洋" userId="dce786f4-e27d-4707-8b5c-462080f533e8" providerId="ADAL" clId="{BDFC4B49-BF1A-F646-9113-7D7108EABF62}" dt="2022-05-13T03:09:54.159" v="561" actId="207"/>
        <pc:sldMkLst>
          <pc:docMk/>
          <pc:sldMk cId="278425241" sldId="275"/>
        </pc:sldMkLst>
        <pc:spChg chg="mod">
          <ac:chgData name="田畑　彰洋" userId="dce786f4-e27d-4707-8b5c-462080f533e8" providerId="ADAL" clId="{BDFC4B49-BF1A-F646-9113-7D7108EABF62}" dt="2022-05-13T03:09:54.159" v="561" actId="207"/>
          <ac:spMkLst>
            <pc:docMk/>
            <pc:sldMk cId="278425241" sldId="275"/>
            <ac:spMk id="3" creationId="{31DF43B9-A662-906A-332C-4A5105DFB385}"/>
          </ac:spMkLst>
        </pc:spChg>
      </pc:sldChg>
      <pc:sldChg chg="modSp mod">
        <pc:chgData name="田畑　彰洋" userId="dce786f4-e27d-4707-8b5c-462080f533e8" providerId="ADAL" clId="{BDFC4B49-BF1A-F646-9113-7D7108EABF62}" dt="2022-05-13T03:10:02.224" v="563" actId="207"/>
        <pc:sldMkLst>
          <pc:docMk/>
          <pc:sldMk cId="1095791499" sldId="276"/>
        </pc:sldMkLst>
        <pc:spChg chg="mod">
          <ac:chgData name="田畑　彰洋" userId="dce786f4-e27d-4707-8b5c-462080f533e8" providerId="ADAL" clId="{BDFC4B49-BF1A-F646-9113-7D7108EABF62}" dt="2022-05-13T03:10:02.224" v="563" actId="207"/>
          <ac:spMkLst>
            <pc:docMk/>
            <pc:sldMk cId="1095791499" sldId="276"/>
            <ac:spMk id="3" creationId="{D1074808-51EE-A1FA-FA90-8BCDEA6E89CA}"/>
          </ac:spMkLst>
        </pc:spChg>
      </pc:sldChg>
      <pc:sldChg chg="modSp mod">
        <pc:chgData name="田畑　彰洋" userId="dce786f4-e27d-4707-8b5c-462080f533e8" providerId="ADAL" clId="{BDFC4B49-BF1A-F646-9113-7D7108EABF62}" dt="2022-05-13T03:10:38.807" v="567" actId="113"/>
        <pc:sldMkLst>
          <pc:docMk/>
          <pc:sldMk cId="3836856128" sldId="278"/>
        </pc:sldMkLst>
        <pc:spChg chg="mod">
          <ac:chgData name="田畑　彰洋" userId="dce786f4-e27d-4707-8b5c-462080f533e8" providerId="ADAL" clId="{BDFC4B49-BF1A-F646-9113-7D7108EABF62}" dt="2022-05-13T03:10:38.807" v="567" actId="113"/>
          <ac:spMkLst>
            <pc:docMk/>
            <pc:sldMk cId="3836856128" sldId="278"/>
            <ac:spMk id="3" creationId="{F5F3DA45-F480-C8A3-42C3-98CB7E3896FD}"/>
          </ac:spMkLst>
        </pc:spChg>
      </pc:sldChg>
      <pc:sldChg chg="modSp mod">
        <pc:chgData name="田畑　彰洋" userId="dce786f4-e27d-4707-8b5c-462080f533e8" providerId="ADAL" clId="{BDFC4B49-BF1A-F646-9113-7D7108EABF62}" dt="2022-05-13T03:10:51.238" v="568" actId="113"/>
        <pc:sldMkLst>
          <pc:docMk/>
          <pc:sldMk cId="2183394008" sldId="279"/>
        </pc:sldMkLst>
        <pc:spChg chg="mod">
          <ac:chgData name="田畑　彰洋" userId="dce786f4-e27d-4707-8b5c-462080f533e8" providerId="ADAL" clId="{BDFC4B49-BF1A-F646-9113-7D7108EABF62}" dt="2022-05-13T03:10:51.238" v="568" actId="113"/>
          <ac:spMkLst>
            <pc:docMk/>
            <pc:sldMk cId="2183394008" sldId="279"/>
            <ac:spMk id="3" creationId="{7085E23F-0775-5C6C-6869-7CE58B807B44}"/>
          </ac:spMkLst>
        </pc:spChg>
      </pc:sldChg>
      <pc:sldChg chg="modSp mod">
        <pc:chgData name="田畑　彰洋" userId="dce786f4-e27d-4707-8b5c-462080f533e8" providerId="ADAL" clId="{BDFC4B49-BF1A-F646-9113-7D7108EABF62}" dt="2022-05-13T03:12:16.188" v="572" actId="14100"/>
        <pc:sldMkLst>
          <pc:docMk/>
          <pc:sldMk cId="1782326950" sldId="280"/>
        </pc:sldMkLst>
        <pc:spChg chg="mod">
          <ac:chgData name="田畑　彰洋" userId="dce786f4-e27d-4707-8b5c-462080f533e8" providerId="ADAL" clId="{BDFC4B49-BF1A-F646-9113-7D7108EABF62}" dt="2022-05-13T03:12:16.188" v="572" actId="14100"/>
          <ac:spMkLst>
            <pc:docMk/>
            <pc:sldMk cId="1782326950" sldId="280"/>
            <ac:spMk id="8" creationId="{2A003894-3C38-6B1C-699D-38998F3404C1}"/>
          </ac:spMkLst>
        </pc:spChg>
        <pc:spChg chg="mod">
          <ac:chgData name="田畑　彰洋" userId="dce786f4-e27d-4707-8b5c-462080f533e8" providerId="ADAL" clId="{BDFC4B49-BF1A-F646-9113-7D7108EABF62}" dt="2022-05-13T03:12:11.206" v="571" actId="14100"/>
          <ac:spMkLst>
            <pc:docMk/>
            <pc:sldMk cId="1782326950" sldId="280"/>
            <ac:spMk id="9" creationId="{13020FB5-6C60-3C1F-D0D8-F6B5D5E07266}"/>
          </ac:spMkLst>
        </pc:spChg>
      </pc:sldChg>
      <pc:sldChg chg="modSp mod">
        <pc:chgData name="田畑　彰洋" userId="dce786f4-e27d-4707-8b5c-462080f533e8" providerId="ADAL" clId="{BDFC4B49-BF1A-F646-9113-7D7108EABF62}" dt="2022-05-13T03:12:50.252" v="575" actId="113"/>
        <pc:sldMkLst>
          <pc:docMk/>
          <pc:sldMk cId="1265894455" sldId="281"/>
        </pc:sldMkLst>
        <pc:spChg chg="mod">
          <ac:chgData name="田畑　彰洋" userId="dce786f4-e27d-4707-8b5c-462080f533e8" providerId="ADAL" clId="{BDFC4B49-BF1A-F646-9113-7D7108EABF62}" dt="2022-05-13T03:12:50.252" v="575" actId="113"/>
          <ac:spMkLst>
            <pc:docMk/>
            <pc:sldMk cId="1265894455" sldId="281"/>
            <ac:spMk id="3" creationId="{153DA47A-7391-824A-81F0-EBE1616AE2BD}"/>
          </ac:spMkLst>
        </pc:spChg>
      </pc:sldChg>
      <pc:sldChg chg="modSp mod">
        <pc:chgData name="田畑　彰洋" userId="dce786f4-e27d-4707-8b5c-462080f533e8" providerId="ADAL" clId="{BDFC4B49-BF1A-F646-9113-7D7108EABF62}" dt="2022-05-13T03:13:55.077" v="581" actId="6549"/>
        <pc:sldMkLst>
          <pc:docMk/>
          <pc:sldMk cId="3431975888" sldId="282"/>
        </pc:sldMkLst>
        <pc:spChg chg="mod">
          <ac:chgData name="田畑　彰洋" userId="dce786f4-e27d-4707-8b5c-462080f533e8" providerId="ADAL" clId="{BDFC4B49-BF1A-F646-9113-7D7108EABF62}" dt="2022-05-13T03:13:55.077" v="581" actId="6549"/>
          <ac:spMkLst>
            <pc:docMk/>
            <pc:sldMk cId="3431975888" sldId="282"/>
            <ac:spMk id="3" creationId="{FF4350AC-43F5-E03A-3C05-FE673396849E}"/>
          </ac:spMkLst>
        </pc:spChg>
      </pc:sldChg>
      <pc:sldChg chg="modSp">
        <pc:chgData name="田畑　彰洋" userId="dce786f4-e27d-4707-8b5c-462080f533e8" providerId="ADAL" clId="{BDFC4B49-BF1A-F646-9113-7D7108EABF62}" dt="2022-05-13T03:14:17.345" v="584"/>
        <pc:sldMkLst>
          <pc:docMk/>
          <pc:sldMk cId="2648528137" sldId="283"/>
        </pc:sldMkLst>
        <pc:spChg chg="mod">
          <ac:chgData name="田畑　彰洋" userId="dce786f4-e27d-4707-8b5c-462080f533e8" providerId="ADAL" clId="{BDFC4B49-BF1A-F646-9113-7D7108EABF62}" dt="2022-05-13T03:14:17.345" v="584"/>
          <ac:spMkLst>
            <pc:docMk/>
            <pc:sldMk cId="2648528137" sldId="283"/>
            <ac:spMk id="3" creationId="{3D1DFD3D-EEEA-C141-990F-C5F181EEBA3C}"/>
          </ac:spMkLst>
        </pc:spChg>
      </pc:sldChg>
      <pc:sldChg chg="modSp mod">
        <pc:chgData name="田畑　彰洋" userId="dce786f4-e27d-4707-8b5c-462080f533e8" providerId="ADAL" clId="{BDFC4B49-BF1A-F646-9113-7D7108EABF62}" dt="2022-05-13T03:14:49.976" v="585" actId="113"/>
        <pc:sldMkLst>
          <pc:docMk/>
          <pc:sldMk cId="3901527960" sldId="284"/>
        </pc:sldMkLst>
        <pc:spChg chg="mod">
          <ac:chgData name="田畑　彰洋" userId="dce786f4-e27d-4707-8b5c-462080f533e8" providerId="ADAL" clId="{BDFC4B49-BF1A-F646-9113-7D7108EABF62}" dt="2022-05-13T03:14:49.976" v="585" actId="113"/>
          <ac:spMkLst>
            <pc:docMk/>
            <pc:sldMk cId="3901527960" sldId="284"/>
            <ac:spMk id="3" creationId="{6F77CD2C-4639-0C81-DC5A-9ED129226E15}"/>
          </ac:spMkLst>
        </pc:spChg>
      </pc:sldChg>
      <pc:sldChg chg="modSp mod">
        <pc:chgData name="田畑　彰洋" userId="dce786f4-e27d-4707-8b5c-462080f533e8" providerId="ADAL" clId="{BDFC4B49-BF1A-F646-9113-7D7108EABF62}" dt="2022-05-13T03:16:19.460" v="588" actId="113"/>
        <pc:sldMkLst>
          <pc:docMk/>
          <pc:sldMk cId="2169333517" sldId="285"/>
        </pc:sldMkLst>
        <pc:spChg chg="mod">
          <ac:chgData name="田畑　彰洋" userId="dce786f4-e27d-4707-8b5c-462080f533e8" providerId="ADAL" clId="{BDFC4B49-BF1A-F646-9113-7D7108EABF62}" dt="2022-05-13T03:16:19.460" v="588" actId="113"/>
          <ac:spMkLst>
            <pc:docMk/>
            <pc:sldMk cId="2169333517" sldId="285"/>
            <ac:spMk id="3" creationId="{009E7CDD-C88E-37B6-B634-79F1A7DDF626}"/>
          </ac:spMkLst>
        </pc:spChg>
      </pc:sldChg>
      <pc:sldChg chg="modSp mod">
        <pc:chgData name="田畑　彰洋" userId="dce786f4-e27d-4707-8b5c-462080f533e8" providerId="ADAL" clId="{BDFC4B49-BF1A-F646-9113-7D7108EABF62}" dt="2022-05-13T03:16:33.474" v="589" actId="113"/>
        <pc:sldMkLst>
          <pc:docMk/>
          <pc:sldMk cId="2827394940" sldId="286"/>
        </pc:sldMkLst>
        <pc:spChg chg="mod">
          <ac:chgData name="田畑　彰洋" userId="dce786f4-e27d-4707-8b5c-462080f533e8" providerId="ADAL" clId="{BDFC4B49-BF1A-F646-9113-7D7108EABF62}" dt="2022-05-13T03:16:33.474" v="589" actId="113"/>
          <ac:spMkLst>
            <pc:docMk/>
            <pc:sldMk cId="2827394940" sldId="286"/>
            <ac:spMk id="3" creationId="{C2523748-07CE-0E57-3072-E83E423F6758}"/>
          </ac:spMkLst>
        </pc:spChg>
      </pc:sldChg>
      <pc:sldChg chg="modSp mod">
        <pc:chgData name="田畑　彰洋" userId="dce786f4-e27d-4707-8b5c-462080f533e8" providerId="ADAL" clId="{BDFC4B49-BF1A-F646-9113-7D7108EABF62}" dt="2022-05-13T03:17:17.013" v="594" actId="113"/>
        <pc:sldMkLst>
          <pc:docMk/>
          <pc:sldMk cId="960365422" sldId="287"/>
        </pc:sldMkLst>
        <pc:spChg chg="mod">
          <ac:chgData name="田畑　彰洋" userId="dce786f4-e27d-4707-8b5c-462080f533e8" providerId="ADAL" clId="{BDFC4B49-BF1A-F646-9113-7D7108EABF62}" dt="2022-05-13T03:17:17.013" v="594" actId="113"/>
          <ac:spMkLst>
            <pc:docMk/>
            <pc:sldMk cId="960365422" sldId="287"/>
            <ac:spMk id="3" creationId="{AB736A12-AFFC-B3D5-3DF9-D0CFF759E495}"/>
          </ac:spMkLst>
        </pc:spChg>
      </pc:sldChg>
      <pc:sldChg chg="modSp mod modNotesTx">
        <pc:chgData name="田畑　彰洋" userId="dce786f4-e27d-4707-8b5c-462080f533e8" providerId="ADAL" clId="{BDFC4B49-BF1A-F646-9113-7D7108EABF62}" dt="2022-05-13T03:21:22.153" v="687" actId="20577"/>
        <pc:sldMkLst>
          <pc:docMk/>
          <pc:sldMk cId="2539538307" sldId="288"/>
        </pc:sldMkLst>
        <pc:spChg chg="mod">
          <ac:chgData name="田畑　彰洋" userId="dce786f4-e27d-4707-8b5c-462080f533e8" providerId="ADAL" clId="{BDFC4B49-BF1A-F646-9113-7D7108EABF62}" dt="2022-05-13T03:17:55.679" v="598" actId="207"/>
          <ac:spMkLst>
            <pc:docMk/>
            <pc:sldMk cId="2539538307" sldId="288"/>
            <ac:spMk id="3" creationId="{1569204C-66E1-692A-B95F-A96ED380B0E7}"/>
          </ac:spMkLst>
        </pc:spChg>
      </pc:sldChg>
      <pc:sldChg chg="modNotesTx">
        <pc:chgData name="田畑　彰洋" userId="dce786f4-e27d-4707-8b5c-462080f533e8" providerId="ADAL" clId="{BDFC4B49-BF1A-F646-9113-7D7108EABF62}" dt="2022-05-13T03:22:06.900" v="749" actId="20577"/>
        <pc:sldMkLst>
          <pc:docMk/>
          <pc:sldMk cId="534122808" sldId="289"/>
        </pc:sldMkLst>
      </pc:sldChg>
      <pc:sldChg chg="modSp mod modNotesTx">
        <pc:chgData name="田畑　彰洋" userId="dce786f4-e27d-4707-8b5c-462080f533e8" providerId="ADAL" clId="{BDFC4B49-BF1A-F646-9113-7D7108EABF62}" dt="2022-05-13T03:23:26.350" v="781" actId="113"/>
        <pc:sldMkLst>
          <pc:docMk/>
          <pc:sldMk cId="1324230970" sldId="290"/>
        </pc:sldMkLst>
        <pc:spChg chg="mod">
          <ac:chgData name="田畑　彰洋" userId="dce786f4-e27d-4707-8b5c-462080f533e8" providerId="ADAL" clId="{BDFC4B49-BF1A-F646-9113-7D7108EABF62}" dt="2022-05-13T03:23:26.350" v="781" actId="113"/>
          <ac:spMkLst>
            <pc:docMk/>
            <pc:sldMk cId="1324230970" sldId="290"/>
            <ac:spMk id="3" creationId="{5A055C75-8452-ADF8-2A54-AA11D0572D9C}"/>
          </ac:spMkLst>
        </pc:spChg>
      </pc:sldChg>
      <pc:sldChg chg="modSp mod modNotesTx">
        <pc:chgData name="田畑　彰洋" userId="dce786f4-e27d-4707-8b5c-462080f533e8" providerId="ADAL" clId="{BDFC4B49-BF1A-F646-9113-7D7108EABF62}" dt="2022-05-13T03:26:02.866" v="886" actId="20577"/>
        <pc:sldMkLst>
          <pc:docMk/>
          <pc:sldMk cId="1429806225" sldId="291"/>
        </pc:sldMkLst>
        <pc:spChg chg="mod">
          <ac:chgData name="田畑　彰洋" userId="dce786f4-e27d-4707-8b5c-462080f533e8" providerId="ADAL" clId="{BDFC4B49-BF1A-F646-9113-7D7108EABF62}" dt="2022-05-13T03:26:02.866" v="886" actId="20577"/>
          <ac:spMkLst>
            <pc:docMk/>
            <pc:sldMk cId="1429806225" sldId="291"/>
            <ac:spMk id="3" creationId="{329CA009-6B1A-E742-0D37-8CA75225F35E}"/>
          </ac:spMkLst>
        </pc:spChg>
      </pc:sldChg>
      <pc:sldChg chg="modSp mod">
        <pc:chgData name="田畑　彰洋" userId="dce786f4-e27d-4707-8b5c-462080f533e8" providerId="ADAL" clId="{BDFC4B49-BF1A-F646-9113-7D7108EABF62}" dt="2022-05-13T03:23:40.823" v="782" actId="113"/>
        <pc:sldMkLst>
          <pc:docMk/>
          <pc:sldMk cId="1190665784" sldId="292"/>
        </pc:sldMkLst>
        <pc:spChg chg="mod">
          <ac:chgData name="田畑　彰洋" userId="dce786f4-e27d-4707-8b5c-462080f533e8" providerId="ADAL" clId="{BDFC4B49-BF1A-F646-9113-7D7108EABF62}" dt="2022-05-13T03:23:40.823" v="782" actId="113"/>
          <ac:spMkLst>
            <pc:docMk/>
            <pc:sldMk cId="1190665784" sldId="292"/>
            <ac:spMk id="3" creationId="{5A055C75-8452-ADF8-2A54-AA11D0572D9C}"/>
          </ac:spMkLst>
        </pc:spChg>
      </pc:sldChg>
      <pc:sldChg chg="modSp mod">
        <pc:chgData name="田畑　彰洋" userId="dce786f4-e27d-4707-8b5c-462080f533e8" providerId="ADAL" clId="{BDFC4B49-BF1A-F646-9113-7D7108EABF62}" dt="2022-05-13T03:26:20.789" v="889" actId="207"/>
        <pc:sldMkLst>
          <pc:docMk/>
          <pc:sldMk cId="1363956789" sldId="293"/>
        </pc:sldMkLst>
        <pc:spChg chg="mod">
          <ac:chgData name="田畑　彰洋" userId="dce786f4-e27d-4707-8b5c-462080f533e8" providerId="ADAL" clId="{BDFC4B49-BF1A-F646-9113-7D7108EABF62}" dt="2022-05-13T03:26:20.789" v="889" actId="207"/>
          <ac:spMkLst>
            <pc:docMk/>
            <pc:sldMk cId="1363956789" sldId="293"/>
            <ac:spMk id="3" creationId="{58B364FA-0FEC-7410-1261-9839A8975354}"/>
          </ac:spMkLst>
        </pc:spChg>
      </pc:sldChg>
      <pc:sldChg chg="modSp mod">
        <pc:chgData name="田畑　彰洋" userId="dce786f4-e27d-4707-8b5c-462080f533e8" providerId="ADAL" clId="{BDFC4B49-BF1A-F646-9113-7D7108EABF62}" dt="2022-05-13T03:26:46.021" v="892" actId="113"/>
        <pc:sldMkLst>
          <pc:docMk/>
          <pc:sldMk cId="4267799067" sldId="294"/>
        </pc:sldMkLst>
        <pc:spChg chg="mod">
          <ac:chgData name="田畑　彰洋" userId="dce786f4-e27d-4707-8b5c-462080f533e8" providerId="ADAL" clId="{BDFC4B49-BF1A-F646-9113-7D7108EABF62}" dt="2022-05-13T03:26:46.021" v="892" actId="113"/>
          <ac:spMkLst>
            <pc:docMk/>
            <pc:sldMk cId="4267799067" sldId="294"/>
            <ac:spMk id="3" creationId="{488F7A79-95D8-8C69-60C5-EF9FDC91C210}"/>
          </ac:spMkLst>
        </pc:spChg>
      </pc:sldChg>
      <pc:sldChg chg="modSp mod">
        <pc:chgData name="田畑　彰洋" userId="dce786f4-e27d-4707-8b5c-462080f533e8" providerId="ADAL" clId="{BDFC4B49-BF1A-F646-9113-7D7108EABF62}" dt="2022-05-13T03:27:04.962" v="896" actId="113"/>
        <pc:sldMkLst>
          <pc:docMk/>
          <pc:sldMk cId="866736297" sldId="295"/>
        </pc:sldMkLst>
        <pc:spChg chg="mod">
          <ac:chgData name="田畑　彰洋" userId="dce786f4-e27d-4707-8b5c-462080f533e8" providerId="ADAL" clId="{BDFC4B49-BF1A-F646-9113-7D7108EABF62}" dt="2022-05-13T03:27:04.962" v="896" actId="113"/>
          <ac:spMkLst>
            <pc:docMk/>
            <pc:sldMk cId="866736297" sldId="295"/>
            <ac:spMk id="3" creationId="{8EF3BB0E-FD2B-BA99-63B7-20EE2611944B}"/>
          </ac:spMkLst>
        </pc:spChg>
      </pc:sldChg>
      <pc:sldChg chg="add del">
        <pc:chgData name="田畑　彰洋" userId="dce786f4-e27d-4707-8b5c-462080f533e8" providerId="ADAL" clId="{BDFC4B49-BF1A-F646-9113-7D7108EABF62}" dt="2022-05-13T03:23:18.373" v="777"/>
        <pc:sldMkLst>
          <pc:docMk/>
          <pc:sldMk cId="1302180504" sldId="296"/>
        </pc:sldMkLst>
      </pc:sldChg>
      <pc:sldChg chg="del">
        <pc:chgData name="田畑　彰洋" userId="dce786f4-e27d-4707-8b5c-462080f533e8" providerId="ADAL" clId="{BDFC4B49-BF1A-F646-9113-7D7108EABF62}" dt="2022-05-13T02:49:15.835" v="25" actId="2696"/>
        <pc:sldMkLst>
          <pc:docMk/>
          <pc:sldMk cId="3693329903" sldId="296"/>
        </pc:sldMkLst>
      </pc:sldChg>
      <pc:sldChg chg="modSp mod">
        <pc:chgData name="田畑　彰洋" userId="dce786f4-e27d-4707-8b5c-462080f533e8" providerId="ADAL" clId="{BDFC4B49-BF1A-F646-9113-7D7108EABF62}" dt="2022-05-13T03:27:15.164" v="899" actId="113"/>
        <pc:sldMkLst>
          <pc:docMk/>
          <pc:sldMk cId="3075471821" sldId="297"/>
        </pc:sldMkLst>
        <pc:spChg chg="mod">
          <ac:chgData name="田畑　彰洋" userId="dce786f4-e27d-4707-8b5c-462080f533e8" providerId="ADAL" clId="{BDFC4B49-BF1A-F646-9113-7D7108EABF62}" dt="2022-05-13T03:27:15.164" v="899" actId="113"/>
          <ac:spMkLst>
            <pc:docMk/>
            <pc:sldMk cId="3075471821" sldId="297"/>
            <ac:spMk id="3" creationId="{8EF3BB0E-FD2B-BA99-63B7-20EE2611944B}"/>
          </ac:spMkLst>
        </pc:spChg>
      </pc:sldChg>
      <pc:sldChg chg="modSp add mod">
        <pc:chgData name="田畑　彰洋" userId="dce786f4-e27d-4707-8b5c-462080f533e8" providerId="ADAL" clId="{BDFC4B49-BF1A-F646-9113-7D7108EABF62}" dt="2022-05-13T02:49:20.475" v="27" actId="113"/>
        <pc:sldMkLst>
          <pc:docMk/>
          <pc:sldMk cId="3497343365" sldId="299"/>
        </pc:sldMkLst>
        <pc:spChg chg="mod">
          <ac:chgData name="田畑　彰洋" userId="dce786f4-e27d-4707-8b5c-462080f533e8" providerId="ADAL" clId="{BDFC4B49-BF1A-F646-9113-7D7108EABF62}" dt="2022-05-13T02:49:20.475" v="27" actId="113"/>
          <ac:spMkLst>
            <pc:docMk/>
            <pc:sldMk cId="3497343365" sldId="299"/>
            <ac:spMk id="3" creationId="{920802DE-1C54-1829-613B-73E44354541D}"/>
          </ac:spMkLst>
        </pc:spChg>
      </pc:sldChg>
      <pc:sldChg chg="modSp add mod">
        <pc:chgData name="田畑　彰洋" userId="dce786f4-e27d-4707-8b5c-462080f533e8" providerId="ADAL" clId="{BDFC4B49-BF1A-F646-9113-7D7108EABF62}" dt="2022-05-13T02:49:31.425" v="29" actId="207"/>
        <pc:sldMkLst>
          <pc:docMk/>
          <pc:sldMk cId="2093474819" sldId="300"/>
        </pc:sldMkLst>
        <pc:spChg chg="mod">
          <ac:chgData name="田畑　彰洋" userId="dce786f4-e27d-4707-8b5c-462080f533e8" providerId="ADAL" clId="{BDFC4B49-BF1A-F646-9113-7D7108EABF62}" dt="2022-05-13T02:49:31.425" v="29" actId="207"/>
          <ac:spMkLst>
            <pc:docMk/>
            <pc:sldMk cId="2093474819" sldId="300"/>
            <ac:spMk id="3" creationId="{920802DE-1C54-1829-613B-73E44354541D}"/>
          </ac:spMkLst>
        </pc:spChg>
      </pc:sldChg>
      <pc:sldChg chg="modSp add mod">
        <pc:chgData name="田畑　彰洋" userId="dce786f4-e27d-4707-8b5c-462080f533e8" providerId="ADAL" clId="{BDFC4B49-BF1A-F646-9113-7D7108EABF62}" dt="2022-05-13T02:49:43.940" v="32" actId="207"/>
        <pc:sldMkLst>
          <pc:docMk/>
          <pc:sldMk cId="2341625463" sldId="301"/>
        </pc:sldMkLst>
        <pc:spChg chg="mod">
          <ac:chgData name="田畑　彰洋" userId="dce786f4-e27d-4707-8b5c-462080f533e8" providerId="ADAL" clId="{BDFC4B49-BF1A-F646-9113-7D7108EABF62}" dt="2022-05-13T02:49:43.940" v="32" actId="207"/>
          <ac:spMkLst>
            <pc:docMk/>
            <pc:sldMk cId="2341625463" sldId="301"/>
            <ac:spMk id="3" creationId="{920802DE-1C54-1829-613B-73E44354541D}"/>
          </ac:spMkLst>
        </pc:spChg>
      </pc:sldChg>
      <pc:sldChg chg="modSp add mod">
        <pc:chgData name="田畑　彰洋" userId="dce786f4-e27d-4707-8b5c-462080f533e8" providerId="ADAL" clId="{BDFC4B49-BF1A-F646-9113-7D7108EABF62}" dt="2022-05-13T02:49:51.652" v="34" actId="207"/>
        <pc:sldMkLst>
          <pc:docMk/>
          <pc:sldMk cId="2791876724" sldId="302"/>
        </pc:sldMkLst>
        <pc:spChg chg="mod">
          <ac:chgData name="田畑　彰洋" userId="dce786f4-e27d-4707-8b5c-462080f533e8" providerId="ADAL" clId="{BDFC4B49-BF1A-F646-9113-7D7108EABF62}" dt="2022-05-13T02:49:51.652" v="34" actId="207"/>
          <ac:spMkLst>
            <pc:docMk/>
            <pc:sldMk cId="2791876724" sldId="302"/>
            <ac:spMk id="3" creationId="{920802DE-1C54-1829-613B-73E44354541D}"/>
          </ac:spMkLst>
        </pc:spChg>
      </pc:sldChg>
      <pc:sldChg chg="modSp add mod">
        <pc:chgData name="田畑　彰洋" userId="dce786f4-e27d-4707-8b5c-462080f533e8" providerId="ADAL" clId="{BDFC4B49-BF1A-F646-9113-7D7108EABF62}" dt="2022-05-13T02:49:57.975" v="36" actId="207"/>
        <pc:sldMkLst>
          <pc:docMk/>
          <pc:sldMk cId="1967117526" sldId="303"/>
        </pc:sldMkLst>
        <pc:spChg chg="mod">
          <ac:chgData name="田畑　彰洋" userId="dce786f4-e27d-4707-8b5c-462080f533e8" providerId="ADAL" clId="{BDFC4B49-BF1A-F646-9113-7D7108EABF62}" dt="2022-05-13T02:49:57.975" v="36" actId="207"/>
          <ac:spMkLst>
            <pc:docMk/>
            <pc:sldMk cId="1967117526" sldId="303"/>
            <ac:spMk id="3" creationId="{920802DE-1C54-1829-613B-73E44354541D}"/>
          </ac:spMkLst>
        </pc:spChg>
      </pc:sldChg>
      <pc:sldChg chg="modSp add mod">
        <pc:chgData name="田畑　彰洋" userId="dce786f4-e27d-4707-8b5c-462080f533e8" providerId="ADAL" clId="{BDFC4B49-BF1A-F646-9113-7D7108EABF62}" dt="2022-05-13T02:50:05.110" v="38" actId="207"/>
        <pc:sldMkLst>
          <pc:docMk/>
          <pc:sldMk cId="4040079808" sldId="304"/>
        </pc:sldMkLst>
        <pc:spChg chg="mod">
          <ac:chgData name="田畑　彰洋" userId="dce786f4-e27d-4707-8b5c-462080f533e8" providerId="ADAL" clId="{BDFC4B49-BF1A-F646-9113-7D7108EABF62}" dt="2022-05-13T02:50:05.110" v="38" actId="207"/>
          <ac:spMkLst>
            <pc:docMk/>
            <pc:sldMk cId="4040079808" sldId="304"/>
            <ac:spMk id="3" creationId="{920802DE-1C54-1829-613B-73E44354541D}"/>
          </ac:spMkLst>
        </pc:spChg>
      </pc:sldChg>
      <pc:sldChg chg="modSp add mod">
        <pc:chgData name="田畑　彰洋" userId="dce786f4-e27d-4707-8b5c-462080f533e8" providerId="ADAL" clId="{BDFC4B49-BF1A-F646-9113-7D7108EABF62}" dt="2022-05-13T02:50:12.787" v="40" actId="207"/>
        <pc:sldMkLst>
          <pc:docMk/>
          <pc:sldMk cId="3814715158" sldId="305"/>
        </pc:sldMkLst>
        <pc:spChg chg="mod">
          <ac:chgData name="田畑　彰洋" userId="dce786f4-e27d-4707-8b5c-462080f533e8" providerId="ADAL" clId="{BDFC4B49-BF1A-F646-9113-7D7108EABF62}" dt="2022-05-13T02:50:12.787" v="40" actId="207"/>
          <ac:spMkLst>
            <pc:docMk/>
            <pc:sldMk cId="3814715158" sldId="305"/>
            <ac:spMk id="3" creationId="{920802DE-1C54-1829-613B-73E44354541D}"/>
          </ac:spMkLst>
        </pc:spChg>
      </pc:sldChg>
      <pc:sldChg chg="modSp add mod">
        <pc:chgData name="田畑　彰洋" userId="dce786f4-e27d-4707-8b5c-462080f533e8" providerId="ADAL" clId="{BDFC4B49-BF1A-F646-9113-7D7108EABF62}" dt="2022-05-13T02:50:21.496" v="42" actId="207"/>
        <pc:sldMkLst>
          <pc:docMk/>
          <pc:sldMk cId="1592123731" sldId="306"/>
        </pc:sldMkLst>
        <pc:spChg chg="mod">
          <ac:chgData name="田畑　彰洋" userId="dce786f4-e27d-4707-8b5c-462080f533e8" providerId="ADAL" clId="{BDFC4B49-BF1A-F646-9113-7D7108EABF62}" dt="2022-05-13T02:50:21.496" v="42" actId="207"/>
          <ac:spMkLst>
            <pc:docMk/>
            <pc:sldMk cId="1592123731" sldId="306"/>
            <ac:spMk id="3" creationId="{920802DE-1C54-1829-613B-73E44354541D}"/>
          </ac:spMkLst>
        </pc:spChg>
      </pc:sldChg>
      <pc:sldChg chg="delSp modSp add mod modShow">
        <pc:chgData name="田畑　彰洋" userId="dce786f4-e27d-4707-8b5c-462080f533e8" providerId="ADAL" clId="{BDFC4B49-BF1A-F646-9113-7D7108EABF62}" dt="2022-05-13T03:45:03.747" v="1832" actId="20577"/>
        <pc:sldMkLst>
          <pc:docMk/>
          <pc:sldMk cId="1373482423" sldId="307"/>
        </pc:sldMkLst>
        <pc:spChg chg="mod">
          <ac:chgData name="田畑　彰洋" userId="dce786f4-e27d-4707-8b5c-462080f533e8" providerId="ADAL" clId="{BDFC4B49-BF1A-F646-9113-7D7108EABF62}" dt="2022-05-13T03:45:03.747" v="1832" actId="20577"/>
          <ac:spMkLst>
            <pc:docMk/>
            <pc:sldMk cId="1373482423" sldId="307"/>
            <ac:spMk id="3" creationId="{BF169829-FB93-AF31-D895-64EC6BA54BE7}"/>
          </ac:spMkLst>
        </pc:spChg>
        <pc:spChg chg="del">
          <ac:chgData name="田畑　彰洋" userId="dce786f4-e27d-4707-8b5c-462080f533e8" providerId="ADAL" clId="{BDFC4B49-BF1A-F646-9113-7D7108EABF62}" dt="2022-05-13T03:28:44.745" v="922" actId="478"/>
          <ac:spMkLst>
            <pc:docMk/>
            <pc:sldMk cId="1373482423" sldId="307"/>
            <ac:spMk id="8" creationId="{2A003894-3C38-6B1C-699D-38998F3404C1}"/>
          </ac:spMkLst>
        </pc:spChg>
        <pc:spChg chg="del">
          <ac:chgData name="田畑　彰洋" userId="dce786f4-e27d-4707-8b5c-462080f533e8" providerId="ADAL" clId="{BDFC4B49-BF1A-F646-9113-7D7108EABF62}" dt="2022-05-13T03:29:17.659" v="931" actId="478"/>
          <ac:spMkLst>
            <pc:docMk/>
            <pc:sldMk cId="1373482423" sldId="307"/>
            <ac:spMk id="9" creationId="{13020FB5-6C60-3C1F-D0D8-F6B5D5E07266}"/>
          </ac:spMkLst>
        </pc:spChg>
      </pc:sldChg>
      <pc:sldChg chg="modSp add mod">
        <pc:chgData name="田畑　彰洋" userId="dce786f4-e27d-4707-8b5c-462080f533e8" providerId="ADAL" clId="{BDFC4B49-BF1A-F646-9113-7D7108EABF62}" dt="2022-05-13T03:45:14.912" v="1838" actId="20577"/>
        <pc:sldMkLst>
          <pc:docMk/>
          <pc:sldMk cId="1812622103" sldId="308"/>
        </pc:sldMkLst>
        <pc:spChg chg="mod">
          <ac:chgData name="田畑　彰洋" userId="dce786f4-e27d-4707-8b5c-462080f533e8" providerId="ADAL" clId="{BDFC4B49-BF1A-F646-9113-7D7108EABF62}" dt="2022-05-13T03:45:14.912" v="1838" actId="20577"/>
          <ac:spMkLst>
            <pc:docMk/>
            <pc:sldMk cId="1812622103" sldId="308"/>
            <ac:spMk id="3" creationId="{BF169829-FB93-AF31-D895-64EC6BA54BE7}"/>
          </ac:spMkLst>
        </pc:spChg>
      </pc:sldChg>
      <pc:sldChg chg="modSp add mod">
        <pc:chgData name="田畑　彰洋" userId="dce786f4-e27d-4707-8b5c-462080f533e8" providerId="ADAL" clId="{BDFC4B49-BF1A-F646-9113-7D7108EABF62}" dt="2022-05-13T03:45:20.501" v="1841" actId="20577"/>
        <pc:sldMkLst>
          <pc:docMk/>
          <pc:sldMk cId="3476083136" sldId="309"/>
        </pc:sldMkLst>
        <pc:spChg chg="mod">
          <ac:chgData name="田畑　彰洋" userId="dce786f4-e27d-4707-8b5c-462080f533e8" providerId="ADAL" clId="{BDFC4B49-BF1A-F646-9113-7D7108EABF62}" dt="2022-05-13T03:45:20.501" v="1841" actId="20577"/>
          <ac:spMkLst>
            <pc:docMk/>
            <pc:sldMk cId="3476083136" sldId="309"/>
            <ac:spMk id="3" creationId="{BF169829-FB93-AF31-D895-64EC6BA54BE7}"/>
          </ac:spMkLst>
        </pc:spChg>
      </pc:sldChg>
      <pc:sldChg chg="modSp add mod">
        <pc:chgData name="田畑　彰洋" userId="dce786f4-e27d-4707-8b5c-462080f533e8" providerId="ADAL" clId="{BDFC4B49-BF1A-F646-9113-7D7108EABF62}" dt="2022-05-13T03:45:27.899" v="1844" actId="20577"/>
        <pc:sldMkLst>
          <pc:docMk/>
          <pc:sldMk cId="300329730" sldId="310"/>
        </pc:sldMkLst>
        <pc:spChg chg="mod">
          <ac:chgData name="田畑　彰洋" userId="dce786f4-e27d-4707-8b5c-462080f533e8" providerId="ADAL" clId="{BDFC4B49-BF1A-F646-9113-7D7108EABF62}" dt="2022-05-13T03:45:27.899" v="1844" actId="20577"/>
          <ac:spMkLst>
            <pc:docMk/>
            <pc:sldMk cId="300329730" sldId="310"/>
            <ac:spMk id="3" creationId="{BF169829-FB93-AF31-D895-64EC6BA54BE7}"/>
          </ac:spMkLst>
        </pc:spChg>
      </pc:sldChg>
      <pc:sldChg chg="modSp add mod">
        <pc:chgData name="田畑　彰洋" userId="dce786f4-e27d-4707-8b5c-462080f533e8" providerId="ADAL" clId="{BDFC4B49-BF1A-F646-9113-7D7108EABF62}" dt="2022-05-13T03:45:39.940" v="1848" actId="20577"/>
        <pc:sldMkLst>
          <pc:docMk/>
          <pc:sldMk cId="4149297053" sldId="311"/>
        </pc:sldMkLst>
        <pc:spChg chg="mod">
          <ac:chgData name="田畑　彰洋" userId="dce786f4-e27d-4707-8b5c-462080f533e8" providerId="ADAL" clId="{BDFC4B49-BF1A-F646-9113-7D7108EABF62}" dt="2022-05-13T03:45:39.940" v="1848" actId="20577"/>
          <ac:spMkLst>
            <pc:docMk/>
            <pc:sldMk cId="4149297053" sldId="311"/>
            <ac:spMk id="3" creationId="{BF169829-FB93-AF31-D895-64EC6BA54BE7}"/>
          </ac:spMkLst>
        </pc:spChg>
      </pc:sldChg>
      <pc:sldChg chg="add del">
        <pc:chgData name="田畑　彰洋" userId="dce786f4-e27d-4707-8b5c-462080f533e8" providerId="ADAL" clId="{BDFC4B49-BF1A-F646-9113-7D7108EABF62}" dt="2022-05-13T03:44:38.834" v="1828" actId="2696"/>
        <pc:sldMkLst>
          <pc:docMk/>
          <pc:sldMk cId="387077651" sldId="312"/>
        </pc:sldMkLst>
      </pc:sldChg>
      <pc:sldChg chg="modSp add mod modShow">
        <pc:chgData name="田畑　彰洋" userId="dce786f4-e27d-4707-8b5c-462080f533e8" providerId="ADAL" clId="{BDFC4B49-BF1A-F646-9113-7D7108EABF62}" dt="2022-05-13T03:54:03.870" v="2007" actId="20577"/>
        <pc:sldMkLst>
          <pc:docMk/>
          <pc:sldMk cId="153305432" sldId="313"/>
        </pc:sldMkLst>
        <pc:spChg chg="mod">
          <ac:chgData name="田畑　彰洋" userId="dce786f4-e27d-4707-8b5c-462080f533e8" providerId="ADAL" clId="{BDFC4B49-BF1A-F646-9113-7D7108EABF62}" dt="2022-05-13T03:54:03.870" v="2007" actId="20577"/>
          <ac:spMkLst>
            <pc:docMk/>
            <pc:sldMk cId="153305432" sldId="313"/>
            <ac:spMk id="3" creationId="{488F7A79-95D8-8C69-60C5-EF9FDC91C210}"/>
          </ac:spMkLst>
        </pc:spChg>
      </pc:sldChg>
      <pc:sldChg chg="modSp add mod">
        <pc:chgData name="田畑　彰洋" userId="dce786f4-e27d-4707-8b5c-462080f533e8" providerId="ADAL" clId="{BDFC4B49-BF1A-F646-9113-7D7108EABF62}" dt="2022-05-13T03:53:48.511" v="1998" actId="20577"/>
        <pc:sldMkLst>
          <pc:docMk/>
          <pc:sldMk cId="350843458" sldId="314"/>
        </pc:sldMkLst>
        <pc:spChg chg="mod">
          <ac:chgData name="田畑　彰洋" userId="dce786f4-e27d-4707-8b5c-462080f533e8" providerId="ADAL" clId="{BDFC4B49-BF1A-F646-9113-7D7108EABF62}" dt="2022-05-13T03:53:48.511" v="1998" actId="20577"/>
          <ac:spMkLst>
            <pc:docMk/>
            <pc:sldMk cId="350843458" sldId="314"/>
            <ac:spMk id="3" creationId="{488F7A79-95D8-8C69-60C5-EF9FDC91C210}"/>
          </ac:spMkLst>
        </pc:spChg>
      </pc:sldChg>
      <pc:sldChg chg="add del">
        <pc:chgData name="田畑　彰洋" userId="dce786f4-e27d-4707-8b5c-462080f533e8" providerId="ADAL" clId="{BDFC4B49-BF1A-F646-9113-7D7108EABF62}" dt="2022-05-13T03:54:17.261" v="2008" actId="2696"/>
        <pc:sldMkLst>
          <pc:docMk/>
          <pc:sldMk cId="613467935" sldId="315"/>
        </pc:sldMkLst>
      </pc:sldChg>
      <pc:sldChg chg="add del">
        <pc:chgData name="田畑　彰洋" userId="dce786f4-e27d-4707-8b5c-462080f533e8" providerId="ADAL" clId="{BDFC4B49-BF1A-F646-9113-7D7108EABF62}" dt="2022-05-13T03:54:21.778" v="2009" actId="2696"/>
        <pc:sldMkLst>
          <pc:docMk/>
          <pc:sldMk cId="4288597110" sldId="316"/>
        </pc:sldMkLst>
      </pc:sldChg>
    </pc:docChg>
  </pc:docChgLst>
  <pc:docChgLst>
    <pc:chgData name="TABATA Akihiro" userId="dce786f4-e27d-4707-8b5c-462080f533e8" providerId="ADAL" clId="{D3407735-968E-46B9-9A0C-FD420BF508C8}"/>
    <pc:docChg chg="undo redo custSel addSld delSld modSld sldOrd addSection modSection">
      <pc:chgData name="TABATA Akihiro" userId="dce786f4-e27d-4707-8b5c-462080f533e8" providerId="ADAL" clId="{D3407735-968E-46B9-9A0C-FD420BF508C8}" dt="2023-02-10T04:57:36.143" v="8605" actId="20577"/>
      <pc:docMkLst>
        <pc:docMk/>
      </pc:docMkLst>
      <pc:sldChg chg="modSp add mod modShow">
        <pc:chgData name="TABATA Akihiro" userId="dce786f4-e27d-4707-8b5c-462080f533e8" providerId="ADAL" clId="{D3407735-968E-46B9-9A0C-FD420BF508C8}" dt="2023-02-10T04:09:46.071" v="6550"/>
        <pc:sldMkLst>
          <pc:docMk/>
          <pc:sldMk cId="1466190753" sldId="398"/>
        </pc:sldMkLst>
        <pc:spChg chg="mod">
          <ac:chgData name="TABATA Akihiro" userId="dce786f4-e27d-4707-8b5c-462080f533e8" providerId="ADAL" clId="{D3407735-968E-46B9-9A0C-FD420BF508C8}" dt="2023-02-10T04:09:46.071" v="6550"/>
          <ac:spMkLst>
            <pc:docMk/>
            <pc:sldMk cId="1466190753" sldId="398"/>
            <ac:spMk id="3" creationId="{3A33832A-1E2C-3DCC-F3B4-0CDD25691508}"/>
          </ac:spMkLst>
        </pc:spChg>
      </pc:sldChg>
      <pc:sldChg chg="add mod modShow">
        <pc:chgData name="TABATA Akihiro" userId="dce786f4-e27d-4707-8b5c-462080f533e8" providerId="ADAL" clId="{D3407735-968E-46B9-9A0C-FD420BF508C8}" dt="2023-02-10T03:58:47.304" v="6370" actId="729"/>
        <pc:sldMkLst>
          <pc:docMk/>
          <pc:sldMk cId="584838882" sldId="403"/>
        </pc:sldMkLst>
      </pc:sldChg>
      <pc:sldChg chg="add mod modShow">
        <pc:chgData name="TABATA Akihiro" userId="dce786f4-e27d-4707-8b5c-462080f533e8" providerId="ADAL" clId="{D3407735-968E-46B9-9A0C-FD420BF508C8}" dt="2023-02-10T03:58:47.304" v="6370" actId="729"/>
        <pc:sldMkLst>
          <pc:docMk/>
          <pc:sldMk cId="970839093" sldId="404"/>
        </pc:sldMkLst>
      </pc:sldChg>
      <pc:sldChg chg="add mod modShow">
        <pc:chgData name="TABATA Akihiro" userId="dce786f4-e27d-4707-8b5c-462080f533e8" providerId="ADAL" clId="{D3407735-968E-46B9-9A0C-FD420BF508C8}" dt="2023-02-10T03:58:47.304" v="6370" actId="729"/>
        <pc:sldMkLst>
          <pc:docMk/>
          <pc:sldMk cId="3082560437" sldId="405"/>
        </pc:sldMkLst>
      </pc:sldChg>
      <pc:sldChg chg="add mod modShow">
        <pc:chgData name="TABATA Akihiro" userId="dce786f4-e27d-4707-8b5c-462080f533e8" providerId="ADAL" clId="{D3407735-968E-46B9-9A0C-FD420BF508C8}" dt="2023-02-10T03:58:47.304" v="6370" actId="729"/>
        <pc:sldMkLst>
          <pc:docMk/>
          <pc:sldMk cId="4242185515" sldId="487"/>
        </pc:sldMkLst>
      </pc:sldChg>
      <pc:sldChg chg="add mod modShow">
        <pc:chgData name="TABATA Akihiro" userId="dce786f4-e27d-4707-8b5c-462080f533e8" providerId="ADAL" clId="{D3407735-968E-46B9-9A0C-FD420BF508C8}" dt="2023-02-10T03:58:47.304" v="6370" actId="729"/>
        <pc:sldMkLst>
          <pc:docMk/>
          <pc:sldMk cId="2611529949" sldId="490"/>
        </pc:sldMkLst>
      </pc:sldChg>
      <pc:sldChg chg="add mod modShow">
        <pc:chgData name="TABATA Akihiro" userId="dce786f4-e27d-4707-8b5c-462080f533e8" providerId="ADAL" clId="{D3407735-968E-46B9-9A0C-FD420BF508C8}" dt="2023-02-10T03:58:47.304" v="6370" actId="729"/>
        <pc:sldMkLst>
          <pc:docMk/>
          <pc:sldMk cId="2207841685" sldId="502"/>
        </pc:sldMkLst>
      </pc:sldChg>
      <pc:sldChg chg="add mod modShow">
        <pc:chgData name="TABATA Akihiro" userId="dce786f4-e27d-4707-8b5c-462080f533e8" providerId="ADAL" clId="{D3407735-968E-46B9-9A0C-FD420BF508C8}" dt="2023-02-10T03:58:47.304" v="6370" actId="729"/>
        <pc:sldMkLst>
          <pc:docMk/>
          <pc:sldMk cId="3425002314" sldId="503"/>
        </pc:sldMkLst>
      </pc:sldChg>
      <pc:sldChg chg="add mod modShow">
        <pc:chgData name="TABATA Akihiro" userId="dce786f4-e27d-4707-8b5c-462080f533e8" providerId="ADAL" clId="{D3407735-968E-46B9-9A0C-FD420BF508C8}" dt="2023-02-10T03:58:47.304" v="6370" actId="729"/>
        <pc:sldMkLst>
          <pc:docMk/>
          <pc:sldMk cId="374551986" sldId="504"/>
        </pc:sldMkLst>
      </pc:sldChg>
      <pc:sldChg chg="add mod modShow">
        <pc:chgData name="TABATA Akihiro" userId="dce786f4-e27d-4707-8b5c-462080f533e8" providerId="ADAL" clId="{D3407735-968E-46B9-9A0C-FD420BF508C8}" dt="2023-02-10T03:58:47.304" v="6370" actId="729"/>
        <pc:sldMkLst>
          <pc:docMk/>
          <pc:sldMk cId="1817347092" sldId="505"/>
        </pc:sldMkLst>
      </pc:sldChg>
      <pc:sldChg chg="add mod modShow">
        <pc:chgData name="TABATA Akihiro" userId="dce786f4-e27d-4707-8b5c-462080f533e8" providerId="ADAL" clId="{D3407735-968E-46B9-9A0C-FD420BF508C8}" dt="2023-02-10T03:58:47.304" v="6370" actId="729"/>
        <pc:sldMkLst>
          <pc:docMk/>
          <pc:sldMk cId="1371739707" sldId="506"/>
        </pc:sldMkLst>
      </pc:sldChg>
      <pc:sldChg chg="ord modNotesTx">
        <pc:chgData name="TABATA Akihiro" userId="dce786f4-e27d-4707-8b5c-462080f533e8" providerId="ADAL" clId="{D3407735-968E-46B9-9A0C-FD420BF508C8}" dt="2023-02-10T04:57:36.143" v="8605" actId="20577"/>
        <pc:sldMkLst>
          <pc:docMk/>
          <pc:sldMk cId="3610559385" sldId="541"/>
        </pc:sldMkLst>
      </pc:sldChg>
      <pc:sldChg chg="addSp delSp modSp add mod modShow">
        <pc:chgData name="TABATA Akihiro" userId="dce786f4-e27d-4707-8b5c-462080f533e8" providerId="ADAL" clId="{D3407735-968E-46B9-9A0C-FD420BF508C8}" dt="2023-02-10T01:49:06.708" v="3672" actId="14100"/>
        <pc:sldMkLst>
          <pc:docMk/>
          <pc:sldMk cId="3113985952" sldId="551"/>
        </pc:sldMkLst>
        <pc:spChg chg="mod">
          <ac:chgData name="TABATA Akihiro" userId="dce786f4-e27d-4707-8b5c-462080f533e8" providerId="ADAL" clId="{D3407735-968E-46B9-9A0C-FD420BF508C8}" dt="2023-02-10T01:26:09.133" v="3357"/>
          <ac:spMkLst>
            <pc:docMk/>
            <pc:sldMk cId="3113985952" sldId="551"/>
            <ac:spMk id="2" creationId="{BD967B9B-E642-FF9E-1670-2C3F33EA7FDF}"/>
          </ac:spMkLst>
        </pc:spChg>
        <pc:spChg chg="mod">
          <ac:chgData name="TABATA Akihiro" userId="dce786f4-e27d-4707-8b5c-462080f533e8" providerId="ADAL" clId="{D3407735-968E-46B9-9A0C-FD420BF508C8}" dt="2023-02-10T01:36:59.536" v="3403"/>
          <ac:spMkLst>
            <pc:docMk/>
            <pc:sldMk cId="3113985952" sldId="551"/>
            <ac:spMk id="3" creationId="{3242D330-92EB-A55B-8B5E-B21DBDD54EF1}"/>
          </ac:spMkLst>
        </pc:spChg>
        <pc:spChg chg="add del mod">
          <ac:chgData name="TABATA Akihiro" userId="dce786f4-e27d-4707-8b5c-462080f533e8" providerId="ADAL" clId="{D3407735-968E-46B9-9A0C-FD420BF508C8}" dt="2023-02-10T01:48:19.914" v="3660" actId="11530"/>
          <ac:spMkLst>
            <pc:docMk/>
            <pc:sldMk cId="3113985952" sldId="551"/>
            <ac:spMk id="7" creationId="{05DB24F8-C9AC-E2B6-890C-FC647A4E9E6B}"/>
          </ac:spMkLst>
        </pc:spChg>
        <pc:spChg chg="mod">
          <ac:chgData name="TABATA Akihiro" userId="dce786f4-e27d-4707-8b5c-462080f533e8" providerId="ADAL" clId="{D3407735-968E-46B9-9A0C-FD420BF508C8}" dt="2023-02-10T01:40:47.141" v="3503" actId="14100"/>
          <ac:spMkLst>
            <pc:docMk/>
            <pc:sldMk cId="3113985952" sldId="551"/>
            <ac:spMk id="8" creationId="{61664379-DD5D-2591-A486-3CE91744BEC8}"/>
          </ac:spMkLst>
        </pc:spChg>
        <pc:spChg chg="mod">
          <ac:chgData name="TABATA Akihiro" userId="dce786f4-e27d-4707-8b5c-462080f533e8" providerId="ADAL" clId="{D3407735-968E-46B9-9A0C-FD420BF508C8}" dt="2023-02-10T01:40:47.141" v="3503" actId="14100"/>
          <ac:spMkLst>
            <pc:docMk/>
            <pc:sldMk cId="3113985952" sldId="551"/>
            <ac:spMk id="9" creationId="{86D53D76-E15F-84FE-C39B-13EE89799C05}"/>
          </ac:spMkLst>
        </pc:spChg>
        <pc:spChg chg="add mod">
          <ac:chgData name="TABATA Akihiro" userId="dce786f4-e27d-4707-8b5c-462080f533e8" providerId="ADAL" clId="{D3407735-968E-46B9-9A0C-FD420BF508C8}" dt="2023-02-10T01:48:35.405" v="3663" actId="208"/>
          <ac:spMkLst>
            <pc:docMk/>
            <pc:sldMk cId="3113985952" sldId="551"/>
            <ac:spMk id="10" creationId="{10F7FFC9-7B97-B126-2924-8E26E0EDA24A}"/>
          </ac:spMkLst>
        </pc:spChg>
        <pc:spChg chg="add del mod">
          <ac:chgData name="TABATA Akihiro" userId="dce786f4-e27d-4707-8b5c-462080f533e8" providerId="ADAL" clId="{D3407735-968E-46B9-9A0C-FD420BF508C8}" dt="2023-02-10T01:48:10.475" v="3659" actId="11530"/>
          <ac:spMkLst>
            <pc:docMk/>
            <pc:sldMk cId="3113985952" sldId="551"/>
            <ac:spMk id="19" creationId="{2C28420B-F807-F29E-39FA-323A2888F122}"/>
          </ac:spMkLst>
        </pc:spChg>
        <pc:spChg chg="mod">
          <ac:chgData name="TABATA Akihiro" userId="dce786f4-e27d-4707-8b5c-462080f533e8" providerId="ADAL" clId="{D3407735-968E-46B9-9A0C-FD420BF508C8}" dt="2023-02-10T01:40:58.132" v="3509" actId="404"/>
          <ac:spMkLst>
            <pc:docMk/>
            <pc:sldMk cId="3113985952" sldId="551"/>
            <ac:spMk id="23" creationId="{00CABE26-030D-8D85-CBBA-EE01D5A06AE4}"/>
          </ac:spMkLst>
        </pc:spChg>
        <pc:spChg chg="mod">
          <ac:chgData name="TABATA Akihiro" userId="dce786f4-e27d-4707-8b5c-462080f533e8" providerId="ADAL" clId="{D3407735-968E-46B9-9A0C-FD420BF508C8}" dt="2023-02-10T01:40:58.132" v="3509" actId="404"/>
          <ac:spMkLst>
            <pc:docMk/>
            <pc:sldMk cId="3113985952" sldId="551"/>
            <ac:spMk id="24" creationId="{028945C3-EE45-6C57-5136-E414F9A4ABC8}"/>
          </ac:spMkLst>
        </pc:spChg>
        <pc:spChg chg="mod">
          <ac:chgData name="TABATA Akihiro" userId="dce786f4-e27d-4707-8b5c-462080f533e8" providerId="ADAL" clId="{D3407735-968E-46B9-9A0C-FD420BF508C8}" dt="2023-02-10T01:40:58.132" v="3509" actId="404"/>
          <ac:spMkLst>
            <pc:docMk/>
            <pc:sldMk cId="3113985952" sldId="551"/>
            <ac:spMk id="27" creationId="{6FEE1B0E-555C-4E6B-0592-B03B28EAC763}"/>
          </ac:spMkLst>
        </pc:spChg>
        <pc:grpChg chg="mod">
          <ac:chgData name="TABATA Akihiro" userId="dce786f4-e27d-4707-8b5c-462080f533e8" providerId="ADAL" clId="{D3407735-968E-46B9-9A0C-FD420BF508C8}" dt="2023-02-10T01:40:47.141" v="3503" actId="14100"/>
          <ac:grpSpMkLst>
            <pc:docMk/>
            <pc:sldMk cId="3113985952" sldId="551"/>
            <ac:grpSpMk id="25" creationId="{CB74E1C9-D743-75C2-4326-A972B40AA32B}"/>
          </ac:grpSpMkLst>
        </pc:grpChg>
        <pc:grpChg chg="mod">
          <ac:chgData name="TABATA Akihiro" userId="dce786f4-e27d-4707-8b5c-462080f533e8" providerId="ADAL" clId="{D3407735-968E-46B9-9A0C-FD420BF508C8}" dt="2023-02-10T01:40:47.141" v="3503" actId="14100"/>
          <ac:grpSpMkLst>
            <pc:docMk/>
            <pc:sldMk cId="3113985952" sldId="551"/>
            <ac:grpSpMk id="26" creationId="{11906A7E-F2C5-6B91-484C-ABF214861B94}"/>
          </ac:grpSpMkLst>
        </pc:grpChg>
        <pc:graphicFrameChg chg="mod">
          <ac:chgData name="TABATA Akihiro" userId="dce786f4-e27d-4707-8b5c-462080f533e8" providerId="ADAL" clId="{D3407735-968E-46B9-9A0C-FD420BF508C8}" dt="2023-02-10T01:49:06.708" v="3672" actId="14100"/>
          <ac:graphicFrameMkLst>
            <pc:docMk/>
            <pc:sldMk cId="3113985952" sldId="551"/>
            <ac:graphicFrameMk id="28" creationId="{78C0337A-A434-A5C2-9385-7D20E340F1E9}"/>
          </ac:graphicFrameMkLst>
        </pc:graphicFrameChg>
      </pc:sldChg>
      <pc:sldChg chg="modNotesTx">
        <pc:chgData name="TABATA Akihiro" userId="dce786f4-e27d-4707-8b5c-462080f533e8" providerId="ADAL" clId="{D3407735-968E-46B9-9A0C-FD420BF508C8}" dt="2023-02-10T04:38:49.321" v="7317" actId="20577"/>
        <pc:sldMkLst>
          <pc:docMk/>
          <pc:sldMk cId="3817163167" sldId="571"/>
        </pc:sldMkLst>
      </pc:sldChg>
      <pc:sldChg chg="modNotesTx">
        <pc:chgData name="TABATA Akihiro" userId="dce786f4-e27d-4707-8b5c-462080f533e8" providerId="ADAL" clId="{D3407735-968E-46B9-9A0C-FD420BF508C8}" dt="2023-02-09T20:46:46.167" v="615" actId="20577"/>
        <pc:sldMkLst>
          <pc:docMk/>
          <pc:sldMk cId="3855277445" sldId="586"/>
        </pc:sldMkLst>
      </pc:sldChg>
      <pc:sldChg chg="modNotesTx">
        <pc:chgData name="TABATA Akihiro" userId="dce786f4-e27d-4707-8b5c-462080f533e8" providerId="ADAL" clId="{D3407735-968E-46B9-9A0C-FD420BF508C8}" dt="2023-02-09T19:45:25.736" v="81" actId="20577"/>
        <pc:sldMkLst>
          <pc:docMk/>
          <pc:sldMk cId="3776867134" sldId="592"/>
        </pc:sldMkLst>
      </pc:sldChg>
      <pc:sldChg chg="modNotesTx">
        <pc:chgData name="TABATA Akihiro" userId="dce786f4-e27d-4707-8b5c-462080f533e8" providerId="ADAL" clId="{D3407735-968E-46B9-9A0C-FD420BF508C8}" dt="2023-02-09T20:48:54.410" v="828" actId="20577"/>
        <pc:sldMkLst>
          <pc:docMk/>
          <pc:sldMk cId="3778023145" sldId="598"/>
        </pc:sldMkLst>
      </pc:sldChg>
      <pc:sldChg chg="modSp mod modNotesTx">
        <pc:chgData name="TABATA Akihiro" userId="dce786f4-e27d-4707-8b5c-462080f533e8" providerId="ADAL" clId="{D3407735-968E-46B9-9A0C-FD420BF508C8}" dt="2023-02-09T20:51:59.508" v="1421" actId="20577"/>
        <pc:sldMkLst>
          <pc:docMk/>
          <pc:sldMk cId="3146916791" sldId="601"/>
        </pc:sldMkLst>
        <pc:spChg chg="mod">
          <ac:chgData name="TABATA Akihiro" userId="dce786f4-e27d-4707-8b5c-462080f533e8" providerId="ADAL" clId="{D3407735-968E-46B9-9A0C-FD420BF508C8}" dt="2023-02-09T19:50:16.661" v="97" actId="20577"/>
          <ac:spMkLst>
            <pc:docMk/>
            <pc:sldMk cId="3146916791" sldId="601"/>
            <ac:spMk id="2" creationId="{29CE609C-C339-20C5-F4A2-3BD1D85E6BC6}"/>
          </ac:spMkLst>
        </pc:spChg>
        <pc:spChg chg="mod">
          <ac:chgData name="TABATA Akihiro" userId="dce786f4-e27d-4707-8b5c-462080f533e8" providerId="ADAL" clId="{D3407735-968E-46B9-9A0C-FD420BF508C8}" dt="2023-02-09T20:50:05.545" v="897" actId="20577"/>
          <ac:spMkLst>
            <pc:docMk/>
            <pc:sldMk cId="3146916791" sldId="601"/>
            <ac:spMk id="3" creationId="{716440A7-AC2B-7AD5-79C8-D6B043012F87}"/>
          </ac:spMkLst>
        </pc:spChg>
      </pc:sldChg>
      <pc:sldChg chg="modNotesTx">
        <pc:chgData name="TABATA Akihiro" userId="dce786f4-e27d-4707-8b5c-462080f533e8" providerId="ADAL" clId="{D3407735-968E-46B9-9A0C-FD420BF508C8}" dt="2023-02-09T20:53:15.039" v="1646" actId="20577"/>
        <pc:sldMkLst>
          <pc:docMk/>
          <pc:sldMk cId="830034445" sldId="602"/>
        </pc:sldMkLst>
      </pc:sldChg>
      <pc:sldChg chg="modNotesTx">
        <pc:chgData name="TABATA Akihiro" userId="dce786f4-e27d-4707-8b5c-462080f533e8" providerId="ADAL" clId="{D3407735-968E-46B9-9A0C-FD420BF508C8}" dt="2023-02-09T20:52:34.561" v="1628" actId="20577"/>
        <pc:sldMkLst>
          <pc:docMk/>
          <pc:sldMk cId="383729717" sldId="606"/>
        </pc:sldMkLst>
      </pc:sldChg>
      <pc:sldChg chg="modNotesTx">
        <pc:chgData name="TABATA Akihiro" userId="dce786f4-e27d-4707-8b5c-462080f533e8" providerId="ADAL" clId="{D3407735-968E-46B9-9A0C-FD420BF508C8}" dt="2023-02-09T20:54:29.592" v="1825" actId="20577"/>
        <pc:sldMkLst>
          <pc:docMk/>
          <pc:sldMk cId="2858958709" sldId="607"/>
        </pc:sldMkLst>
      </pc:sldChg>
      <pc:sldChg chg="modSp mod ord modNotesTx">
        <pc:chgData name="TABATA Akihiro" userId="dce786f4-e27d-4707-8b5c-462080f533e8" providerId="ADAL" clId="{D3407735-968E-46B9-9A0C-FD420BF508C8}" dt="2023-02-10T03:33:29.443" v="5845" actId="20577"/>
        <pc:sldMkLst>
          <pc:docMk/>
          <pc:sldMk cId="990411044" sldId="608"/>
        </pc:sldMkLst>
        <pc:spChg chg="mod">
          <ac:chgData name="TABATA Akihiro" userId="dce786f4-e27d-4707-8b5c-462080f533e8" providerId="ADAL" clId="{D3407735-968E-46B9-9A0C-FD420BF508C8}" dt="2023-02-09T19:49:36.485" v="92" actId="20577"/>
          <ac:spMkLst>
            <pc:docMk/>
            <pc:sldMk cId="990411044" sldId="608"/>
            <ac:spMk id="2" creationId="{120370D0-E9BB-66EF-A735-5C992453E36E}"/>
          </ac:spMkLst>
        </pc:spChg>
      </pc:sldChg>
      <pc:sldChg chg="modNotesTx">
        <pc:chgData name="TABATA Akihiro" userId="dce786f4-e27d-4707-8b5c-462080f533e8" providerId="ADAL" clId="{D3407735-968E-46B9-9A0C-FD420BF508C8}" dt="2023-02-10T04:54:59.507" v="8102" actId="20577"/>
        <pc:sldMkLst>
          <pc:docMk/>
          <pc:sldMk cId="820587244" sldId="609"/>
        </pc:sldMkLst>
      </pc:sldChg>
      <pc:sldChg chg="modNotesTx">
        <pc:chgData name="TABATA Akihiro" userId="dce786f4-e27d-4707-8b5c-462080f533e8" providerId="ADAL" clId="{D3407735-968E-46B9-9A0C-FD420BF508C8}" dt="2023-02-10T04:49:25.669" v="7576" actId="20577"/>
        <pc:sldMkLst>
          <pc:docMk/>
          <pc:sldMk cId="4215004553" sldId="612"/>
        </pc:sldMkLst>
      </pc:sldChg>
      <pc:sldChg chg="mod ord modShow">
        <pc:chgData name="TABATA Akihiro" userId="dce786f4-e27d-4707-8b5c-462080f533e8" providerId="ADAL" clId="{D3407735-968E-46B9-9A0C-FD420BF508C8}" dt="2023-02-09T19:49:16.439" v="88"/>
        <pc:sldMkLst>
          <pc:docMk/>
          <pc:sldMk cId="3310140923" sldId="620"/>
        </pc:sldMkLst>
      </pc:sldChg>
      <pc:sldChg chg="mod ord modShow">
        <pc:chgData name="TABATA Akihiro" userId="dce786f4-e27d-4707-8b5c-462080f533e8" providerId="ADAL" clId="{D3407735-968E-46B9-9A0C-FD420BF508C8}" dt="2023-02-09T19:49:16.439" v="88"/>
        <pc:sldMkLst>
          <pc:docMk/>
          <pc:sldMk cId="1184956211" sldId="621"/>
        </pc:sldMkLst>
      </pc:sldChg>
      <pc:sldChg chg="modSp mod modNotesTx">
        <pc:chgData name="TABATA Akihiro" userId="dce786f4-e27d-4707-8b5c-462080f533e8" providerId="ADAL" clId="{D3407735-968E-46B9-9A0C-FD420BF508C8}" dt="2023-02-10T04:57:08.189" v="8466" actId="20577"/>
        <pc:sldMkLst>
          <pc:docMk/>
          <pc:sldMk cId="2977275122" sldId="628"/>
        </pc:sldMkLst>
        <pc:spChg chg="mod">
          <ac:chgData name="TABATA Akihiro" userId="dce786f4-e27d-4707-8b5c-462080f533e8" providerId="ADAL" clId="{D3407735-968E-46B9-9A0C-FD420BF508C8}" dt="2023-02-10T03:46:05.552" v="6368" actId="6549"/>
          <ac:spMkLst>
            <pc:docMk/>
            <pc:sldMk cId="2977275122" sldId="628"/>
            <ac:spMk id="3" creationId="{0D984303-01B4-B45E-8CBB-B26C8A715913}"/>
          </ac:spMkLst>
        </pc:spChg>
      </pc:sldChg>
      <pc:sldChg chg="modNotesTx">
        <pc:chgData name="TABATA Akihiro" userId="dce786f4-e27d-4707-8b5c-462080f533e8" providerId="ADAL" clId="{D3407735-968E-46B9-9A0C-FD420BF508C8}" dt="2023-02-10T04:05:34.877" v="6460" actId="6549"/>
        <pc:sldMkLst>
          <pc:docMk/>
          <pc:sldMk cId="969264769" sldId="629"/>
        </pc:sldMkLst>
      </pc:sldChg>
      <pc:sldChg chg="new del">
        <pc:chgData name="TABATA Akihiro" userId="dce786f4-e27d-4707-8b5c-462080f533e8" providerId="ADAL" clId="{D3407735-968E-46B9-9A0C-FD420BF508C8}" dt="2023-02-09T19:44:49.956" v="1" actId="680"/>
        <pc:sldMkLst>
          <pc:docMk/>
          <pc:sldMk cId="2067135038" sldId="634"/>
        </pc:sldMkLst>
      </pc:sldChg>
      <pc:sldChg chg="add mod ord modShow">
        <pc:chgData name="TABATA Akihiro" userId="dce786f4-e27d-4707-8b5c-462080f533e8" providerId="ADAL" clId="{D3407735-968E-46B9-9A0C-FD420BF508C8}" dt="2023-02-09T19:46:44.468" v="85"/>
        <pc:sldMkLst>
          <pc:docMk/>
          <pc:sldMk cId="2853306443" sldId="634"/>
        </pc:sldMkLst>
      </pc:sldChg>
      <pc:sldChg chg="addSp delSp modSp mod modNotesTx">
        <pc:chgData name="TABATA Akihiro" userId="dce786f4-e27d-4707-8b5c-462080f533e8" providerId="ADAL" clId="{D3407735-968E-46B9-9A0C-FD420BF508C8}" dt="2023-02-09T21:38:08.785" v="3316" actId="403"/>
        <pc:sldMkLst>
          <pc:docMk/>
          <pc:sldMk cId="160569296" sldId="635"/>
        </pc:sldMkLst>
        <pc:spChg chg="mod">
          <ac:chgData name="TABATA Akihiro" userId="dce786f4-e27d-4707-8b5c-462080f533e8" providerId="ADAL" clId="{D3407735-968E-46B9-9A0C-FD420BF508C8}" dt="2023-02-09T20:55:36.446" v="1971" actId="6549"/>
          <ac:spMkLst>
            <pc:docMk/>
            <pc:sldMk cId="160569296" sldId="635"/>
            <ac:spMk id="2" creationId="{38F037DA-E21F-D08E-D65E-D4DEEBE8BE7A}"/>
          </ac:spMkLst>
        </pc:spChg>
        <pc:spChg chg="mod">
          <ac:chgData name="TABATA Akihiro" userId="dce786f4-e27d-4707-8b5c-462080f533e8" providerId="ADAL" clId="{D3407735-968E-46B9-9A0C-FD420BF508C8}" dt="2023-02-09T20:44:49.089" v="437"/>
          <ac:spMkLst>
            <pc:docMk/>
            <pc:sldMk cId="160569296" sldId="635"/>
            <ac:spMk id="3" creationId="{B894D09F-4C60-05A4-236F-8AEBA6FF0498}"/>
          </ac:spMkLst>
        </pc:spChg>
        <pc:spChg chg="add mod">
          <ac:chgData name="TABATA Akihiro" userId="dce786f4-e27d-4707-8b5c-462080f533e8" providerId="ADAL" clId="{D3407735-968E-46B9-9A0C-FD420BF508C8}" dt="2023-02-09T21:31:44.697" v="3298" actId="1076"/>
          <ac:spMkLst>
            <pc:docMk/>
            <pc:sldMk cId="160569296" sldId="635"/>
            <ac:spMk id="8" creationId="{E567AB98-A8E1-6014-C348-734A1AC5DFA5}"/>
          </ac:spMkLst>
        </pc:spChg>
        <pc:spChg chg="add mod">
          <ac:chgData name="TABATA Akihiro" userId="dce786f4-e27d-4707-8b5c-462080f533e8" providerId="ADAL" clId="{D3407735-968E-46B9-9A0C-FD420BF508C8}" dt="2023-02-09T21:32:04.781" v="3300" actId="113"/>
          <ac:spMkLst>
            <pc:docMk/>
            <pc:sldMk cId="160569296" sldId="635"/>
            <ac:spMk id="9" creationId="{D9834E3E-A682-9DFE-4342-84DD0119BCA0}"/>
          </ac:spMkLst>
        </pc:spChg>
        <pc:spChg chg="del mod ord topLvl">
          <ac:chgData name="TABATA Akihiro" userId="dce786f4-e27d-4707-8b5c-462080f533e8" providerId="ADAL" clId="{D3407735-968E-46B9-9A0C-FD420BF508C8}" dt="2023-02-09T21:28:46.228" v="3277" actId="478"/>
          <ac:spMkLst>
            <pc:docMk/>
            <pc:sldMk cId="160569296" sldId="635"/>
            <ac:spMk id="11" creationId="{8FFFD3B2-6954-3503-BA57-4CC8C7D9EC3B}"/>
          </ac:spMkLst>
        </pc:spChg>
        <pc:spChg chg="del mod topLvl">
          <ac:chgData name="TABATA Akihiro" userId="dce786f4-e27d-4707-8b5c-462080f533e8" providerId="ADAL" clId="{D3407735-968E-46B9-9A0C-FD420BF508C8}" dt="2023-02-09T21:27:04.366" v="3233" actId="478"/>
          <ac:spMkLst>
            <pc:docMk/>
            <pc:sldMk cId="160569296" sldId="635"/>
            <ac:spMk id="12" creationId="{1780649F-31EC-961B-7AAE-CDD5CC830F6E}"/>
          </ac:spMkLst>
        </pc:spChg>
        <pc:spChg chg="add mod">
          <ac:chgData name="TABATA Akihiro" userId="dce786f4-e27d-4707-8b5c-462080f533e8" providerId="ADAL" clId="{D3407735-968E-46B9-9A0C-FD420BF508C8}" dt="2023-02-09T21:30:18.077" v="3288" actId="1582"/>
          <ac:spMkLst>
            <pc:docMk/>
            <pc:sldMk cId="160569296" sldId="635"/>
            <ac:spMk id="13" creationId="{CED420D7-AEAF-CE5A-1434-7E689FBFC8A6}"/>
          </ac:spMkLst>
        </pc:spChg>
        <pc:spChg chg="add mod">
          <ac:chgData name="TABATA Akihiro" userId="dce786f4-e27d-4707-8b5c-462080f533e8" providerId="ADAL" clId="{D3407735-968E-46B9-9A0C-FD420BF508C8}" dt="2023-02-09T21:30:40.289" v="3290" actId="1076"/>
          <ac:spMkLst>
            <pc:docMk/>
            <pc:sldMk cId="160569296" sldId="635"/>
            <ac:spMk id="14" creationId="{AAF2676B-BBC8-1D82-CFBD-79FCEB979B9A}"/>
          </ac:spMkLst>
        </pc:spChg>
        <pc:spChg chg="add mod">
          <ac:chgData name="TABATA Akihiro" userId="dce786f4-e27d-4707-8b5c-462080f533e8" providerId="ADAL" clId="{D3407735-968E-46B9-9A0C-FD420BF508C8}" dt="2023-02-09T21:30:47.224" v="3292" actId="1076"/>
          <ac:spMkLst>
            <pc:docMk/>
            <pc:sldMk cId="160569296" sldId="635"/>
            <ac:spMk id="15" creationId="{FC313EA7-8861-84EB-A08C-09DC5AEB4DE3}"/>
          </ac:spMkLst>
        </pc:spChg>
        <pc:grpChg chg="add del mod">
          <ac:chgData name="TABATA Akihiro" userId="dce786f4-e27d-4707-8b5c-462080f533e8" providerId="ADAL" clId="{D3407735-968E-46B9-9A0C-FD420BF508C8}" dt="2023-02-09T21:27:04.366" v="3233" actId="478"/>
          <ac:grpSpMkLst>
            <pc:docMk/>
            <pc:sldMk cId="160569296" sldId="635"/>
            <ac:grpSpMk id="10" creationId="{E301B791-58CB-3140-E7CC-B83A6E3258C3}"/>
          </ac:grpSpMkLst>
        </pc:grpChg>
        <pc:graphicFrameChg chg="add mod">
          <ac:chgData name="TABATA Akihiro" userId="dce786f4-e27d-4707-8b5c-462080f533e8" providerId="ADAL" clId="{D3407735-968E-46B9-9A0C-FD420BF508C8}" dt="2023-02-09T21:38:08.785" v="3316" actId="403"/>
          <ac:graphicFrameMkLst>
            <pc:docMk/>
            <pc:sldMk cId="160569296" sldId="635"/>
            <ac:graphicFrameMk id="7" creationId="{9F275144-E365-1FAB-CD81-8A530BB5092A}"/>
          </ac:graphicFrameMkLst>
        </pc:graphicFrameChg>
      </pc:sldChg>
      <pc:sldChg chg="addSp delSp modSp mod ord modClrScheme modShow chgLayout modNotesTx">
        <pc:chgData name="TABATA Akihiro" userId="dce786f4-e27d-4707-8b5c-462080f533e8" providerId="ADAL" clId="{D3407735-968E-46B9-9A0C-FD420BF508C8}" dt="2023-02-10T03:01:17.469" v="4774"/>
        <pc:sldMkLst>
          <pc:docMk/>
          <pc:sldMk cId="1756219169" sldId="636"/>
        </pc:sldMkLst>
        <pc:spChg chg="mod">
          <ac:chgData name="TABATA Akihiro" userId="dce786f4-e27d-4707-8b5c-462080f533e8" providerId="ADAL" clId="{D3407735-968E-46B9-9A0C-FD420BF508C8}" dt="2023-02-09T20:42:38.400" v="295" actId="26606"/>
          <ac:spMkLst>
            <pc:docMk/>
            <pc:sldMk cId="1756219169" sldId="636"/>
            <ac:spMk id="2" creationId="{9EB8BE34-5AEF-BAD6-B408-3E607038AC15}"/>
          </ac:spMkLst>
        </pc:spChg>
        <pc:spChg chg="add del mod">
          <ac:chgData name="TABATA Akihiro" userId="dce786f4-e27d-4707-8b5c-462080f533e8" providerId="ADAL" clId="{D3407735-968E-46B9-9A0C-FD420BF508C8}" dt="2023-02-10T02:05:25.345" v="4580" actId="20577"/>
          <ac:spMkLst>
            <pc:docMk/>
            <pc:sldMk cId="1756219169" sldId="636"/>
            <ac:spMk id="3" creationId="{9F185844-A570-3B59-4D6B-404344712C29}"/>
          </ac:spMkLst>
        </pc:spChg>
        <pc:spChg chg="mod">
          <ac:chgData name="TABATA Akihiro" userId="dce786f4-e27d-4707-8b5c-462080f533e8" providerId="ADAL" clId="{D3407735-968E-46B9-9A0C-FD420BF508C8}" dt="2023-02-09T20:42:38.400" v="295" actId="26606"/>
          <ac:spMkLst>
            <pc:docMk/>
            <pc:sldMk cId="1756219169" sldId="636"/>
            <ac:spMk id="4" creationId="{A5D536AE-2728-CA94-57F8-0D1B9507BEC7}"/>
          </ac:spMkLst>
        </pc:spChg>
        <pc:spChg chg="mod">
          <ac:chgData name="TABATA Akihiro" userId="dce786f4-e27d-4707-8b5c-462080f533e8" providerId="ADAL" clId="{D3407735-968E-46B9-9A0C-FD420BF508C8}" dt="2023-02-09T20:42:38.400" v="295" actId="26606"/>
          <ac:spMkLst>
            <pc:docMk/>
            <pc:sldMk cId="1756219169" sldId="636"/>
            <ac:spMk id="5" creationId="{7922B330-C696-668D-E534-3C38CFA87AF5}"/>
          </ac:spMkLst>
        </pc:spChg>
        <pc:spChg chg="add del">
          <ac:chgData name="TABATA Akihiro" userId="dce786f4-e27d-4707-8b5c-462080f533e8" providerId="ADAL" clId="{D3407735-968E-46B9-9A0C-FD420BF508C8}" dt="2023-02-09T20:42:38.400" v="295" actId="26606"/>
          <ac:spMkLst>
            <pc:docMk/>
            <pc:sldMk cId="1756219169" sldId="636"/>
            <ac:spMk id="6" creationId="{CB72BD60-3559-7762-E14C-F6402BF100C9}"/>
          </ac:spMkLst>
        </pc:spChg>
        <pc:spChg chg="add del">
          <ac:chgData name="TABATA Akihiro" userId="dce786f4-e27d-4707-8b5c-462080f533e8" providerId="ADAL" clId="{D3407735-968E-46B9-9A0C-FD420BF508C8}" dt="2023-02-10T01:54:49.830" v="3919" actId="11529"/>
          <ac:spMkLst>
            <pc:docMk/>
            <pc:sldMk cId="1756219169" sldId="636"/>
            <ac:spMk id="8" creationId="{2C24C96C-17F5-678A-5188-2A9CA437AA87}"/>
          </ac:spMkLst>
        </pc:spChg>
        <pc:spChg chg="add mod">
          <ac:chgData name="TABATA Akihiro" userId="dce786f4-e27d-4707-8b5c-462080f533e8" providerId="ADAL" clId="{D3407735-968E-46B9-9A0C-FD420BF508C8}" dt="2023-02-10T02:04:40.401" v="4529" actId="1036"/>
          <ac:spMkLst>
            <pc:docMk/>
            <pc:sldMk cId="1756219169" sldId="636"/>
            <ac:spMk id="9" creationId="{364BFCDF-A827-55AA-6ACF-C065DB4C38E6}"/>
          </ac:spMkLst>
        </pc:spChg>
        <pc:spChg chg="add mod">
          <ac:chgData name="TABATA Akihiro" userId="dce786f4-e27d-4707-8b5c-462080f533e8" providerId="ADAL" clId="{D3407735-968E-46B9-9A0C-FD420BF508C8}" dt="2023-02-10T02:04:40.401" v="4529" actId="1036"/>
          <ac:spMkLst>
            <pc:docMk/>
            <pc:sldMk cId="1756219169" sldId="636"/>
            <ac:spMk id="10" creationId="{C0363177-F5ED-3160-1C3A-D146B335CBD9}"/>
          </ac:spMkLst>
        </pc:spChg>
        <pc:spChg chg="add del mod">
          <ac:chgData name="TABATA Akihiro" userId="dce786f4-e27d-4707-8b5c-462080f533e8" providerId="ADAL" clId="{D3407735-968E-46B9-9A0C-FD420BF508C8}" dt="2023-02-09T20:42:38.400" v="295" actId="26606"/>
          <ac:spMkLst>
            <pc:docMk/>
            <pc:sldMk cId="1756219169" sldId="636"/>
            <ac:spMk id="12" creationId="{70C43BC5-7732-C787-FB68-17F8B6C80201}"/>
          </ac:spMkLst>
        </pc:spChg>
        <pc:graphicFrameChg chg="add mod">
          <ac:chgData name="TABATA Akihiro" userId="dce786f4-e27d-4707-8b5c-462080f533e8" providerId="ADAL" clId="{D3407735-968E-46B9-9A0C-FD420BF508C8}" dt="2023-02-10T02:04:40.401" v="4529" actId="1036"/>
          <ac:graphicFrameMkLst>
            <pc:docMk/>
            <pc:sldMk cId="1756219169" sldId="636"/>
            <ac:graphicFrameMk id="7" creationId="{EB9AAFE7-1C97-DDB0-169E-3DC5E7CFE7DF}"/>
          </ac:graphicFrameMkLst>
        </pc:graphicFrameChg>
      </pc:sldChg>
      <pc:sldChg chg="addSp modSp new mod modNotesTx">
        <pc:chgData name="TABATA Akihiro" userId="dce786f4-e27d-4707-8b5c-462080f533e8" providerId="ADAL" clId="{D3407735-968E-46B9-9A0C-FD420BF508C8}" dt="2023-02-10T03:37:11.839" v="6115" actId="20577"/>
        <pc:sldMkLst>
          <pc:docMk/>
          <pc:sldMk cId="1580397038" sldId="637"/>
        </pc:sldMkLst>
        <pc:spChg chg="mod">
          <ac:chgData name="TABATA Akihiro" userId="dce786f4-e27d-4707-8b5c-462080f533e8" providerId="ADAL" clId="{D3407735-968E-46B9-9A0C-FD420BF508C8}" dt="2023-02-09T21:02:19.866" v="2943" actId="20577"/>
          <ac:spMkLst>
            <pc:docMk/>
            <pc:sldMk cId="1580397038" sldId="637"/>
            <ac:spMk id="2" creationId="{C1A4EADA-8EB0-7D00-9247-0F1223FD4B08}"/>
          </ac:spMkLst>
        </pc:spChg>
        <pc:spChg chg="add mod">
          <ac:chgData name="TABATA Akihiro" userId="dce786f4-e27d-4707-8b5c-462080f533e8" providerId="ADAL" clId="{D3407735-968E-46B9-9A0C-FD420BF508C8}" dt="2023-02-10T02:08:00.749" v="4625" actId="1038"/>
          <ac:spMkLst>
            <pc:docMk/>
            <pc:sldMk cId="1580397038" sldId="637"/>
            <ac:spMk id="8" creationId="{7CB4C934-F85D-A80A-8F20-6D4089C6D60F}"/>
          </ac:spMkLst>
        </pc:spChg>
        <pc:spChg chg="add mod">
          <ac:chgData name="TABATA Akihiro" userId="dce786f4-e27d-4707-8b5c-462080f533e8" providerId="ADAL" clId="{D3407735-968E-46B9-9A0C-FD420BF508C8}" dt="2023-02-10T03:35:42.327" v="6092" actId="1076"/>
          <ac:spMkLst>
            <pc:docMk/>
            <pc:sldMk cId="1580397038" sldId="637"/>
            <ac:spMk id="9" creationId="{83380B42-03DA-F867-8C66-98EEC540905F}"/>
          </ac:spMkLst>
        </pc:spChg>
        <pc:graphicFrameChg chg="add mod">
          <ac:chgData name="TABATA Akihiro" userId="dce786f4-e27d-4707-8b5c-462080f533e8" providerId="ADAL" clId="{D3407735-968E-46B9-9A0C-FD420BF508C8}" dt="2023-02-10T03:35:38.039" v="6091"/>
          <ac:graphicFrameMkLst>
            <pc:docMk/>
            <pc:sldMk cId="1580397038" sldId="637"/>
            <ac:graphicFrameMk id="7" creationId="{ED6CABD4-8A65-F184-E566-F5C6CF6E6501}"/>
          </ac:graphicFrameMkLst>
        </pc:graphicFrameChg>
      </pc:sldChg>
      <pc:sldChg chg="addSp delSp modSp new mod modNotesTx">
        <pc:chgData name="TABATA Akihiro" userId="dce786f4-e27d-4707-8b5c-462080f533e8" providerId="ADAL" clId="{D3407735-968E-46B9-9A0C-FD420BF508C8}" dt="2023-02-10T04:55:59.457" v="8266" actId="20577"/>
        <pc:sldMkLst>
          <pc:docMk/>
          <pc:sldMk cId="3530423474" sldId="638"/>
        </pc:sldMkLst>
        <pc:spChg chg="mod">
          <ac:chgData name="TABATA Akihiro" userId="dce786f4-e27d-4707-8b5c-462080f533e8" providerId="ADAL" clId="{D3407735-968E-46B9-9A0C-FD420BF508C8}" dt="2023-02-09T21:03:36.333" v="2982"/>
          <ac:spMkLst>
            <pc:docMk/>
            <pc:sldMk cId="3530423474" sldId="638"/>
            <ac:spMk id="2" creationId="{B20FD8B5-FF63-E901-BB96-57EB501B8B04}"/>
          </ac:spMkLst>
        </pc:spChg>
        <pc:spChg chg="mod">
          <ac:chgData name="TABATA Akihiro" userId="dce786f4-e27d-4707-8b5c-462080f533e8" providerId="ADAL" clId="{D3407735-968E-46B9-9A0C-FD420BF508C8}" dt="2023-02-10T03:05:07.243" v="4934"/>
          <ac:spMkLst>
            <pc:docMk/>
            <pc:sldMk cId="3530423474" sldId="638"/>
            <ac:spMk id="3" creationId="{B4E9D07D-F404-8D69-4807-59B38D746108}"/>
          </ac:spMkLst>
        </pc:spChg>
        <pc:spChg chg="add del mod">
          <ac:chgData name="TABATA Akihiro" userId="dce786f4-e27d-4707-8b5c-462080f533e8" providerId="ADAL" clId="{D3407735-968E-46B9-9A0C-FD420BF508C8}" dt="2023-02-10T03:43:54.440" v="6251" actId="478"/>
          <ac:spMkLst>
            <pc:docMk/>
            <pc:sldMk cId="3530423474" sldId="638"/>
            <ac:spMk id="9" creationId="{5238F0C7-5848-A670-4384-4F6EAE9FCDE2}"/>
          </ac:spMkLst>
        </pc:spChg>
        <pc:graphicFrameChg chg="add mod">
          <ac:chgData name="TABATA Akihiro" userId="dce786f4-e27d-4707-8b5c-462080f533e8" providerId="ADAL" clId="{D3407735-968E-46B9-9A0C-FD420BF508C8}" dt="2023-02-10T03:43:10.414" v="6247"/>
          <ac:graphicFrameMkLst>
            <pc:docMk/>
            <pc:sldMk cId="3530423474" sldId="638"/>
            <ac:graphicFrameMk id="7" creationId="{4D94813F-864D-2905-1200-8F86BB911A5E}"/>
          </ac:graphicFrameMkLst>
        </pc:graphicFrameChg>
        <pc:graphicFrameChg chg="add mod">
          <ac:chgData name="TABATA Akihiro" userId="dce786f4-e27d-4707-8b5c-462080f533e8" providerId="ADAL" clId="{D3407735-968E-46B9-9A0C-FD420BF508C8}" dt="2023-02-10T03:08:20.878" v="5009" actId="14100"/>
          <ac:graphicFrameMkLst>
            <pc:docMk/>
            <pc:sldMk cId="3530423474" sldId="638"/>
            <ac:graphicFrameMk id="8" creationId="{3412CEE7-AFEC-3F5D-AC2B-BC2387986835}"/>
          </ac:graphicFrameMkLst>
        </pc:graphicFrameChg>
      </pc:sldChg>
      <pc:sldChg chg="modSp add mod ord modShow">
        <pc:chgData name="TABATA Akihiro" userId="dce786f4-e27d-4707-8b5c-462080f533e8" providerId="ADAL" clId="{D3407735-968E-46B9-9A0C-FD420BF508C8}" dt="2023-02-10T02:58:17.911" v="4684" actId="20577"/>
        <pc:sldMkLst>
          <pc:docMk/>
          <pc:sldMk cId="666223174" sldId="639"/>
        </pc:sldMkLst>
        <pc:spChg chg="mod">
          <ac:chgData name="TABATA Akihiro" userId="dce786f4-e27d-4707-8b5c-462080f533e8" providerId="ADAL" clId="{D3407735-968E-46B9-9A0C-FD420BF508C8}" dt="2023-02-10T01:40:06.708" v="3493"/>
          <ac:spMkLst>
            <pc:docMk/>
            <pc:sldMk cId="666223174" sldId="639"/>
            <ac:spMk id="2" creationId="{448A211C-ABB9-B74E-80E8-CF827512FFAE}"/>
          </ac:spMkLst>
        </pc:spChg>
        <pc:spChg chg="mod">
          <ac:chgData name="TABATA Akihiro" userId="dce786f4-e27d-4707-8b5c-462080f533e8" providerId="ADAL" clId="{D3407735-968E-46B9-9A0C-FD420BF508C8}" dt="2023-02-10T01:38:02.714" v="3427" actId="5793"/>
          <ac:spMkLst>
            <pc:docMk/>
            <pc:sldMk cId="666223174" sldId="639"/>
            <ac:spMk id="3" creationId="{D1D884BA-89B6-EAB6-185D-FF8D53AEE5BB}"/>
          </ac:spMkLst>
        </pc:spChg>
        <pc:graphicFrameChg chg="mod">
          <ac:chgData name="TABATA Akihiro" userId="dce786f4-e27d-4707-8b5c-462080f533e8" providerId="ADAL" clId="{D3407735-968E-46B9-9A0C-FD420BF508C8}" dt="2023-02-10T02:58:10.858" v="4661" actId="20577"/>
          <ac:graphicFrameMkLst>
            <pc:docMk/>
            <pc:sldMk cId="666223174" sldId="639"/>
            <ac:graphicFrameMk id="7" creationId="{C46F3F63-07C6-A32D-6779-CB0E267539C4}"/>
          </ac:graphicFrameMkLst>
        </pc:graphicFrameChg>
        <pc:graphicFrameChg chg="mod">
          <ac:chgData name="TABATA Akihiro" userId="dce786f4-e27d-4707-8b5c-462080f533e8" providerId="ADAL" clId="{D3407735-968E-46B9-9A0C-FD420BF508C8}" dt="2023-02-10T02:58:17.911" v="4684" actId="20577"/>
          <ac:graphicFrameMkLst>
            <pc:docMk/>
            <pc:sldMk cId="666223174" sldId="639"/>
            <ac:graphicFrameMk id="8" creationId="{BA43FB50-F895-0001-012C-2AB2C3B4EBE8}"/>
          </ac:graphicFrameMkLst>
        </pc:graphicFrameChg>
      </pc:sldChg>
      <pc:sldChg chg="new del">
        <pc:chgData name="TABATA Akihiro" userId="dce786f4-e27d-4707-8b5c-462080f533e8" providerId="ADAL" clId="{D3407735-968E-46B9-9A0C-FD420BF508C8}" dt="2023-02-10T01:25:38.192" v="3331" actId="47"/>
        <pc:sldMkLst>
          <pc:docMk/>
          <pc:sldMk cId="1204570272" sldId="639"/>
        </pc:sldMkLst>
      </pc:sldChg>
      <pc:sldChg chg="modSp add mod">
        <pc:chgData name="TABATA Akihiro" userId="dce786f4-e27d-4707-8b5c-462080f533e8" providerId="ADAL" clId="{D3407735-968E-46B9-9A0C-FD420BF508C8}" dt="2023-02-10T01:52:35.473" v="3917"/>
        <pc:sldMkLst>
          <pc:docMk/>
          <pc:sldMk cId="2785742142" sldId="640"/>
        </pc:sldMkLst>
        <pc:spChg chg="mod">
          <ac:chgData name="TABATA Akihiro" userId="dce786f4-e27d-4707-8b5c-462080f533e8" providerId="ADAL" clId="{D3407735-968E-46B9-9A0C-FD420BF508C8}" dt="2023-02-10T01:44:31.259" v="3517"/>
          <ac:spMkLst>
            <pc:docMk/>
            <pc:sldMk cId="2785742142" sldId="640"/>
            <ac:spMk id="2" creationId="{BD967B9B-E642-FF9E-1670-2C3F33EA7FDF}"/>
          </ac:spMkLst>
        </pc:spChg>
        <pc:spChg chg="mod">
          <ac:chgData name="TABATA Akihiro" userId="dce786f4-e27d-4707-8b5c-462080f533e8" providerId="ADAL" clId="{D3407735-968E-46B9-9A0C-FD420BF508C8}" dt="2023-02-10T01:52:35.473" v="3917"/>
          <ac:spMkLst>
            <pc:docMk/>
            <pc:sldMk cId="2785742142" sldId="640"/>
            <ac:spMk id="3" creationId="{3242D330-92EB-A55B-8B5E-B21DBDD54EF1}"/>
          </ac:spMkLst>
        </pc:spChg>
        <pc:spChg chg="mod">
          <ac:chgData name="TABATA Akihiro" userId="dce786f4-e27d-4707-8b5c-462080f533e8" providerId="ADAL" clId="{D3407735-968E-46B9-9A0C-FD420BF508C8}" dt="2023-02-10T01:45:23.218" v="3633" actId="403"/>
          <ac:spMkLst>
            <pc:docMk/>
            <pc:sldMk cId="2785742142" sldId="640"/>
            <ac:spMk id="10" creationId="{CF61CECA-4119-1E38-D861-34E15C27DF02}"/>
          </ac:spMkLst>
        </pc:spChg>
        <pc:spChg chg="mod">
          <ac:chgData name="TABATA Akihiro" userId="dce786f4-e27d-4707-8b5c-462080f533e8" providerId="ADAL" clId="{D3407735-968E-46B9-9A0C-FD420BF508C8}" dt="2023-02-10T01:45:23.218" v="3633" actId="403"/>
          <ac:spMkLst>
            <pc:docMk/>
            <pc:sldMk cId="2785742142" sldId="640"/>
            <ac:spMk id="17" creationId="{B0CF9621-EC1D-C03E-5E4F-0F4CAFA3AAF9}"/>
          </ac:spMkLst>
        </pc:spChg>
        <pc:spChg chg="mod">
          <ac:chgData name="TABATA Akihiro" userId="dce786f4-e27d-4707-8b5c-462080f533e8" providerId="ADAL" clId="{D3407735-968E-46B9-9A0C-FD420BF508C8}" dt="2023-02-10T01:45:23.218" v="3633" actId="403"/>
          <ac:spMkLst>
            <pc:docMk/>
            <pc:sldMk cId="2785742142" sldId="640"/>
            <ac:spMk id="18" creationId="{58382555-79CB-C0F2-6EAB-EC02F733DD57}"/>
          </ac:spMkLst>
        </pc:spChg>
        <pc:spChg chg="mod">
          <ac:chgData name="TABATA Akihiro" userId="dce786f4-e27d-4707-8b5c-462080f533e8" providerId="ADAL" clId="{D3407735-968E-46B9-9A0C-FD420BF508C8}" dt="2023-02-10T01:45:23.218" v="3633" actId="403"/>
          <ac:spMkLst>
            <pc:docMk/>
            <pc:sldMk cId="2785742142" sldId="640"/>
            <ac:spMk id="19" creationId="{2C28420B-F807-F29E-39FA-323A2888F122}"/>
          </ac:spMkLst>
        </pc:spChg>
        <pc:spChg chg="mod">
          <ac:chgData name="TABATA Akihiro" userId="dce786f4-e27d-4707-8b5c-462080f533e8" providerId="ADAL" clId="{D3407735-968E-46B9-9A0C-FD420BF508C8}" dt="2023-02-10T01:45:55.858" v="3636" actId="207"/>
          <ac:spMkLst>
            <pc:docMk/>
            <pc:sldMk cId="2785742142" sldId="640"/>
            <ac:spMk id="20" creationId="{DE09D6AA-5F92-633C-5172-6BED37FEA0DD}"/>
          </ac:spMkLst>
        </pc:spChg>
        <pc:spChg chg="mod">
          <ac:chgData name="TABATA Akihiro" userId="dce786f4-e27d-4707-8b5c-462080f533e8" providerId="ADAL" clId="{D3407735-968E-46B9-9A0C-FD420BF508C8}" dt="2023-02-10T01:45:55.858" v="3636" actId="207"/>
          <ac:spMkLst>
            <pc:docMk/>
            <pc:sldMk cId="2785742142" sldId="640"/>
            <ac:spMk id="23" creationId="{00CABE26-030D-8D85-CBBA-EE01D5A06AE4}"/>
          </ac:spMkLst>
        </pc:spChg>
        <pc:spChg chg="mod">
          <ac:chgData name="TABATA Akihiro" userId="dce786f4-e27d-4707-8b5c-462080f533e8" providerId="ADAL" clId="{D3407735-968E-46B9-9A0C-FD420BF508C8}" dt="2023-02-10T01:45:55.858" v="3636" actId="207"/>
          <ac:spMkLst>
            <pc:docMk/>
            <pc:sldMk cId="2785742142" sldId="640"/>
            <ac:spMk id="24" creationId="{028945C3-EE45-6C57-5136-E414F9A4ABC8}"/>
          </ac:spMkLst>
        </pc:spChg>
        <pc:grpChg chg="mod">
          <ac:chgData name="TABATA Akihiro" userId="dce786f4-e27d-4707-8b5c-462080f533e8" providerId="ADAL" clId="{D3407735-968E-46B9-9A0C-FD420BF508C8}" dt="2023-02-10T01:45:09.893" v="3630" actId="1038"/>
          <ac:grpSpMkLst>
            <pc:docMk/>
            <pc:sldMk cId="2785742142" sldId="640"/>
            <ac:grpSpMk id="21" creationId="{5CC7712E-2EDE-9FA6-E439-57CA7CE992B1}"/>
          </ac:grpSpMkLst>
        </pc:grpChg>
      </pc:sldChg>
      <pc:sldChg chg="modSp add mod">
        <pc:chgData name="TABATA Akihiro" userId="dce786f4-e27d-4707-8b5c-462080f533e8" providerId="ADAL" clId="{D3407735-968E-46B9-9A0C-FD420BF508C8}" dt="2023-02-10T02:51:23.444" v="4638" actId="1037"/>
        <pc:sldMkLst>
          <pc:docMk/>
          <pc:sldMk cId="2434297287" sldId="641"/>
        </pc:sldMkLst>
        <pc:spChg chg="mod">
          <ac:chgData name="TABATA Akihiro" userId="dce786f4-e27d-4707-8b5c-462080f533e8" providerId="ADAL" clId="{D3407735-968E-46B9-9A0C-FD420BF508C8}" dt="2023-02-10T02:39:17.322" v="4634"/>
          <ac:spMkLst>
            <pc:docMk/>
            <pc:sldMk cId="2434297287" sldId="641"/>
            <ac:spMk id="2" creationId="{BD967B9B-E642-FF9E-1670-2C3F33EA7FDF}"/>
          </ac:spMkLst>
        </pc:spChg>
        <pc:spChg chg="mod">
          <ac:chgData name="TABATA Akihiro" userId="dce786f4-e27d-4707-8b5c-462080f533e8" providerId="ADAL" clId="{D3407735-968E-46B9-9A0C-FD420BF508C8}" dt="2023-02-10T02:39:02.727" v="4626" actId="20577"/>
          <ac:spMkLst>
            <pc:docMk/>
            <pc:sldMk cId="2434297287" sldId="641"/>
            <ac:spMk id="3" creationId="{3242D330-92EB-A55B-8B5E-B21DBDD54EF1}"/>
          </ac:spMkLst>
        </pc:spChg>
        <pc:spChg chg="mod">
          <ac:chgData name="TABATA Akihiro" userId="dce786f4-e27d-4707-8b5c-462080f533e8" providerId="ADAL" clId="{D3407735-968E-46B9-9A0C-FD420BF508C8}" dt="2023-02-10T01:51:11.991" v="3696" actId="113"/>
          <ac:spMkLst>
            <pc:docMk/>
            <pc:sldMk cId="2434297287" sldId="641"/>
            <ac:spMk id="10" creationId="{CF61CECA-4119-1E38-D861-34E15C27DF02}"/>
          </ac:spMkLst>
        </pc:spChg>
        <pc:spChg chg="mod">
          <ac:chgData name="TABATA Akihiro" userId="dce786f4-e27d-4707-8b5c-462080f533e8" providerId="ADAL" clId="{D3407735-968E-46B9-9A0C-FD420BF508C8}" dt="2023-02-10T01:50:51.311" v="3690" actId="403"/>
          <ac:spMkLst>
            <pc:docMk/>
            <pc:sldMk cId="2434297287" sldId="641"/>
            <ac:spMk id="17" creationId="{B0CF9621-EC1D-C03E-5E4F-0F4CAFA3AAF9}"/>
          </ac:spMkLst>
        </pc:spChg>
        <pc:spChg chg="mod">
          <ac:chgData name="TABATA Akihiro" userId="dce786f4-e27d-4707-8b5c-462080f533e8" providerId="ADAL" clId="{D3407735-968E-46B9-9A0C-FD420BF508C8}" dt="2023-02-10T01:50:57.164" v="3693" actId="403"/>
          <ac:spMkLst>
            <pc:docMk/>
            <pc:sldMk cId="2434297287" sldId="641"/>
            <ac:spMk id="18" creationId="{58382555-79CB-C0F2-6EAB-EC02F733DD57}"/>
          </ac:spMkLst>
        </pc:spChg>
        <pc:spChg chg="mod">
          <ac:chgData name="TABATA Akihiro" userId="dce786f4-e27d-4707-8b5c-462080f533e8" providerId="ADAL" clId="{D3407735-968E-46B9-9A0C-FD420BF508C8}" dt="2023-02-10T01:50:51.311" v="3690" actId="403"/>
          <ac:spMkLst>
            <pc:docMk/>
            <pc:sldMk cId="2434297287" sldId="641"/>
            <ac:spMk id="19" creationId="{2C28420B-F807-F29E-39FA-323A2888F122}"/>
          </ac:spMkLst>
        </pc:spChg>
        <pc:spChg chg="mod">
          <ac:chgData name="TABATA Akihiro" userId="dce786f4-e27d-4707-8b5c-462080f533e8" providerId="ADAL" clId="{D3407735-968E-46B9-9A0C-FD420BF508C8}" dt="2023-02-10T01:50:51.311" v="3690" actId="403"/>
          <ac:spMkLst>
            <pc:docMk/>
            <pc:sldMk cId="2434297287" sldId="641"/>
            <ac:spMk id="20" creationId="{DE09D6AA-5F92-633C-5172-6BED37FEA0DD}"/>
          </ac:spMkLst>
        </pc:spChg>
        <pc:spChg chg="mod">
          <ac:chgData name="TABATA Akihiro" userId="dce786f4-e27d-4707-8b5c-462080f533e8" providerId="ADAL" clId="{D3407735-968E-46B9-9A0C-FD420BF508C8}" dt="2023-02-10T01:50:51.311" v="3690" actId="403"/>
          <ac:spMkLst>
            <pc:docMk/>
            <pc:sldMk cId="2434297287" sldId="641"/>
            <ac:spMk id="23" creationId="{00CABE26-030D-8D85-CBBA-EE01D5A06AE4}"/>
          </ac:spMkLst>
        </pc:spChg>
        <pc:spChg chg="mod">
          <ac:chgData name="TABATA Akihiro" userId="dce786f4-e27d-4707-8b5c-462080f533e8" providerId="ADAL" clId="{D3407735-968E-46B9-9A0C-FD420BF508C8}" dt="2023-02-10T01:50:51.311" v="3690" actId="403"/>
          <ac:spMkLst>
            <pc:docMk/>
            <pc:sldMk cId="2434297287" sldId="641"/>
            <ac:spMk id="24" creationId="{028945C3-EE45-6C57-5136-E414F9A4ABC8}"/>
          </ac:spMkLst>
        </pc:spChg>
        <pc:grpChg chg="mod">
          <ac:chgData name="TABATA Akihiro" userId="dce786f4-e27d-4707-8b5c-462080f533e8" providerId="ADAL" clId="{D3407735-968E-46B9-9A0C-FD420BF508C8}" dt="2023-02-10T02:51:23.444" v="4638" actId="1037"/>
          <ac:grpSpMkLst>
            <pc:docMk/>
            <pc:sldMk cId="2434297287" sldId="641"/>
            <ac:grpSpMk id="21" creationId="{FE444F7D-19B1-8736-1D10-68F55B875A6F}"/>
          </ac:grpSpMkLst>
        </pc:grpChg>
      </pc:sldChg>
      <pc:sldChg chg="addSp delSp modSp add del mod">
        <pc:chgData name="TABATA Akihiro" userId="dce786f4-e27d-4707-8b5c-462080f533e8" providerId="ADAL" clId="{D3407735-968E-46B9-9A0C-FD420BF508C8}" dt="2023-02-10T01:50:21.162" v="3683" actId="47"/>
        <pc:sldMkLst>
          <pc:docMk/>
          <pc:sldMk cId="948720267" sldId="642"/>
        </pc:sldMkLst>
        <pc:spChg chg="del">
          <ac:chgData name="TABATA Akihiro" userId="dce786f4-e27d-4707-8b5c-462080f533e8" providerId="ADAL" clId="{D3407735-968E-46B9-9A0C-FD420BF508C8}" dt="2023-02-10T01:49:42.551" v="3676" actId="478"/>
          <ac:spMkLst>
            <pc:docMk/>
            <pc:sldMk cId="948720267" sldId="642"/>
            <ac:spMk id="7" creationId="{05DB24F8-C9AC-E2B6-890C-FC647A4E9E6B}"/>
          </ac:spMkLst>
        </pc:spChg>
        <pc:spChg chg="del">
          <ac:chgData name="TABATA Akihiro" userId="dce786f4-e27d-4707-8b5c-462080f533e8" providerId="ADAL" clId="{D3407735-968E-46B9-9A0C-FD420BF508C8}" dt="2023-02-10T01:49:42.551" v="3676" actId="478"/>
          <ac:spMkLst>
            <pc:docMk/>
            <pc:sldMk cId="948720267" sldId="642"/>
            <ac:spMk id="8" creationId="{61664379-DD5D-2591-A486-3CE91744BEC8}"/>
          </ac:spMkLst>
        </pc:spChg>
        <pc:spChg chg="del">
          <ac:chgData name="TABATA Akihiro" userId="dce786f4-e27d-4707-8b5c-462080f533e8" providerId="ADAL" clId="{D3407735-968E-46B9-9A0C-FD420BF508C8}" dt="2023-02-10T01:49:42.551" v="3676" actId="478"/>
          <ac:spMkLst>
            <pc:docMk/>
            <pc:sldMk cId="948720267" sldId="642"/>
            <ac:spMk id="9" creationId="{86D53D76-E15F-84FE-C39B-13EE89799C05}"/>
          </ac:spMkLst>
        </pc:spChg>
        <pc:spChg chg="del">
          <ac:chgData name="TABATA Akihiro" userId="dce786f4-e27d-4707-8b5c-462080f533e8" providerId="ADAL" clId="{D3407735-968E-46B9-9A0C-FD420BF508C8}" dt="2023-02-10T01:49:42.551" v="3676" actId="478"/>
          <ac:spMkLst>
            <pc:docMk/>
            <pc:sldMk cId="948720267" sldId="642"/>
            <ac:spMk id="10" creationId="{10F7FFC9-7B97-B126-2924-8E26E0EDA24A}"/>
          </ac:spMkLst>
        </pc:spChg>
        <pc:spChg chg="mod">
          <ac:chgData name="TABATA Akihiro" userId="dce786f4-e27d-4707-8b5c-462080f533e8" providerId="ADAL" clId="{D3407735-968E-46B9-9A0C-FD420BF508C8}" dt="2023-02-10T01:49:31.964" v="3674"/>
          <ac:spMkLst>
            <pc:docMk/>
            <pc:sldMk cId="948720267" sldId="642"/>
            <ac:spMk id="17" creationId="{05C095AE-206D-4A58-28C3-1B12A0F922F1}"/>
          </ac:spMkLst>
        </pc:spChg>
        <pc:spChg chg="del">
          <ac:chgData name="TABATA Akihiro" userId="dce786f4-e27d-4707-8b5c-462080f533e8" providerId="ADAL" clId="{D3407735-968E-46B9-9A0C-FD420BF508C8}" dt="2023-02-10T01:49:42.551" v="3676" actId="478"/>
          <ac:spMkLst>
            <pc:docMk/>
            <pc:sldMk cId="948720267" sldId="642"/>
            <ac:spMk id="19" creationId="{2C28420B-F807-F29E-39FA-323A2888F122}"/>
          </ac:spMkLst>
        </pc:spChg>
        <pc:spChg chg="mod">
          <ac:chgData name="TABATA Akihiro" userId="dce786f4-e27d-4707-8b5c-462080f533e8" providerId="ADAL" clId="{D3407735-968E-46B9-9A0C-FD420BF508C8}" dt="2023-02-10T01:49:31.964" v="3674"/>
          <ac:spMkLst>
            <pc:docMk/>
            <pc:sldMk cId="948720267" sldId="642"/>
            <ac:spMk id="20" creationId="{69BE756B-5401-F3D5-20A5-C67F6FF995D5}"/>
          </ac:spMkLst>
        </pc:spChg>
        <pc:spChg chg="mod">
          <ac:chgData name="TABATA Akihiro" userId="dce786f4-e27d-4707-8b5c-462080f533e8" providerId="ADAL" clId="{D3407735-968E-46B9-9A0C-FD420BF508C8}" dt="2023-02-10T01:49:31.964" v="3674"/>
          <ac:spMkLst>
            <pc:docMk/>
            <pc:sldMk cId="948720267" sldId="642"/>
            <ac:spMk id="21" creationId="{55FE9CEC-FFCE-A01E-DB6D-754C9B31004B}"/>
          </ac:spMkLst>
        </pc:spChg>
        <pc:spChg chg="mod">
          <ac:chgData name="TABATA Akihiro" userId="dce786f4-e27d-4707-8b5c-462080f533e8" providerId="ADAL" clId="{D3407735-968E-46B9-9A0C-FD420BF508C8}" dt="2023-02-10T01:49:31.964" v="3674"/>
          <ac:spMkLst>
            <pc:docMk/>
            <pc:sldMk cId="948720267" sldId="642"/>
            <ac:spMk id="22" creationId="{42A03309-43AE-C0ED-D216-0AB87BD4B83F}"/>
          </ac:spMkLst>
        </pc:spChg>
        <pc:spChg chg="del">
          <ac:chgData name="TABATA Akihiro" userId="dce786f4-e27d-4707-8b5c-462080f533e8" providerId="ADAL" clId="{D3407735-968E-46B9-9A0C-FD420BF508C8}" dt="2023-02-10T01:49:42.551" v="3676" actId="478"/>
          <ac:spMkLst>
            <pc:docMk/>
            <pc:sldMk cId="948720267" sldId="642"/>
            <ac:spMk id="23" creationId="{00CABE26-030D-8D85-CBBA-EE01D5A06AE4}"/>
          </ac:spMkLst>
        </pc:spChg>
        <pc:spChg chg="del">
          <ac:chgData name="TABATA Akihiro" userId="dce786f4-e27d-4707-8b5c-462080f533e8" providerId="ADAL" clId="{D3407735-968E-46B9-9A0C-FD420BF508C8}" dt="2023-02-10T01:49:42.551" v="3676" actId="478"/>
          <ac:spMkLst>
            <pc:docMk/>
            <pc:sldMk cId="948720267" sldId="642"/>
            <ac:spMk id="24" creationId="{028945C3-EE45-6C57-5136-E414F9A4ABC8}"/>
          </ac:spMkLst>
        </pc:spChg>
        <pc:spChg chg="del">
          <ac:chgData name="TABATA Akihiro" userId="dce786f4-e27d-4707-8b5c-462080f533e8" providerId="ADAL" clId="{D3407735-968E-46B9-9A0C-FD420BF508C8}" dt="2023-02-10T01:49:45.118" v="3677" actId="478"/>
          <ac:spMkLst>
            <pc:docMk/>
            <pc:sldMk cId="948720267" sldId="642"/>
            <ac:spMk id="27" creationId="{6FEE1B0E-555C-4E6B-0592-B03B28EAC763}"/>
          </ac:spMkLst>
        </pc:spChg>
        <pc:spChg chg="mod">
          <ac:chgData name="TABATA Akihiro" userId="dce786f4-e27d-4707-8b5c-462080f533e8" providerId="ADAL" clId="{D3407735-968E-46B9-9A0C-FD420BF508C8}" dt="2023-02-10T01:49:31.964" v="3674"/>
          <ac:spMkLst>
            <pc:docMk/>
            <pc:sldMk cId="948720267" sldId="642"/>
            <ac:spMk id="29" creationId="{DF2363CD-B95D-45B4-57CA-0FD6D1BE4EB5}"/>
          </ac:spMkLst>
        </pc:spChg>
        <pc:spChg chg="mod">
          <ac:chgData name="TABATA Akihiro" userId="dce786f4-e27d-4707-8b5c-462080f533e8" providerId="ADAL" clId="{D3407735-968E-46B9-9A0C-FD420BF508C8}" dt="2023-02-10T01:49:31.964" v="3674"/>
          <ac:spMkLst>
            <pc:docMk/>
            <pc:sldMk cId="948720267" sldId="642"/>
            <ac:spMk id="32" creationId="{3261EC9A-A4BA-738C-39E5-59BF644B0DD8}"/>
          </ac:spMkLst>
        </pc:spChg>
        <pc:spChg chg="mod">
          <ac:chgData name="TABATA Akihiro" userId="dce786f4-e27d-4707-8b5c-462080f533e8" providerId="ADAL" clId="{D3407735-968E-46B9-9A0C-FD420BF508C8}" dt="2023-02-10T01:49:31.964" v="3674"/>
          <ac:spMkLst>
            <pc:docMk/>
            <pc:sldMk cId="948720267" sldId="642"/>
            <ac:spMk id="33" creationId="{8F854C5C-7FCC-FF66-8C36-3908BA71F612}"/>
          </ac:spMkLst>
        </pc:spChg>
        <pc:spChg chg="mod">
          <ac:chgData name="TABATA Akihiro" userId="dce786f4-e27d-4707-8b5c-462080f533e8" providerId="ADAL" clId="{D3407735-968E-46B9-9A0C-FD420BF508C8}" dt="2023-02-10T01:49:31.964" v="3674"/>
          <ac:spMkLst>
            <pc:docMk/>
            <pc:sldMk cId="948720267" sldId="642"/>
            <ac:spMk id="34" creationId="{30EF4E04-94EB-1524-CB5F-C65D70274642}"/>
          </ac:spMkLst>
        </pc:spChg>
        <pc:spChg chg="mod">
          <ac:chgData name="TABATA Akihiro" userId="dce786f4-e27d-4707-8b5c-462080f533e8" providerId="ADAL" clId="{D3407735-968E-46B9-9A0C-FD420BF508C8}" dt="2023-02-10T01:49:31.964" v="3674"/>
          <ac:spMkLst>
            <pc:docMk/>
            <pc:sldMk cId="948720267" sldId="642"/>
            <ac:spMk id="35" creationId="{32314C81-7DB3-FF0A-76BA-CFA33C84A094}"/>
          </ac:spMkLst>
        </pc:spChg>
        <pc:spChg chg="mod">
          <ac:chgData name="TABATA Akihiro" userId="dce786f4-e27d-4707-8b5c-462080f533e8" providerId="ADAL" clId="{D3407735-968E-46B9-9A0C-FD420BF508C8}" dt="2023-02-10T01:49:31.964" v="3674"/>
          <ac:spMkLst>
            <pc:docMk/>
            <pc:sldMk cId="948720267" sldId="642"/>
            <ac:spMk id="36" creationId="{9087042E-9EAE-EDA0-AFBD-91FDA50BE294}"/>
          </ac:spMkLst>
        </pc:spChg>
        <pc:spChg chg="mod">
          <ac:chgData name="TABATA Akihiro" userId="dce786f4-e27d-4707-8b5c-462080f533e8" providerId="ADAL" clId="{D3407735-968E-46B9-9A0C-FD420BF508C8}" dt="2023-02-10T01:49:31.964" v="3674"/>
          <ac:spMkLst>
            <pc:docMk/>
            <pc:sldMk cId="948720267" sldId="642"/>
            <ac:spMk id="37" creationId="{08266AF7-1C3E-1D5D-7A82-990901AEDB3C}"/>
          </ac:spMkLst>
        </pc:spChg>
        <pc:spChg chg="mod">
          <ac:chgData name="TABATA Akihiro" userId="dce786f4-e27d-4707-8b5c-462080f533e8" providerId="ADAL" clId="{D3407735-968E-46B9-9A0C-FD420BF508C8}" dt="2023-02-10T01:49:31.964" v="3674"/>
          <ac:spMkLst>
            <pc:docMk/>
            <pc:sldMk cId="948720267" sldId="642"/>
            <ac:spMk id="38" creationId="{E1B48991-9E10-D39D-6C6D-F37304B619F0}"/>
          </ac:spMkLst>
        </pc:spChg>
        <pc:spChg chg="mod">
          <ac:chgData name="TABATA Akihiro" userId="dce786f4-e27d-4707-8b5c-462080f533e8" providerId="ADAL" clId="{D3407735-968E-46B9-9A0C-FD420BF508C8}" dt="2023-02-10T01:49:31.964" v="3674"/>
          <ac:spMkLst>
            <pc:docMk/>
            <pc:sldMk cId="948720267" sldId="642"/>
            <ac:spMk id="39" creationId="{A3E8CF9E-D084-B9CA-02FC-C8F5AB20D6EE}"/>
          </ac:spMkLst>
        </pc:spChg>
        <pc:spChg chg="mod">
          <ac:chgData name="TABATA Akihiro" userId="dce786f4-e27d-4707-8b5c-462080f533e8" providerId="ADAL" clId="{D3407735-968E-46B9-9A0C-FD420BF508C8}" dt="2023-02-10T01:49:45.842" v="3678"/>
          <ac:spMkLst>
            <pc:docMk/>
            <pc:sldMk cId="948720267" sldId="642"/>
            <ac:spMk id="42" creationId="{77CA4DE8-2596-3274-D498-0460612AEADA}"/>
          </ac:spMkLst>
        </pc:spChg>
        <pc:spChg chg="mod">
          <ac:chgData name="TABATA Akihiro" userId="dce786f4-e27d-4707-8b5c-462080f533e8" providerId="ADAL" clId="{D3407735-968E-46B9-9A0C-FD420BF508C8}" dt="2023-02-10T01:49:45.842" v="3678"/>
          <ac:spMkLst>
            <pc:docMk/>
            <pc:sldMk cId="948720267" sldId="642"/>
            <ac:spMk id="44" creationId="{D40B9515-AA2C-DD9D-CC20-7CDE119BE6A9}"/>
          </ac:spMkLst>
        </pc:spChg>
        <pc:spChg chg="mod">
          <ac:chgData name="TABATA Akihiro" userId="dce786f4-e27d-4707-8b5c-462080f533e8" providerId="ADAL" clId="{D3407735-968E-46B9-9A0C-FD420BF508C8}" dt="2023-02-10T01:49:45.842" v="3678"/>
          <ac:spMkLst>
            <pc:docMk/>
            <pc:sldMk cId="948720267" sldId="642"/>
            <ac:spMk id="45" creationId="{12615B1F-117C-3CFB-7549-8972325BEBC8}"/>
          </ac:spMkLst>
        </pc:spChg>
        <pc:spChg chg="mod">
          <ac:chgData name="TABATA Akihiro" userId="dce786f4-e27d-4707-8b5c-462080f533e8" providerId="ADAL" clId="{D3407735-968E-46B9-9A0C-FD420BF508C8}" dt="2023-02-10T01:49:45.842" v="3678"/>
          <ac:spMkLst>
            <pc:docMk/>
            <pc:sldMk cId="948720267" sldId="642"/>
            <ac:spMk id="46" creationId="{8103919E-EC62-313A-DDF3-17C30BAECDB5}"/>
          </ac:spMkLst>
        </pc:spChg>
        <pc:spChg chg="mod">
          <ac:chgData name="TABATA Akihiro" userId="dce786f4-e27d-4707-8b5c-462080f533e8" providerId="ADAL" clId="{D3407735-968E-46B9-9A0C-FD420BF508C8}" dt="2023-02-10T01:49:45.842" v="3678"/>
          <ac:spMkLst>
            <pc:docMk/>
            <pc:sldMk cId="948720267" sldId="642"/>
            <ac:spMk id="47" creationId="{3EEF8100-D7A2-B03F-05C6-B2FD85D32884}"/>
          </ac:spMkLst>
        </pc:spChg>
        <pc:spChg chg="mod">
          <ac:chgData name="TABATA Akihiro" userId="dce786f4-e27d-4707-8b5c-462080f533e8" providerId="ADAL" clId="{D3407735-968E-46B9-9A0C-FD420BF508C8}" dt="2023-02-10T01:49:45.842" v="3678"/>
          <ac:spMkLst>
            <pc:docMk/>
            <pc:sldMk cId="948720267" sldId="642"/>
            <ac:spMk id="50" creationId="{84ABACC4-A3C6-416D-AD79-634DA002F888}"/>
          </ac:spMkLst>
        </pc:spChg>
        <pc:spChg chg="mod">
          <ac:chgData name="TABATA Akihiro" userId="dce786f4-e27d-4707-8b5c-462080f533e8" providerId="ADAL" clId="{D3407735-968E-46B9-9A0C-FD420BF508C8}" dt="2023-02-10T01:49:45.842" v="3678"/>
          <ac:spMkLst>
            <pc:docMk/>
            <pc:sldMk cId="948720267" sldId="642"/>
            <ac:spMk id="51" creationId="{177789E8-7C28-75F3-DA49-A287AC22F1AB}"/>
          </ac:spMkLst>
        </pc:spChg>
        <pc:spChg chg="mod">
          <ac:chgData name="TABATA Akihiro" userId="dce786f4-e27d-4707-8b5c-462080f533e8" providerId="ADAL" clId="{D3407735-968E-46B9-9A0C-FD420BF508C8}" dt="2023-02-10T01:49:45.842" v="3678"/>
          <ac:spMkLst>
            <pc:docMk/>
            <pc:sldMk cId="948720267" sldId="642"/>
            <ac:spMk id="52" creationId="{E594AAB8-3D76-D191-F902-B3A9C87F8B88}"/>
          </ac:spMkLst>
        </pc:spChg>
        <pc:spChg chg="mod">
          <ac:chgData name="TABATA Akihiro" userId="dce786f4-e27d-4707-8b5c-462080f533e8" providerId="ADAL" clId="{D3407735-968E-46B9-9A0C-FD420BF508C8}" dt="2023-02-10T01:49:45.842" v="3678"/>
          <ac:spMkLst>
            <pc:docMk/>
            <pc:sldMk cId="948720267" sldId="642"/>
            <ac:spMk id="53" creationId="{F2385D53-C363-35BE-2E0D-720602A82DE8}"/>
          </ac:spMkLst>
        </pc:spChg>
        <pc:spChg chg="mod">
          <ac:chgData name="TABATA Akihiro" userId="dce786f4-e27d-4707-8b5c-462080f533e8" providerId="ADAL" clId="{D3407735-968E-46B9-9A0C-FD420BF508C8}" dt="2023-02-10T01:49:45.842" v="3678"/>
          <ac:spMkLst>
            <pc:docMk/>
            <pc:sldMk cId="948720267" sldId="642"/>
            <ac:spMk id="54" creationId="{53C49C55-D580-D113-55FF-32114A0713CF}"/>
          </ac:spMkLst>
        </pc:spChg>
        <pc:spChg chg="mod">
          <ac:chgData name="TABATA Akihiro" userId="dce786f4-e27d-4707-8b5c-462080f533e8" providerId="ADAL" clId="{D3407735-968E-46B9-9A0C-FD420BF508C8}" dt="2023-02-10T01:49:45.842" v="3678"/>
          <ac:spMkLst>
            <pc:docMk/>
            <pc:sldMk cId="948720267" sldId="642"/>
            <ac:spMk id="55" creationId="{BCA48642-93B6-51B5-6CC7-E5403650345F}"/>
          </ac:spMkLst>
        </pc:spChg>
        <pc:spChg chg="mod">
          <ac:chgData name="TABATA Akihiro" userId="dce786f4-e27d-4707-8b5c-462080f533e8" providerId="ADAL" clId="{D3407735-968E-46B9-9A0C-FD420BF508C8}" dt="2023-02-10T01:49:45.842" v="3678"/>
          <ac:spMkLst>
            <pc:docMk/>
            <pc:sldMk cId="948720267" sldId="642"/>
            <ac:spMk id="56" creationId="{67E565E7-5A43-00E9-E656-FF0B86625BD9}"/>
          </ac:spMkLst>
        </pc:spChg>
        <pc:spChg chg="mod">
          <ac:chgData name="TABATA Akihiro" userId="dce786f4-e27d-4707-8b5c-462080f533e8" providerId="ADAL" clId="{D3407735-968E-46B9-9A0C-FD420BF508C8}" dt="2023-02-10T01:49:45.842" v="3678"/>
          <ac:spMkLst>
            <pc:docMk/>
            <pc:sldMk cId="948720267" sldId="642"/>
            <ac:spMk id="57" creationId="{DF5D9E90-5545-841B-519A-226ABC7FAA05}"/>
          </ac:spMkLst>
        </pc:spChg>
        <pc:grpChg chg="add del mod">
          <ac:chgData name="TABATA Akihiro" userId="dce786f4-e27d-4707-8b5c-462080f533e8" providerId="ADAL" clId="{D3407735-968E-46B9-9A0C-FD420BF508C8}" dt="2023-02-10T01:49:37.972" v="3675"/>
          <ac:grpSpMkLst>
            <pc:docMk/>
            <pc:sldMk cId="948720267" sldId="642"/>
            <ac:grpSpMk id="11" creationId="{EEFF5869-BD5A-380F-29BF-20085EEF7AF0}"/>
          </ac:grpSpMkLst>
        </pc:grpChg>
        <pc:grpChg chg="mod">
          <ac:chgData name="TABATA Akihiro" userId="dce786f4-e27d-4707-8b5c-462080f533e8" providerId="ADAL" clId="{D3407735-968E-46B9-9A0C-FD420BF508C8}" dt="2023-02-10T01:49:31.964" v="3674"/>
          <ac:grpSpMkLst>
            <pc:docMk/>
            <pc:sldMk cId="948720267" sldId="642"/>
            <ac:grpSpMk id="12" creationId="{E381DE98-C5D1-7041-C3C2-7DC3BFD4451E}"/>
          </ac:grpSpMkLst>
        </pc:grpChg>
        <pc:grpChg chg="mod">
          <ac:chgData name="TABATA Akihiro" userId="dce786f4-e27d-4707-8b5c-462080f533e8" providerId="ADAL" clId="{D3407735-968E-46B9-9A0C-FD420BF508C8}" dt="2023-02-10T01:49:31.964" v="3674"/>
          <ac:grpSpMkLst>
            <pc:docMk/>
            <pc:sldMk cId="948720267" sldId="642"/>
            <ac:grpSpMk id="18" creationId="{6DC5AC87-2B1C-71E3-25B9-F04B46C28653}"/>
          </ac:grpSpMkLst>
        </pc:grpChg>
        <pc:grpChg chg="del">
          <ac:chgData name="TABATA Akihiro" userId="dce786f4-e27d-4707-8b5c-462080f533e8" providerId="ADAL" clId="{D3407735-968E-46B9-9A0C-FD420BF508C8}" dt="2023-02-10T01:49:42.551" v="3676" actId="478"/>
          <ac:grpSpMkLst>
            <pc:docMk/>
            <pc:sldMk cId="948720267" sldId="642"/>
            <ac:grpSpMk id="25" creationId="{CB74E1C9-D743-75C2-4326-A972B40AA32B}"/>
          </ac:grpSpMkLst>
        </pc:grpChg>
        <pc:grpChg chg="del">
          <ac:chgData name="TABATA Akihiro" userId="dce786f4-e27d-4707-8b5c-462080f533e8" providerId="ADAL" clId="{D3407735-968E-46B9-9A0C-FD420BF508C8}" dt="2023-02-10T01:49:42.551" v="3676" actId="478"/>
          <ac:grpSpMkLst>
            <pc:docMk/>
            <pc:sldMk cId="948720267" sldId="642"/>
            <ac:grpSpMk id="26" creationId="{11906A7E-F2C5-6B91-484C-ABF214861B94}"/>
          </ac:grpSpMkLst>
        </pc:grpChg>
        <pc:grpChg chg="mod">
          <ac:chgData name="TABATA Akihiro" userId="dce786f4-e27d-4707-8b5c-462080f533e8" providerId="ADAL" clId="{D3407735-968E-46B9-9A0C-FD420BF508C8}" dt="2023-02-10T01:49:31.964" v="3674"/>
          <ac:grpSpMkLst>
            <pc:docMk/>
            <pc:sldMk cId="948720267" sldId="642"/>
            <ac:grpSpMk id="30" creationId="{63E3BEBD-1BBC-832E-1536-0876EA44712F}"/>
          </ac:grpSpMkLst>
        </pc:grpChg>
        <pc:grpChg chg="mod">
          <ac:chgData name="TABATA Akihiro" userId="dce786f4-e27d-4707-8b5c-462080f533e8" providerId="ADAL" clId="{D3407735-968E-46B9-9A0C-FD420BF508C8}" dt="2023-02-10T01:49:31.964" v="3674"/>
          <ac:grpSpMkLst>
            <pc:docMk/>
            <pc:sldMk cId="948720267" sldId="642"/>
            <ac:grpSpMk id="31" creationId="{D37FBE06-F848-C480-F71E-16632BF606EE}"/>
          </ac:grpSpMkLst>
        </pc:grpChg>
        <pc:grpChg chg="add mod">
          <ac:chgData name="TABATA Akihiro" userId="dce786f4-e27d-4707-8b5c-462080f533e8" providerId="ADAL" clId="{D3407735-968E-46B9-9A0C-FD420BF508C8}" dt="2023-02-10T01:50:09.114" v="3682" actId="14100"/>
          <ac:grpSpMkLst>
            <pc:docMk/>
            <pc:sldMk cId="948720267" sldId="642"/>
            <ac:grpSpMk id="40" creationId="{A0A528D8-B51F-8FF5-29BA-7D4295D9D51D}"/>
          </ac:grpSpMkLst>
        </pc:grpChg>
        <pc:grpChg chg="mod">
          <ac:chgData name="TABATA Akihiro" userId="dce786f4-e27d-4707-8b5c-462080f533e8" providerId="ADAL" clId="{D3407735-968E-46B9-9A0C-FD420BF508C8}" dt="2023-02-10T01:49:45.842" v="3678"/>
          <ac:grpSpMkLst>
            <pc:docMk/>
            <pc:sldMk cId="948720267" sldId="642"/>
            <ac:grpSpMk id="41" creationId="{2F785BB4-9FAB-4681-FDC5-A9F098A45CD4}"/>
          </ac:grpSpMkLst>
        </pc:grpChg>
        <pc:grpChg chg="mod">
          <ac:chgData name="TABATA Akihiro" userId="dce786f4-e27d-4707-8b5c-462080f533e8" providerId="ADAL" clId="{D3407735-968E-46B9-9A0C-FD420BF508C8}" dt="2023-02-10T01:49:45.842" v="3678"/>
          <ac:grpSpMkLst>
            <pc:docMk/>
            <pc:sldMk cId="948720267" sldId="642"/>
            <ac:grpSpMk id="43" creationId="{921A1DB3-EAFA-069C-AA02-3A1221C66290}"/>
          </ac:grpSpMkLst>
        </pc:grpChg>
        <pc:grpChg chg="mod">
          <ac:chgData name="TABATA Akihiro" userId="dce786f4-e27d-4707-8b5c-462080f533e8" providerId="ADAL" clId="{D3407735-968E-46B9-9A0C-FD420BF508C8}" dt="2023-02-10T01:49:45.842" v="3678"/>
          <ac:grpSpMkLst>
            <pc:docMk/>
            <pc:sldMk cId="948720267" sldId="642"/>
            <ac:grpSpMk id="48" creationId="{39AB3FE3-68D7-4450-C85A-9D28C236D525}"/>
          </ac:grpSpMkLst>
        </pc:grpChg>
        <pc:grpChg chg="mod">
          <ac:chgData name="TABATA Akihiro" userId="dce786f4-e27d-4707-8b5c-462080f533e8" providerId="ADAL" clId="{D3407735-968E-46B9-9A0C-FD420BF508C8}" dt="2023-02-10T01:49:45.842" v="3678"/>
          <ac:grpSpMkLst>
            <pc:docMk/>
            <pc:sldMk cId="948720267" sldId="642"/>
            <ac:grpSpMk id="49" creationId="{FF87F9A9-B9FD-D5AC-8DBF-F95B494C810A}"/>
          </ac:grpSpMkLst>
        </pc:grpChg>
      </pc:sldChg>
      <pc:sldChg chg="new del mod modShow">
        <pc:chgData name="TABATA Akihiro" userId="dce786f4-e27d-4707-8b5c-462080f533e8" providerId="ADAL" clId="{D3407735-968E-46B9-9A0C-FD420BF508C8}" dt="2023-02-10T04:02:47.811" v="6371" actId="47"/>
        <pc:sldMkLst>
          <pc:docMk/>
          <pc:sldMk cId="2683989923" sldId="642"/>
        </pc:sldMkLst>
      </pc:sldChg>
      <pc:sldChg chg="modSp add mod">
        <pc:chgData name="TABATA Akihiro" userId="dce786f4-e27d-4707-8b5c-462080f533e8" providerId="ADAL" clId="{D3407735-968E-46B9-9A0C-FD420BF508C8}" dt="2023-02-10T03:00:04.507" v="4769" actId="14100"/>
        <pc:sldMkLst>
          <pc:docMk/>
          <pc:sldMk cId="1011941713" sldId="643"/>
        </pc:sldMkLst>
        <pc:spChg chg="mod">
          <ac:chgData name="TABATA Akihiro" userId="dce786f4-e27d-4707-8b5c-462080f533e8" providerId="ADAL" clId="{D3407735-968E-46B9-9A0C-FD420BF508C8}" dt="2023-02-10T03:00:04.507" v="4769" actId="14100"/>
          <ac:spMkLst>
            <pc:docMk/>
            <pc:sldMk cId="1011941713" sldId="643"/>
            <ac:spMk id="10" creationId="{C0363177-F5ED-3160-1C3A-D146B335CBD9}"/>
          </ac:spMkLst>
        </pc:spChg>
      </pc:sldChg>
      <pc:sldChg chg="add mod ord modShow">
        <pc:chgData name="TABATA Akihiro" userId="dce786f4-e27d-4707-8b5c-462080f533e8" providerId="ADAL" clId="{D3407735-968E-46B9-9A0C-FD420BF508C8}" dt="2023-02-10T03:05:43" v="4938"/>
        <pc:sldMkLst>
          <pc:docMk/>
          <pc:sldMk cId="1282391414" sldId="644"/>
        </pc:sldMkLst>
      </pc:sldChg>
      <pc:sldChg chg="add mod modShow">
        <pc:chgData name="TABATA Akihiro" userId="dce786f4-e27d-4707-8b5c-462080f533e8" providerId="ADAL" clId="{D3407735-968E-46B9-9A0C-FD420BF508C8}" dt="2023-02-10T03:36:09.279" v="6093" actId="729"/>
        <pc:sldMkLst>
          <pc:docMk/>
          <pc:sldMk cId="4120854466" sldId="645"/>
        </pc:sldMkLst>
      </pc:sldChg>
      <pc:sldChg chg="new mod modShow">
        <pc:chgData name="TABATA Akihiro" userId="dce786f4-e27d-4707-8b5c-462080f533e8" providerId="ADAL" clId="{D3407735-968E-46B9-9A0C-FD420BF508C8}" dt="2023-02-10T04:10:07.151" v="6552" actId="729"/>
        <pc:sldMkLst>
          <pc:docMk/>
          <pc:sldMk cId="3570582609" sldId="646"/>
        </pc:sldMkLst>
      </pc:sldChg>
      <pc:sldChg chg="addSp delSp modSp new mod ord">
        <pc:chgData name="TABATA Akihiro" userId="dce786f4-e27d-4707-8b5c-462080f533e8" providerId="ADAL" clId="{D3407735-968E-46B9-9A0C-FD420BF508C8}" dt="2023-02-10T04:28:26.845" v="7025"/>
        <pc:sldMkLst>
          <pc:docMk/>
          <pc:sldMk cId="3244167021" sldId="647"/>
        </pc:sldMkLst>
        <pc:spChg chg="mod">
          <ac:chgData name="TABATA Akihiro" userId="dce786f4-e27d-4707-8b5c-462080f533e8" providerId="ADAL" clId="{D3407735-968E-46B9-9A0C-FD420BF508C8}" dt="2023-02-10T04:28:26.845" v="7025"/>
          <ac:spMkLst>
            <pc:docMk/>
            <pc:sldMk cId="3244167021" sldId="647"/>
            <ac:spMk id="2" creationId="{BD765E9D-57AD-C589-9385-48517A1E91BB}"/>
          </ac:spMkLst>
        </pc:spChg>
        <pc:spChg chg="del">
          <ac:chgData name="TABATA Akihiro" userId="dce786f4-e27d-4707-8b5c-462080f533e8" providerId="ADAL" clId="{D3407735-968E-46B9-9A0C-FD420BF508C8}" dt="2023-02-10T04:16:57.622" v="6602" actId="3680"/>
          <ac:spMkLst>
            <pc:docMk/>
            <pc:sldMk cId="3244167021" sldId="647"/>
            <ac:spMk id="3" creationId="{EB785319-4170-35C8-1AF8-3A21AF77D3D5}"/>
          </ac:spMkLst>
        </pc:spChg>
        <pc:graphicFrameChg chg="add mod ord modGraphic">
          <ac:chgData name="TABATA Akihiro" userId="dce786f4-e27d-4707-8b5c-462080f533e8" providerId="ADAL" clId="{D3407735-968E-46B9-9A0C-FD420BF508C8}" dt="2023-02-10T04:26:54.420" v="6960"/>
          <ac:graphicFrameMkLst>
            <pc:docMk/>
            <pc:sldMk cId="3244167021" sldId="647"/>
            <ac:graphicFrameMk id="7" creationId="{5F276C1A-9BBE-1CD4-9144-43D657869FC2}"/>
          </ac:graphicFrameMkLst>
        </pc:graphicFrameChg>
      </pc:sldChg>
      <pc:sldChg chg="modSp add mod">
        <pc:chgData name="TABATA Akihiro" userId="dce786f4-e27d-4707-8b5c-462080f533e8" providerId="ADAL" clId="{D3407735-968E-46B9-9A0C-FD420BF508C8}" dt="2023-02-10T04:28:19.176" v="6997" actId="6549"/>
        <pc:sldMkLst>
          <pc:docMk/>
          <pc:sldMk cId="1712760839" sldId="648"/>
        </pc:sldMkLst>
        <pc:spChg chg="mod">
          <ac:chgData name="TABATA Akihiro" userId="dce786f4-e27d-4707-8b5c-462080f533e8" providerId="ADAL" clId="{D3407735-968E-46B9-9A0C-FD420BF508C8}" dt="2023-02-10T04:28:19.176" v="6997" actId="6549"/>
          <ac:spMkLst>
            <pc:docMk/>
            <pc:sldMk cId="1712760839" sldId="648"/>
            <ac:spMk id="2" creationId="{BD765E9D-57AD-C589-9385-48517A1E91BB}"/>
          </ac:spMkLst>
        </pc:spChg>
      </pc:sldChg>
    </pc:docChg>
  </pc:docChgLst>
  <pc:docChgLst>
    <pc:chgData name="TABATA Akihiro" userId="dce786f4-e27d-4707-8b5c-462080f533e8" providerId="ADAL" clId="{21F0384A-2B03-1545-8EAD-96A0191AE5CF}"/>
    <pc:docChg chg="undo custSel addSld delSld modSld sldOrd modSection">
      <pc:chgData name="TABATA Akihiro" userId="dce786f4-e27d-4707-8b5c-462080f533e8" providerId="ADAL" clId="{21F0384A-2B03-1545-8EAD-96A0191AE5CF}" dt="2023-02-13T19:24:59.517" v="6919" actId="20577"/>
      <pc:docMkLst>
        <pc:docMk/>
      </pc:docMkLst>
      <pc:sldChg chg="modSp mod modNotesTx">
        <pc:chgData name="TABATA Akihiro" userId="dce786f4-e27d-4707-8b5c-462080f533e8" providerId="ADAL" clId="{21F0384A-2B03-1545-8EAD-96A0191AE5CF}" dt="2023-02-13T16:56:37.662" v="1464" actId="20577"/>
        <pc:sldMkLst>
          <pc:docMk/>
          <pc:sldMk cId="3610559385" sldId="541"/>
        </pc:sldMkLst>
        <pc:spChg chg="mod">
          <ac:chgData name="TABATA Akihiro" userId="dce786f4-e27d-4707-8b5c-462080f533e8" providerId="ADAL" clId="{21F0384A-2B03-1545-8EAD-96A0191AE5CF}" dt="2023-02-13T16:56:37.662" v="1464" actId="20577"/>
          <ac:spMkLst>
            <pc:docMk/>
            <pc:sldMk cId="3610559385" sldId="541"/>
            <ac:spMk id="3" creationId="{EBCF5848-AF5B-6502-EF43-601191DFFA90}"/>
          </ac:spMkLst>
        </pc:spChg>
      </pc:sldChg>
      <pc:sldChg chg="addSp modSp mod">
        <pc:chgData name="TABATA Akihiro" userId="dce786f4-e27d-4707-8b5c-462080f533e8" providerId="ADAL" clId="{21F0384A-2B03-1545-8EAD-96A0191AE5CF}" dt="2023-02-13T17:17:56.312" v="2003" actId="208"/>
        <pc:sldMkLst>
          <pc:docMk/>
          <pc:sldMk cId="3113985952" sldId="551"/>
        </pc:sldMkLst>
        <pc:spChg chg="mod">
          <ac:chgData name="TABATA Akihiro" userId="dce786f4-e27d-4707-8b5c-462080f533e8" providerId="ADAL" clId="{21F0384A-2B03-1545-8EAD-96A0191AE5CF}" dt="2023-02-13T17:14:56.245" v="1924" actId="20577"/>
          <ac:spMkLst>
            <pc:docMk/>
            <pc:sldMk cId="3113985952" sldId="551"/>
            <ac:spMk id="2" creationId="{BD967B9B-E642-FF9E-1670-2C3F33EA7FDF}"/>
          </ac:spMkLst>
        </pc:spChg>
        <pc:spChg chg="mod">
          <ac:chgData name="TABATA Akihiro" userId="dce786f4-e27d-4707-8b5c-462080f533e8" providerId="ADAL" clId="{21F0384A-2B03-1545-8EAD-96A0191AE5CF}" dt="2023-02-13T17:12:54.101" v="1799" actId="14100"/>
          <ac:spMkLst>
            <pc:docMk/>
            <pc:sldMk cId="3113985952" sldId="551"/>
            <ac:spMk id="7" creationId="{05DB24F8-C9AC-E2B6-890C-FC647A4E9E6B}"/>
          </ac:spMkLst>
        </pc:spChg>
        <pc:spChg chg="mod">
          <ac:chgData name="TABATA Akihiro" userId="dce786f4-e27d-4707-8b5c-462080f533e8" providerId="ADAL" clId="{21F0384A-2B03-1545-8EAD-96A0191AE5CF}" dt="2023-02-13T17:12:54.101" v="1799" actId="14100"/>
          <ac:spMkLst>
            <pc:docMk/>
            <pc:sldMk cId="3113985952" sldId="551"/>
            <ac:spMk id="8" creationId="{61664379-DD5D-2591-A486-3CE91744BEC8}"/>
          </ac:spMkLst>
        </pc:spChg>
        <pc:spChg chg="mod">
          <ac:chgData name="TABATA Akihiro" userId="dce786f4-e27d-4707-8b5c-462080f533e8" providerId="ADAL" clId="{21F0384A-2B03-1545-8EAD-96A0191AE5CF}" dt="2023-02-13T17:12:54.101" v="1799" actId="14100"/>
          <ac:spMkLst>
            <pc:docMk/>
            <pc:sldMk cId="3113985952" sldId="551"/>
            <ac:spMk id="9" creationId="{86D53D76-E15F-84FE-C39B-13EE89799C05}"/>
          </ac:spMkLst>
        </pc:spChg>
        <pc:spChg chg="mod">
          <ac:chgData name="TABATA Akihiro" userId="dce786f4-e27d-4707-8b5c-462080f533e8" providerId="ADAL" clId="{21F0384A-2B03-1545-8EAD-96A0191AE5CF}" dt="2023-02-13T17:12:54.101" v="1799" actId="14100"/>
          <ac:spMkLst>
            <pc:docMk/>
            <pc:sldMk cId="3113985952" sldId="551"/>
            <ac:spMk id="10" creationId="{10F7FFC9-7B97-B126-2924-8E26E0EDA24A}"/>
          </ac:spMkLst>
        </pc:spChg>
        <pc:spChg chg="add mod">
          <ac:chgData name="TABATA Akihiro" userId="dce786f4-e27d-4707-8b5c-462080f533e8" providerId="ADAL" clId="{21F0384A-2B03-1545-8EAD-96A0191AE5CF}" dt="2023-02-13T17:12:54.101" v="1799" actId="14100"/>
          <ac:spMkLst>
            <pc:docMk/>
            <pc:sldMk cId="3113985952" sldId="551"/>
            <ac:spMk id="11" creationId="{13A863CA-00C3-781E-ABDC-5376133FC8D5}"/>
          </ac:spMkLst>
        </pc:spChg>
        <pc:spChg chg="add mod">
          <ac:chgData name="TABATA Akihiro" userId="dce786f4-e27d-4707-8b5c-462080f533e8" providerId="ADAL" clId="{21F0384A-2B03-1545-8EAD-96A0191AE5CF}" dt="2023-02-13T17:13:06.328" v="1801" actId="1076"/>
          <ac:spMkLst>
            <pc:docMk/>
            <pc:sldMk cId="3113985952" sldId="551"/>
            <ac:spMk id="12" creationId="{5F68F88E-B360-E106-D355-EF26D640F0F2}"/>
          </ac:spMkLst>
        </pc:spChg>
        <pc:spChg chg="add mod">
          <ac:chgData name="TABATA Akihiro" userId="dce786f4-e27d-4707-8b5c-462080f533e8" providerId="ADAL" clId="{21F0384A-2B03-1545-8EAD-96A0191AE5CF}" dt="2023-02-13T17:17:13.745" v="1996" actId="1076"/>
          <ac:spMkLst>
            <pc:docMk/>
            <pc:sldMk cId="3113985952" sldId="551"/>
            <ac:spMk id="17" creationId="{D19AA768-4344-77DA-E853-5A5A21C42D85}"/>
          </ac:spMkLst>
        </pc:spChg>
        <pc:spChg chg="add mod">
          <ac:chgData name="TABATA Akihiro" userId="dce786f4-e27d-4707-8b5c-462080f533e8" providerId="ADAL" clId="{21F0384A-2B03-1545-8EAD-96A0191AE5CF}" dt="2023-02-13T17:17:07.666" v="1995" actId="14100"/>
          <ac:spMkLst>
            <pc:docMk/>
            <pc:sldMk cId="3113985952" sldId="551"/>
            <ac:spMk id="18" creationId="{C6FAD03D-307A-C378-55AE-1DE6A38EC3FE}"/>
          </ac:spMkLst>
        </pc:spChg>
        <pc:spChg chg="mod">
          <ac:chgData name="TABATA Akihiro" userId="dce786f4-e27d-4707-8b5c-462080f533e8" providerId="ADAL" clId="{21F0384A-2B03-1545-8EAD-96A0191AE5CF}" dt="2023-02-13T17:12:54.101" v="1799" actId="14100"/>
          <ac:spMkLst>
            <pc:docMk/>
            <pc:sldMk cId="3113985952" sldId="551"/>
            <ac:spMk id="19" creationId="{2C28420B-F807-F29E-39FA-323A2888F122}"/>
          </ac:spMkLst>
        </pc:spChg>
        <pc:spChg chg="mod">
          <ac:chgData name="TABATA Akihiro" userId="dce786f4-e27d-4707-8b5c-462080f533e8" providerId="ADAL" clId="{21F0384A-2B03-1545-8EAD-96A0191AE5CF}" dt="2023-02-13T17:12:54.101" v="1799" actId="14100"/>
          <ac:spMkLst>
            <pc:docMk/>
            <pc:sldMk cId="3113985952" sldId="551"/>
            <ac:spMk id="23" creationId="{00CABE26-030D-8D85-CBBA-EE01D5A06AE4}"/>
          </ac:spMkLst>
        </pc:spChg>
        <pc:spChg chg="mod">
          <ac:chgData name="TABATA Akihiro" userId="dce786f4-e27d-4707-8b5c-462080f533e8" providerId="ADAL" clId="{21F0384A-2B03-1545-8EAD-96A0191AE5CF}" dt="2023-02-13T17:12:54.101" v="1799" actId="14100"/>
          <ac:spMkLst>
            <pc:docMk/>
            <pc:sldMk cId="3113985952" sldId="551"/>
            <ac:spMk id="24" creationId="{028945C3-EE45-6C57-5136-E414F9A4ABC8}"/>
          </ac:spMkLst>
        </pc:spChg>
        <pc:spChg chg="mod">
          <ac:chgData name="TABATA Akihiro" userId="dce786f4-e27d-4707-8b5c-462080f533e8" providerId="ADAL" clId="{21F0384A-2B03-1545-8EAD-96A0191AE5CF}" dt="2023-02-13T17:13:06.328" v="1801" actId="1076"/>
          <ac:spMkLst>
            <pc:docMk/>
            <pc:sldMk cId="3113985952" sldId="551"/>
            <ac:spMk id="27" creationId="{6FEE1B0E-555C-4E6B-0592-B03B28EAC763}"/>
          </ac:spMkLst>
        </pc:spChg>
        <pc:grpChg chg="mod">
          <ac:chgData name="TABATA Akihiro" userId="dce786f4-e27d-4707-8b5c-462080f533e8" providerId="ADAL" clId="{21F0384A-2B03-1545-8EAD-96A0191AE5CF}" dt="2023-02-13T17:12:54.101" v="1799" actId="14100"/>
          <ac:grpSpMkLst>
            <pc:docMk/>
            <pc:sldMk cId="3113985952" sldId="551"/>
            <ac:grpSpMk id="25" creationId="{CB74E1C9-D743-75C2-4326-A972B40AA32B}"/>
          </ac:grpSpMkLst>
        </pc:grpChg>
        <pc:grpChg chg="mod">
          <ac:chgData name="TABATA Akihiro" userId="dce786f4-e27d-4707-8b5c-462080f533e8" providerId="ADAL" clId="{21F0384A-2B03-1545-8EAD-96A0191AE5CF}" dt="2023-02-13T17:12:54.101" v="1799" actId="14100"/>
          <ac:grpSpMkLst>
            <pc:docMk/>
            <pc:sldMk cId="3113985952" sldId="551"/>
            <ac:grpSpMk id="26" creationId="{11906A7E-F2C5-6B91-484C-ABF214861B94}"/>
          </ac:grpSpMkLst>
        </pc:grpChg>
        <pc:graphicFrameChg chg="mod">
          <ac:chgData name="TABATA Akihiro" userId="dce786f4-e27d-4707-8b5c-462080f533e8" providerId="ADAL" clId="{21F0384A-2B03-1545-8EAD-96A0191AE5CF}" dt="2023-02-13T17:13:28.010" v="1809" actId="404"/>
          <ac:graphicFrameMkLst>
            <pc:docMk/>
            <pc:sldMk cId="3113985952" sldId="551"/>
            <ac:graphicFrameMk id="28" creationId="{78C0337A-A434-A5C2-9385-7D20E340F1E9}"/>
          </ac:graphicFrameMkLst>
        </pc:graphicFrameChg>
        <pc:cxnChg chg="add mod">
          <ac:chgData name="TABATA Akihiro" userId="dce786f4-e27d-4707-8b5c-462080f533e8" providerId="ADAL" clId="{21F0384A-2B03-1545-8EAD-96A0191AE5CF}" dt="2023-02-13T17:17:42.375" v="1999" actId="1582"/>
          <ac:cxnSpMkLst>
            <pc:docMk/>
            <pc:sldMk cId="3113985952" sldId="551"/>
            <ac:cxnSpMk id="21" creationId="{776C7446-4380-9C09-4C83-373E839484A5}"/>
          </ac:cxnSpMkLst>
        </pc:cxnChg>
        <pc:cxnChg chg="add mod">
          <ac:chgData name="TABATA Akihiro" userId="dce786f4-e27d-4707-8b5c-462080f533e8" providerId="ADAL" clId="{21F0384A-2B03-1545-8EAD-96A0191AE5CF}" dt="2023-02-13T17:17:56.312" v="2003" actId="208"/>
          <ac:cxnSpMkLst>
            <pc:docMk/>
            <pc:sldMk cId="3113985952" sldId="551"/>
            <ac:cxnSpMk id="22" creationId="{930B7F01-7C14-ECFB-90C1-2304042140CD}"/>
          </ac:cxnSpMkLst>
        </pc:cxnChg>
      </pc:sldChg>
      <pc:sldChg chg="modSp mod">
        <pc:chgData name="TABATA Akihiro" userId="dce786f4-e27d-4707-8b5c-462080f533e8" providerId="ADAL" clId="{21F0384A-2B03-1545-8EAD-96A0191AE5CF}" dt="2023-02-13T13:38:34.986" v="11" actId="207"/>
        <pc:sldMkLst>
          <pc:docMk/>
          <pc:sldMk cId="3277085673" sldId="569"/>
        </pc:sldMkLst>
        <pc:spChg chg="mod">
          <ac:chgData name="TABATA Akihiro" userId="dce786f4-e27d-4707-8b5c-462080f533e8" providerId="ADAL" clId="{21F0384A-2B03-1545-8EAD-96A0191AE5CF}" dt="2023-02-13T13:38:34.986" v="11" actId="207"/>
          <ac:spMkLst>
            <pc:docMk/>
            <pc:sldMk cId="3277085673" sldId="569"/>
            <ac:spMk id="3" creationId="{47D7CAC5-DEC9-1CB0-F16F-2672028051A9}"/>
          </ac:spMkLst>
        </pc:spChg>
      </pc:sldChg>
      <pc:sldChg chg="modNotesTx">
        <pc:chgData name="TABATA Akihiro" userId="dce786f4-e27d-4707-8b5c-462080f533e8" providerId="ADAL" clId="{21F0384A-2B03-1545-8EAD-96A0191AE5CF}" dt="2023-02-13T13:39:57.225" v="62" actId="20577"/>
        <pc:sldMkLst>
          <pc:docMk/>
          <pc:sldMk cId="3817163167" sldId="571"/>
        </pc:sldMkLst>
      </pc:sldChg>
      <pc:sldChg chg="modNotesTx">
        <pc:chgData name="TABATA Akihiro" userId="dce786f4-e27d-4707-8b5c-462080f533e8" providerId="ADAL" clId="{21F0384A-2B03-1545-8EAD-96A0191AE5CF}" dt="2023-02-13T15:11:24.103" v="636" actId="20577"/>
        <pc:sldMkLst>
          <pc:docMk/>
          <pc:sldMk cId="3855277445" sldId="586"/>
        </pc:sldMkLst>
      </pc:sldChg>
      <pc:sldChg chg="modNotesTx">
        <pc:chgData name="TABATA Akihiro" userId="dce786f4-e27d-4707-8b5c-462080f533e8" providerId="ADAL" clId="{21F0384A-2B03-1545-8EAD-96A0191AE5CF}" dt="2023-02-13T13:40:32.126" v="78" actId="20577"/>
        <pc:sldMkLst>
          <pc:docMk/>
          <pc:sldMk cId="3776867134" sldId="592"/>
        </pc:sldMkLst>
      </pc:sldChg>
      <pc:sldChg chg="modSp mod modNotesTx">
        <pc:chgData name="TABATA Akihiro" userId="dce786f4-e27d-4707-8b5c-462080f533e8" providerId="ADAL" clId="{21F0384A-2B03-1545-8EAD-96A0191AE5CF}" dt="2023-02-13T17:06:18.253" v="1728" actId="5793"/>
        <pc:sldMkLst>
          <pc:docMk/>
          <pc:sldMk cId="3146916791" sldId="601"/>
        </pc:sldMkLst>
        <pc:spChg chg="mod">
          <ac:chgData name="TABATA Akihiro" userId="dce786f4-e27d-4707-8b5c-462080f533e8" providerId="ADAL" clId="{21F0384A-2B03-1545-8EAD-96A0191AE5CF}" dt="2023-02-13T17:06:18.253" v="1728" actId="5793"/>
          <ac:spMkLst>
            <pc:docMk/>
            <pc:sldMk cId="3146916791" sldId="601"/>
            <ac:spMk id="3" creationId="{716440A7-AC2B-7AD5-79C8-D6B043012F87}"/>
          </ac:spMkLst>
        </pc:spChg>
      </pc:sldChg>
      <pc:sldChg chg="modNotesTx">
        <pc:chgData name="TABATA Akihiro" userId="dce786f4-e27d-4707-8b5c-462080f533e8" providerId="ADAL" clId="{21F0384A-2B03-1545-8EAD-96A0191AE5CF}" dt="2023-02-13T14:02:04.779" v="277" actId="20577"/>
        <pc:sldMkLst>
          <pc:docMk/>
          <pc:sldMk cId="830034445" sldId="602"/>
        </pc:sldMkLst>
      </pc:sldChg>
      <pc:sldChg chg="modSp mod modNotesTx">
        <pc:chgData name="TABATA Akihiro" userId="dce786f4-e27d-4707-8b5c-462080f533e8" providerId="ADAL" clId="{21F0384A-2B03-1545-8EAD-96A0191AE5CF}" dt="2023-02-13T14:10:45.362" v="280" actId="1076"/>
        <pc:sldMkLst>
          <pc:docMk/>
          <pc:sldMk cId="990411044" sldId="608"/>
        </pc:sldMkLst>
        <pc:spChg chg="mod">
          <ac:chgData name="TABATA Akihiro" userId="dce786f4-e27d-4707-8b5c-462080f533e8" providerId="ADAL" clId="{21F0384A-2B03-1545-8EAD-96A0191AE5CF}" dt="2023-02-13T14:10:45.362" v="280" actId="1076"/>
          <ac:spMkLst>
            <pc:docMk/>
            <pc:sldMk cId="990411044" sldId="608"/>
            <ac:spMk id="25" creationId="{695ECBEB-26D1-B576-700E-CAAA53FF00C2}"/>
          </ac:spMkLst>
        </pc:spChg>
        <pc:spChg chg="mod">
          <ac:chgData name="TABATA Akihiro" userId="dce786f4-e27d-4707-8b5c-462080f533e8" providerId="ADAL" clId="{21F0384A-2B03-1545-8EAD-96A0191AE5CF}" dt="2023-02-13T14:10:45.362" v="280" actId="1076"/>
          <ac:spMkLst>
            <pc:docMk/>
            <pc:sldMk cId="990411044" sldId="608"/>
            <ac:spMk id="28" creationId="{9FFC6CC3-9283-B450-DAC4-A3EE951520B9}"/>
          </ac:spMkLst>
        </pc:spChg>
        <pc:spChg chg="mod">
          <ac:chgData name="TABATA Akihiro" userId="dce786f4-e27d-4707-8b5c-462080f533e8" providerId="ADAL" clId="{21F0384A-2B03-1545-8EAD-96A0191AE5CF}" dt="2023-02-13T14:10:34.550" v="279" actId="1076"/>
          <ac:spMkLst>
            <pc:docMk/>
            <pc:sldMk cId="990411044" sldId="608"/>
            <ac:spMk id="29" creationId="{923166F4-387A-2F22-8613-15511D9EEC0B}"/>
          </ac:spMkLst>
        </pc:spChg>
        <pc:picChg chg="mod">
          <ac:chgData name="TABATA Akihiro" userId="dce786f4-e27d-4707-8b5c-462080f533e8" providerId="ADAL" clId="{21F0384A-2B03-1545-8EAD-96A0191AE5CF}" dt="2023-02-13T14:10:45.362" v="280" actId="1076"/>
          <ac:picMkLst>
            <pc:docMk/>
            <pc:sldMk cId="990411044" sldId="608"/>
            <ac:picMk id="24" creationId="{2F5E03EC-EBBD-7D3B-6121-B4EA1CAF1A00}"/>
          </ac:picMkLst>
        </pc:picChg>
        <pc:picChg chg="mod">
          <ac:chgData name="TABATA Akihiro" userId="dce786f4-e27d-4707-8b5c-462080f533e8" providerId="ADAL" clId="{21F0384A-2B03-1545-8EAD-96A0191AE5CF}" dt="2023-02-13T14:10:45.362" v="280" actId="1076"/>
          <ac:picMkLst>
            <pc:docMk/>
            <pc:sldMk cId="990411044" sldId="608"/>
            <ac:picMk id="27" creationId="{ABD29760-EA9E-D66E-7996-DDEFD8F8F9D9}"/>
          </ac:picMkLst>
        </pc:picChg>
        <pc:picChg chg="mod">
          <ac:chgData name="TABATA Akihiro" userId="dce786f4-e27d-4707-8b5c-462080f533e8" providerId="ADAL" clId="{21F0384A-2B03-1545-8EAD-96A0191AE5CF}" dt="2023-02-13T14:10:45.362" v="280" actId="1076"/>
          <ac:picMkLst>
            <pc:docMk/>
            <pc:sldMk cId="990411044" sldId="608"/>
            <ac:picMk id="30" creationId="{C09A1630-F7CA-6594-3254-EBCE7F340E65}"/>
          </ac:picMkLst>
        </pc:picChg>
      </pc:sldChg>
      <pc:sldChg chg="modSp mod ord modShow modNotesTx">
        <pc:chgData name="TABATA Akihiro" userId="dce786f4-e27d-4707-8b5c-462080f533e8" providerId="ADAL" clId="{21F0384A-2B03-1545-8EAD-96A0191AE5CF}" dt="2023-02-13T18:11:49.591" v="3707" actId="20578"/>
        <pc:sldMkLst>
          <pc:docMk/>
          <pc:sldMk cId="2977275122" sldId="628"/>
        </pc:sldMkLst>
        <pc:spChg chg="mod">
          <ac:chgData name="TABATA Akihiro" userId="dce786f4-e27d-4707-8b5c-462080f533e8" providerId="ADAL" clId="{21F0384A-2B03-1545-8EAD-96A0191AE5CF}" dt="2023-02-13T16:54:12.709" v="1380" actId="20577"/>
          <ac:spMkLst>
            <pc:docMk/>
            <pc:sldMk cId="2977275122" sldId="628"/>
            <ac:spMk id="3" creationId="{0D984303-01B4-B45E-8CBB-B26C8A715913}"/>
          </ac:spMkLst>
        </pc:spChg>
      </pc:sldChg>
      <pc:sldChg chg="modNotesTx">
        <pc:chgData name="TABATA Akihiro" userId="dce786f4-e27d-4707-8b5c-462080f533e8" providerId="ADAL" clId="{21F0384A-2B03-1545-8EAD-96A0191AE5CF}" dt="2023-02-13T15:08:52.844" v="624" actId="20577"/>
        <pc:sldMkLst>
          <pc:docMk/>
          <pc:sldMk cId="969264769" sldId="629"/>
        </pc:sldMkLst>
      </pc:sldChg>
      <pc:sldChg chg="modSp mod modNotesTx">
        <pc:chgData name="TABATA Akihiro" userId="dce786f4-e27d-4707-8b5c-462080f533e8" providerId="ADAL" clId="{21F0384A-2B03-1545-8EAD-96A0191AE5CF}" dt="2023-02-13T15:03:39.177" v="538" actId="6549"/>
        <pc:sldMkLst>
          <pc:docMk/>
          <pc:sldMk cId="3501139032" sldId="630"/>
        </pc:sldMkLst>
        <pc:spChg chg="mod">
          <ac:chgData name="TABATA Akihiro" userId="dce786f4-e27d-4707-8b5c-462080f533e8" providerId="ADAL" clId="{21F0384A-2B03-1545-8EAD-96A0191AE5CF}" dt="2023-02-13T15:02:56.669" v="519" actId="1076"/>
          <ac:spMkLst>
            <pc:docMk/>
            <pc:sldMk cId="3501139032" sldId="630"/>
            <ac:spMk id="14" creationId="{47D89971-73F8-2B09-59F5-7FDA4B052518}"/>
          </ac:spMkLst>
        </pc:spChg>
      </pc:sldChg>
      <pc:sldChg chg="delSp modSp mod modNotesTx">
        <pc:chgData name="TABATA Akihiro" userId="dce786f4-e27d-4707-8b5c-462080f533e8" providerId="ADAL" clId="{21F0384A-2B03-1545-8EAD-96A0191AE5CF}" dt="2023-02-13T18:04:37.443" v="3510" actId="478"/>
        <pc:sldMkLst>
          <pc:docMk/>
          <pc:sldMk cId="160569296" sldId="635"/>
        </pc:sldMkLst>
        <pc:spChg chg="mod">
          <ac:chgData name="TABATA Akihiro" userId="dce786f4-e27d-4707-8b5c-462080f533e8" providerId="ADAL" clId="{21F0384A-2B03-1545-8EAD-96A0191AE5CF}" dt="2023-02-13T14:29:30.350" v="349" actId="1582"/>
          <ac:spMkLst>
            <pc:docMk/>
            <pc:sldMk cId="160569296" sldId="635"/>
            <ac:spMk id="21" creationId="{18B5F362-3479-9F40-146D-4D3B8E384A36}"/>
          </ac:spMkLst>
        </pc:spChg>
        <pc:spChg chg="del">
          <ac:chgData name="TABATA Akihiro" userId="dce786f4-e27d-4707-8b5c-462080f533e8" providerId="ADAL" clId="{21F0384A-2B03-1545-8EAD-96A0191AE5CF}" dt="2023-02-13T18:04:37.443" v="3510" actId="478"/>
          <ac:spMkLst>
            <pc:docMk/>
            <pc:sldMk cId="160569296" sldId="635"/>
            <ac:spMk id="22" creationId="{433F99B4-6B70-50AD-1796-6CAB14B66F6B}"/>
          </ac:spMkLst>
        </pc:spChg>
      </pc:sldChg>
      <pc:sldChg chg="addSp delSp modSp mod modNotesTx">
        <pc:chgData name="TABATA Akihiro" userId="dce786f4-e27d-4707-8b5c-462080f533e8" providerId="ADAL" clId="{21F0384A-2B03-1545-8EAD-96A0191AE5CF}" dt="2023-02-13T16:16:46.339" v="1144" actId="6549"/>
        <pc:sldMkLst>
          <pc:docMk/>
          <pc:sldMk cId="1580397038" sldId="637"/>
        </pc:sldMkLst>
        <pc:spChg chg="mod">
          <ac:chgData name="TABATA Akihiro" userId="dce786f4-e27d-4707-8b5c-462080f533e8" providerId="ADAL" clId="{21F0384A-2B03-1545-8EAD-96A0191AE5CF}" dt="2023-02-13T15:29:14.942" v="679" actId="14100"/>
          <ac:spMkLst>
            <pc:docMk/>
            <pc:sldMk cId="1580397038" sldId="637"/>
            <ac:spMk id="8" creationId="{7CB4C934-F85D-A80A-8F20-6D4089C6D60F}"/>
          </ac:spMkLst>
        </pc:spChg>
        <pc:spChg chg="add mod">
          <ac:chgData name="TABATA Akihiro" userId="dce786f4-e27d-4707-8b5c-462080f533e8" providerId="ADAL" clId="{21F0384A-2B03-1545-8EAD-96A0191AE5CF}" dt="2023-02-13T15:59:38.693" v="793" actId="208"/>
          <ac:spMkLst>
            <pc:docMk/>
            <pc:sldMk cId="1580397038" sldId="637"/>
            <ac:spMk id="9" creationId="{1DA25455-12BE-1624-5987-E27412A4E915}"/>
          </ac:spMkLst>
        </pc:spChg>
        <pc:spChg chg="add del mod">
          <ac:chgData name="TABATA Akihiro" userId="dce786f4-e27d-4707-8b5c-462080f533e8" providerId="ADAL" clId="{21F0384A-2B03-1545-8EAD-96A0191AE5CF}" dt="2023-02-13T16:02:52.267" v="811" actId="478"/>
          <ac:spMkLst>
            <pc:docMk/>
            <pc:sldMk cId="1580397038" sldId="637"/>
            <ac:spMk id="10" creationId="{FAFF2BE1-D900-CE3E-05A8-D268C8084AD6}"/>
          </ac:spMkLst>
        </pc:spChg>
        <pc:spChg chg="mod">
          <ac:chgData name="TABATA Akihiro" userId="dce786f4-e27d-4707-8b5c-462080f533e8" providerId="ADAL" clId="{21F0384A-2B03-1545-8EAD-96A0191AE5CF}" dt="2023-02-13T16:04:34.952" v="815" actId="113"/>
          <ac:spMkLst>
            <pc:docMk/>
            <pc:sldMk cId="1580397038" sldId="637"/>
            <ac:spMk id="11" creationId="{80DE2D03-773B-7DD8-59FD-A4BC33B82D89}"/>
          </ac:spMkLst>
        </pc:spChg>
        <pc:spChg chg="add del mod">
          <ac:chgData name="TABATA Akihiro" userId="dce786f4-e27d-4707-8b5c-462080f533e8" providerId="ADAL" clId="{21F0384A-2B03-1545-8EAD-96A0191AE5CF}" dt="2023-02-13T16:02:54.445" v="812" actId="478"/>
          <ac:spMkLst>
            <pc:docMk/>
            <pc:sldMk cId="1580397038" sldId="637"/>
            <ac:spMk id="12" creationId="{E9C7BAA2-BB5D-128D-E615-D5869ABD83AE}"/>
          </ac:spMkLst>
        </pc:spChg>
      </pc:sldChg>
      <pc:sldChg chg="addSp delSp modSp mod ord modNotesTx">
        <pc:chgData name="TABATA Akihiro" userId="dce786f4-e27d-4707-8b5c-462080f533e8" providerId="ADAL" clId="{21F0384A-2B03-1545-8EAD-96A0191AE5CF}" dt="2023-02-13T19:00:19.759" v="5067"/>
        <pc:sldMkLst>
          <pc:docMk/>
          <pc:sldMk cId="3530423474" sldId="638"/>
        </pc:sldMkLst>
        <pc:spChg chg="add mod">
          <ac:chgData name="TABATA Akihiro" userId="dce786f4-e27d-4707-8b5c-462080f533e8" providerId="ADAL" clId="{21F0384A-2B03-1545-8EAD-96A0191AE5CF}" dt="2023-02-13T18:26:27.360" v="3788" actId="1076"/>
          <ac:spMkLst>
            <pc:docMk/>
            <pc:sldMk cId="3530423474" sldId="638"/>
            <ac:spMk id="9" creationId="{2C613B0E-44DF-4DD2-8D25-BA0B88A2C4DD}"/>
          </ac:spMkLst>
        </pc:spChg>
        <pc:spChg chg="add del mod">
          <ac:chgData name="TABATA Akihiro" userId="dce786f4-e27d-4707-8b5c-462080f533e8" providerId="ADAL" clId="{21F0384A-2B03-1545-8EAD-96A0191AE5CF}" dt="2023-02-13T18:08:08.408" v="3529" actId="478"/>
          <ac:spMkLst>
            <pc:docMk/>
            <pc:sldMk cId="3530423474" sldId="638"/>
            <ac:spMk id="10" creationId="{3CA55F7F-7122-D3C5-FF06-3F050233BA45}"/>
          </ac:spMkLst>
        </pc:spChg>
        <pc:spChg chg="add mod">
          <ac:chgData name="TABATA Akihiro" userId="dce786f4-e27d-4707-8b5c-462080f533e8" providerId="ADAL" clId="{21F0384A-2B03-1545-8EAD-96A0191AE5CF}" dt="2023-02-13T18:08:54.999" v="3533" actId="14100"/>
          <ac:spMkLst>
            <pc:docMk/>
            <pc:sldMk cId="3530423474" sldId="638"/>
            <ac:spMk id="11" creationId="{63D5618A-0F1A-FF05-8F4D-0283394D92EB}"/>
          </ac:spMkLst>
        </pc:spChg>
        <pc:spChg chg="add mod">
          <ac:chgData name="TABATA Akihiro" userId="dce786f4-e27d-4707-8b5c-462080f533e8" providerId="ADAL" clId="{21F0384A-2B03-1545-8EAD-96A0191AE5CF}" dt="2023-02-13T18:08:54.999" v="3533" actId="14100"/>
          <ac:spMkLst>
            <pc:docMk/>
            <pc:sldMk cId="3530423474" sldId="638"/>
            <ac:spMk id="12" creationId="{18EBA2E7-7CB1-1E72-C768-FB4FB26F1B2A}"/>
          </ac:spMkLst>
        </pc:spChg>
        <pc:spChg chg="add mod">
          <ac:chgData name="TABATA Akihiro" userId="dce786f4-e27d-4707-8b5c-462080f533e8" providerId="ADAL" clId="{21F0384A-2B03-1545-8EAD-96A0191AE5CF}" dt="2023-02-13T18:09:00.789" v="3534" actId="14100"/>
          <ac:spMkLst>
            <pc:docMk/>
            <pc:sldMk cId="3530423474" sldId="638"/>
            <ac:spMk id="13" creationId="{3203D020-89EC-4ACB-8DD6-F1D80F8C616C}"/>
          </ac:spMkLst>
        </pc:spChg>
        <pc:graphicFrameChg chg="mod">
          <ac:chgData name="TABATA Akihiro" userId="dce786f4-e27d-4707-8b5c-462080f533e8" providerId="ADAL" clId="{21F0384A-2B03-1545-8EAD-96A0191AE5CF}" dt="2023-02-13T18:01:27.910" v="3449"/>
          <ac:graphicFrameMkLst>
            <pc:docMk/>
            <pc:sldMk cId="3530423474" sldId="638"/>
            <ac:graphicFrameMk id="8" creationId="{3412CEE7-AFEC-3F5D-AC2B-BC2387986835}"/>
          </ac:graphicFrameMkLst>
        </pc:graphicFrameChg>
      </pc:sldChg>
      <pc:sldChg chg="modSp mod ord">
        <pc:chgData name="TABATA Akihiro" userId="dce786f4-e27d-4707-8b5c-462080f533e8" providerId="ADAL" clId="{21F0384A-2B03-1545-8EAD-96A0191AE5CF}" dt="2023-02-13T17:18:16.433" v="2009" actId="15"/>
        <pc:sldMkLst>
          <pc:docMk/>
          <pc:sldMk cId="2785742142" sldId="640"/>
        </pc:sldMkLst>
        <pc:spChg chg="mod">
          <ac:chgData name="TABATA Akihiro" userId="dce786f4-e27d-4707-8b5c-462080f533e8" providerId="ADAL" clId="{21F0384A-2B03-1545-8EAD-96A0191AE5CF}" dt="2023-02-13T17:14:10.404" v="1843" actId="20577"/>
          <ac:spMkLst>
            <pc:docMk/>
            <pc:sldMk cId="2785742142" sldId="640"/>
            <ac:spMk id="2" creationId="{BD967B9B-E642-FF9E-1670-2C3F33EA7FDF}"/>
          </ac:spMkLst>
        </pc:spChg>
        <pc:spChg chg="mod">
          <ac:chgData name="TABATA Akihiro" userId="dce786f4-e27d-4707-8b5c-462080f533e8" providerId="ADAL" clId="{21F0384A-2B03-1545-8EAD-96A0191AE5CF}" dt="2023-02-13T17:18:16.433" v="2009" actId="15"/>
          <ac:spMkLst>
            <pc:docMk/>
            <pc:sldMk cId="2785742142" sldId="640"/>
            <ac:spMk id="3" creationId="{3242D330-92EB-A55B-8B5E-B21DBDD54EF1}"/>
          </ac:spMkLst>
        </pc:spChg>
      </pc:sldChg>
      <pc:sldChg chg="modSp mod ord">
        <pc:chgData name="TABATA Akihiro" userId="dce786f4-e27d-4707-8b5c-462080f533e8" providerId="ADAL" clId="{21F0384A-2B03-1545-8EAD-96A0191AE5CF}" dt="2023-02-13T17:18:13.395" v="2006" actId="15"/>
        <pc:sldMkLst>
          <pc:docMk/>
          <pc:sldMk cId="2434297287" sldId="641"/>
        </pc:sldMkLst>
        <pc:spChg chg="mod">
          <ac:chgData name="TABATA Akihiro" userId="dce786f4-e27d-4707-8b5c-462080f533e8" providerId="ADAL" clId="{21F0384A-2B03-1545-8EAD-96A0191AE5CF}" dt="2023-02-13T17:14:17.447" v="1874" actId="6549"/>
          <ac:spMkLst>
            <pc:docMk/>
            <pc:sldMk cId="2434297287" sldId="641"/>
            <ac:spMk id="2" creationId="{BD967B9B-E642-FF9E-1670-2C3F33EA7FDF}"/>
          </ac:spMkLst>
        </pc:spChg>
        <pc:spChg chg="mod">
          <ac:chgData name="TABATA Akihiro" userId="dce786f4-e27d-4707-8b5c-462080f533e8" providerId="ADAL" clId="{21F0384A-2B03-1545-8EAD-96A0191AE5CF}" dt="2023-02-13T17:18:13.395" v="2006" actId="15"/>
          <ac:spMkLst>
            <pc:docMk/>
            <pc:sldMk cId="2434297287" sldId="641"/>
            <ac:spMk id="3" creationId="{3242D330-92EB-A55B-8B5E-B21DBDD54EF1}"/>
          </ac:spMkLst>
        </pc:spChg>
      </pc:sldChg>
      <pc:sldChg chg="addSp delSp modSp mod modNotesTx">
        <pc:chgData name="TABATA Akihiro" userId="dce786f4-e27d-4707-8b5c-462080f533e8" providerId="ADAL" clId="{21F0384A-2B03-1545-8EAD-96A0191AE5CF}" dt="2023-02-13T19:24:59.517" v="6919" actId="20577"/>
        <pc:sldMkLst>
          <pc:docMk/>
          <pc:sldMk cId="1011941713" sldId="643"/>
        </pc:sldMkLst>
        <pc:spChg chg="mod">
          <ac:chgData name="TABATA Akihiro" userId="dce786f4-e27d-4707-8b5c-462080f533e8" providerId="ADAL" clId="{21F0384A-2B03-1545-8EAD-96A0191AE5CF}" dt="2023-02-13T19:24:06.214" v="6912" actId="113"/>
          <ac:spMkLst>
            <pc:docMk/>
            <pc:sldMk cId="1011941713" sldId="643"/>
            <ac:spMk id="8" creationId="{F50F79D8-9B9A-7244-28E5-645B31AF2128}"/>
          </ac:spMkLst>
        </pc:spChg>
        <pc:spChg chg="mod">
          <ac:chgData name="TABATA Akihiro" userId="dce786f4-e27d-4707-8b5c-462080f533e8" providerId="ADAL" clId="{21F0384A-2B03-1545-8EAD-96A0191AE5CF}" dt="2023-02-13T15:55:05.188" v="724" actId="14100"/>
          <ac:spMkLst>
            <pc:docMk/>
            <pc:sldMk cId="1011941713" sldId="643"/>
            <ac:spMk id="9" creationId="{364BFCDF-A827-55AA-6ACF-C065DB4C38E6}"/>
          </ac:spMkLst>
        </pc:spChg>
        <pc:spChg chg="add del mod">
          <ac:chgData name="TABATA Akihiro" userId="dce786f4-e27d-4707-8b5c-462080f533e8" providerId="ADAL" clId="{21F0384A-2B03-1545-8EAD-96A0191AE5CF}" dt="2023-02-13T19:24:18.981" v="6913" actId="478"/>
          <ac:spMkLst>
            <pc:docMk/>
            <pc:sldMk cId="1011941713" sldId="643"/>
            <ac:spMk id="10" creationId="{EF865513-A133-728D-9440-BDDC1F9A92DE}"/>
          </ac:spMkLst>
        </pc:spChg>
        <pc:spChg chg="add mod">
          <ac:chgData name="TABATA Akihiro" userId="dce786f4-e27d-4707-8b5c-462080f533e8" providerId="ADAL" clId="{21F0384A-2B03-1545-8EAD-96A0191AE5CF}" dt="2023-02-13T15:18:20.688" v="669" actId="208"/>
          <ac:spMkLst>
            <pc:docMk/>
            <pc:sldMk cId="1011941713" sldId="643"/>
            <ac:spMk id="11" creationId="{1DCF460A-441A-8BF4-2953-F5814F0243F2}"/>
          </ac:spMkLst>
        </pc:spChg>
      </pc:sldChg>
      <pc:sldChg chg="modSp mod modShow">
        <pc:chgData name="TABATA Akihiro" userId="dce786f4-e27d-4707-8b5c-462080f533e8" providerId="ADAL" clId="{21F0384A-2B03-1545-8EAD-96A0191AE5CF}" dt="2023-02-13T17:37:07.616" v="2636" actId="242"/>
        <pc:sldMkLst>
          <pc:docMk/>
          <pc:sldMk cId="3244167021" sldId="647"/>
        </pc:sldMkLst>
        <pc:graphicFrameChg chg="mod modGraphic">
          <ac:chgData name="TABATA Akihiro" userId="dce786f4-e27d-4707-8b5c-462080f533e8" providerId="ADAL" clId="{21F0384A-2B03-1545-8EAD-96A0191AE5CF}" dt="2023-02-13T17:37:07.616" v="2636" actId="242"/>
          <ac:graphicFrameMkLst>
            <pc:docMk/>
            <pc:sldMk cId="3244167021" sldId="647"/>
            <ac:graphicFrameMk id="7" creationId="{5F276C1A-9BBE-1CD4-9144-43D657869FC2}"/>
          </ac:graphicFrameMkLst>
        </pc:graphicFrameChg>
      </pc:sldChg>
      <pc:sldChg chg="addSp delSp modSp mod modShow">
        <pc:chgData name="TABATA Akihiro" userId="dce786f4-e27d-4707-8b5c-462080f533e8" providerId="ADAL" clId="{21F0384A-2B03-1545-8EAD-96A0191AE5CF}" dt="2023-02-13T17:41:02.974" v="2808" actId="6549"/>
        <pc:sldMkLst>
          <pc:docMk/>
          <pc:sldMk cId="1712760839" sldId="648"/>
        </pc:sldMkLst>
        <pc:spChg chg="add del mod">
          <ac:chgData name="TABATA Akihiro" userId="dce786f4-e27d-4707-8b5c-462080f533e8" providerId="ADAL" clId="{21F0384A-2B03-1545-8EAD-96A0191AE5CF}" dt="2023-02-13T17:40:28.505" v="2781" actId="478"/>
          <ac:spMkLst>
            <pc:docMk/>
            <pc:sldMk cId="1712760839" sldId="648"/>
            <ac:spMk id="8" creationId="{7F7174FA-CF69-AA38-3B8E-491F41654EE1}"/>
          </ac:spMkLst>
        </pc:spChg>
        <pc:graphicFrameChg chg="add del mod modGraphic">
          <ac:chgData name="TABATA Akihiro" userId="dce786f4-e27d-4707-8b5c-462080f533e8" providerId="ADAL" clId="{21F0384A-2B03-1545-8EAD-96A0191AE5CF}" dt="2023-02-13T17:41:02.974" v="2808" actId="6549"/>
          <ac:graphicFrameMkLst>
            <pc:docMk/>
            <pc:sldMk cId="1712760839" sldId="648"/>
            <ac:graphicFrameMk id="7" creationId="{5F276C1A-9BBE-1CD4-9144-43D657869FC2}"/>
          </ac:graphicFrameMkLst>
        </pc:graphicFrameChg>
      </pc:sldChg>
      <pc:sldChg chg="modSp mod ord modShow modNotesTx">
        <pc:chgData name="TABATA Akihiro" userId="dce786f4-e27d-4707-8b5c-462080f533e8" providerId="ADAL" clId="{21F0384A-2B03-1545-8EAD-96A0191AE5CF}" dt="2023-02-13T17:35:07.096" v="2473" actId="20578"/>
        <pc:sldMkLst>
          <pc:docMk/>
          <pc:sldMk cId="924129033" sldId="650"/>
        </pc:sldMkLst>
        <pc:spChg chg="mod">
          <ac:chgData name="TABATA Akihiro" userId="dce786f4-e27d-4707-8b5c-462080f533e8" providerId="ADAL" clId="{21F0384A-2B03-1545-8EAD-96A0191AE5CF}" dt="2023-02-13T17:34:23.967" v="2467" actId="20577"/>
          <ac:spMkLst>
            <pc:docMk/>
            <pc:sldMk cId="924129033" sldId="650"/>
            <ac:spMk id="2" creationId="{007B8288-1A3B-3E59-901F-DAE02FAB6553}"/>
          </ac:spMkLst>
        </pc:spChg>
        <pc:spChg chg="mod">
          <ac:chgData name="TABATA Akihiro" userId="dce786f4-e27d-4707-8b5c-462080f533e8" providerId="ADAL" clId="{21F0384A-2B03-1545-8EAD-96A0191AE5CF}" dt="2023-02-13T17:34:37.421" v="2471" actId="15"/>
          <ac:spMkLst>
            <pc:docMk/>
            <pc:sldMk cId="924129033" sldId="650"/>
            <ac:spMk id="3" creationId="{45C46984-AF6A-2D1B-0E56-A479971D168B}"/>
          </ac:spMkLst>
        </pc:spChg>
      </pc:sldChg>
      <pc:sldChg chg="modSp del mod">
        <pc:chgData name="TABATA Akihiro" userId="dce786f4-e27d-4707-8b5c-462080f533e8" providerId="ADAL" clId="{21F0384A-2B03-1545-8EAD-96A0191AE5CF}" dt="2023-02-13T17:41:35.161" v="2809" actId="2696"/>
        <pc:sldMkLst>
          <pc:docMk/>
          <pc:sldMk cId="715835885" sldId="652"/>
        </pc:sldMkLst>
        <pc:spChg chg="mod">
          <ac:chgData name="TABATA Akihiro" userId="dce786f4-e27d-4707-8b5c-462080f533e8" providerId="ADAL" clId="{21F0384A-2B03-1545-8EAD-96A0191AE5CF}" dt="2023-02-13T16:22:16.872" v="1199" actId="20577"/>
          <ac:spMkLst>
            <pc:docMk/>
            <pc:sldMk cId="715835885" sldId="652"/>
            <ac:spMk id="2" creationId="{007B8288-1A3B-3E59-901F-DAE02FAB6553}"/>
          </ac:spMkLst>
        </pc:spChg>
        <pc:spChg chg="mod">
          <ac:chgData name="TABATA Akihiro" userId="dce786f4-e27d-4707-8b5c-462080f533e8" providerId="ADAL" clId="{21F0384A-2B03-1545-8EAD-96A0191AE5CF}" dt="2023-02-13T16:19:53.595" v="1196" actId="20577"/>
          <ac:spMkLst>
            <pc:docMk/>
            <pc:sldMk cId="715835885" sldId="652"/>
            <ac:spMk id="3" creationId="{45C46984-AF6A-2D1B-0E56-A479971D168B}"/>
          </ac:spMkLst>
        </pc:spChg>
      </pc:sldChg>
      <pc:sldChg chg="add mod ord modShow">
        <pc:chgData name="TABATA Akihiro" userId="dce786f4-e27d-4707-8b5c-462080f533e8" providerId="ADAL" clId="{21F0384A-2B03-1545-8EAD-96A0191AE5CF}" dt="2023-02-13T16:04:20.566" v="814" actId="729"/>
        <pc:sldMkLst>
          <pc:docMk/>
          <pc:sldMk cId="2359703683" sldId="653"/>
        </pc:sldMkLst>
      </pc:sldChg>
      <pc:sldChg chg="modSp add mod modShow">
        <pc:chgData name="TABATA Akihiro" userId="dce786f4-e27d-4707-8b5c-462080f533e8" providerId="ADAL" clId="{21F0384A-2B03-1545-8EAD-96A0191AE5CF}" dt="2023-02-13T17:00:24.150" v="1616" actId="15"/>
        <pc:sldMkLst>
          <pc:docMk/>
          <pc:sldMk cId="1966043705" sldId="654"/>
        </pc:sldMkLst>
        <pc:spChg chg="mod">
          <ac:chgData name="TABATA Akihiro" userId="dce786f4-e27d-4707-8b5c-462080f533e8" providerId="ADAL" clId="{21F0384A-2B03-1545-8EAD-96A0191AE5CF}" dt="2023-02-13T17:00:24.150" v="1616" actId="15"/>
          <ac:spMkLst>
            <pc:docMk/>
            <pc:sldMk cId="1966043705" sldId="654"/>
            <ac:spMk id="3" creationId="{EBCF5848-AF5B-6502-EF43-601191DFFA90}"/>
          </ac:spMkLst>
        </pc:spChg>
      </pc:sldChg>
      <pc:sldChg chg="modSp add mod modShow">
        <pc:chgData name="TABATA Akihiro" userId="dce786f4-e27d-4707-8b5c-462080f533e8" providerId="ADAL" clId="{21F0384A-2B03-1545-8EAD-96A0191AE5CF}" dt="2023-02-13T16:59:52.918" v="1610" actId="20577"/>
        <pc:sldMkLst>
          <pc:docMk/>
          <pc:sldMk cId="3772573082" sldId="655"/>
        </pc:sldMkLst>
        <pc:spChg chg="mod">
          <ac:chgData name="TABATA Akihiro" userId="dce786f4-e27d-4707-8b5c-462080f533e8" providerId="ADAL" clId="{21F0384A-2B03-1545-8EAD-96A0191AE5CF}" dt="2023-02-13T16:59:52.918" v="1610" actId="20577"/>
          <ac:spMkLst>
            <pc:docMk/>
            <pc:sldMk cId="3772573082" sldId="655"/>
            <ac:spMk id="3" creationId="{EBCF5848-AF5B-6502-EF43-601191DFFA90}"/>
          </ac:spMkLst>
        </pc:spChg>
      </pc:sldChg>
      <pc:sldChg chg="modSp add mod modNotesTx">
        <pc:chgData name="TABATA Akihiro" userId="dce786f4-e27d-4707-8b5c-462080f533e8" providerId="ADAL" clId="{21F0384A-2B03-1545-8EAD-96A0191AE5CF}" dt="2023-02-13T19:06:19.805" v="5783" actId="20577"/>
        <pc:sldMkLst>
          <pc:docMk/>
          <pc:sldMk cId="2870398313" sldId="656"/>
        </pc:sldMkLst>
        <pc:spChg chg="mod">
          <ac:chgData name="TABATA Akihiro" userId="dce786f4-e27d-4707-8b5c-462080f533e8" providerId="ADAL" clId="{21F0384A-2B03-1545-8EAD-96A0191AE5CF}" dt="2023-02-13T18:39:20.329" v="4214" actId="20577"/>
          <ac:spMkLst>
            <pc:docMk/>
            <pc:sldMk cId="2870398313" sldId="656"/>
            <ac:spMk id="2" creationId="{007B8288-1A3B-3E59-901F-DAE02FAB6553}"/>
          </ac:spMkLst>
        </pc:spChg>
        <pc:spChg chg="mod">
          <ac:chgData name="TABATA Akihiro" userId="dce786f4-e27d-4707-8b5c-462080f533e8" providerId="ADAL" clId="{21F0384A-2B03-1545-8EAD-96A0191AE5CF}" dt="2023-02-13T19:05:23.797" v="5512" actId="6549"/>
          <ac:spMkLst>
            <pc:docMk/>
            <pc:sldMk cId="2870398313" sldId="656"/>
            <ac:spMk id="3" creationId="{45C46984-AF6A-2D1B-0E56-A479971D168B}"/>
          </ac:spMkLst>
        </pc:spChg>
      </pc:sldChg>
      <pc:sldChg chg="modSp add mod ord modShow">
        <pc:chgData name="TABATA Akihiro" userId="dce786f4-e27d-4707-8b5c-462080f533e8" providerId="ADAL" clId="{21F0384A-2B03-1545-8EAD-96A0191AE5CF}" dt="2023-02-13T18:43:33.537" v="4551" actId="20578"/>
        <pc:sldMkLst>
          <pc:docMk/>
          <pc:sldMk cId="1456592120" sldId="657"/>
        </pc:sldMkLst>
        <pc:spChg chg="mod">
          <ac:chgData name="TABATA Akihiro" userId="dce786f4-e27d-4707-8b5c-462080f533e8" providerId="ADAL" clId="{21F0384A-2B03-1545-8EAD-96A0191AE5CF}" dt="2023-02-13T17:52:40.896" v="3292" actId="20577"/>
          <ac:spMkLst>
            <pc:docMk/>
            <pc:sldMk cId="1456592120" sldId="657"/>
            <ac:spMk id="2" creationId="{007B8288-1A3B-3E59-901F-DAE02FAB6553}"/>
          </ac:spMkLst>
        </pc:spChg>
        <pc:spChg chg="mod">
          <ac:chgData name="TABATA Akihiro" userId="dce786f4-e27d-4707-8b5c-462080f533e8" providerId="ADAL" clId="{21F0384A-2B03-1545-8EAD-96A0191AE5CF}" dt="2023-02-13T18:37:50.332" v="4202" actId="20577"/>
          <ac:spMkLst>
            <pc:docMk/>
            <pc:sldMk cId="1456592120" sldId="657"/>
            <ac:spMk id="3" creationId="{45C46984-AF6A-2D1B-0E56-A479971D168B}"/>
          </ac:spMkLst>
        </pc:spChg>
      </pc:sldChg>
      <pc:sldChg chg="modSp add mod ord modNotesTx">
        <pc:chgData name="TABATA Akihiro" userId="dce786f4-e27d-4707-8b5c-462080f533e8" providerId="ADAL" clId="{21F0384A-2B03-1545-8EAD-96A0191AE5CF}" dt="2023-02-13T18:11:43.472" v="3706" actId="6549"/>
        <pc:sldMkLst>
          <pc:docMk/>
          <pc:sldMk cId="2506487750" sldId="658"/>
        </pc:sldMkLst>
        <pc:spChg chg="mod">
          <ac:chgData name="TABATA Akihiro" userId="dce786f4-e27d-4707-8b5c-462080f533e8" providerId="ADAL" clId="{21F0384A-2B03-1545-8EAD-96A0191AE5CF}" dt="2023-02-13T17:07:35.204" v="1734" actId="20577"/>
          <ac:spMkLst>
            <pc:docMk/>
            <pc:sldMk cId="2506487750" sldId="658"/>
            <ac:spMk id="3" creationId="{0D984303-01B4-B45E-8CBB-B26C8A715913}"/>
          </ac:spMkLst>
        </pc:spChg>
      </pc:sldChg>
      <pc:sldChg chg="addSp delSp modSp add mod ord modShow modNotesTx">
        <pc:chgData name="TABATA Akihiro" userId="dce786f4-e27d-4707-8b5c-462080f533e8" providerId="ADAL" clId="{21F0384A-2B03-1545-8EAD-96A0191AE5CF}" dt="2023-02-13T18:54:14.599" v="4985" actId="20578"/>
        <pc:sldMkLst>
          <pc:docMk/>
          <pc:sldMk cId="1634029798" sldId="659"/>
        </pc:sldMkLst>
        <pc:spChg chg="mod">
          <ac:chgData name="TABATA Akihiro" userId="dce786f4-e27d-4707-8b5c-462080f533e8" providerId="ADAL" clId="{21F0384A-2B03-1545-8EAD-96A0191AE5CF}" dt="2023-02-13T18:41:04.007" v="4337" actId="20577"/>
          <ac:spMkLst>
            <pc:docMk/>
            <pc:sldMk cId="1634029798" sldId="659"/>
            <ac:spMk id="2" creationId="{007B8288-1A3B-3E59-901F-DAE02FAB6553}"/>
          </ac:spMkLst>
        </pc:spChg>
        <pc:spChg chg="mod">
          <ac:chgData name="TABATA Akihiro" userId="dce786f4-e27d-4707-8b5c-462080f533e8" providerId="ADAL" clId="{21F0384A-2B03-1545-8EAD-96A0191AE5CF}" dt="2023-02-13T18:48:46.369" v="4894" actId="20577"/>
          <ac:spMkLst>
            <pc:docMk/>
            <pc:sldMk cId="1634029798" sldId="659"/>
            <ac:spMk id="3" creationId="{45C46984-AF6A-2D1B-0E56-A479971D168B}"/>
          </ac:spMkLst>
        </pc:spChg>
        <pc:spChg chg="add mod">
          <ac:chgData name="TABATA Akihiro" userId="dce786f4-e27d-4707-8b5c-462080f533e8" providerId="ADAL" clId="{21F0384A-2B03-1545-8EAD-96A0191AE5CF}" dt="2023-02-13T18:50:30.307" v="4904" actId="1076"/>
          <ac:spMkLst>
            <pc:docMk/>
            <pc:sldMk cId="1634029798" sldId="659"/>
            <ac:spMk id="9" creationId="{A2DEC11E-427E-41FB-21A6-9171D3B080AB}"/>
          </ac:spMkLst>
        </pc:spChg>
        <pc:spChg chg="add mod">
          <ac:chgData name="TABATA Akihiro" userId="dce786f4-e27d-4707-8b5c-462080f533e8" providerId="ADAL" clId="{21F0384A-2B03-1545-8EAD-96A0191AE5CF}" dt="2023-02-13T18:51:52.489" v="4956" actId="1076"/>
          <ac:spMkLst>
            <pc:docMk/>
            <pc:sldMk cId="1634029798" sldId="659"/>
            <ac:spMk id="10" creationId="{99CB4305-3609-0FA7-AF8D-BD9D467FD24E}"/>
          </ac:spMkLst>
        </pc:spChg>
        <pc:spChg chg="add mod">
          <ac:chgData name="TABATA Akihiro" userId="dce786f4-e27d-4707-8b5c-462080f533e8" providerId="ADAL" clId="{21F0384A-2B03-1545-8EAD-96A0191AE5CF}" dt="2023-02-13T18:52:04.860" v="4958" actId="14100"/>
          <ac:spMkLst>
            <pc:docMk/>
            <pc:sldMk cId="1634029798" sldId="659"/>
            <ac:spMk id="11" creationId="{80C6428B-47A8-B78F-440F-5254355EA233}"/>
          </ac:spMkLst>
        </pc:spChg>
        <pc:cxnChg chg="add del">
          <ac:chgData name="TABATA Akihiro" userId="dce786f4-e27d-4707-8b5c-462080f533e8" providerId="ADAL" clId="{21F0384A-2B03-1545-8EAD-96A0191AE5CF}" dt="2023-02-13T18:49:41.959" v="4896" actId="11529"/>
          <ac:cxnSpMkLst>
            <pc:docMk/>
            <pc:sldMk cId="1634029798" sldId="659"/>
            <ac:cxnSpMk id="8" creationId="{96DD76D8-408A-7B71-775C-672B9305E703}"/>
          </ac:cxnSpMkLst>
        </pc:cxnChg>
      </pc:sldChg>
      <pc:sldChg chg="addSp delSp modSp add mod ord modNotesTx">
        <pc:chgData name="TABATA Akihiro" userId="dce786f4-e27d-4707-8b5c-462080f533e8" providerId="ADAL" clId="{21F0384A-2B03-1545-8EAD-96A0191AE5CF}" dt="2023-02-13T19:00:29.430" v="5078" actId="20577"/>
        <pc:sldMkLst>
          <pc:docMk/>
          <pc:sldMk cId="1173764588" sldId="660"/>
        </pc:sldMkLst>
        <pc:spChg chg="del">
          <ac:chgData name="TABATA Akihiro" userId="dce786f4-e27d-4707-8b5c-462080f533e8" providerId="ADAL" clId="{21F0384A-2B03-1545-8EAD-96A0191AE5CF}" dt="2023-02-13T18:03:59.487" v="3509" actId="478"/>
          <ac:spMkLst>
            <pc:docMk/>
            <pc:sldMk cId="1173764588" sldId="660"/>
            <ac:spMk id="9" creationId="{2C613B0E-44DF-4DD2-8D25-BA0B88A2C4DD}"/>
          </ac:spMkLst>
        </pc:spChg>
        <pc:spChg chg="mod">
          <ac:chgData name="TABATA Akihiro" userId="dce786f4-e27d-4707-8b5c-462080f533e8" providerId="ADAL" clId="{21F0384A-2B03-1545-8EAD-96A0191AE5CF}" dt="2023-02-13T19:00:01.778" v="5062" actId="1076"/>
          <ac:spMkLst>
            <pc:docMk/>
            <pc:sldMk cId="1173764588" sldId="660"/>
            <ac:spMk id="10" creationId="{3CA55F7F-7122-D3C5-FF06-3F050233BA45}"/>
          </ac:spMkLst>
        </pc:spChg>
        <pc:spChg chg="del">
          <ac:chgData name="TABATA Akihiro" userId="dce786f4-e27d-4707-8b5c-462080f533e8" providerId="ADAL" clId="{21F0384A-2B03-1545-8EAD-96A0191AE5CF}" dt="2023-02-13T18:03:00.253" v="3461" actId="478"/>
          <ac:spMkLst>
            <pc:docMk/>
            <pc:sldMk cId="1173764588" sldId="660"/>
            <ac:spMk id="11" creationId="{63D5618A-0F1A-FF05-8F4D-0283394D92EB}"/>
          </ac:spMkLst>
        </pc:spChg>
        <pc:spChg chg="del">
          <ac:chgData name="TABATA Akihiro" userId="dce786f4-e27d-4707-8b5c-462080f533e8" providerId="ADAL" clId="{21F0384A-2B03-1545-8EAD-96A0191AE5CF}" dt="2023-02-13T18:02:58.459" v="3460" actId="478"/>
          <ac:spMkLst>
            <pc:docMk/>
            <pc:sldMk cId="1173764588" sldId="660"/>
            <ac:spMk id="12" creationId="{18EBA2E7-7CB1-1E72-C768-FB4FB26F1B2A}"/>
          </ac:spMkLst>
        </pc:spChg>
        <pc:spChg chg="mod">
          <ac:chgData name="TABATA Akihiro" userId="dce786f4-e27d-4707-8b5c-462080f533e8" providerId="ADAL" clId="{21F0384A-2B03-1545-8EAD-96A0191AE5CF}" dt="2023-02-13T18:03:23.775" v="3466" actId="14100"/>
          <ac:spMkLst>
            <pc:docMk/>
            <pc:sldMk cId="1173764588" sldId="660"/>
            <ac:spMk id="13" creationId="{3203D020-89EC-4ACB-8DD6-F1D80F8C616C}"/>
          </ac:spMkLst>
        </pc:spChg>
        <pc:spChg chg="add mod">
          <ac:chgData name="TABATA Akihiro" userId="dce786f4-e27d-4707-8b5c-462080f533e8" providerId="ADAL" clId="{21F0384A-2B03-1545-8EAD-96A0191AE5CF}" dt="2023-02-13T18:03:19.102" v="3465" actId="14100"/>
          <ac:spMkLst>
            <pc:docMk/>
            <pc:sldMk cId="1173764588" sldId="660"/>
            <ac:spMk id="14" creationId="{0C5C83F5-77C4-3E51-6A00-0A0AA81871EE}"/>
          </ac:spMkLst>
        </pc:spChg>
        <pc:spChg chg="add mod">
          <ac:chgData name="TABATA Akihiro" userId="dce786f4-e27d-4707-8b5c-462080f533e8" providerId="ADAL" clId="{21F0384A-2B03-1545-8EAD-96A0191AE5CF}" dt="2023-02-13T18:03:34.333" v="3475" actId="1038"/>
          <ac:spMkLst>
            <pc:docMk/>
            <pc:sldMk cId="1173764588" sldId="660"/>
            <ac:spMk id="15" creationId="{80DC389B-BBF3-F00C-3BEA-FC41B4009832}"/>
          </ac:spMkLst>
        </pc:spChg>
      </pc:sldChg>
      <pc:sldChg chg="addSp delSp modSp add mod modNotesTx">
        <pc:chgData name="TABATA Akihiro" userId="dce786f4-e27d-4707-8b5c-462080f533e8" providerId="ADAL" clId="{21F0384A-2B03-1545-8EAD-96A0191AE5CF}" dt="2023-02-13T19:16:51.989" v="6911" actId="20577"/>
        <pc:sldMkLst>
          <pc:docMk/>
          <pc:sldMk cId="2088331425" sldId="661"/>
        </pc:sldMkLst>
        <pc:spChg chg="mod">
          <ac:chgData name="TABATA Akihiro" userId="dce786f4-e27d-4707-8b5c-462080f533e8" providerId="ADAL" clId="{21F0384A-2B03-1545-8EAD-96A0191AE5CF}" dt="2023-02-13T19:13:48.500" v="6570" actId="20577"/>
          <ac:spMkLst>
            <pc:docMk/>
            <pc:sldMk cId="2088331425" sldId="661"/>
            <ac:spMk id="3" creationId="{45C46984-AF6A-2D1B-0E56-A479971D168B}"/>
          </ac:spMkLst>
        </pc:spChg>
        <pc:spChg chg="add mod">
          <ac:chgData name="TABATA Akihiro" userId="dce786f4-e27d-4707-8b5c-462080f533e8" providerId="ADAL" clId="{21F0384A-2B03-1545-8EAD-96A0191AE5CF}" dt="2023-02-13T19:14:36.754" v="6648" actId="1035"/>
          <ac:spMkLst>
            <pc:docMk/>
            <pc:sldMk cId="2088331425" sldId="661"/>
            <ac:spMk id="7" creationId="{AC37D9E8-6012-BA23-49EB-B9593E3CE803}"/>
          </ac:spMkLst>
        </pc:spChg>
        <pc:spChg chg="add mod">
          <ac:chgData name="TABATA Akihiro" userId="dce786f4-e27d-4707-8b5c-462080f533e8" providerId="ADAL" clId="{21F0384A-2B03-1545-8EAD-96A0191AE5CF}" dt="2023-02-13T19:14:36.754" v="6648" actId="1035"/>
          <ac:spMkLst>
            <pc:docMk/>
            <pc:sldMk cId="2088331425" sldId="661"/>
            <ac:spMk id="8" creationId="{4D661FD9-252B-6853-D6A4-7FDBA35B2ECE}"/>
          </ac:spMkLst>
        </pc:spChg>
        <pc:spChg chg="mod">
          <ac:chgData name="TABATA Akihiro" userId="dce786f4-e27d-4707-8b5c-462080f533e8" providerId="ADAL" clId="{21F0384A-2B03-1545-8EAD-96A0191AE5CF}" dt="2023-02-13T19:14:36.754" v="6648" actId="1035"/>
          <ac:spMkLst>
            <pc:docMk/>
            <pc:sldMk cId="2088331425" sldId="661"/>
            <ac:spMk id="9" creationId="{A2DEC11E-427E-41FB-21A6-9171D3B080AB}"/>
          </ac:spMkLst>
        </pc:spChg>
        <pc:spChg chg="del mod">
          <ac:chgData name="TABATA Akihiro" userId="dce786f4-e27d-4707-8b5c-462080f533e8" providerId="ADAL" clId="{21F0384A-2B03-1545-8EAD-96A0191AE5CF}" dt="2023-02-13T19:01:26.553" v="5085" actId="478"/>
          <ac:spMkLst>
            <pc:docMk/>
            <pc:sldMk cId="2088331425" sldId="661"/>
            <ac:spMk id="10" creationId="{99CB4305-3609-0FA7-AF8D-BD9D467FD24E}"/>
          </ac:spMkLst>
        </pc:spChg>
        <pc:spChg chg="mod">
          <ac:chgData name="TABATA Akihiro" userId="dce786f4-e27d-4707-8b5c-462080f533e8" providerId="ADAL" clId="{21F0384A-2B03-1545-8EAD-96A0191AE5CF}" dt="2023-02-13T19:14:36.754" v="6648" actId="1035"/>
          <ac:spMkLst>
            <pc:docMk/>
            <pc:sldMk cId="2088331425" sldId="661"/>
            <ac:spMk id="11" creationId="{80C6428B-47A8-B78F-440F-5254355EA233}"/>
          </ac:spMkLst>
        </pc:spChg>
      </pc:sldChg>
      <pc:sldChg chg="addSp modSp add mod ord modShow">
        <pc:chgData name="TABATA Akihiro" userId="dce786f4-e27d-4707-8b5c-462080f533e8" providerId="ADAL" clId="{21F0384A-2B03-1545-8EAD-96A0191AE5CF}" dt="2023-02-13T19:00:38.813" v="5080" actId="20578"/>
        <pc:sldMkLst>
          <pc:docMk/>
          <pc:sldMk cId="12177091" sldId="662"/>
        </pc:sldMkLst>
        <pc:spChg chg="add mod">
          <ac:chgData name="TABATA Akihiro" userId="dce786f4-e27d-4707-8b5c-462080f533e8" providerId="ADAL" clId="{21F0384A-2B03-1545-8EAD-96A0191AE5CF}" dt="2023-02-13T18:57:21.183" v="5023"/>
          <ac:spMkLst>
            <pc:docMk/>
            <pc:sldMk cId="12177091" sldId="662"/>
            <ac:spMk id="10" creationId="{E05E85B8-D659-CDBB-2C07-D4B325F4424C}"/>
          </ac:spMkLst>
        </pc:spChg>
        <pc:spChg chg="mod">
          <ac:chgData name="TABATA Akihiro" userId="dce786f4-e27d-4707-8b5c-462080f533e8" providerId="ADAL" clId="{21F0384A-2B03-1545-8EAD-96A0191AE5CF}" dt="2023-02-13T18:57:44.406" v="5036" actId="14100"/>
          <ac:spMkLst>
            <pc:docMk/>
            <pc:sldMk cId="12177091" sldId="662"/>
            <ac:spMk id="12" creationId="{18EBA2E7-7CB1-1E72-C768-FB4FB26F1B2A}"/>
          </ac:spMkLst>
        </pc:spChg>
        <pc:spChg chg="add mod">
          <ac:chgData name="TABATA Akihiro" userId="dce786f4-e27d-4707-8b5c-462080f533e8" providerId="ADAL" clId="{21F0384A-2B03-1545-8EAD-96A0191AE5CF}" dt="2023-02-13T18:57:21.183" v="5023"/>
          <ac:spMkLst>
            <pc:docMk/>
            <pc:sldMk cId="12177091" sldId="662"/>
            <ac:spMk id="14" creationId="{3BE70D19-FFC2-02C5-3959-A17B63109F45}"/>
          </ac:spMkLst>
        </pc:spChg>
        <pc:spChg chg="add mod">
          <ac:chgData name="TABATA Akihiro" userId="dce786f4-e27d-4707-8b5c-462080f533e8" providerId="ADAL" clId="{21F0384A-2B03-1545-8EAD-96A0191AE5CF}" dt="2023-02-13T18:57:29.258" v="5028" actId="1038"/>
          <ac:spMkLst>
            <pc:docMk/>
            <pc:sldMk cId="12177091" sldId="662"/>
            <ac:spMk id="15" creationId="{9FD8E42B-9210-CF8B-F8CD-42DDB42CB8BA}"/>
          </ac:spMkLst>
        </pc:spChg>
        <pc:spChg chg="add mod">
          <ac:chgData name="TABATA Akihiro" userId="dce786f4-e27d-4707-8b5c-462080f533e8" providerId="ADAL" clId="{21F0384A-2B03-1545-8EAD-96A0191AE5CF}" dt="2023-02-13T18:57:35.965" v="5034" actId="1038"/>
          <ac:spMkLst>
            <pc:docMk/>
            <pc:sldMk cId="12177091" sldId="662"/>
            <ac:spMk id="16" creationId="{7C3EF04E-EE15-A986-8A05-562E8B299680}"/>
          </ac:spMkLst>
        </pc:spChg>
      </pc:sldChg>
    </pc:docChg>
  </pc:docChgLst>
  <pc:docChgLst>
    <pc:chgData name="田畑　彰洋" userId="dce786f4-e27d-4707-8b5c-462080f533e8" providerId="ADAL" clId="{05D0CFA0-EDF1-49F8-A72C-29033EF491E2}"/>
    <pc:docChg chg="undo redo custSel addSld delSld modSld sldOrd modMainMaster">
      <pc:chgData name="田畑　彰洋" userId="dce786f4-e27d-4707-8b5c-462080f533e8" providerId="ADAL" clId="{05D0CFA0-EDF1-49F8-A72C-29033EF491E2}" dt="2022-06-02T18:45:10.871" v="40540" actId="12788"/>
      <pc:docMkLst>
        <pc:docMk/>
      </pc:docMkLst>
      <pc:sldChg chg="modSp mod">
        <pc:chgData name="田畑　彰洋" userId="dce786f4-e27d-4707-8b5c-462080f533e8" providerId="ADAL" clId="{05D0CFA0-EDF1-49F8-A72C-29033EF491E2}" dt="2022-05-31T09:57:17.235" v="87" actId="20577"/>
        <pc:sldMkLst>
          <pc:docMk/>
          <pc:sldMk cId="2969280949" sldId="256"/>
        </pc:sldMkLst>
        <pc:spChg chg="mod">
          <ac:chgData name="田畑　彰洋" userId="dce786f4-e27d-4707-8b5c-462080f533e8" providerId="ADAL" clId="{05D0CFA0-EDF1-49F8-A72C-29033EF491E2}" dt="2022-05-31T09:57:17.235" v="87" actId="20577"/>
          <ac:spMkLst>
            <pc:docMk/>
            <pc:sldMk cId="2969280949" sldId="256"/>
            <ac:spMk id="2" creationId="{32052689-A600-318F-0983-06F091BAAB04}"/>
          </ac:spMkLst>
        </pc:spChg>
      </pc:sldChg>
      <pc:sldChg chg="modSp del mod">
        <pc:chgData name="田畑　彰洋" userId="dce786f4-e27d-4707-8b5c-462080f533e8" providerId="ADAL" clId="{05D0CFA0-EDF1-49F8-A72C-29033EF491E2}" dt="2022-05-31T10:01:05.188" v="241" actId="47"/>
        <pc:sldMkLst>
          <pc:docMk/>
          <pc:sldMk cId="2318677071" sldId="257"/>
        </pc:sldMkLst>
        <pc:spChg chg="mod">
          <ac:chgData name="田畑　彰洋" userId="dce786f4-e27d-4707-8b5c-462080f533e8" providerId="ADAL" clId="{05D0CFA0-EDF1-49F8-A72C-29033EF491E2}" dt="2022-05-31T10:00:20.421" v="193" actId="6549"/>
          <ac:spMkLst>
            <pc:docMk/>
            <pc:sldMk cId="2318677071" sldId="257"/>
            <ac:spMk id="3" creationId="{920802DE-1C54-1829-613B-73E44354541D}"/>
          </ac:spMkLst>
        </pc:spChg>
      </pc:sldChg>
      <pc:sldChg chg="del">
        <pc:chgData name="田畑　彰洋" userId="dce786f4-e27d-4707-8b5c-462080f533e8" providerId="ADAL" clId="{05D0CFA0-EDF1-49F8-A72C-29033EF491E2}" dt="2022-06-02T17:25:05.765" v="36748" actId="47"/>
        <pc:sldMkLst>
          <pc:docMk/>
          <pc:sldMk cId="3539016546" sldId="259"/>
        </pc:sldMkLst>
      </pc:sldChg>
      <pc:sldChg chg="del">
        <pc:chgData name="田畑　彰洋" userId="dce786f4-e27d-4707-8b5c-462080f533e8" providerId="ADAL" clId="{05D0CFA0-EDF1-49F8-A72C-29033EF491E2}" dt="2022-06-02T17:25:05.765" v="36748" actId="47"/>
        <pc:sldMkLst>
          <pc:docMk/>
          <pc:sldMk cId="3466882226" sldId="260"/>
        </pc:sldMkLst>
      </pc:sldChg>
      <pc:sldChg chg="del">
        <pc:chgData name="田畑　彰洋" userId="dce786f4-e27d-4707-8b5c-462080f533e8" providerId="ADAL" clId="{05D0CFA0-EDF1-49F8-A72C-29033EF491E2}" dt="2022-06-02T17:25:05.765" v="36748" actId="47"/>
        <pc:sldMkLst>
          <pc:docMk/>
          <pc:sldMk cId="2348187321" sldId="261"/>
        </pc:sldMkLst>
      </pc:sldChg>
      <pc:sldChg chg="del">
        <pc:chgData name="田畑　彰洋" userId="dce786f4-e27d-4707-8b5c-462080f533e8" providerId="ADAL" clId="{05D0CFA0-EDF1-49F8-A72C-29033EF491E2}" dt="2022-06-02T17:25:05.765" v="36748" actId="47"/>
        <pc:sldMkLst>
          <pc:docMk/>
          <pc:sldMk cId="4053617412" sldId="262"/>
        </pc:sldMkLst>
      </pc:sldChg>
      <pc:sldChg chg="del">
        <pc:chgData name="田畑　彰洋" userId="dce786f4-e27d-4707-8b5c-462080f533e8" providerId="ADAL" clId="{05D0CFA0-EDF1-49F8-A72C-29033EF491E2}" dt="2022-06-02T17:25:05.765" v="36748" actId="47"/>
        <pc:sldMkLst>
          <pc:docMk/>
          <pc:sldMk cId="645082614" sldId="263"/>
        </pc:sldMkLst>
      </pc:sldChg>
      <pc:sldChg chg="del">
        <pc:chgData name="田畑　彰洋" userId="dce786f4-e27d-4707-8b5c-462080f533e8" providerId="ADAL" clId="{05D0CFA0-EDF1-49F8-A72C-29033EF491E2}" dt="2022-06-02T17:25:05.765" v="36748" actId="47"/>
        <pc:sldMkLst>
          <pc:docMk/>
          <pc:sldMk cId="1531314140" sldId="264"/>
        </pc:sldMkLst>
      </pc:sldChg>
      <pc:sldChg chg="del">
        <pc:chgData name="田畑　彰洋" userId="dce786f4-e27d-4707-8b5c-462080f533e8" providerId="ADAL" clId="{05D0CFA0-EDF1-49F8-A72C-29033EF491E2}" dt="2022-06-02T17:25:05.765" v="36748" actId="47"/>
        <pc:sldMkLst>
          <pc:docMk/>
          <pc:sldMk cId="709748493" sldId="265"/>
        </pc:sldMkLst>
      </pc:sldChg>
      <pc:sldChg chg="del">
        <pc:chgData name="田畑　彰洋" userId="dce786f4-e27d-4707-8b5c-462080f533e8" providerId="ADAL" clId="{05D0CFA0-EDF1-49F8-A72C-29033EF491E2}" dt="2022-06-02T17:25:05.765" v="36748" actId="47"/>
        <pc:sldMkLst>
          <pc:docMk/>
          <pc:sldMk cId="525065715" sldId="266"/>
        </pc:sldMkLst>
      </pc:sldChg>
      <pc:sldChg chg="del">
        <pc:chgData name="田畑　彰洋" userId="dce786f4-e27d-4707-8b5c-462080f533e8" providerId="ADAL" clId="{05D0CFA0-EDF1-49F8-A72C-29033EF491E2}" dt="2022-06-02T17:25:05.765" v="36748" actId="47"/>
        <pc:sldMkLst>
          <pc:docMk/>
          <pc:sldMk cId="829787670" sldId="268"/>
        </pc:sldMkLst>
      </pc:sldChg>
      <pc:sldChg chg="del">
        <pc:chgData name="田畑　彰洋" userId="dce786f4-e27d-4707-8b5c-462080f533e8" providerId="ADAL" clId="{05D0CFA0-EDF1-49F8-A72C-29033EF491E2}" dt="2022-06-02T17:25:05.765" v="36748" actId="47"/>
        <pc:sldMkLst>
          <pc:docMk/>
          <pc:sldMk cId="947629992" sldId="269"/>
        </pc:sldMkLst>
      </pc:sldChg>
      <pc:sldChg chg="del">
        <pc:chgData name="田畑　彰洋" userId="dce786f4-e27d-4707-8b5c-462080f533e8" providerId="ADAL" clId="{05D0CFA0-EDF1-49F8-A72C-29033EF491E2}" dt="2022-06-02T17:25:05.765" v="36748" actId="47"/>
        <pc:sldMkLst>
          <pc:docMk/>
          <pc:sldMk cId="843157484" sldId="270"/>
        </pc:sldMkLst>
      </pc:sldChg>
      <pc:sldChg chg="del">
        <pc:chgData name="田畑　彰洋" userId="dce786f4-e27d-4707-8b5c-462080f533e8" providerId="ADAL" clId="{05D0CFA0-EDF1-49F8-A72C-29033EF491E2}" dt="2022-06-02T17:25:05.765" v="36748" actId="47"/>
        <pc:sldMkLst>
          <pc:docMk/>
          <pc:sldMk cId="3115671599" sldId="271"/>
        </pc:sldMkLst>
      </pc:sldChg>
      <pc:sldChg chg="del">
        <pc:chgData name="田畑　彰洋" userId="dce786f4-e27d-4707-8b5c-462080f533e8" providerId="ADAL" clId="{05D0CFA0-EDF1-49F8-A72C-29033EF491E2}" dt="2022-06-02T17:25:05.765" v="36748" actId="47"/>
        <pc:sldMkLst>
          <pc:docMk/>
          <pc:sldMk cId="2413048372" sldId="272"/>
        </pc:sldMkLst>
      </pc:sldChg>
      <pc:sldChg chg="del">
        <pc:chgData name="田畑　彰洋" userId="dce786f4-e27d-4707-8b5c-462080f533e8" providerId="ADAL" clId="{05D0CFA0-EDF1-49F8-A72C-29033EF491E2}" dt="2022-06-02T17:25:05.765" v="36748" actId="47"/>
        <pc:sldMkLst>
          <pc:docMk/>
          <pc:sldMk cId="1463649544" sldId="273"/>
        </pc:sldMkLst>
      </pc:sldChg>
      <pc:sldChg chg="del">
        <pc:chgData name="田畑　彰洋" userId="dce786f4-e27d-4707-8b5c-462080f533e8" providerId="ADAL" clId="{05D0CFA0-EDF1-49F8-A72C-29033EF491E2}" dt="2022-06-02T17:25:05.765" v="36748" actId="47"/>
        <pc:sldMkLst>
          <pc:docMk/>
          <pc:sldMk cId="1976680021" sldId="274"/>
        </pc:sldMkLst>
      </pc:sldChg>
      <pc:sldChg chg="del">
        <pc:chgData name="田畑　彰洋" userId="dce786f4-e27d-4707-8b5c-462080f533e8" providerId="ADAL" clId="{05D0CFA0-EDF1-49F8-A72C-29033EF491E2}" dt="2022-06-02T17:25:05.765" v="36748" actId="47"/>
        <pc:sldMkLst>
          <pc:docMk/>
          <pc:sldMk cId="278425241" sldId="275"/>
        </pc:sldMkLst>
      </pc:sldChg>
      <pc:sldChg chg="del">
        <pc:chgData name="田畑　彰洋" userId="dce786f4-e27d-4707-8b5c-462080f533e8" providerId="ADAL" clId="{05D0CFA0-EDF1-49F8-A72C-29033EF491E2}" dt="2022-06-02T17:25:05.765" v="36748" actId="47"/>
        <pc:sldMkLst>
          <pc:docMk/>
          <pc:sldMk cId="1095791499" sldId="276"/>
        </pc:sldMkLst>
      </pc:sldChg>
      <pc:sldChg chg="del">
        <pc:chgData name="田畑　彰洋" userId="dce786f4-e27d-4707-8b5c-462080f533e8" providerId="ADAL" clId="{05D0CFA0-EDF1-49F8-A72C-29033EF491E2}" dt="2022-06-02T17:25:05.765" v="36748" actId="47"/>
        <pc:sldMkLst>
          <pc:docMk/>
          <pc:sldMk cId="1261969912" sldId="277"/>
        </pc:sldMkLst>
      </pc:sldChg>
      <pc:sldChg chg="del">
        <pc:chgData name="田畑　彰洋" userId="dce786f4-e27d-4707-8b5c-462080f533e8" providerId="ADAL" clId="{05D0CFA0-EDF1-49F8-A72C-29033EF491E2}" dt="2022-06-02T17:25:05.765" v="36748" actId="47"/>
        <pc:sldMkLst>
          <pc:docMk/>
          <pc:sldMk cId="3836856128" sldId="278"/>
        </pc:sldMkLst>
      </pc:sldChg>
      <pc:sldChg chg="del">
        <pc:chgData name="田畑　彰洋" userId="dce786f4-e27d-4707-8b5c-462080f533e8" providerId="ADAL" clId="{05D0CFA0-EDF1-49F8-A72C-29033EF491E2}" dt="2022-06-02T17:25:05.765" v="36748" actId="47"/>
        <pc:sldMkLst>
          <pc:docMk/>
          <pc:sldMk cId="2183394008" sldId="279"/>
        </pc:sldMkLst>
      </pc:sldChg>
      <pc:sldChg chg="del">
        <pc:chgData name="田畑　彰洋" userId="dce786f4-e27d-4707-8b5c-462080f533e8" providerId="ADAL" clId="{05D0CFA0-EDF1-49F8-A72C-29033EF491E2}" dt="2022-06-02T17:25:05.765" v="36748" actId="47"/>
        <pc:sldMkLst>
          <pc:docMk/>
          <pc:sldMk cId="1782326950" sldId="280"/>
        </pc:sldMkLst>
      </pc:sldChg>
      <pc:sldChg chg="del">
        <pc:chgData name="田畑　彰洋" userId="dce786f4-e27d-4707-8b5c-462080f533e8" providerId="ADAL" clId="{05D0CFA0-EDF1-49F8-A72C-29033EF491E2}" dt="2022-06-02T17:25:05.765" v="36748" actId="47"/>
        <pc:sldMkLst>
          <pc:docMk/>
          <pc:sldMk cId="1265894455" sldId="281"/>
        </pc:sldMkLst>
      </pc:sldChg>
      <pc:sldChg chg="del">
        <pc:chgData name="田畑　彰洋" userId="dce786f4-e27d-4707-8b5c-462080f533e8" providerId="ADAL" clId="{05D0CFA0-EDF1-49F8-A72C-29033EF491E2}" dt="2022-06-02T17:25:05.765" v="36748" actId="47"/>
        <pc:sldMkLst>
          <pc:docMk/>
          <pc:sldMk cId="3431975888" sldId="282"/>
        </pc:sldMkLst>
      </pc:sldChg>
      <pc:sldChg chg="del">
        <pc:chgData name="田畑　彰洋" userId="dce786f4-e27d-4707-8b5c-462080f533e8" providerId="ADAL" clId="{05D0CFA0-EDF1-49F8-A72C-29033EF491E2}" dt="2022-06-02T17:25:05.765" v="36748" actId="47"/>
        <pc:sldMkLst>
          <pc:docMk/>
          <pc:sldMk cId="2648528137" sldId="283"/>
        </pc:sldMkLst>
      </pc:sldChg>
      <pc:sldChg chg="del">
        <pc:chgData name="田畑　彰洋" userId="dce786f4-e27d-4707-8b5c-462080f533e8" providerId="ADAL" clId="{05D0CFA0-EDF1-49F8-A72C-29033EF491E2}" dt="2022-06-02T17:25:05.765" v="36748" actId="47"/>
        <pc:sldMkLst>
          <pc:docMk/>
          <pc:sldMk cId="3901527960" sldId="284"/>
        </pc:sldMkLst>
      </pc:sldChg>
      <pc:sldChg chg="del">
        <pc:chgData name="田畑　彰洋" userId="dce786f4-e27d-4707-8b5c-462080f533e8" providerId="ADAL" clId="{05D0CFA0-EDF1-49F8-A72C-29033EF491E2}" dt="2022-06-02T17:25:05.765" v="36748" actId="47"/>
        <pc:sldMkLst>
          <pc:docMk/>
          <pc:sldMk cId="2169333517" sldId="285"/>
        </pc:sldMkLst>
      </pc:sldChg>
      <pc:sldChg chg="del">
        <pc:chgData name="田畑　彰洋" userId="dce786f4-e27d-4707-8b5c-462080f533e8" providerId="ADAL" clId="{05D0CFA0-EDF1-49F8-A72C-29033EF491E2}" dt="2022-06-02T17:25:05.765" v="36748" actId="47"/>
        <pc:sldMkLst>
          <pc:docMk/>
          <pc:sldMk cId="2827394940" sldId="286"/>
        </pc:sldMkLst>
      </pc:sldChg>
      <pc:sldChg chg="del">
        <pc:chgData name="田畑　彰洋" userId="dce786f4-e27d-4707-8b5c-462080f533e8" providerId="ADAL" clId="{05D0CFA0-EDF1-49F8-A72C-29033EF491E2}" dt="2022-06-02T17:25:05.765" v="36748" actId="47"/>
        <pc:sldMkLst>
          <pc:docMk/>
          <pc:sldMk cId="960365422" sldId="287"/>
        </pc:sldMkLst>
      </pc:sldChg>
      <pc:sldChg chg="del">
        <pc:chgData name="田畑　彰洋" userId="dce786f4-e27d-4707-8b5c-462080f533e8" providerId="ADAL" clId="{05D0CFA0-EDF1-49F8-A72C-29033EF491E2}" dt="2022-06-02T17:25:05.765" v="36748" actId="47"/>
        <pc:sldMkLst>
          <pc:docMk/>
          <pc:sldMk cId="2539538307" sldId="288"/>
        </pc:sldMkLst>
      </pc:sldChg>
      <pc:sldChg chg="del">
        <pc:chgData name="田畑　彰洋" userId="dce786f4-e27d-4707-8b5c-462080f533e8" providerId="ADAL" clId="{05D0CFA0-EDF1-49F8-A72C-29033EF491E2}" dt="2022-06-02T17:25:05.765" v="36748" actId="47"/>
        <pc:sldMkLst>
          <pc:docMk/>
          <pc:sldMk cId="534122808" sldId="289"/>
        </pc:sldMkLst>
      </pc:sldChg>
      <pc:sldChg chg="del">
        <pc:chgData name="田畑　彰洋" userId="dce786f4-e27d-4707-8b5c-462080f533e8" providerId="ADAL" clId="{05D0CFA0-EDF1-49F8-A72C-29033EF491E2}" dt="2022-06-02T17:25:05.765" v="36748" actId="47"/>
        <pc:sldMkLst>
          <pc:docMk/>
          <pc:sldMk cId="1324230970" sldId="290"/>
        </pc:sldMkLst>
      </pc:sldChg>
      <pc:sldChg chg="del">
        <pc:chgData name="田畑　彰洋" userId="dce786f4-e27d-4707-8b5c-462080f533e8" providerId="ADAL" clId="{05D0CFA0-EDF1-49F8-A72C-29033EF491E2}" dt="2022-06-02T17:25:05.765" v="36748" actId="47"/>
        <pc:sldMkLst>
          <pc:docMk/>
          <pc:sldMk cId="1429806225" sldId="291"/>
        </pc:sldMkLst>
      </pc:sldChg>
      <pc:sldChg chg="del">
        <pc:chgData name="田畑　彰洋" userId="dce786f4-e27d-4707-8b5c-462080f533e8" providerId="ADAL" clId="{05D0CFA0-EDF1-49F8-A72C-29033EF491E2}" dt="2022-06-02T17:25:05.765" v="36748" actId="47"/>
        <pc:sldMkLst>
          <pc:docMk/>
          <pc:sldMk cId="1190665784" sldId="292"/>
        </pc:sldMkLst>
      </pc:sldChg>
      <pc:sldChg chg="del">
        <pc:chgData name="田畑　彰洋" userId="dce786f4-e27d-4707-8b5c-462080f533e8" providerId="ADAL" clId="{05D0CFA0-EDF1-49F8-A72C-29033EF491E2}" dt="2022-06-02T17:25:05.765" v="36748" actId="47"/>
        <pc:sldMkLst>
          <pc:docMk/>
          <pc:sldMk cId="1363956789" sldId="293"/>
        </pc:sldMkLst>
      </pc:sldChg>
      <pc:sldChg chg="del">
        <pc:chgData name="田畑　彰洋" userId="dce786f4-e27d-4707-8b5c-462080f533e8" providerId="ADAL" clId="{05D0CFA0-EDF1-49F8-A72C-29033EF491E2}" dt="2022-06-02T17:25:05.765" v="36748" actId="47"/>
        <pc:sldMkLst>
          <pc:docMk/>
          <pc:sldMk cId="4267799067" sldId="294"/>
        </pc:sldMkLst>
      </pc:sldChg>
      <pc:sldChg chg="del">
        <pc:chgData name="田畑　彰洋" userId="dce786f4-e27d-4707-8b5c-462080f533e8" providerId="ADAL" clId="{05D0CFA0-EDF1-49F8-A72C-29033EF491E2}" dt="2022-06-02T17:25:05.765" v="36748" actId="47"/>
        <pc:sldMkLst>
          <pc:docMk/>
          <pc:sldMk cId="866736297" sldId="295"/>
        </pc:sldMkLst>
      </pc:sldChg>
      <pc:sldChg chg="del">
        <pc:chgData name="田畑　彰洋" userId="dce786f4-e27d-4707-8b5c-462080f533e8" providerId="ADAL" clId="{05D0CFA0-EDF1-49F8-A72C-29033EF491E2}" dt="2022-06-02T17:25:05.765" v="36748" actId="47"/>
        <pc:sldMkLst>
          <pc:docMk/>
          <pc:sldMk cId="3075471821" sldId="297"/>
        </pc:sldMkLst>
      </pc:sldChg>
      <pc:sldChg chg="del">
        <pc:chgData name="田畑　彰洋" userId="dce786f4-e27d-4707-8b5c-462080f533e8" providerId="ADAL" clId="{05D0CFA0-EDF1-49F8-A72C-29033EF491E2}" dt="2022-06-02T17:25:05.765" v="36748" actId="47"/>
        <pc:sldMkLst>
          <pc:docMk/>
          <pc:sldMk cId="248468001" sldId="298"/>
        </pc:sldMkLst>
      </pc:sldChg>
      <pc:sldChg chg="del">
        <pc:chgData name="田畑　彰洋" userId="dce786f4-e27d-4707-8b5c-462080f533e8" providerId="ADAL" clId="{05D0CFA0-EDF1-49F8-A72C-29033EF491E2}" dt="2022-06-02T17:25:05.765" v="36748" actId="47"/>
        <pc:sldMkLst>
          <pc:docMk/>
          <pc:sldMk cId="3497343365" sldId="299"/>
        </pc:sldMkLst>
      </pc:sldChg>
      <pc:sldChg chg="del">
        <pc:chgData name="田畑　彰洋" userId="dce786f4-e27d-4707-8b5c-462080f533e8" providerId="ADAL" clId="{05D0CFA0-EDF1-49F8-A72C-29033EF491E2}" dt="2022-06-02T17:25:05.765" v="36748" actId="47"/>
        <pc:sldMkLst>
          <pc:docMk/>
          <pc:sldMk cId="2093474819" sldId="300"/>
        </pc:sldMkLst>
      </pc:sldChg>
      <pc:sldChg chg="del">
        <pc:chgData name="田畑　彰洋" userId="dce786f4-e27d-4707-8b5c-462080f533e8" providerId="ADAL" clId="{05D0CFA0-EDF1-49F8-A72C-29033EF491E2}" dt="2022-06-02T17:25:05.765" v="36748" actId="47"/>
        <pc:sldMkLst>
          <pc:docMk/>
          <pc:sldMk cId="2341625463" sldId="301"/>
        </pc:sldMkLst>
      </pc:sldChg>
      <pc:sldChg chg="del">
        <pc:chgData name="田畑　彰洋" userId="dce786f4-e27d-4707-8b5c-462080f533e8" providerId="ADAL" clId="{05D0CFA0-EDF1-49F8-A72C-29033EF491E2}" dt="2022-06-02T17:25:05.765" v="36748" actId="47"/>
        <pc:sldMkLst>
          <pc:docMk/>
          <pc:sldMk cId="2791876724" sldId="302"/>
        </pc:sldMkLst>
      </pc:sldChg>
      <pc:sldChg chg="del">
        <pc:chgData name="田畑　彰洋" userId="dce786f4-e27d-4707-8b5c-462080f533e8" providerId="ADAL" clId="{05D0CFA0-EDF1-49F8-A72C-29033EF491E2}" dt="2022-06-02T17:25:05.765" v="36748" actId="47"/>
        <pc:sldMkLst>
          <pc:docMk/>
          <pc:sldMk cId="1967117526" sldId="303"/>
        </pc:sldMkLst>
      </pc:sldChg>
      <pc:sldChg chg="del">
        <pc:chgData name="田畑　彰洋" userId="dce786f4-e27d-4707-8b5c-462080f533e8" providerId="ADAL" clId="{05D0CFA0-EDF1-49F8-A72C-29033EF491E2}" dt="2022-06-02T17:25:05.765" v="36748" actId="47"/>
        <pc:sldMkLst>
          <pc:docMk/>
          <pc:sldMk cId="4040079808" sldId="304"/>
        </pc:sldMkLst>
      </pc:sldChg>
      <pc:sldChg chg="del">
        <pc:chgData name="田畑　彰洋" userId="dce786f4-e27d-4707-8b5c-462080f533e8" providerId="ADAL" clId="{05D0CFA0-EDF1-49F8-A72C-29033EF491E2}" dt="2022-06-02T17:25:05.765" v="36748" actId="47"/>
        <pc:sldMkLst>
          <pc:docMk/>
          <pc:sldMk cId="3814715158" sldId="305"/>
        </pc:sldMkLst>
      </pc:sldChg>
      <pc:sldChg chg="del">
        <pc:chgData name="田畑　彰洋" userId="dce786f4-e27d-4707-8b5c-462080f533e8" providerId="ADAL" clId="{05D0CFA0-EDF1-49F8-A72C-29033EF491E2}" dt="2022-06-02T17:25:05.765" v="36748" actId="47"/>
        <pc:sldMkLst>
          <pc:docMk/>
          <pc:sldMk cId="1592123731" sldId="306"/>
        </pc:sldMkLst>
      </pc:sldChg>
      <pc:sldChg chg="del">
        <pc:chgData name="田畑　彰洋" userId="dce786f4-e27d-4707-8b5c-462080f533e8" providerId="ADAL" clId="{05D0CFA0-EDF1-49F8-A72C-29033EF491E2}" dt="2022-06-02T17:25:05.765" v="36748" actId="47"/>
        <pc:sldMkLst>
          <pc:docMk/>
          <pc:sldMk cId="1373482423" sldId="307"/>
        </pc:sldMkLst>
      </pc:sldChg>
      <pc:sldChg chg="del">
        <pc:chgData name="田畑　彰洋" userId="dce786f4-e27d-4707-8b5c-462080f533e8" providerId="ADAL" clId="{05D0CFA0-EDF1-49F8-A72C-29033EF491E2}" dt="2022-06-02T17:25:05.765" v="36748" actId="47"/>
        <pc:sldMkLst>
          <pc:docMk/>
          <pc:sldMk cId="1812622103" sldId="308"/>
        </pc:sldMkLst>
      </pc:sldChg>
      <pc:sldChg chg="del">
        <pc:chgData name="田畑　彰洋" userId="dce786f4-e27d-4707-8b5c-462080f533e8" providerId="ADAL" clId="{05D0CFA0-EDF1-49F8-A72C-29033EF491E2}" dt="2022-06-02T17:25:05.765" v="36748" actId="47"/>
        <pc:sldMkLst>
          <pc:docMk/>
          <pc:sldMk cId="3476083136" sldId="309"/>
        </pc:sldMkLst>
      </pc:sldChg>
      <pc:sldChg chg="del">
        <pc:chgData name="田畑　彰洋" userId="dce786f4-e27d-4707-8b5c-462080f533e8" providerId="ADAL" clId="{05D0CFA0-EDF1-49F8-A72C-29033EF491E2}" dt="2022-06-02T17:25:05.765" v="36748" actId="47"/>
        <pc:sldMkLst>
          <pc:docMk/>
          <pc:sldMk cId="300329730" sldId="310"/>
        </pc:sldMkLst>
      </pc:sldChg>
      <pc:sldChg chg="del">
        <pc:chgData name="田畑　彰洋" userId="dce786f4-e27d-4707-8b5c-462080f533e8" providerId="ADAL" clId="{05D0CFA0-EDF1-49F8-A72C-29033EF491E2}" dt="2022-06-02T17:25:05.765" v="36748" actId="47"/>
        <pc:sldMkLst>
          <pc:docMk/>
          <pc:sldMk cId="4149297053" sldId="311"/>
        </pc:sldMkLst>
      </pc:sldChg>
      <pc:sldChg chg="del">
        <pc:chgData name="田畑　彰洋" userId="dce786f4-e27d-4707-8b5c-462080f533e8" providerId="ADAL" clId="{05D0CFA0-EDF1-49F8-A72C-29033EF491E2}" dt="2022-06-02T17:25:05.765" v="36748" actId="47"/>
        <pc:sldMkLst>
          <pc:docMk/>
          <pc:sldMk cId="153305432" sldId="313"/>
        </pc:sldMkLst>
      </pc:sldChg>
      <pc:sldChg chg="del">
        <pc:chgData name="田畑　彰洋" userId="dce786f4-e27d-4707-8b5c-462080f533e8" providerId="ADAL" clId="{05D0CFA0-EDF1-49F8-A72C-29033EF491E2}" dt="2022-06-02T17:25:05.765" v="36748" actId="47"/>
        <pc:sldMkLst>
          <pc:docMk/>
          <pc:sldMk cId="350843458" sldId="314"/>
        </pc:sldMkLst>
      </pc:sldChg>
      <pc:sldChg chg="addSp delSp modSp new mod chgLayout">
        <pc:chgData name="田畑　彰洋" userId="dce786f4-e27d-4707-8b5c-462080f533e8" providerId="ADAL" clId="{05D0CFA0-EDF1-49F8-A72C-29033EF491E2}" dt="2022-06-01T17:44:02.199" v="12330" actId="6549"/>
        <pc:sldMkLst>
          <pc:docMk/>
          <pc:sldMk cId="3364598745" sldId="315"/>
        </pc:sldMkLst>
        <pc:spChg chg="mod ord">
          <ac:chgData name="田畑　彰洋" userId="dce786f4-e27d-4707-8b5c-462080f533e8" providerId="ADAL" clId="{05D0CFA0-EDF1-49F8-A72C-29033EF491E2}" dt="2022-05-31T11:58:43.871" v="4363" actId="700"/>
          <ac:spMkLst>
            <pc:docMk/>
            <pc:sldMk cId="3364598745" sldId="315"/>
            <ac:spMk id="2" creationId="{C5478ECE-FB6B-D66C-4158-C56606BC29B1}"/>
          </ac:spMkLst>
        </pc:spChg>
        <pc:spChg chg="mod ord">
          <ac:chgData name="田畑　彰洋" userId="dce786f4-e27d-4707-8b5c-462080f533e8" providerId="ADAL" clId="{05D0CFA0-EDF1-49F8-A72C-29033EF491E2}" dt="2022-06-01T17:44:02.199" v="12330" actId="6549"/>
          <ac:spMkLst>
            <pc:docMk/>
            <pc:sldMk cId="3364598745" sldId="315"/>
            <ac:spMk id="3" creationId="{036E7CAB-2C41-A0CD-4251-4E3E12FA656C}"/>
          </ac:spMkLst>
        </pc:spChg>
        <pc:spChg chg="mod ord">
          <ac:chgData name="田畑　彰洋" userId="dce786f4-e27d-4707-8b5c-462080f533e8" providerId="ADAL" clId="{05D0CFA0-EDF1-49F8-A72C-29033EF491E2}" dt="2022-05-31T11:58:43.871" v="4363" actId="700"/>
          <ac:spMkLst>
            <pc:docMk/>
            <pc:sldMk cId="3364598745" sldId="315"/>
            <ac:spMk id="4" creationId="{1A740E22-0242-6FA0-465D-53E2CD7F73E0}"/>
          </ac:spMkLst>
        </pc:spChg>
        <pc:spChg chg="mod ord">
          <ac:chgData name="田畑　彰洋" userId="dce786f4-e27d-4707-8b5c-462080f533e8" providerId="ADAL" clId="{05D0CFA0-EDF1-49F8-A72C-29033EF491E2}" dt="2022-05-31T11:58:43.871" v="4363" actId="700"/>
          <ac:spMkLst>
            <pc:docMk/>
            <pc:sldMk cId="3364598745" sldId="315"/>
            <ac:spMk id="5" creationId="{A54D8DE5-4FDD-6D52-8640-0E4404F5A05C}"/>
          </ac:spMkLst>
        </pc:spChg>
        <pc:spChg chg="mod ord">
          <ac:chgData name="田畑　彰洋" userId="dce786f4-e27d-4707-8b5c-462080f533e8" providerId="ADAL" clId="{05D0CFA0-EDF1-49F8-A72C-29033EF491E2}" dt="2022-05-31T11:58:43.871" v="4363" actId="700"/>
          <ac:spMkLst>
            <pc:docMk/>
            <pc:sldMk cId="3364598745" sldId="315"/>
            <ac:spMk id="6" creationId="{8C3AED6D-CF27-0B1E-DAB1-A7B027A5C10A}"/>
          </ac:spMkLst>
        </pc:spChg>
        <pc:spChg chg="add del mod">
          <ac:chgData name="田畑　彰洋" userId="dce786f4-e27d-4707-8b5c-462080f533e8" providerId="ADAL" clId="{05D0CFA0-EDF1-49F8-A72C-29033EF491E2}" dt="2022-05-31T11:58:36.988" v="4362"/>
          <ac:spMkLst>
            <pc:docMk/>
            <pc:sldMk cId="3364598745" sldId="315"/>
            <ac:spMk id="7" creationId="{562BE65E-A36D-32C6-420F-7CD682C0EBEB}"/>
          </ac:spMkLst>
        </pc:spChg>
        <pc:spChg chg="add del mod">
          <ac:chgData name="田畑　彰洋" userId="dce786f4-e27d-4707-8b5c-462080f533e8" providerId="ADAL" clId="{05D0CFA0-EDF1-49F8-A72C-29033EF491E2}" dt="2022-05-31T11:58:36.988" v="4362"/>
          <ac:spMkLst>
            <pc:docMk/>
            <pc:sldMk cId="3364598745" sldId="315"/>
            <ac:spMk id="8" creationId="{0EA5F2DA-9B97-96A5-511B-D60CEA4DE063}"/>
          </ac:spMkLst>
        </pc:spChg>
        <pc:spChg chg="add del mod">
          <ac:chgData name="田畑　彰洋" userId="dce786f4-e27d-4707-8b5c-462080f533e8" providerId="ADAL" clId="{05D0CFA0-EDF1-49F8-A72C-29033EF491E2}" dt="2022-05-31T11:58:36.988" v="4362"/>
          <ac:spMkLst>
            <pc:docMk/>
            <pc:sldMk cId="3364598745" sldId="315"/>
            <ac:spMk id="9" creationId="{10A1C03A-4AE8-5A72-5243-CD2EEF7A9413}"/>
          </ac:spMkLst>
        </pc:spChg>
        <pc:spChg chg="add del mod">
          <ac:chgData name="田畑　彰洋" userId="dce786f4-e27d-4707-8b5c-462080f533e8" providerId="ADAL" clId="{05D0CFA0-EDF1-49F8-A72C-29033EF491E2}" dt="2022-05-31T11:58:36.988" v="4362"/>
          <ac:spMkLst>
            <pc:docMk/>
            <pc:sldMk cId="3364598745" sldId="315"/>
            <ac:spMk id="10" creationId="{F4019E8D-25DF-6539-424D-AA179477D20F}"/>
          </ac:spMkLst>
        </pc:spChg>
        <pc:spChg chg="add del mod">
          <ac:chgData name="田畑　彰洋" userId="dce786f4-e27d-4707-8b5c-462080f533e8" providerId="ADAL" clId="{05D0CFA0-EDF1-49F8-A72C-29033EF491E2}" dt="2022-05-31T11:58:36.988" v="4362"/>
          <ac:spMkLst>
            <pc:docMk/>
            <pc:sldMk cId="3364598745" sldId="315"/>
            <ac:spMk id="11" creationId="{0E9D0BB9-E738-E791-8F33-A52C26DD44C7}"/>
          </ac:spMkLst>
        </pc:spChg>
        <pc:spChg chg="add del mod">
          <ac:chgData name="田畑　彰洋" userId="dce786f4-e27d-4707-8b5c-462080f533e8" providerId="ADAL" clId="{05D0CFA0-EDF1-49F8-A72C-29033EF491E2}" dt="2022-05-31T11:58:36.988" v="4362"/>
          <ac:spMkLst>
            <pc:docMk/>
            <pc:sldMk cId="3364598745" sldId="315"/>
            <ac:spMk id="12" creationId="{E8231C44-2431-4094-0AEF-5A11F3EE3A92}"/>
          </ac:spMkLst>
        </pc:spChg>
        <pc:spChg chg="add mod ord">
          <ac:chgData name="田畑　彰洋" userId="dce786f4-e27d-4707-8b5c-462080f533e8" providerId="ADAL" clId="{05D0CFA0-EDF1-49F8-A72C-29033EF491E2}" dt="2022-05-31T11:58:43.871" v="4363" actId="700"/>
          <ac:spMkLst>
            <pc:docMk/>
            <pc:sldMk cId="3364598745" sldId="315"/>
            <ac:spMk id="13" creationId="{4ABB82DA-71E1-2E61-2814-E24E2756CDB1}"/>
          </ac:spMkLst>
        </pc:spChg>
      </pc:sldChg>
      <pc:sldChg chg="modSp new del mod">
        <pc:chgData name="田畑　彰洋" userId="dce786f4-e27d-4707-8b5c-462080f533e8" providerId="ADAL" clId="{05D0CFA0-EDF1-49F8-A72C-29033EF491E2}" dt="2022-06-02T17:25:05.765" v="36748" actId="47"/>
        <pc:sldMkLst>
          <pc:docMk/>
          <pc:sldMk cId="3003209718" sldId="316"/>
        </pc:sldMkLst>
        <pc:spChg chg="mod">
          <ac:chgData name="田畑　彰洋" userId="dce786f4-e27d-4707-8b5c-462080f533e8" providerId="ADAL" clId="{05D0CFA0-EDF1-49F8-A72C-29033EF491E2}" dt="2022-05-31T10:04:07.901" v="552"/>
          <ac:spMkLst>
            <pc:docMk/>
            <pc:sldMk cId="3003209718" sldId="316"/>
            <ac:spMk id="2" creationId="{CC9B1DFA-B175-C8BA-C28D-AAC4AF327993}"/>
          </ac:spMkLst>
        </pc:spChg>
      </pc:sldChg>
      <pc:sldChg chg="addSp delSp modSp new mod ord chgLayout modNotesTx">
        <pc:chgData name="田畑　彰洋" userId="dce786f4-e27d-4707-8b5c-462080f533e8" providerId="ADAL" clId="{05D0CFA0-EDF1-49F8-A72C-29033EF491E2}" dt="2022-06-02T17:57:06.765" v="37915" actId="12"/>
        <pc:sldMkLst>
          <pc:docMk/>
          <pc:sldMk cId="773919019" sldId="317"/>
        </pc:sldMkLst>
        <pc:spChg chg="mod ord">
          <ac:chgData name="田畑　彰洋" userId="dce786f4-e27d-4707-8b5c-462080f533e8" providerId="ADAL" clId="{05D0CFA0-EDF1-49F8-A72C-29033EF491E2}" dt="2022-05-31T11:58:57.238" v="4366" actId="700"/>
          <ac:spMkLst>
            <pc:docMk/>
            <pc:sldMk cId="773919019" sldId="317"/>
            <ac:spMk id="2" creationId="{0131BAA0-7167-D661-BF9C-24866ACB861C}"/>
          </ac:spMkLst>
        </pc:spChg>
        <pc:spChg chg="mod ord">
          <ac:chgData name="田畑　彰洋" userId="dce786f4-e27d-4707-8b5c-462080f533e8" providerId="ADAL" clId="{05D0CFA0-EDF1-49F8-A72C-29033EF491E2}" dt="2022-06-02T17:33:23.045" v="37448" actId="113"/>
          <ac:spMkLst>
            <pc:docMk/>
            <pc:sldMk cId="773919019" sldId="317"/>
            <ac:spMk id="3" creationId="{02234F0B-D175-9D05-894D-3478226BE5BB}"/>
          </ac:spMkLst>
        </pc:spChg>
        <pc:spChg chg="mod ord">
          <ac:chgData name="田畑　彰洋" userId="dce786f4-e27d-4707-8b5c-462080f533e8" providerId="ADAL" clId="{05D0CFA0-EDF1-49F8-A72C-29033EF491E2}" dt="2022-05-31T11:58:57.238" v="4366" actId="700"/>
          <ac:spMkLst>
            <pc:docMk/>
            <pc:sldMk cId="773919019" sldId="317"/>
            <ac:spMk id="4" creationId="{2391608E-F138-9DE5-CB7E-F1FA89C807EE}"/>
          </ac:spMkLst>
        </pc:spChg>
        <pc:spChg chg="mod ord">
          <ac:chgData name="田畑　彰洋" userId="dce786f4-e27d-4707-8b5c-462080f533e8" providerId="ADAL" clId="{05D0CFA0-EDF1-49F8-A72C-29033EF491E2}" dt="2022-05-31T11:58:57.238" v="4366" actId="700"/>
          <ac:spMkLst>
            <pc:docMk/>
            <pc:sldMk cId="773919019" sldId="317"/>
            <ac:spMk id="5" creationId="{C86CD634-384A-0360-618A-5CE42F7E5E48}"/>
          </ac:spMkLst>
        </pc:spChg>
        <pc:spChg chg="mod ord">
          <ac:chgData name="田畑　彰洋" userId="dce786f4-e27d-4707-8b5c-462080f533e8" providerId="ADAL" clId="{05D0CFA0-EDF1-49F8-A72C-29033EF491E2}" dt="2022-05-31T11:58:57.238" v="4366" actId="700"/>
          <ac:spMkLst>
            <pc:docMk/>
            <pc:sldMk cId="773919019" sldId="317"/>
            <ac:spMk id="6" creationId="{A81525E7-ADDB-E4D6-F7B9-0E6AE1B2EDA3}"/>
          </ac:spMkLst>
        </pc:spChg>
        <pc:spChg chg="add del mod ord">
          <ac:chgData name="田畑　彰洋" userId="dce786f4-e27d-4707-8b5c-462080f533e8" providerId="ADAL" clId="{05D0CFA0-EDF1-49F8-A72C-29033EF491E2}" dt="2022-05-31T11:59:39.953" v="4375"/>
          <ac:spMkLst>
            <pc:docMk/>
            <pc:sldMk cId="773919019" sldId="317"/>
            <ac:spMk id="7" creationId="{C1491B1C-DDB9-A4CB-AEDD-21907DA34D90}"/>
          </ac:spMkLst>
        </pc:spChg>
        <pc:spChg chg="add mod">
          <ac:chgData name="田畑　彰洋" userId="dce786f4-e27d-4707-8b5c-462080f533e8" providerId="ADAL" clId="{05D0CFA0-EDF1-49F8-A72C-29033EF491E2}" dt="2022-05-31T11:59:39.953" v="4375"/>
          <ac:spMkLst>
            <pc:docMk/>
            <pc:sldMk cId="773919019" sldId="317"/>
            <ac:spMk id="8" creationId="{E887301E-F898-414A-793E-0B0849F1DCBE}"/>
          </ac:spMkLst>
        </pc:spChg>
      </pc:sldChg>
      <pc:sldChg chg="modSp add mod">
        <pc:chgData name="田畑　彰洋" userId="dce786f4-e27d-4707-8b5c-462080f533e8" providerId="ADAL" clId="{05D0CFA0-EDF1-49F8-A72C-29033EF491E2}" dt="2022-06-02T17:55:52.053" v="37883" actId="123"/>
        <pc:sldMkLst>
          <pc:docMk/>
          <pc:sldMk cId="388641866" sldId="318"/>
        </pc:sldMkLst>
        <pc:spChg chg="mod">
          <ac:chgData name="田畑　彰洋" userId="dce786f4-e27d-4707-8b5c-462080f533e8" providerId="ADAL" clId="{05D0CFA0-EDF1-49F8-A72C-29033EF491E2}" dt="2022-06-02T17:55:52.053" v="37883" actId="123"/>
          <ac:spMkLst>
            <pc:docMk/>
            <pc:sldMk cId="388641866" sldId="318"/>
            <ac:spMk id="3" creationId="{3FBE718E-BB67-7AEE-D698-35DFFE76C4E8}"/>
          </ac:spMkLst>
        </pc:spChg>
        <pc:spChg chg="mod">
          <ac:chgData name="田畑　彰洋" userId="dce786f4-e27d-4707-8b5c-462080f533e8" providerId="ADAL" clId="{05D0CFA0-EDF1-49F8-A72C-29033EF491E2}" dt="2022-06-02T17:21:18.777" v="36208"/>
          <ac:spMkLst>
            <pc:docMk/>
            <pc:sldMk cId="388641866" sldId="318"/>
            <ac:spMk id="8" creationId="{2F62B510-2256-1A99-A288-C5DFC9AD61B9}"/>
          </ac:spMkLst>
        </pc:spChg>
      </pc:sldChg>
      <pc:sldChg chg="addSp delSp modSp new del mod ord chgLayout">
        <pc:chgData name="田畑　彰洋" userId="dce786f4-e27d-4707-8b5c-462080f533e8" providerId="ADAL" clId="{05D0CFA0-EDF1-49F8-A72C-29033EF491E2}" dt="2022-06-02T17:21:02.857" v="36206" actId="2696"/>
        <pc:sldMkLst>
          <pc:docMk/>
          <pc:sldMk cId="1329273827" sldId="318"/>
        </pc:sldMkLst>
        <pc:spChg chg="mod ord">
          <ac:chgData name="田畑　彰洋" userId="dce786f4-e27d-4707-8b5c-462080f533e8" providerId="ADAL" clId="{05D0CFA0-EDF1-49F8-A72C-29033EF491E2}" dt="2022-05-31T11:59:03.214" v="4367" actId="700"/>
          <ac:spMkLst>
            <pc:docMk/>
            <pc:sldMk cId="1329273827" sldId="318"/>
            <ac:spMk id="2" creationId="{A228733C-AD7D-5775-8BDD-2616AB3D212B}"/>
          </ac:spMkLst>
        </pc:spChg>
        <pc:spChg chg="mod ord">
          <ac:chgData name="田畑　彰洋" userId="dce786f4-e27d-4707-8b5c-462080f533e8" providerId="ADAL" clId="{05D0CFA0-EDF1-49F8-A72C-29033EF491E2}" dt="2022-05-31T11:59:03.214" v="4367" actId="700"/>
          <ac:spMkLst>
            <pc:docMk/>
            <pc:sldMk cId="1329273827" sldId="318"/>
            <ac:spMk id="3" creationId="{3FBE718E-BB67-7AEE-D698-35DFFE76C4E8}"/>
          </ac:spMkLst>
        </pc:spChg>
        <pc:spChg chg="mod ord">
          <ac:chgData name="田畑　彰洋" userId="dce786f4-e27d-4707-8b5c-462080f533e8" providerId="ADAL" clId="{05D0CFA0-EDF1-49F8-A72C-29033EF491E2}" dt="2022-05-31T11:59:03.214" v="4367" actId="700"/>
          <ac:spMkLst>
            <pc:docMk/>
            <pc:sldMk cId="1329273827" sldId="318"/>
            <ac:spMk id="4" creationId="{954CE48D-84B8-2052-9D94-D14CBCB0A9DF}"/>
          </ac:spMkLst>
        </pc:spChg>
        <pc:spChg chg="mod ord">
          <ac:chgData name="田畑　彰洋" userId="dce786f4-e27d-4707-8b5c-462080f533e8" providerId="ADAL" clId="{05D0CFA0-EDF1-49F8-A72C-29033EF491E2}" dt="2022-05-31T11:59:03.214" v="4367" actId="700"/>
          <ac:spMkLst>
            <pc:docMk/>
            <pc:sldMk cId="1329273827" sldId="318"/>
            <ac:spMk id="5" creationId="{517C743F-7651-1DBF-DD5C-366189533D65}"/>
          </ac:spMkLst>
        </pc:spChg>
        <pc:spChg chg="mod ord">
          <ac:chgData name="田畑　彰洋" userId="dce786f4-e27d-4707-8b5c-462080f533e8" providerId="ADAL" clId="{05D0CFA0-EDF1-49F8-A72C-29033EF491E2}" dt="2022-05-31T11:59:03.214" v="4367" actId="700"/>
          <ac:spMkLst>
            <pc:docMk/>
            <pc:sldMk cId="1329273827" sldId="318"/>
            <ac:spMk id="6" creationId="{6EDC0354-0692-BC06-5C49-9F22E6C1CF05}"/>
          </ac:spMkLst>
        </pc:spChg>
        <pc:spChg chg="add del mod ord">
          <ac:chgData name="田畑　彰洋" userId="dce786f4-e27d-4707-8b5c-462080f533e8" providerId="ADAL" clId="{05D0CFA0-EDF1-49F8-A72C-29033EF491E2}" dt="2022-05-31T11:59:37.886" v="4374"/>
          <ac:spMkLst>
            <pc:docMk/>
            <pc:sldMk cId="1329273827" sldId="318"/>
            <ac:spMk id="7" creationId="{4ABB1E93-FDB9-BB53-4411-2834C4140EAE}"/>
          </ac:spMkLst>
        </pc:spChg>
        <pc:spChg chg="add mod">
          <ac:chgData name="田畑　彰洋" userId="dce786f4-e27d-4707-8b5c-462080f533e8" providerId="ADAL" clId="{05D0CFA0-EDF1-49F8-A72C-29033EF491E2}" dt="2022-05-31T11:59:37.886" v="4374"/>
          <ac:spMkLst>
            <pc:docMk/>
            <pc:sldMk cId="1329273827" sldId="318"/>
            <ac:spMk id="8" creationId="{2F62B510-2256-1A99-A288-C5DFC9AD61B9}"/>
          </ac:spMkLst>
        </pc:spChg>
      </pc:sldChg>
      <pc:sldChg chg="modSp new del mod ord">
        <pc:chgData name="田畑　彰洋" userId="dce786f4-e27d-4707-8b5c-462080f533e8" providerId="ADAL" clId="{05D0CFA0-EDF1-49F8-A72C-29033EF491E2}" dt="2022-05-31T11:57:56.407" v="4357" actId="47"/>
        <pc:sldMkLst>
          <pc:docMk/>
          <pc:sldMk cId="150719447" sldId="319"/>
        </pc:sldMkLst>
        <pc:spChg chg="mod">
          <ac:chgData name="田畑　彰洋" userId="dce786f4-e27d-4707-8b5c-462080f533e8" providerId="ADAL" clId="{05D0CFA0-EDF1-49F8-A72C-29033EF491E2}" dt="2022-05-31T11:02:59.354" v="2994"/>
          <ac:spMkLst>
            <pc:docMk/>
            <pc:sldMk cId="150719447" sldId="319"/>
            <ac:spMk id="2" creationId="{7FD81B89-1818-7FB8-8023-7D2E1829B0DB}"/>
          </ac:spMkLst>
        </pc:spChg>
        <pc:spChg chg="mod">
          <ac:chgData name="田畑　彰洋" userId="dce786f4-e27d-4707-8b5c-462080f533e8" providerId="ADAL" clId="{05D0CFA0-EDF1-49F8-A72C-29033EF491E2}" dt="2022-05-31T11:46:50.609" v="4267" actId="14"/>
          <ac:spMkLst>
            <pc:docMk/>
            <pc:sldMk cId="150719447" sldId="319"/>
            <ac:spMk id="3" creationId="{EA68F63A-374D-4FFB-0153-51BE1A260FCF}"/>
          </ac:spMkLst>
        </pc:spChg>
      </pc:sldChg>
      <pc:sldChg chg="addSp delSp modSp new mod ord chgLayout modNotesTx">
        <pc:chgData name="田畑　彰洋" userId="dce786f4-e27d-4707-8b5c-462080f533e8" providerId="ADAL" clId="{05D0CFA0-EDF1-49F8-A72C-29033EF491E2}" dt="2022-05-31T17:18:02.716" v="7840" actId="179"/>
        <pc:sldMkLst>
          <pc:docMk/>
          <pc:sldMk cId="1963407369" sldId="320"/>
        </pc:sldMkLst>
        <pc:spChg chg="mod ord">
          <ac:chgData name="田畑　彰洋" userId="dce786f4-e27d-4707-8b5c-462080f533e8" providerId="ADAL" clId="{05D0CFA0-EDF1-49F8-A72C-29033EF491E2}" dt="2022-05-31T11:59:31.014" v="4372" actId="700"/>
          <ac:spMkLst>
            <pc:docMk/>
            <pc:sldMk cId="1963407369" sldId="320"/>
            <ac:spMk id="2" creationId="{64EBD0B4-1D78-F569-7712-67579FC26F33}"/>
          </ac:spMkLst>
        </pc:spChg>
        <pc:spChg chg="mod ord">
          <ac:chgData name="田畑　彰洋" userId="dce786f4-e27d-4707-8b5c-462080f533e8" providerId="ADAL" clId="{05D0CFA0-EDF1-49F8-A72C-29033EF491E2}" dt="2022-05-31T17:18:02.716" v="7840" actId="179"/>
          <ac:spMkLst>
            <pc:docMk/>
            <pc:sldMk cId="1963407369" sldId="320"/>
            <ac:spMk id="3" creationId="{CECBE9D3-5C6F-C144-110F-2B995067A5CE}"/>
          </ac:spMkLst>
        </pc:spChg>
        <pc:spChg chg="mod ord">
          <ac:chgData name="田畑　彰洋" userId="dce786f4-e27d-4707-8b5c-462080f533e8" providerId="ADAL" clId="{05D0CFA0-EDF1-49F8-A72C-29033EF491E2}" dt="2022-05-31T11:59:31.014" v="4372" actId="700"/>
          <ac:spMkLst>
            <pc:docMk/>
            <pc:sldMk cId="1963407369" sldId="320"/>
            <ac:spMk id="4" creationId="{F1BA2C78-D32D-B69D-D397-80864A7B4CDB}"/>
          </ac:spMkLst>
        </pc:spChg>
        <pc:spChg chg="mod ord">
          <ac:chgData name="田畑　彰洋" userId="dce786f4-e27d-4707-8b5c-462080f533e8" providerId="ADAL" clId="{05D0CFA0-EDF1-49F8-A72C-29033EF491E2}" dt="2022-05-31T11:59:31.014" v="4372" actId="700"/>
          <ac:spMkLst>
            <pc:docMk/>
            <pc:sldMk cId="1963407369" sldId="320"/>
            <ac:spMk id="5" creationId="{3B65D27C-3453-8303-CC93-D5E38E1C7763}"/>
          </ac:spMkLst>
        </pc:spChg>
        <pc:spChg chg="mod ord">
          <ac:chgData name="田畑　彰洋" userId="dce786f4-e27d-4707-8b5c-462080f533e8" providerId="ADAL" clId="{05D0CFA0-EDF1-49F8-A72C-29033EF491E2}" dt="2022-05-31T11:59:31.014" v="4372" actId="700"/>
          <ac:spMkLst>
            <pc:docMk/>
            <pc:sldMk cId="1963407369" sldId="320"/>
            <ac:spMk id="6" creationId="{0F1DB5EB-DC47-1A47-21E0-5D206D64B6CF}"/>
          </ac:spMkLst>
        </pc:spChg>
        <pc:spChg chg="add mod">
          <ac:chgData name="田畑　彰洋" userId="dce786f4-e27d-4707-8b5c-462080f533e8" providerId="ADAL" clId="{05D0CFA0-EDF1-49F8-A72C-29033EF491E2}" dt="2022-05-31T11:41:17.789" v="4012" actId="1035"/>
          <ac:spMkLst>
            <pc:docMk/>
            <pc:sldMk cId="1963407369" sldId="320"/>
            <ac:spMk id="7" creationId="{236CB081-3BFF-CD2E-BE70-CC1AF9892D28}"/>
          </ac:spMkLst>
        </pc:spChg>
        <pc:spChg chg="add mod">
          <ac:chgData name="田畑　彰洋" userId="dce786f4-e27d-4707-8b5c-462080f533e8" providerId="ADAL" clId="{05D0CFA0-EDF1-49F8-A72C-29033EF491E2}" dt="2022-05-31T11:43:25.109" v="4128" actId="120"/>
          <ac:spMkLst>
            <pc:docMk/>
            <pc:sldMk cId="1963407369" sldId="320"/>
            <ac:spMk id="8" creationId="{C1821602-3F72-5B1B-D8CF-AACA8A140E23}"/>
          </ac:spMkLst>
        </pc:spChg>
        <pc:spChg chg="add del mod ord">
          <ac:chgData name="田畑　彰洋" userId="dce786f4-e27d-4707-8b5c-462080f533e8" providerId="ADAL" clId="{05D0CFA0-EDF1-49F8-A72C-29033EF491E2}" dt="2022-05-31T11:59:36.296" v="4373"/>
          <ac:spMkLst>
            <pc:docMk/>
            <pc:sldMk cId="1963407369" sldId="320"/>
            <ac:spMk id="9" creationId="{ADB6C2DB-8428-BA17-862A-7E0B23DB33EF}"/>
          </ac:spMkLst>
        </pc:spChg>
        <pc:spChg chg="add mod">
          <ac:chgData name="田畑　彰洋" userId="dce786f4-e27d-4707-8b5c-462080f533e8" providerId="ADAL" clId="{05D0CFA0-EDF1-49F8-A72C-29033EF491E2}" dt="2022-05-31T11:59:36.296" v="4373"/>
          <ac:spMkLst>
            <pc:docMk/>
            <pc:sldMk cId="1963407369" sldId="320"/>
            <ac:spMk id="10" creationId="{5A131790-90D3-52AC-2EE8-2EC419CA291B}"/>
          </ac:spMkLst>
        </pc:spChg>
      </pc:sldChg>
      <pc:sldChg chg="new del ord">
        <pc:chgData name="田畑　彰洋" userId="dce786f4-e27d-4707-8b5c-462080f533e8" providerId="ADAL" clId="{05D0CFA0-EDF1-49F8-A72C-29033EF491E2}" dt="2022-05-31T11:55:15.474" v="4322" actId="47"/>
        <pc:sldMkLst>
          <pc:docMk/>
          <pc:sldMk cId="1448477270" sldId="321"/>
        </pc:sldMkLst>
      </pc:sldChg>
      <pc:sldChg chg="addSp modSp add mod chgLayout">
        <pc:chgData name="田畑　彰洋" userId="dce786f4-e27d-4707-8b5c-462080f533e8" providerId="ADAL" clId="{05D0CFA0-EDF1-49F8-A72C-29033EF491E2}" dt="2022-06-01T17:44:04.377" v="12331" actId="6549"/>
        <pc:sldMkLst>
          <pc:docMk/>
          <pc:sldMk cId="3185588535" sldId="322"/>
        </pc:sldMkLst>
        <pc:spChg chg="mod ord">
          <ac:chgData name="田畑　彰洋" userId="dce786f4-e27d-4707-8b5c-462080f533e8" providerId="ADAL" clId="{05D0CFA0-EDF1-49F8-A72C-29033EF491E2}" dt="2022-05-31T11:58:50.899" v="4365" actId="700"/>
          <ac:spMkLst>
            <pc:docMk/>
            <pc:sldMk cId="3185588535" sldId="322"/>
            <ac:spMk id="2" creationId="{C5478ECE-FB6B-D66C-4158-C56606BC29B1}"/>
          </ac:spMkLst>
        </pc:spChg>
        <pc:spChg chg="mod ord">
          <ac:chgData name="田畑　彰洋" userId="dce786f4-e27d-4707-8b5c-462080f533e8" providerId="ADAL" clId="{05D0CFA0-EDF1-49F8-A72C-29033EF491E2}" dt="2022-06-01T17:44:04.377" v="12331" actId="6549"/>
          <ac:spMkLst>
            <pc:docMk/>
            <pc:sldMk cId="3185588535" sldId="322"/>
            <ac:spMk id="3" creationId="{036E7CAB-2C41-A0CD-4251-4E3E12FA656C}"/>
          </ac:spMkLst>
        </pc:spChg>
        <pc:spChg chg="mod ord">
          <ac:chgData name="田畑　彰洋" userId="dce786f4-e27d-4707-8b5c-462080f533e8" providerId="ADAL" clId="{05D0CFA0-EDF1-49F8-A72C-29033EF491E2}" dt="2022-05-31T11:58:50.899" v="4365" actId="700"/>
          <ac:spMkLst>
            <pc:docMk/>
            <pc:sldMk cId="3185588535" sldId="322"/>
            <ac:spMk id="4" creationId="{1A740E22-0242-6FA0-465D-53E2CD7F73E0}"/>
          </ac:spMkLst>
        </pc:spChg>
        <pc:spChg chg="mod ord">
          <ac:chgData name="田畑　彰洋" userId="dce786f4-e27d-4707-8b5c-462080f533e8" providerId="ADAL" clId="{05D0CFA0-EDF1-49F8-A72C-29033EF491E2}" dt="2022-05-31T11:58:50.899" v="4365" actId="700"/>
          <ac:spMkLst>
            <pc:docMk/>
            <pc:sldMk cId="3185588535" sldId="322"/>
            <ac:spMk id="5" creationId="{A54D8DE5-4FDD-6D52-8640-0E4404F5A05C}"/>
          </ac:spMkLst>
        </pc:spChg>
        <pc:spChg chg="mod ord">
          <ac:chgData name="田畑　彰洋" userId="dce786f4-e27d-4707-8b5c-462080f533e8" providerId="ADAL" clId="{05D0CFA0-EDF1-49F8-A72C-29033EF491E2}" dt="2022-05-31T11:58:50.899" v="4365" actId="700"/>
          <ac:spMkLst>
            <pc:docMk/>
            <pc:sldMk cId="3185588535" sldId="322"/>
            <ac:spMk id="6" creationId="{8C3AED6D-CF27-0B1E-DAB1-A7B027A5C10A}"/>
          </ac:spMkLst>
        </pc:spChg>
        <pc:spChg chg="add mod ord">
          <ac:chgData name="田畑　彰洋" userId="dce786f4-e27d-4707-8b5c-462080f533e8" providerId="ADAL" clId="{05D0CFA0-EDF1-49F8-A72C-29033EF491E2}" dt="2022-05-31T11:58:50.899" v="4365" actId="700"/>
          <ac:spMkLst>
            <pc:docMk/>
            <pc:sldMk cId="3185588535" sldId="322"/>
            <ac:spMk id="7" creationId="{8CE9F334-F9C2-498B-C679-4F1A991DBE92}"/>
          </ac:spMkLst>
        </pc:spChg>
      </pc:sldChg>
      <pc:sldChg chg="modSp add mod">
        <pc:chgData name="田畑　彰洋" userId="dce786f4-e27d-4707-8b5c-462080f533e8" providerId="ADAL" clId="{05D0CFA0-EDF1-49F8-A72C-29033EF491E2}" dt="2022-06-01T17:44:18.941" v="12333" actId="6549"/>
        <pc:sldMkLst>
          <pc:docMk/>
          <pc:sldMk cId="1360680423" sldId="323"/>
        </pc:sldMkLst>
        <pc:spChg chg="mod">
          <ac:chgData name="田畑　彰洋" userId="dce786f4-e27d-4707-8b5c-462080f533e8" providerId="ADAL" clId="{05D0CFA0-EDF1-49F8-A72C-29033EF491E2}" dt="2022-06-01T17:44:18.941" v="12333" actId="6549"/>
          <ac:spMkLst>
            <pc:docMk/>
            <pc:sldMk cId="1360680423" sldId="323"/>
            <ac:spMk id="3" creationId="{036E7CAB-2C41-A0CD-4251-4E3E12FA656C}"/>
          </ac:spMkLst>
        </pc:spChg>
      </pc:sldChg>
      <pc:sldChg chg="modSp add mod">
        <pc:chgData name="田畑　彰洋" userId="dce786f4-e27d-4707-8b5c-462080f533e8" providerId="ADAL" clId="{05D0CFA0-EDF1-49F8-A72C-29033EF491E2}" dt="2022-06-01T17:44:13.889" v="12332" actId="6549"/>
        <pc:sldMkLst>
          <pc:docMk/>
          <pc:sldMk cId="271730095" sldId="324"/>
        </pc:sldMkLst>
        <pc:spChg chg="mod">
          <ac:chgData name="田畑　彰洋" userId="dce786f4-e27d-4707-8b5c-462080f533e8" providerId="ADAL" clId="{05D0CFA0-EDF1-49F8-A72C-29033EF491E2}" dt="2022-06-01T17:44:13.889" v="12332" actId="6549"/>
          <ac:spMkLst>
            <pc:docMk/>
            <pc:sldMk cId="271730095" sldId="324"/>
            <ac:spMk id="3" creationId="{036E7CAB-2C41-A0CD-4251-4E3E12FA656C}"/>
          </ac:spMkLst>
        </pc:spChg>
      </pc:sldChg>
      <pc:sldChg chg="modSp add mod">
        <pc:chgData name="田畑　彰洋" userId="dce786f4-e27d-4707-8b5c-462080f533e8" providerId="ADAL" clId="{05D0CFA0-EDF1-49F8-A72C-29033EF491E2}" dt="2022-06-01T17:44:25.612" v="12334" actId="6549"/>
        <pc:sldMkLst>
          <pc:docMk/>
          <pc:sldMk cId="3054455488" sldId="325"/>
        </pc:sldMkLst>
        <pc:spChg chg="mod">
          <ac:chgData name="田畑　彰洋" userId="dce786f4-e27d-4707-8b5c-462080f533e8" providerId="ADAL" clId="{05D0CFA0-EDF1-49F8-A72C-29033EF491E2}" dt="2022-06-01T17:44:25.612" v="12334" actId="6549"/>
          <ac:spMkLst>
            <pc:docMk/>
            <pc:sldMk cId="3054455488" sldId="325"/>
            <ac:spMk id="3" creationId="{036E7CAB-2C41-A0CD-4251-4E3E12FA656C}"/>
          </ac:spMkLst>
        </pc:spChg>
      </pc:sldChg>
      <pc:sldChg chg="modSp add mod">
        <pc:chgData name="田畑　彰洋" userId="dce786f4-e27d-4707-8b5c-462080f533e8" providerId="ADAL" clId="{05D0CFA0-EDF1-49F8-A72C-29033EF491E2}" dt="2022-06-01T17:44:40.023" v="12355" actId="6549"/>
        <pc:sldMkLst>
          <pc:docMk/>
          <pc:sldMk cId="2126996189" sldId="326"/>
        </pc:sldMkLst>
        <pc:spChg chg="mod">
          <ac:chgData name="田畑　彰洋" userId="dce786f4-e27d-4707-8b5c-462080f533e8" providerId="ADAL" clId="{05D0CFA0-EDF1-49F8-A72C-29033EF491E2}" dt="2022-06-01T17:44:40.023" v="12355" actId="6549"/>
          <ac:spMkLst>
            <pc:docMk/>
            <pc:sldMk cId="2126996189" sldId="326"/>
            <ac:spMk id="3" creationId="{036E7CAB-2C41-A0CD-4251-4E3E12FA656C}"/>
          </ac:spMkLst>
        </pc:spChg>
      </pc:sldChg>
      <pc:sldChg chg="modSp new del mod ord modNotesTx">
        <pc:chgData name="田畑　彰洋" userId="dce786f4-e27d-4707-8b5c-462080f533e8" providerId="ADAL" clId="{05D0CFA0-EDF1-49F8-A72C-29033EF491E2}" dt="2022-06-02T17:37:50.615" v="37570" actId="47"/>
        <pc:sldMkLst>
          <pc:docMk/>
          <pc:sldMk cId="2856405791" sldId="327"/>
        </pc:sldMkLst>
        <pc:spChg chg="mod">
          <ac:chgData name="田畑　彰洋" userId="dce786f4-e27d-4707-8b5c-462080f533e8" providerId="ADAL" clId="{05D0CFA0-EDF1-49F8-A72C-29033EF491E2}" dt="2022-05-31T16:28:59.574" v="4492" actId="404"/>
          <ac:spMkLst>
            <pc:docMk/>
            <pc:sldMk cId="2856405791" sldId="327"/>
            <ac:spMk id="2" creationId="{C112E3D4-91F7-75B4-CE43-134E07F2C90C}"/>
          </ac:spMkLst>
        </pc:spChg>
        <pc:spChg chg="mod">
          <ac:chgData name="田畑　彰洋" userId="dce786f4-e27d-4707-8b5c-462080f533e8" providerId="ADAL" clId="{05D0CFA0-EDF1-49F8-A72C-29033EF491E2}" dt="2022-06-02T17:34:12.338" v="37454" actId="6549"/>
          <ac:spMkLst>
            <pc:docMk/>
            <pc:sldMk cId="2856405791" sldId="327"/>
            <ac:spMk id="3" creationId="{887B04BC-6A4D-9F5F-9382-3728364D3F4D}"/>
          </ac:spMkLst>
        </pc:spChg>
        <pc:spChg chg="mod">
          <ac:chgData name="田畑　彰洋" userId="dce786f4-e27d-4707-8b5c-462080f533e8" providerId="ADAL" clId="{05D0CFA0-EDF1-49F8-A72C-29033EF491E2}" dt="2022-05-31T16:23:24.212" v="4431"/>
          <ac:spMkLst>
            <pc:docMk/>
            <pc:sldMk cId="2856405791" sldId="327"/>
            <ac:spMk id="7" creationId="{EB95A787-89EF-86AB-22EC-CED54FCC311F}"/>
          </ac:spMkLst>
        </pc:spChg>
      </pc:sldChg>
      <pc:sldChg chg="add del">
        <pc:chgData name="田畑　彰洋" userId="dce786f4-e27d-4707-8b5c-462080f533e8" providerId="ADAL" clId="{05D0CFA0-EDF1-49F8-A72C-29033EF491E2}" dt="2022-05-31T11:44:36.745" v="4147" actId="47"/>
        <pc:sldMkLst>
          <pc:docMk/>
          <pc:sldMk cId="3860519713" sldId="327"/>
        </pc:sldMkLst>
      </pc:sldChg>
      <pc:sldChg chg="addSp delSp modSp new mod">
        <pc:chgData name="田畑　彰洋" userId="dce786f4-e27d-4707-8b5c-462080f533e8" providerId="ADAL" clId="{05D0CFA0-EDF1-49F8-A72C-29033EF491E2}" dt="2022-06-02T17:33:44.375" v="37453" actId="113"/>
        <pc:sldMkLst>
          <pc:docMk/>
          <pc:sldMk cId="4133154495" sldId="328"/>
        </pc:sldMkLst>
        <pc:spChg chg="del">
          <ac:chgData name="田畑　彰洋" userId="dce786f4-e27d-4707-8b5c-462080f533e8" providerId="ADAL" clId="{05D0CFA0-EDF1-49F8-A72C-29033EF491E2}" dt="2022-05-31T11:55:20.790" v="4326"/>
          <ac:spMkLst>
            <pc:docMk/>
            <pc:sldMk cId="4133154495" sldId="328"/>
            <ac:spMk id="2" creationId="{F269D811-B8B3-9416-BD1F-3128449B0DF2}"/>
          </ac:spMkLst>
        </pc:spChg>
        <pc:spChg chg="del">
          <ac:chgData name="田畑　彰洋" userId="dce786f4-e27d-4707-8b5c-462080f533e8" providerId="ADAL" clId="{05D0CFA0-EDF1-49F8-A72C-29033EF491E2}" dt="2022-05-31T11:55:45.826" v="4342"/>
          <ac:spMkLst>
            <pc:docMk/>
            <pc:sldMk cId="4133154495" sldId="328"/>
            <ac:spMk id="3" creationId="{87FB5811-7784-29C8-71B1-81FAA97F8607}"/>
          </ac:spMkLst>
        </pc:spChg>
        <pc:spChg chg="mod">
          <ac:chgData name="田畑　彰洋" userId="dce786f4-e27d-4707-8b5c-462080f533e8" providerId="ADAL" clId="{05D0CFA0-EDF1-49F8-A72C-29033EF491E2}" dt="2022-05-31T11:55:30.389" v="4341" actId="20577"/>
          <ac:spMkLst>
            <pc:docMk/>
            <pc:sldMk cId="4133154495" sldId="328"/>
            <ac:spMk id="7" creationId="{32F00299-278B-1832-9856-D9B245D7E816}"/>
          </ac:spMkLst>
        </pc:spChg>
        <pc:spChg chg="add mod">
          <ac:chgData name="田畑　彰洋" userId="dce786f4-e27d-4707-8b5c-462080f533e8" providerId="ADAL" clId="{05D0CFA0-EDF1-49F8-A72C-29033EF491E2}" dt="2022-05-31T11:55:20.790" v="4326"/>
          <ac:spMkLst>
            <pc:docMk/>
            <pc:sldMk cId="4133154495" sldId="328"/>
            <ac:spMk id="8" creationId="{CEF36047-2A56-4056-CE60-99D8AA8D9AAA}"/>
          </ac:spMkLst>
        </pc:spChg>
        <pc:spChg chg="add mod">
          <ac:chgData name="田畑　彰洋" userId="dce786f4-e27d-4707-8b5c-462080f533e8" providerId="ADAL" clId="{05D0CFA0-EDF1-49F8-A72C-29033EF491E2}" dt="2022-06-02T17:33:44.375" v="37453" actId="113"/>
          <ac:spMkLst>
            <pc:docMk/>
            <pc:sldMk cId="4133154495" sldId="328"/>
            <ac:spMk id="9" creationId="{3D6489C7-EC29-0A28-AC00-EBF7A27DF79F}"/>
          </ac:spMkLst>
        </pc:spChg>
      </pc:sldChg>
      <pc:sldChg chg="new del">
        <pc:chgData name="田畑　彰洋" userId="dce786f4-e27d-4707-8b5c-462080f533e8" providerId="ADAL" clId="{05D0CFA0-EDF1-49F8-A72C-29033EF491E2}" dt="2022-05-31T11:58:48.307" v="4364" actId="47"/>
        <pc:sldMkLst>
          <pc:docMk/>
          <pc:sldMk cId="844559198" sldId="329"/>
        </pc:sldMkLst>
      </pc:sldChg>
      <pc:sldChg chg="addSp modSp add del mod">
        <pc:chgData name="田畑　彰洋" userId="dce786f4-e27d-4707-8b5c-462080f533e8" providerId="ADAL" clId="{05D0CFA0-EDF1-49F8-A72C-29033EF491E2}" dt="2022-06-02T17:37:53.117" v="37571" actId="47"/>
        <pc:sldMkLst>
          <pc:docMk/>
          <pc:sldMk cId="1174861989" sldId="329"/>
        </pc:sldMkLst>
        <pc:spChg chg="mod">
          <ac:chgData name="田畑　彰洋" userId="dce786f4-e27d-4707-8b5c-462080f533e8" providerId="ADAL" clId="{05D0CFA0-EDF1-49F8-A72C-29033EF491E2}" dt="2022-05-31T17:10:17.040" v="7416"/>
          <ac:spMkLst>
            <pc:docMk/>
            <pc:sldMk cId="1174861989" sldId="329"/>
            <ac:spMk id="2" creationId="{C112E3D4-91F7-75B4-CE43-134E07F2C90C}"/>
          </ac:spMkLst>
        </pc:spChg>
        <pc:spChg chg="mod">
          <ac:chgData name="田畑　彰洋" userId="dce786f4-e27d-4707-8b5c-462080f533e8" providerId="ADAL" clId="{05D0CFA0-EDF1-49F8-A72C-29033EF491E2}" dt="2022-05-31T17:06:28.159" v="7036"/>
          <ac:spMkLst>
            <pc:docMk/>
            <pc:sldMk cId="1174861989" sldId="329"/>
            <ac:spMk id="3" creationId="{887B04BC-6A4D-9F5F-9382-3728364D3F4D}"/>
          </ac:spMkLst>
        </pc:spChg>
        <pc:picChg chg="add mod modCrop">
          <ac:chgData name="田畑　彰洋" userId="dce786f4-e27d-4707-8b5c-462080f533e8" providerId="ADAL" clId="{05D0CFA0-EDF1-49F8-A72C-29033EF491E2}" dt="2022-05-31T16:38:36.084" v="5175" actId="1076"/>
          <ac:picMkLst>
            <pc:docMk/>
            <pc:sldMk cId="1174861989" sldId="329"/>
            <ac:picMk id="9" creationId="{9F54D784-488E-85B0-230D-A4B25E1A4C7D}"/>
          </ac:picMkLst>
        </pc:picChg>
      </pc:sldChg>
      <pc:sldChg chg="modSp add mod">
        <pc:chgData name="田畑　彰洋" userId="dce786f4-e27d-4707-8b5c-462080f533e8" providerId="ADAL" clId="{05D0CFA0-EDF1-49F8-A72C-29033EF491E2}" dt="2022-06-02T17:40:52.008" v="37669" actId="207"/>
        <pc:sldMkLst>
          <pc:docMk/>
          <pc:sldMk cId="136119025" sldId="330"/>
        </pc:sldMkLst>
        <pc:spChg chg="mod">
          <ac:chgData name="田畑　彰洋" userId="dce786f4-e27d-4707-8b5c-462080f533e8" providerId="ADAL" clId="{05D0CFA0-EDF1-49F8-A72C-29033EF491E2}" dt="2022-05-31T16:57:47.411" v="6100" actId="20577"/>
          <ac:spMkLst>
            <pc:docMk/>
            <pc:sldMk cId="136119025" sldId="330"/>
            <ac:spMk id="2" creationId="{C112E3D4-91F7-75B4-CE43-134E07F2C90C}"/>
          </ac:spMkLst>
        </pc:spChg>
        <pc:spChg chg="mod">
          <ac:chgData name="田畑　彰洋" userId="dce786f4-e27d-4707-8b5c-462080f533e8" providerId="ADAL" clId="{05D0CFA0-EDF1-49F8-A72C-29033EF491E2}" dt="2022-06-02T17:40:52.008" v="37669" actId="207"/>
          <ac:spMkLst>
            <pc:docMk/>
            <pc:sldMk cId="136119025" sldId="330"/>
            <ac:spMk id="3" creationId="{887B04BC-6A4D-9F5F-9382-3728364D3F4D}"/>
          </ac:spMkLst>
        </pc:spChg>
      </pc:sldChg>
      <pc:sldChg chg="new del">
        <pc:chgData name="田畑　彰洋" userId="dce786f4-e27d-4707-8b5c-462080f533e8" providerId="ADAL" clId="{05D0CFA0-EDF1-49F8-A72C-29033EF491E2}" dt="2022-05-31T11:58:31.741" v="4360" actId="680"/>
        <pc:sldMkLst>
          <pc:docMk/>
          <pc:sldMk cId="680426298" sldId="330"/>
        </pc:sldMkLst>
      </pc:sldChg>
      <pc:sldChg chg="modSp add mod">
        <pc:chgData name="田畑　彰洋" userId="dce786f4-e27d-4707-8b5c-462080f533e8" providerId="ADAL" clId="{05D0CFA0-EDF1-49F8-A72C-29033EF491E2}" dt="2022-05-31T17:08:35.993" v="7339" actId="20577"/>
        <pc:sldMkLst>
          <pc:docMk/>
          <pc:sldMk cId="2813658953" sldId="331"/>
        </pc:sldMkLst>
        <pc:spChg chg="mod">
          <ac:chgData name="田畑　彰洋" userId="dce786f4-e27d-4707-8b5c-462080f533e8" providerId="ADAL" clId="{05D0CFA0-EDF1-49F8-A72C-29033EF491E2}" dt="2022-05-31T17:03:55.282" v="6870"/>
          <ac:spMkLst>
            <pc:docMk/>
            <pc:sldMk cId="2813658953" sldId="331"/>
            <ac:spMk id="2" creationId="{C112E3D4-91F7-75B4-CE43-134E07F2C90C}"/>
          </ac:spMkLst>
        </pc:spChg>
        <pc:spChg chg="mod">
          <ac:chgData name="田畑　彰洋" userId="dce786f4-e27d-4707-8b5c-462080f533e8" providerId="ADAL" clId="{05D0CFA0-EDF1-49F8-A72C-29033EF491E2}" dt="2022-05-31T17:08:35.993" v="7339" actId="20577"/>
          <ac:spMkLst>
            <pc:docMk/>
            <pc:sldMk cId="2813658953" sldId="331"/>
            <ac:spMk id="3" creationId="{887B04BC-6A4D-9F5F-9382-3728364D3F4D}"/>
          </ac:spMkLst>
        </pc:spChg>
      </pc:sldChg>
      <pc:sldChg chg="addSp modSp add mod modNotesTx">
        <pc:chgData name="田畑　彰洋" userId="dce786f4-e27d-4707-8b5c-462080f533e8" providerId="ADAL" clId="{05D0CFA0-EDF1-49F8-A72C-29033EF491E2}" dt="2022-06-02T17:40:09.571" v="37663" actId="12"/>
        <pc:sldMkLst>
          <pc:docMk/>
          <pc:sldMk cId="3059513369" sldId="332"/>
        </pc:sldMkLst>
        <pc:spChg chg="mod">
          <ac:chgData name="田畑　彰洋" userId="dce786f4-e27d-4707-8b5c-462080f533e8" providerId="ADAL" clId="{05D0CFA0-EDF1-49F8-A72C-29033EF491E2}" dt="2022-05-31T17:10:23.129" v="7436"/>
          <ac:spMkLst>
            <pc:docMk/>
            <pc:sldMk cId="3059513369" sldId="332"/>
            <ac:spMk id="2" creationId="{C112E3D4-91F7-75B4-CE43-134E07F2C90C}"/>
          </ac:spMkLst>
        </pc:spChg>
        <pc:spChg chg="mod">
          <ac:chgData name="田畑　彰洋" userId="dce786f4-e27d-4707-8b5c-462080f533e8" providerId="ADAL" clId="{05D0CFA0-EDF1-49F8-A72C-29033EF491E2}" dt="2022-06-02T17:40:01.449" v="37662" actId="113"/>
          <ac:spMkLst>
            <pc:docMk/>
            <pc:sldMk cId="3059513369" sldId="332"/>
            <ac:spMk id="3" creationId="{887B04BC-6A4D-9F5F-9382-3728364D3F4D}"/>
          </ac:spMkLst>
        </pc:spChg>
        <pc:picChg chg="add mod modCrop">
          <ac:chgData name="田畑　彰洋" userId="dce786f4-e27d-4707-8b5c-462080f533e8" providerId="ADAL" clId="{05D0CFA0-EDF1-49F8-A72C-29033EF491E2}" dt="2022-05-31T17:23:01.965" v="7945" actId="1037"/>
          <ac:picMkLst>
            <pc:docMk/>
            <pc:sldMk cId="3059513369" sldId="332"/>
            <ac:picMk id="9" creationId="{8D4CDB56-5854-D1A9-E408-537481342C6A}"/>
          </ac:picMkLst>
        </pc:picChg>
      </pc:sldChg>
      <pc:sldChg chg="add del">
        <pc:chgData name="田畑　彰洋" userId="dce786f4-e27d-4707-8b5c-462080f533e8" providerId="ADAL" clId="{05D0CFA0-EDF1-49F8-A72C-29033EF491E2}" dt="2022-05-31T17:19:18.635" v="7882" actId="47"/>
        <pc:sldMkLst>
          <pc:docMk/>
          <pc:sldMk cId="1148925169" sldId="333"/>
        </pc:sldMkLst>
      </pc:sldChg>
      <pc:sldChg chg="add del">
        <pc:chgData name="田畑　彰洋" userId="dce786f4-e27d-4707-8b5c-462080f533e8" providerId="ADAL" clId="{05D0CFA0-EDF1-49F8-A72C-29033EF491E2}" dt="2022-05-31T17:19:19.197" v="7883" actId="47"/>
        <pc:sldMkLst>
          <pc:docMk/>
          <pc:sldMk cId="473811456" sldId="334"/>
        </pc:sldMkLst>
      </pc:sldChg>
      <pc:sldChg chg="add del">
        <pc:chgData name="田畑　彰洋" userId="dce786f4-e27d-4707-8b5c-462080f533e8" providerId="ADAL" clId="{05D0CFA0-EDF1-49F8-A72C-29033EF491E2}" dt="2022-05-31T17:19:19.731" v="7884" actId="47"/>
        <pc:sldMkLst>
          <pc:docMk/>
          <pc:sldMk cId="674536377" sldId="335"/>
        </pc:sldMkLst>
      </pc:sldChg>
      <pc:sldChg chg="add del">
        <pc:chgData name="田畑　彰洋" userId="dce786f4-e27d-4707-8b5c-462080f533e8" providerId="ADAL" clId="{05D0CFA0-EDF1-49F8-A72C-29033EF491E2}" dt="2022-05-31T17:19:20.096" v="7885" actId="47"/>
        <pc:sldMkLst>
          <pc:docMk/>
          <pc:sldMk cId="2844919669" sldId="336"/>
        </pc:sldMkLst>
      </pc:sldChg>
      <pc:sldChg chg="add del">
        <pc:chgData name="田畑　彰洋" userId="dce786f4-e27d-4707-8b5c-462080f533e8" providerId="ADAL" clId="{05D0CFA0-EDF1-49F8-A72C-29033EF491E2}" dt="2022-06-02T17:28:07.026" v="36994" actId="47"/>
        <pc:sldMkLst>
          <pc:docMk/>
          <pc:sldMk cId="4148255450" sldId="337"/>
        </pc:sldMkLst>
      </pc:sldChg>
      <pc:sldChg chg="modSp add mod">
        <pc:chgData name="田畑　彰洋" userId="dce786f4-e27d-4707-8b5c-462080f533e8" providerId="ADAL" clId="{05D0CFA0-EDF1-49F8-A72C-29033EF491E2}" dt="2022-06-02T17:40:46.109" v="37668" actId="113"/>
        <pc:sldMkLst>
          <pc:docMk/>
          <pc:sldMk cId="3078751638" sldId="338"/>
        </pc:sldMkLst>
        <pc:spChg chg="mod">
          <ac:chgData name="田畑　彰洋" userId="dce786f4-e27d-4707-8b5c-462080f533e8" providerId="ADAL" clId="{05D0CFA0-EDF1-49F8-A72C-29033EF491E2}" dt="2022-05-31T17:06:32.399" v="7054"/>
          <ac:spMkLst>
            <pc:docMk/>
            <pc:sldMk cId="3078751638" sldId="338"/>
            <ac:spMk id="2" creationId="{C112E3D4-91F7-75B4-CE43-134E07F2C90C}"/>
          </ac:spMkLst>
        </pc:spChg>
        <pc:spChg chg="mod">
          <ac:chgData name="田畑　彰洋" userId="dce786f4-e27d-4707-8b5c-462080f533e8" providerId="ADAL" clId="{05D0CFA0-EDF1-49F8-A72C-29033EF491E2}" dt="2022-06-02T17:40:46.109" v="37668" actId="113"/>
          <ac:spMkLst>
            <pc:docMk/>
            <pc:sldMk cId="3078751638" sldId="338"/>
            <ac:spMk id="3" creationId="{887B04BC-6A4D-9F5F-9382-3728364D3F4D}"/>
          </ac:spMkLst>
        </pc:spChg>
      </pc:sldChg>
      <pc:sldChg chg="modSp new mod modNotesTx">
        <pc:chgData name="田畑　彰洋" userId="dce786f4-e27d-4707-8b5c-462080f533e8" providerId="ADAL" clId="{05D0CFA0-EDF1-49F8-A72C-29033EF491E2}" dt="2022-06-02T18:03:44.775" v="38154"/>
        <pc:sldMkLst>
          <pc:docMk/>
          <pc:sldMk cId="3510779112" sldId="339"/>
        </pc:sldMkLst>
        <pc:spChg chg="mod">
          <ac:chgData name="田畑　彰洋" userId="dce786f4-e27d-4707-8b5c-462080f533e8" providerId="ADAL" clId="{05D0CFA0-EDF1-49F8-A72C-29033EF491E2}" dt="2022-06-01T16:20:06.690" v="8072"/>
          <ac:spMkLst>
            <pc:docMk/>
            <pc:sldMk cId="3510779112" sldId="339"/>
            <ac:spMk id="2" creationId="{3A217CE5-49DE-ABD5-CEA0-32D7AD96F56B}"/>
          </ac:spMkLst>
        </pc:spChg>
        <pc:spChg chg="mod">
          <ac:chgData name="田畑　彰洋" userId="dce786f4-e27d-4707-8b5c-462080f533e8" providerId="ADAL" clId="{05D0CFA0-EDF1-49F8-A72C-29033EF491E2}" dt="2022-06-02T18:03:44.775" v="38154"/>
          <ac:spMkLst>
            <pc:docMk/>
            <pc:sldMk cId="3510779112" sldId="339"/>
            <ac:spMk id="3" creationId="{CA012209-1A0E-39F3-1CD1-DD9BD355D1CB}"/>
          </ac:spMkLst>
        </pc:spChg>
        <pc:spChg chg="mod">
          <ac:chgData name="田畑　彰洋" userId="dce786f4-e27d-4707-8b5c-462080f533e8" providerId="ADAL" clId="{05D0CFA0-EDF1-49F8-A72C-29033EF491E2}" dt="2022-05-31T17:19:31.676" v="7921"/>
          <ac:spMkLst>
            <pc:docMk/>
            <pc:sldMk cId="3510779112" sldId="339"/>
            <ac:spMk id="7" creationId="{9D906C98-2B4B-F9CC-28D9-CE07B9253FA4}"/>
          </ac:spMkLst>
        </pc:spChg>
      </pc:sldChg>
      <pc:sldChg chg="addSp delSp modSp add mod modNotesTx">
        <pc:chgData name="田畑　彰洋" userId="dce786f4-e27d-4707-8b5c-462080f533e8" providerId="ADAL" clId="{05D0CFA0-EDF1-49F8-A72C-29033EF491E2}" dt="2022-06-01T17:47:41.433" v="12478" actId="20577"/>
        <pc:sldMkLst>
          <pc:docMk/>
          <pc:sldMk cId="2675000789" sldId="340"/>
        </pc:sldMkLst>
        <pc:spChg chg="mod">
          <ac:chgData name="田畑　彰洋" userId="dce786f4-e27d-4707-8b5c-462080f533e8" providerId="ADAL" clId="{05D0CFA0-EDF1-49F8-A72C-29033EF491E2}" dt="2022-06-01T17:46:59.617" v="12438" actId="20577"/>
          <ac:spMkLst>
            <pc:docMk/>
            <pc:sldMk cId="2675000789" sldId="340"/>
            <ac:spMk id="2" creationId="{3A217CE5-49DE-ABD5-CEA0-32D7AD96F56B}"/>
          </ac:spMkLst>
        </pc:spChg>
        <pc:spChg chg="mod">
          <ac:chgData name="田畑　彰洋" userId="dce786f4-e27d-4707-8b5c-462080f533e8" providerId="ADAL" clId="{05D0CFA0-EDF1-49F8-A72C-29033EF491E2}" dt="2022-06-01T16:34:58.304" v="9804"/>
          <ac:spMkLst>
            <pc:docMk/>
            <pc:sldMk cId="2675000789" sldId="340"/>
            <ac:spMk id="3" creationId="{CA012209-1A0E-39F3-1CD1-DD9BD355D1CB}"/>
          </ac:spMkLst>
        </pc:spChg>
        <pc:spChg chg="add mod">
          <ac:chgData name="田畑　彰洋" userId="dce786f4-e27d-4707-8b5c-462080f533e8" providerId="ADAL" clId="{05D0CFA0-EDF1-49F8-A72C-29033EF491E2}" dt="2022-06-01T17:00:45.545" v="11136" actId="164"/>
          <ac:spMkLst>
            <pc:docMk/>
            <pc:sldMk cId="2675000789" sldId="340"/>
            <ac:spMk id="10" creationId="{A1A6E33D-00D9-3091-97FC-9AAE4A3E08A4}"/>
          </ac:spMkLst>
        </pc:spChg>
        <pc:spChg chg="add del mod">
          <ac:chgData name="田畑　彰洋" userId="dce786f4-e27d-4707-8b5c-462080f533e8" providerId="ADAL" clId="{05D0CFA0-EDF1-49F8-A72C-29033EF491E2}" dt="2022-06-01T16:39:47.897" v="9855" actId="478"/>
          <ac:spMkLst>
            <pc:docMk/>
            <pc:sldMk cId="2675000789" sldId="340"/>
            <ac:spMk id="11" creationId="{47EABCDB-9414-0108-A120-80CEB7930568}"/>
          </ac:spMkLst>
        </pc:spChg>
        <pc:spChg chg="add del mod">
          <ac:chgData name="田畑　彰洋" userId="dce786f4-e27d-4707-8b5c-462080f533e8" providerId="ADAL" clId="{05D0CFA0-EDF1-49F8-A72C-29033EF491E2}" dt="2022-06-01T16:39:49.127" v="9856" actId="478"/>
          <ac:spMkLst>
            <pc:docMk/>
            <pc:sldMk cId="2675000789" sldId="340"/>
            <ac:spMk id="12" creationId="{1D843E2A-7827-E58D-8423-29E4A3FB371C}"/>
          </ac:spMkLst>
        </pc:spChg>
        <pc:spChg chg="add mod">
          <ac:chgData name="田畑　彰洋" userId="dce786f4-e27d-4707-8b5c-462080f533e8" providerId="ADAL" clId="{05D0CFA0-EDF1-49F8-A72C-29033EF491E2}" dt="2022-06-01T17:00:45.545" v="11136" actId="164"/>
          <ac:spMkLst>
            <pc:docMk/>
            <pc:sldMk cId="2675000789" sldId="340"/>
            <ac:spMk id="13" creationId="{B7E0BF83-43A2-4D6F-EF56-5622F92941A9}"/>
          </ac:spMkLst>
        </pc:spChg>
        <pc:spChg chg="add mod">
          <ac:chgData name="田畑　彰洋" userId="dce786f4-e27d-4707-8b5c-462080f533e8" providerId="ADAL" clId="{05D0CFA0-EDF1-49F8-A72C-29033EF491E2}" dt="2022-06-01T17:00:45.545" v="11136" actId="164"/>
          <ac:spMkLst>
            <pc:docMk/>
            <pc:sldMk cId="2675000789" sldId="340"/>
            <ac:spMk id="14" creationId="{9C7D285A-3998-DA91-00E6-3ECCE36A47C3}"/>
          </ac:spMkLst>
        </pc:spChg>
        <pc:spChg chg="add mod">
          <ac:chgData name="田畑　彰洋" userId="dce786f4-e27d-4707-8b5c-462080f533e8" providerId="ADAL" clId="{05D0CFA0-EDF1-49F8-A72C-29033EF491E2}" dt="2022-06-01T17:00:45.545" v="11136" actId="164"/>
          <ac:spMkLst>
            <pc:docMk/>
            <pc:sldMk cId="2675000789" sldId="340"/>
            <ac:spMk id="15" creationId="{B3FA40CB-8992-3316-9545-8C0AD34DB215}"/>
          </ac:spMkLst>
        </pc:spChg>
        <pc:spChg chg="add mod">
          <ac:chgData name="田畑　彰洋" userId="dce786f4-e27d-4707-8b5c-462080f533e8" providerId="ADAL" clId="{05D0CFA0-EDF1-49F8-A72C-29033EF491E2}" dt="2022-06-01T17:00:45.545" v="11136" actId="164"/>
          <ac:spMkLst>
            <pc:docMk/>
            <pc:sldMk cId="2675000789" sldId="340"/>
            <ac:spMk id="16" creationId="{E1AE8028-51FD-2CB3-F139-48F828412C09}"/>
          </ac:spMkLst>
        </pc:spChg>
        <pc:spChg chg="add mod">
          <ac:chgData name="田畑　彰洋" userId="dce786f4-e27d-4707-8b5c-462080f533e8" providerId="ADAL" clId="{05D0CFA0-EDF1-49F8-A72C-29033EF491E2}" dt="2022-06-01T17:00:45.545" v="11136" actId="164"/>
          <ac:spMkLst>
            <pc:docMk/>
            <pc:sldMk cId="2675000789" sldId="340"/>
            <ac:spMk id="17" creationId="{119312BE-8947-43F1-0F54-A7986C7DE83D}"/>
          </ac:spMkLst>
        </pc:spChg>
        <pc:spChg chg="add mod">
          <ac:chgData name="田畑　彰洋" userId="dce786f4-e27d-4707-8b5c-462080f533e8" providerId="ADAL" clId="{05D0CFA0-EDF1-49F8-A72C-29033EF491E2}" dt="2022-06-01T17:00:45.545" v="11136" actId="164"/>
          <ac:spMkLst>
            <pc:docMk/>
            <pc:sldMk cId="2675000789" sldId="340"/>
            <ac:spMk id="18" creationId="{7BB3ECB8-44EB-958E-AE55-85D4D8A015C5}"/>
          </ac:spMkLst>
        </pc:spChg>
        <pc:spChg chg="add mod">
          <ac:chgData name="田畑　彰洋" userId="dce786f4-e27d-4707-8b5c-462080f533e8" providerId="ADAL" clId="{05D0CFA0-EDF1-49F8-A72C-29033EF491E2}" dt="2022-06-01T16:44:57.688" v="10070" actId="1036"/>
          <ac:spMkLst>
            <pc:docMk/>
            <pc:sldMk cId="2675000789" sldId="340"/>
            <ac:spMk id="19" creationId="{FF93568F-F838-ACED-F7A4-CE67F3D4B7E9}"/>
          </ac:spMkLst>
        </pc:spChg>
        <pc:spChg chg="add mod">
          <ac:chgData name="田畑　彰洋" userId="dce786f4-e27d-4707-8b5c-462080f533e8" providerId="ADAL" clId="{05D0CFA0-EDF1-49F8-A72C-29033EF491E2}" dt="2022-06-01T16:45:41.692" v="10163"/>
          <ac:spMkLst>
            <pc:docMk/>
            <pc:sldMk cId="2675000789" sldId="340"/>
            <ac:spMk id="20" creationId="{57AF8AC1-9859-E465-A950-D7AE0C96D5D2}"/>
          </ac:spMkLst>
        </pc:spChg>
        <pc:spChg chg="add mod">
          <ac:chgData name="田畑　彰洋" userId="dce786f4-e27d-4707-8b5c-462080f533e8" providerId="ADAL" clId="{05D0CFA0-EDF1-49F8-A72C-29033EF491E2}" dt="2022-06-01T16:44:57.688" v="10070" actId="1036"/>
          <ac:spMkLst>
            <pc:docMk/>
            <pc:sldMk cId="2675000789" sldId="340"/>
            <ac:spMk id="21" creationId="{358FB26B-AB72-5F27-E1C2-52FC641E509F}"/>
          </ac:spMkLst>
        </pc:spChg>
        <pc:spChg chg="add mod">
          <ac:chgData name="田畑　彰洋" userId="dce786f4-e27d-4707-8b5c-462080f533e8" providerId="ADAL" clId="{05D0CFA0-EDF1-49F8-A72C-29033EF491E2}" dt="2022-06-01T16:44:57.688" v="10070" actId="1036"/>
          <ac:spMkLst>
            <pc:docMk/>
            <pc:sldMk cId="2675000789" sldId="340"/>
            <ac:spMk id="22" creationId="{093B283D-31DA-B04A-B6AE-C2211698AA33}"/>
          </ac:spMkLst>
        </pc:spChg>
        <pc:spChg chg="add del mod">
          <ac:chgData name="田畑　彰洋" userId="dce786f4-e27d-4707-8b5c-462080f533e8" providerId="ADAL" clId="{05D0CFA0-EDF1-49F8-A72C-29033EF491E2}" dt="2022-06-01T16:43:09.541" v="10003"/>
          <ac:spMkLst>
            <pc:docMk/>
            <pc:sldMk cId="2675000789" sldId="340"/>
            <ac:spMk id="23" creationId="{C07B1526-0B86-D56E-BF22-684D9F64DA85}"/>
          </ac:spMkLst>
        </pc:spChg>
        <pc:spChg chg="add mod">
          <ac:chgData name="田畑　彰洋" userId="dce786f4-e27d-4707-8b5c-462080f533e8" providerId="ADAL" clId="{05D0CFA0-EDF1-49F8-A72C-29033EF491E2}" dt="2022-06-01T16:44:57.688" v="10070" actId="1036"/>
          <ac:spMkLst>
            <pc:docMk/>
            <pc:sldMk cId="2675000789" sldId="340"/>
            <ac:spMk id="24" creationId="{26CEDB64-3173-51FD-BB3D-7861603B006B}"/>
          </ac:spMkLst>
        </pc:spChg>
        <pc:spChg chg="add mod">
          <ac:chgData name="田畑　彰洋" userId="dce786f4-e27d-4707-8b5c-462080f533e8" providerId="ADAL" clId="{05D0CFA0-EDF1-49F8-A72C-29033EF491E2}" dt="2022-06-01T16:45:26.325" v="10139" actId="14100"/>
          <ac:spMkLst>
            <pc:docMk/>
            <pc:sldMk cId="2675000789" sldId="340"/>
            <ac:spMk id="25" creationId="{AED52ED9-170F-1A77-318A-57DB16FF1E49}"/>
          </ac:spMkLst>
        </pc:spChg>
        <pc:spChg chg="add mod">
          <ac:chgData name="田畑　彰洋" userId="dce786f4-e27d-4707-8b5c-462080f533e8" providerId="ADAL" clId="{05D0CFA0-EDF1-49F8-A72C-29033EF491E2}" dt="2022-06-01T16:45:34.776" v="10142" actId="14100"/>
          <ac:spMkLst>
            <pc:docMk/>
            <pc:sldMk cId="2675000789" sldId="340"/>
            <ac:spMk id="26" creationId="{1721A8C9-95FC-A5CC-EEE7-13433A3A1A4A}"/>
          </ac:spMkLst>
        </pc:spChg>
        <pc:grpChg chg="add mod">
          <ac:chgData name="田畑　彰洋" userId="dce786f4-e27d-4707-8b5c-462080f533e8" providerId="ADAL" clId="{05D0CFA0-EDF1-49F8-A72C-29033EF491E2}" dt="2022-06-01T17:00:45.545" v="11136" actId="164"/>
          <ac:grpSpMkLst>
            <pc:docMk/>
            <pc:sldMk cId="2675000789" sldId="340"/>
            <ac:grpSpMk id="27" creationId="{2C6CDD0A-2D14-0BC2-8BEE-45BC54946E31}"/>
          </ac:grpSpMkLst>
        </pc:grpChg>
        <pc:picChg chg="add mod modCrop">
          <ac:chgData name="田畑　彰洋" userId="dce786f4-e27d-4707-8b5c-462080f533e8" providerId="ADAL" clId="{05D0CFA0-EDF1-49F8-A72C-29033EF491E2}" dt="2022-06-01T17:00:45.545" v="11136" actId="164"/>
          <ac:picMkLst>
            <pc:docMk/>
            <pc:sldMk cId="2675000789" sldId="340"/>
            <ac:picMk id="9" creationId="{9807F3D3-AE24-56AD-EE31-204ED322650F}"/>
          </ac:picMkLst>
        </pc:picChg>
      </pc:sldChg>
      <pc:sldChg chg="modSp add mod modNotesTx">
        <pc:chgData name="田畑　彰洋" userId="dce786f4-e27d-4707-8b5c-462080f533e8" providerId="ADAL" clId="{05D0CFA0-EDF1-49F8-A72C-29033EF491E2}" dt="2022-06-02T17:41:12.794" v="37670" actId="113"/>
        <pc:sldMkLst>
          <pc:docMk/>
          <pc:sldMk cId="2740344456" sldId="341"/>
        </pc:sldMkLst>
        <pc:spChg chg="mod">
          <ac:chgData name="田畑　彰洋" userId="dce786f4-e27d-4707-8b5c-462080f533e8" providerId="ADAL" clId="{05D0CFA0-EDF1-49F8-A72C-29033EF491E2}" dt="2022-06-01T16:46:06.705" v="10179"/>
          <ac:spMkLst>
            <pc:docMk/>
            <pc:sldMk cId="2740344456" sldId="341"/>
            <ac:spMk id="2" creationId="{3A217CE5-49DE-ABD5-CEA0-32D7AD96F56B}"/>
          </ac:spMkLst>
        </pc:spChg>
        <pc:spChg chg="mod">
          <ac:chgData name="田畑　彰洋" userId="dce786f4-e27d-4707-8b5c-462080f533e8" providerId="ADAL" clId="{05D0CFA0-EDF1-49F8-A72C-29033EF491E2}" dt="2022-06-02T17:41:12.794" v="37670" actId="113"/>
          <ac:spMkLst>
            <pc:docMk/>
            <pc:sldMk cId="2740344456" sldId="341"/>
            <ac:spMk id="3" creationId="{CA012209-1A0E-39F3-1CD1-DD9BD355D1CB}"/>
          </ac:spMkLst>
        </pc:spChg>
      </pc:sldChg>
      <pc:sldChg chg="addSp delSp modSp add mod modNotesTx">
        <pc:chgData name="田畑　彰洋" userId="dce786f4-e27d-4707-8b5c-462080f533e8" providerId="ADAL" clId="{05D0CFA0-EDF1-49F8-A72C-29033EF491E2}" dt="2022-06-02T17:41:23.929" v="37671" actId="113"/>
        <pc:sldMkLst>
          <pc:docMk/>
          <pc:sldMk cId="3719922953" sldId="342"/>
        </pc:sldMkLst>
        <pc:spChg chg="mod">
          <ac:chgData name="田畑　彰洋" userId="dce786f4-e27d-4707-8b5c-462080f533e8" providerId="ADAL" clId="{05D0CFA0-EDF1-49F8-A72C-29033EF491E2}" dt="2022-06-01T16:52:24.306" v="10601"/>
          <ac:spMkLst>
            <pc:docMk/>
            <pc:sldMk cId="3719922953" sldId="342"/>
            <ac:spMk id="2" creationId="{3A217CE5-49DE-ABD5-CEA0-32D7AD96F56B}"/>
          </ac:spMkLst>
        </pc:spChg>
        <pc:spChg chg="mod">
          <ac:chgData name="田畑　彰洋" userId="dce786f4-e27d-4707-8b5c-462080f533e8" providerId="ADAL" clId="{05D0CFA0-EDF1-49F8-A72C-29033EF491E2}" dt="2022-06-02T17:41:23.929" v="37671" actId="113"/>
          <ac:spMkLst>
            <pc:docMk/>
            <pc:sldMk cId="3719922953" sldId="342"/>
            <ac:spMk id="3" creationId="{CA012209-1A0E-39F3-1CD1-DD9BD355D1CB}"/>
          </ac:spMkLst>
        </pc:spChg>
        <pc:spChg chg="add mod">
          <ac:chgData name="田畑　彰洋" userId="dce786f4-e27d-4707-8b5c-462080f533e8" providerId="ADAL" clId="{05D0CFA0-EDF1-49F8-A72C-29033EF491E2}" dt="2022-06-01T17:09:30.416" v="11350" actId="164"/>
          <ac:spMkLst>
            <pc:docMk/>
            <pc:sldMk cId="3719922953" sldId="342"/>
            <ac:spMk id="12" creationId="{4135B286-296A-1FFB-61E1-A9F02030B5DF}"/>
          </ac:spMkLst>
        </pc:spChg>
        <pc:spChg chg="add mod">
          <ac:chgData name="田畑　彰洋" userId="dce786f4-e27d-4707-8b5c-462080f533e8" providerId="ADAL" clId="{05D0CFA0-EDF1-49F8-A72C-29033EF491E2}" dt="2022-06-01T17:09:30.416" v="11350" actId="164"/>
          <ac:spMkLst>
            <pc:docMk/>
            <pc:sldMk cId="3719922953" sldId="342"/>
            <ac:spMk id="13" creationId="{962CC975-B436-6DFE-EA66-46C5BD9399E4}"/>
          </ac:spMkLst>
        </pc:spChg>
        <pc:spChg chg="add mod">
          <ac:chgData name="田畑　彰洋" userId="dce786f4-e27d-4707-8b5c-462080f533e8" providerId="ADAL" clId="{05D0CFA0-EDF1-49F8-A72C-29033EF491E2}" dt="2022-06-01T17:09:30.416" v="11350" actId="164"/>
          <ac:spMkLst>
            <pc:docMk/>
            <pc:sldMk cId="3719922953" sldId="342"/>
            <ac:spMk id="14" creationId="{48D711BD-6033-6296-A7B4-6196A43A646A}"/>
          </ac:spMkLst>
        </pc:spChg>
        <pc:spChg chg="add mod">
          <ac:chgData name="田畑　彰洋" userId="dce786f4-e27d-4707-8b5c-462080f533e8" providerId="ADAL" clId="{05D0CFA0-EDF1-49F8-A72C-29033EF491E2}" dt="2022-06-01T17:08:09.367" v="11316" actId="1582"/>
          <ac:spMkLst>
            <pc:docMk/>
            <pc:sldMk cId="3719922953" sldId="342"/>
            <ac:spMk id="15" creationId="{FE26AEF4-F50A-844E-CD04-4B7B14E29BA5}"/>
          </ac:spMkLst>
        </pc:spChg>
        <pc:spChg chg="add mod">
          <ac:chgData name="田畑　彰洋" userId="dce786f4-e27d-4707-8b5c-462080f533e8" providerId="ADAL" clId="{05D0CFA0-EDF1-49F8-A72C-29033EF491E2}" dt="2022-06-01T17:08:09.367" v="11316" actId="1582"/>
          <ac:spMkLst>
            <pc:docMk/>
            <pc:sldMk cId="3719922953" sldId="342"/>
            <ac:spMk id="16" creationId="{B5EA5AFA-649E-0C3C-99C0-BB5DB5ADF04A}"/>
          </ac:spMkLst>
        </pc:spChg>
        <pc:spChg chg="add mod">
          <ac:chgData name="田畑　彰洋" userId="dce786f4-e27d-4707-8b5c-462080f533e8" providerId="ADAL" clId="{05D0CFA0-EDF1-49F8-A72C-29033EF491E2}" dt="2022-06-01T17:09:16.090" v="11349" actId="14100"/>
          <ac:spMkLst>
            <pc:docMk/>
            <pc:sldMk cId="3719922953" sldId="342"/>
            <ac:spMk id="17" creationId="{3830690C-97B0-A3F0-C32B-B83E078B6288}"/>
          </ac:spMkLst>
        </pc:spChg>
        <pc:spChg chg="add mod">
          <ac:chgData name="田畑　彰洋" userId="dce786f4-e27d-4707-8b5c-462080f533e8" providerId="ADAL" clId="{05D0CFA0-EDF1-49F8-A72C-29033EF491E2}" dt="2022-06-01T17:11:50.704" v="11421" actId="1037"/>
          <ac:spMkLst>
            <pc:docMk/>
            <pc:sldMk cId="3719922953" sldId="342"/>
            <ac:spMk id="23" creationId="{02A36AAB-AFD2-6187-FB14-D0F13EF06B2F}"/>
          </ac:spMkLst>
        </pc:spChg>
        <pc:grpChg chg="add mod">
          <ac:chgData name="田畑　彰洋" userId="dce786f4-e27d-4707-8b5c-462080f533e8" providerId="ADAL" clId="{05D0CFA0-EDF1-49F8-A72C-29033EF491E2}" dt="2022-06-01T17:13:45.199" v="11439" actId="164"/>
          <ac:grpSpMkLst>
            <pc:docMk/>
            <pc:sldMk cId="3719922953" sldId="342"/>
            <ac:grpSpMk id="18" creationId="{745B8EC7-D89E-DECF-D901-4A0FD160F576}"/>
          </ac:grpSpMkLst>
        </pc:grpChg>
        <pc:grpChg chg="add mod ord">
          <ac:chgData name="田畑　彰洋" userId="dce786f4-e27d-4707-8b5c-462080f533e8" providerId="ADAL" clId="{05D0CFA0-EDF1-49F8-A72C-29033EF491E2}" dt="2022-06-01T17:13:52.673" v="11443" actId="171"/>
          <ac:grpSpMkLst>
            <pc:docMk/>
            <pc:sldMk cId="3719922953" sldId="342"/>
            <ac:grpSpMk id="28" creationId="{695D1FC6-30E1-5A01-7E30-843543EDFFA0}"/>
          </ac:grpSpMkLst>
        </pc:grpChg>
        <pc:picChg chg="add del mod">
          <ac:chgData name="田畑　彰洋" userId="dce786f4-e27d-4707-8b5c-462080f533e8" providerId="ADAL" clId="{05D0CFA0-EDF1-49F8-A72C-29033EF491E2}" dt="2022-06-01T16:55:08.932" v="10782" actId="478"/>
          <ac:picMkLst>
            <pc:docMk/>
            <pc:sldMk cId="3719922953" sldId="342"/>
            <ac:picMk id="9" creationId="{D8970379-8412-1FA3-E43D-810D8AD3799A}"/>
          </ac:picMkLst>
        </pc:picChg>
        <pc:picChg chg="add mod">
          <ac:chgData name="田畑　彰洋" userId="dce786f4-e27d-4707-8b5c-462080f533e8" providerId="ADAL" clId="{05D0CFA0-EDF1-49F8-A72C-29033EF491E2}" dt="2022-06-01T17:09:30.416" v="11350" actId="164"/>
          <ac:picMkLst>
            <pc:docMk/>
            <pc:sldMk cId="3719922953" sldId="342"/>
            <ac:picMk id="11" creationId="{84FFFEF7-F8DE-E397-ADAF-22F866C5C976}"/>
          </ac:picMkLst>
        </pc:picChg>
        <pc:cxnChg chg="add del mod">
          <ac:chgData name="田畑　彰洋" userId="dce786f4-e27d-4707-8b5c-462080f533e8" providerId="ADAL" clId="{05D0CFA0-EDF1-49F8-A72C-29033EF491E2}" dt="2022-06-01T17:13:04.201" v="11434" actId="478"/>
          <ac:cxnSpMkLst>
            <pc:docMk/>
            <pc:sldMk cId="3719922953" sldId="342"/>
            <ac:cxnSpMk id="20" creationId="{D23D91F4-55C5-3F6D-97D0-C3BC22ECD597}"/>
          </ac:cxnSpMkLst>
        </pc:cxnChg>
        <pc:cxnChg chg="add mod">
          <ac:chgData name="田畑　彰洋" userId="dce786f4-e27d-4707-8b5c-462080f533e8" providerId="ADAL" clId="{05D0CFA0-EDF1-49F8-A72C-29033EF491E2}" dt="2022-06-01T17:13:45.199" v="11439" actId="164"/>
          <ac:cxnSpMkLst>
            <pc:docMk/>
            <pc:sldMk cId="3719922953" sldId="342"/>
            <ac:cxnSpMk id="25" creationId="{3C0FF15D-DFBA-EB5E-B13B-A149D6EF1B28}"/>
          </ac:cxnSpMkLst>
        </pc:cxnChg>
      </pc:sldChg>
      <pc:sldChg chg="addSp delSp modSp add mod">
        <pc:chgData name="田畑　彰洋" userId="dce786f4-e27d-4707-8b5c-462080f533e8" providerId="ADAL" clId="{05D0CFA0-EDF1-49F8-A72C-29033EF491E2}" dt="2022-06-01T17:31:24.525" v="11959" actId="1076"/>
        <pc:sldMkLst>
          <pc:docMk/>
          <pc:sldMk cId="3537981747" sldId="343"/>
        </pc:sldMkLst>
        <pc:spChg chg="mod">
          <ac:chgData name="田畑　彰洋" userId="dce786f4-e27d-4707-8b5c-462080f533e8" providerId="ADAL" clId="{05D0CFA0-EDF1-49F8-A72C-29033EF491E2}" dt="2022-06-01T17:14:36.563" v="11479"/>
          <ac:spMkLst>
            <pc:docMk/>
            <pc:sldMk cId="3537981747" sldId="343"/>
            <ac:spMk id="2" creationId="{3A217CE5-49DE-ABD5-CEA0-32D7AD96F56B}"/>
          </ac:spMkLst>
        </pc:spChg>
        <pc:spChg chg="add del mod">
          <ac:chgData name="田畑　彰洋" userId="dce786f4-e27d-4707-8b5c-462080f533e8" providerId="ADAL" clId="{05D0CFA0-EDF1-49F8-A72C-29033EF491E2}" dt="2022-06-01T17:29:29.875" v="11775" actId="6549"/>
          <ac:spMkLst>
            <pc:docMk/>
            <pc:sldMk cId="3537981747" sldId="343"/>
            <ac:spMk id="3" creationId="{CA012209-1A0E-39F3-1CD1-DD9BD355D1CB}"/>
          </ac:spMkLst>
        </pc:spChg>
        <pc:spChg chg="add mod">
          <ac:chgData name="田畑　彰洋" userId="dce786f4-e27d-4707-8b5c-462080f533e8" providerId="ADAL" clId="{05D0CFA0-EDF1-49F8-A72C-29033EF491E2}" dt="2022-06-01T17:29:44.488" v="11779" actId="14100"/>
          <ac:spMkLst>
            <pc:docMk/>
            <pc:sldMk cId="3537981747" sldId="343"/>
            <ac:spMk id="12" creationId="{FD271108-8C13-0E1B-5F72-B7A7F8826958}"/>
          </ac:spMkLst>
        </pc:spChg>
        <pc:spChg chg="add mod">
          <ac:chgData name="田畑　彰洋" userId="dce786f4-e27d-4707-8b5c-462080f533e8" providerId="ADAL" clId="{05D0CFA0-EDF1-49F8-A72C-29033EF491E2}" dt="2022-06-01T17:29:37.591" v="11777" actId="14100"/>
          <ac:spMkLst>
            <pc:docMk/>
            <pc:sldMk cId="3537981747" sldId="343"/>
            <ac:spMk id="13" creationId="{CE839E22-C5E8-C9EE-4687-B8EF556F0825}"/>
          </ac:spMkLst>
        </pc:spChg>
        <pc:spChg chg="add mod">
          <ac:chgData name="田畑　彰洋" userId="dce786f4-e27d-4707-8b5c-462080f533e8" providerId="ADAL" clId="{05D0CFA0-EDF1-49F8-A72C-29033EF491E2}" dt="2022-06-01T17:27:07.542" v="11682" actId="14100"/>
          <ac:spMkLst>
            <pc:docMk/>
            <pc:sldMk cId="3537981747" sldId="343"/>
            <ac:spMk id="14" creationId="{25F77E2C-C65E-9697-2D96-1A1CA53C2FAF}"/>
          </ac:spMkLst>
        </pc:spChg>
        <pc:spChg chg="add mod">
          <ac:chgData name="田畑　彰洋" userId="dce786f4-e27d-4707-8b5c-462080f533e8" providerId="ADAL" clId="{05D0CFA0-EDF1-49F8-A72C-29033EF491E2}" dt="2022-06-01T17:29:48.977" v="11781" actId="14100"/>
          <ac:spMkLst>
            <pc:docMk/>
            <pc:sldMk cId="3537981747" sldId="343"/>
            <ac:spMk id="15" creationId="{50F737EC-0D11-519B-B87D-8DA4D85FB214}"/>
          </ac:spMkLst>
        </pc:spChg>
        <pc:spChg chg="add mod">
          <ac:chgData name="田畑　彰洋" userId="dce786f4-e27d-4707-8b5c-462080f533e8" providerId="ADAL" clId="{05D0CFA0-EDF1-49F8-A72C-29033EF491E2}" dt="2022-06-01T17:31:24.525" v="11959" actId="1076"/>
          <ac:spMkLst>
            <pc:docMk/>
            <pc:sldMk cId="3537981747" sldId="343"/>
            <ac:spMk id="16" creationId="{EA6D1154-3E53-460A-2ECD-91575F0B7978}"/>
          </ac:spMkLst>
        </pc:spChg>
        <pc:picChg chg="add del mod">
          <ac:chgData name="田畑　彰洋" userId="dce786f4-e27d-4707-8b5c-462080f533e8" providerId="ADAL" clId="{05D0CFA0-EDF1-49F8-A72C-29033EF491E2}" dt="2022-06-01T17:14:54.980" v="11484" actId="931"/>
          <ac:picMkLst>
            <pc:docMk/>
            <pc:sldMk cId="3537981747" sldId="343"/>
            <ac:picMk id="9" creationId="{D10481CD-AAAE-087D-43C7-3685070CA132}"/>
          </ac:picMkLst>
        </pc:picChg>
        <pc:picChg chg="add mod">
          <ac:chgData name="田畑　彰洋" userId="dce786f4-e27d-4707-8b5c-462080f533e8" providerId="ADAL" clId="{05D0CFA0-EDF1-49F8-A72C-29033EF491E2}" dt="2022-06-01T17:22:12.565" v="11493" actId="12788"/>
          <ac:picMkLst>
            <pc:docMk/>
            <pc:sldMk cId="3537981747" sldId="343"/>
            <ac:picMk id="11" creationId="{C663A320-EF4F-333F-CD9A-BA79447E5F82}"/>
          </ac:picMkLst>
        </pc:picChg>
      </pc:sldChg>
      <pc:sldChg chg="modSp add del mod">
        <pc:chgData name="田畑　彰洋" userId="dce786f4-e27d-4707-8b5c-462080f533e8" providerId="ADAL" clId="{05D0CFA0-EDF1-49F8-A72C-29033EF491E2}" dt="2022-06-02T17:32:15.269" v="37439" actId="47"/>
        <pc:sldMkLst>
          <pc:docMk/>
          <pc:sldMk cId="56240712" sldId="344"/>
        </pc:sldMkLst>
        <pc:spChg chg="mod">
          <ac:chgData name="田畑　彰洋" userId="dce786f4-e27d-4707-8b5c-462080f533e8" providerId="ADAL" clId="{05D0CFA0-EDF1-49F8-A72C-29033EF491E2}" dt="2022-06-01T17:32:29.769" v="11993"/>
          <ac:spMkLst>
            <pc:docMk/>
            <pc:sldMk cId="56240712" sldId="344"/>
            <ac:spMk id="2" creationId="{3A217CE5-49DE-ABD5-CEA0-32D7AD96F56B}"/>
          </ac:spMkLst>
        </pc:spChg>
        <pc:spChg chg="mod">
          <ac:chgData name="田畑　彰洋" userId="dce786f4-e27d-4707-8b5c-462080f533e8" providerId="ADAL" clId="{05D0CFA0-EDF1-49F8-A72C-29033EF491E2}" dt="2022-06-01T17:39:57.678" v="12329"/>
          <ac:spMkLst>
            <pc:docMk/>
            <pc:sldMk cId="56240712" sldId="344"/>
            <ac:spMk id="3" creationId="{CA012209-1A0E-39F3-1CD1-DD9BD355D1CB}"/>
          </ac:spMkLst>
        </pc:spChg>
      </pc:sldChg>
      <pc:sldChg chg="add del">
        <pc:chgData name="田畑　彰洋" userId="dce786f4-e27d-4707-8b5c-462080f533e8" providerId="ADAL" clId="{05D0CFA0-EDF1-49F8-A72C-29033EF491E2}" dt="2022-06-01T17:32:57.648" v="11994" actId="47"/>
        <pc:sldMkLst>
          <pc:docMk/>
          <pc:sldMk cId="2316934908" sldId="345"/>
        </pc:sldMkLst>
      </pc:sldChg>
      <pc:sldChg chg="add del">
        <pc:chgData name="田畑　彰洋" userId="dce786f4-e27d-4707-8b5c-462080f533e8" providerId="ADAL" clId="{05D0CFA0-EDF1-49F8-A72C-29033EF491E2}" dt="2022-06-01T17:32:57.804" v="11995" actId="47"/>
        <pc:sldMkLst>
          <pc:docMk/>
          <pc:sldMk cId="2885682455" sldId="346"/>
        </pc:sldMkLst>
      </pc:sldChg>
      <pc:sldChg chg="add del">
        <pc:chgData name="田畑　彰洋" userId="dce786f4-e27d-4707-8b5c-462080f533e8" providerId="ADAL" clId="{05D0CFA0-EDF1-49F8-A72C-29033EF491E2}" dt="2022-06-01T17:32:57.929" v="11996" actId="47"/>
        <pc:sldMkLst>
          <pc:docMk/>
          <pc:sldMk cId="3258336711" sldId="347"/>
        </pc:sldMkLst>
      </pc:sldChg>
      <pc:sldChg chg="add del">
        <pc:chgData name="田畑　彰洋" userId="dce786f4-e27d-4707-8b5c-462080f533e8" providerId="ADAL" clId="{05D0CFA0-EDF1-49F8-A72C-29033EF491E2}" dt="2022-06-01T17:32:58.663" v="11997" actId="47"/>
        <pc:sldMkLst>
          <pc:docMk/>
          <pc:sldMk cId="649137147" sldId="348"/>
        </pc:sldMkLst>
      </pc:sldChg>
      <pc:sldChg chg="add del">
        <pc:chgData name="田畑　彰洋" userId="dce786f4-e27d-4707-8b5c-462080f533e8" providerId="ADAL" clId="{05D0CFA0-EDF1-49F8-A72C-29033EF491E2}" dt="2022-06-01T17:32:59.460" v="11998" actId="47"/>
        <pc:sldMkLst>
          <pc:docMk/>
          <pc:sldMk cId="177117000" sldId="349"/>
        </pc:sldMkLst>
      </pc:sldChg>
      <pc:sldChg chg="add del">
        <pc:chgData name="田畑　彰洋" userId="dce786f4-e27d-4707-8b5c-462080f533e8" providerId="ADAL" clId="{05D0CFA0-EDF1-49F8-A72C-29033EF491E2}" dt="2022-06-02T17:32:15.785" v="37440" actId="47"/>
        <pc:sldMkLst>
          <pc:docMk/>
          <pc:sldMk cId="4009161854" sldId="350"/>
        </pc:sldMkLst>
      </pc:sldChg>
      <pc:sldChg chg="add del">
        <pc:chgData name="田畑　彰洋" userId="dce786f4-e27d-4707-8b5c-462080f533e8" providerId="ADAL" clId="{05D0CFA0-EDF1-49F8-A72C-29033EF491E2}" dt="2022-06-02T11:22:48.242" v="27565" actId="47"/>
        <pc:sldMkLst>
          <pc:docMk/>
          <pc:sldMk cId="382789226" sldId="351"/>
        </pc:sldMkLst>
      </pc:sldChg>
      <pc:sldChg chg="modSp new mod">
        <pc:chgData name="田畑　彰洋" userId="dce786f4-e27d-4707-8b5c-462080f533e8" providerId="ADAL" clId="{05D0CFA0-EDF1-49F8-A72C-29033EF491E2}" dt="2022-06-02T17:43:33.682" v="37686" actId="113"/>
        <pc:sldMkLst>
          <pc:docMk/>
          <pc:sldMk cId="2419169259" sldId="352"/>
        </pc:sldMkLst>
        <pc:spChg chg="mod">
          <ac:chgData name="田畑　彰洋" userId="dce786f4-e27d-4707-8b5c-462080f533e8" providerId="ADAL" clId="{05D0CFA0-EDF1-49F8-A72C-29033EF491E2}" dt="2022-06-01T17:46:08.420" v="12433"/>
          <ac:spMkLst>
            <pc:docMk/>
            <pc:sldMk cId="2419169259" sldId="352"/>
            <ac:spMk id="2" creationId="{6736FC97-AAD6-BA13-658F-176C6730DC69}"/>
          </ac:spMkLst>
        </pc:spChg>
        <pc:spChg chg="mod">
          <ac:chgData name="田畑　彰洋" userId="dce786f4-e27d-4707-8b5c-462080f533e8" providerId="ADAL" clId="{05D0CFA0-EDF1-49F8-A72C-29033EF491E2}" dt="2022-06-02T17:43:33.682" v="37686" actId="113"/>
          <ac:spMkLst>
            <pc:docMk/>
            <pc:sldMk cId="2419169259" sldId="352"/>
            <ac:spMk id="3" creationId="{49920677-8849-62F5-B93E-E3E45F68B0EB}"/>
          </ac:spMkLst>
        </pc:spChg>
        <pc:spChg chg="mod">
          <ac:chgData name="田畑　彰洋" userId="dce786f4-e27d-4707-8b5c-462080f533e8" providerId="ADAL" clId="{05D0CFA0-EDF1-49F8-A72C-29033EF491E2}" dt="2022-06-01T17:44:27.693" v="12335" actId="6549"/>
          <ac:spMkLst>
            <pc:docMk/>
            <pc:sldMk cId="2419169259" sldId="352"/>
            <ac:spMk id="7" creationId="{74273FC8-975E-83E7-F94A-2ED75A8602B6}"/>
          </ac:spMkLst>
        </pc:spChg>
      </pc:sldChg>
      <pc:sldChg chg="add del">
        <pc:chgData name="田畑　彰洋" userId="dce786f4-e27d-4707-8b5c-462080f533e8" providerId="ADAL" clId="{05D0CFA0-EDF1-49F8-A72C-29033EF491E2}" dt="2022-06-01T17:44:30.928" v="12336" actId="47"/>
        <pc:sldMkLst>
          <pc:docMk/>
          <pc:sldMk cId="1250679944" sldId="353"/>
        </pc:sldMkLst>
      </pc:sldChg>
      <pc:sldChg chg="modSp add mod">
        <pc:chgData name="田畑　彰洋" userId="dce786f4-e27d-4707-8b5c-462080f533e8" providerId="ADAL" clId="{05D0CFA0-EDF1-49F8-A72C-29033EF491E2}" dt="2022-06-02T17:43:43.215" v="37688" actId="207"/>
        <pc:sldMkLst>
          <pc:docMk/>
          <pc:sldMk cId="2583798616" sldId="353"/>
        </pc:sldMkLst>
        <pc:spChg chg="mod">
          <ac:chgData name="田畑　彰洋" userId="dce786f4-e27d-4707-8b5c-462080f533e8" providerId="ADAL" clId="{05D0CFA0-EDF1-49F8-A72C-29033EF491E2}" dt="2022-06-01T17:55:03.421" v="13266"/>
          <ac:spMkLst>
            <pc:docMk/>
            <pc:sldMk cId="2583798616" sldId="353"/>
            <ac:spMk id="2" creationId="{6736FC97-AAD6-BA13-658F-176C6730DC69}"/>
          </ac:spMkLst>
        </pc:spChg>
        <pc:spChg chg="mod">
          <ac:chgData name="田畑　彰洋" userId="dce786f4-e27d-4707-8b5c-462080f533e8" providerId="ADAL" clId="{05D0CFA0-EDF1-49F8-A72C-29033EF491E2}" dt="2022-06-02T17:43:43.215" v="37688" actId="207"/>
          <ac:spMkLst>
            <pc:docMk/>
            <pc:sldMk cId="2583798616" sldId="353"/>
            <ac:spMk id="3" creationId="{49920677-8849-62F5-B93E-E3E45F68B0EB}"/>
          </ac:spMkLst>
        </pc:spChg>
        <pc:spChg chg="mod">
          <ac:chgData name="田畑　彰洋" userId="dce786f4-e27d-4707-8b5c-462080f533e8" providerId="ADAL" clId="{05D0CFA0-EDF1-49F8-A72C-29033EF491E2}" dt="2022-06-02T03:18:49.415" v="19527" actId="20577"/>
          <ac:spMkLst>
            <pc:docMk/>
            <pc:sldMk cId="2583798616" sldId="353"/>
            <ac:spMk id="7" creationId="{74273FC8-975E-83E7-F94A-2ED75A8602B6}"/>
          </ac:spMkLst>
        </pc:spChg>
      </pc:sldChg>
      <pc:sldChg chg="add del">
        <pc:chgData name="田畑　彰洋" userId="dce786f4-e27d-4707-8b5c-462080f533e8" providerId="ADAL" clId="{05D0CFA0-EDF1-49F8-A72C-29033EF491E2}" dt="2022-06-01T17:44:31.131" v="12337" actId="47"/>
        <pc:sldMkLst>
          <pc:docMk/>
          <pc:sldMk cId="1045573690" sldId="354"/>
        </pc:sldMkLst>
      </pc:sldChg>
      <pc:sldChg chg="addSp modSp add mod modNotesTx">
        <pc:chgData name="田畑　彰洋" userId="dce786f4-e27d-4707-8b5c-462080f533e8" providerId="ADAL" clId="{05D0CFA0-EDF1-49F8-A72C-29033EF491E2}" dt="2022-06-02T17:44:05.671" v="37690" actId="207"/>
        <pc:sldMkLst>
          <pc:docMk/>
          <pc:sldMk cId="1301037567" sldId="354"/>
        </pc:sldMkLst>
        <pc:spChg chg="mod">
          <ac:chgData name="田畑　彰洋" userId="dce786f4-e27d-4707-8b5c-462080f533e8" providerId="ADAL" clId="{05D0CFA0-EDF1-49F8-A72C-29033EF491E2}" dt="2022-06-01T18:09:38.403" v="14336"/>
          <ac:spMkLst>
            <pc:docMk/>
            <pc:sldMk cId="1301037567" sldId="354"/>
            <ac:spMk id="2" creationId="{6736FC97-AAD6-BA13-658F-176C6730DC69}"/>
          </ac:spMkLst>
        </pc:spChg>
        <pc:spChg chg="mod">
          <ac:chgData name="田畑　彰洋" userId="dce786f4-e27d-4707-8b5c-462080f533e8" providerId="ADAL" clId="{05D0CFA0-EDF1-49F8-A72C-29033EF491E2}" dt="2022-06-02T17:44:05.671" v="37690" actId="207"/>
          <ac:spMkLst>
            <pc:docMk/>
            <pc:sldMk cId="1301037567" sldId="354"/>
            <ac:spMk id="3" creationId="{49920677-8849-62F5-B93E-E3E45F68B0EB}"/>
          </ac:spMkLst>
        </pc:spChg>
        <pc:spChg chg="mod">
          <ac:chgData name="田畑　彰洋" userId="dce786f4-e27d-4707-8b5c-462080f533e8" providerId="ADAL" clId="{05D0CFA0-EDF1-49F8-A72C-29033EF491E2}" dt="2022-06-02T03:19:00.452" v="19593" actId="5793"/>
          <ac:spMkLst>
            <pc:docMk/>
            <pc:sldMk cId="1301037567" sldId="354"/>
            <ac:spMk id="7" creationId="{74273FC8-975E-83E7-F94A-2ED75A8602B6}"/>
          </ac:spMkLst>
        </pc:spChg>
        <pc:spChg chg="add mod">
          <ac:chgData name="田畑　彰洋" userId="dce786f4-e27d-4707-8b5c-462080f533e8" providerId="ADAL" clId="{05D0CFA0-EDF1-49F8-A72C-29033EF491E2}" dt="2022-06-01T18:21:58.970" v="15608" actId="14100"/>
          <ac:spMkLst>
            <pc:docMk/>
            <pc:sldMk cId="1301037567" sldId="354"/>
            <ac:spMk id="10" creationId="{604FD0EA-818B-09E5-B17D-5D9B7ACE3112}"/>
          </ac:spMkLst>
        </pc:spChg>
        <pc:spChg chg="add mod">
          <ac:chgData name="田畑　彰洋" userId="dce786f4-e27d-4707-8b5c-462080f533e8" providerId="ADAL" clId="{05D0CFA0-EDF1-49F8-A72C-29033EF491E2}" dt="2022-06-01T18:21:52.664" v="15607" actId="1037"/>
          <ac:spMkLst>
            <pc:docMk/>
            <pc:sldMk cId="1301037567" sldId="354"/>
            <ac:spMk id="11" creationId="{2A904D59-3CF3-7E6C-9E05-18B5A4E16529}"/>
          </ac:spMkLst>
        </pc:spChg>
        <pc:picChg chg="add mod modCrop">
          <ac:chgData name="田畑　彰洋" userId="dce786f4-e27d-4707-8b5c-462080f533e8" providerId="ADAL" clId="{05D0CFA0-EDF1-49F8-A72C-29033EF491E2}" dt="2022-06-01T18:19:42.360" v="15309" actId="1076"/>
          <ac:picMkLst>
            <pc:docMk/>
            <pc:sldMk cId="1301037567" sldId="354"/>
            <ac:picMk id="9" creationId="{C3E244DB-EBDC-B336-AED9-D07AAC265DED}"/>
          </ac:picMkLst>
        </pc:picChg>
      </pc:sldChg>
      <pc:sldChg chg="add del">
        <pc:chgData name="田畑　彰洋" userId="dce786f4-e27d-4707-8b5c-462080f533e8" providerId="ADAL" clId="{05D0CFA0-EDF1-49F8-A72C-29033EF491E2}" dt="2022-06-01T17:44:31.271" v="12338" actId="47"/>
        <pc:sldMkLst>
          <pc:docMk/>
          <pc:sldMk cId="131822929" sldId="355"/>
        </pc:sldMkLst>
      </pc:sldChg>
      <pc:sldChg chg="addSp modSp add mod modNotesTx">
        <pc:chgData name="田畑　彰洋" userId="dce786f4-e27d-4707-8b5c-462080f533e8" providerId="ADAL" clId="{05D0CFA0-EDF1-49F8-A72C-29033EF491E2}" dt="2022-06-02T17:44:27.572" v="37695"/>
        <pc:sldMkLst>
          <pc:docMk/>
          <pc:sldMk cId="287443126" sldId="355"/>
        </pc:sldMkLst>
        <pc:spChg chg="mod">
          <ac:chgData name="田畑　彰洋" userId="dce786f4-e27d-4707-8b5c-462080f533e8" providerId="ADAL" clId="{05D0CFA0-EDF1-49F8-A72C-29033EF491E2}" dt="2022-06-01T18:24:48.592" v="15692"/>
          <ac:spMkLst>
            <pc:docMk/>
            <pc:sldMk cId="287443126" sldId="355"/>
            <ac:spMk id="2" creationId="{6736FC97-AAD6-BA13-658F-176C6730DC69}"/>
          </ac:spMkLst>
        </pc:spChg>
        <pc:spChg chg="mod">
          <ac:chgData name="田畑　彰洋" userId="dce786f4-e27d-4707-8b5c-462080f533e8" providerId="ADAL" clId="{05D0CFA0-EDF1-49F8-A72C-29033EF491E2}" dt="2022-06-02T17:44:27.572" v="37695"/>
          <ac:spMkLst>
            <pc:docMk/>
            <pc:sldMk cId="287443126" sldId="355"/>
            <ac:spMk id="3" creationId="{49920677-8849-62F5-B93E-E3E45F68B0EB}"/>
          </ac:spMkLst>
        </pc:spChg>
        <pc:spChg chg="mod">
          <ac:chgData name="田畑　彰洋" userId="dce786f4-e27d-4707-8b5c-462080f533e8" providerId="ADAL" clId="{05D0CFA0-EDF1-49F8-A72C-29033EF491E2}" dt="2022-06-02T03:19:28.135" v="19617"/>
          <ac:spMkLst>
            <pc:docMk/>
            <pc:sldMk cId="287443126" sldId="355"/>
            <ac:spMk id="7" creationId="{74273FC8-975E-83E7-F94A-2ED75A8602B6}"/>
          </ac:spMkLst>
        </pc:spChg>
        <pc:picChg chg="add mod">
          <ac:chgData name="田畑　彰洋" userId="dce786f4-e27d-4707-8b5c-462080f533e8" providerId="ADAL" clId="{05D0CFA0-EDF1-49F8-A72C-29033EF491E2}" dt="2022-06-01T18:32:41.392" v="15898" actId="1036"/>
          <ac:picMkLst>
            <pc:docMk/>
            <pc:sldMk cId="287443126" sldId="355"/>
            <ac:picMk id="9" creationId="{0646E31F-CDFD-30C1-20BF-E4884F26961E}"/>
          </ac:picMkLst>
        </pc:picChg>
      </pc:sldChg>
      <pc:sldChg chg="addSp modSp add mod modNotesTx">
        <pc:chgData name="田畑　彰洋" userId="dce786f4-e27d-4707-8b5c-462080f533e8" providerId="ADAL" clId="{05D0CFA0-EDF1-49F8-A72C-29033EF491E2}" dt="2022-06-02T17:45:03.971" v="37696" actId="113"/>
        <pc:sldMkLst>
          <pc:docMk/>
          <pc:sldMk cId="197410209" sldId="356"/>
        </pc:sldMkLst>
        <pc:spChg chg="mod">
          <ac:chgData name="田畑　彰洋" userId="dce786f4-e27d-4707-8b5c-462080f533e8" providerId="ADAL" clId="{05D0CFA0-EDF1-49F8-A72C-29033EF491E2}" dt="2022-06-01T18:34:14.333" v="15954"/>
          <ac:spMkLst>
            <pc:docMk/>
            <pc:sldMk cId="197410209" sldId="356"/>
            <ac:spMk id="2" creationId="{6736FC97-AAD6-BA13-658F-176C6730DC69}"/>
          </ac:spMkLst>
        </pc:spChg>
        <pc:spChg chg="mod">
          <ac:chgData name="田畑　彰洋" userId="dce786f4-e27d-4707-8b5c-462080f533e8" providerId="ADAL" clId="{05D0CFA0-EDF1-49F8-A72C-29033EF491E2}" dt="2022-06-02T17:45:03.971" v="37696" actId="113"/>
          <ac:spMkLst>
            <pc:docMk/>
            <pc:sldMk cId="197410209" sldId="356"/>
            <ac:spMk id="3" creationId="{49920677-8849-62F5-B93E-E3E45F68B0EB}"/>
          </ac:spMkLst>
        </pc:spChg>
        <pc:spChg chg="mod">
          <ac:chgData name="田畑　彰洋" userId="dce786f4-e27d-4707-8b5c-462080f533e8" providerId="ADAL" clId="{05D0CFA0-EDF1-49F8-A72C-29033EF491E2}" dt="2022-06-02T03:19:41.458" v="19619"/>
          <ac:spMkLst>
            <pc:docMk/>
            <pc:sldMk cId="197410209" sldId="356"/>
            <ac:spMk id="7" creationId="{74273FC8-975E-83E7-F94A-2ED75A8602B6}"/>
          </ac:spMkLst>
        </pc:spChg>
        <pc:spChg chg="add mod">
          <ac:chgData name="田畑　彰洋" userId="dce786f4-e27d-4707-8b5c-462080f533e8" providerId="ADAL" clId="{05D0CFA0-EDF1-49F8-A72C-29033EF491E2}" dt="2022-06-02T02:25:37.588" v="16697" actId="1037"/>
          <ac:spMkLst>
            <pc:docMk/>
            <pc:sldMk cId="197410209" sldId="356"/>
            <ac:spMk id="8" creationId="{0BF3178D-6F8C-B5D4-6A3C-A5FE1177735F}"/>
          </ac:spMkLst>
        </pc:spChg>
        <pc:spChg chg="add mod">
          <ac:chgData name="田畑　彰洋" userId="dce786f4-e27d-4707-8b5c-462080f533e8" providerId="ADAL" clId="{05D0CFA0-EDF1-49F8-A72C-29033EF491E2}" dt="2022-06-02T02:25:44.626" v="16718" actId="1038"/>
          <ac:spMkLst>
            <pc:docMk/>
            <pc:sldMk cId="197410209" sldId="356"/>
            <ac:spMk id="9" creationId="{9CBF21C8-52A9-E066-29B4-878C198B9345}"/>
          </ac:spMkLst>
        </pc:spChg>
        <pc:spChg chg="add mod">
          <ac:chgData name="田畑　彰洋" userId="dce786f4-e27d-4707-8b5c-462080f533e8" providerId="ADAL" clId="{05D0CFA0-EDF1-49F8-A72C-29033EF491E2}" dt="2022-06-02T02:25:37.588" v="16697" actId="1037"/>
          <ac:spMkLst>
            <pc:docMk/>
            <pc:sldMk cId="197410209" sldId="356"/>
            <ac:spMk id="10" creationId="{6E3D9B03-191C-FFA4-5BEB-5D7DAD22A742}"/>
          </ac:spMkLst>
        </pc:spChg>
        <pc:spChg chg="add mod">
          <ac:chgData name="田畑　彰洋" userId="dce786f4-e27d-4707-8b5c-462080f533e8" providerId="ADAL" clId="{05D0CFA0-EDF1-49F8-A72C-29033EF491E2}" dt="2022-06-02T02:25:44.626" v="16718" actId="1038"/>
          <ac:spMkLst>
            <pc:docMk/>
            <pc:sldMk cId="197410209" sldId="356"/>
            <ac:spMk id="11" creationId="{FD362466-6A36-FF75-5924-AEA1C4A4BB25}"/>
          </ac:spMkLst>
        </pc:spChg>
        <pc:spChg chg="add mod">
          <ac:chgData name="田畑　彰洋" userId="dce786f4-e27d-4707-8b5c-462080f533e8" providerId="ADAL" clId="{05D0CFA0-EDF1-49F8-A72C-29033EF491E2}" dt="2022-06-02T02:23:22.604" v="16619" actId="14100"/>
          <ac:spMkLst>
            <pc:docMk/>
            <pc:sldMk cId="197410209" sldId="356"/>
            <ac:spMk id="12" creationId="{16B494F3-02A3-C52F-1BEA-A5B659E019C6}"/>
          </ac:spMkLst>
        </pc:spChg>
      </pc:sldChg>
      <pc:sldChg chg="add del">
        <pc:chgData name="田畑　彰洋" userId="dce786f4-e27d-4707-8b5c-462080f533e8" providerId="ADAL" clId="{05D0CFA0-EDF1-49F8-A72C-29033EF491E2}" dt="2022-06-01T17:44:31.427" v="12339" actId="47"/>
        <pc:sldMkLst>
          <pc:docMk/>
          <pc:sldMk cId="4158356546" sldId="356"/>
        </pc:sldMkLst>
      </pc:sldChg>
      <pc:sldChg chg="add del">
        <pc:chgData name="田畑　彰洋" userId="dce786f4-e27d-4707-8b5c-462080f533e8" providerId="ADAL" clId="{05D0CFA0-EDF1-49F8-A72C-29033EF491E2}" dt="2022-06-01T17:44:31.584" v="12340" actId="47"/>
        <pc:sldMkLst>
          <pc:docMk/>
          <pc:sldMk cId="3431918612" sldId="357"/>
        </pc:sldMkLst>
      </pc:sldChg>
      <pc:sldChg chg="addSp modSp add mod modNotesTx">
        <pc:chgData name="田畑　彰洋" userId="dce786f4-e27d-4707-8b5c-462080f533e8" providerId="ADAL" clId="{05D0CFA0-EDF1-49F8-A72C-29033EF491E2}" dt="2022-06-02T17:45:19.053" v="37697" actId="113"/>
        <pc:sldMkLst>
          <pc:docMk/>
          <pc:sldMk cId="4198172361" sldId="357"/>
        </pc:sldMkLst>
        <pc:spChg chg="mod">
          <ac:chgData name="田畑　彰洋" userId="dce786f4-e27d-4707-8b5c-462080f533e8" providerId="ADAL" clId="{05D0CFA0-EDF1-49F8-A72C-29033EF491E2}" dt="2022-06-02T02:44:13.987" v="17537"/>
          <ac:spMkLst>
            <pc:docMk/>
            <pc:sldMk cId="4198172361" sldId="357"/>
            <ac:spMk id="2" creationId="{6736FC97-AAD6-BA13-658F-176C6730DC69}"/>
          </ac:spMkLst>
        </pc:spChg>
        <pc:spChg chg="mod">
          <ac:chgData name="田畑　彰洋" userId="dce786f4-e27d-4707-8b5c-462080f533e8" providerId="ADAL" clId="{05D0CFA0-EDF1-49F8-A72C-29033EF491E2}" dt="2022-06-02T17:45:19.053" v="37697" actId="113"/>
          <ac:spMkLst>
            <pc:docMk/>
            <pc:sldMk cId="4198172361" sldId="357"/>
            <ac:spMk id="3" creationId="{49920677-8849-62F5-B93E-E3E45F68B0EB}"/>
          </ac:spMkLst>
        </pc:spChg>
        <pc:spChg chg="mod">
          <ac:chgData name="田畑　彰洋" userId="dce786f4-e27d-4707-8b5c-462080f533e8" providerId="ADAL" clId="{05D0CFA0-EDF1-49F8-A72C-29033EF491E2}" dt="2022-06-02T03:20:00.195" v="19627" actId="20577"/>
          <ac:spMkLst>
            <pc:docMk/>
            <pc:sldMk cId="4198172361" sldId="357"/>
            <ac:spMk id="7" creationId="{74273FC8-975E-83E7-F94A-2ED75A8602B6}"/>
          </ac:spMkLst>
        </pc:spChg>
        <pc:spChg chg="add mod">
          <ac:chgData name="田畑　彰洋" userId="dce786f4-e27d-4707-8b5c-462080f533e8" providerId="ADAL" clId="{05D0CFA0-EDF1-49F8-A72C-29033EF491E2}" dt="2022-06-02T02:59:53.313" v="18571" actId="1038"/>
          <ac:spMkLst>
            <pc:docMk/>
            <pc:sldMk cId="4198172361" sldId="357"/>
            <ac:spMk id="10" creationId="{248BFEA1-487B-E46D-A70A-047D5FE7FE48}"/>
          </ac:spMkLst>
        </pc:spChg>
        <pc:spChg chg="add mod">
          <ac:chgData name="田畑　彰洋" userId="dce786f4-e27d-4707-8b5c-462080f533e8" providerId="ADAL" clId="{05D0CFA0-EDF1-49F8-A72C-29033EF491E2}" dt="2022-06-02T03:04:07.857" v="18695" actId="14100"/>
          <ac:spMkLst>
            <pc:docMk/>
            <pc:sldMk cId="4198172361" sldId="357"/>
            <ac:spMk id="11" creationId="{102D9EED-F412-2A60-4CCB-C2A7AE3E9CDF}"/>
          </ac:spMkLst>
        </pc:spChg>
        <pc:spChg chg="add mod">
          <ac:chgData name="田畑　彰洋" userId="dce786f4-e27d-4707-8b5c-462080f533e8" providerId="ADAL" clId="{05D0CFA0-EDF1-49F8-A72C-29033EF491E2}" dt="2022-06-02T02:54:58.939" v="18385" actId="14100"/>
          <ac:spMkLst>
            <pc:docMk/>
            <pc:sldMk cId="4198172361" sldId="357"/>
            <ac:spMk id="12" creationId="{634337EE-7A53-641D-3877-FD3492826E24}"/>
          </ac:spMkLst>
        </pc:spChg>
        <pc:picChg chg="add mod">
          <ac:chgData name="田畑　彰洋" userId="dce786f4-e27d-4707-8b5c-462080f533e8" providerId="ADAL" clId="{05D0CFA0-EDF1-49F8-A72C-29033EF491E2}" dt="2022-06-02T02:43:36.932" v="17486" actId="1076"/>
          <ac:picMkLst>
            <pc:docMk/>
            <pc:sldMk cId="4198172361" sldId="357"/>
            <ac:picMk id="9" creationId="{87927E40-89CF-C62C-FA3A-67F7A2772D14}"/>
          </ac:picMkLst>
        </pc:picChg>
      </pc:sldChg>
      <pc:sldChg chg="addSp modSp add mod">
        <pc:chgData name="田畑　彰洋" userId="dce786f4-e27d-4707-8b5c-462080f533e8" providerId="ADAL" clId="{05D0CFA0-EDF1-49F8-A72C-29033EF491E2}" dt="2022-06-02T17:45:49.145" v="37710" actId="122"/>
        <pc:sldMkLst>
          <pc:docMk/>
          <pc:sldMk cId="276935399" sldId="358"/>
        </pc:sldMkLst>
        <pc:spChg chg="mod">
          <ac:chgData name="田畑　彰洋" userId="dce786f4-e27d-4707-8b5c-462080f533e8" providerId="ADAL" clId="{05D0CFA0-EDF1-49F8-A72C-29033EF491E2}" dt="2022-06-02T02:58:05.184" v="18482"/>
          <ac:spMkLst>
            <pc:docMk/>
            <pc:sldMk cId="276935399" sldId="358"/>
            <ac:spMk id="2" creationId="{6736FC97-AAD6-BA13-658F-176C6730DC69}"/>
          </ac:spMkLst>
        </pc:spChg>
        <pc:spChg chg="mod">
          <ac:chgData name="田畑　彰洋" userId="dce786f4-e27d-4707-8b5c-462080f533e8" providerId="ADAL" clId="{05D0CFA0-EDF1-49F8-A72C-29033EF491E2}" dt="2022-06-02T17:45:33.996" v="37698" actId="113"/>
          <ac:spMkLst>
            <pc:docMk/>
            <pc:sldMk cId="276935399" sldId="358"/>
            <ac:spMk id="3" creationId="{49920677-8849-62F5-B93E-E3E45F68B0EB}"/>
          </ac:spMkLst>
        </pc:spChg>
        <pc:spChg chg="mod">
          <ac:chgData name="田畑　彰洋" userId="dce786f4-e27d-4707-8b5c-462080f533e8" providerId="ADAL" clId="{05D0CFA0-EDF1-49F8-A72C-29033EF491E2}" dt="2022-06-02T03:20:13.712" v="19629"/>
          <ac:spMkLst>
            <pc:docMk/>
            <pc:sldMk cId="276935399" sldId="358"/>
            <ac:spMk id="7" creationId="{74273FC8-975E-83E7-F94A-2ED75A8602B6}"/>
          </ac:spMkLst>
        </pc:spChg>
        <pc:spChg chg="add mod">
          <ac:chgData name="田畑　彰洋" userId="dce786f4-e27d-4707-8b5c-462080f533e8" providerId="ADAL" clId="{05D0CFA0-EDF1-49F8-A72C-29033EF491E2}" dt="2022-06-02T03:07:22.267" v="18950" actId="1036"/>
          <ac:spMkLst>
            <pc:docMk/>
            <pc:sldMk cId="276935399" sldId="358"/>
            <ac:spMk id="10" creationId="{51F8F078-7FEE-4025-E0BA-86A5024E36DB}"/>
          </ac:spMkLst>
        </pc:spChg>
        <pc:spChg chg="add mod">
          <ac:chgData name="田畑　彰洋" userId="dce786f4-e27d-4707-8b5c-462080f533e8" providerId="ADAL" clId="{05D0CFA0-EDF1-49F8-A72C-29033EF491E2}" dt="2022-06-02T03:07:24.461" v="18962" actId="1036"/>
          <ac:spMkLst>
            <pc:docMk/>
            <pc:sldMk cId="276935399" sldId="358"/>
            <ac:spMk id="11" creationId="{F3684612-CBDA-DFF7-540A-DC9047E46762}"/>
          </ac:spMkLst>
        </pc:spChg>
        <pc:spChg chg="add mod">
          <ac:chgData name="田畑　彰洋" userId="dce786f4-e27d-4707-8b5c-462080f533e8" providerId="ADAL" clId="{05D0CFA0-EDF1-49F8-A72C-29033EF491E2}" dt="2022-06-02T17:45:49.145" v="37710" actId="122"/>
          <ac:spMkLst>
            <pc:docMk/>
            <pc:sldMk cId="276935399" sldId="358"/>
            <ac:spMk id="12" creationId="{619BFFAC-C193-8233-4C67-2C202967E562}"/>
          </ac:spMkLst>
        </pc:spChg>
        <pc:picChg chg="add mod">
          <ac:chgData name="田畑　彰洋" userId="dce786f4-e27d-4707-8b5c-462080f533e8" providerId="ADAL" clId="{05D0CFA0-EDF1-49F8-A72C-29033EF491E2}" dt="2022-06-02T03:07:26.915" v="18964" actId="1036"/>
          <ac:picMkLst>
            <pc:docMk/>
            <pc:sldMk cId="276935399" sldId="358"/>
            <ac:picMk id="9" creationId="{0EB8FD11-EC25-4774-497F-1B82E16AF4E1}"/>
          </ac:picMkLst>
        </pc:picChg>
      </pc:sldChg>
      <pc:sldChg chg="add del">
        <pc:chgData name="田畑　彰洋" userId="dce786f4-e27d-4707-8b5c-462080f533e8" providerId="ADAL" clId="{05D0CFA0-EDF1-49F8-A72C-29033EF491E2}" dt="2022-06-01T17:44:31.787" v="12341" actId="47"/>
        <pc:sldMkLst>
          <pc:docMk/>
          <pc:sldMk cId="1929059316" sldId="358"/>
        </pc:sldMkLst>
      </pc:sldChg>
      <pc:sldChg chg="add del">
        <pc:chgData name="田畑　彰洋" userId="dce786f4-e27d-4707-8b5c-462080f533e8" providerId="ADAL" clId="{05D0CFA0-EDF1-49F8-A72C-29033EF491E2}" dt="2022-06-01T17:44:32.037" v="12342" actId="47"/>
        <pc:sldMkLst>
          <pc:docMk/>
          <pc:sldMk cId="196070803" sldId="359"/>
        </pc:sldMkLst>
      </pc:sldChg>
      <pc:sldChg chg="modSp add del mod">
        <pc:chgData name="田畑　彰洋" userId="dce786f4-e27d-4707-8b5c-462080f533e8" providerId="ADAL" clId="{05D0CFA0-EDF1-49F8-A72C-29033EF491E2}" dt="2022-06-02T17:32:20.306" v="37441" actId="47"/>
        <pc:sldMkLst>
          <pc:docMk/>
          <pc:sldMk cId="3471294995" sldId="359"/>
        </pc:sldMkLst>
        <pc:spChg chg="mod">
          <ac:chgData name="田畑　彰洋" userId="dce786f4-e27d-4707-8b5c-462080f533e8" providerId="ADAL" clId="{05D0CFA0-EDF1-49F8-A72C-29033EF491E2}" dt="2022-06-02T03:08:10.041" v="19017"/>
          <ac:spMkLst>
            <pc:docMk/>
            <pc:sldMk cId="3471294995" sldId="359"/>
            <ac:spMk id="2" creationId="{6736FC97-AAD6-BA13-658F-176C6730DC69}"/>
          </ac:spMkLst>
        </pc:spChg>
        <pc:spChg chg="mod">
          <ac:chgData name="田畑　彰洋" userId="dce786f4-e27d-4707-8b5c-462080f533e8" providerId="ADAL" clId="{05D0CFA0-EDF1-49F8-A72C-29033EF491E2}" dt="2022-06-02T03:08:13.591" v="19045"/>
          <ac:spMkLst>
            <pc:docMk/>
            <pc:sldMk cId="3471294995" sldId="359"/>
            <ac:spMk id="3" creationId="{49920677-8849-62F5-B93E-E3E45F68B0EB}"/>
          </ac:spMkLst>
        </pc:spChg>
        <pc:spChg chg="mod">
          <ac:chgData name="田畑　彰洋" userId="dce786f4-e27d-4707-8b5c-462080f533e8" providerId="ADAL" clId="{05D0CFA0-EDF1-49F8-A72C-29033EF491E2}" dt="2022-06-02T03:20:22.075" v="19633"/>
          <ac:spMkLst>
            <pc:docMk/>
            <pc:sldMk cId="3471294995" sldId="359"/>
            <ac:spMk id="7" creationId="{74273FC8-975E-83E7-F94A-2ED75A8602B6}"/>
          </ac:spMkLst>
        </pc:spChg>
      </pc:sldChg>
      <pc:sldChg chg="add del">
        <pc:chgData name="田畑　彰洋" userId="dce786f4-e27d-4707-8b5c-462080f533e8" providerId="ADAL" clId="{05D0CFA0-EDF1-49F8-A72C-29033EF491E2}" dt="2022-06-01T17:44:32.285" v="12343" actId="47"/>
        <pc:sldMkLst>
          <pc:docMk/>
          <pc:sldMk cId="139921585" sldId="360"/>
        </pc:sldMkLst>
      </pc:sldChg>
      <pc:sldChg chg="modSp add mod modNotesTx">
        <pc:chgData name="田畑　彰洋" userId="dce786f4-e27d-4707-8b5c-462080f533e8" providerId="ADAL" clId="{05D0CFA0-EDF1-49F8-A72C-29033EF491E2}" dt="2022-06-02T17:45:59.966" v="37712" actId="207"/>
        <pc:sldMkLst>
          <pc:docMk/>
          <pc:sldMk cId="3127809889" sldId="360"/>
        </pc:sldMkLst>
        <pc:spChg chg="mod">
          <ac:chgData name="田畑　彰洋" userId="dce786f4-e27d-4707-8b5c-462080f533e8" providerId="ADAL" clId="{05D0CFA0-EDF1-49F8-A72C-29033EF491E2}" dt="2022-06-02T03:09:12.132" v="19084"/>
          <ac:spMkLst>
            <pc:docMk/>
            <pc:sldMk cId="3127809889" sldId="360"/>
            <ac:spMk id="2" creationId="{6736FC97-AAD6-BA13-658F-176C6730DC69}"/>
          </ac:spMkLst>
        </pc:spChg>
        <pc:spChg chg="mod">
          <ac:chgData name="田畑　彰洋" userId="dce786f4-e27d-4707-8b5c-462080f533e8" providerId="ADAL" clId="{05D0CFA0-EDF1-49F8-A72C-29033EF491E2}" dt="2022-06-02T17:45:59.966" v="37712" actId="207"/>
          <ac:spMkLst>
            <pc:docMk/>
            <pc:sldMk cId="3127809889" sldId="360"/>
            <ac:spMk id="3" creationId="{49920677-8849-62F5-B93E-E3E45F68B0EB}"/>
          </ac:spMkLst>
        </pc:spChg>
      </pc:sldChg>
      <pc:sldChg chg="add del">
        <pc:chgData name="田畑　彰洋" userId="dce786f4-e27d-4707-8b5c-462080f533e8" providerId="ADAL" clId="{05D0CFA0-EDF1-49F8-A72C-29033EF491E2}" dt="2022-06-01T17:44:32.644" v="12344" actId="47"/>
        <pc:sldMkLst>
          <pc:docMk/>
          <pc:sldMk cId="494931206" sldId="361"/>
        </pc:sldMkLst>
      </pc:sldChg>
      <pc:sldChg chg="addSp delSp modSp add del mod modNotesTx">
        <pc:chgData name="田畑　彰洋" userId="dce786f4-e27d-4707-8b5c-462080f533e8" providerId="ADAL" clId="{05D0CFA0-EDF1-49F8-A72C-29033EF491E2}" dt="2022-06-02T17:49:08.595" v="37777" actId="6549"/>
        <pc:sldMkLst>
          <pc:docMk/>
          <pc:sldMk cId="3283806704" sldId="361"/>
        </pc:sldMkLst>
        <pc:spChg chg="mod">
          <ac:chgData name="田畑　彰洋" userId="dce786f4-e27d-4707-8b5c-462080f533e8" providerId="ADAL" clId="{05D0CFA0-EDF1-49F8-A72C-29033EF491E2}" dt="2022-06-02T10:28:24.950" v="25242"/>
          <ac:spMkLst>
            <pc:docMk/>
            <pc:sldMk cId="3283806704" sldId="361"/>
            <ac:spMk id="2" creationId="{6736FC97-AAD6-BA13-658F-176C6730DC69}"/>
          </ac:spMkLst>
        </pc:spChg>
        <pc:spChg chg="mod">
          <ac:chgData name="田畑　彰洋" userId="dce786f4-e27d-4707-8b5c-462080f533e8" providerId="ADAL" clId="{05D0CFA0-EDF1-49F8-A72C-29033EF491E2}" dt="2022-06-02T17:49:08.595" v="37777" actId="6549"/>
          <ac:spMkLst>
            <pc:docMk/>
            <pc:sldMk cId="3283806704" sldId="361"/>
            <ac:spMk id="3" creationId="{49920677-8849-62F5-B93E-E3E45F68B0EB}"/>
          </ac:spMkLst>
        </pc:spChg>
        <pc:spChg chg="mod">
          <ac:chgData name="田畑　彰洋" userId="dce786f4-e27d-4707-8b5c-462080f533e8" providerId="ADAL" clId="{05D0CFA0-EDF1-49F8-A72C-29033EF491E2}" dt="2022-06-02T10:25:52.702" v="25131"/>
          <ac:spMkLst>
            <pc:docMk/>
            <pc:sldMk cId="3283806704" sldId="361"/>
            <ac:spMk id="7" creationId="{74273FC8-975E-83E7-F94A-2ED75A8602B6}"/>
          </ac:spMkLst>
        </pc:spChg>
        <pc:picChg chg="add del mod">
          <ac:chgData name="田畑　彰洋" userId="dce786f4-e27d-4707-8b5c-462080f533e8" providerId="ADAL" clId="{05D0CFA0-EDF1-49F8-A72C-29033EF491E2}" dt="2022-06-02T10:43:57.681" v="25975" actId="21"/>
          <ac:picMkLst>
            <pc:docMk/>
            <pc:sldMk cId="3283806704" sldId="361"/>
            <ac:picMk id="9" creationId="{1FFDA57A-46A0-AEEE-CF24-EF1C236806F9}"/>
          </ac:picMkLst>
        </pc:picChg>
      </pc:sldChg>
      <pc:sldChg chg="addSp modSp add mod">
        <pc:chgData name="田畑　彰洋" userId="dce786f4-e27d-4707-8b5c-462080f533e8" providerId="ADAL" clId="{05D0CFA0-EDF1-49F8-A72C-29033EF491E2}" dt="2022-06-02T17:46:19.397" v="37714" actId="207"/>
        <pc:sldMkLst>
          <pc:docMk/>
          <pc:sldMk cId="1078309366" sldId="362"/>
        </pc:sldMkLst>
        <pc:spChg chg="mod">
          <ac:chgData name="田畑　彰洋" userId="dce786f4-e27d-4707-8b5c-462080f533e8" providerId="ADAL" clId="{05D0CFA0-EDF1-49F8-A72C-29033EF491E2}" dt="2022-06-02T03:26:33.909" v="20044"/>
          <ac:spMkLst>
            <pc:docMk/>
            <pc:sldMk cId="1078309366" sldId="362"/>
            <ac:spMk id="2" creationId="{6736FC97-AAD6-BA13-658F-176C6730DC69}"/>
          </ac:spMkLst>
        </pc:spChg>
        <pc:spChg chg="mod">
          <ac:chgData name="田畑　彰洋" userId="dce786f4-e27d-4707-8b5c-462080f533e8" providerId="ADAL" clId="{05D0CFA0-EDF1-49F8-A72C-29033EF491E2}" dt="2022-06-02T17:46:19.397" v="37714" actId="207"/>
          <ac:spMkLst>
            <pc:docMk/>
            <pc:sldMk cId="1078309366" sldId="362"/>
            <ac:spMk id="3" creationId="{49920677-8849-62F5-B93E-E3E45F68B0EB}"/>
          </ac:spMkLst>
        </pc:spChg>
        <pc:spChg chg="mod">
          <ac:chgData name="田畑　彰洋" userId="dce786f4-e27d-4707-8b5c-462080f533e8" providerId="ADAL" clId="{05D0CFA0-EDF1-49F8-A72C-29033EF491E2}" dt="2022-06-02T03:20:32.296" v="19661" actId="5793"/>
          <ac:spMkLst>
            <pc:docMk/>
            <pc:sldMk cId="1078309366" sldId="362"/>
            <ac:spMk id="7" creationId="{74273FC8-975E-83E7-F94A-2ED75A8602B6}"/>
          </ac:spMkLst>
        </pc:spChg>
        <pc:spChg chg="add mod">
          <ac:chgData name="田畑　彰洋" userId="dce786f4-e27d-4707-8b5c-462080f533e8" providerId="ADAL" clId="{05D0CFA0-EDF1-49F8-A72C-29033EF491E2}" dt="2022-06-02T08:58:27.819" v="20980" actId="164"/>
          <ac:spMkLst>
            <pc:docMk/>
            <pc:sldMk cId="1078309366" sldId="362"/>
            <ac:spMk id="10" creationId="{1C4555FA-95A8-935A-6EB2-8D1592B7F0E4}"/>
          </ac:spMkLst>
        </pc:spChg>
        <pc:spChg chg="add mod">
          <ac:chgData name="田畑　彰洋" userId="dce786f4-e27d-4707-8b5c-462080f533e8" providerId="ADAL" clId="{05D0CFA0-EDF1-49F8-A72C-29033EF491E2}" dt="2022-06-02T08:58:27.819" v="20980" actId="164"/>
          <ac:spMkLst>
            <pc:docMk/>
            <pc:sldMk cId="1078309366" sldId="362"/>
            <ac:spMk id="11" creationId="{2E254614-2BCA-F1EF-23B5-5E413E950590}"/>
          </ac:spMkLst>
        </pc:spChg>
        <pc:spChg chg="add mod">
          <ac:chgData name="田畑　彰洋" userId="dce786f4-e27d-4707-8b5c-462080f533e8" providerId="ADAL" clId="{05D0CFA0-EDF1-49F8-A72C-29033EF491E2}" dt="2022-06-02T08:58:27.819" v="20980" actId="164"/>
          <ac:spMkLst>
            <pc:docMk/>
            <pc:sldMk cId="1078309366" sldId="362"/>
            <ac:spMk id="12" creationId="{DCF9BABF-A28A-6B2C-01AA-D7667131B28B}"/>
          </ac:spMkLst>
        </pc:spChg>
        <pc:spChg chg="add mod">
          <ac:chgData name="田畑　彰洋" userId="dce786f4-e27d-4707-8b5c-462080f533e8" providerId="ADAL" clId="{05D0CFA0-EDF1-49F8-A72C-29033EF491E2}" dt="2022-06-02T09:06:16.894" v="21324" actId="14100"/>
          <ac:spMkLst>
            <pc:docMk/>
            <pc:sldMk cId="1078309366" sldId="362"/>
            <ac:spMk id="13" creationId="{68A4A480-7E9E-C81A-FD92-56EB3288BC5E}"/>
          </ac:spMkLst>
        </pc:spChg>
        <pc:spChg chg="add mod">
          <ac:chgData name="田畑　彰洋" userId="dce786f4-e27d-4707-8b5c-462080f533e8" providerId="ADAL" clId="{05D0CFA0-EDF1-49F8-A72C-29033EF491E2}" dt="2022-06-02T09:06:18.850" v="21325" actId="14100"/>
          <ac:spMkLst>
            <pc:docMk/>
            <pc:sldMk cId="1078309366" sldId="362"/>
            <ac:spMk id="14" creationId="{503029CA-F06D-FBEB-A9BD-E81C28D0AFF8}"/>
          </ac:spMkLst>
        </pc:spChg>
        <pc:grpChg chg="add mod">
          <ac:chgData name="田畑　彰洋" userId="dce786f4-e27d-4707-8b5c-462080f533e8" providerId="ADAL" clId="{05D0CFA0-EDF1-49F8-A72C-29033EF491E2}" dt="2022-06-02T08:58:33.833" v="21060" actId="1037"/>
          <ac:grpSpMkLst>
            <pc:docMk/>
            <pc:sldMk cId="1078309366" sldId="362"/>
            <ac:grpSpMk id="15" creationId="{0B0169CE-A915-5596-DAFC-9C4092357751}"/>
          </ac:grpSpMkLst>
        </pc:grpChg>
        <pc:picChg chg="add mod">
          <ac:chgData name="田畑　彰洋" userId="dce786f4-e27d-4707-8b5c-462080f533e8" providerId="ADAL" clId="{05D0CFA0-EDF1-49F8-A72C-29033EF491E2}" dt="2022-06-02T08:58:27.819" v="20980" actId="164"/>
          <ac:picMkLst>
            <pc:docMk/>
            <pc:sldMk cId="1078309366" sldId="362"/>
            <ac:picMk id="9" creationId="{62BFC02F-72C4-4DC8-EF72-2FAFCEB9E81C}"/>
          </ac:picMkLst>
        </pc:picChg>
      </pc:sldChg>
      <pc:sldChg chg="add del">
        <pc:chgData name="田畑　彰洋" userId="dce786f4-e27d-4707-8b5c-462080f533e8" providerId="ADAL" clId="{05D0CFA0-EDF1-49F8-A72C-29033EF491E2}" dt="2022-06-01T17:44:33.235" v="12345" actId="47"/>
        <pc:sldMkLst>
          <pc:docMk/>
          <pc:sldMk cId="1426549825" sldId="362"/>
        </pc:sldMkLst>
      </pc:sldChg>
      <pc:sldChg chg="addSp delSp modSp add mod">
        <pc:chgData name="田畑　彰洋" userId="dce786f4-e27d-4707-8b5c-462080f533e8" providerId="ADAL" clId="{05D0CFA0-EDF1-49F8-A72C-29033EF491E2}" dt="2022-06-02T17:48:37.763" v="37722" actId="113"/>
        <pc:sldMkLst>
          <pc:docMk/>
          <pc:sldMk cId="1132220493" sldId="363"/>
        </pc:sldMkLst>
        <pc:spChg chg="mod">
          <ac:chgData name="田畑　彰洋" userId="dce786f4-e27d-4707-8b5c-462080f533e8" providerId="ADAL" clId="{05D0CFA0-EDF1-49F8-A72C-29033EF491E2}" dt="2022-06-02T10:04:14.804" v="24546"/>
          <ac:spMkLst>
            <pc:docMk/>
            <pc:sldMk cId="1132220493" sldId="363"/>
            <ac:spMk id="2" creationId="{6736FC97-AAD6-BA13-658F-176C6730DC69}"/>
          </ac:spMkLst>
        </pc:spChg>
        <pc:spChg chg="mod">
          <ac:chgData name="田畑　彰洋" userId="dce786f4-e27d-4707-8b5c-462080f533e8" providerId="ADAL" clId="{05D0CFA0-EDF1-49F8-A72C-29033EF491E2}" dt="2022-06-02T17:48:37.763" v="37722" actId="113"/>
          <ac:spMkLst>
            <pc:docMk/>
            <pc:sldMk cId="1132220493" sldId="363"/>
            <ac:spMk id="3" creationId="{49920677-8849-62F5-B93E-E3E45F68B0EB}"/>
          </ac:spMkLst>
        </pc:spChg>
        <pc:spChg chg="add mod">
          <ac:chgData name="田畑　彰洋" userId="dce786f4-e27d-4707-8b5c-462080f533e8" providerId="ADAL" clId="{05D0CFA0-EDF1-49F8-A72C-29033EF491E2}" dt="2022-06-02T10:23:55.100" v="25120" actId="12789"/>
          <ac:spMkLst>
            <pc:docMk/>
            <pc:sldMk cId="1132220493" sldId="363"/>
            <ac:spMk id="8" creationId="{13B54EA9-8B8E-E438-5899-3918B33EF4CC}"/>
          </ac:spMkLst>
        </pc:spChg>
        <pc:spChg chg="add mod">
          <ac:chgData name="田畑　彰洋" userId="dce786f4-e27d-4707-8b5c-462080f533e8" providerId="ADAL" clId="{05D0CFA0-EDF1-49F8-A72C-29033EF491E2}" dt="2022-06-02T10:23:55.100" v="25120" actId="12789"/>
          <ac:spMkLst>
            <pc:docMk/>
            <pc:sldMk cId="1132220493" sldId="363"/>
            <ac:spMk id="9" creationId="{CA66655C-3638-C214-B49C-38029EA93CA1}"/>
          </ac:spMkLst>
        </pc:spChg>
        <pc:spChg chg="add mod">
          <ac:chgData name="田畑　彰洋" userId="dce786f4-e27d-4707-8b5c-462080f533e8" providerId="ADAL" clId="{05D0CFA0-EDF1-49F8-A72C-29033EF491E2}" dt="2022-06-02T10:22:24.610" v="25062" actId="14100"/>
          <ac:spMkLst>
            <pc:docMk/>
            <pc:sldMk cId="1132220493" sldId="363"/>
            <ac:spMk id="10" creationId="{C3A71EC8-6C0D-C28D-E087-AA9A7D6001E5}"/>
          </ac:spMkLst>
        </pc:spChg>
        <pc:spChg chg="add mod">
          <ac:chgData name="田畑　彰洋" userId="dce786f4-e27d-4707-8b5c-462080f533e8" providerId="ADAL" clId="{05D0CFA0-EDF1-49F8-A72C-29033EF491E2}" dt="2022-06-02T10:22:38.193" v="25066" actId="1076"/>
          <ac:spMkLst>
            <pc:docMk/>
            <pc:sldMk cId="1132220493" sldId="363"/>
            <ac:spMk id="11" creationId="{6A8F2714-AC71-7323-F9CB-2027F5160581}"/>
          </ac:spMkLst>
        </pc:spChg>
        <pc:spChg chg="add mod">
          <ac:chgData name="田畑　彰洋" userId="dce786f4-e27d-4707-8b5c-462080f533e8" providerId="ADAL" clId="{05D0CFA0-EDF1-49F8-A72C-29033EF491E2}" dt="2022-06-02T10:22:24.610" v="25062" actId="14100"/>
          <ac:spMkLst>
            <pc:docMk/>
            <pc:sldMk cId="1132220493" sldId="363"/>
            <ac:spMk id="12" creationId="{DE4CA799-ADE1-AA60-F4E3-CE78794D8E3D}"/>
          </ac:spMkLst>
        </pc:spChg>
        <pc:spChg chg="add mod">
          <ac:chgData name="田畑　彰洋" userId="dce786f4-e27d-4707-8b5c-462080f533e8" providerId="ADAL" clId="{05D0CFA0-EDF1-49F8-A72C-29033EF491E2}" dt="2022-06-02T10:22:24.610" v="25062" actId="14100"/>
          <ac:spMkLst>
            <pc:docMk/>
            <pc:sldMk cId="1132220493" sldId="363"/>
            <ac:spMk id="13" creationId="{6F2F1BEE-B0ED-C643-E3DE-0E89339A1D1D}"/>
          </ac:spMkLst>
        </pc:spChg>
        <pc:spChg chg="add mod">
          <ac:chgData name="田畑　彰洋" userId="dce786f4-e27d-4707-8b5c-462080f533e8" providerId="ADAL" clId="{05D0CFA0-EDF1-49F8-A72C-29033EF491E2}" dt="2022-06-02T10:22:28.521" v="25063" actId="1076"/>
          <ac:spMkLst>
            <pc:docMk/>
            <pc:sldMk cId="1132220493" sldId="363"/>
            <ac:spMk id="14" creationId="{9B4638CF-F0D0-FAE7-95CC-D33D159C217B}"/>
          </ac:spMkLst>
        </pc:spChg>
        <pc:spChg chg="add mod">
          <ac:chgData name="田畑　彰洋" userId="dce786f4-e27d-4707-8b5c-462080f533e8" providerId="ADAL" clId="{05D0CFA0-EDF1-49F8-A72C-29033EF491E2}" dt="2022-06-02T10:22:40.883" v="25067" actId="1076"/>
          <ac:spMkLst>
            <pc:docMk/>
            <pc:sldMk cId="1132220493" sldId="363"/>
            <ac:spMk id="15" creationId="{94C10697-95E1-201D-A83D-7955EBF8B2E3}"/>
          </ac:spMkLst>
        </pc:spChg>
        <pc:spChg chg="add mod">
          <ac:chgData name="田畑　彰洋" userId="dce786f4-e27d-4707-8b5c-462080f533e8" providerId="ADAL" clId="{05D0CFA0-EDF1-49F8-A72C-29033EF491E2}" dt="2022-06-02T10:23:38.074" v="25117" actId="14100"/>
          <ac:spMkLst>
            <pc:docMk/>
            <pc:sldMk cId="1132220493" sldId="363"/>
            <ac:spMk id="16" creationId="{AB646095-7399-FBD7-DFF9-D150F97E2E2D}"/>
          </ac:spMkLst>
        </pc:spChg>
        <pc:spChg chg="add del mod">
          <ac:chgData name="田畑　彰洋" userId="dce786f4-e27d-4707-8b5c-462080f533e8" providerId="ADAL" clId="{05D0CFA0-EDF1-49F8-A72C-29033EF491E2}" dt="2022-06-02T10:25:23.874" v="25124" actId="478"/>
          <ac:spMkLst>
            <pc:docMk/>
            <pc:sldMk cId="1132220493" sldId="363"/>
            <ac:spMk id="17" creationId="{A9C6B7CA-C77B-6857-9754-3871A60F6375}"/>
          </ac:spMkLst>
        </pc:spChg>
      </pc:sldChg>
      <pc:sldChg chg="add del">
        <pc:chgData name="田畑　彰洋" userId="dce786f4-e27d-4707-8b5c-462080f533e8" providerId="ADAL" clId="{05D0CFA0-EDF1-49F8-A72C-29033EF491E2}" dt="2022-06-02T03:20:46.289" v="19662" actId="47"/>
        <pc:sldMkLst>
          <pc:docMk/>
          <pc:sldMk cId="800044152" sldId="364"/>
        </pc:sldMkLst>
      </pc:sldChg>
      <pc:sldChg chg="modSp add mod modNotesTx">
        <pc:chgData name="田畑　彰洋" userId="dce786f4-e27d-4707-8b5c-462080f533e8" providerId="ADAL" clId="{05D0CFA0-EDF1-49F8-A72C-29033EF491E2}" dt="2022-06-02T09:17:25.557" v="22116" actId="20577"/>
        <pc:sldMkLst>
          <pc:docMk/>
          <pc:sldMk cId="1281633865" sldId="364"/>
        </pc:sldMkLst>
        <pc:spChg chg="mod">
          <ac:chgData name="田畑　彰洋" userId="dce786f4-e27d-4707-8b5c-462080f533e8" providerId="ADAL" clId="{05D0CFA0-EDF1-49F8-A72C-29033EF491E2}" dt="2022-06-02T09:02:19.534" v="21175"/>
          <ac:spMkLst>
            <pc:docMk/>
            <pc:sldMk cId="1281633865" sldId="364"/>
            <ac:spMk id="2" creationId="{6736FC97-AAD6-BA13-658F-176C6730DC69}"/>
          </ac:spMkLst>
        </pc:spChg>
        <pc:spChg chg="mod">
          <ac:chgData name="田畑　彰洋" userId="dce786f4-e27d-4707-8b5c-462080f533e8" providerId="ADAL" clId="{05D0CFA0-EDF1-49F8-A72C-29033EF491E2}" dt="2022-06-02T09:17:25.557" v="22116" actId="20577"/>
          <ac:spMkLst>
            <pc:docMk/>
            <pc:sldMk cId="1281633865" sldId="364"/>
            <ac:spMk id="3" creationId="{49920677-8849-62F5-B93E-E3E45F68B0EB}"/>
          </ac:spMkLst>
        </pc:spChg>
      </pc:sldChg>
      <pc:sldChg chg="add del">
        <pc:chgData name="田畑　彰洋" userId="dce786f4-e27d-4707-8b5c-462080f533e8" providerId="ADAL" clId="{05D0CFA0-EDF1-49F8-A72C-29033EF491E2}" dt="2022-06-02T03:20:46.367" v="19663" actId="47"/>
        <pc:sldMkLst>
          <pc:docMk/>
          <pc:sldMk cId="1111229353" sldId="365"/>
        </pc:sldMkLst>
      </pc:sldChg>
      <pc:sldChg chg="addSp delSp modSp add mod">
        <pc:chgData name="田畑　彰洋" userId="dce786f4-e27d-4707-8b5c-462080f533e8" providerId="ADAL" clId="{05D0CFA0-EDF1-49F8-A72C-29033EF491E2}" dt="2022-06-02T17:47:35.066" v="37717" actId="113"/>
        <pc:sldMkLst>
          <pc:docMk/>
          <pc:sldMk cId="3297353189" sldId="365"/>
        </pc:sldMkLst>
        <pc:spChg chg="mod">
          <ac:chgData name="田畑　彰洋" userId="dce786f4-e27d-4707-8b5c-462080f533e8" providerId="ADAL" clId="{05D0CFA0-EDF1-49F8-A72C-29033EF491E2}" dt="2022-06-02T09:18:21.541" v="22177"/>
          <ac:spMkLst>
            <pc:docMk/>
            <pc:sldMk cId="3297353189" sldId="365"/>
            <ac:spMk id="2" creationId="{6736FC97-AAD6-BA13-658F-176C6730DC69}"/>
          </ac:spMkLst>
        </pc:spChg>
        <pc:spChg chg="mod">
          <ac:chgData name="田畑　彰洋" userId="dce786f4-e27d-4707-8b5c-462080f533e8" providerId="ADAL" clId="{05D0CFA0-EDF1-49F8-A72C-29033EF491E2}" dt="2022-06-02T17:47:35.066" v="37717" actId="113"/>
          <ac:spMkLst>
            <pc:docMk/>
            <pc:sldMk cId="3297353189" sldId="365"/>
            <ac:spMk id="3" creationId="{49920677-8849-62F5-B93E-E3E45F68B0EB}"/>
          </ac:spMkLst>
        </pc:spChg>
        <pc:spChg chg="add del mod">
          <ac:chgData name="田畑　彰洋" userId="dce786f4-e27d-4707-8b5c-462080f533e8" providerId="ADAL" clId="{05D0CFA0-EDF1-49F8-A72C-29033EF491E2}" dt="2022-06-02T09:41:50.440" v="23283" actId="478"/>
          <ac:spMkLst>
            <pc:docMk/>
            <pc:sldMk cId="3297353189" sldId="365"/>
            <ac:spMk id="9" creationId="{8B430E8D-BD43-5B23-5345-7E8CF40A031A}"/>
          </ac:spMkLst>
        </pc:spChg>
        <pc:spChg chg="add del mod">
          <ac:chgData name="田畑　彰洋" userId="dce786f4-e27d-4707-8b5c-462080f533e8" providerId="ADAL" clId="{05D0CFA0-EDF1-49F8-A72C-29033EF491E2}" dt="2022-06-02T09:42:30.757" v="23301" actId="478"/>
          <ac:spMkLst>
            <pc:docMk/>
            <pc:sldMk cId="3297353189" sldId="365"/>
            <ac:spMk id="10" creationId="{C498CE20-CA3E-053F-02CA-6926095691D5}"/>
          </ac:spMkLst>
        </pc:spChg>
        <pc:spChg chg="add mod">
          <ac:chgData name="田畑　彰洋" userId="dce786f4-e27d-4707-8b5c-462080f533e8" providerId="ADAL" clId="{05D0CFA0-EDF1-49F8-A72C-29033EF491E2}" dt="2022-06-02T09:53:01.429" v="23817" actId="164"/>
          <ac:spMkLst>
            <pc:docMk/>
            <pc:sldMk cId="3297353189" sldId="365"/>
            <ac:spMk id="11" creationId="{087C24F1-F144-8B37-7834-0A6FFBB47B2D}"/>
          </ac:spMkLst>
        </pc:spChg>
        <pc:spChg chg="add mod">
          <ac:chgData name="田畑　彰洋" userId="dce786f4-e27d-4707-8b5c-462080f533e8" providerId="ADAL" clId="{05D0CFA0-EDF1-49F8-A72C-29033EF491E2}" dt="2022-06-02T09:53:01.429" v="23817" actId="164"/>
          <ac:spMkLst>
            <pc:docMk/>
            <pc:sldMk cId="3297353189" sldId="365"/>
            <ac:spMk id="12" creationId="{3C266384-1932-F0F2-E96E-F06258D29DBD}"/>
          </ac:spMkLst>
        </pc:spChg>
        <pc:spChg chg="add mod">
          <ac:chgData name="田畑　彰洋" userId="dce786f4-e27d-4707-8b5c-462080f533e8" providerId="ADAL" clId="{05D0CFA0-EDF1-49F8-A72C-29033EF491E2}" dt="2022-06-02T09:53:01.429" v="23817" actId="164"/>
          <ac:spMkLst>
            <pc:docMk/>
            <pc:sldMk cId="3297353189" sldId="365"/>
            <ac:spMk id="13" creationId="{C39B1975-2946-9677-4FF7-B6A674B3D274}"/>
          </ac:spMkLst>
        </pc:spChg>
        <pc:spChg chg="add mod">
          <ac:chgData name="田畑　彰洋" userId="dce786f4-e27d-4707-8b5c-462080f533e8" providerId="ADAL" clId="{05D0CFA0-EDF1-49F8-A72C-29033EF491E2}" dt="2022-06-02T09:53:01.429" v="23817" actId="164"/>
          <ac:spMkLst>
            <pc:docMk/>
            <pc:sldMk cId="3297353189" sldId="365"/>
            <ac:spMk id="14" creationId="{76BB7268-C83D-A520-C426-B1808DAC2B06}"/>
          </ac:spMkLst>
        </pc:spChg>
        <pc:spChg chg="add mod">
          <ac:chgData name="田畑　彰洋" userId="dce786f4-e27d-4707-8b5c-462080f533e8" providerId="ADAL" clId="{05D0CFA0-EDF1-49F8-A72C-29033EF491E2}" dt="2022-06-02T09:53:01.429" v="23817" actId="164"/>
          <ac:spMkLst>
            <pc:docMk/>
            <pc:sldMk cId="3297353189" sldId="365"/>
            <ac:spMk id="15" creationId="{B87FD28D-40C4-09A3-3A29-218438648AA3}"/>
          </ac:spMkLst>
        </pc:spChg>
        <pc:spChg chg="add mod">
          <ac:chgData name="田畑　彰洋" userId="dce786f4-e27d-4707-8b5c-462080f533e8" providerId="ADAL" clId="{05D0CFA0-EDF1-49F8-A72C-29033EF491E2}" dt="2022-06-02T09:53:01.429" v="23817" actId="164"/>
          <ac:spMkLst>
            <pc:docMk/>
            <pc:sldMk cId="3297353189" sldId="365"/>
            <ac:spMk id="16" creationId="{04776B48-5445-50FF-22D3-4A3389E9120D}"/>
          </ac:spMkLst>
        </pc:spChg>
        <pc:spChg chg="add mod">
          <ac:chgData name="田畑　彰洋" userId="dce786f4-e27d-4707-8b5c-462080f533e8" providerId="ADAL" clId="{05D0CFA0-EDF1-49F8-A72C-29033EF491E2}" dt="2022-06-02T09:53:01.429" v="23817" actId="164"/>
          <ac:spMkLst>
            <pc:docMk/>
            <pc:sldMk cId="3297353189" sldId="365"/>
            <ac:spMk id="18" creationId="{827453B7-A354-5442-DB78-3A734CF1BA32}"/>
          </ac:spMkLst>
        </pc:spChg>
        <pc:spChg chg="add mod">
          <ac:chgData name="田畑　彰洋" userId="dce786f4-e27d-4707-8b5c-462080f533e8" providerId="ADAL" clId="{05D0CFA0-EDF1-49F8-A72C-29033EF491E2}" dt="2022-06-02T09:53:01.429" v="23817" actId="164"/>
          <ac:spMkLst>
            <pc:docMk/>
            <pc:sldMk cId="3297353189" sldId="365"/>
            <ac:spMk id="19" creationId="{2704D982-EAF4-21FC-ABFA-ADCAD318B072}"/>
          </ac:spMkLst>
        </pc:spChg>
        <pc:spChg chg="add mod">
          <ac:chgData name="田畑　彰洋" userId="dce786f4-e27d-4707-8b5c-462080f533e8" providerId="ADAL" clId="{05D0CFA0-EDF1-49F8-A72C-29033EF491E2}" dt="2022-06-02T09:53:01.429" v="23817" actId="164"/>
          <ac:spMkLst>
            <pc:docMk/>
            <pc:sldMk cId="3297353189" sldId="365"/>
            <ac:spMk id="20" creationId="{F1F1B226-6A00-658B-1E46-CCE6651DB99D}"/>
          </ac:spMkLst>
        </pc:spChg>
        <pc:spChg chg="add mod">
          <ac:chgData name="田畑　彰洋" userId="dce786f4-e27d-4707-8b5c-462080f533e8" providerId="ADAL" clId="{05D0CFA0-EDF1-49F8-A72C-29033EF491E2}" dt="2022-06-02T09:53:01.429" v="23817" actId="164"/>
          <ac:spMkLst>
            <pc:docMk/>
            <pc:sldMk cId="3297353189" sldId="365"/>
            <ac:spMk id="21" creationId="{7437C2CA-1DDA-9776-AC05-35829A9F6EBC}"/>
          </ac:spMkLst>
        </pc:spChg>
        <pc:spChg chg="add mod">
          <ac:chgData name="田畑　彰洋" userId="dce786f4-e27d-4707-8b5c-462080f533e8" providerId="ADAL" clId="{05D0CFA0-EDF1-49F8-A72C-29033EF491E2}" dt="2022-06-02T09:53:01.429" v="23817" actId="164"/>
          <ac:spMkLst>
            <pc:docMk/>
            <pc:sldMk cId="3297353189" sldId="365"/>
            <ac:spMk id="22" creationId="{5EAB77FC-26F2-7ACE-C3B9-E6BBD5462408}"/>
          </ac:spMkLst>
        </pc:spChg>
        <pc:spChg chg="add mod">
          <ac:chgData name="田畑　彰洋" userId="dce786f4-e27d-4707-8b5c-462080f533e8" providerId="ADAL" clId="{05D0CFA0-EDF1-49F8-A72C-29033EF491E2}" dt="2022-06-02T09:53:01.429" v="23817" actId="164"/>
          <ac:spMkLst>
            <pc:docMk/>
            <pc:sldMk cId="3297353189" sldId="365"/>
            <ac:spMk id="24" creationId="{1ECBC950-C6AB-8ED5-4E75-6741B4827072}"/>
          </ac:spMkLst>
        </pc:spChg>
        <pc:spChg chg="add mod">
          <ac:chgData name="田畑　彰洋" userId="dce786f4-e27d-4707-8b5c-462080f533e8" providerId="ADAL" clId="{05D0CFA0-EDF1-49F8-A72C-29033EF491E2}" dt="2022-06-02T09:52:40.461" v="23811" actId="12789"/>
          <ac:spMkLst>
            <pc:docMk/>
            <pc:sldMk cId="3297353189" sldId="365"/>
            <ac:spMk id="25" creationId="{7A3897BE-3601-CF7E-7C6C-E1872C8585EF}"/>
          </ac:spMkLst>
        </pc:spChg>
        <pc:spChg chg="add mod">
          <ac:chgData name="田畑　彰洋" userId="dce786f4-e27d-4707-8b5c-462080f533e8" providerId="ADAL" clId="{05D0CFA0-EDF1-49F8-A72C-29033EF491E2}" dt="2022-06-02T09:47:30.588" v="23367" actId="14100"/>
          <ac:spMkLst>
            <pc:docMk/>
            <pc:sldMk cId="3297353189" sldId="365"/>
            <ac:spMk id="27" creationId="{964B0044-E7F0-53E5-22C7-2546B0F61C3A}"/>
          </ac:spMkLst>
        </pc:spChg>
        <pc:spChg chg="add mod">
          <ac:chgData name="田畑　彰洋" userId="dce786f4-e27d-4707-8b5c-462080f533e8" providerId="ADAL" clId="{05D0CFA0-EDF1-49F8-A72C-29033EF491E2}" dt="2022-06-02T09:49:40.982" v="23613" actId="14100"/>
          <ac:spMkLst>
            <pc:docMk/>
            <pc:sldMk cId="3297353189" sldId="365"/>
            <ac:spMk id="28" creationId="{70D83663-53C6-28F7-FEA2-29F6F58300DD}"/>
          </ac:spMkLst>
        </pc:spChg>
        <pc:spChg chg="add mod">
          <ac:chgData name="田畑　彰洋" userId="dce786f4-e27d-4707-8b5c-462080f533e8" providerId="ADAL" clId="{05D0CFA0-EDF1-49F8-A72C-29033EF491E2}" dt="2022-06-02T09:52:10.946" v="23808" actId="14100"/>
          <ac:spMkLst>
            <pc:docMk/>
            <pc:sldMk cId="3297353189" sldId="365"/>
            <ac:spMk id="29" creationId="{F6A8C4CD-84D0-1E5F-BEB1-D53F335B7F87}"/>
          </ac:spMkLst>
        </pc:spChg>
        <pc:spChg chg="add mod">
          <ac:chgData name="田畑　彰洋" userId="dce786f4-e27d-4707-8b5c-462080f533e8" providerId="ADAL" clId="{05D0CFA0-EDF1-49F8-A72C-29033EF491E2}" dt="2022-06-02T09:53:07.965" v="23818" actId="164"/>
          <ac:spMkLst>
            <pc:docMk/>
            <pc:sldMk cId="3297353189" sldId="365"/>
            <ac:spMk id="30" creationId="{8BCD30D7-736C-9984-3A95-F1E3E2230C65}"/>
          </ac:spMkLst>
        </pc:spChg>
        <pc:grpChg chg="add mod">
          <ac:chgData name="田畑　彰洋" userId="dce786f4-e27d-4707-8b5c-462080f533e8" providerId="ADAL" clId="{05D0CFA0-EDF1-49F8-A72C-29033EF491E2}" dt="2022-06-02T09:53:01.429" v="23817" actId="164"/>
          <ac:grpSpMkLst>
            <pc:docMk/>
            <pc:sldMk cId="3297353189" sldId="365"/>
            <ac:grpSpMk id="17" creationId="{6FF06C42-7389-583E-7F4A-4648CABF8AF7}"/>
          </ac:grpSpMkLst>
        </pc:grpChg>
        <pc:grpChg chg="add mod ord">
          <ac:chgData name="田畑　彰洋" userId="dce786f4-e27d-4707-8b5c-462080f533e8" providerId="ADAL" clId="{05D0CFA0-EDF1-49F8-A72C-29033EF491E2}" dt="2022-06-02T09:53:01.429" v="23817" actId="164"/>
          <ac:grpSpMkLst>
            <pc:docMk/>
            <pc:sldMk cId="3297353189" sldId="365"/>
            <ac:grpSpMk id="23" creationId="{4528B5B2-2397-CB9C-4F89-9A790E66C1BD}"/>
          </ac:grpSpMkLst>
        </pc:grpChg>
        <pc:grpChg chg="add mod">
          <ac:chgData name="田畑　彰洋" userId="dce786f4-e27d-4707-8b5c-462080f533e8" providerId="ADAL" clId="{05D0CFA0-EDF1-49F8-A72C-29033EF491E2}" dt="2022-06-02T09:53:07.965" v="23818" actId="164"/>
          <ac:grpSpMkLst>
            <pc:docMk/>
            <pc:sldMk cId="3297353189" sldId="365"/>
            <ac:grpSpMk id="26" creationId="{8AFBF7C9-2120-E9BC-C024-A16915C90318}"/>
          </ac:grpSpMkLst>
        </pc:grpChg>
        <pc:grpChg chg="add mod ord">
          <ac:chgData name="田畑　彰洋" userId="dce786f4-e27d-4707-8b5c-462080f533e8" providerId="ADAL" clId="{05D0CFA0-EDF1-49F8-A72C-29033EF491E2}" dt="2022-06-02T09:53:13.208" v="23820" actId="170"/>
          <ac:grpSpMkLst>
            <pc:docMk/>
            <pc:sldMk cId="3297353189" sldId="365"/>
            <ac:grpSpMk id="31" creationId="{18EA8AD1-EF27-B048-9B90-27846AD4BEE9}"/>
          </ac:grpSpMkLst>
        </pc:grpChg>
        <pc:picChg chg="add mod">
          <ac:chgData name="田畑　彰洋" userId="dce786f4-e27d-4707-8b5c-462080f533e8" providerId="ADAL" clId="{05D0CFA0-EDF1-49F8-A72C-29033EF491E2}" dt="2022-06-02T09:53:01.429" v="23817" actId="164"/>
          <ac:picMkLst>
            <pc:docMk/>
            <pc:sldMk cId="3297353189" sldId="365"/>
            <ac:picMk id="8" creationId="{CAE1A507-85CF-0D7A-E1A9-0180CB508C94}"/>
          </ac:picMkLst>
        </pc:picChg>
      </pc:sldChg>
      <pc:sldChg chg="addSp modSp add del mod">
        <pc:chgData name="田畑　彰洋" userId="dce786f4-e27d-4707-8b5c-462080f533e8" providerId="ADAL" clId="{05D0CFA0-EDF1-49F8-A72C-29033EF491E2}" dt="2022-06-02T09:38:21.470" v="23243" actId="47"/>
        <pc:sldMkLst>
          <pc:docMk/>
          <pc:sldMk cId="383654102" sldId="366"/>
        </pc:sldMkLst>
        <pc:spChg chg="mod">
          <ac:chgData name="田畑　彰洋" userId="dce786f4-e27d-4707-8b5c-462080f533e8" providerId="ADAL" clId="{05D0CFA0-EDF1-49F8-A72C-29033EF491E2}" dt="2022-06-02T09:34:07.059" v="22885"/>
          <ac:spMkLst>
            <pc:docMk/>
            <pc:sldMk cId="383654102" sldId="366"/>
            <ac:spMk id="2" creationId="{6736FC97-AAD6-BA13-658F-176C6730DC69}"/>
          </ac:spMkLst>
        </pc:spChg>
        <pc:spChg chg="mod">
          <ac:chgData name="田畑　彰洋" userId="dce786f4-e27d-4707-8b5c-462080f533e8" providerId="ADAL" clId="{05D0CFA0-EDF1-49F8-A72C-29033EF491E2}" dt="2022-06-02T09:24:06.281" v="22529"/>
          <ac:spMkLst>
            <pc:docMk/>
            <pc:sldMk cId="383654102" sldId="366"/>
            <ac:spMk id="3" creationId="{49920677-8849-62F5-B93E-E3E45F68B0EB}"/>
          </ac:spMkLst>
        </pc:spChg>
        <pc:picChg chg="add mod">
          <ac:chgData name="田畑　彰洋" userId="dce786f4-e27d-4707-8b5c-462080f533e8" providerId="ADAL" clId="{05D0CFA0-EDF1-49F8-A72C-29033EF491E2}" dt="2022-06-02T09:22:45.439" v="22450" actId="1076"/>
          <ac:picMkLst>
            <pc:docMk/>
            <pc:sldMk cId="383654102" sldId="366"/>
            <ac:picMk id="9" creationId="{3512FB0E-5107-39EC-CAD6-620AB3614C01}"/>
          </ac:picMkLst>
        </pc:picChg>
      </pc:sldChg>
      <pc:sldChg chg="add del">
        <pc:chgData name="田畑　彰洋" userId="dce786f4-e27d-4707-8b5c-462080f533e8" providerId="ADAL" clId="{05D0CFA0-EDF1-49F8-A72C-29033EF491E2}" dt="2022-06-02T03:20:46.539" v="19664" actId="47"/>
        <pc:sldMkLst>
          <pc:docMk/>
          <pc:sldMk cId="959361360" sldId="366"/>
        </pc:sldMkLst>
      </pc:sldChg>
      <pc:sldChg chg="modSp add mod">
        <pc:chgData name="田畑　彰洋" userId="dce786f4-e27d-4707-8b5c-462080f533e8" providerId="ADAL" clId="{05D0CFA0-EDF1-49F8-A72C-29033EF491E2}" dt="2022-06-02T17:47:48.692" v="37718" actId="113"/>
        <pc:sldMkLst>
          <pc:docMk/>
          <pc:sldMk cId="343060896" sldId="367"/>
        </pc:sldMkLst>
        <pc:spChg chg="mod">
          <ac:chgData name="田畑　彰洋" userId="dce786f4-e27d-4707-8b5c-462080f533e8" providerId="ADAL" clId="{05D0CFA0-EDF1-49F8-A72C-29033EF491E2}" dt="2022-06-02T09:53:36.755" v="23825" actId="20577"/>
          <ac:spMkLst>
            <pc:docMk/>
            <pc:sldMk cId="343060896" sldId="367"/>
            <ac:spMk id="2" creationId="{6736FC97-AAD6-BA13-658F-176C6730DC69}"/>
          </ac:spMkLst>
        </pc:spChg>
        <pc:spChg chg="mod">
          <ac:chgData name="田畑　彰洋" userId="dce786f4-e27d-4707-8b5c-462080f533e8" providerId="ADAL" clId="{05D0CFA0-EDF1-49F8-A72C-29033EF491E2}" dt="2022-06-02T17:47:48.692" v="37718" actId="113"/>
          <ac:spMkLst>
            <pc:docMk/>
            <pc:sldMk cId="343060896" sldId="367"/>
            <ac:spMk id="3" creationId="{49920677-8849-62F5-B93E-E3E45F68B0EB}"/>
          </ac:spMkLst>
        </pc:spChg>
      </pc:sldChg>
      <pc:sldChg chg="modSp add mod">
        <pc:chgData name="田畑　彰洋" userId="dce786f4-e27d-4707-8b5c-462080f533e8" providerId="ADAL" clId="{05D0CFA0-EDF1-49F8-A72C-29033EF491E2}" dt="2022-06-02T17:48:23.636" v="37720" actId="113"/>
        <pc:sldMkLst>
          <pc:docMk/>
          <pc:sldMk cId="1856604572" sldId="368"/>
        </pc:sldMkLst>
        <pc:spChg chg="mod">
          <ac:chgData name="田畑　彰洋" userId="dce786f4-e27d-4707-8b5c-462080f533e8" providerId="ADAL" clId="{05D0CFA0-EDF1-49F8-A72C-29033EF491E2}" dt="2022-06-02T09:53:42.631" v="23846"/>
          <ac:spMkLst>
            <pc:docMk/>
            <pc:sldMk cId="1856604572" sldId="368"/>
            <ac:spMk id="2" creationId="{6736FC97-AAD6-BA13-658F-176C6730DC69}"/>
          </ac:spMkLst>
        </pc:spChg>
        <pc:spChg chg="mod">
          <ac:chgData name="田畑　彰洋" userId="dce786f4-e27d-4707-8b5c-462080f533e8" providerId="ADAL" clId="{05D0CFA0-EDF1-49F8-A72C-29033EF491E2}" dt="2022-06-02T17:48:23.636" v="37720" actId="113"/>
          <ac:spMkLst>
            <pc:docMk/>
            <pc:sldMk cId="1856604572" sldId="368"/>
            <ac:spMk id="3" creationId="{49920677-8849-62F5-B93E-E3E45F68B0EB}"/>
          </ac:spMkLst>
        </pc:spChg>
      </pc:sldChg>
      <pc:sldChg chg="add del">
        <pc:chgData name="田畑　彰洋" userId="dce786f4-e27d-4707-8b5c-462080f533e8" providerId="ADAL" clId="{05D0CFA0-EDF1-49F8-A72C-29033EF491E2}" dt="2022-06-02T10:25:38.275" v="25128" actId="47"/>
        <pc:sldMkLst>
          <pc:docMk/>
          <pc:sldMk cId="324130045" sldId="369"/>
        </pc:sldMkLst>
      </pc:sldChg>
      <pc:sldChg chg="add del">
        <pc:chgData name="田畑　彰洋" userId="dce786f4-e27d-4707-8b5c-462080f533e8" providerId="ADAL" clId="{05D0CFA0-EDF1-49F8-A72C-29033EF491E2}" dt="2022-06-02T10:25:38.624" v="25129" actId="47"/>
        <pc:sldMkLst>
          <pc:docMk/>
          <pc:sldMk cId="1770257505" sldId="370"/>
        </pc:sldMkLst>
      </pc:sldChg>
      <pc:sldChg chg="addSp modSp add mod modNotesTx">
        <pc:chgData name="田畑　彰洋" userId="dce786f4-e27d-4707-8b5c-462080f533e8" providerId="ADAL" clId="{05D0CFA0-EDF1-49F8-A72C-29033EF491E2}" dt="2022-06-02T14:56:42.292" v="28874" actId="164"/>
        <pc:sldMkLst>
          <pc:docMk/>
          <pc:sldMk cId="2308307609" sldId="371"/>
        </pc:sldMkLst>
        <pc:spChg chg="mod">
          <ac:chgData name="田畑　彰洋" userId="dce786f4-e27d-4707-8b5c-462080f533e8" providerId="ADAL" clId="{05D0CFA0-EDF1-49F8-A72C-29033EF491E2}" dt="2022-06-02T11:36:50.122" v="27702"/>
          <ac:spMkLst>
            <pc:docMk/>
            <pc:sldMk cId="2308307609" sldId="371"/>
            <ac:spMk id="2" creationId="{6736FC97-AAD6-BA13-658F-176C6730DC69}"/>
          </ac:spMkLst>
        </pc:spChg>
        <pc:spChg chg="mod">
          <ac:chgData name="田畑　彰洋" userId="dce786f4-e27d-4707-8b5c-462080f533e8" providerId="ADAL" clId="{05D0CFA0-EDF1-49F8-A72C-29033EF491E2}" dt="2022-06-02T14:53:59.263" v="28869" actId="20577"/>
          <ac:spMkLst>
            <pc:docMk/>
            <pc:sldMk cId="2308307609" sldId="371"/>
            <ac:spMk id="3" creationId="{49920677-8849-62F5-B93E-E3E45F68B0EB}"/>
          </ac:spMkLst>
        </pc:spChg>
        <pc:spChg chg="mod">
          <ac:chgData name="田畑　彰洋" userId="dce786f4-e27d-4707-8b5c-462080f533e8" providerId="ADAL" clId="{05D0CFA0-EDF1-49F8-A72C-29033EF491E2}" dt="2022-06-02T11:22:18.822" v="27494"/>
          <ac:spMkLst>
            <pc:docMk/>
            <pc:sldMk cId="2308307609" sldId="371"/>
            <ac:spMk id="7" creationId="{74273FC8-975E-83E7-F94A-2ED75A8602B6}"/>
          </ac:spMkLst>
        </pc:spChg>
        <pc:spChg chg="add mod">
          <ac:chgData name="田畑　彰洋" userId="dce786f4-e27d-4707-8b5c-462080f533e8" providerId="ADAL" clId="{05D0CFA0-EDF1-49F8-A72C-29033EF491E2}" dt="2022-06-02T14:53:40.068" v="28852" actId="1076"/>
          <ac:spMkLst>
            <pc:docMk/>
            <pc:sldMk cId="2308307609" sldId="371"/>
            <ac:spMk id="10" creationId="{3D07D9DC-4EC2-90E2-9C09-3F572CF63DDF}"/>
          </ac:spMkLst>
        </pc:spChg>
        <pc:spChg chg="add mod">
          <ac:chgData name="田畑　彰洋" userId="dce786f4-e27d-4707-8b5c-462080f533e8" providerId="ADAL" clId="{05D0CFA0-EDF1-49F8-A72C-29033EF491E2}" dt="2022-06-02T14:56:42.292" v="28874" actId="164"/>
          <ac:spMkLst>
            <pc:docMk/>
            <pc:sldMk cId="2308307609" sldId="371"/>
            <ac:spMk id="11" creationId="{75093042-F1C0-29CA-0EA4-1EDAD7E931F0}"/>
          </ac:spMkLst>
        </pc:spChg>
        <pc:grpChg chg="add mod">
          <ac:chgData name="田畑　彰洋" userId="dce786f4-e27d-4707-8b5c-462080f533e8" providerId="ADAL" clId="{05D0CFA0-EDF1-49F8-A72C-29033EF491E2}" dt="2022-06-02T14:56:42.292" v="28874" actId="164"/>
          <ac:grpSpMkLst>
            <pc:docMk/>
            <pc:sldMk cId="2308307609" sldId="371"/>
            <ac:grpSpMk id="12" creationId="{AF3A8591-661D-3703-C61F-7E5673CC4E2D}"/>
          </ac:grpSpMkLst>
        </pc:grpChg>
        <pc:picChg chg="add mod modCrop">
          <ac:chgData name="田畑　彰洋" userId="dce786f4-e27d-4707-8b5c-462080f533e8" providerId="ADAL" clId="{05D0CFA0-EDF1-49F8-A72C-29033EF491E2}" dt="2022-06-02T14:56:42.292" v="28874" actId="164"/>
          <ac:picMkLst>
            <pc:docMk/>
            <pc:sldMk cId="2308307609" sldId="371"/>
            <ac:picMk id="9" creationId="{AC9A96D0-E6E7-3861-959A-0FF3DE978AB5}"/>
          </ac:picMkLst>
        </pc:picChg>
      </pc:sldChg>
      <pc:sldChg chg="addSp delSp modSp add mod">
        <pc:chgData name="田畑　彰洋" userId="dce786f4-e27d-4707-8b5c-462080f533e8" providerId="ADAL" clId="{05D0CFA0-EDF1-49F8-A72C-29033EF491E2}" dt="2022-06-02T14:53:13.951" v="28851" actId="20577"/>
        <pc:sldMkLst>
          <pc:docMk/>
          <pc:sldMk cId="2199123272" sldId="372"/>
        </pc:sldMkLst>
        <pc:spChg chg="mod">
          <ac:chgData name="田畑　彰洋" userId="dce786f4-e27d-4707-8b5c-462080f533e8" providerId="ADAL" clId="{05D0CFA0-EDF1-49F8-A72C-29033EF491E2}" dt="2022-06-02T10:48:57.524" v="26434"/>
          <ac:spMkLst>
            <pc:docMk/>
            <pc:sldMk cId="2199123272" sldId="372"/>
            <ac:spMk id="2" creationId="{6736FC97-AAD6-BA13-658F-176C6730DC69}"/>
          </ac:spMkLst>
        </pc:spChg>
        <pc:spChg chg="mod">
          <ac:chgData name="田畑　彰洋" userId="dce786f4-e27d-4707-8b5c-462080f533e8" providerId="ADAL" clId="{05D0CFA0-EDF1-49F8-A72C-29033EF491E2}" dt="2022-06-02T10:48:37.577" v="26388" actId="5793"/>
          <ac:spMkLst>
            <pc:docMk/>
            <pc:sldMk cId="2199123272" sldId="372"/>
            <ac:spMk id="3" creationId="{49920677-8849-62F5-B93E-E3E45F68B0EB}"/>
          </ac:spMkLst>
        </pc:spChg>
        <pc:spChg chg="add mod">
          <ac:chgData name="田畑　彰洋" userId="dce786f4-e27d-4707-8b5c-462080f533e8" providerId="ADAL" clId="{05D0CFA0-EDF1-49F8-A72C-29033EF491E2}" dt="2022-06-02T10:56:58.902" v="26625" actId="554"/>
          <ac:spMkLst>
            <pc:docMk/>
            <pc:sldMk cId="2199123272" sldId="372"/>
            <ac:spMk id="11" creationId="{D961DEE7-FC38-AF39-C610-F344EA935825}"/>
          </ac:spMkLst>
        </pc:spChg>
        <pc:spChg chg="add mod">
          <ac:chgData name="田畑　彰洋" userId="dce786f4-e27d-4707-8b5c-462080f533e8" providerId="ADAL" clId="{05D0CFA0-EDF1-49F8-A72C-29033EF491E2}" dt="2022-06-02T10:55:04.128" v="26608" actId="1076"/>
          <ac:spMkLst>
            <pc:docMk/>
            <pc:sldMk cId="2199123272" sldId="372"/>
            <ac:spMk id="12" creationId="{9CCC6CDF-83DC-24C1-1E0F-71556F00071B}"/>
          </ac:spMkLst>
        </pc:spChg>
        <pc:spChg chg="add del mod">
          <ac:chgData name="田畑　彰洋" userId="dce786f4-e27d-4707-8b5c-462080f533e8" providerId="ADAL" clId="{05D0CFA0-EDF1-49F8-A72C-29033EF491E2}" dt="2022-06-02T10:53:43.865" v="26541"/>
          <ac:spMkLst>
            <pc:docMk/>
            <pc:sldMk cId="2199123272" sldId="372"/>
            <ac:spMk id="13" creationId="{DC68007A-D3C9-22F6-1251-BA88D2661041}"/>
          </ac:spMkLst>
        </pc:spChg>
        <pc:spChg chg="add mod">
          <ac:chgData name="田畑　彰洋" userId="dce786f4-e27d-4707-8b5c-462080f533e8" providerId="ADAL" clId="{05D0CFA0-EDF1-49F8-A72C-29033EF491E2}" dt="2022-06-02T10:58:20.995" v="26627" actId="14100"/>
          <ac:spMkLst>
            <pc:docMk/>
            <pc:sldMk cId="2199123272" sldId="372"/>
            <ac:spMk id="14" creationId="{61B275F5-9EB7-2BCC-A2F3-32811451345C}"/>
          </ac:spMkLst>
        </pc:spChg>
        <pc:spChg chg="add mod">
          <ac:chgData name="田畑　彰洋" userId="dce786f4-e27d-4707-8b5c-462080f533e8" providerId="ADAL" clId="{05D0CFA0-EDF1-49F8-A72C-29033EF491E2}" dt="2022-06-02T10:56:01.038" v="26618" actId="1076"/>
          <ac:spMkLst>
            <pc:docMk/>
            <pc:sldMk cId="2199123272" sldId="372"/>
            <ac:spMk id="15" creationId="{3F5A0104-C404-9930-C7DF-DA39E25B274E}"/>
          </ac:spMkLst>
        </pc:spChg>
        <pc:spChg chg="add mod">
          <ac:chgData name="田畑　彰洋" userId="dce786f4-e27d-4707-8b5c-462080f533e8" providerId="ADAL" clId="{05D0CFA0-EDF1-49F8-A72C-29033EF491E2}" dt="2022-06-02T10:56:58.902" v="26625" actId="554"/>
          <ac:spMkLst>
            <pc:docMk/>
            <pc:sldMk cId="2199123272" sldId="372"/>
            <ac:spMk id="17" creationId="{6367DDBC-8D26-DA79-B321-96F5A1B497B4}"/>
          </ac:spMkLst>
        </pc:spChg>
        <pc:spChg chg="add mod">
          <ac:chgData name="田畑　彰洋" userId="dce786f4-e27d-4707-8b5c-462080f533e8" providerId="ADAL" clId="{05D0CFA0-EDF1-49F8-A72C-29033EF491E2}" dt="2022-06-02T10:56:38.225" v="26622" actId="1076"/>
          <ac:spMkLst>
            <pc:docMk/>
            <pc:sldMk cId="2199123272" sldId="372"/>
            <ac:spMk id="18" creationId="{C085F804-14CE-C775-DE36-B2B965E0DBB3}"/>
          </ac:spMkLst>
        </pc:spChg>
        <pc:spChg chg="add mod">
          <ac:chgData name="田畑　彰洋" userId="dce786f4-e27d-4707-8b5c-462080f533e8" providerId="ADAL" clId="{05D0CFA0-EDF1-49F8-A72C-29033EF491E2}" dt="2022-06-02T14:47:56.152" v="28698" actId="14100"/>
          <ac:spMkLst>
            <pc:docMk/>
            <pc:sldMk cId="2199123272" sldId="372"/>
            <ac:spMk id="19" creationId="{D3C6D8CD-7982-82DA-BB90-0C46D5F1D00F}"/>
          </ac:spMkLst>
        </pc:spChg>
        <pc:spChg chg="add del mod">
          <ac:chgData name="田畑　彰洋" userId="dce786f4-e27d-4707-8b5c-462080f533e8" providerId="ADAL" clId="{05D0CFA0-EDF1-49F8-A72C-29033EF491E2}" dt="2022-06-02T11:03:15.808" v="26704"/>
          <ac:spMkLst>
            <pc:docMk/>
            <pc:sldMk cId="2199123272" sldId="372"/>
            <ac:spMk id="20" creationId="{F6125754-6439-41EB-BAE8-B0C8C508760F}"/>
          </ac:spMkLst>
        </pc:spChg>
        <pc:spChg chg="add mod">
          <ac:chgData name="田畑　彰洋" userId="dce786f4-e27d-4707-8b5c-462080f533e8" providerId="ADAL" clId="{05D0CFA0-EDF1-49F8-A72C-29033EF491E2}" dt="2022-06-02T11:33:55.151" v="27682" actId="12789"/>
          <ac:spMkLst>
            <pc:docMk/>
            <pc:sldMk cId="2199123272" sldId="372"/>
            <ac:spMk id="21" creationId="{66504F49-3555-1C12-5A50-C4C154830510}"/>
          </ac:spMkLst>
        </pc:spChg>
        <pc:spChg chg="add mod">
          <ac:chgData name="田畑　彰洋" userId="dce786f4-e27d-4707-8b5c-462080f533e8" providerId="ADAL" clId="{05D0CFA0-EDF1-49F8-A72C-29033EF491E2}" dt="2022-06-02T14:53:13.951" v="28851" actId="20577"/>
          <ac:spMkLst>
            <pc:docMk/>
            <pc:sldMk cId="2199123272" sldId="372"/>
            <ac:spMk id="22" creationId="{DAFE41DD-9381-D9C1-7A69-911F6E092993}"/>
          </ac:spMkLst>
        </pc:spChg>
        <pc:grpChg chg="add mod">
          <ac:chgData name="田畑　彰洋" userId="dce786f4-e27d-4707-8b5c-462080f533e8" providerId="ADAL" clId="{05D0CFA0-EDF1-49F8-A72C-29033EF491E2}" dt="2022-06-02T10:56:23.807" v="26620" actId="164"/>
          <ac:grpSpMkLst>
            <pc:docMk/>
            <pc:sldMk cId="2199123272" sldId="372"/>
            <ac:grpSpMk id="16" creationId="{A6F7B09C-25A4-4A2F-52F0-9EF8BDE95F31}"/>
          </ac:grpSpMkLst>
        </pc:grpChg>
        <pc:picChg chg="add mod modCrop">
          <ac:chgData name="田畑　彰洋" userId="dce786f4-e27d-4707-8b5c-462080f533e8" providerId="ADAL" clId="{05D0CFA0-EDF1-49F8-A72C-29033EF491E2}" dt="2022-06-02T11:32:05.620" v="27615" actId="732"/>
          <ac:picMkLst>
            <pc:docMk/>
            <pc:sldMk cId="2199123272" sldId="372"/>
            <ac:picMk id="8" creationId="{762399B0-2659-D6B2-EAC5-F37B9ADBAE71}"/>
          </ac:picMkLst>
        </pc:picChg>
        <pc:picChg chg="add mod modCrop">
          <ac:chgData name="田畑　彰洋" userId="dce786f4-e27d-4707-8b5c-462080f533e8" providerId="ADAL" clId="{05D0CFA0-EDF1-49F8-A72C-29033EF491E2}" dt="2022-06-02T11:32:15.569" v="27616" actId="732"/>
          <ac:picMkLst>
            <pc:docMk/>
            <pc:sldMk cId="2199123272" sldId="372"/>
            <ac:picMk id="10" creationId="{A4B50ED0-A664-EBA7-2F19-95DF9D79A908}"/>
          </ac:picMkLst>
        </pc:picChg>
      </pc:sldChg>
      <pc:sldChg chg="addSp delSp modSp add mod">
        <pc:chgData name="田畑　彰洋" userId="dce786f4-e27d-4707-8b5c-462080f533e8" providerId="ADAL" clId="{05D0CFA0-EDF1-49F8-A72C-29033EF491E2}" dt="2022-06-02T17:49:45.727" v="37799" actId="6549"/>
        <pc:sldMkLst>
          <pc:docMk/>
          <pc:sldMk cId="2506028155" sldId="373"/>
        </pc:sldMkLst>
        <pc:spChg chg="mod">
          <ac:chgData name="田畑　彰洋" userId="dce786f4-e27d-4707-8b5c-462080f533e8" providerId="ADAL" clId="{05D0CFA0-EDF1-49F8-A72C-29033EF491E2}" dt="2022-06-02T11:03:59.311" v="26826" actId="20577"/>
          <ac:spMkLst>
            <pc:docMk/>
            <pc:sldMk cId="2506028155" sldId="373"/>
            <ac:spMk id="2" creationId="{6736FC97-AAD6-BA13-658F-176C6730DC69}"/>
          </ac:spMkLst>
        </pc:spChg>
        <pc:spChg chg="mod">
          <ac:chgData name="田畑　彰洋" userId="dce786f4-e27d-4707-8b5c-462080f533e8" providerId="ADAL" clId="{05D0CFA0-EDF1-49F8-A72C-29033EF491E2}" dt="2022-06-02T11:11:20.654" v="27210"/>
          <ac:spMkLst>
            <pc:docMk/>
            <pc:sldMk cId="2506028155" sldId="373"/>
            <ac:spMk id="3" creationId="{49920677-8849-62F5-B93E-E3E45F68B0EB}"/>
          </ac:spMkLst>
        </pc:spChg>
        <pc:spChg chg="add mod">
          <ac:chgData name="田畑　彰洋" userId="dce786f4-e27d-4707-8b5c-462080f533e8" providerId="ADAL" clId="{05D0CFA0-EDF1-49F8-A72C-29033EF491E2}" dt="2022-06-02T11:13:08.643" v="27263" actId="1038"/>
          <ac:spMkLst>
            <pc:docMk/>
            <pc:sldMk cId="2506028155" sldId="373"/>
            <ac:spMk id="10" creationId="{ADCCDA2B-EBB3-CD02-0E1D-8B426F84678B}"/>
          </ac:spMkLst>
        </pc:spChg>
        <pc:spChg chg="add del mod">
          <ac:chgData name="田畑　彰洋" userId="dce786f4-e27d-4707-8b5c-462080f533e8" providerId="ADAL" clId="{05D0CFA0-EDF1-49F8-A72C-29033EF491E2}" dt="2022-06-02T11:05:13.250" v="26840" actId="478"/>
          <ac:spMkLst>
            <pc:docMk/>
            <pc:sldMk cId="2506028155" sldId="373"/>
            <ac:spMk id="11" creationId="{AC6B97D7-6B95-0AFF-52FB-30E1D94FBC43}"/>
          </ac:spMkLst>
        </pc:spChg>
        <pc:spChg chg="add mod">
          <ac:chgData name="田畑　彰洋" userId="dce786f4-e27d-4707-8b5c-462080f533e8" providerId="ADAL" clId="{05D0CFA0-EDF1-49F8-A72C-29033EF491E2}" dt="2022-06-02T11:13:08.643" v="27263" actId="1038"/>
          <ac:spMkLst>
            <pc:docMk/>
            <pc:sldMk cId="2506028155" sldId="373"/>
            <ac:spMk id="12" creationId="{F2D4C8E0-1DC7-1208-9296-0E60C80CB49E}"/>
          </ac:spMkLst>
        </pc:spChg>
        <pc:spChg chg="add mod">
          <ac:chgData name="田畑　彰洋" userId="dce786f4-e27d-4707-8b5c-462080f533e8" providerId="ADAL" clId="{05D0CFA0-EDF1-49F8-A72C-29033EF491E2}" dt="2022-06-02T11:12:16.132" v="27219" actId="164"/>
          <ac:spMkLst>
            <pc:docMk/>
            <pc:sldMk cId="2506028155" sldId="373"/>
            <ac:spMk id="13" creationId="{54C9BA90-CD9A-8589-F2A2-FFAD98EA9BA1}"/>
          </ac:spMkLst>
        </pc:spChg>
        <pc:spChg chg="add mod">
          <ac:chgData name="田畑　彰洋" userId="dce786f4-e27d-4707-8b5c-462080f533e8" providerId="ADAL" clId="{05D0CFA0-EDF1-49F8-A72C-29033EF491E2}" dt="2022-06-02T17:49:45.727" v="37799" actId="6549"/>
          <ac:spMkLst>
            <pc:docMk/>
            <pc:sldMk cId="2506028155" sldId="373"/>
            <ac:spMk id="15" creationId="{474E4C06-7CB0-AB92-A4C7-278785EA1E14}"/>
          </ac:spMkLst>
        </pc:spChg>
        <pc:grpChg chg="add mod ord">
          <ac:chgData name="田畑　彰洋" userId="dce786f4-e27d-4707-8b5c-462080f533e8" providerId="ADAL" clId="{05D0CFA0-EDF1-49F8-A72C-29033EF491E2}" dt="2022-06-02T11:13:08.643" v="27263" actId="1038"/>
          <ac:grpSpMkLst>
            <pc:docMk/>
            <pc:sldMk cId="2506028155" sldId="373"/>
            <ac:grpSpMk id="14" creationId="{2490BEE3-F3B3-B6B0-A53D-49D3BD119629}"/>
          </ac:grpSpMkLst>
        </pc:grpChg>
        <pc:picChg chg="add mod">
          <ac:chgData name="田畑　彰洋" userId="dce786f4-e27d-4707-8b5c-462080f533e8" providerId="ADAL" clId="{05D0CFA0-EDF1-49F8-A72C-29033EF491E2}" dt="2022-06-02T11:12:16.132" v="27219" actId="164"/>
          <ac:picMkLst>
            <pc:docMk/>
            <pc:sldMk cId="2506028155" sldId="373"/>
            <ac:picMk id="9" creationId="{02133A4B-11A9-2FEF-2729-E96E330033A2}"/>
          </ac:picMkLst>
        </pc:picChg>
      </pc:sldChg>
      <pc:sldChg chg="modSp add mod">
        <pc:chgData name="田畑　彰洋" userId="dce786f4-e27d-4707-8b5c-462080f533e8" providerId="ADAL" clId="{05D0CFA0-EDF1-49F8-A72C-29033EF491E2}" dt="2022-06-02T17:50:58.206" v="37835" actId="113"/>
        <pc:sldMkLst>
          <pc:docMk/>
          <pc:sldMk cId="208944439" sldId="374"/>
        </pc:sldMkLst>
        <pc:spChg chg="mod">
          <ac:chgData name="田畑　彰洋" userId="dce786f4-e27d-4707-8b5c-462080f533e8" providerId="ADAL" clId="{05D0CFA0-EDF1-49F8-A72C-29033EF491E2}" dt="2022-06-02T11:22:36.231" v="27564"/>
          <ac:spMkLst>
            <pc:docMk/>
            <pc:sldMk cId="208944439" sldId="374"/>
            <ac:spMk id="2" creationId="{6736FC97-AAD6-BA13-658F-176C6730DC69}"/>
          </ac:spMkLst>
        </pc:spChg>
        <pc:spChg chg="mod">
          <ac:chgData name="田畑　彰洋" userId="dce786f4-e27d-4707-8b5c-462080f533e8" providerId="ADAL" clId="{05D0CFA0-EDF1-49F8-A72C-29033EF491E2}" dt="2022-06-02T17:50:58.206" v="37835" actId="113"/>
          <ac:spMkLst>
            <pc:docMk/>
            <pc:sldMk cId="208944439" sldId="374"/>
            <ac:spMk id="3" creationId="{49920677-8849-62F5-B93E-E3E45F68B0EB}"/>
          </ac:spMkLst>
        </pc:spChg>
      </pc:sldChg>
      <pc:sldChg chg="addSp modSp add mod chgLayout">
        <pc:chgData name="田畑　彰洋" userId="dce786f4-e27d-4707-8b5c-462080f533e8" providerId="ADAL" clId="{05D0CFA0-EDF1-49F8-A72C-29033EF491E2}" dt="2022-06-02T17:51:39.986" v="37841"/>
        <pc:sldMkLst>
          <pc:docMk/>
          <pc:sldMk cId="1635510592" sldId="375"/>
        </pc:sldMkLst>
        <pc:spChg chg="mod ord">
          <ac:chgData name="田畑　彰洋" userId="dce786f4-e27d-4707-8b5c-462080f533e8" providerId="ADAL" clId="{05D0CFA0-EDF1-49F8-A72C-29033EF491E2}" dt="2022-06-02T15:27:44.779" v="30844" actId="700"/>
          <ac:spMkLst>
            <pc:docMk/>
            <pc:sldMk cId="1635510592" sldId="375"/>
            <ac:spMk id="2" creationId="{6736FC97-AAD6-BA13-658F-176C6730DC69}"/>
          </ac:spMkLst>
        </pc:spChg>
        <pc:spChg chg="mod ord">
          <ac:chgData name="田畑　彰洋" userId="dce786f4-e27d-4707-8b5c-462080f533e8" providerId="ADAL" clId="{05D0CFA0-EDF1-49F8-A72C-29033EF491E2}" dt="2022-06-02T17:51:39.986" v="37841"/>
          <ac:spMkLst>
            <pc:docMk/>
            <pc:sldMk cId="1635510592" sldId="375"/>
            <ac:spMk id="3" creationId="{49920677-8849-62F5-B93E-E3E45F68B0EB}"/>
          </ac:spMkLst>
        </pc:spChg>
        <pc:spChg chg="mod ord">
          <ac:chgData name="田畑　彰洋" userId="dce786f4-e27d-4707-8b5c-462080f533e8" providerId="ADAL" clId="{05D0CFA0-EDF1-49F8-A72C-29033EF491E2}" dt="2022-06-02T15:27:44.779" v="30844" actId="700"/>
          <ac:spMkLst>
            <pc:docMk/>
            <pc:sldMk cId="1635510592" sldId="375"/>
            <ac:spMk id="4" creationId="{1F79DD5E-2F4A-47C3-E204-A3B6C6C01AA3}"/>
          </ac:spMkLst>
        </pc:spChg>
        <pc:spChg chg="mod ord">
          <ac:chgData name="田畑　彰洋" userId="dce786f4-e27d-4707-8b5c-462080f533e8" providerId="ADAL" clId="{05D0CFA0-EDF1-49F8-A72C-29033EF491E2}" dt="2022-06-02T15:27:44.779" v="30844" actId="700"/>
          <ac:spMkLst>
            <pc:docMk/>
            <pc:sldMk cId="1635510592" sldId="375"/>
            <ac:spMk id="5" creationId="{57910486-F028-87D2-2F64-610BF4A9C5E4}"/>
          </ac:spMkLst>
        </pc:spChg>
        <pc:spChg chg="mod ord">
          <ac:chgData name="田畑　彰洋" userId="dce786f4-e27d-4707-8b5c-462080f533e8" providerId="ADAL" clId="{05D0CFA0-EDF1-49F8-A72C-29033EF491E2}" dt="2022-06-02T15:27:44.779" v="30844" actId="700"/>
          <ac:spMkLst>
            <pc:docMk/>
            <pc:sldMk cId="1635510592" sldId="375"/>
            <ac:spMk id="6" creationId="{2045621F-352E-55F4-9F0F-EE084A38662D}"/>
          </ac:spMkLst>
        </pc:spChg>
        <pc:spChg chg="mod ord">
          <ac:chgData name="田畑　彰洋" userId="dce786f4-e27d-4707-8b5c-462080f533e8" providerId="ADAL" clId="{05D0CFA0-EDF1-49F8-A72C-29033EF491E2}" dt="2022-06-02T15:27:44.779" v="30844" actId="700"/>
          <ac:spMkLst>
            <pc:docMk/>
            <pc:sldMk cId="1635510592" sldId="375"/>
            <ac:spMk id="7" creationId="{74273FC8-975E-83E7-F94A-2ED75A8602B6}"/>
          </ac:spMkLst>
        </pc:spChg>
        <pc:spChg chg="add mod">
          <ac:chgData name="田畑　彰洋" userId="dce786f4-e27d-4707-8b5c-462080f533e8" providerId="ADAL" clId="{05D0CFA0-EDF1-49F8-A72C-29033EF491E2}" dt="2022-06-02T15:39:17.071" v="31493" actId="14100"/>
          <ac:spMkLst>
            <pc:docMk/>
            <pc:sldMk cId="1635510592" sldId="375"/>
            <ac:spMk id="8" creationId="{2BCBD5CD-5320-C579-0592-F0510336CFA9}"/>
          </ac:spMkLst>
        </pc:spChg>
        <pc:spChg chg="add mod">
          <ac:chgData name="田畑　彰洋" userId="dce786f4-e27d-4707-8b5c-462080f533e8" providerId="ADAL" clId="{05D0CFA0-EDF1-49F8-A72C-29033EF491E2}" dt="2022-06-02T15:39:23.182" v="31495" actId="1076"/>
          <ac:spMkLst>
            <pc:docMk/>
            <pc:sldMk cId="1635510592" sldId="375"/>
            <ac:spMk id="9" creationId="{81F78761-3319-554D-C8C0-D9B59B4C30A1}"/>
          </ac:spMkLst>
        </pc:spChg>
      </pc:sldChg>
      <pc:sldChg chg="addSp delSp modSp add mod modNotesTx">
        <pc:chgData name="田畑　彰洋" userId="dce786f4-e27d-4707-8b5c-462080f533e8" providerId="ADAL" clId="{05D0CFA0-EDF1-49F8-A72C-29033EF491E2}" dt="2022-06-02T17:53:53.427" v="37870" actId="20577"/>
        <pc:sldMkLst>
          <pc:docMk/>
          <pc:sldMk cId="1230609170" sldId="376"/>
        </pc:sldMkLst>
        <pc:spChg chg="mod">
          <ac:chgData name="田畑　彰洋" userId="dce786f4-e27d-4707-8b5c-462080f533e8" providerId="ADAL" clId="{05D0CFA0-EDF1-49F8-A72C-29033EF491E2}" dt="2022-06-02T15:42:02.293" v="31545" actId="20577"/>
          <ac:spMkLst>
            <pc:docMk/>
            <pc:sldMk cId="1230609170" sldId="376"/>
            <ac:spMk id="2" creationId="{6736FC97-AAD6-BA13-658F-176C6730DC69}"/>
          </ac:spMkLst>
        </pc:spChg>
        <pc:spChg chg="mod">
          <ac:chgData name="田畑　彰洋" userId="dce786f4-e27d-4707-8b5c-462080f533e8" providerId="ADAL" clId="{05D0CFA0-EDF1-49F8-A72C-29033EF491E2}" dt="2022-06-02T17:53:05.464" v="37843" actId="207"/>
          <ac:spMkLst>
            <pc:docMk/>
            <pc:sldMk cId="1230609170" sldId="376"/>
            <ac:spMk id="3" creationId="{49920677-8849-62F5-B93E-E3E45F68B0EB}"/>
          </ac:spMkLst>
        </pc:spChg>
        <pc:picChg chg="add del mod modCrop">
          <ac:chgData name="田畑　彰洋" userId="dce786f4-e27d-4707-8b5c-462080f533e8" providerId="ADAL" clId="{05D0CFA0-EDF1-49F8-A72C-29033EF491E2}" dt="2022-06-02T16:04:49.522" v="32430" actId="478"/>
          <ac:picMkLst>
            <pc:docMk/>
            <pc:sldMk cId="1230609170" sldId="376"/>
            <ac:picMk id="9" creationId="{98005CF4-1D5D-3739-0159-903AB6A37AC4}"/>
          </ac:picMkLst>
        </pc:picChg>
      </pc:sldChg>
      <pc:sldChg chg="addSp modSp add del mod">
        <pc:chgData name="田畑　彰洋" userId="dce786f4-e27d-4707-8b5c-462080f533e8" providerId="ADAL" clId="{05D0CFA0-EDF1-49F8-A72C-29033EF491E2}" dt="2022-06-02T16:15:30.482" v="32908" actId="47"/>
        <pc:sldMkLst>
          <pc:docMk/>
          <pc:sldMk cId="3694287173" sldId="377"/>
        </pc:sldMkLst>
        <pc:spChg chg="mod">
          <ac:chgData name="田畑　彰洋" userId="dce786f4-e27d-4707-8b5c-462080f533e8" providerId="ADAL" clId="{05D0CFA0-EDF1-49F8-A72C-29033EF491E2}" dt="2022-06-02T15:50:14.802" v="31848"/>
          <ac:spMkLst>
            <pc:docMk/>
            <pc:sldMk cId="3694287173" sldId="377"/>
            <ac:spMk id="2" creationId="{6736FC97-AAD6-BA13-658F-176C6730DC69}"/>
          </ac:spMkLst>
        </pc:spChg>
        <pc:spChg chg="mod">
          <ac:chgData name="田畑　彰洋" userId="dce786f4-e27d-4707-8b5c-462080f533e8" providerId="ADAL" clId="{05D0CFA0-EDF1-49F8-A72C-29033EF491E2}" dt="2022-06-02T16:02:43.920" v="32428" actId="20577"/>
          <ac:spMkLst>
            <pc:docMk/>
            <pc:sldMk cId="3694287173" sldId="377"/>
            <ac:spMk id="3" creationId="{49920677-8849-62F5-B93E-E3E45F68B0EB}"/>
          </ac:spMkLst>
        </pc:spChg>
        <pc:picChg chg="add mod modCrop">
          <ac:chgData name="田畑　彰洋" userId="dce786f4-e27d-4707-8b5c-462080f533e8" providerId="ADAL" clId="{05D0CFA0-EDF1-49F8-A72C-29033EF491E2}" dt="2022-06-02T16:01:59.928" v="32366" actId="1076"/>
          <ac:picMkLst>
            <pc:docMk/>
            <pc:sldMk cId="3694287173" sldId="377"/>
            <ac:picMk id="9" creationId="{EAD2B554-62B5-6AEC-16E8-FDEDECA8D811}"/>
          </ac:picMkLst>
        </pc:picChg>
      </pc:sldChg>
      <pc:sldChg chg="addSp delSp modSp add mod">
        <pc:chgData name="田畑　彰洋" userId="dce786f4-e27d-4707-8b5c-462080f533e8" providerId="ADAL" clId="{05D0CFA0-EDF1-49F8-A72C-29033EF491E2}" dt="2022-06-02T17:54:54.328" v="37873" actId="113"/>
        <pc:sldMkLst>
          <pc:docMk/>
          <pc:sldMk cId="3046391897" sldId="378"/>
        </pc:sldMkLst>
        <pc:spChg chg="mod">
          <ac:chgData name="田畑　彰洋" userId="dce786f4-e27d-4707-8b5c-462080f533e8" providerId="ADAL" clId="{05D0CFA0-EDF1-49F8-A72C-29033EF491E2}" dt="2022-06-02T16:18:46.184" v="33135"/>
          <ac:spMkLst>
            <pc:docMk/>
            <pc:sldMk cId="3046391897" sldId="378"/>
            <ac:spMk id="2" creationId="{6736FC97-AAD6-BA13-658F-176C6730DC69}"/>
          </ac:spMkLst>
        </pc:spChg>
        <pc:spChg chg="mod">
          <ac:chgData name="田畑　彰洋" userId="dce786f4-e27d-4707-8b5c-462080f533e8" providerId="ADAL" clId="{05D0CFA0-EDF1-49F8-A72C-29033EF491E2}" dt="2022-06-02T17:54:54.328" v="37873" actId="113"/>
          <ac:spMkLst>
            <pc:docMk/>
            <pc:sldMk cId="3046391897" sldId="378"/>
            <ac:spMk id="3" creationId="{49920677-8849-62F5-B93E-E3E45F68B0EB}"/>
          </ac:spMkLst>
        </pc:spChg>
        <pc:spChg chg="mod">
          <ac:chgData name="田畑　彰洋" userId="dce786f4-e27d-4707-8b5c-462080f533e8" providerId="ADAL" clId="{05D0CFA0-EDF1-49F8-A72C-29033EF491E2}" dt="2022-06-02T16:24:37.892" v="33285" actId="1076"/>
          <ac:spMkLst>
            <pc:docMk/>
            <pc:sldMk cId="3046391897" sldId="378"/>
            <ac:spMk id="5" creationId="{57910486-F028-87D2-2F64-610BF4A9C5E4}"/>
          </ac:spMkLst>
        </pc:spChg>
        <pc:spChg chg="add mod">
          <ac:chgData name="田畑　彰洋" userId="dce786f4-e27d-4707-8b5c-462080f533e8" providerId="ADAL" clId="{05D0CFA0-EDF1-49F8-A72C-29033EF491E2}" dt="2022-06-02T16:27:42.662" v="33341" actId="164"/>
          <ac:spMkLst>
            <pc:docMk/>
            <pc:sldMk cId="3046391897" sldId="378"/>
            <ac:spMk id="10" creationId="{8AFE8742-4624-25AA-BD6E-7C84B08568F6}"/>
          </ac:spMkLst>
        </pc:spChg>
        <pc:spChg chg="add mod">
          <ac:chgData name="田畑　彰洋" userId="dce786f4-e27d-4707-8b5c-462080f533e8" providerId="ADAL" clId="{05D0CFA0-EDF1-49F8-A72C-29033EF491E2}" dt="2022-06-02T16:27:42.662" v="33341" actId="164"/>
          <ac:spMkLst>
            <pc:docMk/>
            <pc:sldMk cId="3046391897" sldId="378"/>
            <ac:spMk id="11" creationId="{2186CDFA-F2D5-5A7C-DA96-2D47653720B9}"/>
          </ac:spMkLst>
        </pc:spChg>
        <pc:spChg chg="add del mod">
          <ac:chgData name="田畑　彰洋" userId="dce786f4-e27d-4707-8b5c-462080f533e8" providerId="ADAL" clId="{05D0CFA0-EDF1-49F8-A72C-29033EF491E2}" dt="2022-06-02T16:24:04.232" v="33265"/>
          <ac:spMkLst>
            <pc:docMk/>
            <pc:sldMk cId="3046391897" sldId="378"/>
            <ac:spMk id="12" creationId="{C78C1856-A1AD-A84A-8A8C-8438C4AA9388}"/>
          </ac:spMkLst>
        </pc:spChg>
        <pc:spChg chg="add del mod">
          <ac:chgData name="田畑　彰洋" userId="dce786f4-e27d-4707-8b5c-462080f533e8" providerId="ADAL" clId="{05D0CFA0-EDF1-49F8-A72C-29033EF491E2}" dt="2022-06-02T16:23:58.735" v="33261"/>
          <ac:spMkLst>
            <pc:docMk/>
            <pc:sldMk cId="3046391897" sldId="378"/>
            <ac:spMk id="13" creationId="{335CB8AE-E82D-4A23-B8E6-BE7EAAF61683}"/>
          </ac:spMkLst>
        </pc:spChg>
        <pc:spChg chg="add del mod">
          <ac:chgData name="田畑　彰洋" userId="dce786f4-e27d-4707-8b5c-462080f533e8" providerId="ADAL" clId="{05D0CFA0-EDF1-49F8-A72C-29033EF491E2}" dt="2022-06-02T16:27:42.662" v="33341" actId="164"/>
          <ac:spMkLst>
            <pc:docMk/>
            <pc:sldMk cId="3046391897" sldId="378"/>
            <ac:spMk id="14" creationId="{011E94B8-7403-E4AC-596E-72AB6F06FA94}"/>
          </ac:spMkLst>
        </pc:spChg>
        <pc:spChg chg="add del mod">
          <ac:chgData name="田畑　彰洋" userId="dce786f4-e27d-4707-8b5c-462080f533e8" providerId="ADAL" clId="{05D0CFA0-EDF1-49F8-A72C-29033EF491E2}" dt="2022-06-02T16:24:17.904" v="33277"/>
          <ac:spMkLst>
            <pc:docMk/>
            <pc:sldMk cId="3046391897" sldId="378"/>
            <ac:spMk id="15" creationId="{6EBB0DA1-EC8D-5572-E244-6DB868D26D2A}"/>
          </ac:spMkLst>
        </pc:spChg>
        <pc:spChg chg="add mod">
          <ac:chgData name="田畑　彰洋" userId="dce786f4-e27d-4707-8b5c-462080f533e8" providerId="ADAL" clId="{05D0CFA0-EDF1-49F8-A72C-29033EF491E2}" dt="2022-06-02T16:27:42.662" v="33341" actId="164"/>
          <ac:spMkLst>
            <pc:docMk/>
            <pc:sldMk cId="3046391897" sldId="378"/>
            <ac:spMk id="16" creationId="{759C228E-8A45-290B-2608-77F0DE653EA6}"/>
          </ac:spMkLst>
        </pc:spChg>
        <pc:spChg chg="add mod">
          <ac:chgData name="田畑　彰洋" userId="dce786f4-e27d-4707-8b5c-462080f533e8" providerId="ADAL" clId="{05D0CFA0-EDF1-49F8-A72C-29033EF491E2}" dt="2022-06-02T16:27:42.662" v="33341" actId="164"/>
          <ac:spMkLst>
            <pc:docMk/>
            <pc:sldMk cId="3046391897" sldId="378"/>
            <ac:spMk id="17" creationId="{67AE3286-3466-6E58-CDDE-692FB1710A0E}"/>
          </ac:spMkLst>
        </pc:spChg>
        <pc:spChg chg="add del mod">
          <ac:chgData name="田畑　彰洋" userId="dce786f4-e27d-4707-8b5c-462080f533e8" providerId="ADAL" clId="{05D0CFA0-EDF1-49F8-A72C-29033EF491E2}" dt="2022-06-02T16:27:26.172" v="33340" actId="478"/>
          <ac:spMkLst>
            <pc:docMk/>
            <pc:sldMk cId="3046391897" sldId="378"/>
            <ac:spMk id="18" creationId="{5C3AB774-ACF0-3355-D474-C1F1F436BDAD}"/>
          </ac:spMkLst>
        </pc:spChg>
        <pc:spChg chg="add del mod">
          <ac:chgData name="田畑　彰洋" userId="dce786f4-e27d-4707-8b5c-462080f533e8" providerId="ADAL" clId="{05D0CFA0-EDF1-49F8-A72C-29033EF491E2}" dt="2022-06-02T17:14:10.084" v="35867" actId="1036"/>
          <ac:spMkLst>
            <pc:docMk/>
            <pc:sldMk cId="3046391897" sldId="378"/>
            <ac:spMk id="20" creationId="{FF904CE4-F0B7-F193-9B4C-DDB086B30939}"/>
          </ac:spMkLst>
        </pc:spChg>
        <pc:spChg chg="add mod">
          <ac:chgData name="田畑　彰洋" userId="dce786f4-e27d-4707-8b5c-462080f533e8" providerId="ADAL" clId="{05D0CFA0-EDF1-49F8-A72C-29033EF491E2}" dt="2022-06-02T17:15:13.833" v="35908" actId="122"/>
          <ac:spMkLst>
            <pc:docMk/>
            <pc:sldMk cId="3046391897" sldId="378"/>
            <ac:spMk id="21" creationId="{0C136334-75CB-5AFC-1ED6-E7A6D6E93FD4}"/>
          </ac:spMkLst>
        </pc:spChg>
        <pc:grpChg chg="add mod">
          <ac:chgData name="田畑　彰洋" userId="dce786f4-e27d-4707-8b5c-462080f533e8" providerId="ADAL" clId="{05D0CFA0-EDF1-49F8-A72C-29033EF491E2}" dt="2022-06-02T17:13:58.857" v="35853" actId="1036"/>
          <ac:grpSpMkLst>
            <pc:docMk/>
            <pc:sldMk cId="3046391897" sldId="378"/>
            <ac:grpSpMk id="19" creationId="{4D3AEEFB-816C-FADE-9420-282385FAA1B4}"/>
          </ac:grpSpMkLst>
        </pc:grpChg>
        <pc:picChg chg="add mod">
          <ac:chgData name="田畑　彰洋" userId="dce786f4-e27d-4707-8b5c-462080f533e8" providerId="ADAL" clId="{05D0CFA0-EDF1-49F8-A72C-29033EF491E2}" dt="2022-06-02T16:27:42.662" v="33341" actId="164"/>
          <ac:picMkLst>
            <pc:docMk/>
            <pc:sldMk cId="3046391897" sldId="378"/>
            <ac:picMk id="9" creationId="{FEAF7977-0C08-B9FE-55E4-9BE83050714E}"/>
          </ac:picMkLst>
        </pc:picChg>
      </pc:sldChg>
      <pc:sldChg chg="modSp add mod modNotesTx">
        <pc:chgData name="田畑　彰洋" userId="dce786f4-e27d-4707-8b5c-462080f533e8" providerId="ADAL" clId="{05D0CFA0-EDF1-49F8-A72C-29033EF491E2}" dt="2022-06-02T17:55:15.697" v="37875" actId="113"/>
        <pc:sldMkLst>
          <pc:docMk/>
          <pc:sldMk cId="3401631423" sldId="379"/>
        </pc:sldMkLst>
        <pc:spChg chg="mod">
          <ac:chgData name="田畑　彰洋" userId="dce786f4-e27d-4707-8b5c-462080f533e8" providerId="ADAL" clId="{05D0CFA0-EDF1-49F8-A72C-29033EF491E2}" dt="2022-06-02T16:31:47.976" v="33712"/>
          <ac:spMkLst>
            <pc:docMk/>
            <pc:sldMk cId="3401631423" sldId="379"/>
            <ac:spMk id="2" creationId="{6736FC97-AAD6-BA13-658F-176C6730DC69}"/>
          </ac:spMkLst>
        </pc:spChg>
        <pc:spChg chg="mod">
          <ac:chgData name="田畑　彰洋" userId="dce786f4-e27d-4707-8b5c-462080f533e8" providerId="ADAL" clId="{05D0CFA0-EDF1-49F8-A72C-29033EF491E2}" dt="2022-06-02T17:55:15.697" v="37875" actId="113"/>
          <ac:spMkLst>
            <pc:docMk/>
            <pc:sldMk cId="3401631423" sldId="379"/>
            <ac:spMk id="3" creationId="{49920677-8849-62F5-B93E-E3E45F68B0EB}"/>
          </ac:spMkLst>
        </pc:spChg>
      </pc:sldChg>
      <pc:sldChg chg="addSp modSp add mod modNotesTx">
        <pc:chgData name="田畑　彰洋" userId="dce786f4-e27d-4707-8b5c-462080f533e8" providerId="ADAL" clId="{05D0CFA0-EDF1-49F8-A72C-29033EF491E2}" dt="2022-06-02T17:17:11.738" v="35999" actId="6549"/>
        <pc:sldMkLst>
          <pc:docMk/>
          <pc:sldMk cId="1196478892" sldId="380"/>
        </pc:sldMkLst>
        <pc:spChg chg="mod">
          <ac:chgData name="田畑　彰洋" userId="dce786f4-e27d-4707-8b5c-462080f533e8" providerId="ADAL" clId="{05D0CFA0-EDF1-49F8-A72C-29033EF491E2}" dt="2022-06-02T16:46:34.448" v="34780"/>
          <ac:spMkLst>
            <pc:docMk/>
            <pc:sldMk cId="1196478892" sldId="380"/>
            <ac:spMk id="2" creationId="{6736FC97-AAD6-BA13-658F-176C6730DC69}"/>
          </ac:spMkLst>
        </pc:spChg>
        <pc:spChg chg="mod">
          <ac:chgData name="田畑　彰洋" userId="dce786f4-e27d-4707-8b5c-462080f533e8" providerId="ADAL" clId="{05D0CFA0-EDF1-49F8-A72C-29033EF491E2}" dt="2022-06-02T17:17:11.738" v="35999" actId="6549"/>
          <ac:spMkLst>
            <pc:docMk/>
            <pc:sldMk cId="1196478892" sldId="380"/>
            <ac:spMk id="3" creationId="{49920677-8849-62F5-B93E-E3E45F68B0EB}"/>
          </ac:spMkLst>
        </pc:spChg>
        <pc:spChg chg="add mod">
          <ac:chgData name="田畑　彰洋" userId="dce786f4-e27d-4707-8b5c-462080f533e8" providerId="ADAL" clId="{05D0CFA0-EDF1-49F8-A72C-29033EF491E2}" dt="2022-06-02T17:09:20.336" v="35521" actId="12789"/>
          <ac:spMkLst>
            <pc:docMk/>
            <pc:sldMk cId="1196478892" sldId="380"/>
            <ac:spMk id="10" creationId="{E5B4F137-FCDA-552F-E8BC-EFC45EFB23A5}"/>
          </ac:spMkLst>
        </pc:spChg>
        <pc:spChg chg="add mod">
          <ac:chgData name="田畑　彰洋" userId="dce786f4-e27d-4707-8b5c-462080f533e8" providerId="ADAL" clId="{05D0CFA0-EDF1-49F8-A72C-29033EF491E2}" dt="2022-06-02T17:09:20.336" v="35521" actId="12789"/>
          <ac:spMkLst>
            <pc:docMk/>
            <pc:sldMk cId="1196478892" sldId="380"/>
            <ac:spMk id="11" creationId="{7C497B1B-2375-3E77-06A9-523F32EF3322}"/>
          </ac:spMkLst>
        </pc:spChg>
        <pc:spChg chg="add mod ord">
          <ac:chgData name="田畑　彰洋" userId="dce786f4-e27d-4707-8b5c-462080f533e8" providerId="ADAL" clId="{05D0CFA0-EDF1-49F8-A72C-29033EF491E2}" dt="2022-06-02T17:15:50.798" v="35919" actId="14100"/>
          <ac:spMkLst>
            <pc:docMk/>
            <pc:sldMk cId="1196478892" sldId="380"/>
            <ac:spMk id="12" creationId="{8B82DBBB-D22F-43AB-2FF5-1CE182943034}"/>
          </ac:spMkLst>
        </pc:spChg>
        <pc:spChg chg="add mod">
          <ac:chgData name="田畑　彰洋" userId="dce786f4-e27d-4707-8b5c-462080f533e8" providerId="ADAL" clId="{05D0CFA0-EDF1-49F8-A72C-29033EF491E2}" dt="2022-06-02T17:09:04.768" v="35520" actId="12789"/>
          <ac:spMkLst>
            <pc:docMk/>
            <pc:sldMk cId="1196478892" sldId="380"/>
            <ac:spMk id="13" creationId="{CF077AC7-6904-CD18-ADB1-3AB74D48396A}"/>
          </ac:spMkLst>
        </pc:spChg>
        <pc:spChg chg="add mod ord">
          <ac:chgData name="田畑　彰洋" userId="dce786f4-e27d-4707-8b5c-462080f533e8" providerId="ADAL" clId="{05D0CFA0-EDF1-49F8-A72C-29033EF491E2}" dt="2022-06-02T17:15:42.613" v="35917" actId="552"/>
          <ac:spMkLst>
            <pc:docMk/>
            <pc:sldMk cId="1196478892" sldId="380"/>
            <ac:spMk id="14" creationId="{844B6B4A-664F-6D2F-6587-513046C24FC9}"/>
          </ac:spMkLst>
        </pc:spChg>
        <pc:spChg chg="add mod">
          <ac:chgData name="田畑　彰洋" userId="dce786f4-e27d-4707-8b5c-462080f533e8" providerId="ADAL" clId="{05D0CFA0-EDF1-49F8-A72C-29033EF491E2}" dt="2022-06-02T17:09:04.768" v="35520" actId="12789"/>
          <ac:spMkLst>
            <pc:docMk/>
            <pc:sldMk cId="1196478892" sldId="380"/>
            <ac:spMk id="15" creationId="{07F201BE-40F0-A0A4-768B-3F02B4BDFAA3}"/>
          </ac:spMkLst>
        </pc:spChg>
        <pc:spChg chg="add mod">
          <ac:chgData name="田畑　彰洋" userId="dce786f4-e27d-4707-8b5c-462080f533e8" providerId="ADAL" clId="{05D0CFA0-EDF1-49F8-A72C-29033EF491E2}" dt="2022-06-02T17:09:04.768" v="35520" actId="12789"/>
          <ac:spMkLst>
            <pc:docMk/>
            <pc:sldMk cId="1196478892" sldId="380"/>
            <ac:spMk id="16" creationId="{B86388AC-3BD6-48CE-1443-A64ADFC2B956}"/>
          </ac:spMkLst>
        </pc:spChg>
        <pc:spChg chg="add mod ord">
          <ac:chgData name="田畑　彰洋" userId="dce786f4-e27d-4707-8b5c-462080f533e8" providerId="ADAL" clId="{05D0CFA0-EDF1-49F8-A72C-29033EF491E2}" dt="2022-06-02T17:15:48.512" v="35918" actId="14100"/>
          <ac:spMkLst>
            <pc:docMk/>
            <pc:sldMk cId="1196478892" sldId="380"/>
            <ac:spMk id="17" creationId="{2E7996B5-601C-300A-1FD4-8C76816364E9}"/>
          </ac:spMkLst>
        </pc:spChg>
        <pc:grpChg chg="add mod">
          <ac:chgData name="田畑　彰洋" userId="dce786f4-e27d-4707-8b5c-462080f533e8" providerId="ADAL" clId="{05D0CFA0-EDF1-49F8-A72C-29033EF491E2}" dt="2022-06-02T17:14:28.417" v="35879" actId="1037"/>
          <ac:grpSpMkLst>
            <pc:docMk/>
            <pc:sldMk cId="1196478892" sldId="380"/>
            <ac:grpSpMk id="18" creationId="{C85C1EA3-8FDB-D198-089E-EB0031EE8A4B}"/>
          </ac:grpSpMkLst>
        </pc:grpChg>
        <pc:picChg chg="add mod">
          <ac:chgData name="田畑　彰洋" userId="dce786f4-e27d-4707-8b5c-462080f533e8" providerId="ADAL" clId="{05D0CFA0-EDF1-49F8-A72C-29033EF491E2}" dt="2022-06-02T17:08:43.615" v="35518" actId="164"/>
          <ac:picMkLst>
            <pc:docMk/>
            <pc:sldMk cId="1196478892" sldId="380"/>
            <ac:picMk id="9" creationId="{A1B323D2-4F5D-4BDA-B8C9-9A5679DCBF4D}"/>
          </ac:picMkLst>
        </pc:picChg>
      </pc:sldChg>
      <pc:sldChg chg="add del">
        <pc:chgData name="田畑　彰洋" userId="dce786f4-e27d-4707-8b5c-462080f533e8" providerId="ADAL" clId="{05D0CFA0-EDF1-49F8-A72C-29033EF491E2}" dt="2022-06-02T17:32:30.380" v="37442" actId="47"/>
        <pc:sldMkLst>
          <pc:docMk/>
          <pc:sldMk cId="258890861" sldId="381"/>
        </pc:sldMkLst>
      </pc:sldChg>
      <pc:sldChg chg="add del">
        <pc:chgData name="田畑　彰洋" userId="dce786f4-e27d-4707-8b5c-462080f533e8" providerId="ADAL" clId="{05D0CFA0-EDF1-49F8-A72C-29033EF491E2}" dt="2022-06-02T15:11:45.343" v="29519" actId="47"/>
        <pc:sldMkLst>
          <pc:docMk/>
          <pc:sldMk cId="2502054835" sldId="382"/>
        </pc:sldMkLst>
      </pc:sldChg>
      <pc:sldChg chg="add del">
        <pc:chgData name="田畑　彰洋" userId="dce786f4-e27d-4707-8b5c-462080f533e8" providerId="ADAL" clId="{05D0CFA0-EDF1-49F8-A72C-29033EF491E2}" dt="2022-06-02T15:11:53.234" v="29520" actId="47"/>
        <pc:sldMkLst>
          <pc:docMk/>
          <pc:sldMk cId="2518035367" sldId="383"/>
        </pc:sldMkLst>
      </pc:sldChg>
      <pc:sldChg chg="add del">
        <pc:chgData name="田畑　彰洋" userId="dce786f4-e27d-4707-8b5c-462080f533e8" providerId="ADAL" clId="{05D0CFA0-EDF1-49F8-A72C-29033EF491E2}" dt="2022-06-02T15:11:53.952" v="29521" actId="47"/>
        <pc:sldMkLst>
          <pc:docMk/>
          <pc:sldMk cId="3496178591" sldId="384"/>
        </pc:sldMkLst>
      </pc:sldChg>
      <pc:sldChg chg="addSp modSp add mod">
        <pc:chgData name="田畑　彰洋" userId="dce786f4-e27d-4707-8b5c-462080f533e8" providerId="ADAL" clId="{05D0CFA0-EDF1-49F8-A72C-29033EF491E2}" dt="2022-06-02T15:09:30.898" v="29518"/>
        <pc:sldMkLst>
          <pc:docMk/>
          <pc:sldMk cId="3209157794" sldId="385"/>
        </pc:sldMkLst>
        <pc:spChg chg="mod">
          <ac:chgData name="田畑　彰洋" userId="dce786f4-e27d-4707-8b5c-462080f533e8" providerId="ADAL" clId="{05D0CFA0-EDF1-49F8-A72C-29033EF491E2}" dt="2022-06-02T15:09:30.898" v="29518"/>
          <ac:spMkLst>
            <pc:docMk/>
            <pc:sldMk cId="3209157794" sldId="385"/>
            <ac:spMk id="3" creationId="{49920677-8849-62F5-B93E-E3E45F68B0EB}"/>
          </ac:spMkLst>
        </pc:spChg>
        <pc:spChg chg="mod">
          <ac:chgData name="田畑　彰洋" userId="dce786f4-e27d-4707-8b5c-462080f533e8" providerId="ADAL" clId="{05D0CFA0-EDF1-49F8-A72C-29033EF491E2}" dt="2022-06-02T15:02:25.009" v="28952" actId="208"/>
          <ac:spMkLst>
            <pc:docMk/>
            <pc:sldMk cId="3209157794" sldId="385"/>
            <ac:spMk id="11" creationId="{75093042-F1C0-29CA-0EA4-1EDAD7E931F0}"/>
          </ac:spMkLst>
        </pc:spChg>
        <pc:spChg chg="add mod">
          <ac:chgData name="田畑　彰洋" userId="dce786f4-e27d-4707-8b5c-462080f533e8" providerId="ADAL" clId="{05D0CFA0-EDF1-49F8-A72C-29033EF491E2}" dt="2022-06-02T15:05:02.186" v="29142" actId="14100"/>
          <ac:spMkLst>
            <pc:docMk/>
            <pc:sldMk cId="3209157794" sldId="385"/>
            <ac:spMk id="13" creationId="{74F43C26-C0BD-938D-8704-4AF0F08C5AAD}"/>
          </ac:spMkLst>
        </pc:spChg>
      </pc:sldChg>
      <pc:sldChg chg="addSp modSp add del mod">
        <pc:chgData name="田畑　彰洋" userId="dce786f4-e27d-4707-8b5c-462080f533e8" providerId="ADAL" clId="{05D0CFA0-EDF1-49F8-A72C-29033EF491E2}" dt="2022-06-02T16:11:39.455" v="32636" actId="47"/>
        <pc:sldMkLst>
          <pc:docMk/>
          <pc:sldMk cId="1270061716" sldId="386"/>
        </pc:sldMkLst>
        <pc:spChg chg="mod">
          <ac:chgData name="田畑　彰洋" userId="dce786f4-e27d-4707-8b5c-462080f533e8" providerId="ADAL" clId="{05D0CFA0-EDF1-49F8-A72C-29033EF491E2}" dt="2022-06-02T16:05:42.424" v="32458" actId="20577"/>
          <ac:spMkLst>
            <pc:docMk/>
            <pc:sldMk cId="1270061716" sldId="386"/>
            <ac:spMk id="2" creationId="{6736FC97-AAD6-BA13-658F-176C6730DC69}"/>
          </ac:spMkLst>
        </pc:spChg>
        <pc:spChg chg="mod">
          <ac:chgData name="田畑　彰洋" userId="dce786f4-e27d-4707-8b5c-462080f533e8" providerId="ADAL" clId="{05D0CFA0-EDF1-49F8-A72C-29033EF491E2}" dt="2022-06-02T16:08:13.604" v="32568"/>
          <ac:spMkLst>
            <pc:docMk/>
            <pc:sldMk cId="1270061716" sldId="386"/>
            <ac:spMk id="3" creationId="{49920677-8849-62F5-B93E-E3E45F68B0EB}"/>
          </ac:spMkLst>
        </pc:spChg>
        <pc:picChg chg="mod">
          <ac:chgData name="田畑　彰洋" userId="dce786f4-e27d-4707-8b5c-462080f533e8" providerId="ADAL" clId="{05D0CFA0-EDF1-49F8-A72C-29033EF491E2}" dt="2022-06-02T16:06:03.074" v="32460" actId="1076"/>
          <ac:picMkLst>
            <pc:docMk/>
            <pc:sldMk cId="1270061716" sldId="386"/>
            <ac:picMk id="9" creationId="{98005CF4-1D5D-3739-0159-903AB6A37AC4}"/>
          </ac:picMkLst>
        </pc:picChg>
        <pc:picChg chg="add mod">
          <ac:chgData name="田畑　彰洋" userId="dce786f4-e27d-4707-8b5c-462080f533e8" providerId="ADAL" clId="{05D0CFA0-EDF1-49F8-A72C-29033EF491E2}" dt="2022-06-02T16:06:16.520" v="32463" actId="1076"/>
          <ac:picMkLst>
            <pc:docMk/>
            <pc:sldMk cId="1270061716" sldId="386"/>
            <ac:picMk id="10" creationId="{ECD83D9F-DFA7-C022-3248-0E341D344DDA}"/>
          </ac:picMkLst>
        </pc:picChg>
      </pc:sldChg>
      <pc:sldChg chg="addSp modSp add mod">
        <pc:chgData name="田畑　彰洋" userId="dce786f4-e27d-4707-8b5c-462080f533e8" providerId="ADAL" clId="{05D0CFA0-EDF1-49F8-A72C-29033EF491E2}" dt="2022-06-02T18:10:54.153" v="38156" actId="20577"/>
        <pc:sldMkLst>
          <pc:docMk/>
          <pc:sldMk cId="197777228" sldId="387"/>
        </pc:sldMkLst>
        <pc:spChg chg="mod">
          <ac:chgData name="田畑　彰洋" userId="dce786f4-e27d-4707-8b5c-462080f533e8" providerId="ADAL" clId="{05D0CFA0-EDF1-49F8-A72C-29033EF491E2}" dt="2022-06-02T18:10:54.153" v="38156" actId="20577"/>
          <ac:spMkLst>
            <pc:docMk/>
            <pc:sldMk cId="197777228" sldId="387"/>
            <ac:spMk id="3" creationId="{49920677-8849-62F5-B93E-E3E45F68B0EB}"/>
          </ac:spMkLst>
        </pc:spChg>
        <pc:spChg chg="add mod">
          <ac:chgData name="田畑　彰洋" userId="dce786f4-e27d-4707-8b5c-462080f533e8" providerId="ADAL" clId="{05D0CFA0-EDF1-49F8-A72C-29033EF491E2}" dt="2022-06-02T16:10:07.594" v="32634" actId="552"/>
          <ac:spMkLst>
            <pc:docMk/>
            <pc:sldMk cId="197777228" sldId="387"/>
            <ac:spMk id="11" creationId="{6F7D5987-7EA9-FB57-7ACE-181688FDD405}"/>
          </ac:spMkLst>
        </pc:spChg>
        <pc:spChg chg="add mod">
          <ac:chgData name="田畑　彰洋" userId="dce786f4-e27d-4707-8b5c-462080f533e8" providerId="ADAL" clId="{05D0CFA0-EDF1-49F8-A72C-29033EF491E2}" dt="2022-06-02T16:10:07.594" v="32634" actId="552"/>
          <ac:spMkLst>
            <pc:docMk/>
            <pc:sldMk cId="197777228" sldId="387"/>
            <ac:spMk id="12" creationId="{5DB76999-D8BF-1FCB-65FE-1240ADF41BB5}"/>
          </ac:spMkLst>
        </pc:spChg>
        <pc:spChg chg="add mod">
          <ac:chgData name="田畑　彰洋" userId="dce786f4-e27d-4707-8b5c-462080f533e8" providerId="ADAL" clId="{05D0CFA0-EDF1-49F8-A72C-29033EF491E2}" dt="2022-06-02T16:12:32.668" v="32661" actId="14100"/>
          <ac:spMkLst>
            <pc:docMk/>
            <pc:sldMk cId="197777228" sldId="387"/>
            <ac:spMk id="13" creationId="{D595545E-3161-8177-B152-8DCCE178C694}"/>
          </ac:spMkLst>
        </pc:spChg>
        <pc:spChg chg="add mod">
          <ac:chgData name="田畑　彰洋" userId="dce786f4-e27d-4707-8b5c-462080f533e8" providerId="ADAL" clId="{05D0CFA0-EDF1-49F8-A72C-29033EF491E2}" dt="2022-06-02T16:13:46.953" v="32907" actId="1076"/>
          <ac:spMkLst>
            <pc:docMk/>
            <pc:sldMk cId="197777228" sldId="387"/>
            <ac:spMk id="14" creationId="{A9AA9A5F-6157-E961-FC6D-5BD8DDA1F47C}"/>
          </ac:spMkLst>
        </pc:spChg>
        <pc:picChg chg="mod">
          <ac:chgData name="田畑　彰洋" userId="dce786f4-e27d-4707-8b5c-462080f533e8" providerId="ADAL" clId="{05D0CFA0-EDF1-49F8-A72C-29033EF491E2}" dt="2022-06-02T16:10:17.127" v="32635" actId="14100"/>
          <ac:picMkLst>
            <pc:docMk/>
            <pc:sldMk cId="197777228" sldId="387"/>
            <ac:picMk id="10" creationId="{ECD83D9F-DFA7-C022-3248-0E341D344DDA}"/>
          </ac:picMkLst>
        </pc:picChg>
      </pc:sldChg>
      <pc:sldChg chg="modSp new mod">
        <pc:chgData name="田畑　彰洋" userId="dce786f4-e27d-4707-8b5c-462080f533e8" providerId="ADAL" clId="{05D0CFA0-EDF1-49F8-A72C-29033EF491E2}" dt="2022-06-02T17:56:14.939" v="37911"/>
        <pc:sldMkLst>
          <pc:docMk/>
          <pc:sldMk cId="272833574" sldId="388"/>
        </pc:sldMkLst>
        <pc:spChg chg="mod">
          <ac:chgData name="田畑　彰洋" userId="dce786f4-e27d-4707-8b5c-462080f533e8" providerId="ADAL" clId="{05D0CFA0-EDF1-49F8-A72C-29033EF491E2}" dt="2022-06-02T17:21:50.986" v="36271"/>
          <ac:spMkLst>
            <pc:docMk/>
            <pc:sldMk cId="272833574" sldId="388"/>
            <ac:spMk id="2" creationId="{561F2A64-9967-28DF-76B5-744C60A6CAA7}"/>
          </ac:spMkLst>
        </pc:spChg>
        <pc:spChg chg="mod">
          <ac:chgData name="田畑　彰洋" userId="dce786f4-e27d-4707-8b5c-462080f533e8" providerId="ADAL" clId="{05D0CFA0-EDF1-49F8-A72C-29033EF491E2}" dt="2022-06-02T17:56:14.939" v="37911"/>
          <ac:spMkLst>
            <pc:docMk/>
            <pc:sldMk cId="272833574" sldId="388"/>
            <ac:spMk id="3" creationId="{6A06807F-A93B-FB5E-1DD5-2D7BB196EDCF}"/>
          </ac:spMkLst>
        </pc:spChg>
        <pc:spChg chg="mod">
          <ac:chgData name="田畑　彰洋" userId="dce786f4-e27d-4707-8b5c-462080f533e8" providerId="ADAL" clId="{05D0CFA0-EDF1-49F8-A72C-29033EF491E2}" dt="2022-06-02T17:17:46.794" v="36019" actId="20577"/>
          <ac:spMkLst>
            <pc:docMk/>
            <pc:sldMk cId="272833574" sldId="388"/>
            <ac:spMk id="7" creationId="{CCA9CAF1-5DAD-97F7-4EDA-82AFDD5C08D9}"/>
          </ac:spMkLst>
        </pc:spChg>
      </pc:sldChg>
      <pc:sldChg chg="addSp modSp add mod modNotesTx">
        <pc:chgData name="田畑　彰洋" userId="dce786f4-e27d-4707-8b5c-462080f533e8" providerId="ADAL" clId="{05D0CFA0-EDF1-49F8-A72C-29033EF491E2}" dt="2022-06-02T17:57:44.686" v="37917" actId="14100"/>
        <pc:sldMkLst>
          <pc:docMk/>
          <pc:sldMk cId="814377870" sldId="389"/>
        </pc:sldMkLst>
        <pc:spChg chg="mod">
          <ac:chgData name="田畑　彰洋" userId="dce786f4-e27d-4707-8b5c-462080f533e8" providerId="ADAL" clId="{05D0CFA0-EDF1-49F8-A72C-29033EF491E2}" dt="2022-06-02T17:38:15.113" v="37658" actId="113"/>
          <ac:spMkLst>
            <pc:docMk/>
            <pc:sldMk cId="814377870" sldId="389"/>
            <ac:spMk id="3" creationId="{887B04BC-6A4D-9F5F-9382-3728364D3F4D}"/>
          </ac:spMkLst>
        </pc:spChg>
        <pc:picChg chg="add mod">
          <ac:chgData name="田畑　彰洋" userId="dce786f4-e27d-4707-8b5c-462080f533e8" providerId="ADAL" clId="{05D0CFA0-EDF1-49F8-A72C-29033EF491E2}" dt="2022-06-02T17:57:44.686" v="37917" actId="14100"/>
          <ac:picMkLst>
            <pc:docMk/>
            <pc:sldMk cId="814377870" sldId="389"/>
            <ac:picMk id="8" creationId="{B9BEAA1A-8A0F-A33D-88D4-3B47987BB5D9}"/>
          </ac:picMkLst>
        </pc:picChg>
      </pc:sldChg>
      <pc:sldChg chg="add del">
        <pc:chgData name="田畑　彰洋" userId="dce786f4-e27d-4707-8b5c-462080f533e8" providerId="ADAL" clId="{05D0CFA0-EDF1-49F8-A72C-29033EF491E2}" dt="2022-06-02T17:31:56.281" v="37438" actId="47"/>
        <pc:sldMkLst>
          <pc:docMk/>
          <pc:sldMk cId="3537818874" sldId="389"/>
        </pc:sldMkLst>
      </pc:sldChg>
      <pc:sldChg chg="modSp add mod modShow modNotesTx">
        <pc:chgData name="田畑　彰洋" userId="dce786f4-e27d-4707-8b5c-462080f533e8" providerId="ADAL" clId="{05D0CFA0-EDF1-49F8-A72C-29033EF491E2}" dt="2022-06-02T18:21:41.288" v="38852" actId="729"/>
        <pc:sldMkLst>
          <pc:docMk/>
          <pc:sldMk cId="5234764" sldId="390"/>
        </pc:sldMkLst>
        <pc:spChg chg="mod">
          <ac:chgData name="田畑　彰洋" userId="dce786f4-e27d-4707-8b5c-462080f533e8" providerId="ADAL" clId="{05D0CFA0-EDF1-49F8-A72C-29033EF491E2}" dt="2022-06-02T18:15:54.115" v="38190"/>
          <ac:spMkLst>
            <pc:docMk/>
            <pc:sldMk cId="5234764" sldId="390"/>
            <ac:spMk id="2" creationId="{3A217CE5-49DE-ABD5-CEA0-32D7AD96F56B}"/>
          </ac:spMkLst>
        </pc:spChg>
        <pc:spChg chg="mod">
          <ac:chgData name="田畑　彰洋" userId="dce786f4-e27d-4707-8b5c-462080f533e8" providerId="ADAL" clId="{05D0CFA0-EDF1-49F8-A72C-29033EF491E2}" dt="2022-06-02T18:21:19.863" v="38851"/>
          <ac:spMkLst>
            <pc:docMk/>
            <pc:sldMk cId="5234764" sldId="390"/>
            <ac:spMk id="3" creationId="{CA012209-1A0E-39F3-1CD1-DD9BD355D1CB}"/>
          </ac:spMkLst>
        </pc:spChg>
      </pc:sldChg>
      <pc:sldChg chg="addSp delSp modSp add mod modShow modNotesTx">
        <pc:chgData name="田畑　彰洋" userId="dce786f4-e27d-4707-8b5c-462080f533e8" providerId="ADAL" clId="{05D0CFA0-EDF1-49F8-A72C-29033EF491E2}" dt="2022-06-02T18:30:25.458" v="39256" actId="729"/>
        <pc:sldMkLst>
          <pc:docMk/>
          <pc:sldMk cId="2018455739" sldId="391"/>
        </pc:sldMkLst>
        <pc:spChg chg="mod">
          <ac:chgData name="田畑　彰洋" userId="dce786f4-e27d-4707-8b5c-462080f533e8" providerId="ADAL" clId="{05D0CFA0-EDF1-49F8-A72C-29033EF491E2}" dt="2022-06-02T18:22:14.498" v="38875"/>
          <ac:spMkLst>
            <pc:docMk/>
            <pc:sldMk cId="2018455739" sldId="391"/>
            <ac:spMk id="2" creationId="{6736FC97-AAD6-BA13-658F-176C6730DC69}"/>
          </ac:spMkLst>
        </pc:spChg>
        <pc:spChg chg="mod">
          <ac:chgData name="田畑　彰洋" userId="dce786f4-e27d-4707-8b5c-462080f533e8" providerId="ADAL" clId="{05D0CFA0-EDF1-49F8-A72C-29033EF491E2}" dt="2022-06-02T18:24:45.580" v="39036" actId="20577"/>
          <ac:spMkLst>
            <pc:docMk/>
            <pc:sldMk cId="2018455739" sldId="391"/>
            <ac:spMk id="3" creationId="{49920677-8849-62F5-B93E-E3E45F68B0EB}"/>
          </ac:spMkLst>
        </pc:spChg>
        <pc:spChg chg="del">
          <ac:chgData name="田畑　彰洋" userId="dce786f4-e27d-4707-8b5c-462080f533e8" providerId="ADAL" clId="{05D0CFA0-EDF1-49F8-A72C-29033EF491E2}" dt="2022-06-02T18:22:24.303" v="38878" actId="478"/>
          <ac:spMkLst>
            <pc:docMk/>
            <pc:sldMk cId="2018455739" sldId="391"/>
            <ac:spMk id="8" creationId="{0BF3178D-6F8C-B5D4-6A3C-A5FE1177735F}"/>
          </ac:spMkLst>
        </pc:spChg>
        <pc:spChg chg="del">
          <ac:chgData name="田畑　彰洋" userId="dce786f4-e27d-4707-8b5c-462080f533e8" providerId="ADAL" clId="{05D0CFA0-EDF1-49F8-A72C-29033EF491E2}" dt="2022-06-02T18:22:24.303" v="38878" actId="478"/>
          <ac:spMkLst>
            <pc:docMk/>
            <pc:sldMk cId="2018455739" sldId="391"/>
            <ac:spMk id="9" creationId="{9CBF21C8-52A9-E066-29B4-878C198B9345}"/>
          </ac:spMkLst>
        </pc:spChg>
        <pc:spChg chg="del">
          <ac:chgData name="田畑　彰洋" userId="dce786f4-e27d-4707-8b5c-462080f533e8" providerId="ADAL" clId="{05D0CFA0-EDF1-49F8-A72C-29033EF491E2}" dt="2022-06-02T18:22:24.303" v="38878" actId="478"/>
          <ac:spMkLst>
            <pc:docMk/>
            <pc:sldMk cId="2018455739" sldId="391"/>
            <ac:spMk id="10" creationId="{6E3D9B03-191C-FFA4-5BEB-5D7DAD22A742}"/>
          </ac:spMkLst>
        </pc:spChg>
        <pc:spChg chg="del">
          <ac:chgData name="田畑　彰洋" userId="dce786f4-e27d-4707-8b5c-462080f533e8" providerId="ADAL" clId="{05D0CFA0-EDF1-49F8-A72C-29033EF491E2}" dt="2022-06-02T18:22:24.303" v="38878" actId="478"/>
          <ac:spMkLst>
            <pc:docMk/>
            <pc:sldMk cId="2018455739" sldId="391"/>
            <ac:spMk id="11" creationId="{FD362466-6A36-FF75-5924-AEA1C4A4BB25}"/>
          </ac:spMkLst>
        </pc:spChg>
        <pc:spChg chg="del">
          <ac:chgData name="田畑　彰洋" userId="dce786f4-e27d-4707-8b5c-462080f533e8" providerId="ADAL" clId="{05D0CFA0-EDF1-49F8-A72C-29033EF491E2}" dt="2022-06-02T18:22:24.303" v="38878" actId="478"/>
          <ac:spMkLst>
            <pc:docMk/>
            <pc:sldMk cId="2018455739" sldId="391"/>
            <ac:spMk id="12" creationId="{16B494F3-02A3-C52F-1BEA-A5B659E019C6}"/>
          </ac:spMkLst>
        </pc:spChg>
        <pc:picChg chg="add mod modCrop">
          <ac:chgData name="田畑　彰洋" userId="dce786f4-e27d-4707-8b5c-462080f533e8" providerId="ADAL" clId="{05D0CFA0-EDF1-49F8-A72C-29033EF491E2}" dt="2022-06-02T18:26:17.287" v="39067" actId="1076"/>
          <ac:picMkLst>
            <pc:docMk/>
            <pc:sldMk cId="2018455739" sldId="391"/>
            <ac:picMk id="14" creationId="{2BF41ECC-5F0B-5663-134C-94DC38BBA142}"/>
          </ac:picMkLst>
        </pc:picChg>
      </pc:sldChg>
      <pc:sldChg chg="addSp delSp modSp add mod modShow">
        <pc:chgData name="田畑　彰洋" userId="dce786f4-e27d-4707-8b5c-462080f533e8" providerId="ADAL" clId="{05D0CFA0-EDF1-49F8-A72C-29033EF491E2}" dt="2022-06-02T18:30:27.811" v="39257" actId="729"/>
        <pc:sldMkLst>
          <pc:docMk/>
          <pc:sldMk cId="3074374746" sldId="392"/>
        </pc:sldMkLst>
        <pc:spChg chg="mod">
          <ac:chgData name="田畑　彰洋" userId="dce786f4-e27d-4707-8b5c-462080f533e8" providerId="ADAL" clId="{05D0CFA0-EDF1-49F8-A72C-29033EF491E2}" dt="2022-06-02T18:30:18.006" v="39255" actId="6549"/>
          <ac:spMkLst>
            <pc:docMk/>
            <pc:sldMk cId="3074374746" sldId="392"/>
            <ac:spMk id="3" creationId="{49920677-8849-62F5-B93E-E3E45F68B0EB}"/>
          </ac:spMkLst>
        </pc:spChg>
        <pc:picChg chg="add mod">
          <ac:chgData name="田畑　彰洋" userId="dce786f4-e27d-4707-8b5c-462080f533e8" providerId="ADAL" clId="{05D0CFA0-EDF1-49F8-A72C-29033EF491E2}" dt="2022-06-02T18:29:35.122" v="39171" actId="1036"/>
          <ac:picMkLst>
            <pc:docMk/>
            <pc:sldMk cId="3074374746" sldId="392"/>
            <ac:picMk id="9" creationId="{E53A15AD-72BF-ADAA-3113-37DBA6D068A5}"/>
          </ac:picMkLst>
        </pc:picChg>
        <pc:picChg chg="del">
          <ac:chgData name="田畑　彰洋" userId="dce786f4-e27d-4707-8b5c-462080f533e8" providerId="ADAL" clId="{05D0CFA0-EDF1-49F8-A72C-29033EF491E2}" dt="2022-06-02T18:27:04.829" v="39121" actId="478"/>
          <ac:picMkLst>
            <pc:docMk/>
            <pc:sldMk cId="3074374746" sldId="392"/>
            <ac:picMk id="14" creationId="{2BF41ECC-5F0B-5663-134C-94DC38BBA142}"/>
          </ac:picMkLst>
        </pc:picChg>
      </pc:sldChg>
      <pc:sldChg chg="modSp add mod modShow modNotesTx">
        <pc:chgData name="田畑　彰洋" userId="dce786f4-e27d-4707-8b5c-462080f533e8" providerId="ADAL" clId="{05D0CFA0-EDF1-49F8-A72C-29033EF491E2}" dt="2022-06-02T18:37:23.091" v="40002" actId="5793"/>
        <pc:sldMkLst>
          <pc:docMk/>
          <pc:sldMk cId="2732778149" sldId="393"/>
        </pc:sldMkLst>
        <pc:spChg chg="mod">
          <ac:chgData name="田畑　彰洋" userId="dce786f4-e27d-4707-8b5c-462080f533e8" providerId="ADAL" clId="{05D0CFA0-EDF1-49F8-A72C-29033EF491E2}" dt="2022-06-02T18:31:30.192" v="39268"/>
          <ac:spMkLst>
            <pc:docMk/>
            <pc:sldMk cId="2732778149" sldId="393"/>
            <ac:spMk id="2" creationId="{6736FC97-AAD6-BA13-658F-176C6730DC69}"/>
          </ac:spMkLst>
        </pc:spChg>
        <pc:spChg chg="mod">
          <ac:chgData name="田畑　彰洋" userId="dce786f4-e27d-4707-8b5c-462080f533e8" providerId="ADAL" clId="{05D0CFA0-EDF1-49F8-A72C-29033EF491E2}" dt="2022-06-02T18:37:23.091" v="40002" actId="5793"/>
          <ac:spMkLst>
            <pc:docMk/>
            <pc:sldMk cId="2732778149" sldId="393"/>
            <ac:spMk id="3" creationId="{49920677-8849-62F5-B93E-E3E45F68B0EB}"/>
          </ac:spMkLst>
        </pc:spChg>
      </pc:sldChg>
      <pc:sldChg chg="modSp add mod">
        <pc:chgData name="田畑　彰洋" userId="dce786f4-e27d-4707-8b5c-462080f533e8" providerId="ADAL" clId="{05D0CFA0-EDF1-49F8-A72C-29033EF491E2}" dt="2022-06-02T18:44:13.430" v="40479"/>
        <pc:sldMkLst>
          <pc:docMk/>
          <pc:sldMk cId="2818423703" sldId="394"/>
        </pc:sldMkLst>
        <pc:spChg chg="mod">
          <ac:chgData name="田畑　彰洋" userId="dce786f4-e27d-4707-8b5c-462080f533e8" providerId="ADAL" clId="{05D0CFA0-EDF1-49F8-A72C-29033EF491E2}" dt="2022-06-02T18:44:13.430" v="40479"/>
          <ac:spMkLst>
            <pc:docMk/>
            <pc:sldMk cId="2818423703" sldId="394"/>
            <ac:spMk id="3" creationId="{49920677-8849-62F5-B93E-E3E45F68B0EB}"/>
          </ac:spMkLst>
        </pc:spChg>
        <pc:spChg chg="mod">
          <ac:chgData name="田畑　彰洋" userId="dce786f4-e27d-4707-8b5c-462080f533e8" providerId="ADAL" clId="{05D0CFA0-EDF1-49F8-A72C-29033EF491E2}" dt="2022-06-02T18:37:57.661" v="40047"/>
          <ac:spMkLst>
            <pc:docMk/>
            <pc:sldMk cId="2818423703" sldId="394"/>
            <ac:spMk id="7" creationId="{74273FC8-975E-83E7-F94A-2ED75A8602B6}"/>
          </ac:spMkLst>
        </pc:spChg>
      </pc:sldChg>
      <pc:sldChg chg="addSp modSp add mod">
        <pc:chgData name="田畑　彰洋" userId="dce786f4-e27d-4707-8b5c-462080f533e8" providerId="ADAL" clId="{05D0CFA0-EDF1-49F8-A72C-29033EF491E2}" dt="2022-06-02T18:45:10.871" v="40540" actId="12788"/>
        <pc:sldMkLst>
          <pc:docMk/>
          <pc:sldMk cId="1315592915" sldId="395"/>
        </pc:sldMkLst>
        <pc:spChg chg="mod">
          <ac:chgData name="田畑　彰洋" userId="dce786f4-e27d-4707-8b5c-462080f533e8" providerId="ADAL" clId="{05D0CFA0-EDF1-49F8-A72C-29033EF491E2}" dt="2022-06-02T18:44:47.208" v="40534" actId="20577"/>
          <ac:spMkLst>
            <pc:docMk/>
            <pc:sldMk cId="1315592915" sldId="395"/>
            <ac:spMk id="3" creationId="{49920677-8849-62F5-B93E-E3E45F68B0EB}"/>
          </ac:spMkLst>
        </pc:spChg>
        <pc:picChg chg="add mod">
          <ac:chgData name="田畑　彰洋" userId="dce786f4-e27d-4707-8b5c-462080f533e8" providerId="ADAL" clId="{05D0CFA0-EDF1-49F8-A72C-29033EF491E2}" dt="2022-06-02T18:45:10.871" v="40540" actId="12788"/>
          <ac:picMkLst>
            <pc:docMk/>
            <pc:sldMk cId="1315592915" sldId="395"/>
            <ac:picMk id="9" creationId="{F1F98A6E-AF1D-FEF6-9C80-24A81005A01B}"/>
          </ac:picMkLst>
        </pc:picChg>
      </pc:sldChg>
      <pc:sldMasterChg chg="addSp delSp modSp mod modSldLayout">
        <pc:chgData name="田畑　彰洋" userId="dce786f4-e27d-4707-8b5c-462080f533e8" providerId="ADAL" clId="{05D0CFA0-EDF1-49F8-A72C-29033EF491E2}" dt="2022-05-31T16:24:08.204" v="4441" actId="121"/>
        <pc:sldMasterMkLst>
          <pc:docMk/>
          <pc:sldMasterMk cId="1381816692" sldId="2147483702"/>
        </pc:sldMasterMkLst>
        <pc:spChg chg="add del mod">
          <ac:chgData name="田畑　彰洋" userId="dce786f4-e27d-4707-8b5c-462080f533e8" providerId="ADAL" clId="{05D0CFA0-EDF1-49F8-A72C-29033EF491E2}" dt="2022-05-31T11:49:35.765" v="4273" actId="767"/>
          <ac:spMkLst>
            <pc:docMk/>
            <pc:sldMasterMk cId="1381816692" sldId="2147483702"/>
            <ac:spMk id="2" creationId="{C89F613A-3BC0-B998-74F7-92CD5770BD9D}"/>
          </ac:spMkLst>
        </pc:spChg>
        <pc:spChg chg="mod">
          <ac:chgData name="田畑　彰洋" userId="dce786f4-e27d-4707-8b5c-462080f533e8" providerId="ADAL" clId="{05D0CFA0-EDF1-49F8-A72C-29033EF491E2}" dt="2022-05-31T11:49:37.667" v="4275" actId="14100"/>
          <ac:spMkLst>
            <pc:docMk/>
            <pc:sldMasterMk cId="1381816692" sldId="2147483702"/>
            <ac:spMk id="1026" creationId="{00000000-0000-0000-0000-000000000000}"/>
          </ac:spMkLst>
        </pc:spChg>
        <pc:spChg chg="mod">
          <ac:chgData name="田畑　彰洋" userId="dce786f4-e27d-4707-8b5c-462080f533e8" providerId="ADAL" clId="{05D0CFA0-EDF1-49F8-A72C-29033EF491E2}" dt="2022-05-31T10:14:59.499" v="956" actId="12"/>
          <ac:spMkLst>
            <pc:docMk/>
            <pc:sldMasterMk cId="1381816692" sldId="2147483702"/>
            <ac:spMk id="1027" creationId="{00000000-0000-0000-0000-000000000000}"/>
          </ac:spMkLst>
        </pc:spChg>
        <pc:sldLayoutChg chg="addSp delSp modSp mod">
          <pc:chgData name="田畑　彰洋" userId="dce786f4-e27d-4707-8b5c-462080f533e8" providerId="ADAL" clId="{05D0CFA0-EDF1-49F8-A72C-29033EF491E2}" dt="2022-05-31T16:24:08.204" v="4441" actId="121"/>
          <pc:sldLayoutMkLst>
            <pc:docMk/>
            <pc:sldMasterMk cId="1381816692" sldId="2147483702"/>
            <pc:sldLayoutMk cId="3906325347" sldId="2147483704"/>
          </pc:sldLayoutMkLst>
          <pc:spChg chg="mod">
            <ac:chgData name="田畑　彰洋" userId="dce786f4-e27d-4707-8b5c-462080f533e8" providerId="ADAL" clId="{05D0CFA0-EDF1-49F8-A72C-29033EF491E2}" dt="2022-05-31T10:14:53.892" v="955" actId="12"/>
            <ac:spMkLst>
              <pc:docMk/>
              <pc:sldMasterMk cId="1381816692" sldId="2147483702"/>
              <pc:sldLayoutMk cId="3906325347" sldId="2147483704"/>
              <ac:spMk id="3" creationId="{00000000-0000-0000-0000-000000000000}"/>
            </ac:spMkLst>
          </pc:spChg>
          <pc:spChg chg="add del">
            <ac:chgData name="田畑　彰洋" userId="dce786f4-e27d-4707-8b5c-462080f533e8" providerId="ADAL" clId="{05D0CFA0-EDF1-49F8-A72C-29033EF491E2}" dt="2022-05-31T11:53:37.492" v="4277" actId="11529"/>
            <ac:spMkLst>
              <pc:docMk/>
              <pc:sldMasterMk cId="1381816692" sldId="2147483702"/>
              <pc:sldLayoutMk cId="3906325347" sldId="2147483704"/>
              <ac:spMk id="7" creationId="{1E022C1D-044C-F5F9-D93A-661A7CCA9EB4}"/>
            </ac:spMkLst>
          </pc:spChg>
          <pc:spChg chg="add del mod">
            <ac:chgData name="田畑　彰洋" userId="dce786f4-e27d-4707-8b5c-462080f533e8" providerId="ADAL" clId="{05D0CFA0-EDF1-49F8-A72C-29033EF491E2}" dt="2022-05-31T11:53:37.492" v="4277" actId="11529"/>
            <ac:spMkLst>
              <pc:docMk/>
              <pc:sldMasterMk cId="1381816692" sldId="2147483702"/>
              <pc:sldLayoutMk cId="3906325347" sldId="2147483704"/>
              <ac:spMk id="8" creationId="{C126FF4E-1112-89DC-8101-B4DBF4ADBD1A}"/>
            </ac:spMkLst>
          </pc:spChg>
          <pc:spChg chg="add del">
            <ac:chgData name="田畑　彰洋" userId="dce786f4-e27d-4707-8b5c-462080f533e8" providerId="ADAL" clId="{05D0CFA0-EDF1-49F8-A72C-29033EF491E2}" dt="2022-05-31T11:53:46.061" v="4279" actId="11529"/>
            <ac:spMkLst>
              <pc:docMk/>
              <pc:sldMasterMk cId="1381816692" sldId="2147483702"/>
              <pc:sldLayoutMk cId="3906325347" sldId="2147483704"/>
              <ac:spMk id="9" creationId="{2C82F0D4-80B9-F462-DC3C-6743B0456E0B}"/>
            </ac:spMkLst>
          </pc:spChg>
          <pc:spChg chg="add del mod">
            <ac:chgData name="田畑　彰洋" userId="dce786f4-e27d-4707-8b5c-462080f533e8" providerId="ADAL" clId="{05D0CFA0-EDF1-49F8-A72C-29033EF491E2}" dt="2022-05-31T11:53:46.061" v="4279" actId="11529"/>
            <ac:spMkLst>
              <pc:docMk/>
              <pc:sldMasterMk cId="1381816692" sldId="2147483702"/>
              <pc:sldLayoutMk cId="3906325347" sldId="2147483704"/>
              <ac:spMk id="10" creationId="{B003171B-AD9E-90A9-4EEF-B9F9A29884EE}"/>
            </ac:spMkLst>
          </pc:spChg>
          <pc:spChg chg="add del">
            <ac:chgData name="田畑　彰洋" userId="dce786f4-e27d-4707-8b5c-462080f533e8" providerId="ADAL" clId="{05D0CFA0-EDF1-49F8-A72C-29033EF491E2}" dt="2022-05-31T11:54:01.320" v="4280" actId="11529"/>
            <ac:spMkLst>
              <pc:docMk/>
              <pc:sldMasterMk cId="1381816692" sldId="2147483702"/>
              <pc:sldLayoutMk cId="3906325347" sldId="2147483704"/>
              <ac:spMk id="11" creationId="{004B4AAF-D086-7C46-35D3-00AACF0E55FB}"/>
            </ac:spMkLst>
          </pc:spChg>
          <pc:spChg chg="add mod">
            <ac:chgData name="田畑　彰洋" userId="dce786f4-e27d-4707-8b5c-462080f533e8" providerId="ADAL" clId="{05D0CFA0-EDF1-49F8-A72C-29033EF491E2}" dt="2022-05-31T16:24:08.204" v="4441" actId="121"/>
            <ac:spMkLst>
              <pc:docMk/>
              <pc:sldMasterMk cId="1381816692" sldId="2147483702"/>
              <pc:sldLayoutMk cId="3906325347" sldId="2147483704"/>
              <ac:spMk id="12" creationId="{B67587A0-5D2C-1006-7D1E-1C709AD37EF6}"/>
            </ac:spMkLst>
          </pc:spChg>
        </pc:sldLayoutChg>
      </pc:sldMasterChg>
    </pc:docChg>
  </pc:docChgLst>
  <pc:docChgLst>
    <pc:chgData name="TABATA Akihiro" userId="dce786f4-e27d-4707-8b5c-462080f533e8" providerId="ADAL" clId="{97B39DFD-39C8-4C4D-BB50-CEC34DC51CAF}"/>
    <pc:docChg chg="undo redo custSel addSld delSld modSld sldOrd">
      <pc:chgData name="TABATA Akihiro" userId="dce786f4-e27d-4707-8b5c-462080f533e8" providerId="ADAL" clId="{97B39DFD-39C8-4C4D-BB50-CEC34DC51CAF}" dt="2023-01-17T07:44:23.448" v="4679" actId="1076"/>
      <pc:docMkLst>
        <pc:docMk/>
      </pc:docMkLst>
      <pc:sldChg chg="modSp mod">
        <pc:chgData name="TABATA Akihiro" userId="dce786f4-e27d-4707-8b5c-462080f533e8" providerId="ADAL" clId="{97B39DFD-39C8-4C4D-BB50-CEC34DC51CAF}" dt="2023-01-17T03:12:02.612" v="20" actId="6549"/>
        <pc:sldMkLst>
          <pc:docMk/>
          <pc:sldMk cId="2219089590" sldId="441"/>
        </pc:sldMkLst>
        <pc:spChg chg="mod">
          <ac:chgData name="TABATA Akihiro" userId="dce786f4-e27d-4707-8b5c-462080f533e8" providerId="ADAL" clId="{97B39DFD-39C8-4C4D-BB50-CEC34DC51CAF}" dt="2023-01-17T03:12:02.612" v="20" actId="6549"/>
          <ac:spMkLst>
            <pc:docMk/>
            <pc:sldMk cId="2219089590" sldId="441"/>
            <ac:spMk id="3" creationId="{B79F8D6F-0810-F89E-C44F-B12A0D2DBEA2}"/>
          </ac:spMkLst>
        </pc:spChg>
      </pc:sldChg>
      <pc:sldChg chg="del">
        <pc:chgData name="TABATA Akihiro" userId="dce786f4-e27d-4707-8b5c-462080f533e8" providerId="ADAL" clId="{97B39DFD-39C8-4C4D-BB50-CEC34DC51CAF}" dt="2023-01-17T03:09:53.772" v="0" actId="2696"/>
        <pc:sldMkLst>
          <pc:docMk/>
          <pc:sldMk cId="3625053419" sldId="455"/>
        </pc:sldMkLst>
      </pc:sldChg>
      <pc:sldChg chg="modSp mod">
        <pc:chgData name="TABATA Akihiro" userId="dce786f4-e27d-4707-8b5c-462080f533e8" providerId="ADAL" clId="{97B39DFD-39C8-4C4D-BB50-CEC34DC51CAF}" dt="2023-01-17T04:29:13.775" v="2198" actId="20577"/>
        <pc:sldMkLst>
          <pc:docMk/>
          <pc:sldMk cId="860399722" sldId="483"/>
        </pc:sldMkLst>
        <pc:spChg chg="mod">
          <ac:chgData name="TABATA Akihiro" userId="dce786f4-e27d-4707-8b5c-462080f533e8" providerId="ADAL" clId="{97B39DFD-39C8-4C4D-BB50-CEC34DC51CAF}" dt="2023-01-17T04:29:13.775" v="2198" actId="20577"/>
          <ac:spMkLst>
            <pc:docMk/>
            <pc:sldMk cId="860399722" sldId="483"/>
            <ac:spMk id="3" creationId="{47D7CAC5-DEC9-1CB0-F16F-2672028051A9}"/>
          </ac:spMkLst>
        </pc:spChg>
      </pc:sldChg>
      <pc:sldChg chg="modSp mod">
        <pc:chgData name="TABATA Akihiro" userId="dce786f4-e27d-4707-8b5c-462080f533e8" providerId="ADAL" clId="{97B39DFD-39C8-4C4D-BB50-CEC34DC51CAF}" dt="2023-01-17T04:29:19.091" v="2201" actId="20577"/>
        <pc:sldMkLst>
          <pc:docMk/>
          <pc:sldMk cId="2663242248" sldId="484"/>
        </pc:sldMkLst>
        <pc:spChg chg="mod">
          <ac:chgData name="TABATA Akihiro" userId="dce786f4-e27d-4707-8b5c-462080f533e8" providerId="ADAL" clId="{97B39DFD-39C8-4C4D-BB50-CEC34DC51CAF}" dt="2023-01-17T04:29:19.091" v="2201" actId="20577"/>
          <ac:spMkLst>
            <pc:docMk/>
            <pc:sldMk cId="2663242248" sldId="484"/>
            <ac:spMk id="3" creationId="{47D7CAC5-DEC9-1CB0-F16F-2672028051A9}"/>
          </ac:spMkLst>
        </pc:spChg>
      </pc:sldChg>
      <pc:sldChg chg="modSp mod delCm modCm">
        <pc:chgData name="TABATA Akihiro" userId="dce786f4-e27d-4707-8b5c-462080f533e8" providerId="ADAL" clId="{97B39DFD-39C8-4C4D-BB50-CEC34DC51CAF}" dt="2023-01-17T04:28:16.840" v="2192" actId="6549"/>
        <pc:sldMkLst>
          <pc:docMk/>
          <pc:sldMk cId="1278290084" sldId="495"/>
        </pc:sldMkLst>
        <pc:spChg chg="mod">
          <ac:chgData name="TABATA Akihiro" userId="dce786f4-e27d-4707-8b5c-462080f533e8" providerId="ADAL" clId="{97B39DFD-39C8-4C4D-BB50-CEC34DC51CAF}" dt="2023-01-17T04:28:16.840" v="2192" actId="6549"/>
          <ac:spMkLst>
            <pc:docMk/>
            <pc:sldMk cId="1278290084" sldId="495"/>
            <ac:spMk id="3" creationId="{47D7CAC5-DEC9-1CB0-F16F-2672028051A9}"/>
          </ac:spMkLst>
        </pc:spChg>
        <pc:extLst>
          <p:ext xmlns:p="http://schemas.openxmlformats.org/presentationml/2006/main" uri="{D6D511B9-2390-475A-947B-AFAB55BFBCF1}">
            <pc226:cmChg xmlns:pc226="http://schemas.microsoft.com/office/powerpoint/2022/06/main/command" chg="del mod">
              <pc226:chgData name="TABATA Akihiro" userId="dce786f4-e27d-4707-8b5c-462080f533e8" providerId="ADAL" clId="{97B39DFD-39C8-4C4D-BB50-CEC34DC51CAF}" dt="2023-01-17T04:16:02.492" v="1873"/>
              <pc2:cmMkLst xmlns:pc2="http://schemas.microsoft.com/office/powerpoint/2019/9/main/command">
                <pc:docMk/>
                <pc:sldMk cId="1278290084" sldId="495"/>
                <pc2:cmMk id="{CBB7A6BC-51E7-4153-8D52-67E14E54DE32}"/>
              </pc2:cmMkLst>
            </pc226:cmChg>
          </p:ext>
        </pc:extLst>
      </pc:sldChg>
      <pc:sldChg chg="modSp mod">
        <pc:chgData name="TABATA Akihiro" userId="dce786f4-e27d-4707-8b5c-462080f533e8" providerId="ADAL" clId="{97B39DFD-39C8-4C4D-BB50-CEC34DC51CAF}" dt="2023-01-17T03:13:24.401" v="28" actId="20577"/>
        <pc:sldMkLst>
          <pc:docMk/>
          <pc:sldMk cId="2248306208" sldId="499"/>
        </pc:sldMkLst>
        <pc:spChg chg="mod">
          <ac:chgData name="TABATA Akihiro" userId="dce786f4-e27d-4707-8b5c-462080f533e8" providerId="ADAL" clId="{97B39DFD-39C8-4C4D-BB50-CEC34DC51CAF}" dt="2023-01-17T03:13:24.401" v="28" actId="20577"/>
          <ac:spMkLst>
            <pc:docMk/>
            <pc:sldMk cId="2248306208" sldId="499"/>
            <ac:spMk id="3" creationId="{CE4267E2-BE1A-47D6-BA29-AE400D5D7568}"/>
          </ac:spMkLst>
        </pc:spChg>
      </pc:sldChg>
      <pc:sldChg chg="modSp mod">
        <pc:chgData name="TABATA Akihiro" userId="dce786f4-e27d-4707-8b5c-462080f533e8" providerId="ADAL" clId="{97B39DFD-39C8-4C4D-BB50-CEC34DC51CAF}" dt="2023-01-17T03:17:11.091" v="57" actId="113"/>
        <pc:sldMkLst>
          <pc:docMk/>
          <pc:sldMk cId="4013559305" sldId="500"/>
        </pc:sldMkLst>
        <pc:spChg chg="mod">
          <ac:chgData name="TABATA Akihiro" userId="dce786f4-e27d-4707-8b5c-462080f533e8" providerId="ADAL" clId="{97B39DFD-39C8-4C4D-BB50-CEC34DC51CAF}" dt="2023-01-17T03:14:53.580" v="32" actId="113"/>
          <ac:spMkLst>
            <pc:docMk/>
            <pc:sldMk cId="4013559305" sldId="500"/>
            <ac:spMk id="7" creationId="{3B05115E-3B32-6CAE-F535-67E15C6BC1B8}"/>
          </ac:spMkLst>
        </pc:spChg>
        <pc:spChg chg="mod">
          <ac:chgData name="TABATA Akihiro" userId="dce786f4-e27d-4707-8b5c-462080f533e8" providerId="ADAL" clId="{97B39DFD-39C8-4C4D-BB50-CEC34DC51CAF}" dt="2023-01-17T03:15:40.463" v="55" actId="20577"/>
          <ac:spMkLst>
            <pc:docMk/>
            <pc:sldMk cId="4013559305" sldId="500"/>
            <ac:spMk id="8" creationId="{79D960EB-5814-1F52-4D79-9C8D77A2F87E}"/>
          </ac:spMkLst>
        </pc:spChg>
        <pc:spChg chg="mod">
          <ac:chgData name="TABATA Akihiro" userId="dce786f4-e27d-4707-8b5c-462080f533e8" providerId="ADAL" clId="{97B39DFD-39C8-4C4D-BB50-CEC34DC51CAF}" dt="2023-01-17T03:17:11.091" v="57" actId="113"/>
          <ac:spMkLst>
            <pc:docMk/>
            <pc:sldMk cId="4013559305" sldId="500"/>
            <ac:spMk id="10" creationId="{B5B197E8-B8DA-75BD-3B92-71EBE0550DF7}"/>
          </ac:spMkLst>
        </pc:spChg>
      </pc:sldChg>
      <pc:sldChg chg="modSp mod">
        <pc:chgData name="TABATA Akihiro" userId="dce786f4-e27d-4707-8b5c-462080f533e8" providerId="ADAL" clId="{97B39DFD-39C8-4C4D-BB50-CEC34DC51CAF}" dt="2023-01-17T04:40:07.359" v="2204" actId="20577"/>
        <pc:sldMkLst>
          <pc:docMk/>
          <pc:sldMk cId="585815329" sldId="511"/>
        </pc:sldMkLst>
        <pc:spChg chg="mod">
          <ac:chgData name="TABATA Akihiro" userId="dce786f4-e27d-4707-8b5c-462080f533e8" providerId="ADAL" clId="{97B39DFD-39C8-4C4D-BB50-CEC34DC51CAF}" dt="2023-01-17T04:40:07.359" v="2204" actId="20577"/>
          <ac:spMkLst>
            <pc:docMk/>
            <pc:sldMk cId="585815329" sldId="511"/>
            <ac:spMk id="3" creationId="{B2249CFE-69AD-4D71-551C-AD3E6C3958F4}"/>
          </ac:spMkLst>
        </pc:spChg>
      </pc:sldChg>
      <pc:sldChg chg="addSp delSp modSp mod">
        <pc:chgData name="TABATA Akihiro" userId="dce786f4-e27d-4707-8b5c-462080f533e8" providerId="ADAL" clId="{97B39DFD-39C8-4C4D-BB50-CEC34DC51CAF}" dt="2023-01-17T05:20:25.782" v="3063" actId="1076"/>
        <pc:sldMkLst>
          <pc:docMk/>
          <pc:sldMk cId="2715498169" sldId="518"/>
        </pc:sldMkLst>
        <pc:spChg chg="mod">
          <ac:chgData name="TABATA Akihiro" userId="dce786f4-e27d-4707-8b5c-462080f533e8" providerId="ADAL" clId="{97B39DFD-39C8-4C4D-BB50-CEC34DC51CAF}" dt="2023-01-17T05:05:03.123" v="2734" actId="1076"/>
          <ac:spMkLst>
            <pc:docMk/>
            <pc:sldMk cId="2715498169" sldId="518"/>
            <ac:spMk id="3" creationId="{B518479C-FF28-1D42-5957-7FB757B7D54B}"/>
          </ac:spMkLst>
        </pc:spChg>
        <pc:spChg chg="add mod">
          <ac:chgData name="TABATA Akihiro" userId="dce786f4-e27d-4707-8b5c-462080f533e8" providerId="ADAL" clId="{97B39DFD-39C8-4C4D-BB50-CEC34DC51CAF}" dt="2023-01-17T05:04:56.051" v="2732" actId="1035"/>
          <ac:spMkLst>
            <pc:docMk/>
            <pc:sldMk cId="2715498169" sldId="518"/>
            <ac:spMk id="12" creationId="{994713D8-8750-0DA3-8E2D-ED40E249C6F0}"/>
          </ac:spMkLst>
        </pc:spChg>
        <pc:spChg chg="add mod">
          <ac:chgData name="TABATA Akihiro" userId="dce786f4-e27d-4707-8b5c-462080f533e8" providerId="ADAL" clId="{97B39DFD-39C8-4C4D-BB50-CEC34DC51CAF}" dt="2023-01-17T05:04:56.051" v="2732" actId="1035"/>
          <ac:spMkLst>
            <pc:docMk/>
            <pc:sldMk cId="2715498169" sldId="518"/>
            <ac:spMk id="13" creationId="{612D513D-91CC-1768-A725-C7E818E4010A}"/>
          </ac:spMkLst>
        </pc:spChg>
        <pc:spChg chg="add mod">
          <ac:chgData name="TABATA Akihiro" userId="dce786f4-e27d-4707-8b5c-462080f533e8" providerId="ADAL" clId="{97B39DFD-39C8-4C4D-BB50-CEC34DC51CAF}" dt="2023-01-17T05:08:01.927" v="2810" actId="1037"/>
          <ac:spMkLst>
            <pc:docMk/>
            <pc:sldMk cId="2715498169" sldId="518"/>
            <ac:spMk id="18" creationId="{F9259188-6BD8-9775-9431-ABE245A10535}"/>
          </ac:spMkLst>
        </pc:spChg>
        <pc:spChg chg="add mod">
          <ac:chgData name="TABATA Akihiro" userId="dce786f4-e27d-4707-8b5c-462080f533e8" providerId="ADAL" clId="{97B39DFD-39C8-4C4D-BB50-CEC34DC51CAF}" dt="2023-01-17T05:08:06.032" v="2819" actId="1037"/>
          <ac:spMkLst>
            <pc:docMk/>
            <pc:sldMk cId="2715498169" sldId="518"/>
            <ac:spMk id="20" creationId="{6884C5A0-387E-0BAD-D0DB-6ED643CF901D}"/>
          </ac:spMkLst>
        </pc:spChg>
        <pc:spChg chg="add mod ord">
          <ac:chgData name="TABATA Akihiro" userId="dce786f4-e27d-4707-8b5c-462080f533e8" providerId="ADAL" clId="{97B39DFD-39C8-4C4D-BB50-CEC34DC51CAF}" dt="2023-01-17T05:07:23.434" v="2801" actId="1037"/>
          <ac:spMkLst>
            <pc:docMk/>
            <pc:sldMk cId="2715498169" sldId="518"/>
            <ac:spMk id="21" creationId="{72CC990F-1989-9650-DDB0-5811B1DA1247}"/>
          </ac:spMkLst>
        </pc:spChg>
        <pc:spChg chg="add mod">
          <ac:chgData name="TABATA Akihiro" userId="dce786f4-e27d-4707-8b5c-462080f533e8" providerId="ADAL" clId="{97B39DFD-39C8-4C4D-BB50-CEC34DC51CAF}" dt="2023-01-17T05:05:40.036" v="2781" actId="1037"/>
          <ac:spMkLst>
            <pc:docMk/>
            <pc:sldMk cId="2715498169" sldId="518"/>
            <ac:spMk id="22" creationId="{C8F4F93F-DC87-D38E-F662-09BBF8C838BA}"/>
          </ac:spMkLst>
        </pc:spChg>
        <pc:spChg chg="add mod">
          <ac:chgData name="TABATA Akihiro" userId="dce786f4-e27d-4707-8b5c-462080f533e8" providerId="ADAL" clId="{97B39DFD-39C8-4C4D-BB50-CEC34DC51CAF}" dt="2023-01-17T05:18:20.058" v="3056"/>
          <ac:spMkLst>
            <pc:docMk/>
            <pc:sldMk cId="2715498169" sldId="518"/>
            <ac:spMk id="23" creationId="{C5B3B2BF-3DEA-EF52-7C20-F91E313DEC5C}"/>
          </ac:spMkLst>
        </pc:spChg>
        <pc:spChg chg="add del mod">
          <ac:chgData name="TABATA Akihiro" userId="dce786f4-e27d-4707-8b5c-462080f533e8" providerId="ADAL" clId="{97B39DFD-39C8-4C4D-BB50-CEC34DC51CAF}" dt="2023-01-17T05:08:46.171" v="2880" actId="478"/>
          <ac:spMkLst>
            <pc:docMk/>
            <pc:sldMk cId="2715498169" sldId="518"/>
            <ac:spMk id="24" creationId="{746379E8-E0A2-6C04-8B93-65EEC51B4A95}"/>
          </ac:spMkLst>
        </pc:spChg>
        <pc:grpChg chg="add del mod">
          <ac:chgData name="TABATA Akihiro" userId="dce786f4-e27d-4707-8b5c-462080f533e8" providerId="ADAL" clId="{97B39DFD-39C8-4C4D-BB50-CEC34DC51CAF}" dt="2023-01-17T05:00:09.820" v="2536" actId="478"/>
          <ac:grpSpMkLst>
            <pc:docMk/>
            <pc:sldMk cId="2715498169" sldId="518"/>
            <ac:grpSpMk id="15" creationId="{D5BED7A9-0D0B-97FD-6D70-BF351219A026}"/>
          </ac:grpSpMkLst>
        </pc:grpChg>
        <pc:picChg chg="add mod">
          <ac:chgData name="TABATA Akihiro" userId="dce786f4-e27d-4707-8b5c-462080f533e8" providerId="ADAL" clId="{97B39DFD-39C8-4C4D-BB50-CEC34DC51CAF}" dt="2023-01-17T05:04:56.051" v="2732" actId="1035"/>
          <ac:picMkLst>
            <pc:docMk/>
            <pc:sldMk cId="2715498169" sldId="518"/>
            <ac:picMk id="10" creationId="{970C9EE8-B39A-34DF-E683-2FF3278EE64E}"/>
          </ac:picMkLst>
        </pc:picChg>
        <pc:picChg chg="add mod">
          <ac:chgData name="TABATA Akihiro" userId="dce786f4-e27d-4707-8b5c-462080f533e8" providerId="ADAL" clId="{97B39DFD-39C8-4C4D-BB50-CEC34DC51CAF}" dt="2023-01-17T05:04:56.051" v="2732" actId="1035"/>
          <ac:picMkLst>
            <pc:docMk/>
            <pc:sldMk cId="2715498169" sldId="518"/>
            <ac:picMk id="11" creationId="{FF86813B-F6FF-77E0-3BE0-778C87479404}"/>
          </ac:picMkLst>
        </pc:picChg>
        <pc:picChg chg="add del mod">
          <ac:chgData name="TABATA Akihiro" userId="dce786f4-e27d-4707-8b5c-462080f533e8" providerId="ADAL" clId="{97B39DFD-39C8-4C4D-BB50-CEC34DC51CAF}" dt="2023-01-17T04:59:55.780" v="2533"/>
          <ac:picMkLst>
            <pc:docMk/>
            <pc:sldMk cId="2715498169" sldId="518"/>
            <ac:picMk id="14" creationId="{868E95F0-D09B-93AF-11A1-0A56BEBFEFBF}"/>
          </ac:picMkLst>
        </pc:picChg>
        <pc:picChg chg="mod topLvl">
          <ac:chgData name="TABATA Akihiro" userId="dce786f4-e27d-4707-8b5c-462080f533e8" providerId="ADAL" clId="{97B39DFD-39C8-4C4D-BB50-CEC34DC51CAF}" dt="2023-01-17T05:08:01.927" v="2810" actId="1037"/>
          <ac:picMkLst>
            <pc:docMk/>
            <pc:sldMk cId="2715498169" sldId="518"/>
            <ac:picMk id="16" creationId="{4ABBABA6-4212-8BC5-FEF2-888337ED5768}"/>
          </ac:picMkLst>
        </pc:picChg>
        <pc:picChg chg="del mod topLvl">
          <ac:chgData name="TABATA Akihiro" userId="dce786f4-e27d-4707-8b5c-462080f533e8" providerId="ADAL" clId="{97B39DFD-39C8-4C4D-BB50-CEC34DC51CAF}" dt="2023-01-17T05:00:09.820" v="2536" actId="478"/>
          <ac:picMkLst>
            <pc:docMk/>
            <pc:sldMk cId="2715498169" sldId="518"/>
            <ac:picMk id="17" creationId="{C2CF35AB-A48E-18B9-5D70-C6ACDEE2BDBC}"/>
          </ac:picMkLst>
        </pc:picChg>
        <pc:picChg chg="add mod">
          <ac:chgData name="TABATA Akihiro" userId="dce786f4-e27d-4707-8b5c-462080f533e8" providerId="ADAL" clId="{97B39DFD-39C8-4C4D-BB50-CEC34DC51CAF}" dt="2023-01-17T05:08:06.032" v="2819" actId="1037"/>
          <ac:picMkLst>
            <pc:docMk/>
            <pc:sldMk cId="2715498169" sldId="518"/>
            <ac:picMk id="19" creationId="{0CC31A91-D603-C530-B34A-DB25D4146FAD}"/>
          </ac:picMkLst>
        </pc:picChg>
        <pc:picChg chg="add mod">
          <ac:chgData name="TABATA Akihiro" userId="dce786f4-e27d-4707-8b5c-462080f533e8" providerId="ADAL" clId="{97B39DFD-39C8-4C4D-BB50-CEC34DC51CAF}" dt="2023-01-17T05:20:25.782" v="3063" actId="1076"/>
          <ac:picMkLst>
            <pc:docMk/>
            <pc:sldMk cId="2715498169" sldId="518"/>
            <ac:picMk id="26" creationId="{1DDAF5F8-1107-F655-AFAD-7884B381B65F}"/>
          </ac:picMkLst>
        </pc:picChg>
      </pc:sldChg>
      <pc:sldChg chg="addSp modSp mod ord">
        <pc:chgData name="TABATA Akihiro" userId="dce786f4-e27d-4707-8b5c-462080f533e8" providerId="ADAL" clId="{97B39DFD-39C8-4C4D-BB50-CEC34DC51CAF}" dt="2023-01-17T07:41:43.025" v="4645"/>
        <pc:sldMkLst>
          <pc:docMk/>
          <pc:sldMk cId="708577326" sldId="519"/>
        </pc:sldMkLst>
        <pc:spChg chg="mod">
          <ac:chgData name="TABATA Akihiro" userId="dce786f4-e27d-4707-8b5c-462080f533e8" providerId="ADAL" clId="{97B39DFD-39C8-4C4D-BB50-CEC34DC51CAF}" dt="2023-01-17T07:41:43.025" v="4645"/>
          <ac:spMkLst>
            <pc:docMk/>
            <pc:sldMk cId="708577326" sldId="519"/>
            <ac:spMk id="3" creationId="{B518479C-FF28-1D42-5957-7FB757B7D54B}"/>
          </ac:spMkLst>
        </pc:spChg>
        <pc:spChg chg="add mod">
          <ac:chgData name="TABATA Akihiro" userId="dce786f4-e27d-4707-8b5c-462080f533e8" providerId="ADAL" clId="{97B39DFD-39C8-4C4D-BB50-CEC34DC51CAF}" dt="2023-01-17T06:12:17.211" v="4189" actId="1036"/>
          <ac:spMkLst>
            <pc:docMk/>
            <pc:sldMk cId="708577326" sldId="519"/>
            <ac:spMk id="7" creationId="{46ADFD38-5AB3-8685-29A1-DA266D2EA66E}"/>
          </ac:spMkLst>
        </pc:spChg>
      </pc:sldChg>
      <pc:sldChg chg="addSp delSp modSp mod">
        <pc:chgData name="TABATA Akihiro" userId="dce786f4-e27d-4707-8b5c-462080f533e8" providerId="ADAL" clId="{97B39DFD-39C8-4C4D-BB50-CEC34DC51CAF}" dt="2023-01-17T05:25:20.954" v="3334" actId="1038"/>
        <pc:sldMkLst>
          <pc:docMk/>
          <pc:sldMk cId="4238387528" sldId="523"/>
        </pc:sldMkLst>
        <pc:spChg chg="mod">
          <ac:chgData name="TABATA Akihiro" userId="dce786f4-e27d-4707-8b5c-462080f533e8" providerId="ADAL" clId="{97B39DFD-39C8-4C4D-BB50-CEC34DC51CAF}" dt="2023-01-17T05:24:34.730" v="3316" actId="20577"/>
          <ac:spMkLst>
            <pc:docMk/>
            <pc:sldMk cId="4238387528" sldId="523"/>
            <ac:spMk id="3" creationId="{B518479C-FF28-1D42-5957-7FB757B7D54B}"/>
          </ac:spMkLst>
        </pc:spChg>
        <pc:spChg chg="add mod">
          <ac:chgData name="TABATA Akihiro" userId="dce786f4-e27d-4707-8b5c-462080f533e8" providerId="ADAL" clId="{97B39DFD-39C8-4C4D-BB50-CEC34DC51CAF}" dt="2023-01-17T05:25:20.954" v="3334" actId="1038"/>
          <ac:spMkLst>
            <pc:docMk/>
            <pc:sldMk cId="4238387528" sldId="523"/>
            <ac:spMk id="20" creationId="{8E427586-813C-4D4B-CFD4-31CF89322FB2}"/>
          </ac:spMkLst>
        </pc:spChg>
        <pc:spChg chg="add mod ord">
          <ac:chgData name="TABATA Akihiro" userId="dce786f4-e27d-4707-8b5c-462080f533e8" providerId="ADAL" clId="{97B39DFD-39C8-4C4D-BB50-CEC34DC51CAF}" dt="2023-01-17T05:23:16.910" v="3292" actId="1076"/>
          <ac:spMkLst>
            <pc:docMk/>
            <pc:sldMk cId="4238387528" sldId="523"/>
            <ac:spMk id="21" creationId="{66957BE8-FE51-AF51-90C8-24B0B97DFF51}"/>
          </ac:spMkLst>
        </pc:spChg>
        <pc:spChg chg="add mod">
          <ac:chgData name="TABATA Akihiro" userId="dce786f4-e27d-4707-8b5c-462080f533e8" providerId="ADAL" clId="{97B39DFD-39C8-4C4D-BB50-CEC34DC51CAF}" dt="2023-01-17T05:05:20.771" v="2776" actId="1036"/>
          <ac:spMkLst>
            <pc:docMk/>
            <pc:sldMk cId="4238387528" sldId="523"/>
            <ac:spMk id="24" creationId="{2FE624D0-F219-FE02-8FCD-A8007A73AC68}"/>
          </ac:spMkLst>
        </pc:spChg>
        <pc:spChg chg="add mod">
          <ac:chgData name="TABATA Akihiro" userId="dce786f4-e27d-4707-8b5c-462080f533e8" providerId="ADAL" clId="{97B39DFD-39C8-4C4D-BB50-CEC34DC51CAF}" dt="2023-01-17T05:09:45.312" v="2929" actId="6549"/>
          <ac:spMkLst>
            <pc:docMk/>
            <pc:sldMk cId="4238387528" sldId="523"/>
            <ac:spMk id="25" creationId="{0F9FD04D-FEA3-1C64-7C29-194B2AE73F7A}"/>
          </ac:spMkLst>
        </pc:spChg>
        <pc:spChg chg="add mod">
          <ac:chgData name="TABATA Akihiro" userId="dce786f4-e27d-4707-8b5c-462080f533e8" providerId="ADAL" clId="{97B39DFD-39C8-4C4D-BB50-CEC34DC51CAF}" dt="2023-01-17T05:22:44.600" v="3214" actId="1037"/>
          <ac:spMkLst>
            <pc:docMk/>
            <pc:sldMk cId="4238387528" sldId="523"/>
            <ac:spMk id="26" creationId="{C592D770-3FF3-7335-3F3B-6DF874579318}"/>
          </ac:spMkLst>
        </pc:spChg>
        <pc:spChg chg="add mod">
          <ac:chgData name="TABATA Akihiro" userId="dce786f4-e27d-4707-8b5c-462080f533e8" providerId="ADAL" clId="{97B39DFD-39C8-4C4D-BB50-CEC34DC51CAF}" dt="2023-01-17T05:22:35.910" v="3212" actId="1035"/>
          <ac:spMkLst>
            <pc:docMk/>
            <pc:sldMk cId="4238387528" sldId="523"/>
            <ac:spMk id="27" creationId="{D097113C-5945-209E-2150-FD13CCFF8D3E}"/>
          </ac:spMkLst>
        </pc:spChg>
        <pc:spChg chg="add mod">
          <ac:chgData name="TABATA Akihiro" userId="dce786f4-e27d-4707-8b5c-462080f533e8" providerId="ADAL" clId="{97B39DFD-39C8-4C4D-BB50-CEC34DC51CAF}" dt="2023-01-17T05:23:32.351" v="3311" actId="1035"/>
          <ac:spMkLst>
            <pc:docMk/>
            <pc:sldMk cId="4238387528" sldId="523"/>
            <ac:spMk id="33" creationId="{16B3067B-106C-71EC-03B9-B247E697DA22}"/>
          </ac:spMkLst>
        </pc:spChg>
        <pc:grpChg chg="mod">
          <ac:chgData name="TABATA Akihiro" userId="dce786f4-e27d-4707-8b5c-462080f533e8" providerId="ADAL" clId="{97B39DFD-39C8-4C4D-BB50-CEC34DC51CAF}" dt="2023-01-17T05:24:13.263" v="3312" actId="1076"/>
          <ac:grpSpMkLst>
            <pc:docMk/>
            <pc:sldMk cId="4238387528" sldId="523"/>
            <ac:grpSpMk id="10" creationId="{396DBB73-21D3-D0D5-D50E-0895B73375D2}"/>
          </ac:grpSpMkLst>
        </pc:grpChg>
        <pc:grpChg chg="add mod">
          <ac:chgData name="TABATA Akihiro" userId="dce786f4-e27d-4707-8b5c-462080f533e8" providerId="ADAL" clId="{97B39DFD-39C8-4C4D-BB50-CEC34DC51CAF}" dt="2023-01-17T05:23:32.351" v="3311" actId="1035"/>
          <ac:grpSpMkLst>
            <pc:docMk/>
            <pc:sldMk cId="4238387528" sldId="523"/>
            <ac:grpSpMk id="13" creationId="{98744942-AAF8-1BDC-2A1B-2AD891EE940B}"/>
          </ac:grpSpMkLst>
        </pc:grpChg>
        <pc:grpChg chg="add mod">
          <ac:chgData name="TABATA Akihiro" userId="dce786f4-e27d-4707-8b5c-462080f533e8" providerId="ADAL" clId="{97B39DFD-39C8-4C4D-BB50-CEC34DC51CAF}" dt="2023-01-17T05:23:32.351" v="3311" actId="1035"/>
          <ac:grpSpMkLst>
            <pc:docMk/>
            <pc:sldMk cId="4238387528" sldId="523"/>
            <ac:grpSpMk id="14" creationId="{04E1B446-8E27-1798-0374-966967FA22C5}"/>
          </ac:grpSpMkLst>
        </pc:grpChg>
        <pc:grpChg chg="add del mod">
          <ac:chgData name="TABATA Akihiro" userId="dce786f4-e27d-4707-8b5c-462080f533e8" providerId="ADAL" clId="{97B39DFD-39C8-4C4D-BB50-CEC34DC51CAF}" dt="2023-01-17T04:52:29.474" v="2381"/>
          <ac:grpSpMkLst>
            <pc:docMk/>
            <pc:sldMk cId="4238387528" sldId="523"/>
            <ac:grpSpMk id="17" creationId="{FFC87AB0-6E88-0607-1965-E661CC640B9F}"/>
          </ac:grpSpMkLst>
        </pc:grpChg>
        <pc:grpChg chg="add mod">
          <ac:chgData name="TABATA Akihiro" userId="dce786f4-e27d-4707-8b5c-462080f533e8" providerId="ADAL" clId="{97B39DFD-39C8-4C4D-BB50-CEC34DC51CAF}" dt="2023-01-17T05:23:32.351" v="3311" actId="1035"/>
          <ac:grpSpMkLst>
            <pc:docMk/>
            <pc:sldMk cId="4238387528" sldId="523"/>
            <ac:grpSpMk id="28" creationId="{EDE5F48F-798A-6C57-952D-F264B8013F09}"/>
          </ac:grpSpMkLst>
        </pc:grpChg>
        <pc:picChg chg="add mod">
          <ac:chgData name="TABATA Akihiro" userId="dce786f4-e27d-4707-8b5c-462080f533e8" providerId="ADAL" clId="{97B39DFD-39C8-4C4D-BB50-CEC34DC51CAF}" dt="2023-01-17T04:52:21.891" v="2377" actId="164"/>
          <ac:picMkLst>
            <pc:docMk/>
            <pc:sldMk cId="4238387528" sldId="523"/>
            <ac:picMk id="7" creationId="{7406B301-84E2-5FA3-65FC-8739293A95EC}"/>
          </ac:picMkLst>
        </pc:picChg>
        <pc:picChg chg="add mod">
          <ac:chgData name="TABATA Akihiro" userId="dce786f4-e27d-4707-8b5c-462080f533e8" providerId="ADAL" clId="{97B39DFD-39C8-4C4D-BB50-CEC34DC51CAF}" dt="2023-01-17T04:52:21.891" v="2377" actId="164"/>
          <ac:picMkLst>
            <pc:docMk/>
            <pc:sldMk cId="4238387528" sldId="523"/>
            <ac:picMk id="11" creationId="{B253E509-DA30-D9DE-39AB-689A2C0CDE8B}"/>
          </ac:picMkLst>
        </pc:picChg>
        <pc:picChg chg="add del mod">
          <ac:chgData name="TABATA Akihiro" userId="dce786f4-e27d-4707-8b5c-462080f533e8" providerId="ADAL" clId="{97B39DFD-39C8-4C4D-BB50-CEC34DC51CAF}" dt="2023-01-17T04:52:16.131" v="2376"/>
          <ac:picMkLst>
            <pc:docMk/>
            <pc:sldMk cId="4238387528" sldId="523"/>
            <ac:picMk id="12" creationId="{5976E7FD-A01E-3B4C-A068-5BECB526D411}"/>
          </ac:picMkLst>
        </pc:picChg>
        <pc:picChg chg="mod">
          <ac:chgData name="TABATA Akihiro" userId="dce786f4-e27d-4707-8b5c-462080f533e8" providerId="ADAL" clId="{97B39DFD-39C8-4C4D-BB50-CEC34DC51CAF}" dt="2023-01-17T04:52:26.772" v="2378"/>
          <ac:picMkLst>
            <pc:docMk/>
            <pc:sldMk cId="4238387528" sldId="523"/>
            <ac:picMk id="15" creationId="{FEECE7C1-5A1B-65B6-F786-5ECBD009BA40}"/>
          </ac:picMkLst>
        </pc:picChg>
        <pc:picChg chg="mod">
          <ac:chgData name="TABATA Akihiro" userId="dce786f4-e27d-4707-8b5c-462080f533e8" providerId="ADAL" clId="{97B39DFD-39C8-4C4D-BB50-CEC34DC51CAF}" dt="2023-01-17T04:52:26.772" v="2378"/>
          <ac:picMkLst>
            <pc:docMk/>
            <pc:sldMk cId="4238387528" sldId="523"/>
            <ac:picMk id="16" creationId="{0C945345-B8BD-1D65-A175-102E0C1F55CD}"/>
          </ac:picMkLst>
        </pc:picChg>
        <pc:picChg chg="mod">
          <ac:chgData name="TABATA Akihiro" userId="dce786f4-e27d-4707-8b5c-462080f533e8" providerId="ADAL" clId="{97B39DFD-39C8-4C4D-BB50-CEC34DC51CAF}" dt="2023-01-17T04:52:28.148" v="2380"/>
          <ac:picMkLst>
            <pc:docMk/>
            <pc:sldMk cId="4238387528" sldId="523"/>
            <ac:picMk id="18" creationId="{C2518C19-1AF8-CA08-90A4-2D5D7A6E339E}"/>
          </ac:picMkLst>
        </pc:picChg>
        <pc:picChg chg="mod">
          <ac:chgData name="TABATA Akihiro" userId="dce786f4-e27d-4707-8b5c-462080f533e8" providerId="ADAL" clId="{97B39DFD-39C8-4C4D-BB50-CEC34DC51CAF}" dt="2023-01-17T04:52:28.148" v="2380"/>
          <ac:picMkLst>
            <pc:docMk/>
            <pc:sldMk cId="4238387528" sldId="523"/>
            <ac:picMk id="19" creationId="{8F9489C6-6F75-2A9E-8B5C-502C9990ED6A}"/>
          </ac:picMkLst>
        </pc:picChg>
        <pc:picChg chg="add mod">
          <ac:chgData name="TABATA Akihiro" userId="dce786f4-e27d-4707-8b5c-462080f533e8" providerId="ADAL" clId="{97B39DFD-39C8-4C4D-BB50-CEC34DC51CAF}" dt="2023-01-17T05:05:20.771" v="2776" actId="1036"/>
          <ac:picMkLst>
            <pc:docMk/>
            <pc:sldMk cId="4238387528" sldId="523"/>
            <ac:picMk id="22" creationId="{FBD7F713-E8F7-9F58-AF06-C9C2F41ED803}"/>
          </ac:picMkLst>
        </pc:picChg>
        <pc:picChg chg="add mod">
          <ac:chgData name="TABATA Akihiro" userId="dce786f4-e27d-4707-8b5c-462080f533e8" providerId="ADAL" clId="{97B39DFD-39C8-4C4D-BB50-CEC34DC51CAF}" dt="2023-01-17T05:05:20.771" v="2776" actId="1036"/>
          <ac:picMkLst>
            <pc:docMk/>
            <pc:sldMk cId="4238387528" sldId="523"/>
            <ac:picMk id="23" creationId="{8686C35B-04FB-62CD-9A65-4D6689D68B28}"/>
          </ac:picMkLst>
        </pc:picChg>
        <pc:picChg chg="mod">
          <ac:chgData name="TABATA Akihiro" userId="dce786f4-e27d-4707-8b5c-462080f533e8" providerId="ADAL" clId="{97B39DFD-39C8-4C4D-BB50-CEC34DC51CAF}" dt="2023-01-17T05:11:58.537" v="2957"/>
          <ac:picMkLst>
            <pc:docMk/>
            <pc:sldMk cId="4238387528" sldId="523"/>
            <ac:picMk id="29" creationId="{84E62951-8DD9-BC69-D335-31D2499B2376}"/>
          </ac:picMkLst>
        </pc:picChg>
        <pc:picChg chg="mod">
          <ac:chgData name="TABATA Akihiro" userId="dce786f4-e27d-4707-8b5c-462080f533e8" providerId="ADAL" clId="{97B39DFD-39C8-4C4D-BB50-CEC34DC51CAF}" dt="2023-01-17T05:11:58.537" v="2957"/>
          <ac:picMkLst>
            <pc:docMk/>
            <pc:sldMk cId="4238387528" sldId="523"/>
            <ac:picMk id="30" creationId="{8B714E82-DEAC-3A20-2F15-6C90F8042173}"/>
          </ac:picMkLst>
        </pc:picChg>
        <pc:picChg chg="add mod">
          <ac:chgData name="TABATA Akihiro" userId="dce786f4-e27d-4707-8b5c-462080f533e8" providerId="ADAL" clId="{97B39DFD-39C8-4C4D-BB50-CEC34DC51CAF}" dt="2023-01-17T05:23:32.351" v="3311" actId="1035"/>
          <ac:picMkLst>
            <pc:docMk/>
            <pc:sldMk cId="4238387528" sldId="523"/>
            <ac:picMk id="31" creationId="{4E4842E4-04D7-6645-03C5-86637C950367}"/>
          </ac:picMkLst>
        </pc:picChg>
        <pc:picChg chg="add mod">
          <ac:chgData name="TABATA Akihiro" userId="dce786f4-e27d-4707-8b5c-462080f533e8" providerId="ADAL" clId="{97B39DFD-39C8-4C4D-BB50-CEC34DC51CAF}" dt="2023-01-17T05:23:32.351" v="3311" actId="1035"/>
          <ac:picMkLst>
            <pc:docMk/>
            <pc:sldMk cId="4238387528" sldId="523"/>
            <ac:picMk id="32" creationId="{DD998CDA-6BA3-5FFE-889E-787FA15DD9DA}"/>
          </ac:picMkLst>
        </pc:picChg>
      </pc:sldChg>
      <pc:sldChg chg="modSp mod">
        <pc:chgData name="TABATA Akihiro" userId="dce786f4-e27d-4707-8b5c-462080f533e8" providerId="ADAL" clId="{97B39DFD-39C8-4C4D-BB50-CEC34DC51CAF}" dt="2023-01-17T04:41:33.698" v="2228"/>
        <pc:sldMkLst>
          <pc:docMk/>
          <pc:sldMk cId="2169161348" sldId="529"/>
        </pc:sldMkLst>
        <pc:spChg chg="mod">
          <ac:chgData name="TABATA Akihiro" userId="dce786f4-e27d-4707-8b5c-462080f533e8" providerId="ADAL" clId="{97B39DFD-39C8-4C4D-BB50-CEC34DC51CAF}" dt="2023-01-17T04:41:33.698" v="2228"/>
          <ac:spMkLst>
            <pc:docMk/>
            <pc:sldMk cId="2169161348" sldId="529"/>
            <ac:spMk id="3" creationId="{716440A7-AC2B-7AD5-79C8-D6B043012F87}"/>
          </ac:spMkLst>
        </pc:spChg>
      </pc:sldChg>
      <pc:sldChg chg="modSp mod ord">
        <pc:chgData name="TABATA Akihiro" userId="dce786f4-e27d-4707-8b5c-462080f533e8" providerId="ADAL" clId="{97B39DFD-39C8-4C4D-BB50-CEC34DC51CAF}" dt="2023-01-17T06:19:04.400" v="4201" actId="20577"/>
        <pc:sldMkLst>
          <pc:docMk/>
          <pc:sldMk cId="2678596966" sldId="533"/>
        </pc:sldMkLst>
        <pc:spChg chg="mod">
          <ac:chgData name="TABATA Akihiro" userId="dce786f4-e27d-4707-8b5c-462080f533e8" providerId="ADAL" clId="{97B39DFD-39C8-4C4D-BB50-CEC34DC51CAF}" dt="2023-01-17T06:19:04.400" v="4201" actId="20577"/>
          <ac:spMkLst>
            <pc:docMk/>
            <pc:sldMk cId="2678596966" sldId="533"/>
            <ac:spMk id="3" creationId="{B518479C-FF28-1D42-5957-7FB757B7D54B}"/>
          </ac:spMkLst>
        </pc:spChg>
      </pc:sldChg>
      <pc:sldChg chg="modSp add mod">
        <pc:chgData name="TABATA Akihiro" userId="dce786f4-e27d-4707-8b5c-462080f533e8" providerId="ADAL" clId="{97B39DFD-39C8-4C4D-BB50-CEC34DC51CAF}" dt="2023-01-17T06:17:57.107" v="4200" actId="113"/>
        <pc:sldMkLst>
          <pc:docMk/>
          <pc:sldMk cId="3473235707" sldId="534"/>
        </pc:sldMkLst>
        <pc:spChg chg="mod">
          <ac:chgData name="TABATA Akihiro" userId="dce786f4-e27d-4707-8b5c-462080f533e8" providerId="ADAL" clId="{97B39DFD-39C8-4C4D-BB50-CEC34DC51CAF}" dt="2023-01-17T06:17:57.107" v="4200" actId="113"/>
          <ac:spMkLst>
            <pc:docMk/>
            <pc:sldMk cId="3473235707" sldId="534"/>
            <ac:spMk id="3" creationId="{B518479C-FF28-1D42-5957-7FB757B7D54B}"/>
          </ac:spMkLst>
        </pc:spChg>
      </pc:sldChg>
      <pc:sldChg chg="delSp modSp add mod">
        <pc:chgData name="TABATA Akihiro" userId="dce786f4-e27d-4707-8b5c-462080f533e8" providerId="ADAL" clId="{97B39DFD-39C8-4C4D-BB50-CEC34DC51CAF}" dt="2023-01-17T05:33:40.981" v="4112" actId="20577"/>
        <pc:sldMkLst>
          <pc:docMk/>
          <pc:sldMk cId="2027136372" sldId="535"/>
        </pc:sldMkLst>
        <pc:spChg chg="mod">
          <ac:chgData name="TABATA Akihiro" userId="dce786f4-e27d-4707-8b5c-462080f533e8" providerId="ADAL" clId="{97B39DFD-39C8-4C4D-BB50-CEC34DC51CAF}" dt="2023-01-17T05:30:29.583" v="3757" actId="20577"/>
          <ac:spMkLst>
            <pc:docMk/>
            <pc:sldMk cId="2027136372" sldId="535"/>
            <ac:spMk id="2" creationId="{120370D0-E9BB-66EF-A735-5C992453E36E}"/>
          </ac:spMkLst>
        </pc:spChg>
        <pc:spChg chg="mod">
          <ac:chgData name="TABATA Akihiro" userId="dce786f4-e27d-4707-8b5c-462080f533e8" providerId="ADAL" clId="{97B39DFD-39C8-4C4D-BB50-CEC34DC51CAF}" dt="2023-01-17T05:33:40.981" v="4112" actId="20577"/>
          <ac:spMkLst>
            <pc:docMk/>
            <pc:sldMk cId="2027136372" sldId="535"/>
            <ac:spMk id="3" creationId="{B518479C-FF28-1D42-5957-7FB757B7D54B}"/>
          </ac:spMkLst>
        </pc:spChg>
        <pc:spChg chg="del">
          <ac:chgData name="TABATA Akihiro" userId="dce786f4-e27d-4707-8b5c-462080f533e8" providerId="ADAL" clId="{97B39DFD-39C8-4C4D-BB50-CEC34DC51CAF}" dt="2023-01-17T05:27:28" v="3361" actId="478"/>
          <ac:spMkLst>
            <pc:docMk/>
            <pc:sldMk cId="2027136372" sldId="535"/>
            <ac:spMk id="20" creationId="{8E427586-813C-4D4B-CFD4-31CF89322FB2}"/>
          </ac:spMkLst>
        </pc:spChg>
        <pc:spChg chg="del">
          <ac:chgData name="TABATA Akihiro" userId="dce786f4-e27d-4707-8b5c-462080f533e8" providerId="ADAL" clId="{97B39DFD-39C8-4C4D-BB50-CEC34DC51CAF}" dt="2023-01-17T05:27:28" v="3361" actId="478"/>
          <ac:spMkLst>
            <pc:docMk/>
            <pc:sldMk cId="2027136372" sldId="535"/>
            <ac:spMk id="21" creationId="{66957BE8-FE51-AF51-90C8-24B0B97DFF51}"/>
          </ac:spMkLst>
        </pc:spChg>
        <pc:spChg chg="del">
          <ac:chgData name="TABATA Akihiro" userId="dce786f4-e27d-4707-8b5c-462080f533e8" providerId="ADAL" clId="{97B39DFD-39C8-4C4D-BB50-CEC34DC51CAF}" dt="2023-01-17T05:27:28" v="3361" actId="478"/>
          <ac:spMkLst>
            <pc:docMk/>
            <pc:sldMk cId="2027136372" sldId="535"/>
            <ac:spMk id="24" creationId="{2FE624D0-F219-FE02-8FCD-A8007A73AC68}"/>
          </ac:spMkLst>
        </pc:spChg>
        <pc:spChg chg="del">
          <ac:chgData name="TABATA Akihiro" userId="dce786f4-e27d-4707-8b5c-462080f533e8" providerId="ADAL" clId="{97B39DFD-39C8-4C4D-BB50-CEC34DC51CAF}" dt="2023-01-17T05:27:28" v="3361" actId="478"/>
          <ac:spMkLst>
            <pc:docMk/>
            <pc:sldMk cId="2027136372" sldId="535"/>
            <ac:spMk id="25" creationId="{0F9FD04D-FEA3-1C64-7C29-194B2AE73F7A}"/>
          </ac:spMkLst>
        </pc:spChg>
        <pc:spChg chg="del">
          <ac:chgData name="TABATA Akihiro" userId="dce786f4-e27d-4707-8b5c-462080f533e8" providerId="ADAL" clId="{97B39DFD-39C8-4C4D-BB50-CEC34DC51CAF}" dt="2023-01-17T05:27:28" v="3361" actId="478"/>
          <ac:spMkLst>
            <pc:docMk/>
            <pc:sldMk cId="2027136372" sldId="535"/>
            <ac:spMk id="26" creationId="{C592D770-3FF3-7335-3F3B-6DF874579318}"/>
          </ac:spMkLst>
        </pc:spChg>
        <pc:spChg chg="del">
          <ac:chgData name="TABATA Akihiro" userId="dce786f4-e27d-4707-8b5c-462080f533e8" providerId="ADAL" clId="{97B39DFD-39C8-4C4D-BB50-CEC34DC51CAF}" dt="2023-01-17T05:27:28" v="3361" actId="478"/>
          <ac:spMkLst>
            <pc:docMk/>
            <pc:sldMk cId="2027136372" sldId="535"/>
            <ac:spMk id="27" creationId="{D097113C-5945-209E-2150-FD13CCFF8D3E}"/>
          </ac:spMkLst>
        </pc:spChg>
        <pc:spChg chg="del">
          <ac:chgData name="TABATA Akihiro" userId="dce786f4-e27d-4707-8b5c-462080f533e8" providerId="ADAL" clId="{97B39DFD-39C8-4C4D-BB50-CEC34DC51CAF}" dt="2023-01-17T05:27:28" v="3361" actId="478"/>
          <ac:spMkLst>
            <pc:docMk/>
            <pc:sldMk cId="2027136372" sldId="535"/>
            <ac:spMk id="33" creationId="{16B3067B-106C-71EC-03B9-B247E697DA22}"/>
          </ac:spMkLst>
        </pc:spChg>
        <pc:grpChg chg="del">
          <ac:chgData name="TABATA Akihiro" userId="dce786f4-e27d-4707-8b5c-462080f533e8" providerId="ADAL" clId="{97B39DFD-39C8-4C4D-BB50-CEC34DC51CAF}" dt="2023-01-17T05:27:28" v="3361" actId="478"/>
          <ac:grpSpMkLst>
            <pc:docMk/>
            <pc:sldMk cId="2027136372" sldId="535"/>
            <ac:grpSpMk id="10" creationId="{396DBB73-21D3-D0D5-D50E-0895B73375D2}"/>
          </ac:grpSpMkLst>
        </pc:grpChg>
        <pc:grpChg chg="del">
          <ac:chgData name="TABATA Akihiro" userId="dce786f4-e27d-4707-8b5c-462080f533e8" providerId="ADAL" clId="{97B39DFD-39C8-4C4D-BB50-CEC34DC51CAF}" dt="2023-01-17T05:27:28" v="3361" actId="478"/>
          <ac:grpSpMkLst>
            <pc:docMk/>
            <pc:sldMk cId="2027136372" sldId="535"/>
            <ac:grpSpMk id="13" creationId="{98744942-AAF8-1BDC-2A1B-2AD891EE940B}"/>
          </ac:grpSpMkLst>
        </pc:grpChg>
        <pc:grpChg chg="del">
          <ac:chgData name="TABATA Akihiro" userId="dce786f4-e27d-4707-8b5c-462080f533e8" providerId="ADAL" clId="{97B39DFD-39C8-4C4D-BB50-CEC34DC51CAF}" dt="2023-01-17T05:27:28" v="3361" actId="478"/>
          <ac:grpSpMkLst>
            <pc:docMk/>
            <pc:sldMk cId="2027136372" sldId="535"/>
            <ac:grpSpMk id="14" creationId="{04E1B446-8E27-1798-0374-966967FA22C5}"/>
          </ac:grpSpMkLst>
        </pc:grpChg>
        <pc:grpChg chg="del">
          <ac:chgData name="TABATA Akihiro" userId="dce786f4-e27d-4707-8b5c-462080f533e8" providerId="ADAL" clId="{97B39DFD-39C8-4C4D-BB50-CEC34DC51CAF}" dt="2023-01-17T05:27:28" v="3361" actId="478"/>
          <ac:grpSpMkLst>
            <pc:docMk/>
            <pc:sldMk cId="2027136372" sldId="535"/>
            <ac:grpSpMk id="28" creationId="{EDE5F48F-798A-6C57-952D-F264B8013F09}"/>
          </ac:grpSpMkLst>
        </pc:grpChg>
        <pc:picChg chg="del">
          <ac:chgData name="TABATA Akihiro" userId="dce786f4-e27d-4707-8b5c-462080f533e8" providerId="ADAL" clId="{97B39DFD-39C8-4C4D-BB50-CEC34DC51CAF}" dt="2023-01-17T05:27:28" v="3361" actId="478"/>
          <ac:picMkLst>
            <pc:docMk/>
            <pc:sldMk cId="2027136372" sldId="535"/>
            <ac:picMk id="22" creationId="{FBD7F713-E8F7-9F58-AF06-C9C2F41ED803}"/>
          </ac:picMkLst>
        </pc:picChg>
        <pc:picChg chg="del">
          <ac:chgData name="TABATA Akihiro" userId="dce786f4-e27d-4707-8b5c-462080f533e8" providerId="ADAL" clId="{97B39DFD-39C8-4C4D-BB50-CEC34DC51CAF}" dt="2023-01-17T05:27:28" v="3361" actId="478"/>
          <ac:picMkLst>
            <pc:docMk/>
            <pc:sldMk cId="2027136372" sldId="535"/>
            <ac:picMk id="23" creationId="{8686C35B-04FB-62CD-9A65-4D6689D68B28}"/>
          </ac:picMkLst>
        </pc:picChg>
        <pc:picChg chg="del">
          <ac:chgData name="TABATA Akihiro" userId="dce786f4-e27d-4707-8b5c-462080f533e8" providerId="ADAL" clId="{97B39DFD-39C8-4C4D-BB50-CEC34DC51CAF}" dt="2023-01-17T05:27:28" v="3361" actId="478"/>
          <ac:picMkLst>
            <pc:docMk/>
            <pc:sldMk cId="2027136372" sldId="535"/>
            <ac:picMk id="31" creationId="{4E4842E4-04D7-6645-03C5-86637C950367}"/>
          </ac:picMkLst>
        </pc:picChg>
        <pc:picChg chg="del">
          <ac:chgData name="TABATA Akihiro" userId="dce786f4-e27d-4707-8b5c-462080f533e8" providerId="ADAL" clId="{97B39DFD-39C8-4C4D-BB50-CEC34DC51CAF}" dt="2023-01-17T05:27:28" v="3361" actId="478"/>
          <ac:picMkLst>
            <pc:docMk/>
            <pc:sldMk cId="2027136372" sldId="535"/>
            <ac:picMk id="32" creationId="{DD998CDA-6BA3-5FFE-889E-787FA15DD9DA}"/>
          </ac:picMkLst>
        </pc:picChg>
      </pc:sldChg>
      <pc:sldChg chg="addSp modSp add mod">
        <pc:chgData name="TABATA Akihiro" userId="dce786f4-e27d-4707-8b5c-462080f533e8" providerId="ADAL" clId="{97B39DFD-39C8-4C4D-BB50-CEC34DC51CAF}" dt="2023-01-17T07:44:23.448" v="4679" actId="1076"/>
        <pc:sldMkLst>
          <pc:docMk/>
          <pc:sldMk cId="935637099" sldId="536"/>
        </pc:sldMkLst>
        <pc:spChg chg="mod">
          <ac:chgData name="TABATA Akihiro" userId="dce786f4-e27d-4707-8b5c-462080f533e8" providerId="ADAL" clId="{97B39DFD-39C8-4C4D-BB50-CEC34DC51CAF}" dt="2023-01-17T07:44:03.770" v="4674" actId="20577"/>
          <ac:spMkLst>
            <pc:docMk/>
            <pc:sldMk cId="935637099" sldId="536"/>
            <ac:spMk id="3" creationId="{B518479C-FF28-1D42-5957-7FB757B7D54B}"/>
          </ac:spMkLst>
        </pc:spChg>
        <pc:picChg chg="add mod">
          <ac:chgData name="TABATA Akihiro" userId="dce786f4-e27d-4707-8b5c-462080f533e8" providerId="ADAL" clId="{97B39DFD-39C8-4C4D-BB50-CEC34DC51CAF}" dt="2023-01-17T07:44:23.448" v="4679" actId="1076"/>
          <ac:picMkLst>
            <pc:docMk/>
            <pc:sldMk cId="935637099" sldId="536"/>
            <ac:picMk id="9" creationId="{32A28B25-D60D-FA67-9F6B-84BF13593EA7}"/>
          </ac:picMkLst>
        </pc:picChg>
      </pc:sldChg>
    </pc:docChg>
  </pc:docChgLst>
  <pc:docChgLst>
    <pc:chgData name="Tabata Akihiro" userId="dce786f4-e27d-4707-8b5c-462080f533e8" providerId="ADAL" clId="{6B39E495-96B3-44BB-8ABF-E269212EC1FA}"/>
    <pc:docChg chg="modNotesMaster">
      <pc:chgData name="Tabata Akihiro" userId="dce786f4-e27d-4707-8b5c-462080f533e8" providerId="ADAL" clId="{6B39E495-96B3-44BB-8ABF-E269212EC1FA}" dt="2022-12-05T05:32:34.731" v="0"/>
      <pc:docMkLst>
        <pc:docMk/>
      </pc:docMkLst>
    </pc:docChg>
  </pc:docChgLst>
  <pc:docChgLst>
    <pc:chgData name="Tabata Akihiro" userId="dce786f4-e27d-4707-8b5c-462080f533e8" providerId="ADAL" clId="{0467644E-AEB6-4FEA-BE38-30CFFC6563C4}"/>
    <pc:docChg chg="undo custSel addSld delSld modSld modMainMaster">
      <pc:chgData name="Tabata Akihiro" userId="dce786f4-e27d-4707-8b5c-462080f533e8" providerId="ADAL" clId="{0467644E-AEB6-4FEA-BE38-30CFFC6563C4}" dt="2022-11-25T08:46:19.416" v="106" actId="680"/>
      <pc:docMkLst>
        <pc:docMk/>
      </pc:docMkLst>
      <pc:sldChg chg="addSp delSp modSp mod modClrScheme chgLayout">
        <pc:chgData name="Tabata Akihiro" userId="dce786f4-e27d-4707-8b5c-462080f533e8" providerId="ADAL" clId="{0467644E-AEB6-4FEA-BE38-30CFFC6563C4}" dt="2022-11-25T08:45:18.290" v="103" actId="700"/>
        <pc:sldMkLst>
          <pc:docMk/>
          <pc:sldMk cId="1617443690" sldId="397"/>
        </pc:sldMkLst>
        <pc:spChg chg="mod ord">
          <ac:chgData name="Tabata Akihiro" userId="dce786f4-e27d-4707-8b5c-462080f533e8" providerId="ADAL" clId="{0467644E-AEB6-4FEA-BE38-30CFFC6563C4}" dt="2022-11-25T08:45:18.290" v="103" actId="700"/>
          <ac:spMkLst>
            <pc:docMk/>
            <pc:sldMk cId="1617443690" sldId="397"/>
            <ac:spMk id="2" creationId="{936D4C84-592F-8A81-8E41-C68797EA90EE}"/>
          </ac:spMkLst>
        </pc:spChg>
        <pc:spChg chg="mod ord">
          <ac:chgData name="Tabata Akihiro" userId="dce786f4-e27d-4707-8b5c-462080f533e8" providerId="ADAL" clId="{0467644E-AEB6-4FEA-BE38-30CFFC6563C4}" dt="2022-11-25T08:45:18.290" v="103" actId="700"/>
          <ac:spMkLst>
            <pc:docMk/>
            <pc:sldMk cId="1617443690" sldId="397"/>
            <ac:spMk id="3" creationId="{B1041925-E935-445A-62EF-76F5E15BB8BA}"/>
          </ac:spMkLst>
        </pc:spChg>
        <pc:spChg chg="mod ord">
          <ac:chgData name="Tabata Akihiro" userId="dce786f4-e27d-4707-8b5c-462080f533e8" providerId="ADAL" clId="{0467644E-AEB6-4FEA-BE38-30CFFC6563C4}" dt="2022-11-25T08:45:18.290" v="103" actId="700"/>
          <ac:spMkLst>
            <pc:docMk/>
            <pc:sldMk cId="1617443690" sldId="397"/>
            <ac:spMk id="4" creationId="{29842076-0F8A-C13E-0C25-FF8035C42A3A}"/>
          </ac:spMkLst>
        </pc:spChg>
        <pc:spChg chg="mod ord">
          <ac:chgData name="Tabata Akihiro" userId="dce786f4-e27d-4707-8b5c-462080f533e8" providerId="ADAL" clId="{0467644E-AEB6-4FEA-BE38-30CFFC6563C4}" dt="2022-11-25T08:45:18.290" v="103" actId="700"/>
          <ac:spMkLst>
            <pc:docMk/>
            <pc:sldMk cId="1617443690" sldId="397"/>
            <ac:spMk id="5" creationId="{B1A69803-60C2-D2A2-03C9-D25F2339862A}"/>
          </ac:spMkLst>
        </pc:spChg>
        <pc:spChg chg="mod ord">
          <ac:chgData name="Tabata Akihiro" userId="dce786f4-e27d-4707-8b5c-462080f533e8" providerId="ADAL" clId="{0467644E-AEB6-4FEA-BE38-30CFFC6563C4}" dt="2022-11-25T08:45:18.290" v="103" actId="700"/>
          <ac:spMkLst>
            <pc:docMk/>
            <pc:sldMk cId="1617443690" sldId="397"/>
            <ac:spMk id="6" creationId="{F42BAC17-6F5E-9309-DF51-D884102FDE5D}"/>
          </ac:spMkLst>
        </pc:spChg>
        <pc:spChg chg="add del mod">
          <ac:chgData name="Tabata Akihiro" userId="dce786f4-e27d-4707-8b5c-462080f533e8" providerId="ADAL" clId="{0467644E-AEB6-4FEA-BE38-30CFFC6563C4}" dt="2022-11-25T08:45:05.405" v="100"/>
          <ac:spMkLst>
            <pc:docMk/>
            <pc:sldMk cId="1617443690" sldId="397"/>
            <ac:spMk id="7" creationId="{0CBCD4E7-A467-7D9C-575B-E83D4F34C9E4}"/>
          </ac:spMkLst>
        </pc:spChg>
        <pc:spChg chg="add del mod">
          <ac:chgData name="Tabata Akihiro" userId="dce786f4-e27d-4707-8b5c-462080f533e8" providerId="ADAL" clId="{0467644E-AEB6-4FEA-BE38-30CFFC6563C4}" dt="2022-11-25T08:45:05.405" v="100"/>
          <ac:spMkLst>
            <pc:docMk/>
            <pc:sldMk cId="1617443690" sldId="397"/>
            <ac:spMk id="8" creationId="{0B418426-6D65-1481-D430-7A2241F589C1}"/>
          </ac:spMkLst>
        </pc:spChg>
        <pc:spChg chg="add del mod">
          <ac:chgData name="Tabata Akihiro" userId="dce786f4-e27d-4707-8b5c-462080f533e8" providerId="ADAL" clId="{0467644E-AEB6-4FEA-BE38-30CFFC6563C4}" dt="2022-11-25T08:45:05.405" v="100"/>
          <ac:spMkLst>
            <pc:docMk/>
            <pc:sldMk cId="1617443690" sldId="397"/>
            <ac:spMk id="9" creationId="{9E3E650F-EFE0-7E26-A9E0-9233B9BB58A4}"/>
          </ac:spMkLst>
        </pc:spChg>
        <pc:spChg chg="add del mod">
          <ac:chgData name="Tabata Akihiro" userId="dce786f4-e27d-4707-8b5c-462080f533e8" providerId="ADAL" clId="{0467644E-AEB6-4FEA-BE38-30CFFC6563C4}" dt="2022-11-25T08:45:05.405" v="100"/>
          <ac:spMkLst>
            <pc:docMk/>
            <pc:sldMk cId="1617443690" sldId="397"/>
            <ac:spMk id="10" creationId="{23662579-1583-8C56-8CE3-E8F1CC0722DE}"/>
          </ac:spMkLst>
        </pc:spChg>
        <pc:spChg chg="add del mod">
          <ac:chgData name="Tabata Akihiro" userId="dce786f4-e27d-4707-8b5c-462080f533e8" providerId="ADAL" clId="{0467644E-AEB6-4FEA-BE38-30CFFC6563C4}" dt="2022-11-25T08:45:05.405" v="100"/>
          <ac:spMkLst>
            <pc:docMk/>
            <pc:sldMk cId="1617443690" sldId="397"/>
            <ac:spMk id="11" creationId="{47F3E2A5-AD18-6966-7FBF-95F74425DD99}"/>
          </ac:spMkLst>
        </pc:spChg>
        <pc:spChg chg="add del mod ord">
          <ac:chgData name="Tabata Akihiro" userId="dce786f4-e27d-4707-8b5c-462080f533e8" providerId="ADAL" clId="{0467644E-AEB6-4FEA-BE38-30CFFC6563C4}" dt="2022-11-25T08:45:18.290" v="103" actId="700"/>
          <ac:spMkLst>
            <pc:docMk/>
            <pc:sldMk cId="1617443690" sldId="397"/>
            <ac:spMk id="12" creationId="{34A614EB-3D99-2E28-A4B1-A20EA28C3042}"/>
          </ac:spMkLst>
        </pc:spChg>
      </pc:sldChg>
      <pc:sldChg chg="new">
        <pc:chgData name="Tabata Akihiro" userId="dce786f4-e27d-4707-8b5c-462080f533e8" providerId="ADAL" clId="{0467644E-AEB6-4FEA-BE38-30CFFC6563C4}" dt="2022-11-25T08:46:19.416" v="106" actId="680"/>
        <pc:sldMkLst>
          <pc:docMk/>
          <pc:sldMk cId="726389941" sldId="421"/>
        </pc:sldMkLst>
      </pc:sldChg>
      <pc:sldChg chg="new del">
        <pc:chgData name="Tabata Akihiro" userId="dce786f4-e27d-4707-8b5c-462080f533e8" providerId="ADAL" clId="{0467644E-AEB6-4FEA-BE38-30CFFC6563C4}" dt="2022-11-25T08:45:33.845" v="105" actId="47"/>
        <pc:sldMkLst>
          <pc:docMk/>
          <pc:sldMk cId="1684850412" sldId="421"/>
        </pc:sldMkLst>
      </pc:sldChg>
      <pc:sldChg chg="new del">
        <pc:chgData name="Tabata Akihiro" userId="dce786f4-e27d-4707-8b5c-462080f533e8" providerId="ADAL" clId="{0467644E-AEB6-4FEA-BE38-30CFFC6563C4}" dt="2022-11-25T08:45:32.711" v="104" actId="47"/>
        <pc:sldMkLst>
          <pc:docMk/>
          <pc:sldMk cId="932647548" sldId="422"/>
        </pc:sldMkLst>
      </pc:sldChg>
      <pc:sldMasterChg chg="modSp mod modSldLayout">
        <pc:chgData name="Tabata Akihiro" userId="dce786f4-e27d-4707-8b5c-462080f533e8" providerId="ADAL" clId="{0467644E-AEB6-4FEA-BE38-30CFFC6563C4}" dt="2022-11-25T08:44:13.483" v="96" actId="20577"/>
        <pc:sldMasterMkLst>
          <pc:docMk/>
          <pc:sldMasterMk cId="1381816692" sldId="2147483702"/>
        </pc:sldMasterMkLst>
        <pc:spChg chg="mod">
          <ac:chgData name="Tabata Akihiro" userId="dce786f4-e27d-4707-8b5c-462080f533e8" providerId="ADAL" clId="{0467644E-AEB6-4FEA-BE38-30CFFC6563C4}" dt="2022-11-25T08:43:08.446" v="26" actId="6549"/>
          <ac:spMkLst>
            <pc:docMk/>
            <pc:sldMasterMk cId="1381816692" sldId="2147483702"/>
            <ac:spMk id="1045" creationId="{00000000-0000-0000-0000-000000000000}"/>
          </ac:spMkLst>
        </pc:spChg>
        <pc:spChg chg="mod">
          <ac:chgData name="Tabata Akihiro" userId="dce786f4-e27d-4707-8b5c-462080f533e8" providerId="ADAL" clId="{0467644E-AEB6-4FEA-BE38-30CFFC6563C4}" dt="2022-11-25T08:42:55.832" v="16"/>
          <ac:spMkLst>
            <pc:docMk/>
            <pc:sldMasterMk cId="1381816692" sldId="2147483702"/>
            <ac:spMk id="1046" creationId="{00000000-0000-0000-0000-000000000000}"/>
          </ac:spMkLst>
        </pc:spChg>
        <pc:sldLayoutChg chg="modSp mod">
          <pc:chgData name="Tabata Akihiro" userId="dce786f4-e27d-4707-8b5c-462080f533e8" providerId="ADAL" clId="{0467644E-AEB6-4FEA-BE38-30CFFC6563C4}" dt="2022-11-25T08:43:25.101" v="49" actId="20577"/>
          <pc:sldLayoutMkLst>
            <pc:docMk/>
            <pc:sldMasterMk cId="1381816692" sldId="2147483702"/>
            <pc:sldLayoutMk cId="908559682" sldId="2147483703"/>
          </pc:sldLayoutMkLst>
          <pc:spChg chg="mod">
            <ac:chgData name="Tabata Akihiro" userId="dce786f4-e27d-4707-8b5c-462080f533e8" providerId="ADAL" clId="{0467644E-AEB6-4FEA-BE38-30CFFC6563C4}" dt="2022-11-25T08:43:25.101" v="49" actId="20577"/>
            <ac:spMkLst>
              <pc:docMk/>
              <pc:sldMasterMk cId="1381816692" sldId="2147483702"/>
              <pc:sldLayoutMk cId="908559682" sldId="2147483703"/>
              <ac:spMk id="3094" creationId="{00000000-0000-0000-0000-000000000000}"/>
            </ac:spMkLst>
          </pc:spChg>
          <pc:spChg chg="mod">
            <ac:chgData name="Tabata Akihiro" userId="dce786f4-e27d-4707-8b5c-462080f533e8" providerId="ADAL" clId="{0467644E-AEB6-4FEA-BE38-30CFFC6563C4}" dt="2022-11-25T08:43:16.803" v="43"/>
            <ac:spMkLst>
              <pc:docMk/>
              <pc:sldMasterMk cId="1381816692" sldId="2147483702"/>
              <pc:sldLayoutMk cId="908559682" sldId="2147483703"/>
              <ac:spMk id="3095" creationId="{00000000-0000-0000-0000-000000000000}"/>
            </ac:spMkLst>
          </pc:spChg>
        </pc:sldLayoutChg>
        <pc:sldLayoutChg chg="modSp mod">
          <pc:chgData name="Tabata Akihiro" userId="dce786f4-e27d-4707-8b5c-462080f533e8" providerId="ADAL" clId="{0467644E-AEB6-4FEA-BE38-30CFFC6563C4}" dt="2022-11-25T08:43:40.822" v="72" actId="20577"/>
          <pc:sldLayoutMkLst>
            <pc:docMk/>
            <pc:sldMasterMk cId="1381816692" sldId="2147483702"/>
            <pc:sldLayoutMk cId="3906325347" sldId="2147483704"/>
          </pc:sldLayoutMkLst>
          <pc:spChg chg="mod">
            <ac:chgData name="Tabata Akihiro" userId="dce786f4-e27d-4707-8b5c-462080f533e8" providerId="ADAL" clId="{0467644E-AEB6-4FEA-BE38-30CFFC6563C4}" dt="2022-11-25T08:43:40.822" v="72" actId="20577"/>
            <ac:spMkLst>
              <pc:docMk/>
              <pc:sldMasterMk cId="1381816692" sldId="2147483702"/>
              <pc:sldLayoutMk cId="3906325347" sldId="2147483704"/>
              <ac:spMk id="4" creationId="{00000000-0000-0000-0000-000000000000}"/>
            </ac:spMkLst>
          </pc:spChg>
          <pc:spChg chg="mod">
            <ac:chgData name="Tabata Akihiro" userId="dce786f4-e27d-4707-8b5c-462080f533e8" providerId="ADAL" clId="{0467644E-AEB6-4FEA-BE38-30CFFC6563C4}" dt="2022-11-25T08:43:34.994" v="66"/>
            <ac:spMkLst>
              <pc:docMk/>
              <pc:sldMasterMk cId="1381816692" sldId="2147483702"/>
              <pc:sldLayoutMk cId="3906325347" sldId="2147483704"/>
              <ac:spMk id="5" creationId="{00000000-0000-0000-0000-000000000000}"/>
            </ac:spMkLst>
          </pc:spChg>
        </pc:sldLayoutChg>
        <pc:sldLayoutChg chg="modSp mod">
          <pc:chgData name="Tabata Akihiro" userId="dce786f4-e27d-4707-8b5c-462080f533e8" providerId="ADAL" clId="{0467644E-AEB6-4FEA-BE38-30CFFC6563C4}" dt="2022-11-25T08:44:13.483" v="96" actId="20577"/>
          <pc:sldLayoutMkLst>
            <pc:docMk/>
            <pc:sldMasterMk cId="1381816692" sldId="2147483702"/>
            <pc:sldLayoutMk cId="71776379" sldId="2147483708"/>
          </pc:sldLayoutMkLst>
          <pc:spChg chg="mod">
            <ac:chgData name="Tabata Akihiro" userId="dce786f4-e27d-4707-8b5c-462080f533e8" providerId="ADAL" clId="{0467644E-AEB6-4FEA-BE38-30CFFC6563C4}" dt="2022-11-25T08:44:13.483" v="96" actId="20577"/>
            <ac:spMkLst>
              <pc:docMk/>
              <pc:sldMasterMk cId="1381816692" sldId="2147483702"/>
              <pc:sldLayoutMk cId="71776379" sldId="2147483708"/>
              <ac:spMk id="3" creationId="{00000000-0000-0000-0000-000000000000}"/>
            </ac:spMkLst>
          </pc:spChg>
          <pc:spChg chg="mod">
            <ac:chgData name="Tabata Akihiro" userId="dce786f4-e27d-4707-8b5c-462080f533e8" providerId="ADAL" clId="{0467644E-AEB6-4FEA-BE38-30CFFC6563C4}" dt="2022-11-25T08:44:06.685" v="90"/>
            <ac:spMkLst>
              <pc:docMk/>
              <pc:sldMasterMk cId="1381816692" sldId="2147483702"/>
              <pc:sldLayoutMk cId="71776379" sldId="2147483708"/>
              <ac:spMk id="4" creationId="{00000000-0000-0000-0000-000000000000}"/>
            </ac:spMkLst>
          </pc:spChg>
        </pc:sldLayoutChg>
      </pc:sldMasterChg>
    </pc:docChg>
  </pc:docChgLst>
  <pc:docChgLst>
    <pc:chgData name="田畑　彰洋" userId="dce786f4-e27d-4707-8b5c-462080f533e8" providerId="ADAL" clId="{97B39DFD-39C8-4C4D-BB50-CEC34DC51CAF}"/>
    <pc:docChg chg="undo redo custSel addSld delSld modSld sldOrd">
      <pc:chgData name="田畑　彰洋" userId="dce786f4-e27d-4707-8b5c-462080f533e8" providerId="ADAL" clId="{97B39DFD-39C8-4C4D-BB50-CEC34DC51CAF}" dt="2023-01-16T21:14:04.101" v="1478" actId="47"/>
      <pc:docMkLst>
        <pc:docMk/>
      </pc:docMkLst>
      <pc:sldChg chg="modSp mod ord">
        <pc:chgData name="田畑　彰洋" userId="dce786f4-e27d-4707-8b5c-462080f533e8" providerId="ADAL" clId="{97B39DFD-39C8-4C4D-BB50-CEC34DC51CAF}" dt="2023-01-16T20:36:16.402" v="306" actId="20577"/>
        <pc:sldMkLst>
          <pc:docMk/>
          <pc:sldMk cId="3299820363" sldId="428"/>
        </pc:sldMkLst>
        <pc:spChg chg="mod">
          <ac:chgData name="田畑　彰洋" userId="dce786f4-e27d-4707-8b5c-462080f533e8" providerId="ADAL" clId="{97B39DFD-39C8-4C4D-BB50-CEC34DC51CAF}" dt="2023-01-16T20:36:16.402" v="306" actId="20577"/>
          <ac:spMkLst>
            <pc:docMk/>
            <pc:sldMk cId="3299820363" sldId="428"/>
            <ac:spMk id="3" creationId="{45EE229A-7655-A790-6290-99DC87C49A30}"/>
          </ac:spMkLst>
        </pc:spChg>
      </pc:sldChg>
      <pc:sldChg chg="del">
        <pc:chgData name="田畑　彰洋" userId="dce786f4-e27d-4707-8b5c-462080f533e8" providerId="ADAL" clId="{97B39DFD-39C8-4C4D-BB50-CEC34DC51CAF}" dt="2023-01-16T21:09:23.628" v="1199" actId="47"/>
        <pc:sldMkLst>
          <pc:docMk/>
          <pc:sldMk cId="3372943793" sldId="459"/>
        </pc:sldMkLst>
      </pc:sldChg>
      <pc:sldChg chg="del">
        <pc:chgData name="田畑　彰洋" userId="dce786f4-e27d-4707-8b5c-462080f533e8" providerId="ADAL" clId="{97B39DFD-39C8-4C4D-BB50-CEC34DC51CAF}" dt="2023-01-16T20:56:10.311" v="1100" actId="47"/>
        <pc:sldMkLst>
          <pc:docMk/>
          <pc:sldMk cId="3988363853" sldId="461"/>
        </pc:sldMkLst>
      </pc:sldChg>
      <pc:sldChg chg="add del">
        <pc:chgData name="田畑　彰洋" userId="dce786f4-e27d-4707-8b5c-462080f533e8" providerId="ADAL" clId="{97B39DFD-39C8-4C4D-BB50-CEC34DC51CAF}" dt="2023-01-16T20:56:10.311" v="1100" actId="47"/>
        <pc:sldMkLst>
          <pc:docMk/>
          <pc:sldMk cId="596970497" sldId="489"/>
        </pc:sldMkLst>
      </pc:sldChg>
      <pc:sldChg chg="modSp mod modShow">
        <pc:chgData name="田畑　彰洋" userId="dce786f4-e27d-4707-8b5c-462080f533e8" providerId="ADAL" clId="{97B39DFD-39C8-4C4D-BB50-CEC34DC51CAF}" dt="2023-01-16T21:13:28.219" v="1441" actId="729"/>
        <pc:sldMkLst>
          <pc:docMk/>
          <pc:sldMk cId="2248306208" sldId="499"/>
        </pc:sldMkLst>
        <pc:spChg chg="mod">
          <ac:chgData name="田畑　彰洋" userId="dce786f4-e27d-4707-8b5c-462080f533e8" providerId="ADAL" clId="{97B39DFD-39C8-4C4D-BB50-CEC34DC51CAF}" dt="2023-01-16T21:13:12.754" v="1439"/>
          <ac:spMkLst>
            <pc:docMk/>
            <pc:sldMk cId="2248306208" sldId="499"/>
            <ac:spMk id="3" creationId="{CE4267E2-BE1A-47D6-BA29-AE400D5D7568}"/>
          </ac:spMkLst>
        </pc:spChg>
      </pc:sldChg>
      <pc:sldChg chg="del">
        <pc:chgData name="田畑　彰洋" userId="dce786f4-e27d-4707-8b5c-462080f533e8" providerId="ADAL" clId="{97B39DFD-39C8-4C4D-BB50-CEC34DC51CAF}" dt="2023-01-16T20:56:34.581" v="1102" actId="47"/>
        <pc:sldMkLst>
          <pc:docMk/>
          <pc:sldMk cId="326769258" sldId="507"/>
        </pc:sldMkLst>
      </pc:sldChg>
      <pc:sldChg chg="del">
        <pc:chgData name="田畑　彰洋" userId="dce786f4-e27d-4707-8b5c-462080f533e8" providerId="ADAL" clId="{97B39DFD-39C8-4C4D-BB50-CEC34DC51CAF}" dt="2023-01-16T21:09:53.258" v="1218" actId="47"/>
        <pc:sldMkLst>
          <pc:docMk/>
          <pc:sldMk cId="3642213866" sldId="508"/>
        </pc:sldMkLst>
      </pc:sldChg>
      <pc:sldChg chg="del">
        <pc:chgData name="田畑　彰洋" userId="dce786f4-e27d-4707-8b5c-462080f533e8" providerId="ADAL" clId="{97B39DFD-39C8-4C4D-BB50-CEC34DC51CAF}" dt="2023-01-16T20:56:16.565" v="1101" actId="47"/>
        <pc:sldMkLst>
          <pc:docMk/>
          <pc:sldMk cId="2301596983" sldId="510"/>
        </pc:sldMkLst>
      </pc:sldChg>
      <pc:sldChg chg="modSp mod">
        <pc:chgData name="田畑　彰洋" userId="dce786f4-e27d-4707-8b5c-462080f533e8" providerId="ADAL" clId="{97B39DFD-39C8-4C4D-BB50-CEC34DC51CAF}" dt="2023-01-16T21:09:27.433" v="1217"/>
        <pc:sldMkLst>
          <pc:docMk/>
          <pc:sldMk cId="585815329" sldId="511"/>
        </pc:sldMkLst>
        <pc:spChg chg="mod">
          <ac:chgData name="田畑　彰洋" userId="dce786f4-e27d-4707-8b5c-462080f533e8" providerId="ADAL" clId="{97B39DFD-39C8-4C4D-BB50-CEC34DC51CAF}" dt="2023-01-16T21:09:27.433" v="1217"/>
          <ac:spMkLst>
            <pc:docMk/>
            <pc:sldMk cId="585815329" sldId="511"/>
            <ac:spMk id="3" creationId="{B2249CFE-69AD-4D71-551C-AD3E6C3958F4}"/>
          </ac:spMkLst>
        </pc:spChg>
      </pc:sldChg>
      <pc:sldChg chg="del">
        <pc:chgData name="田畑　彰洋" userId="dce786f4-e27d-4707-8b5c-462080f533e8" providerId="ADAL" clId="{97B39DFD-39C8-4C4D-BB50-CEC34DC51CAF}" dt="2023-01-16T20:56:10.311" v="1100" actId="47"/>
        <pc:sldMkLst>
          <pc:docMk/>
          <pc:sldMk cId="3965762296" sldId="512"/>
        </pc:sldMkLst>
      </pc:sldChg>
      <pc:sldChg chg="del">
        <pc:chgData name="田畑　彰洋" userId="dce786f4-e27d-4707-8b5c-462080f533e8" providerId="ADAL" clId="{97B39DFD-39C8-4C4D-BB50-CEC34DC51CAF}" dt="2023-01-16T20:56:10.311" v="1100" actId="47"/>
        <pc:sldMkLst>
          <pc:docMk/>
          <pc:sldMk cId="1513656643" sldId="513"/>
        </pc:sldMkLst>
      </pc:sldChg>
      <pc:sldChg chg="del">
        <pc:chgData name="田畑　彰洋" userId="dce786f4-e27d-4707-8b5c-462080f533e8" providerId="ADAL" clId="{97B39DFD-39C8-4C4D-BB50-CEC34DC51CAF}" dt="2023-01-16T20:56:10.311" v="1100" actId="47"/>
        <pc:sldMkLst>
          <pc:docMk/>
          <pc:sldMk cId="1414559146" sldId="514"/>
        </pc:sldMkLst>
      </pc:sldChg>
      <pc:sldChg chg="del mod modShow">
        <pc:chgData name="田畑　彰洋" userId="dce786f4-e27d-4707-8b5c-462080f533e8" providerId="ADAL" clId="{97B39DFD-39C8-4C4D-BB50-CEC34DC51CAF}" dt="2023-01-16T21:13:18.254" v="1440" actId="47"/>
        <pc:sldMkLst>
          <pc:docMk/>
          <pc:sldMk cId="3744920388" sldId="515"/>
        </pc:sldMkLst>
      </pc:sldChg>
      <pc:sldChg chg="del">
        <pc:chgData name="田畑　彰洋" userId="dce786f4-e27d-4707-8b5c-462080f533e8" providerId="ADAL" clId="{97B39DFD-39C8-4C4D-BB50-CEC34DC51CAF}" dt="2023-01-16T20:56:16.565" v="1101" actId="47"/>
        <pc:sldMkLst>
          <pc:docMk/>
          <pc:sldMk cId="2118624555" sldId="516"/>
        </pc:sldMkLst>
      </pc:sldChg>
      <pc:sldChg chg="modSp mod">
        <pc:chgData name="田畑　彰洋" userId="dce786f4-e27d-4707-8b5c-462080f533e8" providerId="ADAL" clId="{97B39DFD-39C8-4C4D-BB50-CEC34DC51CAF}" dt="2023-01-16T20:52:51.330" v="767"/>
        <pc:sldMkLst>
          <pc:docMk/>
          <pc:sldMk cId="1553985660" sldId="517"/>
        </pc:sldMkLst>
        <pc:spChg chg="mod">
          <ac:chgData name="田畑　彰洋" userId="dce786f4-e27d-4707-8b5c-462080f533e8" providerId="ADAL" clId="{97B39DFD-39C8-4C4D-BB50-CEC34DC51CAF}" dt="2023-01-16T20:52:48.938" v="764" actId="6549"/>
          <ac:spMkLst>
            <pc:docMk/>
            <pc:sldMk cId="1553985660" sldId="517"/>
            <ac:spMk id="7" creationId="{6B775030-C0CA-BC60-C6C3-B4058B51D54E}"/>
          </ac:spMkLst>
        </pc:spChg>
        <pc:spChg chg="mod">
          <ac:chgData name="田畑　彰洋" userId="dce786f4-e27d-4707-8b5c-462080f533e8" providerId="ADAL" clId="{97B39DFD-39C8-4C4D-BB50-CEC34DC51CAF}" dt="2023-01-16T20:52:51.330" v="767"/>
          <ac:spMkLst>
            <pc:docMk/>
            <pc:sldMk cId="1553985660" sldId="517"/>
            <ac:spMk id="13" creationId="{2E563D2A-9077-F5B7-2C95-867AA0035830}"/>
          </ac:spMkLst>
        </pc:spChg>
      </pc:sldChg>
      <pc:sldChg chg="modSp mod">
        <pc:chgData name="田畑　彰洋" userId="dce786f4-e27d-4707-8b5c-462080f533e8" providerId="ADAL" clId="{97B39DFD-39C8-4C4D-BB50-CEC34DC51CAF}" dt="2023-01-16T20:30:44.829" v="201" actId="15"/>
        <pc:sldMkLst>
          <pc:docMk/>
          <pc:sldMk cId="2715498169" sldId="518"/>
        </pc:sldMkLst>
        <pc:spChg chg="mod">
          <ac:chgData name="田畑　彰洋" userId="dce786f4-e27d-4707-8b5c-462080f533e8" providerId="ADAL" clId="{97B39DFD-39C8-4C4D-BB50-CEC34DC51CAF}" dt="2023-01-16T20:30:44.829" v="201" actId="15"/>
          <ac:spMkLst>
            <pc:docMk/>
            <pc:sldMk cId="2715498169" sldId="518"/>
            <ac:spMk id="3" creationId="{B518479C-FF28-1D42-5957-7FB757B7D54B}"/>
          </ac:spMkLst>
        </pc:spChg>
      </pc:sldChg>
      <pc:sldChg chg="modSp mod modShow">
        <pc:chgData name="田畑　彰洋" userId="dce786f4-e27d-4707-8b5c-462080f533e8" providerId="ADAL" clId="{97B39DFD-39C8-4C4D-BB50-CEC34DC51CAF}" dt="2023-01-16T21:13:58.912" v="1477" actId="15"/>
        <pc:sldMkLst>
          <pc:docMk/>
          <pc:sldMk cId="708577326" sldId="519"/>
        </pc:sldMkLst>
        <pc:spChg chg="mod">
          <ac:chgData name="田畑　彰洋" userId="dce786f4-e27d-4707-8b5c-462080f533e8" providerId="ADAL" clId="{97B39DFD-39C8-4C4D-BB50-CEC34DC51CAF}" dt="2023-01-16T21:13:58.912" v="1477" actId="15"/>
          <ac:spMkLst>
            <pc:docMk/>
            <pc:sldMk cId="708577326" sldId="519"/>
            <ac:spMk id="3" creationId="{B518479C-FF28-1D42-5957-7FB757B7D54B}"/>
          </ac:spMkLst>
        </pc:spChg>
      </pc:sldChg>
      <pc:sldChg chg="del">
        <pc:chgData name="田畑　彰洋" userId="dce786f4-e27d-4707-8b5c-462080f533e8" providerId="ADAL" clId="{97B39DFD-39C8-4C4D-BB50-CEC34DC51CAF}" dt="2023-01-16T21:14:04.101" v="1478" actId="47"/>
        <pc:sldMkLst>
          <pc:docMk/>
          <pc:sldMk cId="2705998261" sldId="520"/>
        </pc:sldMkLst>
      </pc:sldChg>
      <pc:sldChg chg="modSp mod">
        <pc:chgData name="田畑　彰洋" userId="dce786f4-e27d-4707-8b5c-462080f533e8" providerId="ADAL" clId="{97B39DFD-39C8-4C4D-BB50-CEC34DC51CAF}" dt="2023-01-16T21:13:54.512" v="1475"/>
        <pc:sldMkLst>
          <pc:docMk/>
          <pc:sldMk cId="4238387528" sldId="523"/>
        </pc:sldMkLst>
        <pc:spChg chg="mod">
          <ac:chgData name="田畑　彰洋" userId="dce786f4-e27d-4707-8b5c-462080f533e8" providerId="ADAL" clId="{97B39DFD-39C8-4C4D-BB50-CEC34DC51CAF}" dt="2023-01-16T21:13:54.512" v="1475"/>
          <ac:spMkLst>
            <pc:docMk/>
            <pc:sldMk cId="4238387528" sldId="523"/>
            <ac:spMk id="3" creationId="{B518479C-FF28-1D42-5957-7FB757B7D54B}"/>
          </ac:spMkLst>
        </pc:spChg>
      </pc:sldChg>
      <pc:sldChg chg="addSp delSp modSp mod">
        <pc:chgData name="田畑　彰洋" userId="dce786f4-e27d-4707-8b5c-462080f533e8" providerId="ADAL" clId="{97B39DFD-39C8-4C4D-BB50-CEC34DC51CAF}" dt="2023-01-16T21:07:32.354" v="1198" actId="164"/>
        <pc:sldMkLst>
          <pc:docMk/>
          <pc:sldMk cId="1126942263" sldId="524"/>
        </pc:sldMkLst>
        <pc:spChg chg="mod">
          <ac:chgData name="田畑　彰洋" userId="dce786f4-e27d-4707-8b5c-462080f533e8" providerId="ADAL" clId="{97B39DFD-39C8-4C4D-BB50-CEC34DC51CAF}" dt="2023-01-16T20:47:52.736" v="581" actId="164"/>
          <ac:spMkLst>
            <pc:docMk/>
            <pc:sldMk cId="1126942263" sldId="524"/>
            <ac:spMk id="9" creationId="{125988ED-8B15-E963-F340-F47FD094735A}"/>
          </ac:spMkLst>
        </pc:spChg>
        <pc:spChg chg="mod">
          <ac:chgData name="田畑　彰洋" userId="dce786f4-e27d-4707-8b5c-462080f533e8" providerId="ADAL" clId="{97B39DFD-39C8-4C4D-BB50-CEC34DC51CAF}" dt="2023-01-16T20:47:52.736" v="581" actId="164"/>
          <ac:spMkLst>
            <pc:docMk/>
            <pc:sldMk cId="1126942263" sldId="524"/>
            <ac:spMk id="10" creationId="{B9082978-7160-0B60-9645-67D44F59E52F}"/>
          </ac:spMkLst>
        </pc:spChg>
        <pc:spChg chg="mod">
          <ac:chgData name="田畑　彰洋" userId="dce786f4-e27d-4707-8b5c-462080f533e8" providerId="ADAL" clId="{97B39DFD-39C8-4C4D-BB50-CEC34DC51CAF}" dt="2023-01-16T20:47:52.736" v="581" actId="164"/>
          <ac:spMkLst>
            <pc:docMk/>
            <pc:sldMk cId="1126942263" sldId="524"/>
            <ac:spMk id="11" creationId="{8AC0A05C-2E50-6B7C-62C9-F563B6ADF595}"/>
          </ac:spMkLst>
        </pc:spChg>
        <pc:spChg chg="mod topLvl">
          <ac:chgData name="田畑　彰洋" userId="dce786f4-e27d-4707-8b5c-462080f533e8" providerId="ADAL" clId="{97B39DFD-39C8-4C4D-BB50-CEC34DC51CAF}" dt="2023-01-16T21:07:32.354" v="1198" actId="164"/>
          <ac:spMkLst>
            <pc:docMk/>
            <pc:sldMk cId="1126942263" sldId="524"/>
            <ac:spMk id="22" creationId="{82610C77-1B9A-B800-930B-AE8F1B08ED18}"/>
          </ac:spMkLst>
        </pc:spChg>
        <pc:spChg chg="mod topLvl">
          <ac:chgData name="田畑　彰洋" userId="dce786f4-e27d-4707-8b5c-462080f533e8" providerId="ADAL" clId="{97B39DFD-39C8-4C4D-BB50-CEC34DC51CAF}" dt="2023-01-16T21:07:32.354" v="1198" actId="164"/>
          <ac:spMkLst>
            <pc:docMk/>
            <pc:sldMk cId="1126942263" sldId="524"/>
            <ac:spMk id="23" creationId="{9BB173C7-8FBD-2514-0CEA-7570B906A731}"/>
          </ac:spMkLst>
        </pc:spChg>
        <pc:spChg chg="mod topLvl">
          <ac:chgData name="田畑　彰洋" userId="dce786f4-e27d-4707-8b5c-462080f533e8" providerId="ADAL" clId="{97B39DFD-39C8-4C4D-BB50-CEC34DC51CAF}" dt="2023-01-16T21:07:32.354" v="1198" actId="164"/>
          <ac:spMkLst>
            <pc:docMk/>
            <pc:sldMk cId="1126942263" sldId="524"/>
            <ac:spMk id="24" creationId="{53811B99-514F-801B-BE7D-73E489CB764D}"/>
          </ac:spMkLst>
        </pc:spChg>
        <pc:grpChg chg="add mod">
          <ac:chgData name="田畑　彰洋" userId="dce786f4-e27d-4707-8b5c-462080f533e8" providerId="ADAL" clId="{97B39DFD-39C8-4C4D-BB50-CEC34DC51CAF}" dt="2023-01-16T20:47:52.736" v="581" actId="164"/>
          <ac:grpSpMkLst>
            <pc:docMk/>
            <pc:sldMk cId="1126942263" sldId="524"/>
            <ac:grpSpMk id="3" creationId="{9DDB7C65-460A-84F8-1A1A-9CE69031511A}"/>
          </ac:grpSpMkLst>
        </pc:grpChg>
        <pc:grpChg chg="add del mod">
          <ac:chgData name="田畑　彰洋" userId="dce786f4-e27d-4707-8b5c-462080f533e8" providerId="ADAL" clId="{97B39DFD-39C8-4C4D-BB50-CEC34DC51CAF}" dt="2023-01-16T21:05:49.438" v="1196" actId="165"/>
          <ac:grpSpMkLst>
            <pc:docMk/>
            <pc:sldMk cId="1126942263" sldId="524"/>
            <ac:grpSpMk id="7" creationId="{46EBF80B-FE13-C4DA-3279-3941713AFC45}"/>
          </ac:grpSpMkLst>
        </pc:grpChg>
        <pc:grpChg chg="add mod">
          <ac:chgData name="田畑　彰洋" userId="dce786f4-e27d-4707-8b5c-462080f533e8" providerId="ADAL" clId="{97B39DFD-39C8-4C4D-BB50-CEC34DC51CAF}" dt="2023-01-16T21:07:32.354" v="1198" actId="164"/>
          <ac:grpSpMkLst>
            <pc:docMk/>
            <pc:sldMk cId="1126942263" sldId="524"/>
            <ac:grpSpMk id="8" creationId="{12D35B02-26BF-34C3-F787-65C58C850C87}"/>
          </ac:grpSpMkLst>
        </pc:grpChg>
      </pc:sldChg>
      <pc:sldChg chg="del">
        <pc:chgData name="田畑　彰洋" userId="dce786f4-e27d-4707-8b5c-462080f533e8" providerId="ADAL" clId="{97B39DFD-39C8-4C4D-BB50-CEC34DC51CAF}" dt="2023-01-16T20:56:10.311" v="1100" actId="47"/>
        <pc:sldMkLst>
          <pc:docMk/>
          <pc:sldMk cId="1372632523" sldId="525"/>
        </pc:sldMkLst>
      </pc:sldChg>
      <pc:sldChg chg="del">
        <pc:chgData name="田畑　彰洋" userId="dce786f4-e27d-4707-8b5c-462080f533e8" providerId="ADAL" clId="{97B39DFD-39C8-4C4D-BB50-CEC34DC51CAF}" dt="2023-01-16T20:56:10.311" v="1100" actId="47"/>
        <pc:sldMkLst>
          <pc:docMk/>
          <pc:sldMk cId="2615158609" sldId="526"/>
        </pc:sldMkLst>
      </pc:sldChg>
      <pc:sldChg chg="modSp mod">
        <pc:chgData name="田畑　彰洋" userId="dce786f4-e27d-4707-8b5c-462080f533e8" providerId="ADAL" clId="{97B39DFD-39C8-4C4D-BB50-CEC34DC51CAF}" dt="2023-01-16T21:00:42.657" v="1122"/>
        <pc:sldMkLst>
          <pc:docMk/>
          <pc:sldMk cId="4193433443" sldId="528"/>
        </pc:sldMkLst>
        <pc:spChg chg="mod">
          <ac:chgData name="田畑　彰洋" userId="dce786f4-e27d-4707-8b5c-462080f533e8" providerId="ADAL" clId="{97B39DFD-39C8-4C4D-BB50-CEC34DC51CAF}" dt="2023-01-16T21:00:42.657" v="1122"/>
          <ac:spMkLst>
            <pc:docMk/>
            <pc:sldMk cId="4193433443" sldId="528"/>
            <ac:spMk id="3" creationId="{716440A7-AC2B-7AD5-79C8-D6B043012F87}"/>
          </ac:spMkLst>
        </pc:spChg>
      </pc:sldChg>
      <pc:sldChg chg="modSp mod">
        <pc:chgData name="田畑　彰洋" userId="dce786f4-e27d-4707-8b5c-462080f533e8" providerId="ADAL" clId="{97B39DFD-39C8-4C4D-BB50-CEC34DC51CAF}" dt="2023-01-16T21:03:09.427" v="1134"/>
        <pc:sldMkLst>
          <pc:docMk/>
          <pc:sldMk cId="2169161348" sldId="529"/>
        </pc:sldMkLst>
        <pc:spChg chg="mod">
          <ac:chgData name="田畑　彰洋" userId="dce786f4-e27d-4707-8b5c-462080f533e8" providerId="ADAL" clId="{97B39DFD-39C8-4C4D-BB50-CEC34DC51CAF}" dt="2023-01-16T21:03:09.427" v="1134"/>
          <ac:spMkLst>
            <pc:docMk/>
            <pc:sldMk cId="2169161348" sldId="529"/>
            <ac:spMk id="3" creationId="{716440A7-AC2B-7AD5-79C8-D6B043012F87}"/>
          </ac:spMkLst>
        </pc:spChg>
      </pc:sldChg>
      <pc:sldChg chg="modSp mod">
        <pc:chgData name="田畑　彰洋" userId="dce786f4-e27d-4707-8b5c-462080f533e8" providerId="ADAL" clId="{97B39DFD-39C8-4C4D-BB50-CEC34DC51CAF}" dt="2023-01-16T20:50:13.127" v="646"/>
        <pc:sldMkLst>
          <pc:docMk/>
          <pc:sldMk cId="2527405606" sldId="530"/>
        </pc:sldMkLst>
        <pc:spChg chg="mod">
          <ac:chgData name="田畑　彰洋" userId="dce786f4-e27d-4707-8b5c-462080f533e8" providerId="ADAL" clId="{97B39DFD-39C8-4C4D-BB50-CEC34DC51CAF}" dt="2023-01-16T20:50:13.127" v="646"/>
          <ac:spMkLst>
            <pc:docMk/>
            <pc:sldMk cId="2527405606" sldId="530"/>
            <ac:spMk id="3" creationId="{B518479C-FF28-1D42-5957-7FB757B7D54B}"/>
          </ac:spMkLst>
        </pc:spChg>
      </pc:sldChg>
      <pc:sldChg chg="del">
        <pc:chgData name="田畑　彰洋" userId="dce786f4-e27d-4707-8b5c-462080f533e8" providerId="ADAL" clId="{97B39DFD-39C8-4C4D-BB50-CEC34DC51CAF}" dt="2023-01-16T20:58:32.187" v="1104" actId="47"/>
        <pc:sldMkLst>
          <pc:docMk/>
          <pc:sldMk cId="4105875377" sldId="532"/>
        </pc:sldMkLst>
      </pc:sldChg>
    </pc:docChg>
  </pc:docChgLst>
  <pc:docChgLst>
    <pc:chgData name="Tabata Akihiro" userId="dce786f4-e27d-4707-8b5c-462080f533e8" providerId="ADAL" clId="{371E7067-8F34-4E57-9E75-F5B28547E738}"/>
    <pc:docChg chg="undo redo custSel addSld delSld modSld sldOrd modMainMaster">
      <pc:chgData name="Tabata Akihiro" userId="dce786f4-e27d-4707-8b5c-462080f533e8" providerId="ADAL" clId="{371E7067-8F34-4E57-9E75-F5B28547E738}" dt="2022-10-12T01:02:54.150" v="11711" actId="113"/>
      <pc:docMkLst>
        <pc:docMk/>
      </pc:docMkLst>
      <pc:sldChg chg="modSp del mod">
        <pc:chgData name="Tabata Akihiro" userId="dce786f4-e27d-4707-8b5c-462080f533e8" providerId="ADAL" clId="{371E7067-8F34-4E57-9E75-F5B28547E738}" dt="2022-10-10T16:29:59.360" v="8" actId="47"/>
        <pc:sldMkLst>
          <pc:docMk/>
          <pc:sldMk cId="2969280949" sldId="256"/>
        </pc:sldMkLst>
        <pc:spChg chg="mod">
          <ac:chgData name="Tabata Akihiro" userId="dce786f4-e27d-4707-8b5c-462080f533e8" providerId="ADAL" clId="{371E7067-8F34-4E57-9E75-F5B28547E738}" dt="2022-10-10T16:28:21.271" v="1"/>
          <ac:spMkLst>
            <pc:docMk/>
            <pc:sldMk cId="2969280949" sldId="256"/>
            <ac:spMk id="2" creationId="{32052689-A600-318F-0983-06F091BAAB04}"/>
          </ac:spMkLst>
        </pc:spChg>
      </pc:sldChg>
      <pc:sldChg chg="del">
        <pc:chgData name="Tabata Akihiro" userId="dce786f4-e27d-4707-8b5c-462080f533e8" providerId="ADAL" clId="{371E7067-8F34-4E57-9E75-F5B28547E738}" dt="2022-10-11T09:51:01.216" v="1923" actId="47"/>
        <pc:sldMkLst>
          <pc:docMk/>
          <pc:sldMk cId="3364598745" sldId="315"/>
        </pc:sldMkLst>
      </pc:sldChg>
      <pc:sldChg chg="del">
        <pc:chgData name="Tabata Akihiro" userId="dce786f4-e27d-4707-8b5c-462080f533e8" providerId="ADAL" clId="{371E7067-8F34-4E57-9E75-F5B28547E738}" dt="2022-10-11T09:51:01.216" v="1923" actId="47"/>
        <pc:sldMkLst>
          <pc:docMk/>
          <pc:sldMk cId="773919019" sldId="317"/>
        </pc:sldMkLst>
      </pc:sldChg>
      <pc:sldChg chg="del">
        <pc:chgData name="Tabata Akihiro" userId="dce786f4-e27d-4707-8b5c-462080f533e8" providerId="ADAL" clId="{371E7067-8F34-4E57-9E75-F5B28547E738}" dt="2022-10-11T09:51:01.216" v="1923" actId="47"/>
        <pc:sldMkLst>
          <pc:docMk/>
          <pc:sldMk cId="388641866" sldId="318"/>
        </pc:sldMkLst>
      </pc:sldChg>
      <pc:sldChg chg="del">
        <pc:chgData name="Tabata Akihiro" userId="dce786f4-e27d-4707-8b5c-462080f533e8" providerId="ADAL" clId="{371E7067-8F34-4E57-9E75-F5B28547E738}" dt="2022-10-11T09:51:01.216" v="1923" actId="47"/>
        <pc:sldMkLst>
          <pc:docMk/>
          <pc:sldMk cId="1963407369" sldId="320"/>
        </pc:sldMkLst>
      </pc:sldChg>
      <pc:sldChg chg="del">
        <pc:chgData name="Tabata Akihiro" userId="dce786f4-e27d-4707-8b5c-462080f533e8" providerId="ADAL" clId="{371E7067-8F34-4E57-9E75-F5B28547E738}" dt="2022-10-11T09:51:01.216" v="1923" actId="47"/>
        <pc:sldMkLst>
          <pc:docMk/>
          <pc:sldMk cId="3185588535" sldId="322"/>
        </pc:sldMkLst>
      </pc:sldChg>
      <pc:sldChg chg="del">
        <pc:chgData name="Tabata Akihiro" userId="dce786f4-e27d-4707-8b5c-462080f533e8" providerId="ADAL" clId="{371E7067-8F34-4E57-9E75-F5B28547E738}" dt="2022-10-11T09:51:01.216" v="1923" actId="47"/>
        <pc:sldMkLst>
          <pc:docMk/>
          <pc:sldMk cId="1360680423" sldId="323"/>
        </pc:sldMkLst>
      </pc:sldChg>
      <pc:sldChg chg="del">
        <pc:chgData name="Tabata Akihiro" userId="dce786f4-e27d-4707-8b5c-462080f533e8" providerId="ADAL" clId="{371E7067-8F34-4E57-9E75-F5B28547E738}" dt="2022-10-11T09:51:01.216" v="1923" actId="47"/>
        <pc:sldMkLst>
          <pc:docMk/>
          <pc:sldMk cId="271730095" sldId="324"/>
        </pc:sldMkLst>
      </pc:sldChg>
      <pc:sldChg chg="del">
        <pc:chgData name="Tabata Akihiro" userId="dce786f4-e27d-4707-8b5c-462080f533e8" providerId="ADAL" clId="{371E7067-8F34-4E57-9E75-F5B28547E738}" dt="2022-10-11T09:51:01.216" v="1923" actId="47"/>
        <pc:sldMkLst>
          <pc:docMk/>
          <pc:sldMk cId="3054455488" sldId="325"/>
        </pc:sldMkLst>
      </pc:sldChg>
      <pc:sldChg chg="del">
        <pc:chgData name="Tabata Akihiro" userId="dce786f4-e27d-4707-8b5c-462080f533e8" providerId="ADAL" clId="{371E7067-8F34-4E57-9E75-F5B28547E738}" dt="2022-10-11T09:51:01.216" v="1923" actId="47"/>
        <pc:sldMkLst>
          <pc:docMk/>
          <pc:sldMk cId="2126996189" sldId="326"/>
        </pc:sldMkLst>
      </pc:sldChg>
      <pc:sldChg chg="del">
        <pc:chgData name="Tabata Akihiro" userId="dce786f4-e27d-4707-8b5c-462080f533e8" providerId="ADAL" clId="{371E7067-8F34-4E57-9E75-F5B28547E738}" dt="2022-10-11T09:51:01.216" v="1923" actId="47"/>
        <pc:sldMkLst>
          <pc:docMk/>
          <pc:sldMk cId="4133154495" sldId="328"/>
        </pc:sldMkLst>
      </pc:sldChg>
      <pc:sldChg chg="del">
        <pc:chgData name="Tabata Akihiro" userId="dce786f4-e27d-4707-8b5c-462080f533e8" providerId="ADAL" clId="{371E7067-8F34-4E57-9E75-F5B28547E738}" dt="2022-10-11T09:51:01.216" v="1923" actId="47"/>
        <pc:sldMkLst>
          <pc:docMk/>
          <pc:sldMk cId="136119025" sldId="330"/>
        </pc:sldMkLst>
      </pc:sldChg>
      <pc:sldChg chg="del">
        <pc:chgData name="Tabata Akihiro" userId="dce786f4-e27d-4707-8b5c-462080f533e8" providerId="ADAL" clId="{371E7067-8F34-4E57-9E75-F5B28547E738}" dt="2022-10-11T09:51:01.216" v="1923" actId="47"/>
        <pc:sldMkLst>
          <pc:docMk/>
          <pc:sldMk cId="2813658953" sldId="331"/>
        </pc:sldMkLst>
      </pc:sldChg>
      <pc:sldChg chg="del">
        <pc:chgData name="Tabata Akihiro" userId="dce786f4-e27d-4707-8b5c-462080f533e8" providerId="ADAL" clId="{371E7067-8F34-4E57-9E75-F5B28547E738}" dt="2022-10-11T09:51:01.216" v="1923" actId="47"/>
        <pc:sldMkLst>
          <pc:docMk/>
          <pc:sldMk cId="3059513369" sldId="332"/>
        </pc:sldMkLst>
      </pc:sldChg>
      <pc:sldChg chg="del">
        <pc:chgData name="Tabata Akihiro" userId="dce786f4-e27d-4707-8b5c-462080f533e8" providerId="ADAL" clId="{371E7067-8F34-4E57-9E75-F5B28547E738}" dt="2022-10-11T09:51:01.216" v="1923" actId="47"/>
        <pc:sldMkLst>
          <pc:docMk/>
          <pc:sldMk cId="3078751638" sldId="338"/>
        </pc:sldMkLst>
      </pc:sldChg>
      <pc:sldChg chg="del">
        <pc:chgData name="Tabata Akihiro" userId="dce786f4-e27d-4707-8b5c-462080f533e8" providerId="ADAL" clId="{371E7067-8F34-4E57-9E75-F5B28547E738}" dt="2022-10-11T09:51:01.216" v="1923" actId="47"/>
        <pc:sldMkLst>
          <pc:docMk/>
          <pc:sldMk cId="3510779112" sldId="339"/>
        </pc:sldMkLst>
      </pc:sldChg>
      <pc:sldChg chg="del">
        <pc:chgData name="Tabata Akihiro" userId="dce786f4-e27d-4707-8b5c-462080f533e8" providerId="ADAL" clId="{371E7067-8F34-4E57-9E75-F5B28547E738}" dt="2022-10-11T09:51:01.216" v="1923" actId="47"/>
        <pc:sldMkLst>
          <pc:docMk/>
          <pc:sldMk cId="2675000789" sldId="340"/>
        </pc:sldMkLst>
      </pc:sldChg>
      <pc:sldChg chg="del">
        <pc:chgData name="Tabata Akihiro" userId="dce786f4-e27d-4707-8b5c-462080f533e8" providerId="ADAL" clId="{371E7067-8F34-4E57-9E75-F5B28547E738}" dt="2022-10-11T09:51:01.216" v="1923" actId="47"/>
        <pc:sldMkLst>
          <pc:docMk/>
          <pc:sldMk cId="2740344456" sldId="341"/>
        </pc:sldMkLst>
      </pc:sldChg>
      <pc:sldChg chg="del">
        <pc:chgData name="Tabata Akihiro" userId="dce786f4-e27d-4707-8b5c-462080f533e8" providerId="ADAL" clId="{371E7067-8F34-4E57-9E75-F5B28547E738}" dt="2022-10-11T09:51:01.216" v="1923" actId="47"/>
        <pc:sldMkLst>
          <pc:docMk/>
          <pc:sldMk cId="3719922953" sldId="342"/>
        </pc:sldMkLst>
      </pc:sldChg>
      <pc:sldChg chg="del">
        <pc:chgData name="Tabata Akihiro" userId="dce786f4-e27d-4707-8b5c-462080f533e8" providerId="ADAL" clId="{371E7067-8F34-4E57-9E75-F5B28547E738}" dt="2022-10-11T09:51:01.216" v="1923" actId="47"/>
        <pc:sldMkLst>
          <pc:docMk/>
          <pc:sldMk cId="3537981747" sldId="343"/>
        </pc:sldMkLst>
      </pc:sldChg>
      <pc:sldChg chg="del">
        <pc:chgData name="Tabata Akihiro" userId="dce786f4-e27d-4707-8b5c-462080f533e8" providerId="ADAL" clId="{371E7067-8F34-4E57-9E75-F5B28547E738}" dt="2022-10-11T09:51:01.216" v="1923" actId="47"/>
        <pc:sldMkLst>
          <pc:docMk/>
          <pc:sldMk cId="2419169259" sldId="352"/>
        </pc:sldMkLst>
      </pc:sldChg>
      <pc:sldChg chg="del">
        <pc:chgData name="Tabata Akihiro" userId="dce786f4-e27d-4707-8b5c-462080f533e8" providerId="ADAL" clId="{371E7067-8F34-4E57-9E75-F5B28547E738}" dt="2022-10-11T09:51:01.216" v="1923" actId="47"/>
        <pc:sldMkLst>
          <pc:docMk/>
          <pc:sldMk cId="2583798616" sldId="353"/>
        </pc:sldMkLst>
      </pc:sldChg>
      <pc:sldChg chg="del">
        <pc:chgData name="Tabata Akihiro" userId="dce786f4-e27d-4707-8b5c-462080f533e8" providerId="ADAL" clId="{371E7067-8F34-4E57-9E75-F5B28547E738}" dt="2022-10-11T09:51:01.216" v="1923" actId="47"/>
        <pc:sldMkLst>
          <pc:docMk/>
          <pc:sldMk cId="1301037567" sldId="354"/>
        </pc:sldMkLst>
      </pc:sldChg>
      <pc:sldChg chg="del">
        <pc:chgData name="Tabata Akihiro" userId="dce786f4-e27d-4707-8b5c-462080f533e8" providerId="ADAL" clId="{371E7067-8F34-4E57-9E75-F5B28547E738}" dt="2022-10-11T09:51:01.216" v="1923" actId="47"/>
        <pc:sldMkLst>
          <pc:docMk/>
          <pc:sldMk cId="287443126" sldId="355"/>
        </pc:sldMkLst>
      </pc:sldChg>
      <pc:sldChg chg="del">
        <pc:chgData name="Tabata Akihiro" userId="dce786f4-e27d-4707-8b5c-462080f533e8" providerId="ADAL" clId="{371E7067-8F34-4E57-9E75-F5B28547E738}" dt="2022-10-11T09:51:01.216" v="1923" actId="47"/>
        <pc:sldMkLst>
          <pc:docMk/>
          <pc:sldMk cId="197410209" sldId="356"/>
        </pc:sldMkLst>
      </pc:sldChg>
      <pc:sldChg chg="del">
        <pc:chgData name="Tabata Akihiro" userId="dce786f4-e27d-4707-8b5c-462080f533e8" providerId="ADAL" clId="{371E7067-8F34-4E57-9E75-F5B28547E738}" dt="2022-10-11T09:51:01.216" v="1923" actId="47"/>
        <pc:sldMkLst>
          <pc:docMk/>
          <pc:sldMk cId="4198172361" sldId="357"/>
        </pc:sldMkLst>
      </pc:sldChg>
      <pc:sldChg chg="del">
        <pc:chgData name="Tabata Akihiro" userId="dce786f4-e27d-4707-8b5c-462080f533e8" providerId="ADAL" clId="{371E7067-8F34-4E57-9E75-F5B28547E738}" dt="2022-10-11T09:51:01.216" v="1923" actId="47"/>
        <pc:sldMkLst>
          <pc:docMk/>
          <pc:sldMk cId="276935399" sldId="358"/>
        </pc:sldMkLst>
      </pc:sldChg>
      <pc:sldChg chg="del">
        <pc:chgData name="Tabata Akihiro" userId="dce786f4-e27d-4707-8b5c-462080f533e8" providerId="ADAL" clId="{371E7067-8F34-4E57-9E75-F5B28547E738}" dt="2022-10-11T09:51:01.216" v="1923" actId="47"/>
        <pc:sldMkLst>
          <pc:docMk/>
          <pc:sldMk cId="3127809889" sldId="360"/>
        </pc:sldMkLst>
      </pc:sldChg>
      <pc:sldChg chg="del">
        <pc:chgData name="Tabata Akihiro" userId="dce786f4-e27d-4707-8b5c-462080f533e8" providerId="ADAL" clId="{371E7067-8F34-4E57-9E75-F5B28547E738}" dt="2022-10-11T09:51:01.216" v="1923" actId="47"/>
        <pc:sldMkLst>
          <pc:docMk/>
          <pc:sldMk cId="3283806704" sldId="361"/>
        </pc:sldMkLst>
      </pc:sldChg>
      <pc:sldChg chg="del">
        <pc:chgData name="Tabata Akihiro" userId="dce786f4-e27d-4707-8b5c-462080f533e8" providerId="ADAL" clId="{371E7067-8F34-4E57-9E75-F5B28547E738}" dt="2022-10-11T09:51:01.216" v="1923" actId="47"/>
        <pc:sldMkLst>
          <pc:docMk/>
          <pc:sldMk cId="1078309366" sldId="362"/>
        </pc:sldMkLst>
      </pc:sldChg>
      <pc:sldChg chg="del">
        <pc:chgData name="Tabata Akihiro" userId="dce786f4-e27d-4707-8b5c-462080f533e8" providerId="ADAL" clId="{371E7067-8F34-4E57-9E75-F5B28547E738}" dt="2022-10-11T09:51:01.216" v="1923" actId="47"/>
        <pc:sldMkLst>
          <pc:docMk/>
          <pc:sldMk cId="1132220493" sldId="363"/>
        </pc:sldMkLst>
      </pc:sldChg>
      <pc:sldChg chg="del">
        <pc:chgData name="Tabata Akihiro" userId="dce786f4-e27d-4707-8b5c-462080f533e8" providerId="ADAL" clId="{371E7067-8F34-4E57-9E75-F5B28547E738}" dt="2022-10-11T09:51:01.216" v="1923" actId="47"/>
        <pc:sldMkLst>
          <pc:docMk/>
          <pc:sldMk cId="1281633865" sldId="364"/>
        </pc:sldMkLst>
      </pc:sldChg>
      <pc:sldChg chg="del">
        <pc:chgData name="Tabata Akihiro" userId="dce786f4-e27d-4707-8b5c-462080f533e8" providerId="ADAL" clId="{371E7067-8F34-4E57-9E75-F5B28547E738}" dt="2022-10-11T09:51:01.216" v="1923" actId="47"/>
        <pc:sldMkLst>
          <pc:docMk/>
          <pc:sldMk cId="3297353189" sldId="365"/>
        </pc:sldMkLst>
      </pc:sldChg>
      <pc:sldChg chg="del">
        <pc:chgData name="Tabata Akihiro" userId="dce786f4-e27d-4707-8b5c-462080f533e8" providerId="ADAL" clId="{371E7067-8F34-4E57-9E75-F5B28547E738}" dt="2022-10-11T09:51:01.216" v="1923" actId="47"/>
        <pc:sldMkLst>
          <pc:docMk/>
          <pc:sldMk cId="343060896" sldId="367"/>
        </pc:sldMkLst>
      </pc:sldChg>
      <pc:sldChg chg="del">
        <pc:chgData name="Tabata Akihiro" userId="dce786f4-e27d-4707-8b5c-462080f533e8" providerId="ADAL" clId="{371E7067-8F34-4E57-9E75-F5B28547E738}" dt="2022-10-11T09:51:01.216" v="1923" actId="47"/>
        <pc:sldMkLst>
          <pc:docMk/>
          <pc:sldMk cId="1856604572" sldId="368"/>
        </pc:sldMkLst>
      </pc:sldChg>
      <pc:sldChg chg="del">
        <pc:chgData name="Tabata Akihiro" userId="dce786f4-e27d-4707-8b5c-462080f533e8" providerId="ADAL" clId="{371E7067-8F34-4E57-9E75-F5B28547E738}" dt="2022-10-11T09:51:01.216" v="1923" actId="47"/>
        <pc:sldMkLst>
          <pc:docMk/>
          <pc:sldMk cId="2308307609" sldId="371"/>
        </pc:sldMkLst>
      </pc:sldChg>
      <pc:sldChg chg="del">
        <pc:chgData name="Tabata Akihiro" userId="dce786f4-e27d-4707-8b5c-462080f533e8" providerId="ADAL" clId="{371E7067-8F34-4E57-9E75-F5B28547E738}" dt="2022-10-11T09:51:01.216" v="1923" actId="47"/>
        <pc:sldMkLst>
          <pc:docMk/>
          <pc:sldMk cId="2199123272" sldId="372"/>
        </pc:sldMkLst>
      </pc:sldChg>
      <pc:sldChg chg="del">
        <pc:chgData name="Tabata Akihiro" userId="dce786f4-e27d-4707-8b5c-462080f533e8" providerId="ADAL" clId="{371E7067-8F34-4E57-9E75-F5B28547E738}" dt="2022-10-11T09:51:01.216" v="1923" actId="47"/>
        <pc:sldMkLst>
          <pc:docMk/>
          <pc:sldMk cId="2506028155" sldId="373"/>
        </pc:sldMkLst>
      </pc:sldChg>
      <pc:sldChg chg="del">
        <pc:chgData name="Tabata Akihiro" userId="dce786f4-e27d-4707-8b5c-462080f533e8" providerId="ADAL" clId="{371E7067-8F34-4E57-9E75-F5B28547E738}" dt="2022-10-11T09:51:01.216" v="1923" actId="47"/>
        <pc:sldMkLst>
          <pc:docMk/>
          <pc:sldMk cId="208944439" sldId="374"/>
        </pc:sldMkLst>
      </pc:sldChg>
      <pc:sldChg chg="del">
        <pc:chgData name="Tabata Akihiro" userId="dce786f4-e27d-4707-8b5c-462080f533e8" providerId="ADAL" clId="{371E7067-8F34-4E57-9E75-F5B28547E738}" dt="2022-10-11T09:51:01.216" v="1923" actId="47"/>
        <pc:sldMkLst>
          <pc:docMk/>
          <pc:sldMk cId="1635510592" sldId="375"/>
        </pc:sldMkLst>
      </pc:sldChg>
      <pc:sldChg chg="del">
        <pc:chgData name="Tabata Akihiro" userId="dce786f4-e27d-4707-8b5c-462080f533e8" providerId="ADAL" clId="{371E7067-8F34-4E57-9E75-F5B28547E738}" dt="2022-10-11T09:51:01.216" v="1923" actId="47"/>
        <pc:sldMkLst>
          <pc:docMk/>
          <pc:sldMk cId="1230609170" sldId="376"/>
        </pc:sldMkLst>
      </pc:sldChg>
      <pc:sldChg chg="del">
        <pc:chgData name="Tabata Akihiro" userId="dce786f4-e27d-4707-8b5c-462080f533e8" providerId="ADAL" clId="{371E7067-8F34-4E57-9E75-F5B28547E738}" dt="2022-10-11T09:51:01.216" v="1923" actId="47"/>
        <pc:sldMkLst>
          <pc:docMk/>
          <pc:sldMk cId="3046391897" sldId="378"/>
        </pc:sldMkLst>
      </pc:sldChg>
      <pc:sldChg chg="del">
        <pc:chgData name="Tabata Akihiro" userId="dce786f4-e27d-4707-8b5c-462080f533e8" providerId="ADAL" clId="{371E7067-8F34-4E57-9E75-F5B28547E738}" dt="2022-10-11T09:51:01.216" v="1923" actId="47"/>
        <pc:sldMkLst>
          <pc:docMk/>
          <pc:sldMk cId="3401631423" sldId="379"/>
        </pc:sldMkLst>
      </pc:sldChg>
      <pc:sldChg chg="del">
        <pc:chgData name="Tabata Akihiro" userId="dce786f4-e27d-4707-8b5c-462080f533e8" providerId="ADAL" clId="{371E7067-8F34-4E57-9E75-F5B28547E738}" dt="2022-10-11T09:51:01.216" v="1923" actId="47"/>
        <pc:sldMkLst>
          <pc:docMk/>
          <pc:sldMk cId="1196478892" sldId="380"/>
        </pc:sldMkLst>
      </pc:sldChg>
      <pc:sldChg chg="del">
        <pc:chgData name="Tabata Akihiro" userId="dce786f4-e27d-4707-8b5c-462080f533e8" providerId="ADAL" clId="{371E7067-8F34-4E57-9E75-F5B28547E738}" dt="2022-10-11T09:51:01.216" v="1923" actId="47"/>
        <pc:sldMkLst>
          <pc:docMk/>
          <pc:sldMk cId="3209157794" sldId="385"/>
        </pc:sldMkLst>
      </pc:sldChg>
      <pc:sldChg chg="del">
        <pc:chgData name="Tabata Akihiro" userId="dce786f4-e27d-4707-8b5c-462080f533e8" providerId="ADAL" clId="{371E7067-8F34-4E57-9E75-F5B28547E738}" dt="2022-10-11T09:51:01.216" v="1923" actId="47"/>
        <pc:sldMkLst>
          <pc:docMk/>
          <pc:sldMk cId="197777228" sldId="387"/>
        </pc:sldMkLst>
      </pc:sldChg>
      <pc:sldChg chg="del">
        <pc:chgData name="Tabata Akihiro" userId="dce786f4-e27d-4707-8b5c-462080f533e8" providerId="ADAL" clId="{371E7067-8F34-4E57-9E75-F5B28547E738}" dt="2022-10-11T09:51:01.216" v="1923" actId="47"/>
        <pc:sldMkLst>
          <pc:docMk/>
          <pc:sldMk cId="272833574" sldId="388"/>
        </pc:sldMkLst>
      </pc:sldChg>
      <pc:sldChg chg="del">
        <pc:chgData name="Tabata Akihiro" userId="dce786f4-e27d-4707-8b5c-462080f533e8" providerId="ADAL" clId="{371E7067-8F34-4E57-9E75-F5B28547E738}" dt="2022-10-11T09:51:01.216" v="1923" actId="47"/>
        <pc:sldMkLst>
          <pc:docMk/>
          <pc:sldMk cId="814377870" sldId="389"/>
        </pc:sldMkLst>
      </pc:sldChg>
      <pc:sldChg chg="del">
        <pc:chgData name="Tabata Akihiro" userId="dce786f4-e27d-4707-8b5c-462080f533e8" providerId="ADAL" clId="{371E7067-8F34-4E57-9E75-F5B28547E738}" dt="2022-10-11T09:51:01.216" v="1923" actId="47"/>
        <pc:sldMkLst>
          <pc:docMk/>
          <pc:sldMk cId="5234764" sldId="390"/>
        </pc:sldMkLst>
      </pc:sldChg>
      <pc:sldChg chg="del">
        <pc:chgData name="Tabata Akihiro" userId="dce786f4-e27d-4707-8b5c-462080f533e8" providerId="ADAL" clId="{371E7067-8F34-4E57-9E75-F5B28547E738}" dt="2022-10-11T09:51:01.216" v="1923" actId="47"/>
        <pc:sldMkLst>
          <pc:docMk/>
          <pc:sldMk cId="2018455739" sldId="391"/>
        </pc:sldMkLst>
      </pc:sldChg>
      <pc:sldChg chg="del">
        <pc:chgData name="Tabata Akihiro" userId="dce786f4-e27d-4707-8b5c-462080f533e8" providerId="ADAL" clId="{371E7067-8F34-4E57-9E75-F5B28547E738}" dt="2022-10-11T09:51:01.216" v="1923" actId="47"/>
        <pc:sldMkLst>
          <pc:docMk/>
          <pc:sldMk cId="3074374746" sldId="392"/>
        </pc:sldMkLst>
      </pc:sldChg>
      <pc:sldChg chg="del">
        <pc:chgData name="Tabata Akihiro" userId="dce786f4-e27d-4707-8b5c-462080f533e8" providerId="ADAL" clId="{371E7067-8F34-4E57-9E75-F5B28547E738}" dt="2022-10-11T09:51:01.216" v="1923" actId="47"/>
        <pc:sldMkLst>
          <pc:docMk/>
          <pc:sldMk cId="2732778149" sldId="393"/>
        </pc:sldMkLst>
      </pc:sldChg>
      <pc:sldChg chg="del">
        <pc:chgData name="Tabata Akihiro" userId="dce786f4-e27d-4707-8b5c-462080f533e8" providerId="ADAL" clId="{371E7067-8F34-4E57-9E75-F5B28547E738}" dt="2022-10-11T09:51:01.216" v="1923" actId="47"/>
        <pc:sldMkLst>
          <pc:docMk/>
          <pc:sldMk cId="2818423703" sldId="394"/>
        </pc:sldMkLst>
      </pc:sldChg>
      <pc:sldChg chg="del">
        <pc:chgData name="Tabata Akihiro" userId="dce786f4-e27d-4707-8b5c-462080f533e8" providerId="ADAL" clId="{371E7067-8F34-4E57-9E75-F5B28547E738}" dt="2022-10-11T09:51:01.216" v="1923" actId="47"/>
        <pc:sldMkLst>
          <pc:docMk/>
          <pc:sldMk cId="1315592915" sldId="395"/>
        </pc:sldMkLst>
      </pc:sldChg>
      <pc:sldChg chg="modSp new del mod chgLayout">
        <pc:chgData name="Tabata Akihiro" userId="dce786f4-e27d-4707-8b5c-462080f533e8" providerId="ADAL" clId="{371E7067-8F34-4E57-9E75-F5B28547E738}" dt="2022-10-10T16:35:48.064" v="166" actId="47"/>
        <pc:sldMkLst>
          <pc:docMk/>
          <pc:sldMk cId="336565257" sldId="396"/>
        </pc:sldMkLst>
        <pc:spChg chg="mod ord">
          <ac:chgData name="Tabata Akihiro" userId="dce786f4-e27d-4707-8b5c-462080f533e8" providerId="ADAL" clId="{371E7067-8F34-4E57-9E75-F5B28547E738}" dt="2022-10-10T16:33:53.886" v="156" actId="700"/>
          <ac:spMkLst>
            <pc:docMk/>
            <pc:sldMk cId="336565257" sldId="396"/>
            <ac:spMk id="2" creationId="{824CD820-4061-B6FE-B081-B4B856CE72B4}"/>
          </ac:spMkLst>
        </pc:spChg>
        <pc:spChg chg="mod ord">
          <ac:chgData name="Tabata Akihiro" userId="dce786f4-e27d-4707-8b5c-462080f533e8" providerId="ADAL" clId="{371E7067-8F34-4E57-9E75-F5B28547E738}" dt="2022-10-10T16:33:53.886" v="156" actId="700"/>
          <ac:spMkLst>
            <pc:docMk/>
            <pc:sldMk cId="336565257" sldId="396"/>
            <ac:spMk id="3" creationId="{B1B33581-9BF1-02D5-309F-F2A873640ED1}"/>
          </ac:spMkLst>
        </pc:spChg>
        <pc:spChg chg="mod ord">
          <ac:chgData name="Tabata Akihiro" userId="dce786f4-e27d-4707-8b5c-462080f533e8" providerId="ADAL" clId="{371E7067-8F34-4E57-9E75-F5B28547E738}" dt="2022-10-10T16:33:53.886" v="156" actId="700"/>
          <ac:spMkLst>
            <pc:docMk/>
            <pc:sldMk cId="336565257" sldId="396"/>
            <ac:spMk id="4" creationId="{D673C7A6-53D1-F3F7-029B-EBA228FBB046}"/>
          </ac:spMkLst>
        </pc:spChg>
        <pc:spChg chg="mod ord">
          <ac:chgData name="Tabata Akihiro" userId="dce786f4-e27d-4707-8b5c-462080f533e8" providerId="ADAL" clId="{371E7067-8F34-4E57-9E75-F5B28547E738}" dt="2022-10-10T16:33:53.886" v="156" actId="700"/>
          <ac:spMkLst>
            <pc:docMk/>
            <pc:sldMk cId="336565257" sldId="396"/>
            <ac:spMk id="5" creationId="{582F84DD-836F-112B-0F20-034F03350231}"/>
          </ac:spMkLst>
        </pc:spChg>
        <pc:spChg chg="mod ord">
          <ac:chgData name="Tabata Akihiro" userId="dce786f4-e27d-4707-8b5c-462080f533e8" providerId="ADAL" clId="{371E7067-8F34-4E57-9E75-F5B28547E738}" dt="2022-10-10T16:33:53.886" v="156" actId="700"/>
          <ac:spMkLst>
            <pc:docMk/>
            <pc:sldMk cId="336565257" sldId="396"/>
            <ac:spMk id="6" creationId="{475D8D0A-B691-89BB-699B-2E88295695FC}"/>
          </ac:spMkLst>
        </pc:spChg>
      </pc:sldChg>
      <pc:sldChg chg="addSp delSp modSp new mod">
        <pc:chgData name="Tabata Akihiro" userId="dce786f4-e27d-4707-8b5c-462080f533e8" providerId="ADAL" clId="{371E7067-8F34-4E57-9E75-F5B28547E738}" dt="2022-10-10T16:35:33.581" v="164" actId="20577"/>
        <pc:sldMkLst>
          <pc:docMk/>
          <pc:sldMk cId="1617443690" sldId="397"/>
        </pc:sldMkLst>
        <pc:spChg chg="mod">
          <ac:chgData name="Tabata Akihiro" userId="dce786f4-e27d-4707-8b5c-462080f533e8" providerId="ADAL" clId="{371E7067-8F34-4E57-9E75-F5B28547E738}" dt="2022-10-10T16:35:25.607" v="160"/>
          <ac:spMkLst>
            <pc:docMk/>
            <pc:sldMk cId="1617443690" sldId="397"/>
            <ac:spMk id="2" creationId="{936D4C84-592F-8A81-8E41-C68797EA90EE}"/>
          </ac:spMkLst>
        </pc:spChg>
        <pc:spChg chg="mod">
          <ac:chgData name="Tabata Akihiro" userId="dce786f4-e27d-4707-8b5c-462080f533e8" providerId="ADAL" clId="{371E7067-8F34-4E57-9E75-F5B28547E738}" dt="2022-10-10T16:35:33.581" v="164" actId="20577"/>
          <ac:spMkLst>
            <pc:docMk/>
            <pc:sldMk cId="1617443690" sldId="397"/>
            <ac:spMk id="3" creationId="{B1041925-E935-445A-62EF-76F5E15BB8BA}"/>
          </ac:spMkLst>
        </pc:spChg>
        <pc:spChg chg="add del">
          <ac:chgData name="Tabata Akihiro" userId="dce786f4-e27d-4707-8b5c-462080f533e8" providerId="ADAL" clId="{371E7067-8F34-4E57-9E75-F5B28547E738}" dt="2022-10-10T16:35:30.679" v="162" actId="22"/>
          <ac:spMkLst>
            <pc:docMk/>
            <pc:sldMk cId="1617443690" sldId="397"/>
            <ac:spMk id="8" creationId="{62D88CD9-5DD5-6EFF-E63F-F13769E80EBB}"/>
          </ac:spMkLst>
        </pc:spChg>
      </pc:sldChg>
      <pc:sldChg chg="new del">
        <pc:chgData name="Tabata Akihiro" userId="dce786f4-e27d-4707-8b5c-462080f533e8" providerId="ADAL" clId="{371E7067-8F34-4E57-9E75-F5B28547E738}" dt="2022-10-10T16:34:21.193" v="158" actId="680"/>
        <pc:sldMkLst>
          <pc:docMk/>
          <pc:sldMk cId="2230081301" sldId="397"/>
        </pc:sldMkLst>
      </pc:sldChg>
      <pc:sldChg chg="modSp new mod">
        <pc:chgData name="Tabata Akihiro" userId="dce786f4-e27d-4707-8b5c-462080f533e8" providerId="ADAL" clId="{371E7067-8F34-4E57-9E75-F5B28547E738}" dt="2022-10-11T14:06:45.633" v="4348" actId="113"/>
        <pc:sldMkLst>
          <pc:docMk/>
          <pc:sldMk cId="2457389058" sldId="398"/>
        </pc:sldMkLst>
        <pc:spChg chg="mod">
          <ac:chgData name="Tabata Akihiro" userId="dce786f4-e27d-4707-8b5c-462080f533e8" providerId="ADAL" clId="{371E7067-8F34-4E57-9E75-F5B28547E738}" dt="2022-10-11T09:41:28.706" v="1433" actId="120"/>
          <ac:spMkLst>
            <pc:docMk/>
            <pc:sldMk cId="2457389058" sldId="398"/>
            <ac:spMk id="2" creationId="{B05A01DF-341C-0D7D-B4BF-B4A0E629362D}"/>
          </ac:spMkLst>
        </pc:spChg>
        <pc:spChg chg="mod">
          <ac:chgData name="Tabata Akihiro" userId="dce786f4-e27d-4707-8b5c-462080f533e8" providerId="ADAL" clId="{371E7067-8F34-4E57-9E75-F5B28547E738}" dt="2022-10-11T14:06:45.633" v="4348" actId="113"/>
          <ac:spMkLst>
            <pc:docMk/>
            <pc:sldMk cId="2457389058" sldId="398"/>
            <ac:spMk id="3" creationId="{01E28DBF-689C-6DE0-709B-06FDB979088A}"/>
          </ac:spMkLst>
        </pc:spChg>
      </pc:sldChg>
      <pc:sldChg chg="addSp delSp modSp new mod">
        <pc:chgData name="Tabata Akihiro" userId="dce786f4-e27d-4707-8b5c-462080f533e8" providerId="ADAL" clId="{371E7067-8F34-4E57-9E75-F5B28547E738}" dt="2022-10-12T01:02:54.150" v="11711" actId="113"/>
        <pc:sldMkLst>
          <pc:docMk/>
          <pc:sldMk cId="4253471771" sldId="399"/>
        </pc:sldMkLst>
        <pc:spChg chg="mod">
          <ac:chgData name="Tabata Akihiro" userId="dce786f4-e27d-4707-8b5c-462080f533e8" providerId="ADAL" clId="{371E7067-8F34-4E57-9E75-F5B28547E738}" dt="2022-10-11T09:41:28.223" v="1432" actId="120"/>
          <ac:spMkLst>
            <pc:docMk/>
            <pc:sldMk cId="4253471771" sldId="399"/>
            <ac:spMk id="2" creationId="{BE8FBAC3-F5EB-82C3-BE8D-54BBD15A81C3}"/>
          </ac:spMkLst>
        </pc:spChg>
        <pc:spChg chg="mod">
          <ac:chgData name="Tabata Akihiro" userId="dce786f4-e27d-4707-8b5c-462080f533e8" providerId="ADAL" clId="{371E7067-8F34-4E57-9E75-F5B28547E738}" dt="2022-10-12T01:02:54.150" v="11711" actId="113"/>
          <ac:spMkLst>
            <pc:docMk/>
            <pc:sldMk cId="4253471771" sldId="399"/>
            <ac:spMk id="3" creationId="{58A1A4BF-78F4-439A-DFBC-6F149E875E07}"/>
          </ac:spMkLst>
        </pc:spChg>
        <pc:spChg chg="add del mod">
          <ac:chgData name="Tabata Akihiro" userId="dce786f4-e27d-4707-8b5c-462080f533e8" providerId="ADAL" clId="{371E7067-8F34-4E57-9E75-F5B28547E738}" dt="2022-10-11T15:33:39.351" v="6608" actId="164"/>
          <ac:spMkLst>
            <pc:docMk/>
            <pc:sldMk cId="4253471771" sldId="399"/>
            <ac:spMk id="8" creationId="{45F761FB-6FCC-59F8-45D4-13ADBA0A85E5}"/>
          </ac:spMkLst>
        </pc:spChg>
        <pc:spChg chg="add del mod">
          <ac:chgData name="Tabata Akihiro" userId="dce786f4-e27d-4707-8b5c-462080f533e8" providerId="ADAL" clId="{371E7067-8F34-4E57-9E75-F5B28547E738}" dt="2022-10-11T09:23:45.628" v="958" actId="478"/>
          <ac:spMkLst>
            <pc:docMk/>
            <pc:sldMk cId="4253471771" sldId="399"/>
            <ac:spMk id="9" creationId="{A86B15BA-297F-01F8-41C5-BC4340965CDF}"/>
          </ac:spMkLst>
        </pc:spChg>
        <pc:spChg chg="add mod">
          <ac:chgData name="Tabata Akihiro" userId="dce786f4-e27d-4707-8b5c-462080f533e8" providerId="ADAL" clId="{371E7067-8F34-4E57-9E75-F5B28547E738}" dt="2022-10-11T15:33:39.351" v="6608" actId="164"/>
          <ac:spMkLst>
            <pc:docMk/>
            <pc:sldMk cId="4253471771" sldId="399"/>
            <ac:spMk id="10" creationId="{0DC2B40E-7F39-DC14-6CA1-E084D7C066F2}"/>
          </ac:spMkLst>
        </pc:spChg>
        <pc:grpChg chg="add mod">
          <ac:chgData name="Tabata Akihiro" userId="dce786f4-e27d-4707-8b5c-462080f533e8" providerId="ADAL" clId="{371E7067-8F34-4E57-9E75-F5B28547E738}" dt="2022-10-11T15:33:39.351" v="6608" actId="164"/>
          <ac:grpSpMkLst>
            <pc:docMk/>
            <pc:sldMk cId="4253471771" sldId="399"/>
            <ac:grpSpMk id="11" creationId="{215BCD89-C437-D0EE-2A68-8764E021747A}"/>
          </ac:grpSpMkLst>
        </pc:grpChg>
      </pc:sldChg>
      <pc:sldChg chg="addSp delSp modSp new mod">
        <pc:chgData name="Tabata Akihiro" userId="dce786f4-e27d-4707-8b5c-462080f533e8" providerId="ADAL" clId="{371E7067-8F34-4E57-9E75-F5B28547E738}" dt="2022-10-11T15:58:10" v="7408" actId="164"/>
        <pc:sldMkLst>
          <pc:docMk/>
          <pc:sldMk cId="858851679" sldId="400"/>
        </pc:sldMkLst>
        <pc:spChg chg="mod">
          <ac:chgData name="Tabata Akihiro" userId="dce786f4-e27d-4707-8b5c-462080f533e8" providerId="ADAL" clId="{371E7067-8F34-4E57-9E75-F5B28547E738}" dt="2022-10-11T09:41:27.380" v="1431" actId="120"/>
          <ac:spMkLst>
            <pc:docMk/>
            <pc:sldMk cId="858851679" sldId="400"/>
            <ac:spMk id="2" creationId="{69F886E9-5D84-A4CF-76F7-027E84CFED30}"/>
          </ac:spMkLst>
        </pc:spChg>
        <pc:spChg chg="mod">
          <ac:chgData name="Tabata Akihiro" userId="dce786f4-e27d-4707-8b5c-462080f533e8" providerId="ADAL" clId="{371E7067-8F34-4E57-9E75-F5B28547E738}" dt="2022-10-11T10:57:48.853" v="3800" actId="6549"/>
          <ac:spMkLst>
            <pc:docMk/>
            <pc:sldMk cId="858851679" sldId="400"/>
            <ac:spMk id="3" creationId="{8E1947DC-667C-379C-0D25-6E3EEDBDFE2A}"/>
          </ac:spMkLst>
        </pc:spChg>
        <pc:spChg chg="add mod ord topLvl">
          <ac:chgData name="Tabata Akihiro" userId="dce786f4-e27d-4707-8b5c-462080f533e8" providerId="ADAL" clId="{371E7067-8F34-4E57-9E75-F5B28547E738}" dt="2022-10-11T15:57:24.207" v="7398" actId="165"/>
          <ac:spMkLst>
            <pc:docMk/>
            <pc:sldMk cId="858851679" sldId="400"/>
            <ac:spMk id="14" creationId="{948D51E5-35FD-D414-8700-EC9069B9091A}"/>
          </ac:spMkLst>
        </pc:spChg>
        <pc:spChg chg="add del mod">
          <ac:chgData name="Tabata Akihiro" userId="dce786f4-e27d-4707-8b5c-462080f533e8" providerId="ADAL" clId="{371E7067-8F34-4E57-9E75-F5B28547E738}" dt="2022-10-11T10:33:00.274" v="3114"/>
          <ac:spMkLst>
            <pc:docMk/>
            <pc:sldMk cId="858851679" sldId="400"/>
            <ac:spMk id="17" creationId="{2B0DCAE9-7E78-BFF0-76BF-C310E74B7178}"/>
          </ac:spMkLst>
        </pc:spChg>
        <pc:spChg chg="add del mod topLvl">
          <ac:chgData name="Tabata Akihiro" userId="dce786f4-e27d-4707-8b5c-462080f533e8" providerId="ADAL" clId="{371E7067-8F34-4E57-9E75-F5B28547E738}" dt="2022-10-11T15:57:24.207" v="7398" actId="165"/>
          <ac:spMkLst>
            <pc:docMk/>
            <pc:sldMk cId="858851679" sldId="400"/>
            <ac:spMk id="18" creationId="{307EDEFA-13F6-B70E-46CC-4176851438F1}"/>
          </ac:spMkLst>
        </pc:spChg>
        <pc:spChg chg="add mod topLvl">
          <ac:chgData name="Tabata Akihiro" userId="dce786f4-e27d-4707-8b5c-462080f533e8" providerId="ADAL" clId="{371E7067-8F34-4E57-9E75-F5B28547E738}" dt="2022-10-11T15:57:24.207" v="7398" actId="165"/>
          <ac:spMkLst>
            <pc:docMk/>
            <pc:sldMk cId="858851679" sldId="400"/>
            <ac:spMk id="19" creationId="{6022388C-1430-242F-1B0A-D4F819220BD5}"/>
          </ac:spMkLst>
        </pc:spChg>
        <pc:spChg chg="add mod topLvl">
          <ac:chgData name="Tabata Akihiro" userId="dce786f4-e27d-4707-8b5c-462080f533e8" providerId="ADAL" clId="{371E7067-8F34-4E57-9E75-F5B28547E738}" dt="2022-10-11T15:57:24.207" v="7398" actId="165"/>
          <ac:spMkLst>
            <pc:docMk/>
            <pc:sldMk cId="858851679" sldId="400"/>
            <ac:spMk id="20" creationId="{106BB532-F2C4-3D83-F1D4-E202264827CB}"/>
          </ac:spMkLst>
        </pc:spChg>
        <pc:spChg chg="add del mod">
          <ac:chgData name="Tabata Akihiro" userId="dce786f4-e27d-4707-8b5c-462080f533e8" providerId="ADAL" clId="{371E7067-8F34-4E57-9E75-F5B28547E738}" dt="2022-10-11T10:41:52.590" v="3341" actId="478"/>
          <ac:spMkLst>
            <pc:docMk/>
            <pc:sldMk cId="858851679" sldId="400"/>
            <ac:spMk id="21" creationId="{781BCEA1-A13A-2DA4-C783-8BA05174F416}"/>
          </ac:spMkLst>
        </pc:spChg>
        <pc:spChg chg="add mod topLvl">
          <ac:chgData name="Tabata Akihiro" userId="dce786f4-e27d-4707-8b5c-462080f533e8" providerId="ADAL" clId="{371E7067-8F34-4E57-9E75-F5B28547E738}" dt="2022-10-11T15:57:58.862" v="7406" actId="164"/>
          <ac:spMkLst>
            <pc:docMk/>
            <pc:sldMk cId="858851679" sldId="400"/>
            <ac:spMk id="22" creationId="{A58FF619-0D54-D17E-CC7C-B1C88856A100}"/>
          </ac:spMkLst>
        </pc:spChg>
        <pc:spChg chg="add mod topLvl">
          <ac:chgData name="Tabata Akihiro" userId="dce786f4-e27d-4707-8b5c-462080f533e8" providerId="ADAL" clId="{371E7067-8F34-4E57-9E75-F5B28547E738}" dt="2022-10-11T15:58:05.121" v="7407" actId="164"/>
          <ac:spMkLst>
            <pc:docMk/>
            <pc:sldMk cId="858851679" sldId="400"/>
            <ac:spMk id="23" creationId="{7CA14E53-616A-6440-491F-515328BB2890}"/>
          </ac:spMkLst>
        </pc:spChg>
        <pc:spChg chg="add mod ord">
          <ac:chgData name="Tabata Akihiro" userId="dce786f4-e27d-4707-8b5c-462080f533e8" providerId="ADAL" clId="{371E7067-8F34-4E57-9E75-F5B28547E738}" dt="2022-10-11T15:57:24.207" v="7398" actId="165"/>
          <ac:spMkLst>
            <pc:docMk/>
            <pc:sldMk cId="858851679" sldId="400"/>
            <ac:spMk id="25" creationId="{7040247D-1CD5-C77F-BB4D-FC1EDB29CAF6}"/>
          </ac:spMkLst>
        </pc:spChg>
        <pc:spChg chg="add mod">
          <ac:chgData name="Tabata Akihiro" userId="dce786f4-e27d-4707-8b5c-462080f533e8" providerId="ADAL" clId="{371E7067-8F34-4E57-9E75-F5B28547E738}" dt="2022-10-11T15:57:58.862" v="7406" actId="164"/>
          <ac:spMkLst>
            <pc:docMk/>
            <pc:sldMk cId="858851679" sldId="400"/>
            <ac:spMk id="32" creationId="{DD41B909-AAED-4BE6-3EF6-BEFA21574A9B}"/>
          </ac:spMkLst>
        </pc:spChg>
        <pc:grpChg chg="add del mod">
          <ac:chgData name="Tabata Akihiro" userId="dce786f4-e27d-4707-8b5c-462080f533e8" providerId="ADAL" clId="{371E7067-8F34-4E57-9E75-F5B28547E738}" dt="2022-10-11T14:43:04.298" v="4822" actId="165"/>
          <ac:grpSpMkLst>
            <pc:docMk/>
            <pc:sldMk cId="858851679" sldId="400"/>
            <ac:grpSpMk id="24" creationId="{C2A21ADA-C65E-36C4-A5E4-6A5D236D578B}"/>
          </ac:grpSpMkLst>
        </pc:grpChg>
        <pc:grpChg chg="add mod topLvl">
          <ac:chgData name="Tabata Akihiro" userId="dce786f4-e27d-4707-8b5c-462080f533e8" providerId="ADAL" clId="{371E7067-8F34-4E57-9E75-F5B28547E738}" dt="2022-10-11T15:58:10" v="7408" actId="164"/>
          <ac:grpSpMkLst>
            <pc:docMk/>
            <pc:sldMk cId="858851679" sldId="400"/>
            <ac:grpSpMk id="26" creationId="{CB614C77-6D7E-9E38-9007-07536BDB12A5}"/>
          </ac:grpSpMkLst>
        </pc:grpChg>
        <pc:grpChg chg="add mod topLvl">
          <ac:chgData name="Tabata Akihiro" userId="dce786f4-e27d-4707-8b5c-462080f533e8" providerId="ADAL" clId="{371E7067-8F34-4E57-9E75-F5B28547E738}" dt="2022-10-11T15:58:10" v="7408" actId="164"/>
          <ac:grpSpMkLst>
            <pc:docMk/>
            <pc:sldMk cId="858851679" sldId="400"/>
            <ac:grpSpMk id="27" creationId="{EE9A6939-1F52-F238-EED2-CD45FB106D66}"/>
          </ac:grpSpMkLst>
        </pc:grpChg>
        <pc:grpChg chg="add del mod topLvl">
          <ac:chgData name="Tabata Akihiro" userId="dce786f4-e27d-4707-8b5c-462080f533e8" providerId="ADAL" clId="{371E7067-8F34-4E57-9E75-F5B28547E738}" dt="2022-10-11T15:57:27.465" v="7399" actId="165"/>
          <ac:grpSpMkLst>
            <pc:docMk/>
            <pc:sldMk cId="858851679" sldId="400"/>
            <ac:grpSpMk id="28" creationId="{3FA401C0-D6B6-8A70-5E8B-436ACADC9338}"/>
          </ac:grpSpMkLst>
        </pc:grpChg>
        <pc:grpChg chg="add mod">
          <ac:chgData name="Tabata Akihiro" userId="dce786f4-e27d-4707-8b5c-462080f533e8" providerId="ADAL" clId="{371E7067-8F34-4E57-9E75-F5B28547E738}" dt="2022-10-11T15:57:24.207" v="7398" actId="165"/>
          <ac:grpSpMkLst>
            <pc:docMk/>
            <pc:sldMk cId="858851679" sldId="400"/>
            <ac:grpSpMk id="29" creationId="{1245288E-B0D2-DFD0-AA1D-D47BF8BD788F}"/>
          </ac:grpSpMkLst>
        </pc:grpChg>
        <pc:grpChg chg="add mod topLvl">
          <ac:chgData name="Tabata Akihiro" userId="dce786f4-e27d-4707-8b5c-462080f533e8" providerId="ADAL" clId="{371E7067-8F34-4E57-9E75-F5B28547E738}" dt="2022-10-11T15:58:10" v="7408" actId="164"/>
          <ac:grpSpMkLst>
            <pc:docMk/>
            <pc:sldMk cId="858851679" sldId="400"/>
            <ac:grpSpMk id="30" creationId="{9E193BBC-16F3-ED75-6294-B8032F18AB33}"/>
          </ac:grpSpMkLst>
        </pc:grpChg>
        <pc:grpChg chg="add del mod">
          <ac:chgData name="Tabata Akihiro" userId="dce786f4-e27d-4707-8b5c-462080f533e8" providerId="ADAL" clId="{371E7067-8F34-4E57-9E75-F5B28547E738}" dt="2022-10-11T15:57:24.207" v="7398" actId="165"/>
          <ac:grpSpMkLst>
            <pc:docMk/>
            <pc:sldMk cId="858851679" sldId="400"/>
            <ac:grpSpMk id="31" creationId="{BD36DBC7-2B9E-3BF4-832C-A0E498EE64E6}"/>
          </ac:grpSpMkLst>
        </pc:grpChg>
        <pc:grpChg chg="add mod">
          <ac:chgData name="Tabata Akihiro" userId="dce786f4-e27d-4707-8b5c-462080f533e8" providerId="ADAL" clId="{371E7067-8F34-4E57-9E75-F5B28547E738}" dt="2022-10-11T15:58:10" v="7408" actId="164"/>
          <ac:grpSpMkLst>
            <pc:docMk/>
            <pc:sldMk cId="858851679" sldId="400"/>
            <ac:grpSpMk id="33" creationId="{B5F5BA21-5EFF-83B7-7DB0-3BCF5E64525E}"/>
          </ac:grpSpMkLst>
        </pc:grpChg>
        <pc:grpChg chg="add mod">
          <ac:chgData name="Tabata Akihiro" userId="dce786f4-e27d-4707-8b5c-462080f533e8" providerId="ADAL" clId="{371E7067-8F34-4E57-9E75-F5B28547E738}" dt="2022-10-11T15:58:10" v="7408" actId="164"/>
          <ac:grpSpMkLst>
            <pc:docMk/>
            <pc:sldMk cId="858851679" sldId="400"/>
            <ac:grpSpMk id="34" creationId="{6574E6C8-A13D-5F24-8D39-132AA250A92F}"/>
          </ac:grpSpMkLst>
        </pc:grpChg>
        <pc:grpChg chg="add mod">
          <ac:chgData name="Tabata Akihiro" userId="dce786f4-e27d-4707-8b5c-462080f533e8" providerId="ADAL" clId="{371E7067-8F34-4E57-9E75-F5B28547E738}" dt="2022-10-11T15:58:10" v="7408" actId="164"/>
          <ac:grpSpMkLst>
            <pc:docMk/>
            <pc:sldMk cId="858851679" sldId="400"/>
            <ac:grpSpMk id="35" creationId="{CC8884CB-78B1-05E5-6954-1B5668964117}"/>
          </ac:grpSpMkLst>
        </pc:grpChg>
        <pc:picChg chg="add mod topLvl">
          <ac:chgData name="Tabata Akihiro" userId="dce786f4-e27d-4707-8b5c-462080f533e8" providerId="ADAL" clId="{371E7067-8F34-4E57-9E75-F5B28547E738}" dt="2022-10-11T15:57:24.207" v="7398" actId="165"/>
          <ac:picMkLst>
            <pc:docMk/>
            <pc:sldMk cId="858851679" sldId="400"/>
            <ac:picMk id="9" creationId="{D057121A-F1FD-2AD7-16AB-C39F090E607C}"/>
          </ac:picMkLst>
        </pc:picChg>
        <pc:picChg chg="add mod ord topLvl">
          <ac:chgData name="Tabata Akihiro" userId="dce786f4-e27d-4707-8b5c-462080f533e8" providerId="ADAL" clId="{371E7067-8F34-4E57-9E75-F5B28547E738}" dt="2022-10-11T15:57:24.207" v="7398" actId="165"/>
          <ac:picMkLst>
            <pc:docMk/>
            <pc:sldMk cId="858851679" sldId="400"/>
            <ac:picMk id="11" creationId="{D6543636-B25B-EEAF-C248-310C685CE510}"/>
          </ac:picMkLst>
        </pc:picChg>
        <pc:picChg chg="add mod topLvl">
          <ac:chgData name="Tabata Akihiro" userId="dce786f4-e27d-4707-8b5c-462080f533e8" providerId="ADAL" clId="{371E7067-8F34-4E57-9E75-F5B28547E738}" dt="2022-10-11T15:58:05.121" v="7407" actId="164"/>
          <ac:picMkLst>
            <pc:docMk/>
            <pc:sldMk cId="858851679" sldId="400"/>
            <ac:picMk id="13" creationId="{7A726384-D810-0D00-1C61-E8A5BB8CF5AC}"/>
          </ac:picMkLst>
        </pc:picChg>
        <pc:picChg chg="add mod topLvl">
          <ac:chgData name="Tabata Akihiro" userId="dce786f4-e27d-4707-8b5c-462080f533e8" providerId="ADAL" clId="{371E7067-8F34-4E57-9E75-F5B28547E738}" dt="2022-10-11T15:57:24.207" v="7398" actId="165"/>
          <ac:picMkLst>
            <pc:docMk/>
            <pc:sldMk cId="858851679" sldId="400"/>
            <ac:picMk id="16" creationId="{550427C8-2780-1F7D-AA31-B7AFB8739D58}"/>
          </ac:picMkLst>
        </pc:picChg>
      </pc:sldChg>
      <pc:sldChg chg="addSp modSp new del mod ord">
        <pc:chgData name="Tabata Akihiro" userId="dce786f4-e27d-4707-8b5c-462080f533e8" providerId="ADAL" clId="{371E7067-8F34-4E57-9E75-F5B28547E738}" dt="2022-10-11T14:32:04.990" v="4721" actId="47"/>
        <pc:sldMkLst>
          <pc:docMk/>
          <pc:sldMk cId="2190399209" sldId="401"/>
        </pc:sldMkLst>
        <pc:spChg chg="mod">
          <ac:chgData name="Tabata Akihiro" userId="dce786f4-e27d-4707-8b5c-462080f533e8" providerId="ADAL" clId="{371E7067-8F34-4E57-9E75-F5B28547E738}" dt="2022-10-11T09:37:04.412" v="1358" actId="6549"/>
          <ac:spMkLst>
            <pc:docMk/>
            <pc:sldMk cId="2190399209" sldId="401"/>
            <ac:spMk id="2" creationId="{A28F9BD2-9886-D489-AAB7-952B0D17681E}"/>
          </ac:spMkLst>
        </pc:spChg>
        <pc:spChg chg="mod">
          <ac:chgData name="Tabata Akihiro" userId="dce786f4-e27d-4707-8b5c-462080f533e8" providerId="ADAL" clId="{371E7067-8F34-4E57-9E75-F5B28547E738}" dt="2022-10-11T10:46:50.339" v="3513" actId="20577"/>
          <ac:spMkLst>
            <pc:docMk/>
            <pc:sldMk cId="2190399209" sldId="401"/>
            <ac:spMk id="3" creationId="{265FC544-9003-6644-2FA5-ECEEA3AA8F2D}"/>
          </ac:spMkLst>
        </pc:spChg>
        <pc:spChg chg="add mod">
          <ac:chgData name="Tabata Akihiro" userId="dce786f4-e27d-4707-8b5c-462080f533e8" providerId="ADAL" clId="{371E7067-8F34-4E57-9E75-F5B28547E738}" dt="2022-10-11T10:59:26.351" v="3904" actId="120"/>
          <ac:spMkLst>
            <pc:docMk/>
            <pc:sldMk cId="2190399209" sldId="401"/>
            <ac:spMk id="12" creationId="{BE64A065-43E8-1D66-AC93-2E44FA12D32F}"/>
          </ac:spMkLst>
        </pc:spChg>
        <pc:spChg chg="add mod">
          <ac:chgData name="Tabata Akihiro" userId="dce786f4-e27d-4707-8b5c-462080f533e8" providerId="ADAL" clId="{371E7067-8F34-4E57-9E75-F5B28547E738}" dt="2022-10-11T10:59:41.024" v="3907" actId="20577"/>
          <ac:spMkLst>
            <pc:docMk/>
            <pc:sldMk cId="2190399209" sldId="401"/>
            <ac:spMk id="13" creationId="{6C4B8F6A-7782-EA21-0561-F8C9CA5D5FA3}"/>
          </ac:spMkLst>
        </pc:spChg>
        <pc:spChg chg="add mod">
          <ac:chgData name="Tabata Akihiro" userId="dce786f4-e27d-4707-8b5c-462080f533e8" providerId="ADAL" clId="{371E7067-8F34-4E57-9E75-F5B28547E738}" dt="2022-10-11T11:00:07.700" v="3977" actId="14100"/>
          <ac:spMkLst>
            <pc:docMk/>
            <pc:sldMk cId="2190399209" sldId="401"/>
            <ac:spMk id="16" creationId="{FCF200C4-9E03-0E6C-00A4-0C0CA89A45AB}"/>
          </ac:spMkLst>
        </pc:spChg>
        <pc:picChg chg="add mod">
          <ac:chgData name="Tabata Akihiro" userId="dce786f4-e27d-4707-8b5c-462080f533e8" providerId="ADAL" clId="{371E7067-8F34-4E57-9E75-F5B28547E738}" dt="2022-10-11T10:54:25.791" v="3755" actId="1076"/>
          <ac:picMkLst>
            <pc:docMk/>
            <pc:sldMk cId="2190399209" sldId="401"/>
            <ac:picMk id="9" creationId="{48EDBBE9-5552-36AE-6258-E7424450451E}"/>
          </ac:picMkLst>
        </pc:picChg>
        <pc:picChg chg="add mod">
          <ac:chgData name="Tabata Akihiro" userId="dce786f4-e27d-4707-8b5c-462080f533e8" providerId="ADAL" clId="{371E7067-8F34-4E57-9E75-F5B28547E738}" dt="2022-10-11T10:54:42.892" v="3756" actId="1076"/>
          <ac:picMkLst>
            <pc:docMk/>
            <pc:sldMk cId="2190399209" sldId="401"/>
            <ac:picMk id="11" creationId="{CD4F2D57-619F-C7A6-9095-8E09E6617393}"/>
          </ac:picMkLst>
        </pc:picChg>
        <pc:picChg chg="add mod">
          <ac:chgData name="Tabata Akihiro" userId="dce786f4-e27d-4707-8b5c-462080f533e8" providerId="ADAL" clId="{371E7067-8F34-4E57-9E75-F5B28547E738}" dt="2022-10-11T10:57:13.484" v="3772" actId="1076"/>
          <ac:picMkLst>
            <pc:docMk/>
            <pc:sldMk cId="2190399209" sldId="401"/>
            <ac:picMk id="15" creationId="{9E4652F0-EBD8-8479-1F14-A21F4CF964FB}"/>
          </ac:picMkLst>
        </pc:picChg>
      </pc:sldChg>
      <pc:sldChg chg="modSp new del mod">
        <pc:chgData name="Tabata Akihiro" userId="dce786f4-e27d-4707-8b5c-462080f533e8" providerId="ADAL" clId="{371E7067-8F34-4E57-9E75-F5B28547E738}" dt="2022-10-11T14:48:19.530" v="4851" actId="47"/>
        <pc:sldMkLst>
          <pc:docMk/>
          <pc:sldMk cId="3619244860" sldId="402"/>
        </pc:sldMkLst>
        <pc:spChg chg="mod">
          <ac:chgData name="Tabata Akihiro" userId="dce786f4-e27d-4707-8b5c-462080f533e8" providerId="ADAL" clId="{371E7067-8F34-4E57-9E75-F5B28547E738}" dt="2022-10-11T09:40:05.488" v="1427"/>
          <ac:spMkLst>
            <pc:docMk/>
            <pc:sldMk cId="3619244860" sldId="402"/>
            <ac:spMk id="2" creationId="{D8E10488-2DE3-0456-A28C-EA149CF412C6}"/>
          </ac:spMkLst>
        </pc:spChg>
        <pc:spChg chg="mod">
          <ac:chgData name="Tabata Akihiro" userId="dce786f4-e27d-4707-8b5c-462080f533e8" providerId="ADAL" clId="{371E7067-8F34-4E57-9E75-F5B28547E738}" dt="2022-10-11T10:10:29.958" v="2674" actId="20577"/>
          <ac:spMkLst>
            <pc:docMk/>
            <pc:sldMk cId="3619244860" sldId="402"/>
            <ac:spMk id="3" creationId="{82F5BCF0-D2BF-E7CB-EA91-8C11C9D34715}"/>
          </ac:spMkLst>
        </pc:spChg>
      </pc:sldChg>
      <pc:sldChg chg="modSp new del mod">
        <pc:chgData name="Tabata Akihiro" userId="dce786f4-e27d-4707-8b5c-462080f533e8" providerId="ADAL" clId="{371E7067-8F34-4E57-9E75-F5B28547E738}" dt="2022-10-11T14:48:38.671" v="4855" actId="47"/>
        <pc:sldMkLst>
          <pc:docMk/>
          <pc:sldMk cId="1255950356" sldId="403"/>
        </pc:sldMkLst>
        <pc:spChg chg="mod">
          <ac:chgData name="Tabata Akihiro" userId="dce786f4-e27d-4707-8b5c-462080f533e8" providerId="ADAL" clId="{371E7067-8F34-4E57-9E75-F5B28547E738}" dt="2022-10-11T10:11:11.810" v="2675"/>
          <ac:spMkLst>
            <pc:docMk/>
            <pc:sldMk cId="1255950356" sldId="403"/>
            <ac:spMk id="2" creationId="{3A801DF9-CACC-6A1F-6BE9-B9C9B97259DB}"/>
          </ac:spMkLst>
        </pc:spChg>
        <pc:spChg chg="mod">
          <ac:chgData name="Tabata Akihiro" userId="dce786f4-e27d-4707-8b5c-462080f533e8" providerId="ADAL" clId="{371E7067-8F34-4E57-9E75-F5B28547E738}" dt="2022-10-11T14:48:28.935" v="4853" actId="21"/>
          <ac:spMkLst>
            <pc:docMk/>
            <pc:sldMk cId="1255950356" sldId="403"/>
            <ac:spMk id="3" creationId="{5D226901-4F21-85CB-A8F1-7C6069E97EA6}"/>
          </ac:spMkLst>
        </pc:spChg>
      </pc:sldChg>
      <pc:sldChg chg="modSp new del mod">
        <pc:chgData name="Tabata Akihiro" userId="dce786f4-e27d-4707-8b5c-462080f533e8" providerId="ADAL" clId="{371E7067-8F34-4E57-9E75-F5B28547E738}" dt="2022-10-11T14:32:23.425" v="4723" actId="47"/>
        <pc:sldMkLst>
          <pc:docMk/>
          <pc:sldMk cId="1235407714" sldId="404"/>
        </pc:sldMkLst>
        <pc:spChg chg="mod">
          <ac:chgData name="Tabata Akihiro" userId="dce786f4-e27d-4707-8b5c-462080f533e8" providerId="ADAL" clId="{371E7067-8F34-4E57-9E75-F5B28547E738}" dt="2022-10-11T10:12:28.453" v="2718"/>
          <ac:spMkLst>
            <pc:docMk/>
            <pc:sldMk cId="1235407714" sldId="404"/>
            <ac:spMk id="2" creationId="{C0A87C8D-D2D4-8A74-3385-0D40E5C880AF}"/>
          </ac:spMkLst>
        </pc:spChg>
      </pc:sldChg>
      <pc:sldChg chg="modSp new mod">
        <pc:chgData name="Tabata Akihiro" userId="dce786f4-e27d-4707-8b5c-462080f533e8" providerId="ADAL" clId="{371E7067-8F34-4E57-9E75-F5B28547E738}" dt="2022-10-11T16:19:25.910" v="8366" actId="6549"/>
        <pc:sldMkLst>
          <pc:docMk/>
          <pc:sldMk cId="1162613285" sldId="405"/>
        </pc:sldMkLst>
        <pc:spChg chg="mod">
          <ac:chgData name="Tabata Akihiro" userId="dce786f4-e27d-4707-8b5c-462080f533e8" providerId="ADAL" clId="{371E7067-8F34-4E57-9E75-F5B28547E738}" dt="2022-10-11T09:48:45.980" v="1836" actId="6549"/>
          <ac:spMkLst>
            <pc:docMk/>
            <pc:sldMk cId="1162613285" sldId="405"/>
            <ac:spMk id="2" creationId="{0D9B628A-24EC-A68C-4AEA-39BFE86DA5F6}"/>
          </ac:spMkLst>
        </pc:spChg>
        <pc:spChg chg="mod">
          <ac:chgData name="Tabata Akihiro" userId="dce786f4-e27d-4707-8b5c-462080f533e8" providerId="ADAL" clId="{371E7067-8F34-4E57-9E75-F5B28547E738}" dt="2022-10-11T16:19:25.910" v="8366" actId="6549"/>
          <ac:spMkLst>
            <pc:docMk/>
            <pc:sldMk cId="1162613285" sldId="405"/>
            <ac:spMk id="3" creationId="{81E197F7-55DB-712B-A5D7-51DB3F2AE498}"/>
          </ac:spMkLst>
        </pc:spChg>
      </pc:sldChg>
      <pc:sldChg chg="modSp new mod">
        <pc:chgData name="Tabata Akihiro" userId="dce786f4-e27d-4707-8b5c-462080f533e8" providerId="ADAL" clId="{371E7067-8F34-4E57-9E75-F5B28547E738}" dt="2022-10-11T16:54:13.071" v="10015" actId="14"/>
        <pc:sldMkLst>
          <pc:docMk/>
          <pc:sldMk cId="168224289" sldId="406"/>
        </pc:sldMkLst>
        <pc:spChg chg="mod">
          <ac:chgData name="Tabata Akihiro" userId="dce786f4-e27d-4707-8b5c-462080f533e8" providerId="ADAL" clId="{371E7067-8F34-4E57-9E75-F5B28547E738}" dt="2022-10-11T16:27:32.874" v="8798" actId="20577"/>
          <ac:spMkLst>
            <pc:docMk/>
            <pc:sldMk cId="168224289" sldId="406"/>
            <ac:spMk id="2" creationId="{46D93C33-EDD6-8B49-E6E1-06FA9669DD22}"/>
          </ac:spMkLst>
        </pc:spChg>
        <pc:spChg chg="mod">
          <ac:chgData name="Tabata Akihiro" userId="dce786f4-e27d-4707-8b5c-462080f533e8" providerId="ADAL" clId="{371E7067-8F34-4E57-9E75-F5B28547E738}" dt="2022-10-11T16:54:13.071" v="10015" actId="14"/>
          <ac:spMkLst>
            <pc:docMk/>
            <pc:sldMk cId="168224289" sldId="406"/>
            <ac:spMk id="3" creationId="{61A502AC-03D6-FB05-4F50-D644A69B4D2F}"/>
          </ac:spMkLst>
        </pc:spChg>
      </pc:sldChg>
      <pc:sldChg chg="modSp new del mod">
        <pc:chgData name="Tabata Akihiro" userId="dce786f4-e27d-4707-8b5c-462080f533e8" providerId="ADAL" clId="{371E7067-8F34-4E57-9E75-F5B28547E738}" dt="2022-10-11T14:32:21.517" v="4722" actId="47"/>
        <pc:sldMkLst>
          <pc:docMk/>
          <pc:sldMk cId="3141875891" sldId="407"/>
        </pc:sldMkLst>
        <pc:spChg chg="mod">
          <ac:chgData name="Tabata Akihiro" userId="dce786f4-e27d-4707-8b5c-462080f533e8" providerId="ADAL" clId="{371E7067-8F34-4E57-9E75-F5B28547E738}" dt="2022-10-11T10:11:29.012" v="2676"/>
          <ac:spMkLst>
            <pc:docMk/>
            <pc:sldMk cId="3141875891" sldId="407"/>
            <ac:spMk id="2" creationId="{AE12B912-9692-8226-A8AA-A98BF13C1A0D}"/>
          </ac:spMkLst>
        </pc:spChg>
      </pc:sldChg>
      <pc:sldChg chg="modSp new del mod">
        <pc:chgData name="Tabata Akihiro" userId="dce786f4-e27d-4707-8b5c-462080f533e8" providerId="ADAL" clId="{371E7067-8F34-4E57-9E75-F5B28547E738}" dt="2022-10-11T14:48:52.243" v="4861" actId="47"/>
        <pc:sldMkLst>
          <pc:docMk/>
          <pc:sldMk cId="2326589961" sldId="408"/>
        </pc:sldMkLst>
        <pc:spChg chg="mod">
          <ac:chgData name="Tabata Akihiro" userId="dce786f4-e27d-4707-8b5c-462080f533e8" providerId="ADAL" clId="{371E7067-8F34-4E57-9E75-F5B28547E738}" dt="2022-10-11T10:14:42.785" v="2790"/>
          <ac:spMkLst>
            <pc:docMk/>
            <pc:sldMk cId="2326589961" sldId="408"/>
            <ac:spMk id="2" creationId="{AAF2101D-766A-C4F2-8AFE-4479F0E25770}"/>
          </ac:spMkLst>
        </pc:spChg>
        <pc:spChg chg="mod">
          <ac:chgData name="Tabata Akihiro" userId="dce786f4-e27d-4707-8b5c-462080f533e8" providerId="ADAL" clId="{371E7067-8F34-4E57-9E75-F5B28547E738}" dt="2022-10-11T14:48:44.192" v="4856" actId="21"/>
          <ac:spMkLst>
            <pc:docMk/>
            <pc:sldMk cId="2326589961" sldId="408"/>
            <ac:spMk id="3" creationId="{E3E5AF96-B6D8-5D40-D87E-E12180B48FC7}"/>
          </ac:spMkLst>
        </pc:spChg>
      </pc:sldChg>
      <pc:sldChg chg="modSp new del mod">
        <pc:chgData name="Tabata Akihiro" userId="dce786f4-e27d-4707-8b5c-462080f533e8" providerId="ADAL" clId="{371E7067-8F34-4E57-9E75-F5B28547E738}" dt="2022-10-11T14:49:00.571" v="4862" actId="47"/>
        <pc:sldMkLst>
          <pc:docMk/>
          <pc:sldMk cId="3818967220" sldId="409"/>
        </pc:sldMkLst>
        <pc:spChg chg="mod">
          <ac:chgData name="Tabata Akihiro" userId="dce786f4-e27d-4707-8b5c-462080f533e8" providerId="ADAL" clId="{371E7067-8F34-4E57-9E75-F5B28547E738}" dt="2022-10-11T09:48:02.329" v="1785" actId="20577"/>
          <ac:spMkLst>
            <pc:docMk/>
            <pc:sldMk cId="3818967220" sldId="409"/>
            <ac:spMk id="2" creationId="{9488DFCE-A0CE-93FD-5520-520F7099AC17}"/>
          </ac:spMkLst>
        </pc:spChg>
      </pc:sldChg>
      <pc:sldChg chg="new del">
        <pc:chgData name="Tabata Akihiro" userId="dce786f4-e27d-4707-8b5c-462080f533e8" providerId="ADAL" clId="{371E7067-8F34-4E57-9E75-F5B28547E738}" dt="2022-10-11T09:50:29.780" v="1921" actId="47"/>
        <pc:sldMkLst>
          <pc:docMk/>
          <pc:sldMk cId="4248371925" sldId="410"/>
        </pc:sldMkLst>
      </pc:sldChg>
      <pc:sldChg chg="modSp new mod">
        <pc:chgData name="Tabata Akihiro" userId="dce786f4-e27d-4707-8b5c-462080f533e8" providerId="ADAL" clId="{371E7067-8F34-4E57-9E75-F5B28547E738}" dt="2022-10-11T16:59:07.495" v="10441" actId="6549"/>
        <pc:sldMkLst>
          <pc:docMk/>
          <pc:sldMk cId="3827735450" sldId="411"/>
        </pc:sldMkLst>
        <pc:spChg chg="mod">
          <ac:chgData name="Tabata Akihiro" userId="dce786f4-e27d-4707-8b5c-462080f533e8" providerId="ADAL" clId="{371E7067-8F34-4E57-9E75-F5B28547E738}" dt="2022-10-11T15:23:20.512" v="6182" actId="6549"/>
          <ac:spMkLst>
            <pc:docMk/>
            <pc:sldMk cId="3827735450" sldId="411"/>
            <ac:spMk id="2" creationId="{29B16749-06D8-1F2B-4616-FEA09073E659}"/>
          </ac:spMkLst>
        </pc:spChg>
        <pc:spChg chg="mod">
          <ac:chgData name="Tabata Akihiro" userId="dce786f4-e27d-4707-8b5c-462080f533e8" providerId="ADAL" clId="{371E7067-8F34-4E57-9E75-F5B28547E738}" dt="2022-10-11T16:59:07.495" v="10441" actId="6549"/>
          <ac:spMkLst>
            <pc:docMk/>
            <pc:sldMk cId="3827735450" sldId="411"/>
            <ac:spMk id="3" creationId="{C2193968-23B5-A6CB-BC02-6B6F1E891953}"/>
          </ac:spMkLst>
        </pc:spChg>
      </pc:sldChg>
      <pc:sldChg chg="addSp delSp modSp new mod">
        <pc:chgData name="Tabata Akihiro" userId="dce786f4-e27d-4707-8b5c-462080f533e8" providerId="ADAL" clId="{371E7067-8F34-4E57-9E75-F5B28547E738}" dt="2022-10-11T16:29:44.163" v="8886" actId="6549"/>
        <pc:sldMkLst>
          <pc:docMk/>
          <pc:sldMk cId="2234360857" sldId="412"/>
        </pc:sldMkLst>
        <pc:spChg chg="mod">
          <ac:chgData name="Tabata Akihiro" userId="dce786f4-e27d-4707-8b5c-462080f533e8" providerId="ADAL" clId="{371E7067-8F34-4E57-9E75-F5B28547E738}" dt="2022-10-11T15:24:57.298" v="6191" actId="20577"/>
          <ac:spMkLst>
            <pc:docMk/>
            <pc:sldMk cId="2234360857" sldId="412"/>
            <ac:spMk id="2" creationId="{F1A3B226-59E0-25E1-4D45-5987F479423D}"/>
          </ac:spMkLst>
        </pc:spChg>
        <pc:spChg chg="mod">
          <ac:chgData name="Tabata Akihiro" userId="dce786f4-e27d-4707-8b5c-462080f533e8" providerId="ADAL" clId="{371E7067-8F34-4E57-9E75-F5B28547E738}" dt="2022-10-11T15:56:02.527" v="7366" actId="20577"/>
          <ac:spMkLst>
            <pc:docMk/>
            <pc:sldMk cId="2234360857" sldId="412"/>
            <ac:spMk id="3" creationId="{4F7A2601-2D15-2AC5-EAD4-A7A9DF68F69D}"/>
          </ac:spMkLst>
        </pc:spChg>
        <pc:spChg chg="mod topLvl">
          <ac:chgData name="Tabata Akihiro" userId="dce786f4-e27d-4707-8b5c-462080f533e8" providerId="ADAL" clId="{371E7067-8F34-4E57-9E75-F5B28547E738}" dt="2022-10-11T16:24:03.700" v="8600" actId="12788"/>
          <ac:spMkLst>
            <pc:docMk/>
            <pc:sldMk cId="2234360857" sldId="412"/>
            <ac:spMk id="11" creationId="{BEB77865-8FE6-DB98-79EF-1CCCAE6B429F}"/>
          </ac:spMkLst>
        </pc:spChg>
        <pc:spChg chg="mod topLvl">
          <ac:chgData name="Tabata Akihiro" userId="dce786f4-e27d-4707-8b5c-462080f533e8" providerId="ADAL" clId="{371E7067-8F34-4E57-9E75-F5B28547E738}" dt="2022-10-11T16:29:44.163" v="8886" actId="6549"/>
          <ac:spMkLst>
            <pc:docMk/>
            <pc:sldMk cId="2234360857" sldId="412"/>
            <ac:spMk id="12" creationId="{C5F6A631-22B4-EA3B-9FA5-50204FFD3404}"/>
          </ac:spMkLst>
        </pc:spChg>
        <pc:grpChg chg="add del mod">
          <ac:chgData name="Tabata Akihiro" userId="dce786f4-e27d-4707-8b5c-462080f533e8" providerId="ADAL" clId="{371E7067-8F34-4E57-9E75-F5B28547E738}" dt="2022-10-11T15:39:00.980" v="6712" actId="165"/>
          <ac:grpSpMkLst>
            <pc:docMk/>
            <pc:sldMk cId="2234360857" sldId="412"/>
            <ac:grpSpMk id="10" creationId="{2EBA2EE3-3BD3-81A6-9058-5DD7E4C39950}"/>
          </ac:grpSpMkLst>
        </pc:grpChg>
        <pc:grpChg chg="add mod">
          <ac:chgData name="Tabata Akihiro" userId="dce786f4-e27d-4707-8b5c-462080f533e8" providerId="ADAL" clId="{371E7067-8F34-4E57-9E75-F5B28547E738}" dt="2022-10-11T15:56:08.807" v="7391" actId="1036"/>
          <ac:grpSpMkLst>
            <pc:docMk/>
            <pc:sldMk cId="2234360857" sldId="412"/>
            <ac:grpSpMk id="13" creationId="{9330BE13-6BE7-AE74-48B5-89452773D231}"/>
          </ac:grpSpMkLst>
        </pc:grpChg>
        <pc:picChg chg="add mod">
          <ac:chgData name="Tabata Akihiro" userId="dce786f4-e27d-4707-8b5c-462080f533e8" providerId="ADAL" clId="{371E7067-8F34-4E57-9E75-F5B28547E738}" dt="2022-10-11T15:11:34.601" v="5681" actId="1076"/>
          <ac:picMkLst>
            <pc:docMk/>
            <pc:sldMk cId="2234360857" sldId="412"/>
            <ac:picMk id="8" creationId="{1A98A49B-945C-59BF-A570-7E6142271E9E}"/>
          </ac:picMkLst>
        </pc:picChg>
        <pc:picChg chg="add del mod">
          <ac:chgData name="Tabata Akihiro" userId="dce786f4-e27d-4707-8b5c-462080f533e8" providerId="ADAL" clId="{371E7067-8F34-4E57-9E75-F5B28547E738}" dt="2022-10-11T15:28:20.248" v="6425" actId="478"/>
          <ac:picMkLst>
            <pc:docMk/>
            <pc:sldMk cId="2234360857" sldId="412"/>
            <ac:picMk id="9" creationId="{A84F9726-E0ED-B1F4-CBEB-08D3A71A532F}"/>
          </ac:picMkLst>
        </pc:picChg>
      </pc:sldChg>
      <pc:sldChg chg="addSp delSp modSp add mod">
        <pc:chgData name="Tabata Akihiro" userId="dce786f4-e27d-4707-8b5c-462080f533e8" providerId="ADAL" clId="{371E7067-8F34-4E57-9E75-F5B28547E738}" dt="2022-10-11T15:40:53.425" v="6806"/>
        <pc:sldMkLst>
          <pc:docMk/>
          <pc:sldMk cId="2926243548" sldId="413"/>
        </pc:sldMkLst>
        <pc:spChg chg="mod">
          <ac:chgData name="Tabata Akihiro" userId="dce786f4-e27d-4707-8b5c-462080f533e8" providerId="ADAL" clId="{371E7067-8F34-4E57-9E75-F5B28547E738}" dt="2022-10-11T15:25:37.871" v="6193"/>
          <ac:spMkLst>
            <pc:docMk/>
            <pc:sldMk cId="2926243548" sldId="413"/>
            <ac:spMk id="2" creationId="{F1A3B226-59E0-25E1-4D45-5987F479423D}"/>
          </ac:spMkLst>
        </pc:spChg>
        <pc:spChg chg="mod">
          <ac:chgData name="Tabata Akihiro" userId="dce786f4-e27d-4707-8b5c-462080f533e8" providerId="ADAL" clId="{371E7067-8F34-4E57-9E75-F5B28547E738}" dt="2022-10-11T15:40:53.425" v="6806"/>
          <ac:spMkLst>
            <pc:docMk/>
            <pc:sldMk cId="2926243548" sldId="413"/>
            <ac:spMk id="3" creationId="{4F7A2601-2D15-2AC5-EAD4-A7A9DF68F69D}"/>
          </ac:spMkLst>
        </pc:spChg>
        <pc:spChg chg="mod">
          <ac:chgData name="Tabata Akihiro" userId="dce786f4-e27d-4707-8b5c-462080f533e8" providerId="ADAL" clId="{371E7067-8F34-4E57-9E75-F5B28547E738}" dt="2022-10-11T15:25:37.871" v="6193"/>
          <ac:spMkLst>
            <pc:docMk/>
            <pc:sldMk cId="2926243548" sldId="413"/>
            <ac:spMk id="4" creationId="{2D534715-F1A8-38FE-B5A6-DF2E546968AF}"/>
          </ac:spMkLst>
        </pc:spChg>
        <pc:spChg chg="mod">
          <ac:chgData name="Tabata Akihiro" userId="dce786f4-e27d-4707-8b5c-462080f533e8" providerId="ADAL" clId="{371E7067-8F34-4E57-9E75-F5B28547E738}" dt="2022-10-11T15:25:37.871" v="6193"/>
          <ac:spMkLst>
            <pc:docMk/>
            <pc:sldMk cId="2926243548" sldId="413"/>
            <ac:spMk id="5" creationId="{75C83B75-3ADC-8948-D9E2-1DE51A34D002}"/>
          </ac:spMkLst>
        </pc:spChg>
        <pc:spChg chg="mod">
          <ac:chgData name="Tabata Akihiro" userId="dce786f4-e27d-4707-8b5c-462080f533e8" providerId="ADAL" clId="{371E7067-8F34-4E57-9E75-F5B28547E738}" dt="2022-10-11T15:25:37.871" v="6193"/>
          <ac:spMkLst>
            <pc:docMk/>
            <pc:sldMk cId="2926243548" sldId="413"/>
            <ac:spMk id="6" creationId="{E0084922-3915-A429-B1CA-6A314125460B}"/>
          </ac:spMkLst>
        </pc:spChg>
        <pc:spChg chg="del">
          <ac:chgData name="Tabata Akihiro" userId="dce786f4-e27d-4707-8b5c-462080f533e8" providerId="ADAL" clId="{371E7067-8F34-4E57-9E75-F5B28547E738}" dt="2022-10-11T15:25:37.871" v="6193"/>
          <ac:spMkLst>
            <pc:docMk/>
            <pc:sldMk cId="2926243548" sldId="413"/>
            <ac:spMk id="7" creationId="{FEEC7C2B-E276-70F5-1C5F-737285500AD0}"/>
          </ac:spMkLst>
        </pc:spChg>
        <pc:spChg chg="add del mod">
          <ac:chgData name="Tabata Akihiro" userId="dce786f4-e27d-4707-8b5c-462080f533e8" providerId="ADAL" clId="{371E7067-8F34-4E57-9E75-F5B28547E738}" dt="2022-10-11T15:25:37.871" v="6193"/>
          <ac:spMkLst>
            <pc:docMk/>
            <pc:sldMk cId="2926243548" sldId="413"/>
            <ac:spMk id="12" creationId="{593E0F8C-2F1B-81C0-B8A0-90110FAF9B7E}"/>
          </ac:spMkLst>
        </pc:spChg>
        <pc:spChg chg="add del mod">
          <ac:chgData name="Tabata Akihiro" userId="dce786f4-e27d-4707-8b5c-462080f533e8" providerId="ADAL" clId="{371E7067-8F34-4E57-9E75-F5B28547E738}" dt="2022-10-11T15:25:37.871" v="6193"/>
          <ac:spMkLst>
            <pc:docMk/>
            <pc:sldMk cId="2926243548" sldId="413"/>
            <ac:spMk id="13" creationId="{2565CE19-7537-4893-C125-B3B6DB78D9DC}"/>
          </ac:spMkLst>
        </pc:spChg>
        <pc:spChg chg="add del mod">
          <ac:chgData name="Tabata Akihiro" userId="dce786f4-e27d-4707-8b5c-462080f533e8" providerId="ADAL" clId="{371E7067-8F34-4E57-9E75-F5B28547E738}" dt="2022-10-11T15:25:37.871" v="6193"/>
          <ac:spMkLst>
            <pc:docMk/>
            <pc:sldMk cId="2926243548" sldId="413"/>
            <ac:spMk id="14" creationId="{A3145C02-6CDD-C020-8EA3-06B45CCD9156}"/>
          </ac:spMkLst>
        </pc:spChg>
        <pc:spChg chg="add del mod">
          <ac:chgData name="Tabata Akihiro" userId="dce786f4-e27d-4707-8b5c-462080f533e8" providerId="ADAL" clId="{371E7067-8F34-4E57-9E75-F5B28547E738}" dt="2022-10-11T15:25:37.871" v="6193"/>
          <ac:spMkLst>
            <pc:docMk/>
            <pc:sldMk cId="2926243548" sldId="413"/>
            <ac:spMk id="15" creationId="{D5250FF9-03FD-DF8B-F460-06E85DC09E59}"/>
          </ac:spMkLst>
        </pc:spChg>
        <pc:spChg chg="add del mod">
          <ac:chgData name="Tabata Akihiro" userId="dce786f4-e27d-4707-8b5c-462080f533e8" providerId="ADAL" clId="{371E7067-8F34-4E57-9E75-F5B28547E738}" dt="2022-10-11T15:25:37.871" v="6193"/>
          <ac:spMkLst>
            <pc:docMk/>
            <pc:sldMk cId="2926243548" sldId="413"/>
            <ac:spMk id="16" creationId="{86F639FF-A33C-4709-C866-6F02D1FC668C}"/>
          </ac:spMkLst>
        </pc:spChg>
        <pc:spChg chg="add mod">
          <ac:chgData name="Tabata Akihiro" userId="dce786f4-e27d-4707-8b5c-462080f533e8" providerId="ADAL" clId="{371E7067-8F34-4E57-9E75-F5B28547E738}" dt="2022-10-11T15:25:37.871" v="6193"/>
          <ac:spMkLst>
            <pc:docMk/>
            <pc:sldMk cId="2926243548" sldId="413"/>
            <ac:spMk id="17" creationId="{DC4684CB-1AA3-5D1A-30C4-ACE736BDFE68}"/>
          </ac:spMkLst>
        </pc:spChg>
        <pc:grpChg chg="add mod">
          <ac:chgData name="Tabata Akihiro" userId="dce786f4-e27d-4707-8b5c-462080f533e8" providerId="ADAL" clId="{371E7067-8F34-4E57-9E75-F5B28547E738}" dt="2022-10-11T15:11:50.468" v="5685" actId="1076"/>
          <ac:grpSpMkLst>
            <pc:docMk/>
            <pc:sldMk cId="2926243548" sldId="413"/>
            <ac:grpSpMk id="8" creationId="{3E09E6BF-282C-51D9-C79E-7AB43D64A4C3}"/>
          </ac:grpSpMkLst>
        </pc:grpChg>
        <pc:picChg chg="mod">
          <ac:chgData name="Tabata Akihiro" userId="dce786f4-e27d-4707-8b5c-462080f533e8" providerId="ADAL" clId="{371E7067-8F34-4E57-9E75-F5B28547E738}" dt="2022-10-11T15:10:44.454" v="5669"/>
          <ac:picMkLst>
            <pc:docMk/>
            <pc:sldMk cId="2926243548" sldId="413"/>
            <ac:picMk id="9" creationId="{F9DA9A8C-589A-8D71-628D-4C7904ED643A}"/>
          </ac:picMkLst>
        </pc:picChg>
        <pc:picChg chg="mod">
          <ac:chgData name="Tabata Akihiro" userId="dce786f4-e27d-4707-8b5c-462080f533e8" providerId="ADAL" clId="{371E7067-8F34-4E57-9E75-F5B28547E738}" dt="2022-10-11T15:10:44.454" v="5669"/>
          <ac:picMkLst>
            <pc:docMk/>
            <pc:sldMk cId="2926243548" sldId="413"/>
            <ac:picMk id="10" creationId="{8ACDDD89-C422-7D18-1569-6AD89DE158DC}"/>
          </ac:picMkLst>
        </pc:picChg>
        <pc:picChg chg="add mod">
          <ac:chgData name="Tabata Akihiro" userId="dce786f4-e27d-4707-8b5c-462080f533e8" providerId="ADAL" clId="{371E7067-8F34-4E57-9E75-F5B28547E738}" dt="2022-10-11T15:30:06.022" v="6572" actId="1036"/>
          <ac:picMkLst>
            <pc:docMk/>
            <pc:sldMk cId="2926243548" sldId="413"/>
            <ac:picMk id="11" creationId="{02A8AAAB-F9AB-B0AE-E092-0BFA2F835287}"/>
          </ac:picMkLst>
        </pc:picChg>
      </pc:sldChg>
      <pc:sldChg chg="addSp delSp modSp add mod">
        <pc:chgData name="Tabata Akihiro" userId="dce786f4-e27d-4707-8b5c-462080f533e8" providerId="ADAL" clId="{371E7067-8F34-4E57-9E75-F5B28547E738}" dt="2022-10-11T15:51:36.861" v="6983" actId="1035"/>
        <pc:sldMkLst>
          <pc:docMk/>
          <pc:sldMk cId="2324540510" sldId="414"/>
        </pc:sldMkLst>
        <pc:spChg chg="mod">
          <ac:chgData name="Tabata Akihiro" userId="dce786f4-e27d-4707-8b5c-462080f533e8" providerId="ADAL" clId="{371E7067-8F34-4E57-9E75-F5B28547E738}" dt="2022-10-11T14:30:16.741" v="4720"/>
          <ac:spMkLst>
            <pc:docMk/>
            <pc:sldMk cId="2324540510" sldId="414"/>
            <ac:spMk id="3" creationId="{265FC544-9003-6644-2FA5-ECEEA3AA8F2D}"/>
          </ac:spMkLst>
        </pc:spChg>
        <pc:spChg chg="mod ord topLvl">
          <ac:chgData name="Tabata Akihiro" userId="dce786f4-e27d-4707-8b5c-462080f533e8" providerId="ADAL" clId="{371E7067-8F34-4E57-9E75-F5B28547E738}" dt="2022-10-11T15:50:32.507" v="6932" actId="1035"/>
          <ac:spMkLst>
            <pc:docMk/>
            <pc:sldMk cId="2324540510" sldId="414"/>
            <ac:spMk id="12" creationId="{BE64A065-43E8-1D66-AC93-2E44FA12D32F}"/>
          </ac:spMkLst>
        </pc:spChg>
        <pc:spChg chg="mod ord topLvl">
          <ac:chgData name="Tabata Akihiro" userId="dce786f4-e27d-4707-8b5c-462080f533e8" providerId="ADAL" clId="{371E7067-8F34-4E57-9E75-F5B28547E738}" dt="2022-10-11T15:51:19.103" v="6944" actId="465"/>
          <ac:spMkLst>
            <pc:docMk/>
            <pc:sldMk cId="2324540510" sldId="414"/>
            <ac:spMk id="13" creationId="{6C4B8F6A-7782-EA21-0561-F8C9CA5D5FA3}"/>
          </ac:spMkLst>
        </pc:spChg>
        <pc:spChg chg="add mod ord topLvl">
          <ac:chgData name="Tabata Akihiro" userId="dce786f4-e27d-4707-8b5c-462080f533e8" providerId="ADAL" clId="{371E7067-8F34-4E57-9E75-F5B28547E738}" dt="2022-10-11T15:49:08.933" v="6879" actId="403"/>
          <ac:spMkLst>
            <pc:docMk/>
            <pc:sldMk cId="2324540510" sldId="414"/>
            <ac:spMk id="14" creationId="{DCAB2135-1B70-2C49-DAA7-B7CF6FDC76E0}"/>
          </ac:spMkLst>
        </pc:spChg>
        <pc:spChg chg="mod ord topLvl">
          <ac:chgData name="Tabata Akihiro" userId="dce786f4-e27d-4707-8b5c-462080f533e8" providerId="ADAL" clId="{371E7067-8F34-4E57-9E75-F5B28547E738}" dt="2022-10-11T15:51:19.103" v="6944" actId="465"/>
          <ac:spMkLst>
            <pc:docMk/>
            <pc:sldMk cId="2324540510" sldId="414"/>
            <ac:spMk id="16" creationId="{FCF200C4-9E03-0E6C-00A4-0C0CA89A45AB}"/>
          </ac:spMkLst>
        </pc:spChg>
        <pc:spChg chg="add mod">
          <ac:chgData name="Tabata Akihiro" userId="dce786f4-e27d-4707-8b5c-462080f533e8" providerId="ADAL" clId="{371E7067-8F34-4E57-9E75-F5B28547E738}" dt="2022-10-11T15:50:46.232" v="6934" actId="14100"/>
          <ac:spMkLst>
            <pc:docMk/>
            <pc:sldMk cId="2324540510" sldId="414"/>
            <ac:spMk id="21" creationId="{75246DE0-3DEE-AC48-9389-BB4DD433D179}"/>
          </ac:spMkLst>
        </pc:spChg>
        <pc:spChg chg="add mod topLvl">
          <ac:chgData name="Tabata Akihiro" userId="dce786f4-e27d-4707-8b5c-462080f533e8" providerId="ADAL" clId="{371E7067-8F34-4E57-9E75-F5B28547E738}" dt="2022-10-11T15:51:19.103" v="6944" actId="465"/>
          <ac:spMkLst>
            <pc:docMk/>
            <pc:sldMk cId="2324540510" sldId="414"/>
            <ac:spMk id="22" creationId="{2AF80182-ABEE-F631-7928-1B1826CECBA9}"/>
          </ac:spMkLst>
        </pc:spChg>
        <pc:spChg chg="add mod topLvl">
          <ac:chgData name="Tabata Akihiro" userId="dce786f4-e27d-4707-8b5c-462080f533e8" providerId="ADAL" clId="{371E7067-8F34-4E57-9E75-F5B28547E738}" dt="2022-10-11T15:51:19.103" v="6944" actId="465"/>
          <ac:spMkLst>
            <pc:docMk/>
            <pc:sldMk cId="2324540510" sldId="414"/>
            <ac:spMk id="23" creationId="{5FEC63E1-9154-19A1-0C5D-53746289BD99}"/>
          </ac:spMkLst>
        </pc:spChg>
        <pc:spChg chg="add mod topLvl">
          <ac:chgData name="Tabata Akihiro" userId="dce786f4-e27d-4707-8b5c-462080f533e8" providerId="ADAL" clId="{371E7067-8F34-4E57-9E75-F5B28547E738}" dt="2022-10-11T15:51:19.103" v="6944" actId="465"/>
          <ac:spMkLst>
            <pc:docMk/>
            <pc:sldMk cId="2324540510" sldId="414"/>
            <ac:spMk id="24" creationId="{4D9074A2-2D67-438B-F5F9-5E859DE4AB04}"/>
          </ac:spMkLst>
        </pc:spChg>
        <pc:spChg chg="mod">
          <ac:chgData name="Tabata Akihiro" userId="dce786f4-e27d-4707-8b5c-462080f533e8" providerId="ADAL" clId="{371E7067-8F34-4E57-9E75-F5B28547E738}" dt="2022-10-11T15:49:56.223" v="6884" actId="571"/>
          <ac:spMkLst>
            <pc:docMk/>
            <pc:sldMk cId="2324540510" sldId="414"/>
            <ac:spMk id="30" creationId="{FD98D035-1A42-8DA3-E22B-898D54162BB4}"/>
          </ac:spMkLst>
        </pc:spChg>
        <pc:spChg chg="mod">
          <ac:chgData name="Tabata Akihiro" userId="dce786f4-e27d-4707-8b5c-462080f533e8" providerId="ADAL" clId="{371E7067-8F34-4E57-9E75-F5B28547E738}" dt="2022-10-11T15:49:56.223" v="6884" actId="571"/>
          <ac:spMkLst>
            <pc:docMk/>
            <pc:sldMk cId="2324540510" sldId="414"/>
            <ac:spMk id="31" creationId="{3D2858A5-3744-524F-B81C-D751542C5ABA}"/>
          </ac:spMkLst>
        </pc:spChg>
        <pc:spChg chg="mod">
          <ac:chgData name="Tabata Akihiro" userId="dce786f4-e27d-4707-8b5c-462080f533e8" providerId="ADAL" clId="{371E7067-8F34-4E57-9E75-F5B28547E738}" dt="2022-10-11T15:49:56.223" v="6884" actId="571"/>
          <ac:spMkLst>
            <pc:docMk/>
            <pc:sldMk cId="2324540510" sldId="414"/>
            <ac:spMk id="32" creationId="{663FAADF-CBA4-FC54-429E-6A043AB1E0C9}"/>
          </ac:spMkLst>
        </pc:spChg>
        <pc:spChg chg="mod">
          <ac:chgData name="Tabata Akihiro" userId="dce786f4-e27d-4707-8b5c-462080f533e8" providerId="ADAL" clId="{371E7067-8F34-4E57-9E75-F5B28547E738}" dt="2022-10-11T15:49:56.223" v="6884" actId="571"/>
          <ac:spMkLst>
            <pc:docMk/>
            <pc:sldMk cId="2324540510" sldId="414"/>
            <ac:spMk id="34" creationId="{24EABF43-7356-4CE4-BEE8-4E1E4D815839}"/>
          </ac:spMkLst>
        </pc:spChg>
        <pc:spChg chg="mod">
          <ac:chgData name="Tabata Akihiro" userId="dce786f4-e27d-4707-8b5c-462080f533e8" providerId="ADAL" clId="{371E7067-8F34-4E57-9E75-F5B28547E738}" dt="2022-10-11T15:49:56.223" v="6884" actId="571"/>
          <ac:spMkLst>
            <pc:docMk/>
            <pc:sldMk cId="2324540510" sldId="414"/>
            <ac:spMk id="36" creationId="{9EBFBACF-1233-85B3-0D2E-0C045FE237A4}"/>
          </ac:spMkLst>
        </pc:spChg>
        <pc:spChg chg="mod">
          <ac:chgData name="Tabata Akihiro" userId="dce786f4-e27d-4707-8b5c-462080f533e8" providerId="ADAL" clId="{371E7067-8F34-4E57-9E75-F5B28547E738}" dt="2022-10-11T15:49:56.223" v="6884" actId="571"/>
          <ac:spMkLst>
            <pc:docMk/>
            <pc:sldMk cId="2324540510" sldId="414"/>
            <ac:spMk id="37" creationId="{50197BCC-160C-DFDF-0717-EF568154E3AA}"/>
          </ac:spMkLst>
        </pc:spChg>
        <pc:spChg chg="mod">
          <ac:chgData name="Tabata Akihiro" userId="dce786f4-e27d-4707-8b5c-462080f533e8" providerId="ADAL" clId="{371E7067-8F34-4E57-9E75-F5B28547E738}" dt="2022-10-11T15:49:56.223" v="6884" actId="571"/>
          <ac:spMkLst>
            <pc:docMk/>
            <pc:sldMk cId="2324540510" sldId="414"/>
            <ac:spMk id="38" creationId="{84464AF1-1E64-59FF-46D0-C83618178D40}"/>
          </ac:spMkLst>
        </pc:spChg>
        <pc:grpChg chg="add mod ord topLvl">
          <ac:chgData name="Tabata Akihiro" userId="dce786f4-e27d-4707-8b5c-462080f533e8" providerId="ADAL" clId="{371E7067-8F34-4E57-9E75-F5B28547E738}" dt="2022-10-11T15:10:59.954" v="5671" actId="164"/>
          <ac:grpSpMkLst>
            <pc:docMk/>
            <pc:sldMk cId="2324540510" sldId="414"/>
            <ac:grpSpMk id="20" creationId="{414F1DAD-AC9D-AE12-0A41-AFC3E4D093C0}"/>
          </ac:grpSpMkLst>
        </pc:grpChg>
        <pc:grpChg chg="add del mod">
          <ac:chgData name="Tabata Akihiro" userId="dce786f4-e27d-4707-8b5c-462080f533e8" providerId="ADAL" clId="{371E7067-8F34-4E57-9E75-F5B28547E738}" dt="2022-10-11T15:10:35.292" v="5668" actId="165"/>
          <ac:grpSpMkLst>
            <pc:docMk/>
            <pc:sldMk cId="2324540510" sldId="414"/>
            <ac:grpSpMk id="25" creationId="{EA45C23E-021F-8674-A3F4-2AD1756B28F9}"/>
          </ac:grpSpMkLst>
        </pc:grpChg>
        <pc:grpChg chg="add mod">
          <ac:chgData name="Tabata Akihiro" userId="dce786f4-e27d-4707-8b5c-462080f533e8" providerId="ADAL" clId="{371E7067-8F34-4E57-9E75-F5B28547E738}" dt="2022-10-11T15:10:59.954" v="5671" actId="164"/>
          <ac:grpSpMkLst>
            <pc:docMk/>
            <pc:sldMk cId="2324540510" sldId="414"/>
            <ac:grpSpMk id="26" creationId="{0B7D2C5F-8E44-6D3F-CFFD-F6F46BB09D13}"/>
          </ac:grpSpMkLst>
        </pc:grpChg>
        <pc:grpChg chg="add mod">
          <ac:chgData name="Tabata Akihiro" userId="dce786f4-e27d-4707-8b5c-462080f533e8" providerId="ADAL" clId="{371E7067-8F34-4E57-9E75-F5B28547E738}" dt="2022-10-11T15:49:56.223" v="6884" actId="571"/>
          <ac:grpSpMkLst>
            <pc:docMk/>
            <pc:sldMk cId="2324540510" sldId="414"/>
            <ac:grpSpMk id="27" creationId="{494D62B7-E584-5E21-20E4-FB7F8F1E796E}"/>
          </ac:grpSpMkLst>
        </pc:grpChg>
        <pc:grpChg chg="mod">
          <ac:chgData name="Tabata Akihiro" userId="dce786f4-e27d-4707-8b5c-462080f533e8" providerId="ADAL" clId="{371E7067-8F34-4E57-9E75-F5B28547E738}" dt="2022-10-11T15:49:56.223" v="6884" actId="571"/>
          <ac:grpSpMkLst>
            <pc:docMk/>
            <pc:sldMk cId="2324540510" sldId="414"/>
            <ac:grpSpMk id="35" creationId="{B10F1CD1-6497-6456-A776-C59EAB117235}"/>
          </ac:grpSpMkLst>
        </pc:grpChg>
        <pc:picChg chg="mod ord topLvl">
          <ac:chgData name="Tabata Akihiro" userId="dce786f4-e27d-4707-8b5c-462080f533e8" providerId="ADAL" clId="{371E7067-8F34-4E57-9E75-F5B28547E738}" dt="2022-10-11T15:51:29.691" v="6963" actId="1035"/>
          <ac:picMkLst>
            <pc:docMk/>
            <pc:sldMk cId="2324540510" sldId="414"/>
            <ac:picMk id="9" creationId="{48EDBBE9-5552-36AE-6258-E7424450451E}"/>
          </ac:picMkLst>
        </pc:picChg>
        <pc:picChg chg="add mod ord topLvl">
          <ac:chgData name="Tabata Akihiro" userId="dce786f4-e27d-4707-8b5c-462080f533e8" providerId="ADAL" clId="{371E7067-8F34-4E57-9E75-F5B28547E738}" dt="2022-10-11T15:10:59.954" v="5671" actId="164"/>
          <ac:picMkLst>
            <pc:docMk/>
            <pc:sldMk cId="2324540510" sldId="414"/>
            <ac:picMk id="10" creationId="{A52EFF2A-3FEA-C39C-1A79-47AAF3B08BDA}"/>
          </ac:picMkLst>
        </pc:picChg>
        <pc:picChg chg="mod ord topLvl">
          <ac:chgData name="Tabata Akihiro" userId="dce786f4-e27d-4707-8b5c-462080f533e8" providerId="ADAL" clId="{371E7067-8F34-4E57-9E75-F5B28547E738}" dt="2022-10-11T15:10:59.954" v="5671" actId="164"/>
          <ac:picMkLst>
            <pc:docMk/>
            <pc:sldMk cId="2324540510" sldId="414"/>
            <ac:picMk id="11" creationId="{CD4F2D57-619F-C7A6-9095-8E09E6617393}"/>
          </ac:picMkLst>
        </pc:picChg>
        <pc:picChg chg="mod">
          <ac:chgData name="Tabata Akihiro" userId="dce786f4-e27d-4707-8b5c-462080f533e8" providerId="ADAL" clId="{371E7067-8F34-4E57-9E75-F5B28547E738}" dt="2022-10-11T15:51:36.861" v="6983" actId="1035"/>
          <ac:picMkLst>
            <pc:docMk/>
            <pc:sldMk cId="2324540510" sldId="414"/>
            <ac:picMk id="15" creationId="{9E4652F0-EBD8-8479-1F14-A21F4CF964FB}"/>
          </ac:picMkLst>
        </pc:picChg>
        <pc:picChg chg="add del mod">
          <ac:chgData name="Tabata Akihiro" userId="dce786f4-e27d-4707-8b5c-462080f533e8" providerId="ADAL" clId="{371E7067-8F34-4E57-9E75-F5B28547E738}" dt="2022-10-11T11:06:14.471" v="4121" actId="478"/>
          <ac:picMkLst>
            <pc:docMk/>
            <pc:sldMk cId="2324540510" sldId="414"/>
            <ac:picMk id="17" creationId="{644F1736-26B9-61E6-B1AD-5D1CF6792EAC}"/>
          </ac:picMkLst>
        </pc:picChg>
        <pc:picChg chg="add mod">
          <ac:chgData name="Tabata Akihiro" userId="dce786f4-e27d-4707-8b5c-462080f533e8" providerId="ADAL" clId="{371E7067-8F34-4E57-9E75-F5B28547E738}" dt="2022-10-11T15:51:36.861" v="6983" actId="1035"/>
          <ac:picMkLst>
            <pc:docMk/>
            <pc:sldMk cId="2324540510" sldId="414"/>
            <ac:picMk id="19" creationId="{BC46841C-DCF7-AE24-1E84-F21DBD5C0AB6}"/>
          </ac:picMkLst>
        </pc:picChg>
        <pc:picChg chg="mod">
          <ac:chgData name="Tabata Akihiro" userId="dce786f4-e27d-4707-8b5c-462080f533e8" providerId="ADAL" clId="{371E7067-8F34-4E57-9E75-F5B28547E738}" dt="2022-10-11T15:49:56.223" v="6884" actId="571"/>
          <ac:picMkLst>
            <pc:docMk/>
            <pc:sldMk cId="2324540510" sldId="414"/>
            <ac:picMk id="28" creationId="{18D06A3F-9F7E-7C1C-7D89-92EFC45AE172}"/>
          </ac:picMkLst>
        </pc:picChg>
        <pc:picChg chg="mod">
          <ac:chgData name="Tabata Akihiro" userId="dce786f4-e27d-4707-8b5c-462080f533e8" providerId="ADAL" clId="{371E7067-8F34-4E57-9E75-F5B28547E738}" dt="2022-10-11T15:49:56.223" v="6884" actId="571"/>
          <ac:picMkLst>
            <pc:docMk/>
            <pc:sldMk cId="2324540510" sldId="414"/>
            <ac:picMk id="29" creationId="{4611A732-71E2-4A9D-FA01-2B4EF488615B}"/>
          </ac:picMkLst>
        </pc:picChg>
        <pc:picChg chg="mod">
          <ac:chgData name="Tabata Akihiro" userId="dce786f4-e27d-4707-8b5c-462080f533e8" providerId="ADAL" clId="{371E7067-8F34-4E57-9E75-F5B28547E738}" dt="2022-10-11T15:49:56.223" v="6884" actId="571"/>
          <ac:picMkLst>
            <pc:docMk/>
            <pc:sldMk cId="2324540510" sldId="414"/>
            <ac:picMk id="33" creationId="{31C20BC4-4FCE-7C43-7D75-F45BFE344CC0}"/>
          </ac:picMkLst>
        </pc:picChg>
        <pc:picChg chg="mod">
          <ac:chgData name="Tabata Akihiro" userId="dce786f4-e27d-4707-8b5c-462080f533e8" providerId="ADAL" clId="{371E7067-8F34-4E57-9E75-F5B28547E738}" dt="2022-10-11T15:49:56.223" v="6884" actId="571"/>
          <ac:picMkLst>
            <pc:docMk/>
            <pc:sldMk cId="2324540510" sldId="414"/>
            <ac:picMk id="39" creationId="{E0888593-BD1B-7AF0-105F-6F4BA5532E61}"/>
          </ac:picMkLst>
        </pc:picChg>
        <pc:picChg chg="mod">
          <ac:chgData name="Tabata Akihiro" userId="dce786f4-e27d-4707-8b5c-462080f533e8" providerId="ADAL" clId="{371E7067-8F34-4E57-9E75-F5B28547E738}" dt="2022-10-11T15:49:56.223" v="6884" actId="571"/>
          <ac:picMkLst>
            <pc:docMk/>
            <pc:sldMk cId="2324540510" sldId="414"/>
            <ac:picMk id="40" creationId="{539ECA91-8FB9-865A-B505-E05D92504539}"/>
          </ac:picMkLst>
        </pc:picChg>
      </pc:sldChg>
      <pc:sldChg chg="modSp add mod">
        <pc:chgData name="Tabata Akihiro" userId="dce786f4-e27d-4707-8b5c-462080f533e8" providerId="ADAL" clId="{371E7067-8F34-4E57-9E75-F5B28547E738}" dt="2022-10-11T14:08:13.546" v="4352" actId="207"/>
        <pc:sldMkLst>
          <pc:docMk/>
          <pc:sldMk cId="4078834068" sldId="415"/>
        </pc:sldMkLst>
        <pc:spChg chg="mod">
          <ac:chgData name="Tabata Akihiro" userId="dce786f4-e27d-4707-8b5c-462080f533e8" providerId="ADAL" clId="{371E7067-8F34-4E57-9E75-F5B28547E738}" dt="2022-10-11T14:08:13.546" v="4352" actId="207"/>
          <ac:spMkLst>
            <pc:docMk/>
            <pc:sldMk cId="4078834068" sldId="415"/>
            <ac:spMk id="3" creationId="{01E28DBF-689C-6DE0-709B-06FDB979088A}"/>
          </ac:spMkLst>
        </pc:spChg>
      </pc:sldChg>
      <pc:sldChg chg="modSp add mod">
        <pc:chgData name="Tabata Akihiro" userId="dce786f4-e27d-4707-8b5c-462080f533e8" providerId="ADAL" clId="{371E7067-8F34-4E57-9E75-F5B28547E738}" dt="2022-10-11T14:25:44.467" v="4651" actId="207"/>
        <pc:sldMkLst>
          <pc:docMk/>
          <pc:sldMk cId="3098642835" sldId="416"/>
        </pc:sldMkLst>
        <pc:spChg chg="mod">
          <ac:chgData name="Tabata Akihiro" userId="dce786f4-e27d-4707-8b5c-462080f533e8" providerId="ADAL" clId="{371E7067-8F34-4E57-9E75-F5B28547E738}" dt="2022-10-11T14:25:44.467" v="4651" actId="207"/>
          <ac:spMkLst>
            <pc:docMk/>
            <pc:sldMk cId="3098642835" sldId="416"/>
            <ac:spMk id="3" creationId="{01E28DBF-689C-6DE0-709B-06FDB979088A}"/>
          </ac:spMkLst>
        </pc:spChg>
      </pc:sldChg>
      <pc:sldChg chg="modSp add mod">
        <pc:chgData name="Tabata Akihiro" userId="dce786f4-e27d-4707-8b5c-462080f533e8" providerId="ADAL" clId="{371E7067-8F34-4E57-9E75-F5B28547E738}" dt="2022-10-11T14:49:32.029" v="4866" actId="207"/>
        <pc:sldMkLst>
          <pc:docMk/>
          <pc:sldMk cId="3908281970" sldId="417"/>
        </pc:sldMkLst>
        <pc:spChg chg="mod">
          <ac:chgData name="Tabata Akihiro" userId="dce786f4-e27d-4707-8b5c-462080f533e8" providerId="ADAL" clId="{371E7067-8F34-4E57-9E75-F5B28547E738}" dt="2022-10-11T14:49:32.029" v="4866" actId="207"/>
          <ac:spMkLst>
            <pc:docMk/>
            <pc:sldMk cId="3908281970" sldId="417"/>
            <ac:spMk id="3" creationId="{01E28DBF-689C-6DE0-709B-06FDB979088A}"/>
          </ac:spMkLst>
        </pc:spChg>
      </pc:sldChg>
      <pc:sldChg chg="modSp add mod">
        <pc:chgData name="Tabata Akihiro" userId="dce786f4-e27d-4707-8b5c-462080f533e8" providerId="ADAL" clId="{371E7067-8F34-4E57-9E75-F5B28547E738}" dt="2022-10-11T14:49:55.293" v="4870" actId="207"/>
        <pc:sldMkLst>
          <pc:docMk/>
          <pc:sldMk cId="1976015432" sldId="418"/>
        </pc:sldMkLst>
        <pc:spChg chg="mod">
          <ac:chgData name="Tabata Akihiro" userId="dce786f4-e27d-4707-8b5c-462080f533e8" providerId="ADAL" clId="{371E7067-8F34-4E57-9E75-F5B28547E738}" dt="2022-10-11T14:49:55.293" v="4870" actId="207"/>
          <ac:spMkLst>
            <pc:docMk/>
            <pc:sldMk cId="1976015432" sldId="418"/>
            <ac:spMk id="3" creationId="{01E28DBF-689C-6DE0-709B-06FDB979088A}"/>
          </ac:spMkLst>
        </pc:spChg>
      </pc:sldChg>
      <pc:sldChg chg="delSp modSp add mod">
        <pc:chgData name="Tabata Akihiro" userId="dce786f4-e27d-4707-8b5c-462080f533e8" providerId="ADAL" clId="{371E7067-8F34-4E57-9E75-F5B28547E738}" dt="2022-10-11T16:21:09.450" v="8592"/>
        <pc:sldMkLst>
          <pc:docMk/>
          <pc:sldMk cId="2811564889" sldId="419"/>
        </pc:sldMkLst>
        <pc:spChg chg="mod">
          <ac:chgData name="Tabata Akihiro" userId="dce786f4-e27d-4707-8b5c-462080f533e8" providerId="ADAL" clId="{371E7067-8F34-4E57-9E75-F5B28547E738}" dt="2022-10-11T15:24:54.333" v="6189" actId="6549"/>
          <ac:spMkLst>
            <pc:docMk/>
            <pc:sldMk cId="2811564889" sldId="419"/>
            <ac:spMk id="2" creationId="{F1A3B226-59E0-25E1-4D45-5987F479423D}"/>
          </ac:spMkLst>
        </pc:spChg>
        <pc:spChg chg="mod">
          <ac:chgData name="Tabata Akihiro" userId="dce786f4-e27d-4707-8b5c-462080f533e8" providerId="ADAL" clId="{371E7067-8F34-4E57-9E75-F5B28547E738}" dt="2022-10-11T16:21:09.450" v="8592"/>
          <ac:spMkLst>
            <pc:docMk/>
            <pc:sldMk cId="2811564889" sldId="419"/>
            <ac:spMk id="3" creationId="{4F7A2601-2D15-2AC5-EAD4-A7A9DF68F69D}"/>
          </ac:spMkLst>
        </pc:spChg>
        <pc:picChg chg="del">
          <ac:chgData name="Tabata Akihiro" userId="dce786f4-e27d-4707-8b5c-462080f533e8" providerId="ADAL" clId="{371E7067-8F34-4E57-9E75-F5B28547E738}" dt="2022-10-11T15:18:54.776" v="6005" actId="478"/>
          <ac:picMkLst>
            <pc:docMk/>
            <pc:sldMk cId="2811564889" sldId="419"/>
            <ac:picMk id="8" creationId="{1A98A49B-945C-59BF-A570-7E6142271E9E}"/>
          </ac:picMkLst>
        </pc:picChg>
        <pc:picChg chg="mod">
          <ac:chgData name="Tabata Akihiro" userId="dce786f4-e27d-4707-8b5c-462080f533e8" providerId="ADAL" clId="{371E7067-8F34-4E57-9E75-F5B28547E738}" dt="2022-10-11T15:21:33.821" v="6072" actId="14100"/>
          <ac:picMkLst>
            <pc:docMk/>
            <pc:sldMk cId="2811564889" sldId="419"/>
            <ac:picMk id="9" creationId="{A84F9726-E0ED-B1F4-CBEB-08D3A71A532F}"/>
          </ac:picMkLst>
        </pc:picChg>
      </pc:sldChg>
      <pc:sldChg chg="modSp add mod">
        <pc:chgData name="Tabata Akihiro" userId="dce786f4-e27d-4707-8b5c-462080f533e8" providerId="ADAL" clId="{371E7067-8F34-4E57-9E75-F5B28547E738}" dt="2022-10-11T17:13:39.786" v="11708"/>
        <pc:sldMkLst>
          <pc:docMk/>
          <pc:sldMk cId="904886207" sldId="420"/>
        </pc:sldMkLst>
        <pc:spChg chg="mod">
          <ac:chgData name="Tabata Akihiro" userId="dce786f4-e27d-4707-8b5c-462080f533e8" providerId="ADAL" clId="{371E7067-8F34-4E57-9E75-F5B28547E738}" dt="2022-10-11T16:57:31.355" v="10190" actId="20577"/>
          <ac:spMkLst>
            <pc:docMk/>
            <pc:sldMk cId="904886207" sldId="420"/>
            <ac:spMk id="2" creationId="{46D93C33-EDD6-8B49-E6E1-06FA9669DD22}"/>
          </ac:spMkLst>
        </pc:spChg>
        <pc:spChg chg="mod">
          <ac:chgData name="Tabata Akihiro" userId="dce786f4-e27d-4707-8b5c-462080f533e8" providerId="ADAL" clId="{371E7067-8F34-4E57-9E75-F5B28547E738}" dt="2022-10-11T17:13:39.786" v="11708"/>
          <ac:spMkLst>
            <pc:docMk/>
            <pc:sldMk cId="904886207" sldId="420"/>
            <ac:spMk id="3" creationId="{61A502AC-03D6-FB05-4F50-D644A69B4D2F}"/>
          </ac:spMkLst>
        </pc:spChg>
      </pc:sldChg>
      <pc:sldChg chg="add del">
        <pc:chgData name="Tabata Akihiro" userId="dce786f4-e27d-4707-8b5c-462080f533e8" providerId="ADAL" clId="{371E7067-8F34-4E57-9E75-F5B28547E738}" dt="2022-10-11T15:25:56.614" v="6198" actId="47"/>
        <pc:sldMkLst>
          <pc:docMk/>
          <pc:sldMk cId="1650492119" sldId="420"/>
        </pc:sldMkLst>
      </pc:sldChg>
      <pc:sldMasterChg chg="modSp mod modSldLayout">
        <pc:chgData name="Tabata Akihiro" userId="dce786f4-e27d-4707-8b5c-462080f533e8" providerId="ADAL" clId="{371E7067-8F34-4E57-9E75-F5B28547E738}" dt="2022-10-11T10:37:05.639" v="3334" actId="122"/>
        <pc:sldMasterMkLst>
          <pc:docMk/>
          <pc:sldMasterMk cId="1381816692" sldId="2147483702"/>
        </pc:sldMasterMkLst>
        <pc:spChg chg="mod">
          <ac:chgData name="Tabata Akihiro" userId="dce786f4-e27d-4707-8b5c-462080f533e8" providerId="ADAL" clId="{371E7067-8F34-4E57-9E75-F5B28547E738}" dt="2022-10-11T09:41:38.522" v="1434" actId="120"/>
          <ac:spMkLst>
            <pc:docMk/>
            <pc:sldMasterMk cId="1381816692" sldId="2147483702"/>
            <ac:spMk id="1026" creationId="{00000000-0000-0000-0000-000000000000}"/>
          </ac:spMkLst>
        </pc:spChg>
        <pc:spChg chg="mod">
          <ac:chgData name="Tabata Akihiro" userId="dce786f4-e27d-4707-8b5c-462080f533e8" providerId="ADAL" clId="{371E7067-8F34-4E57-9E75-F5B28547E738}" dt="2022-10-11T09:14:45.649" v="834" actId="179"/>
          <ac:spMkLst>
            <pc:docMk/>
            <pc:sldMasterMk cId="1381816692" sldId="2147483702"/>
            <ac:spMk id="1027" creationId="{00000000-0000-0000-0000-000000000000}"/>
          </ac:spMkLst>
        </pc:spChg>
        <pc:spChg chg="mod">
          <ac:chgData name="Tabata Akihiro" userId="dce786f4-e27d-4707-8b5c-462080f533e8" providerId="ADAL" clId="{371E7067-8F34-4E57-9E75-F5B28547E738}" dt="2022-10-10T16:30:31.536" v="22" actId="20577"/>
          <ac:spMkLst>
            <pc:docMk/>
            <pc:sldMasterMk cId="1381816692" sldId="2147483702"/>
            <ac:spMk id="1045" creationId="{00000000-0000-0000-0000-000000000000}"/>
          </ac:spMkLst>
        </pc:spChg>
        <pc:spChg chg="mod">
          <ac:chgData name="Tabata Akihiro" userId="dce786f4-e27d-4707-8b5c-462080f533e8" providerId="ADAL" clId="{371E7067-8F34-4E57-9E75-F5B28547E738}" dt="2022-10-10T16:32:23.599" v="143" actId="20577"/>
          <ac:spMkLst>
            <pc:docMk/>
            <pc:sldMasterMk cId="1381816692" sldId="2147483702"/>
            <ac:spMk id="1046" creationId="{00000000-0000-0000-0000-000000000000}"/>
          </ac:spMkLst>
        </pc:spChg>
        <pc:sldLayoutChg chg="modSp mod">
          <pc:chgData name="Tabata Akihiro" userId="dce786f4-e27d-4707-8b5c-462080f533e8" providerId="ADAL" clId="{371E7067-8F34-4E57-9E75-F5B28547E738}" dt="2022-10-11T10:37:05.639" v="3334" actId="122"/>
          <pc:sldLayoutMkLst>
            <pc:docMk/>
            <pc:sldMasterMk cId="1381816692" sldId="2147483702"/>
            <pc:sldLayoutMk cId="908559682" sldId="2147483703"/>
          </pc:sldLayoutMkLst>
          <pc:spChg chg="mod">
            <ac:chgData name="Tabata Akihiro" userId="dce786f4-e27d-4707-8b5c-462080f533e8" providerId="ADAL" clId="{371E7067-8F34-4E57-9E75-F5B28547E738}" dt="2022-10-11T10:37:05.639" v="3334" actId="122"/>
            <ac:spMkLst>
              <pc:docMk/>
              <pc:sldMasterMk cId="1381816692" sldId="2147483702"/>
              <pc:sldLayoutMk cId="908559682" sldId="2147483703"/>
              <ac:spMk id="3074" creationId="{00000000-0000-0000-0000-000000000000}"/>
            </ac:spMkLst>
          </pc:spChg>
          <pc:spChg chg="mod">
            <ac:chgData name="Tabata Akihiro" userId="dce786f4-e27d-4707-8b5c-462080f533e8" providerId="ADAL" clId="{371E7067-8F34-4E57-9E75-F5B28547E738}" dt="2022-10-10T16:31:04.236" v="35" actId="1036"/>
            <ac:spMkLst>
              <pc:docMk/>
              <pc:sldMasterMk cId="1381816692" sldId="2147483702"/>
              <pc:sldLayoutMk cId="908559682" sldId="2147483703"/>
              <ac:spMk id="3094" creationId="{00000000-0000-0000-0000-000000000000}"/>
            </ac:spMkLst>
          </pc:spChg>
          <pc:spChg chg="mod">
            <ac:chgData name="Tabata Akihiro" userId="dce786f4-e27d-4707-8b5c-462080f533e8" providerId="ADAL" clId="{371E7067-8F34-4E57-9E75-F5B28547E738}" dt="2022-10-10T16:32:36.763" v="144"/>
            <ac:spMkLst>
              <pc:docMk/>
              <pc:sldMasterMk cId="1381816692" sldId="2147483702"/>
              <pc:sldLayoutMk cId="908559682" sldId="2147483703"/>
              <ac:spMk id="3095" creationId="{00000000-0000-0000-0000-000000000000}"/>
            </ac:spMkLst>
          </pc:spChg>
          <pc:spChg chg="mod">
            <ac:chgData name="Tabata Akihiro" userId="dce786f4-e27d-4707-8b5c-462080f533e8" providerId="ADAL" clId="{371E7067-8F34-4E57-9E75-F5B28547E738}" dt="2022-10-10T16:31:04.236" v="35" actId="1036"/>
            <ac:spMkLst>
              <pc:docMk/>
              <pc:sldMasterMk cId="1381816692" sldId="2147483702"/>
              <pc:sldLayoutMk cId="908559682" sldId="2147483703"/>
              <ac:spMk id="3096" creationId="{00000000-0000-0000-0000-000000000000}"/>
            </ac:spMkLst>
          </pc:spChg>
        </pc:sldLayoutChg>
        <pc:sldLayoutChg chg="modSp mod">
          <pc:chgData name="Tabata Akihiro" userId="dce786f4-e27d-4707-8b5c-462080f533e8" providerId="ADAL" clId="{371E7067-8F34-4E57-9E75-F5B28547E738}" dt="2022-10-10T16:32:40.440" v="145"/>
          <pc:sldLayoutMkLst>
            <pc:docMk/>
            <pc:sldMasterMk cId="1381816692" sldId="2147483702"/>
            <pc:sldLayoutMk cId="3906325347" sldId="2147483704"/>
          </pc:sldLayoutMkLst>
          <pc:spChg chg="mod">
            <ac:chgData name="Tabata Akihiro" userId="dce786f4-e27d-4707-8b5c-462080f533e8" providerId="ADAL" clId="{371E7067-8F34-4E57-9E75-F5B28547E738}" dt="2022-10-10T16:31:50.405" v="45" actId="20577"/>
            <ac:spMkLst>
              <pc:docMk/>
              <pc:sldMasterMk cId="1381816692" sldId="2147483702"/>
              <pc:sldLayoutMk cId="3906325347" sldId="2147483704"/>
              <ac:spMk id="4" creationId="{00000000-0000-0000-0000-000000000000}"/>
            </ac:spMkLst>
          </pc:spChg>
          <pc:spChg chg="mod">
            <ac:chgData name="Tabata Akihiro" userId="dce786f4-e27d-4707-8b5c-462080f533e8" providerId="ADAL" clId="{371E7067-8F34-4E57-9E75-F5B28547E738}" dt="2022-10-10T16:32:40.440" v="145"/>
            <ac:spMkLst>
              <pc:docMk/>
              <pc:sldMasterMk cId="1381816692" sldId="2147483702"/>
              <pc:sldLayoutMk cId="3906325347" sldId="2147483704"/>
              <ac:spMk id="5" creationId="{00000000-0000-0000-0000-000000000000}"/>
            </ac:spMkLst>
          </pc:spChg>
        </pc:sldLayoutChg>
        <pc:sldLayoutChg chg="modSp mod">
          <pc:chgData name="Tabata Akihiro" userId="dce786f4-e27d-4707-8b5c-462080f533e8" providerId="ADAL" clId="{371E7067-8F34-4E57-9E75-F5B28547E738}" dt="2022-10-10T16:32:53.426" v="146" actId="6549"/>
          <pc:sldLayoutMkLst>
            <pc:docMk/>
            <pc:sldMasterMk cId="1381816692" sldId="2147483702"/>
            <pc:sldLayoutMk cId="43809307" sldId="2147483705"/>
          </pc:sldLayoutMkLst>
          <pc:spChg chg="mod">
            <ac:chgData name="Tabata Akihiro" userId="dce786f4-e27d-4707-8b5c-462080f533e8" providerId="ADAL" clId="{371E7067-8F34-4E57-9E75-F5B28547E738}" dt="2022-10-10T16:32:53.426" v="146" actId="6549"/>
            <ac:spMkLst>
              <pc:docMk/>
              <pc:sldMasterMk cId="1381816692" sldId="2147483702"/>
              <pc:sldLayoutMk cId="43809307" sldId="2147483705"/>
              <ac:spMk id="5" creationId="{00000000-0000-0000-0000-000000000000}"/>
            </ac:spMkLst>
          </pc:spChg>
        </pc:sldLayoutChg>
        <pc:sldLayoutChg chg="modSp mod">
          <pc:chgData name="Tabata Akihiro" userId="dce786f4-e27d-4707-8b5c-462080f533e8" providerId="ADAL" clId="{371E7067-8F34-4E57-9E75-F5B28547E738}" dt="2022-10-10T16:32:59.584" v="147" actId="6549"/>
          <pc:sldLayoutMkLst>
            <pc:docMk/>
            <pc:sldMasterMk cId="1381816692" sldId="2147483702"/>
            <pc:sldLayoutMk cId="2274486343" sldId="2147483706"/>
          </pc:sldLayoutMkLst>
          <pc:spChg chg="mod">
            <ac:chgData name="Tabata Akihiro" userId="dce786f4-e27d-4707-8b5c-462080f533e8" providerId="ADAL" clId="{371E7067-8F34-4E57-9E75-F5B28547E738}" dt="2022-10-10T16:32:59.584" v="147" actId="6549"/>
            <ac:spMkLst>
              <pc:docMk/>
              <pc:sldMasterMk cId="1381816692" sldId="2147483702"/>
              <pc:sldLayoutMk cId="2274486343" sldId="2147483706"/>
              <ac:spMk id="6" creationId="{00000000-0000-0000-0000-000000000000}"/>
            </ac:spMkLst>
          </pc:spChg>
        </pc:sldLayoutChg>
        <pc:sldLayoutChg chg="modSp mod">
          <pc:chgData name="Tabata Akihiro" userId="dce786f4-e27d-4707-8b5c-462080f533e8" providerId="ADAL" clId="{371E7067-8F34-4E57-9E75-F5B28547E738}" dt="2022-10-10T16:33:05.240" v="148" actId="20577"/>
          <pc:sldLayoutMkLst>
            <pc:docMk/>
            <pc:sldMasterMk cId="1381816692" sldId="2147483702"/>
            <pc:sldLayoutMk cId="2424406440" sldId="2147483707"/>
          </pc:sldLayoutMkLst>
          <pc:spChg chg="mod">
            <ac:chgData name="Tabata Akihiro" userId="dce786f4-e27d-4707-8b5c-462080f533e8" providerId="ADAL" clId="{371E7067-8F34-4E57-9E75-F5B28547E738}" dt="2022-10-10T16:33:05.240" v="148" actId="20577"/>
            <ac:spMkLst>
              <pc:docMk/>
              <pc:sldMasterMk cId="1381816692" sldId="2147483702"/>
              <pc:sldLayoutMk cId="2424406440" sldId="2147483707"/>
              <ac:spMk id="8" creationId="{00000000-0000-0000-0000-000000000000}"/>
            </ac:spMkLst>
          </pc:spChg>
        </pc:sldLayoutChg>
        <pc:sldLayoutChg chg="modSp mod">
          <pc:chgData name="Tabata Akihiro" userId="dce786f4-e27d-4707-8b5c-462080f533e8" providerId="ADAL" clId="{371E7067-8F34-4E57-9E75-F5B28547E738}" dt="2022-10-10T16:33:08.642" v="149"/>
          <pc:sldLayoutMkLst>
            <pc:docMk/>
            <pc:sldMasterMk cId="1381816692" sldId="2147483702"/>
            <pc:sldLayoutMk cId="71776379" sldId="2147483708"/>
          </pc:sldLayoutMkLst>
          <pc:spChg chg="mod">
            <ac:chgData name="Tabata Akihiro" userId="dce786f4-e27d-4707-8b5c-462080f533e8" providerId="ADAL" clId="{371E7067-8F34-4E57-9E75-F5B28547E738}" dt="2022-10-10T16:33:08.642" v="149"/>
            <ac:spMkLst>
              <pc:docMk/>
              <pc:sldMasterMk cId="1381816692" sldId="2147483702"/>
              <pc:sldLayoutMk cId="71776379" sldId="2147483708"/>
              <ac:spMk id="4" creationId="{00000000-0000-0000-0000-000000000000}"/>
            </ac:spMkLst>
          </pc:spChg>
        </pc:sldLayoutChg>
        <pc:sldLayoutChg chg="modSp mod">
          <pc:chgData name="Tabata Akihiro" userId="dce786f4-e27d-4707-8b5c-462080f533e8" providerId="ADAL" clId="{371E7067-8F34-4E57-9E75-F5B28547E738}" dt="2022-10-10T16:33:14.005" v="150" actId="20577"/>
          <pc:sldLayoutMkLst>
            <pc:docMk/>
            <pc:sldMasterMk cId="1381816692" sldId="2147483702"/>
            <pc:sldLayoutMk cId="3588049288" sldId="2147483709"/>
          </pc:sldLayoutMkLst>
          <pc:spChg chg="mod">
            <ac:chgData name="Tabata Akihiro" userId="dce786f4-e27d-4707-8b5c-462080f533e8" providerId="ADAL" clId="{371E7067-8F34-4E57-9E75-F5B28547E738}" dt="2022-10-10T16:33:14.005" v="150" actId="20577"/>
            <ac:spMkLst>
              <pc:docMk/>
              <pc:sldMasterMk cId="1381816692" sldId="2147483702"/>
              <pc:sldLayoutMk cId="3588049288" sldId="2147483709"/>
              <ac:spMk id="3" creationId="{00000000-0000-0000-0000-000000000000}"/>
            </ac:spMkLst>
          </pc:spChg>
        </pc:sldLayoutChg>
        <pc:sldLayoutChg chg="modSp mod">
          <pc:chgData name="Tabata Akihiro" userId="dce786f4-e27d-4707-8b5c-462080f533e8" providerId="ADAL" clId="{371E7067-8F34-4E57-9E75-F5B28547E738}" dt="2022-10-10T16:33:18.299" v="151" actId="20577"/>
          <pc:sldLayoutMkLst>
            <pc:docMk/>
            <pc:sldMasterMk cId="1381816692" sldId="2147483702"/>
            <pc:sldLayoutMk cId="1928554548" sldId="2147483710"/>
          </pc:sldLayoutMkLst>
          <pc:spChg chg="mod">
            <ac:chgData name="Tabata Akihiro" userId="dce786f4-e27d-4707-8b5c-462080f533e8" providerId="ADAL" clId="{371E7067-8F34-4E57-9E75-F5B28547E738}" dt="2022-10-10T16:33:18.299" v="151" actId="20577"/>
            <ac:spMkLst>
              <pc:docMk/>
              <pc:sldMasterMk cId="1381816692" sldId="2147483702"/>
              <pc:sldLayoutMk cId="1928554548" sldId="2147483710"/>
              <ac:spMk id="6" creationId="{00000000-0000-0000-0000-000000000000}"/>
            </ac:spMkLst>
          </pc:spChg>
        </pc:sldLayoutChg>
        <pc:sldLayoutChg chg="modSp mod">
          <pc:chgData name="Tabata Akihiro" userId="dce786f4-e27d-4707-8b5c-462080f533e8" providerId="ADAL" clId="{371E7067-8F34-4E57-9E75-F5B28547E738}" dt="2022-10-10T16:33:21.194" v="152" actId="20577"/>
          <pc:sldLayoutMkLst>
            <pc:docMk/>
            <pc:sldMasterMk cId="1381816692" sldId="2147483702"/>
            <pc:sldLayoutMk cId="461957959" sldId="2147483711"/>
          </pc:sldLayoutMkLst>
          <pc:spChg chg="mod">
            <ac:chgData name="Tabata Akihiro" userId="dce786f4-e27d-4707-8b5c-462080f533e8" providerId="ADAL" clId="{371E7067-8F34-4E57-9E75-F5B28547E738}" dt="2022-10-10T16:33:21.194" v="152" actId="20577"/>
            <ac:spMkLst>
              <pc:docMk/>
              <pc:sldMasterMk cId="1381816692" sldId="2147483702"/>
              <pc:sldLayoutMk cId="461957959" sldId="2147483711"/>
              <ac:spMk id="6" creationId="{00000000-0000-0000-0000-000000000000}"/>
            </ac:spMkLst>
          </pc:spChg>
        </pc:sldLayoutChg>
        <pc:sldLayoutChg chg="modSp mod">
          <pc:chgData name="Tabata Akihiro" userId="dce786f4-e27d-4707-8b5c-462080f533e8" providerId="ADAL" clId="{371E7067-8F34-4E57-9E75-F5B28547E738}" dt="2022-10-10T16:33:24.216" v="153" actId="20577"/>
          <pc:sldLayoutMkLst>
            <pc:docMk/>
            <pc:sldMasterMk cId="1381816692" sldId="2147483702"/>
            <pc:sldLayoutMk cId="1685777233" sldId="2147483712"/>
          </pc:sldLayoutMkLst>
          <pc:spChg chg="mod">
            <ac:chgData name="Tabata Akihiro" userId="dce786f4-e27d-4707-8b5c-462080f533e8" providerId="ADAL" clId="{371E7067-8F34-4E57-9E75-F5B28547E738}" dt="2022-10-10T16:33:24.216" v="153" actId="20577"/>
            <ac:spMkLst>
              <pc:docMk/>
              <pc:sldMasterMk cId="1381816692" sldId="2147483702"/>
              <pc:sldLayoutMk cId="1685777233" sldId="2147483712"/>
              <ac:spMk id="5" creationId="{00000000-0000-0000-0000-000000000000}"/>
            </ac:spMkLst>
          </pc:spChg>
        </pc:sldLayoutChg>
        <pc:sldLayoutChg chg="modSp mod">
          <pc:chgData name="Tabata Akihiro" userId="dce786f4-e27d-4707-8b5c-462080f533e8" providerId="ADAL" clId="{371E7067-8F34-4E57-9E75-F5B28547E738}" dt="2022-10-10T16:33:26.499" v="154" actId="20577"/>
          <pc:sldLayoutMkLst>
            <pc:docMk/>
            <pc:sldMasterMk cId="1381816692" sldId="2147483702"/>
            <pc:sldLayoutMk cId="1115435378" sldId="2147483713"/>
          </pc:sldLayoutMkLst>
          <pc:spChg chg="mod">
            <ac:chgData name="Tabata Akihiro" userId="dce786f4-e27d-4707-8b5c-462080f533e8" providerId="ADAL" clId="{371E7067-8F34-4E57-9E75-F5B28547E738}" dt="2022-10-10T16:33:26.499" v="154" actId="20577"/>
            <ac:spMkLst>
              <pc:docMk/>
              <pc:sldMasterMk cId="1381816692" sldId="2147483702"/>
              <pc:sldLayoutMk cId="1115435378" sldId="2147483713"/>
              <ac:spMk id="5" creationId="{00000000-0000-0000-0000-000000000000}"/>
            </ac:spMkLst>
          </pc:spChg>
        </pc:sldLayoutChg>
      </pc:sldMasterChg>
    </pc:docChg>
  </pc:docChgLst>
  <pc:docChgLst>
    <pc:chgData name="TABATA Akihiro" userId="dce786f4-e27d-4707-8b5c-462080f533e8" providerId="ADAL" clId="{18F820E6-97DF-AA4F-AB55-DE0EF0F9D27B}"/>
    <pc:docChg chg="undo custSel addSld delSld modSld addSection modSection">
      <pc:chgData name="TABATA Akihiro" userId="dce786f4-e27d-4707-8b5c-462080f533e8" providerId="ADAL" clId="{18F820E6-97DF-AA4F-AB55-DE0EF0F9D27B}" dt="2023-01-31T07:52:25.703" v="192" actId="20577"/>
      <pc:docMkLst>
        <pc:docMk/>
      </pc:docMkLst>
      <pc:sldChg chg="modSp mod">
        <pc:chgData name="TABATA Akihiro" userId="dce786f4-e27d-4707-8b5c-462080f533e8" providerId="ADAL" clId="{18F820E6-97DF-AA4F-AB55-DE0EF0F9D27B}" dt="2023-01-31T07:51:20.786" v="177" actId="404"/>
        <pc:sldMkLst>
          <pc:docMk/>
          <pc:sldMk cId="1617443690" sldId="397"/>
        </pc:sldMkLst>
        <pc:spChg chg="mod">
          <ac:chgData name="TABATA Akihiro" userId="dce786f4-e27d-4707-8b5c-462080f533e8" providerId="ADAL" clId="{18F820E6-97DF-AA4F-AB55-DE0EF0F9D27B}" dt="2023-01-31T07:51:20.786" v="177" actId="404"/>
          <ac:spMkLst>
            <pc:docMk/>
            <pc:sldMk cId="1617443690" sldId="397"/>
            <ac:spMk id="2" creationId="{936D4C84-592F-8A81-8E41-C68797EA90EE}"/>
          </ac:spMkLst>
        </pc:spChg>
        <pc:spChg chg="mod">
          <ac:chgData name="TABATA Akihiro" userId="dce786f4-e27d-4707-8b5c-462080f533e8" providerId="ADAL" clId="{18F820E6-97DF-AA4F-AB55-DE0EF0F9D27B}" dt="2023-01-30T13:53:36.838" v="54" actId="6549"/>
          <ac:spMkLst>
            <pc:docMk/>
            <pc:sldMk cId="1617443690" sldId="397"/>
            <ac:spMk id="3" creationId="{B1041925-E935-445A-62EF-76F5E15BB8BA}"/>
          </ac:spMkLst>
        </pc:spChg>
      </pc:sldChg>
      <pc:sldChg chg="modSp new mod">
        <pc:chgData name="TABATA Akihiro" userId="dce786f4-e27d-4707-8b5c-462080f533e8" providerId="ADAL" clId="{18F820E6-97DF-AA4F-AB55-DE0EF0F9D27B}" dt="2023-01-30T13:54:32.068" v="75" actId="20577"/>
        <pc:sldMkLst>
          <pc:docMk/>
          <pc:sldMk cId="2290320302" sldId="537"/>
        </pc:sldMkLst>
        <pc:spChg chg="mod">
          <ac:chgData name="TABATA Akihiro" userId="dce786f4-e27d-4707-8b5c-462080f533e8" providerId="ADAL" clId="{18F820E6-97DF-AA4F-AB55-DE0EF0F9D27B}" dt="2023-01-30T13:54:32.068" v="75" actId="20577"/>
          <ac:spMkLst>
            <pc:docMk/>
            <pc:sldMk cId="2290320302" sldId="537"/>
            <ac:spMk id="2" creationId="{429D9A7B-C51B-18D9-1193-6F0B6F0BE887}"/>
          </ac:spMkLst>
        </pc:spChg>
      </pc:sldChg>
      <pc:sldChg chg="modSp new mod">
        <pc:chgData name="TABATA Akihiro" userId="dce786f4-e27d-4707-8b5c-462080f533e8" providerId="ADAL" clId="{18F820E6-97DF-AA4F-AB55-DE0EF0F9D27B}" dt="2023-01-30T13:54:37.894" v="99" actId="20577"/>
        <pc:sldMkLst>
          <pc:docMk/>
          <pc:sldMk cId="2557652354" sldId="538"/>
        </pc:sldMkLst>
        <pc:spChg chg="mod">
          <ac:chgData name="TABATA Akihiro" userId="dce786f4-e27d-4707-8b5c-462080f533e8" providerId="ADAL" clId="{18F820E6-97DF-AA4F-AB55-DE0EF0F9D27B}" dt="2023-01-30T13:54:37.894" v="99" actId="20577"/>
          <ac:spMkLst>
            <pc:docMk/>
            <pc:sldMk cId="2557652354" sldId="538"/>
            <ac:spMk id="2" creationId="{6B8E59CE-E76B-7E73-68C9-4D00794BC9AF}"/>
          </ac:spMkLst>
        </pc:spChg>
      </pc:sldChg>
      <pc:sldChg chg="modSp new mod">
        <pc:chgData name="TABATA Akihiro" userId="dce786f4-e27d-4707-8b5c-462080f533e8" providerId="ADAL" clId="{18F820E6-97DF-AA4F-AB55-DE0EF0F9D27B}" dt="2023-01-30T13:55:13.643" v="108" actId="20577"/>
        <pc:sldMkLst>
          <pc:docMk/>
          <pc:sldMk cId="4069457464" sldId="539"/>
        </pc:sldMkLst>
        <pc:spChg chg="mod">
          <ac:chgData name="TABATA Akihiro" userId="dce786f4-e27d-4707-8b5c-462080f533e8" providerId="ADAL" clId="{18F820E6-97DF-AA4F-AB55-DE0EF0F9D27B}" dt="2023-01-30T13:55:13.643" v="108" actId="20577"/>
          <ac:spMkLst>
            <pc:docMk/>
            <pc:sldMk cId="4069457464" sldId="539"/>
            <ac:spMk id="2" creationId="{52ED437E-50C8-A766-56F1-6FFA08EDF98C}"/>
          </ac:spMkLst>
        </pc:spChg>
      </pc:sldChg>
      <pc:sldChg chg="modSp new mod">
        <pc:chgData name="TABATA Akihiro" userId="dce786f4-e27d-4707-8b5c-462080f533e8" providerId="ADAL" clId="{18F820E6-97DF-AA4F-AB55-DE0EF0F9D27B}" dt="2023-01-30T13:55:22.243" v="114" actId="20577"/>
        <pc:sldMkLst>
          <pc:docMk/>
          <pc:sldMk cId="3854594412" sldId="540"/>
        </pc:sldMkLst>
        <pc:spChg chg="mod">
          <ac:chgData name="TABATA Akihiro" userId="dce786f4-e27d-4707-8b5c-462080f533e8" providerId="ADAL" clId="{18F820E6-97DF-AA4F-AB55-DE0EF0F9D27B}" dt="2023-01-30T13:55:22.243" v="114" actId="20577"/>
          <ac:spMkLst>
            <pc:docMk/>
            <pc:sldMk cId="3854594412" sldId="540"/>
            <ac:spMk id="2" creationId="{BD967B9B-E642-FF9E-1670-2C3F33EA7FDF}"/>
          </ac:spMkLst>
        </pc:spChg>
      </pc:sldChg>
      <pc:sldChg chg="modSp new mod">
        <pc:chgData name="TABATA Akihiro" userId="dce786f4-e27d-4707-8b5c-462080f533e8" providerId="ADAL" clId="{18F820E6-97DF-AA4F-AB55-DE0EF0F9D27B}" dt="2023-01-30T13:56:03.623" v="125" actId="20577"/>
        <pc:sldMkLst>
          <pc:docMk/>
          <pc:sldMk cId="3610559385" sldId="541"/>
        </pc:sldMkLst>
        <pc:spChg chg="mod">
          <ac:chgData name="TABATA Akihiro" userId="dce786f4-e27d-4707-8b5c-462080f533e8" providerId="ADAL" clId="{18F820E6-97DF-AA4F-AB55-DE0EF0F9D27B}" dt="2023-01-30T13:56:03.623" v="125" actId="20577"/>
          <ac:spMkLst>
            <pc:docMk/>
            <pc:sldMk cId="3610559385" sldId="541"/>
            <ac:spMk id="2" creationId="{F3745F99-524B-F51B-E593-F4FEA8180642}"/>
          </ac:spMkLst>
        </pc:spChg>
      </pc:sldChg>
      <pc:sldChg chg="new">
        <pc:chgData name="TABATA Akihiro" userId="dce786f4-e27d-4707-8b5c-462080f533e8" providerId="ADAL" clId="{18F820E6-97DF-AA4F-AB55-DE0EF0F9D27B}" dt="2023-01-30T13:55:59.410" v="115" actId="680"/>
        <pc:sldMkLst>
          <pc:docMk/>
          <pc:sldMk cId="1810025490" sldId="542"/>
        </pc:sldMkLst>
      </pc:sldChg>
      <pc:sldChg chg="new">
        <pc:chgData name="TABATA Akihiro" userId="dce786f4-e27d-4707-8b5c-462080f533e8" providerId="ADAL" clId="{18F820E6-97DF-AA4F-AB55-DE0EF0F9D27B}" dt="2023-01-30T13:55:59.546" v="116" actId="680"/>
        <pc:sldMkLst>
          <pc:docMk/>
          <pc:sldMk cId="2205584194" sldId="543"/>
        </pc:sldMkLst>
      </pc:sldChg>
      <pc:sldChg chg="new">
        <pc:chgData name="TABATA Akihiro" userId="dce786f4-e27d-4707-8b5c-462080f533e8" providerId="ADAL" clId="{18F820E6-97DF-AA4F-AB55-DE0EF0F9D27B}" dt="2023-01-30T13:55:59.666" v="117" actId="680"/>
        <pc:sldMkLst>
          <pc:docMk/>
          <pc:sldMk cId="1386387447" sldId="544"/>
        </pc:sldMkLst>
      </pc:sldChg>
      <pc:sldChg chg="new">
        <pc:chgData name="TABATA Akihiro" userId="dce786f4-e27d-4707-8b5c-462080f533e8" providerId="ADAL" clId="{18F820E6-97DF-AA4F-AB55-DE0EF0F9D27B}" dt="2023-01-30T13:55:59.873" v="118" actId="680"/>
        <pc:sldMkLst>
          <pc:docMk/>
          <pc:sldMk cId="1318119174" sldId="545"/>
        </pc:sldMkLst>
      </pc:sldChg>
      <pc:sldChg chg="add">
        <pc:chgData name="TABATA Akihiro" userId="dce786f4-e27d-4707-8b5c-462080f533e8" providerId="ADAL" clId="{18F820E6-97DF-AA4F-AB55-DE0EF0F9D27B}" dt="2023-01-30T13:57:35.766" v="126"/>
        <pc:sldMkLst>
          <pc:docMk/>
          <pc:sldMk cId="4147117888" sldId="546"/>
        </pc:sldMkLst>
      </pc:sldChg>
      <pc:sldChg chg="add">
        <pc:chgData name="TABATA Akihiro" userId="dce786f4-e27d-4707-8b5c-462080f533e8" providerId="ADAL" clId="{18F820E6-97DF-AA4F-AB55-DE0EF0F9D27B}" dt="2023-01-30T13:57:36.289" v="127"/>
        <pc:sldMkLst>
          <pc:docMk/>
          <pc:sldMk cId="2647079961" sldId="547"/>
        </pc:sldMkLst>
      </pc:sldChg>
      <pc:sldChg chg="add">
        <pc:chgData name="TABATA Akihiro" userId="dce786f4-e27d-4707-8b5c-462080f533e8" providerId="ADAL" clId="{18F820E6-97DF-AA4F-AB55-DE0EF0F9D27B}" dt="2023-01-30T13:57:41.956" v="128"/>
        <pc:sldMkLst>
          <pc:docMk/>
          <pc:sldMk cId="716569626" sldId="548"/>
        </pc:sldMkLst>
      </pc:sldChg>
      <pc:sldChg chg="add">
        <pc:chgData name="TABATA Akihiro" userId="dce786f4-e27d-4707-8b5c-462080f533e8" providerId="ADAL" clId="{18F820E6-97DF-AA4F-AB55-DE0EF0F9D27B}" dt="2023-01-30T13:57:42.139" v="129"/>
        <pc:sldMkLst>
          <pc:docMk/>
          <pc:sldMk cId="131299977" sldId="549"/>
        </pc:sldMkLst>
      </pc:sldChg>
      <pc:sldChg chg="modSp add mod">
        <pc:chgData name="TABATA Akihiro" userId="dce786f4-e27d-4707-8b5c-462080f533e8" providerId="ADAL" clId="{18F820E6-97DF-AA4F-AB55-DE0EF0F9D27B}" dt="2023-01-31T07:52:13.225" v="186" actId="6549"/>
        <pc:sldMkLst>
          <pc:docMk/>
          <pc:sldMk cId="636297568" sldId="550"/>
        </pc:sldMkLst>
        <pc:spChg chg="mod">
          <ac:chgData name="TABATA Akihiro" userId="dce786f4-e27d-4707-8b5c-462080f533e8" providerId="ADAL" clId="{18F820E6-97DF-AA4F-AB55-DE0EF0F9D27B}" dt="2023-01-31T07:52:13.225" v="186" actId="6549"/>
          <ac:spMkLst>
            <pc:docMk/>
            <pc:sldMk cId="636297568" sldId="550"/>
            <ac:spMk id="2" creationId="{BD967B9B-E642-FF9E-1670-2C3F33EA7FDF}"/>
          </ac:spMkLst>
        </pc:spChg>
      </pc:sldChg>
      <pc:sldChg chg="add del">
        <pc:chgData name="TABATA Akihiro" userId="dce786f4-e27d-4707-8b5c-462080f533e8" providerId="ADAL" clId="{18F820E6-97DF-AA4F-AB55-DE0EF0F9D27B}" dt="2023-01-30T13:57:45.011" v="133" actId="2696"/>
        <pc:sldMkLst>
          <pc:docMk/>
          <pc:sldMk cId="3316648697" sldId="550"/>
        </pc:sldMkLst>
      </pc:sldChg>
      <pc:sldChg chg="add del">
        <pc:chgData name="TABATA Akihiro" userId="dce786f4-e27d-4707-8b5c-462080f533e8" providerId="ADAL" clId="{18F820E6-97DF-AA4F-AB55-DE0EF0F9D27B}" dt="2023-01-30T13:57:44.262" v="132" actId="2696"/>
        <pc:sldMkLst>
          <pc:docMk/>
          <pc:sldMk cId="1798696802" sldId="551"/>
        </pc:sldMkLst>
      </pc:sldChg>
      <pc:sldChg chg="modSp add mod">
        <pc:chgData name="TABATA Akihiro" userId="dce786f4-e27d-4707-8b5c-462080f533e8" providerId="ADAL" clId="{18F820E6-97DF-AA4F-AB55-DE0EF0F9D27B}" dt="2023-01-31T07:52:17.675" v="188" actId="20577"/>
        <pc:sldMkLst>
          <pc:docMk/>
          <pc:sldMk cId="3113985952" sldId="551"/>
        </pc:sldMkLst>
        <pc:spChg chg="mod">
          <ac:chgData name="TABATA Akihiro" userId="dce786f4-e27d-4707-8b5c-462080f533e8" providerId="ADAL" clId="{18F820E6-97DF-AA4F-AB55-DE0EF0F9D27B}" dt="2023-01-31T07:52:17.675" v="188" actId="20577"/>
          <ac:spMkLst>
            <pc:docMk/>
            <pc:sldMk cId="3113985952" sldId="551"/>
            <ac:spMk id="2" creationId="{BD967B9B-E642-FF9E-1670-2C3F33EA7FDF}"/>
          </ac:spMkLst>
        </pc:spChg>
      </pc:sldChg>
      <pc:sldChg chg="modSp add mod">
        <pc:chgData name="TABATA Akihiro" userId="dce786f4-e27d-4707-8b5c-462080f533e8" providerId="ADAL" clId="{18F820E6-97DF-AA4F-AB55-DE0EF0F9D27B}" dt="2023-01-31T07:52:23.312" v="190" actId="20577"/>
        <pc:sldMkLst>
          <pc:docMk/>
          <pc:sldMk cId="3251354274" sldId="552"/>
        </pc:sldMkLst>
        <pc:spChg chg="mod">
          <ac:chgData name="TABATA Akihiro" userId="dce786f4-e27d-4707-8b5c-462080f533e8" providerId="ADAL" clId="{18F820E6-97DF-AA4F-AB55-DE0EF0F9D27B}" dt="2023-01-31T07:52:23.312" v="190" actId="20577"/>
          <ac:spMkLst>
            <pc:docMk/>
            <pc:sldMk cId="3251354274" sldId="552"/>
            <ac:spMk id="2" creationId="{BD967B9B-E642-FF9E-1670-2C3F33EA7FDF}"/>
          </ac:spMkLst>
        </pc:spChg>
      </pc:sldChg>
      <pc:sldChg chg="modSp add mod">
        <pc:chgData name="TABATA Akihiro" userId="dce786f4-e27d-4707-8b5c-462080f533e8" providerId="ADAL" clId="{18F820E6-97DF-AA4F-AB55-DE0EF0F9D27B}" dt="2023-01-31T07:52:25.703" v="192" actId="20577"/>
        <pc:sldMkLst>
          <pc:docMk/>
          <pc:sldMk cId="279532" sldId="553"/>
        </pc:sldMkLst>
        <pc:spChg chg="mod">
          <ac:chgData name="TABATA Akihiro" userId="dce786f4-e27d-4707-8b5c-462080f533e8" providerId="ADAL" clId="{18F820E6-97DF-AA4F-AB55-DE0EF0F9D27B}" dt="2023-01-31T07:52:25.703" v="192" actId="20577"/>
          <ac:spMkLst>
            <pc:docMk/>
            <pc:sldMk cId="279532" sldId="553"/>
            <ac:spMk id="2" creationId="{BD967B9B-E642-FF9E-1670-2C3F33EA7FDF}"/>
          </ac:spMkLst>
        </pc:spChg>
      </pc:sldChg>
    </pc:docChg>
  </pc:docChgLst>
  <pc:docChgLst>
    <pc:chgData name="田畑　彰洋" userId="dce786f4-e27d-4707-8b5c-462080f533e8" providerId="ADAL" clId="{1979EC62-7866-4F24-A155-F41CAECFE50A}"/>
    <pc:docChg chg="undo redo custSel addSld delSld modSld modMainMaster">
      <pc:chgData name="田畑　彰洋" userId="dce786f4-e27d-4707-8b5c-462080f533e8" providerId="ADAL" clId="{1979EC62-7866-4F24-A155-F41CAECFE50A}" dt="2022-05-12T21:05:41.962" v="32218" actId="404"/>
      <pc:docMkLst>
        <pc:docMk/>
      </pc:docMkLst>
      <pc:sldChg chg="modSp mod">
        <pc:chgData name="田畑　彰洋" userId="dce786f4-e27d-4707-8b5c-462080f533e8" providerId="ADAL" clId="{1979EC62-7866-4F24-A155-F41CAECFE50A}" dt="2022-05-12T10:40:12.445" v="168" actId="20577"/>
        <pc:sldMkLst>
          <pc:docMk/>
          <pc:sldMk cId="2969280949" sldId="256"/>
        </pc:sldMkLst>
        <pc:spChg chg="mod">
          <ac:chgData name="田畑　彰洋" userId="dce786f4-e27d-4707-8b5c-462080f533e8" providerId="ADAL" clId="{1979EC62-7866-4F24-A155-F41CAECFE50A}" dt="2022-05-12T10:40:12.445" v="168" actId="20577"/>
          <ac:spMkLst>
            <pc:docMk/>
            <pc:sldMk cId="2969280949" sldId="256"/>
            <ac:spMk id="2" creationId="{32052689-A600-318F-0983-06F091BAAB04}"/>
          </ac:spMkLst>
        </pc:spChg>
        <pc:spChg chg="mod">
          <ac:chgData name="田畑　彰洋" userId="dce786f4-e27d-4707-8b5c-462080f533e8" providerId="ADAL" clId="{1979EC62-7866-4F24-A155-F41CAECFE50A}" dt="2022-05-12T10:38:58.085" v="166"/>
          <ac:spMkLst>
            <pc:docMk/>
            <pc:sldMk cId="2969280949" sldId="256"/>
            <ac:spMk id="3" creationId="{8B6220EB-D04B-4E67-74CA-1002CE50CA2E}"/>
          </ac:spMkLst>
        </pc:spChg>
      </pc:sldChg>
      <pc:sldChg chg="modSp new mod">
        <pc:chgData name="田畑　彰洋" userId="dce786f4-e27d-4707-8b5c-462080f533e8" providerId="ADAL" clId="{1979EC62-7866-4F24-A155-F41CAECFE50A}" dt="2022-05-12T20:50:52.344" v="30849" actId="20577"/>
        <pc:sldMkLst>
          <pc:docMk/>
          <pc:sldMk cId="2318677071" sldId="257"/>
        </pc:sldMkLst>
        <pc:spChg chg="mod">
          <ac:chgData name="田畑　彰洋" userId="dce786f4-e27d-4707-8b5c-462080f533e8" providerId="ADAL" clId="{1979EC62-7866-4F24-A155-F41CAECFE50A}" dt="2022-05-12T10:40:45.656" v="195"/>
          <ac:spMkLst>
            <pc:docMk/>
            <pc:sldMk cId="2318677071" sldId="257"/>
            <ac:spMk id="2" creationId="{08EEA3EA-BE9B-FE99-AF7C-A00E67C86B31}"/>
          </ac:spMkLst>
        </pc:spChg>
        <pc:spChg chg="mod">
          <ac:chgData name="田畑　彰洋" userId="dce786f4-e27d-4707-8b5c-462080f533e8" providerId="ADAL" clId="{1979EC62-7866-4F24-A155-F41CAECFE50A}" dt="2022-05-12T20:50:52.344" v="30849" actId="20577"/>
          <ac:spMkLst>
            <pc:docMk/>
            <pc:sldMk cId="2318677071" sldId="257"/>
            <ac:spMk id="3" creationId="{920802DE-1C54-1829-613B-73E44354541D}"/>
          </ac:spMkLst>
        </pc:spChg>
      </pc:sldChg>
      <pc:sldChg chg="modSp add del mod">
        <pc:chgData name="田畑　彰洋" userId="dce786f4-e27d-4707-8b5c-462080f533e8" providerId="ADAL" clId="{1979EC62-7866-4F24-A155-F41CAECFE50A}" dt="2022-05-12T20:51:16.566" v="30852" actId="47"/>
        <pc:sldMkLst>
          <pc:docMk/>
          <pc:sldMk cId="1042708455" sldId="258"/>
        </pc:sldMkLst>
        <pc:spChg chg="mod">
          <ac:chgData name="田畑　彰洋" userId="dce786f4-e27d-4707-8b5c-462080f533e8" providerId="ADAL" clId="{1979EC62-7866-4F24-A155-F41CAECFE50A}" dt="2022-05-12T11:15:52.671" v="1882" actId="242"/>
          <ac:spMkLst>
            <pc:docMk/>
            <pc:sldMk cId="1042708455" sldId="258"/>
            <ac:spMk id="2" creationId="{08EEA3EA-BE9B-FE99-AF7C-A00E67C86B31}"/>
          </ac:spMkLst>
        </pc:spChg>
        <pc:spChg chg="mod">
          <ac:chgData name="田畑　彰洋" userId="dce786f4-e27d-4707-8b5c-462080f533e8" providerId="ADAL" clId="{1979EC62-7866-4F24-A155-F41CAECFE50A}" dt="2022-05-12T11:01:33.238" v="1145" actId="6549"/>
          <ac:spMkLst>
            <pc:docMk/>
            <pc:sldMk cId="1042708455" sldId="258"/>
            <ac:spMk id="3" creationId="{920802DE-1C54-1829-613B-73E44354541D}"/>
          </ac:spMkLst>
        </pc:spChg>
      </pc:sldChg>
      <pc:sldChg chg="modSp new mod">
        <pc:chgData name="田畑　彰洋" userId="dce786f4-e27d-4707-8b5c-462080f533e8" providerId="ADAL" clId="{1979EC62-7866-4F24-A155-F41CAECFE50A}" dt="2022-05-12T11:16:01.536" v="1884" actId="242"/>
        <pc:sldMkLst>
          <pc:docMk/>
          <pc:sldMk cId="3539016546" sldId="259"/>
        </pc:sldMkLst>
        <pc:spChg chg="mod">
          <ac:chgData name="田畑　彰洋" userId="dce786f4-e27d-4707-8b5c-462080f533e8" providerId="ADAL" clId="{1979EC62-7866-4F24-A155-F41CAECFE50A}" dt="2022-05-12T11:16:01.536" v="1884" actId="242"/>
          <ac:spMkLst>
            <pc:docMk/>
            <pc:sldMk cId="3539016546" sldId="259"/>
            <ac:spMk id="2" creationId="{D5CDB3FE-B2AF-A86B-A38B-8DB1238BEA85}"/>
          </ac:spMkLst>
        </pc:spChg>
        <pc:spChg chg="mod">
          <ac:chgData name="田畑　彰洋" userId="dce786f4-e27d-4707-8b5c-462080f533e8" providerId="ADAL" clId="{1979EC62-7866-4F24-A155-F41CAECFE50A}" dt="2022-05-12T11:04:06.631" v="1324"/>
          <ac:spMkLst>
            <pc:docMk/>
            <pc:sldMk cId="3539016546" sldId="259"/>
            <ac:spMk id="3" creationId="{884220F3-CC5A-AF94-AB5B-8BF62BE3C6A1}"/>
          </ac:spMkLst>
        </pc:spChg>
      </pc:sldChg>
      <pc:sldChg chg="modSp new mod">
        <pc:chgData name="田畑　彰洋" userId="dce786f4-e27d-4707-8b5c-462080f533e8" providerId="ADAL" clId="{1979EC62-7866-4F24-A155-F41CAECFE50A}" dt="2022-05-12T14:31:32.235" v="3516" actId="20577"/>
        <pc:sldMkLst>
          <pc:docMk/>
          <pc:sldMk cId="3466882226" sldId="260"/>
        </pc:sldMkLst>
        <pc:spChg chg="mod">
          <ac:chgData name="田畑　彰洋" userId="dce786f4-e27d-4707-8b5c-462080f533e8" providerId="ADAL" clId="{1979EC62-7866-4F24-A155-F41CAECFE50A}" dt="2022-05-12T11:16:11.908" v="1886" actId="242"/>
          <ac:spMkLst>
            <pc:docMk/>
            <pc:sldMk cId="3466882226" sldId="260"/>
            <ac:spMk id="2" creationId="{926F107F-139C-C6A3-B5EC-9A84F4D12A39}"/>
          </ac:spMkLst>
        </pc:spChg>
        <pc:spChg chg="mod">
          <ac:chgData name="田畑　彰洋" userId="dce786f4-e27d-4707-8b5c-462080f533e8" providerId="ADAL" clId="{1979EC62-7866-4F24-A155-F41CAECFE50A}" dt="2022-05-12T14:31:32.235" v="3516" actId="20577"/>
          <ac:spMkLst>
            <pc:docMk/>
            <pc:sldMk cId="3466882226" sldId="260"/>
            <ac:spMk id="3" creationId="{42CD750D-1741-3928-CBC0-A5162FF739CC}"/>
          </ac:spMkLst>
        </pc:spChg>
      </pc:sldChg>
      <pc:sldChg chg="modSp new mod modNotesTx">
        <pc:chgData name="田畑　彰洋" userId="dce786f4-e27d-4707-8b5c-462080f533e8" providerId="ADAL" clId="{1979EC62-7866-4F24-A155-F41CAECFE50A}" dt="2022-05-12T15:55:27.924" v="9983" actId="11"/>
        <pc:sldMkLst>
          <pc:docMk/>
          <pc:sldMk cId="2348187321" sldId="261"/>
        </pc:sldMkLst>
        <pc:spChg chg="mod">
          <ac:chgData name="田畑　彰洋" userId="dce786f4-e27d-4707-8b5c-462080f533e8" providerId="ADAL" clId="{1979EC62-7866-4F24-A155-F41CAECFE50A}" dt="2022-05-12T11:39:49.577" v="2464"/>
          <ac:spMkLst>
            <pc:docMk/>
            <pc:sldMk cId="2348187321" sldId="261"/>
            <ac:spMk id="2" creationId="{8CF1130E-A357-1351-1C56-DF4982820933}"/>
          </ac:spMkLst>
        </pc:spChg>
        <pc:spChg chg="mod">
          <ac:chgData name="田畑　彰洋" userId="dce786f4-e27d-4707-8b5c-462080f533e8" providerId="ADAL" clId="{1979EC62-7866-4F24-A155-F41CAECFE50A}" dt="2022-05-12T15:55:27.924" v="9983" actId="11"/>
          <ac:spMkLst>
            <pc:docMk/>
            <pc:sldMk cId="2348187321" sldId="261"/>
            <ac:spMk id="3" creationId="{FCBAEDF6-7FD6-7FC0-4100-6B69C7C4DEB8}"/>
          </ac:spMkLst>
        </pc:spChg>
      </pc:sldChg>
      <pc:sldChg chg="addSp delSp modSp new mod modNotesTx">
        <pc:chgData name="田畑　彰洋" userId="dce786f4-e27d-4707-8b5c-462080f533e8" providerId="ADAL" clId="{1979EC62-7866-4F24-A155-F41CAECFE50A}" dt="2022-05-12T16:03:31.104" v="10692" actId="1076"/>
        <pc:sldMkLst>
          <pc:docMk/>
          <pc:sldMk cId="4053617412" sldId="262"/>
        </pc:sldMkLst>
        <pc:spChg chg="mod">
          <ac:chgData name="田畑　彰洋" userId="dce786f4-e27d-4707-8b5c-462080f533e8" providerId="ADAL" clId="{1979EC62-7866-4F24-A155-F41CAECFE50A}" dt="2022-05-12T14:31:51.704" v="3531"/>
          <ac:spMkLst>
            <pc:docMk/>
            <pc:sldMk cId="4053617412" sldId="262"/>
            <ac:spMk id="2" creationId="{F1CA6A96-CB5E-BB8A-0FC7-317BFD6B0115}"/>
          </ac:spMkLst>
        </pc:spChg>
        <pc:spChg chg="mod">
          <ac:chgData name="田畑　彰洋" userId="dce786f4-e27d-4707-8b5c-462080f533e8" providerId="ADAL" clId="{1979EC62-7866-4F24-A155-F41CAECFE50A}" dt="2022-05-12T15:55:56.209" v="10003" actId="20577"/>
          <ac:spMkLst>
            <pc:docMk/>
            <pc:sldMk cId="4053617412" sldId="262"/>
            <ac:spMk id="3" creationId="{76BA70F3-357B-A59E-F098-D39232547730}"/>
          </ac:spMkLst>
        </pc:spChg>
        <pc:spChg chg="add del mod">
          <ac:chgData name="田畑　彰洋" userId="dce786f4-e27d-4707-8b5c-462080f533e8" providerId="ADAL" clId="{1979EC62-7866-4F24-A155-F41CAECFE50A}" dt="2022-05-12T15:12:17.223" v="7064" actId="478"/>
          <ac:spMkLst>
            <pc:docMk/>
            <pc:sldMk cId="4053617412" sldId="262"/>
            <ac:spMk id="9" creationId="{8D6693B7-0721-6F16-7F57-A238CB981159}"/>
          </ac:spMkLst>
        </pc:spChg>
        <pc:spChg chg="add del mod">
          <ac:chgData name="田畑　彰洋" userId="dce786f4-e27d-4707-8b5c-462080f533e8" providerId="ADAL" clId="{1979EC62-7866-4F24-A155-F41CAECFE50A}" dt="2022-05-12T15:13:36.497" v="7067"/>
          <ac:spMkLst>
            <pc:docMk/>
            <pc:sldMk cId="4053617412" sldId="262"/>
            <ac:spMk id="10" creationId="{A3BA6FAF-0B13-B35D-08AD-99221142ECAC}"/>
          </ac:spMkLst>
        </pc:spChg>
        <pc:spChg chg="add mod">
          <ac:chgData name="田畑　彰洋" userId="dce786f4-e27d-4707-8b5c-462080f533e8" providerId="ADAL" clId="{1979EC62-7866-4F24-A155-F41CAECFE50A}" dt="2022-05-12T15:56:23.711" v="10014" actId="1076"/>
          <ac:spMkLst>
            <pc:docMk/>
            <pc:sldMk cId="4053617412" sldId="262"/>
            <ac:spMk id="11" creationId="{53EE9A90-D244-410A-B0F4-7C64A2A5890F}"/>
          </ac:spMkLst>
        </pc:spChg>
        <pc:spChg chg="add mod">
          <ac:chgData name="田畑　彰洋" userId="dce786f4-e27d-4707-8b5c-462080f533e8" providerId="ADAL" clId="{1979EC62-7866-4F24-A155-F41CAECFE50A}" dt="2022-05-12T15:56:05.966" v="10007" actId="20577"/>
          <ac:spMkLst>
            <pc:docMk/>
            <pc:sldMk cId="4053617412" sldId="262"/>
            <ac:spMk id="12" creationId="{7133F4C8-7B08-DDAE-892E-469A599D8206}"/>
          </ac:spMkLst>
        </pc:spChg>
        <pc:spChg chg="add mod">
          <ac:chgData name="田畑　彰洋" userId="dce786f4-e27d-4707-8b5c-462080f533e8" providerId="ADAL" clId="{1979EC62-7866-4F24-A155-F41CAECFE50A}" dt="2022-05-12T15:56:09.849" v="10009" actId="20577"/>
          <ac:spMkLst>
            <pc:docMk/>
            <pc:sldMk cId="4053617412" sldId="262"/>
            <ac:spMk id="13" creationId="{922AA13D-09F0-FF64-3570-793A3154C8B2}"/>
          </ac:spMkLst>
        </pc:spChg>
        <pc:spChg chg="add mod">
          <ac:chgData name="田畑　彰洋" userId="dce786f4-e27d-4707-8b5c-462080f533e8" providerId="ADAL" clId="{1979EC62-7866-4F24-A155-F41CAECFE50A}" dt="2022-05-12T16:03:31.104" v="10692" actId="1076"/>
          <ac:spMkLst>
            <pc:docMk/>
            <pc:sldMk cId="4053617412" sldId="262"/>
            <ac:spMk id="14" creationId="{A4E76735-00E7-C4B4-3A14-64814350D413}"/>
          </ac:spMkLst>
        </pc:spChg>
        <pc:picChg chg="add mod">
          <ac:chgData name="田畑　彰洋" userId="dce786f4-e27d-4707-8b5c-462080f533e8" providerId="ADAL" clId="{1979EC62-7866-4F24-A155-F41CAECFE50A}" dt="2022-05-12T14:44:41.119" v="4264" actId="1076"/>
          <ac:picMkLst>
            <pc:docMk/>
            <pc:sldMk cId="4053617412" sldId="262"/>
            <ac:picMk id="8" creationId="{014329EE-6598-27C0-C14D-A5FF11592A59}"/>
          </ac:picMkLst>
        </pc:picChg>
      </pc:sldChg>
      <pc:sldChg chg="modSp new mod modNotesTx">
        <pc:chgData name="田畑　彰洋" userId="dce786f4-e27d-4707-8b5c-462080f533e8" providerId="ADAL" clId="{1979EC62-7866-4F24-A155-F41CAECFE50A}" dt="2022-05-12T17:20:16.970" v="16140" actId="11"/>
        <pc:sldMkLst>
          <pc:docMk/>
          <pc:sldMk cId="645082614" sldId="263"/>
        </pc:sldMkLst>
        <pc:spChg chg="mod">
          <ac:chgData name="田畑　彰洋" userId="dce786f4-e27d-4707-8b5c-462080f533e8" providerId="ADAL" clId="{1979EC62-7866-4F24-A155-F41CAECFE50A}" dt="2022-05-12T14:54:08.073" v="4987" actId="20577"/>
          <ac:spMkLst>
            <pc:docMk/>
            <pc:sldMk cId="645082614" sldId="263"/>
            <ac:spMk id="2" creationId="{B1E6C62F-244A-5E60-13EE-B1DA3C332C2E}"/>
          </ac:spMkLst>
        </pc:spChg>
        <pc:spChg chg="mod">
          <ac:chgData name="田畑　彰洋" userId="dce786f4-e27d-4707-8b5c-462080f533e8" providerId="ADAL" clId="{1979EC62-7866-4F24-A155-F41CAECFE50A}" dt="2022-05-12T17:20:16.970" v="16140" actId="11"/>
          <ac:spMkLst>
            <pc:docMk/>
            <pc:sldMk cId="645082614" sldId="263"/>
            <ac:spMk id="3" creationId="{AD08284D-ED8C-170F-FA7F-A1A8F2FC217B}"/>
          </ac:spMkLst>
        </pc:spChg>
      </pc:sldChg>
      <pc:sldChg chg="modSp new mod modNotesTx">
        <pc:chgData name="田畑　彰洋" userId="dce786f4-e27d-4707-8b5c-462080f533e8" providerId="ADAL" clId="{1979EC62-7866-4F24-A155-F41CAECFE50A}" dt="2022-05-12T17:20:40.569" v="16190" actId="20577"/>
        <pc:sldMkLst>
          <pc:docMk/>
          <pc:sldMk cId="1531314140" sldId="264"/>
        </pc:sldMkLst>
        <pc:spChg chg="mod">
          <ac:chgData name="田畑　彰洋" userId="dce786f4-e27d-4707-8b5c-462080f533e8" providerId="ADAL" clId="{1979EC62-7866-4F24-A155-F41CAECFE50A}" dt="2022-05-12T15:10:47.386" v="7062"/>
          <ac:spMkLst>
            <pc:docMk/>
            <pc:sldMk cId="1531314140" sldId="264"/>
            <ac:spMk id="2" creationId="{7F50EEE4-7314-EDA4-4952-95005445B7C4}"/>
          </ac:spMkLst>
        </pc:spChg>
        <pc:spChg chg="mod">
          <ac:chgData name="田畑　彰洋" userId="dce786f4-e27d-4707-8b5c-462080f533e8" providerId="ADAL" clId="{1979EC62-7866-4F24-A155-F41CAECFE50A}" dt="2022-05-12T17:20:40.569" v="16190" actId="20577"/>
          <ac:spMkLst>
            <pc:docMk/>
            <pc:sldMk cId="1531314140" sldId="264"/>
            <ac:spMk id="3" creationId="{C2057AA0-BFAE-0523-34AF-7D00CE63C1E6}"/>
          </ac:spMkLst>
        </pc:spChg>
      </pc:sldChg>
      <pc:sldChg chg="addSp modSp new mod">
        <pc:chgData name="田畑　彰洋" userId="dce786f4-e27d-4707-8b5c-462080f533e8" providerId="ADAL" clId="{1979EC62-7866-4F24-A155-F41CAECFE50A}" dt="2022-05-12T16:05:48.903" v="10713" actId="554"/>
        <pc:sldMkLst>
          <pc:docMk/>
          <pc:sldMk cId="709748493" sldId="265"/>
        </pc:sldMkLst>
        <pc:spChg chg="mod">
          <ac:chgData name="田畑　彰洋" userId="dce786f4-e27d-4707-8b5c-462080f533e8" providerId="ADAL" clId="{1979EC62-7866-4F24-A155-F41CAECFE50A}" dt="2022-05-12T15:53:20.057" v="9944" actId="20577"/>
          <ac:spMkLst>
            <pc:docMk/>
            <pc:sldMk cId="709748493" sldId="265"/>
            <ac:spMk id="2" creationId="{BCE3426F-F303-A07A-D503-8A55B3BFF48E}"/>
          </ac:spMkLst>
        </pc:spChg>
        <pc:spChg chg="mod">
          <ac:chgData name="田畑　彰洋" userId="dce786f4-e27d-4707-8b5c-462080f533e8" providerId="ADAL" clId="{1979EC62-7866-4F24-A155-F41CAECFE50A}" dt="2022-05-12T16:01:56.522" v="10651" actId="6549"/>
          <ac:spMkLst>
            <pc:docMk/>
            <pc:sldMk cId="709748493" sldId="265"/>
            <ac:spMk id="3" creationId="{F5CE9ACB-4064-74A3-CA74-5270DCF06376}"/>
          </ac:spMkLst>
        </pc:spChg>
        <pc:spChg chg="add mod">
          <ac:chgData name="田畑　彰洋" userId="dce786f4-e27d-4707-8b5c-462080f533e8" providerId="ADAL" clId="{1979EC62-7866-4F24-A155-F41CAECFE50A}" dt="2022-05-12T16:05:48.903" v="10713" actId="554"/>
          <ac:spMkLst>
            <pc:docMk/>
            <pc:sldMk cId="709748493" sldId="265"/>
            <ac:spMk id="9" creationId="{CA717633-7717-BA65-510D-979E7885A036}"/>
          </ac:spMkLst>
        </pc:spChg>
        <pc:spChg chg="add mod">
          <ac:chgData name="田畑　彰洋" userId="dce786f4-e27d-4707-8b5c-462080f533e8" providerId="ADAL" clId="{1979EC62-7866-4F24-A155-F41CAECFE50A}" dt="2022-05-12T16:05:48.903" v="10713" actId="554"/>
          <ac:spMkLst>
            <pc:docMk/>
            <pc:sldMk cId="709748493" sldId="265"/>
            <ac:spMk id="10" creationId="{A0CB0E99-9C69-6513-31CE-0281F7AF8175}"/>
          </ac:spMkLst>
        </pc:spChg>
        <pc:spChg chg="add mod">
          <ac:chgData name="田畑　彰洋" userId="dce786f4-e27d-4707-8b5c-462080f533e8" providerId="ADAL" clId="{1979EC62-7866-4F24-A155-F41CAECFE50A}" dt="2022-05-12T16:05:48.903" v="10713" actId="554"/>
          <ac:spMkLst>
            <pc:docMk/>
            <pc:sldMk cId="709748493" sldId="265"/>
            <ac:spMk id="11" creationId="{80F6D9C3-3AEB-251F-EA1B-59950D11755D}"/>
          </ac:spMkLst>
        </pc:spChg>
        <pc:spChg chg="add mod">
          <ac:chgData name="田畑　彰洋" userId="dce786f4-e27d-4707-8b5c-462080f533e8" providerId="ADAL" clId="{1979EC62-7866-4F24-A155-F41CAECFE50A}" dt="2022-05-12T16:05:42.976" v="10712" actId="554"/>
          <ac:spMkLst>
            <pc:docMk/>
            <pc:sldMk cId="709748493" sldId="265"/>
            <ac:spMk id="12" creationId="{B7F9A207-E785-736F-604A-842953D0E362}"/>
          </ac:spMkLst>
        </pc:spChg>
        <pc:spChg chg="add mod">
          <ac:chgData name="田畑　彰洋" userId="dce786f4-e27d-4707-8b5c-462080f533e8" providerId="ADAL" clId="{1979EC62-7866-4F24-A155-F41CAECFE50A}" dt="2022-05-12T16:05:42.976" v="10712" actId="554"/>
          <ac:spMkLst>
            <pc:docMk/>
            <pc:sldMk cId="709748493" sldId="265"/>
            <ac:spMk id="13" creationId="{DE530908-9EE1-C2E2-C09B-153DC42B5E3E}"/>
          </ac:spMkLst>
        </pc:spChg>
        <pc:spChg chg="add mod">
          <ac:chgData name="田畑　彰洋" userId="dce786f4-e27d-4707-8b5c-462080f533e8" providerId="ADAL" clId="{1979EC62-7866-4F24-A155-F41CAECFE50A}" dt="2022-05-12T16:05:42.976" v="10712" actId="554"/>
          <ac:spMkLst>
            <pc:docMk/>
            <pc:sldMk cId="709748493" sldId="265"/>
            <ac:spMk id="14" creationId="{D44E5C0C-E8A2-2991-B122-9517DF13707B}"/>
          </ac:spMkLst>
        </pc:spChg>
        <pc:spChg chg="add mod">
          <ac:chgData name="田畑　彰洋" userId="dce786f4-e27d-4707-8b5c-462080f533e8" providerId="ADAL" clId="{1979EC62-7866-4F24-A155-F41CAECFE50A}" dt="2022-05-12T16:05:42.976" v="10712" actId="554"/>
          <ac:spMkLst>
            <pc:docMk/>
            <pc:sldMk cId="709748493" sldId="265"/>
            <ac:spMk id="15" creationId="{E0A0AAF8-3C95-8B0C-4C8C-64FFB5187D83}"/>
          </ac:spMkLst>
        </pc:spChg>
        <pc:spChg chg="add mod">
          <ac:chgData name="田畑　彰洋" userId="dce786f4-e27d-4707-8b5c-462080f533e8" providerId="ADAL" clId="{1979EC62-7866-4F24-A155-F41CAECFE50A}" dt="2022-05-12T16:05:42.976" v="10712" actId="554"/>
          <ac:spMkLst>
            <pc:docMk/>
            <pc:sldMk cId="709748493" sldId="265"/>
            <ac:spMk id="16" creationId="{D362A393-C6D0-EA85-A64F-1A32FBAD5206}"/>
          </ac:spMkLst>
        </pc:spChg>
        <pc:spChg chg="add mod">
          <ac:chgData name="田畑　彰洋" userId="dce786f4-e27d-4707-8b5c-462080f533e8" providerId="ADAL" clId="{1979EC62-7866-4F24-A155-F41CAECFE50A}" dt="2022-05-12T16:03:40.267" v="10696" actId="6549"/>
          <ac:spMkLst>
            <pc:docMk/>
            <pc:sldMk cId="709748493" sldId="265"/>
            <ac:spMk id="17" creationId="{CCF82E04-0D74-39CA-ED3A-B4AD7FD647FD}"/>
          </ac:spMkLst>
        </pc:spChg>
        <pc:picChg chg="add mod">
          <ac:chgData name="田畑　彰洋" userId="dce786f4-e27d-4707-8b5c-462080f533e8" providerId="ADAL" clId="{1979EC62-7866-4F24-A155-F41CAECFE50A}" dt="2022-05-12T16:02:03.286" v="10652" actId="1076"/>
          <ac:picMkLst>
            <pc:docMk/>
            <pc:sldMk cId="709748493" sldId="265"/>
            <ac:picMk id="8" creationId="{2F60493A-322C-5755-DAD5-56CECABED11B}"/>
          </ac:picMkLst>
        </pc:picChg>
      </pc:sldChg>
      <pc:sldChg chg="modSp add mod">
        <pc:chgData name="田畑　彰洋" userId="dce786f4-e27d-4707-8b5c-462080f533e8" providerId="ADAL" clId="{1979EC62-7866-4F24-A155-F41CAECFE50A}" dt="2022-05-12T17:20:42.322" v="16191" actId="20577"/>
        <pc:sldMkLst>
          <pc:docMk/>
          <pc:sldMk cId="525065715" sldId="266"/>
        </pc:sldMkLst>
        <pc:spChg chg="mod">
          <ac:chgData name="田畑　彰洋" userId="dce786f4-e27d-4707-8b5c-462080f533e8" providerId="ADAL" clId="{1979EC62-7866-4F24-A155-F41CAECFE50A}" dt="2022-05-12T17:20:42.322" v="16191" actId="20577"/>
          <ac:spMkLst>
            <pc:docMk/>
            <pc:sldMk cId="525065715" sldId="266"/>
            <ac:spMk id="3" creationId="{C2057AA0-BFAE-0523-34AF-7D00CE63C1E6}"/>
          </ac:spMkLst>
        </pc:spChg>
      </pc:sldChg>
      <pc:sldChg chg="addSp delSp modSp new del mod chgLayout">
        <pc:chgData name="田畑　彰洋" userId="dce786f4-e27d-4707-8b5c-462080f533e8" providerId="ADAL" clId="{1979EC62-7866-4F24-A155-F41CAECFE50A}" dt="2022-05-12T16:07:10.331" v="10735" actId="47"/>
        <pc:sldMkLst>
          <pc:docMk/>
          <pc:sldMk cId="4038706159" sldId="267"/>
        </pc:sldMkLst>
        <pc:spChg chg="del">
          <ac:chgData name="田畑　彰洋" userId="dce786f4-e27d-4707-8b5c-462080f533e8" providerId="ADAL" clId="{1979EC62-7866-4F24-A155-F41CAECFE50A}" dt="2022-05-12T16:04:47.392" v="10698"/>
          <ac:spMkLst>
            <pc:docMk/>
            <pc:sldMk cId="4038706159" sldId="267"/>
            <ac:spMk id="2" creationId="{E9005EAE-B165-3D10-995A-1952C205E37C}"/>
          </ac:spMkLst>
        </pc:spChg>
        <pc:spChg chg="del">
          <ac:chgData name="田畑　彰洋" userId="dce786f4-e27d-4707-8b5c-462080f533e8" providerId="ADAL" clId="{1979EC62-7866-4F24-A155-F41CAECFE50A}" dt="2022-05-12T16:04:55.830" v="10699" actId="931"/>
          <ac:spMkLst>
            <pc:docMk/>
            <pc:sldMk cId="4038706159" sldId="267"/>
            <ac:spMk id="3" creationId="{1E852C1B-3500-EBBD-6A49-69C2CF18176E}"/>
          </ac:spMkLst>
        </pc:spChg>
        <pc:spChg chg="mod ord">
          <ac:chgData name="田畑　彰洋" userId="dce786f4-e27d-4707-8b5c-462080f533e8" providerId="ADAL" clId="{1979EC62-7866-4F24-A155-F41CAECFE50A}" dt="2022-05-12T16:06:25.465" v="10715" actId="700"/>
          <ac:spMkLst>
            <pc:docMk/>
            <pc:sldMk cId="4038706159" sldId="267"/>
            <ac:spMk id="4" creationId="{7FF13837-F1DB-1C47-036A-D4FBB2F196C0}"/>
          </ac:spMkLst>
        </pc:spChg>
        <pc:spChg chg="mod ord">
          <ac:chgData name="田畑　彰洋" userId="dce786f4-e27d-4707-8b5c-462080f533e8" providerId="ADAL" clId="{1979EC62-7866-4F24-A155-F41CAECFE50A}" dt="2022-05-12T16:06:25.465" v="10715" actId="700"/>
          <ac:spMkLst>
            <pc:docMk/>
            <pc:sldMk cId="4038706159" sldId="267"/>
            <ac:spMk id="5" creationId="{E0716BB3-CD0A-5F06-526B-4AE0942999D8}"/>
          </ac:spMkLst>
        </pc:spChg>
        <pc:spChg chg="mod ord">
          <ac:chgData name="田畑　彰洋" userId="dce786f4-e27d-4707-8b5c-462080f533e8" providerId="ADAL" clId="{1979EC62-7866-4F24-A155-F41CAECFE50A}" dt="2022-05-12T16:06:25.465" v="10715" actId="700"/>
          <ac:spMkLst>
            <pc:docMk/>
            <pc:sldMk cId="4038706159" sldId="267"/>
            <ac:spMk id="6" creationId="{39BD8698-7A29-AC1D-36C1-9EA7CADDA4C5}"/>
          </ac:spMkLst>
        </pc:spChg>
        <pc:spChg chg="add mod ord">
          <ac:chgData name="田畑　彰洋" userId="dce786f4-e27d-4707-8b5c-462080f533e8" providerId="ADAL" clId="{1979EC62-7866-4F24-A155-F41CAECFE50A}" dt="2022-05-12T16:06:25.465" v="10715" actId="700"/>
          <ac:spMkLst>
            <pc:docMk/>
            <pc:sldMk cId="4038706159" sldId="267"/>
            <ac:spMk id="7" creationId="{38DFF784-B23F-9A67-1312-54FA9A9476A8}"/>
          </ac:spMkLst>
        </pc:spChg>
        <pc:spChg chg="add mod ord">
          <ac:chgData name="田畑　彰洋" userId="dce786f4-e27d-4707-8b5c-462080f533e8" providerId="ADAL" clId="{1979EC62-7866-4F24-A155-F41CAECFE50A}" dt="2022-05-12T16:07:03.752" v="10733" actId="167"/>
          <ac:spMkLst>
            <pc:docMk/>
            <pc:sldMk cId="4038706159" sldId="267"/>
            <ac:spMk id="10" creationId="{A32687B7-7F3E-A1E8-AA02-381DA628A625}"/>
          </ac:spMkLst>
        </pc:spChg>
        <pc:picChg chg="add mod ord">
          <ac:chgData name="田畑　彰洋" userId="dce786f4-e27d-4707-8b5c-462080f533e8" providerId="ADAL" clId="{1979EC62-7866-4F24-A155-F41CAECFE50A}" dt="2022-05-12T16:06:25.465" v="10715" actId="700"/>
          <ac:picMkLst>
            <pc:docMk/>
            <pc:sldMk cId="4038706159" sldId="267"/>
            <ac:picMk id="9" creationId="{34521C9F-7311-DFA6-B507-A5AB01E7B98F}"/>
          </ac:picMkLst>
        </pc:picChg>
      </pc:sldChg>
      <pc:sldChg chg="addSp delSp modSp new mod">
        <pc:chgData name="田畑　彰洋" userId="dce786f4-e27d-4707-8b5c-462080f533e8" providerId="ADAL" clId="{1979EC62-7866-4F24-A155-F41CAECFE50A}" dt="2022-05-12T16:19:46.391" v="12073" actId="1076"/>
        <pc:sldMkLst>
          <pc:docMk/>
          <pc:sldMk cId="829787670" sldId="268"/>
        </pc:sldMkLst>
        <pc:spChg chg="del mod">
          <ac:chgData name="田畑　彰洋" userId="dce786f4-e27d-4707-8b5c-462080f533e8" providerId="ADAL" clId="{1979EC62-7866-4F24-A155-F41CAECFE50A}" dt="2022-05-12T16:06:52.439" v="10726"/>
          <ac:spMkLst>
            <pc:docMk/>
            <pc:sldMk cId="829787670" sldId="268"/>
            <ac:spMk id="2" creationId="{1D9F2926-A6DE-FE3B-DAD9-43F3ACE1FCD6}"/>
          </ac:spMkLst>
        </pc:spChg>
        <pc:spChg chg="mod">
          <ac:chgData name="田畑　彰洋" userId="dce786f4-e27d-4707-8b5c-462080f533e8" providerId="ADAL" clId="{1979EC62-7866-4F24-A155-F41CAECFE50A}" dt="2022-05-12T16:19:09.074" v="12067" actId="20577"/>
          <ac:spMkLst>
            <pc:docMk/>
            <pc:sldMk cId="829787670" sldId="268"/>
            <ac:spMk id="3" creationId="{AADBC27A-4C3E-BC71-57CD-07FB55858470}"/>
          </ac:spMkLst>
        </pc:spChg>
        <pc:spChg chg="add del mod">
          <ac:chgData name="田畑　彰洋" userId="dce786f4-e27d-4707-8b5c-462080f533e8" providerId="ADAL" clId="{1979EC62-7866-4F24-A155-F41CAECFE50A}" dt="2022-05-12T16:06:51.303" v="10725"/>
          <ac:spMkLst>
            <pc:docMk/>
            <pc:sldMk cId="829787670" sldId="268"/>
            <ac:spMk id="7" creationId="{59358813-7254-139A-C754-69A9A32F9E40}"/>
          </ac:spMkLst>
        </pc:spChg>
        <pc:spChg chg="add mod">
          <ac:chgData name="田畑　彰洋" userId="dce786f4-e27d-4707-8b5c-462080f533e8" providerId="ADAL" clId="{1979EC62-7866-4F24-A155-F41CAECFE50A}" dt="2022-05-12T16:06:52.439" v="10726"/>
          <ac:spMkLst>
            <pc:docMk/>
            <pc:sldMk cId="829787670" sldId="268"/>
            <ac:spMk id="8" creationId="{4328A2F5-7FB1-5BD6-815E-24035E02B4E5}"/>
          </ac:spMkLst>
        </pc:spChg>
        <pc:spChg chg="add mod">
          <ac:chgData name="田畑　彰洋" userId="dce786f4-e27d-4707-8b5c-462080f533e8" providerId="ADAL" clId="{1979EC62-7866-4F24-A155-F41CAECFE50A}" dt="2022-05-12T16:19:46.391" v="12073" actId="1076"/>
          <ac:spMkLst>
            <pc:docMk/>
            <pc:sldMk cId="829787670" sldId="268"/>
            <ac:spMk id="10" creationId="{4C2FCD5E-E6B9-546F-EC64-7B742B319407}"/>
          </ac:spMkLst>
        </pc:spChg>
        <pc:picChg chg="add mod">
          <ac:chgData name="田畑　彰洋" userId="dce786f4-e27d-4707-8b5c-462080f533e8" providerId="ADAL" clId="{1979EC62-7866-4F24-A155-F41CAECFE50A}" dt="2022-05-12T16:19:42.181" v="12072" actId="1076"/>
          <ac:picMkLst>
            <pc:docMk/>
            <pc:sldMk cId="829787670" sldId="268"/>
            <ac:picMk id="9" creationId="{AEA76718-06D3-EB3A-4E99-3E6FCC96E6BA}"/>
          </ac:picMkLst>
        </pc:picChg>
      </pc:sldChg>
      <pc:sldChg chg="addSp delSp modSp new mod">
        <pc:chgData name="田畑　彰洋" userId="dce786f4-e27d-4707-8b5c-462080f533e8" providerId="ADAL" clId="{1979EC62-7866-4F24-A155-F41CAECFE50A}" dt="2022-05-12T16:35:27.599" v="13333"/>
        <pc:sldMkLst>
          <pc:docMk/>
          <pc:sldMk cId="947629992" sldId="269"/>
        </pc:sldMkLst>
        <pc:spChg chg="add del">
          <ac:chgData name="田畑　彰洋" userId="dce786f4-e27d-4707-8b5c-462080f533e8" providerId="ADAL" clId="{1979EC62-7866-4F24-A155-F41CAECFE50A}" dt="2022-05-12T16:20:03.777" v="12077"/>
          <ac:spMkLst>
            <pc:docMk/>
            <pc:sldMk cId="947629992" sldId="269"/>
            <ac:spMk id="2" creationId="{1F569C47-FD24-059B-6759-40726739E94E}"/>
          </ac:spMkLst>
        </pc:spChg>
        <pc:spChg chg="mod">
          <ac:chgData name="田畑　彰洋" userId="dce786f4-e27d-4707-8b5c-462080f533e8" providerId="ADAL" clId="{1979EC62-7866-4F24-A155-F41CAECFE50A}" dt="2022-05-12T16:35:27.599" v="13333"/>
          <ac:spMkLst>
            <pc:docMk/>
            <pc:sldMk cId="947629992" sldId="269"/>
            <ac:spMk id="3" creationId="{1168748D-1690-C2D6-234B-C1D5D78AA745}"/>
          </ac:spMkLst>
        </pc:spChg>
        <pc:spChg chg="add del mod">
          <ac:chgData name="田畑　彰洋" userId="dce786f4-e27d-4707-8b5c-462080f533e8" providerId="ADAL" clId="{1979EC62-7866-4F24-A155-F41CAECFE50A}" dt="2022-05-12T16:19:59.463" v="12076"/>
          <ac:spMkLst>
            <pc:docMk/>
            <pc:sldMk cId="947629992" sldId="269"/>
            <ac:spMk id="7" creationId="{D395C5DD-54A6-7659-519E-6F16BCD4DF0D}"/>
          </ac:spMkLst>
        </pc:spChg>
        <pc:spChg chg="add mod">
          <ac:chgData name="田畑　彰洋" userId="dce786f4-e27d-4707-8b5c-462080f533e8" providerId="ADAL" clId="{1979EC62-7866-4F24-A155-F41CAECFE50A}" dt="2022-05-12T16:20:03.777" v="12077"/>
          <ac:spMkLst>
            <pc:docMk/>
            <pc:sldMk cId="947629992" sldId="269"/>
            <ac:spMk id="8" creationId="{989BF103-7BD0-6D25-FF0B-771673611762}"/>
          </ac:spMkLst>
        </pc:spChg>
        <pc:spChg chg="add mod">
          <ac:chgData name="田畑　彰洋" userId="dce786f4-e27d-4707-8b5c-462080f533e8" providerId="ADAL" clId="{1979EC62-7866-4F24-A155-F41CAECFE50A}" dt="2022-05-12T16:27:42.325" v="12814" actId="1035"/>
          <ac:spMkLst>
            <pc:docMk/>
            <pc:sldMk cId="947629992" sldId="269"/>
            <ac:spMk id="11" creationId="{2F34DEF5-179D-081B-66A8-B7843A5A5227}"/>
          </ac:spMkLst>
        </pc:spChg>
        <pc:picChg chg="add mod">
          <ac:chgData name="田畑　彰洋" userId="dce786f4-e27d-4707-8b5c-462080f533e8" providerId="ADAL" clId="{1979EC62-7866-4F24-A155-F41CAECFE50A}" dt="2022-05-12T16:27:42.325" v="12814" actId="1035"/>
          <ac:picMkLst>
            <pc:docMk/>
            <pc:sldMk cId="947629992" sldId="269"/>
            <ac:picMk id="10" creationId="{597BC48D-C410-A2B3-77DF-5DB5D9D38F82}"/>
          </ac:picMkLst>
        </pc:picChg>
      </pc:sldChg>
      <pc:sldChg chg="addSp delSp modSp new mod">
        <pc:chgData name="田畑　彰洋" userId="dce786f4-e27d-4707-8b5c-462080f533e8" providerId="ADAL" clId="{1979EC62-7866-4F24-A155-F41CAECFE50A}" dt="2022-05-12T16:37:03.837" v="13579"/>
        <pc:sldMkLst>
          <pc:docMk/>
          <pc:sldMk cId="843157484" sldId="270"/>
        </pc:sldMkLst>
        <pc:spChg chg="del">
          <ac:chgData name="田畑　彰洋" userId="dce786f4-e27d-4707-8b5c-462080f533e8" providerId="ADAL" clId="{1979EC62-7866-4F24-A155-F41CAECFE50A}" dt="2022-05-12T16:28:07.331" v="12816"/>
          <ac:spMkLst>
            <pc:docMk/>
            <pc:sldMk cId="843157484" sldId="270"/>
            <ac:spMk id="2" creationId="{7A87E645-8351-797D-31A9-8EFD7E2749EC}"/>
          </ac:spMkLst>
        </pc:spChg>
        <pc:spChg chg="mod">
          <ac:chgData name="田畑　彰洋" userId="dce786f4-e27d-4707-8b5c-462080f533e8" providerId="ADAL" clId="{1979EC62-7866-4F24-A155-F41CAECFE50A}" dt="2022-05-12T16:37:03.837" v="13579"/>
          <ac:spMkLst>
            <pc:docMk/>
            <pc:sldMk cId="843157484" sldId="270"/>
            <ac:spMk id="3" creationId="{796E4111-3468-FEA9-1FD3-F1F14D4A3A53}"/>
          </ac:spMkLst>
        </pc:spChg>
        <pc:spChg chg="add mod">
          <ac:chgData name="田畑　彰洋" userId="dce786f4-e27d-4707-8b5c-462080f533e8" providerId="ADAL" clId="{1979EC62-7866-4F24-A155-F41CAECFE50A}" dt="2022-05-12T16:28:07.331" v="12816"/>
          <ac:spMkLst>
            <pc:docMk/>
            <pc:sldMk cId="843157484" sldId="270"/>
            <ac:spMk id="7" creationId="{F84FBE8F-C651-DDC3-29A9-3F5B55C847D3}"/>
          </ac:spMkLst>
        </pc:spChg>
      </pc:sldChg>
      <pc:sldChg chg="modSp new mod modNotesTx">
        <pc:chgData name="田畑　彰洋" userId="dce786f4-e27d-4707-8b5c-462080f533e8" providerId="ADAL" clId="{1979EC62-7866-4F24-A155-F41CAECFE50A}" dt="2022-05-12T17:03:29.058" v="15080"/>
        <pc:sldMkLst>
          <pc:docMk/>
          <pc:sldMk cId="3115671599" sldId="271"/>
        </pc:sldMkLst>
        <pc:spChg chg="mod">
          <ac:chgData name="田畑　彰洋" userId="dce786f4-e27d-4707-8b5c-462080f533e8" providerId="ADAL" clId="{1979EC62-7866-4F24-A155-F41CAECFE50A}" dt="2022-05-12T16:38:01.568" v="13582" actId="20577"/>
          <ac:spMkLst>
            <pc:docMk/>
            <pc:sldMk cId="3115671599" sldId="271"/>
            <ac:spMk id="2" creationId="{37105CC4-EAA5-4809-846D-02FB17A9DDF1}"/>
          </ac:spMkLst>
        </pc:spChg>
        <pc:spChg chg="mod">
          <ac:chgData name="田畑　彰洋" userId="dce786f4-e27d-4707-8b5c-462080f533e8" providerId="ADAL" clId="{1979EC62-7866-4F24-A155-F41CAECFE50A}" dt="2022-05-12T17:03:29.058" v="15080"/>
          <ac:spMkLst>
            <pc:docMk/>
            <pc:sldMk cId="3115671599" sldId="271"/>
            <ac:spMk id="3" creationId="{E80A5C45-6C74-CC8D-6697-584A7A580B02}"/>
          </ac:spMkLst>
        </pc:spChg>
      </pc:sldChg>
      <pc:sldChg chg="addSp delSp modSp new mod">
        <pc:chgData name="田畑　彰洋" userId="dce786f4-e27d-4707-8b5c-462080f533e8" providerId="ADAL" clId="{1979EC62-7866-4F24-A155-F41CAECFE50A}" dt="2022-05-12T17:17:20.623" v="15962"/>
        <pc:sldMkLst>
          <pc:docMk/>
          <pc:sldMk cId="2413048372" sldId="272"/>
        </pc:sldMkLst>
        <pc:spChg chg="del">
          <ac:chgData name="田畑　彰洋" userId="dce786f4-e27d-4707-8b5c-462080f533e8" providerId="ADAL" clId="{1979EC62-7866-4F24-A155-F41CAECFE50A}" dt="2022-05-12T17:03:40.277" v="15082"/>
          <ac:spMkLst>
            <pc:docMk/>
            <pc:sldMk cId="2413048372" sldId="272"/>
            <ac:spMk id="2" creationId="{04AC4598-24DA-C588-6D61-ACD25C02EBE1}"/>
          </ac:spMkLst>
        </pc:spChg>
        <pc:spChg chg="mod">
          <ac:chgData name="田畑　彰洋" userId="dce786f4-e27d-4707-8b5c-462080f533e8" providerId="ADAL" clId="{1979EC62-7866-4F24-A155-F41CAECFE50A}" dt="2022-05-12T17:17:20.623" v="15962"/>
          <ac:spMkLst>
            <pc:docMk/>
            <pc:sldMk cId="2413048372" sldId="272"/>
            <ac:spMk id="3" creationId="{90C5B255-6259-3CF3-4C5D-4D13FA04A91A}"/>
          </ac:spMkLst>
        </pc:spChg>
        <pc:spChg chg="add mod">
          <ac:chgData name="田畑　彰洋" userId="dce786f4-e27d-4707-8b5c-462080f533e8" providerId="ADAL" clId="{1979EC62-7866-4F24-A155-F41CAECFE50A}" dt="2022-05-12T17:03:40.277" v="15082"/>
          <ac:spMkLst>
            <pc:docMk/>
            <pc:sldMk cId="2413048372" sldId="272"/>
            <ac:spMk id="7" creationId="{D177A91C-9EF5-659C-7F8B-BD8DFAD9FD87}"/>
          </ac:spMkLst>
        </pc:spChg>
      </pc:sldChg>
      <pc:sldChg chg="modSp new mod modNotesTx">
        <pc:chgData name="田畑　彰洋" userId="dce786f4-e27d-4707-8b5c-462080f533e8" providerId="ADAL" clId="{1979EC62-7866-4F24-A155-F41CAECFE50A}" dt="2022-05-12T17:31:13.262" v="16795" actId="20577"/>
        <pc:sldMkLst>
          <pc:docMk/>
          <pc:sldMk cId="1463649544" sldId="273"/>
        </pc:sldMkLst>
        <pc:spChg chg="mod">
          <ac:chgData name="田畑　彰洋" userId="dce786f4-e27d-4707-8b5c-462080f533e8" providerId="ADAL" clId="{1979EC62-7866-4F24-A155-F41CAECFE50A}" dt="2022-05-12T17:11:55.386" v="15615"/>
          <ac:spMkLst>
            <pc:docMk/>
            <pc:sldMk cId="1463649544" sldId="273"/>
            <ac:spMk id="2" creationId="{199992FF-536D-6FB4-98C9-18916BA6DBE2}"/>
          </ac:spMkLst>
        </pc:spChg>
        <pc:spChg chg="mod">
          <ac:chgData name="田畑　彰洋" userId="dce786f4-e27d-4707-8b5c-462080f533e8" providerId="ADAL" clId="{1979EC62-7866-4F24-A155-F41CAECFE50A}" dt="2022-05-12T17:31:13.262" v="16795" actId="20577"/>
          <ac:spMkLst>
            <pc:docMk/>
            <pc:sldMk cId="1463649544" sldId="273"/>
            <ac:spMk id="3" creationId="{DAC974D3-AF3B-02DE-6266-FEC223E83B88}"/>
          </ac:spMkLst>
        </pc:spChg>
      </pc:sldChg>
      <pc:sldChg chg="addSp delSp modSp new mod">
        <pc:chgData name="田畑　彰洋" userId="dce786f4-e27d-4707-8b5c-462080f533e8" providerId="ADAL" clId="{1979EC62-7866-4F24-A155-F41CAECFE50A}" dt="2022-05-12T17:36:47.125" v="17507"/>
        <pc:sldMkLst>
          <pc:docMk/>
          <pc:sldMk cId="1976680021" sldId="274"/>
        </pc:sldMkLst>
        <pc:spChg chg="del">
          <ac:chgData name="田畑　彰洋" userId="dce786f4-e27d-4707-8b5c-462080f533e8" providerId="ADAL" clId="{1979EC62-7866-4F24-A155-F41CAECFE50A}" dt="2022-05-12T17:31:24.677" v="16796"/>
          <ac:spMkLst>
            <pc:docMk/>
            <pc:sldMk cId="1976680021" sldId="274"/>
            <ac:spMk id="2" creationId="{7114E49D-B5F6-868C-A683-5147D5F166F4}"/>
          </ac:spMkLst>
        </pc:spChg>
        <pc:spChg chg="mod">
          <ac:chgData name="田畑　彰洋" userId="dce786f4-e27d-4707-8b5c-462080f533e8" providerId="ADAL" clId="{1979EC62-7866-4F24-A155-F41CAECFE50A}" dt="2022-05-12T17:36:47.125" v="17507"/>
          <ac:spMkLst>
            <pc:docMk/>
            <pc:sldMk cId="1976680021" sldId="274"/>
            <ac:spMk id="3" creationId="{512F307D-C758-DC5A-E462-E61072CF4E46}"/>
          </ac:spMkLst>
        </pc:spChg>
        <pc:spChg chg="add mod">
          <ac:chgData name="田畑　彰洋" userId="dce786f4-e27d-4707-8b5c-462080f533e8" providerId="ADAL" clId="{1979EC62-7866-4F24-A155-F41CAECFE50A}" dt="2022-05-12T17:31:24.677" v="16796"/>
          <ac:spMkLst>
            <pc:docMk/>
            <pc:sldMk cId="1976680021" sldId="274"/>
            <ac:spMk id="7" creationId="{41AD4E09-702A-12F4-FEA3-C9891C03B8AC}"/>
          </ac:spMkLst>
        </pc:spChg>
      </pc:sldChg>
      <pc:sldChg chg="addSp delSp modSp new mod">
        <pc:chgData name="田畑　彰洋" userId="dce786f4-e27d-4707-8b5c-462080f533e8" providerId="ADAL" clId="{1979EC62-7866-4F24-A155-F41CAECFE50A}" dt="2022-05-12T17:51:37.249" v="18063" actId="20577"/>
        <pc:sldMkLst>
          <pc:docMk/>
          <pc:sldMk cId="278425241" sldId="275"/>
        </pc:sldMkLst>
        <pc:spChg chg="del">
          <ac:chgData name="田畑　彰洋" userId="dce786f4-e27d-4707-8b5c-462080f533e8" providerId="ADAL" clId="{1979EC62-7866-4F24-A155-F41CAECFE50A}" dt="2022-05-12T17:36:59.263" v="17509"/>
          <ac:spMkLst>
            <pc:docMk/>
            <pc:sldMk cId="278425241" sldId="275"/>
            <ac:spMk id="2" creationId="{B382FFAB-D2F5-F74F-E909-9A00F3354798}"/>
          </ac:spMkLst>
        </pc:spChg>
        <pc:spChg chg="mod">
          <ac:chgData name="田畑　彰洋" userId="dce786f4-e27d-4707-8b5c-462080f533e8" providerId="ADAL" clId="{1979EC62-7866-4F24-A155-F41CAECFE50A}" dt="2022-05-12T17:51:37.249" v="18063" actId="20577"/>
          <ac:spMkLst>
            <pc:docMk/>
            <pc:sldMk cId="278425241" sldId="275"/>
            <ac:spMk id="3" creationId="{31DF43B9-A662-906A-332C-4A5105DFB385}"/>
          </ac:spMkLst>
        </pc:spChg>
        <pc:spChg chg="add mod">
          <ac:chgData name="田畑　彰洋" userId="dce786f4-e27d-4707-8b5c-462080f533e8" providerId="ADAL" clId="{1979EC62-7866-4F24-A155-F41CAECFE50A}" dt="2022-05-12T17:36:59.263" v="17509"/>
          <ac:spMkLst>
            <pc:docMk/>
            <pc:sldMk cId="278425241" sldId="275"/>
            <ac:spMk id="7" creationId="{0C105D4D-1AE6-E896-803D-1957381A9455}"/>
          </ac:spMkLst>
        </pc:spChg>
      </pc:sldChg>
      <pc:sldChg chg="addSp delSp modSp new mod">
        <pc:chgData name="田畑　彰洋" userId="dce786f4-e27d-4707-8b5c-462080f533e8" providerId="ADAL" clId="{1979EC62-7866-4F24-A155-F41CAECFE50A}" dt="2022-05-12T18:00:50.922" v="18704" actId="20577"/>
        <pc:sldMkLst>
          <pc:docMk/>
          <pc:sldMk cId="1095791499" sldId="276"/>
        </pc:sldMkLst>
        <pc:spChg chg="del">
          <ac:chgData name="田畑　彰洋" userId="dce786f4-e27d-4707-8b5c-462080f533e8" providerId="ADAL" clId="{1979EC62-7866-4F24-A155-F41CAECFE50A}" dt="2022-05-12T17:50:31.598" v="18010"/>
          <ac:spMkLst>
            <pc:docMk/>
            <pc:sldMk cId="1095791499" sldId="276"/>
            <ac:spMk id="2" creationId="{DF41CCFF-8038-EC2B-A478-78A4D1E38A84}"/>
          </ac:spMkLst>
        </pc:spChg>
        <pc:spChg chg="mod">
          <ac:chgData name="田畑　彰洋" userId="dce786f4-e27d-4707-8b5c-462080f533e8" providerId="ADAL" clId="{1979EC62-7866-4F24-A155-F41CAECFE50A}" dt="2022-05-12T18:00:50.922" v="18704" actId="20577"/>
          <ac:spMkLst>
            <pc:docMk/>
            <pc:sldMk cId="1095791499" sldId="276"/>
            <ac:spMk id="3" creationId="{D1074808-51EE-A1FA-FA90-8BCDEA6E89CA}"/>
          </ac:spMkLst>
        </pc:spChg>
        <pc:spChg chg="add mod">
          <ac:chgData name="田畑　彰洋" userId="dce786f4-e27d-4707-8b5c-462080f533e8" providerId="ADAL" clId="{1979EC62-7866-4F24-A155-F41CAECFE50A}" dt="2022-05-12T17:50:31.598" v="18010"/>
          <ac:spMkLst>
            <pc:docMk/>
            <pc:sldMk cId="1095791499" sldId="276"/>
            <ac:spMk id="7" creationId="{F0246F51-F6A2-2D98-833E-1C3364B10F24}"/>
          </ac:spMkLst>
        </pc:spChg>
      </pc:sldChg>
      <pc:sldChg chg="addSp delSp modSp new mod">
        <pc:chgData name="田畑　彰洋" userId="dce786f4-e27d-4707-8b5c-462080f533e8" providerId="ADAL" clId="{1979EC62-7866-4F24-A155-F41CAECFE50A}" dt="2022-05-12T18:07:19.205" v="19078"/>
        <pc:sldMkLst>
          <pc:docMk/>
          <pc:sldMk cId="1261969912" sldId="277"/>
        </pc:sldMkLst>
        <pc:spChg chg="del">
          <ac:chgData name="田畑　彰洋" userId="dce786f4-e27d-4707-8b5c-462080f533e8" providerId="ADAL" clId="{1979EC62-7866-4F24-A155-F41CAECFE50A}" dt="2022-05-12T18:01:18.204" v="18706"/>
          <ac:spMkLst>
            <pc:docMk/>
            <pc:sldMk cId="1261969912" sldId="277"/>
            <ac:spMk id="2" creationId="{301245A9-4D3C-A20D-4151-C95E215B9C1A}"/>
          </ac:spMkLst>
        </pc:spChg>
        <pc:spChg chg="mod">
          <ac:chgData name="田畑　彰洋" userId="dce786f4-e27d-4707-8b5c-462080f533e8" providerId="ADAL" clId="{1979EC62-7866-4F24-A155-F41CAECFE50A}" dt="2022-05-12T18:07:19.205" v="19078"/>
          <ac:spMkLst>
            <pc:docMk/>
            <pc:sldMk cId="1261969912" sldId="277"/>
            <ac:spMk id="3" creationId="{3D75E54C-172B-A469-E53D-E7562A4EA7EC}"/>
          </ac:spMkLst>
        </pc:spChg>
        <pc:spChg chg="add mod">
          <ac:chgData name="田畑　彰洋" userId="dce786f4-e27d-4707-8b5c-462080f533e8" providerId="ADAL" clId="{1979EC62-7866-4F24-A155-F41CAECFE50A}" dt="2022-05-12T18:01:18.204" v="18706"/>
          <ac:spMkLst>
            <pc:docMk/>
            <pc:sldMk cId="1261969912" sldId="277"/>
            <ac:spMk id="7" creationId="{714674BC-2B34-0811-C9CB-FC967639AF37}"/>
          </ac:spMkLst>
        </pc:spChg>
      </pc:sldChg>
      <pc:sldChg chg="modSp new mod modNotesTx">
        <pc:chgData name="田畑　彰洋" userId="dce786f4-e27d-4707-8b5c-462080f533e8" providerId="ADAL" clId="{1979EC62-7866-4F24-A155-F41CAECFE50A}" dt="2022-05-12T18:16:18.923" v="19886"/>
        <pc:sldMkLst>
          <pc:docMk/>
          <pc:sldMk cId="3836856128" sldId="278"/>
        </pc:sldMkLst>
        <pc:spChg chg="mod">
          <ac:chgData name="田畑　彰洋" userId="dce786f4-e27d-4707-8b5c-462080f533e8" providerId="ADAL" clId="{1979EC62-7866-4F24-A155-F41CAECFE50A}" dt="2022-05-12T18:08:05.156" v="19081" actId="20577"/>
          <ac:spMkLst>
            <pc:docMk/>
            <pc:sldMk cId="3836856128" sldId="278"/>
            <ac:spMk id="2" creationId="{AA1A9F2B-CA77-D100-6EB7-940A7B0AD846}"/>
          </ac:spMkLst>
        </pc:spChg>
        <pc:spChg chg="mod">
          <ac:chgData name="田畑　彰洋" userId="dce786f4-e27d-4707-8b5c-462080f533e8" providerId="ADAL" clId="{1979EC62-7866-4F24-A155-F41CAECFE50A}" dt="2022-05-12T18:16:18.923" v="19886"/>
          <ac:spMkLst>
            <pc:docMk/>
            <pc:sldMk cId="3836856128" sldId="278"/>
            <ac:spMk id="3" creationId="{F5F3DA45-F480-C8A3-42C3-98CB7E3896FD}"/>
          </ac:spMkLst>
        </pc:spChg>
      </pc:sldChg>
      <pc:sldChg chg="addSp delSp modSp new mod modNotesTx">
        <pc:chgData name="田畑　彰洋" userId="dce786f4-e27d-4707-8b5c-462080f533e8" providerId="ADAL" clId="{1979EC62-7866-4F24-A155-F41CAECFE50A}" dt="2022-05-12T18:33:29.217" v="21074" actId="20577"/>
        <pc:sldMkLst>
          <pc:docMk/>
          <pc:sldMk cId="2183394008" sldId="279"/>
        </pc:sldMkLst>
        <pc:spChg chg="del">
          <ac:chgData name="田畑　彰洋" userId="dce786f4-e27d-4707-8b5c-462080f533e8" providerId="ADAL" clId="{1979EC62-7866-4F24-A155-F41CAECFE50A}" dt="2022-05-12T18:15:27.694" v="19795"/>
          <ac:spMkLst>
            <pc:docMk/>
            <pc:sldMk cId="2183394008" sldId="279"/>
            <ac:spMk id="2" creationId="{DAB2BB65-2689-331A-16F1-43936412288F}"/>
          </ac:spMkLst>
        </pc:spChg>
        <pc:spChg chg="mod">
          <ac:chgData name="田畑　彰洋" userId="dce786f4-e27d-4707-8b5c-462080f533e8" providerId="ADAL" clId="{1979EC62-7866-4F24-A155-F41CAECFE50A}" dt="2022-05-12T18:27:03.453" v="20643"/>
          <ac:spMkLst>
            <pc:docMk/>
            <pc:sldMk cId="2183394008" sldId="279"/>
            <ac:spMk id="3" creationId="{7085E23F-0775-5C6C-6869-7CE58B807B44}"/>
          </ac:spMkLst>
        </pc:spChg>
        <pc:spChg chg="add mod">
          <ac:chgData name="田畑　彰洋" userId="dce786f4-e27d-4707-8b5c-462080f533e8" providerId="ADAL" clId="{1979EC62-7866-4F24-A155-F41CAECFE50A}" dt="2022-05-12T18:15:27.694" v="19795"/>
          <ac:spMkLst>
            <pc:docMk/>
            <pc:sldMk cId="2183394008" sldId="279"/>
            <ac:spMk id="7" creationId="{10ADEC85-E88D-846B-41C9-E660771E023B}"/>
          </ac:spMkLst>
        </pc:spChg>
        <pc:spChg chg="add mod">
          <ac:chgData name="田畑　彰洋" userId="dce786f4-e27d-4707-8b5c-462080f533e8" providerId="ADAL" clId="{1979EC62-7866-4F24-A155-F41CAECFE50A}" dt="2022-05-12T18:27:24.327" v="20647" actId="20577"/>
          <ac:spMkLst>
            <pc:docMk/>
            <pc:sldMk cId="2183394008" sldId="279"/>
            <ac:spMk id="10" creationId="{0A919F10-A797-9477-5297-1A3B493C84D1}"/>
          </ac:spMkLst>
        </pc:spChg>
        <pc:spChg chg="add mod">
          <ac:chgData name="田畑　彰洋" userId="dce786f4-e27d-4707-8b5c-462080f533e8" providerId="ADAL" clId="{1979EC62-7866-4F24-A155-F41CAECFE50A}" dt="2022-05-12T18:28:42.108" v="20744" actId="1076"/>
          <ac:spMkLst>
            <pc:docMk/>
            <pc:sldMk cId="2183394008" sldId="279"/>
            <ac:spMk id="11" creationId="{C3A5D916-5AE6-FBD5-2E27-99BB50A50260}"/>
          </ac:spMkLst>
        </pc:spChg>
        <pc:spChg chg="add mod">
          <ac:chgData name="田畑　彰洋" userId="dce786f4-e27d-4707-8b5c-462080f533e8" providerId="ADAL" clId="{1979EC62-7866-4F24-A155-F41CAECFE50A}" dt="2022-05-12T18:30:40.583" v="20771" actId="1076"/>
          <ac:spMkLst>
            <pc:docMk/>
            <pc:sldMk cId="2183394008" sldId="279"/>
            <ac:spMk id="17" creationId="{49809F45-EDF4-C2BE-EB08-1E671A2C7519}"/>
          </ac:spMkLst>
        </pc:spChg>
        <pc:spChg chg="add mod">
          <ac:chgData name="田畑　彰洋" userId="dce786f4-e27d-4707-8b5c-462080f533e8" providerId="ADAL" clId="{1979EC62-7866-4F24-A155-F41CAECFE50A}" dt="2022-05-12T18:31:39.093" v="20782" actId="207"/>
          <ac:spMkLst>
            <pc:docMk/>
            <pc:sldMk cId="2183394008" sldId="279"/>
            <ac:spMk id="18" creationId="{04AE9D08-29FC-5913-849E-43218B611091}"/>
          </ac:spMkLst>
        </pc:spChg>
        <pc:picChg chg="add mod">
          <ac:chgData name="田畑　彰洋" userId="dce786f4-e27d-4707-8b5c-462080f533e8" providerId="ADAL" clId="{1979EC62-7866-4F24-A155-F41CAECFE50A}" dt="2022-05-12T18:23:28.292" v="20402" actId="688"/>
          <ac:picMkLst>
            <pc:docMk/>
            <pc:sldMk cId="2183394008" sldId="279"/>
            <ac:picMk id="9" creationId="{8F66CC2E-A1E1-C1F1-60F5-5F274D1726AE}"/>
          </ac:picMkLst>
        </pc:picChg>
        <pc:cxnChg chg="add mod">
          <ac:chgData name="田畑　彰洋" userId="dce786f4-e27d-4707-8b5c-462080f533e8" providerId="ADAL" clId="{1979EC62-7866-4F24-A155-F41CAECFE50A}" dt="2022-05-12T18:29:37.872" v="20752" actId="693"/>
          <ac:cxnSpMkLst>
            <pc:docMk/>
            <pc:sldMk cId="2183394008" sldId="279"/>
            <ac:cxnSpMk id="13" creationId="{0EE96B26-CA42-E895-A528-EB6146FEE341}"/>
          </ac:cxnSpMkLst>
        </pc:cxnChg>
        <pc:cxnChg chg="add mod">
          <ac:chgData name="田畑　彰洋" userId="dce786f4-e27d-4707-8b5c-462080f533e8" providerId="ADAL" clId="{1979EC62-7866-4F24-A155-F41CAECFE50A}" dt="2022-05-12T18:29:37.872" v="20752" actId="693"/>
          <ac:cxnSpMkLst>
            <pc:docMk/>
            <pc:sldMk cId="2183394008" sldId="279"/>
            <ac:cxnSpMk id="14" creationId="{C8884EFE-0FCC-1C6D-3818-DF19019904BB}"/>
          </ac:cxnSpMkLst>
        </pc:cxnChg>
        <pc:cxnChg chg="add mod">
          <ac:chgData name="田畑　彰洋" userId="dce786f4-e27d-4707-8b5c-462080f533e8" providerId="ADAL" clId="{1979EC62-7866-4F24-A155-F41CAECFE50A}" dt="2022-05-12T18:29:58.312" v="20756" actId="208"/>
          <ac:cxnSpMkLst>
            <pc:docMk/>
            <pc:sldMk cId="2183394008" sldId="279"/>
            <ac:cxnSpMk id="15" creationId="{7C205744-3E74-FF42-4110-7CB82753A42E}"/>
          </ac:cxnSpMkLst>
        </pc:cxnChg>
        <pc:cxnChg chg="add mod">
          <ac:chgData name="田畑　彰洋" userId="dce786f4-e27d-4707-8b5c-462080f533e8" providerId="ADAL" clId="{1979EC62-7866-4F24-A155-F41CAECFE50A}" dt="2022-05-12T18:29:58.312" v="20756" actId="208"/>
          <ac:cxnSpMkLst>
            <pc:docMk/>
            <pc:sldMk cId="2183394008" sldId="279"/>
            <ac:cxnSpMk id="16" creationId="{E05F2283-99BB-6ACC-DAFC-99A2903A7CBE}"/>
          </ac:cxnSpMkLst>
        </pc:cxnChg>
        <pc:cxnChg chg="add mod">
          <ac:chgData name="田畑　彰洋" userId="dce786f4-e27d-4707-8b5c-462080f533e8" providerId="ADAL" clId="{1979EC62-7866-4F24-A155-F41CAECFE50A}" dt="2022-05-12T18:31:58.950" v="20785" actId="1582"/>
          <ac:cxnSpMkLst>
            <pc:docMk/>
            <pc:sldMk cId="2183394008" sldId="279"/>
            <ac:cxnSpMk id="20" creationId="{D7B4135B-1ADE-544F-F006-AE05E4D02032}"/>
          </ac:cxnSpMkLst>
        </pc:cxnChg>
        <pc:cxnChg chg="add mod">
          <ac:chgData name="田畑　彰洋" userId="dce786f4-e27d-4707-8b5c-462080f533e8" providerId="ADAL" clId="{1979EC62-7866-4F24-A155-F41CAECFE50A}" dt="2022-05-12T18:32:11.392" v="20789" actId="208"/>
          <ac:cxnSpMkLst>
            <pc:docMk/>
            <pc:sldMk cId="2183394008" sldId="279"/>
            <ac:cxnSpMk id="21" creationId="{F4801CBB-A134-B6C0-54CF-F6B884B7167A}"/>
          </ac:cxnSpMkLst>
        </pc:cxnChg>
      </pc:sldChg>
      <pc:sldChg chg="addSp delSp modSp new mod modNotesTx">
        <pc:chgData name="田畑　彰洋" userId="dce786f4-e27d-4707-8b5c-462080f533e8" providerId="ADAL" clId="{1979EC62-7866-4F24-A155-F41CAECFE50A}" dt="2022-05-12T20:45:56.581" v="30621" actId="20577"/>
        <pc:sldMkLst>
          <pc:docMk/>
          <pc:sldMk cId="1782326950" sldId="280"/>
        </pc:sldMkLst>
        <pc:spChg chg="del">
          <ac:chgData name="田畑　彰洋" userId="dce786f4-e27d-4707-8b5c-462080f533e8" providerId="ADAL" clId="{1979EC62-7866-4F24-A155-F41CAECFE50A}" dt="2022-05-12T18:33:38.657" v="21076"/>
          <ac:spMkLst>
            <pc:docMk/>
            <pc:sldMk cId="1782326950" sldId="280"/>
            <ac:spMk id="2" creationId="{B277EE72-D694-5414-59EC-2AD5E8C77910}"/>
          </ac:spMkLst>
        </pc:spChg>
        <pc:spChg chg="mod">
          <ac:chgData name="田畑　彰洋" userId="dce786f4-e27d-4707-8b5c-462080f533e8" providerId="ADAL" clId="{1979EC62-7866-4F24-A155-F41CAECFE50A}" dt="2022-05-12T18:39:58.965" v="21324" actId="6549"/>
          <ac:spMkLst>
            <pc:docMk/>
            <pc:sldMk cId="1782326950" sldId="280"/>
            <ac:spMk id="3" creationId="{BF169829-FB93-AF31-D895-64EC6BA54BE7}"/>
          </ac:spMkLst>
        </pc:spChg>
        <pc:spChg chg="add mod">
          <ac:chgData name="田畑　彰洋" userId="dce786f4-e27d-4707-8b5c-462080f533e8" providerId="ADAL" clId="{1979EC62-7866-4F24-A155-F41CAECFE50A}" dt="2022-05-12T18:33:38.657" v="21076"/>
          <ac:spMkLst>
            <pc:docMk/>
            <pc:sldMk cId="1782326950" sldId="280"/>
            <ac:spMk id="7" creationId="{1CB1C16E-32CF-E6FB-81E9-64F98D969656}"/>
          </ac:spMkLst>
        </pc:spChg>
        <pc:spChg chg="add mod">
          <ac:chgData name="田畑　彰洋" userId="dce786f4-e27d-4707-8b5c-462080f533e8" providerId="ADAL" clId="{1979EC62-7866-4F24-A155-F41CAECFE50A}" dt="2022-05-12T18:44:00.456" v="21504" actId="1076"/>
          <ac:spMkLst>
            <pc:docMk/>
            <pc:sldMk cId="1782326950" sldId="280"/>
            <ac:spMk id="8" creationId="{2A003894-3C38-6B1C-699D-38998F3404C1}"/>
          </ac:spMkLst>
        </pc:spChg>
        <pc:spChg chg="add mod">
          <ac:chgData name="田畑　彰洋" userId="dce786f4-e27d-4707-8b5c-462080f533e8" providerId="ADAL" clId="{1979EC62-7866-4F24-A155-F41CAECFE50A}" dt="2022-05-12T18:44:00.456" v="21504" actId="1076"/>
          <ac:spMkLst>
            <pc:docMk/>
            <pc:sldMk cId="1782326950" sldId="280"/>
            <ac:spMk id="9" creationId="{13020FB5-6C60-3C1F-D0D8-F6B5D5E07266}"/>
          </ac:spMkLst>
        </pc:spChg>
      </pc:sldChg>
      <pc:sldChg chg="addSp delSp modSp new mod modNotesTx">
        <pc:chgData name="田畑　彰洋" userId="dce786f4-e27d-4707-8b5c-462080f533e8" providerId="ADAL" clId="{1979EC62-7866-4F24-A155-F41CAECFE50A}" dt="2022-05-12T19:02:45.226" v="22811" actId="20577"/>
        <pc:sldMkLst>
          <pc:docMk/>
          <pc:sldMk cId="1265894455" sldId="281"/>
        </pc:sldMkLst>
        <pc:spChg chg="del">
          <ac:chgData name="田畑　彰洋" userId="dce786f4-e27d-4707-8b5c-462080f533e8" providerId="ADAL" clId="{1979EC62-7866-4F24-A155-F41CAECFE50A}" dt="2022-05-12T18:44:11.839" v="21506"/>
          <ac:spMkLst>
            <pc:docMk/>
            <pc:sldMk cId="1265894455" sldId="281"/>
            <ac:spMk id="2" creationId="{171895AC-7200-743C-E736-C15D853A28B3}"/>
          </ac:spMkLst>
        </pc:spChg>
        <pc:spChg chg="mod">
          <ac:chgData name="田畑　彰洋" userId="dce786f4-e27d-4707-8b5c-462080f533e8" providerId="ADAL" clId="{1979EC62-7866-4F24-A155-F41CAECFE50A}" dt="2022-05-12T19:01:26.619" v="22731"/>
          <ac:spMkLst>
            <pc:docMk/>
            <pc:sldMk cId="1265894455" sldId="281"/>
            <ac:spMk id="3" creationId="{153DA47A-7391-824A-81F0-EBE1616AE2BD}"/>
          </ac:spMkLst>
        </pc:spChg>
        <pc:spChg chg="add mod">
          <ac:chgData name="田畑　彰洋" userId="dce786f4-e27d-4707-8b5c-462080f533e8" providerId="ADAL" clId="{1979EC62-7866-4F24-A155-F41CAECFE50A}" dt="2022-05-12T18:44:11.839" v="21506"/>
          <ac:spMkLst>
            <pc:docMk/>
            <pc:sldMk cId="1265894455" sldId="281"/>
            <ac:spMk id="7" creationId="{552CB155-0ADF-F5EB-CC00-256B12CA13FC}"/>
          </ac:spMkLst>
        </pc:spChg>
      </pc:sldChg>
      <pc:sldChg chg="modSp new mod modNotesTx">
        <pc:chgData name="田畑　彰洋" userId="dce786f4-e27d-4707-8b5c-462080f533e8" providerId="ADAL" clId="{1979EC62-7866-4F24-A155-F41CAECFE50A}" dt="2022-05-12T19:31:05.103" v="24754"/>
        <pc:sldMkLst>
          <pc:docMk/>
          <pc:sldMk cId="3431975888" sldId="282"/>
        </pc:sldMkLst>
        <pc:spChg chg="mod">
          <ac:chgData name="田畑　彰洋" userId="dce786f4-e27d-4707-8b5c-462080f533e8" providerId="ADAL" clId="{1979EC62-7866-4F24-A155-F41CAECFE50A}" dt="2022-05-12T19:01:49.834" v="22734" actId="20577"/>
          <ac:spMkLst>
            <pc:docMk/>
            <pc:sldMk cId="3431975888" sldId="282"/>
            <ac:spMk id="2" creationId="{E8445DE6-3353-6A37-89AA-7010D12031CA}"/>
          </ac:spMkLst>
        </pc:spChg>
        <pc:spChg chg="mod">
          <ac:chgData name="田畑　彰洋" userId="dce786f4-e27d-4707-8b5c-462080f533e8" providerId="ADAL" clId="{1979EC62-7866-4F24-A155-F41CAECFE50A}" dt="2022-05-12T19:31:05.103" v="24754"/>
          <ac:spMkLst>
            <pc:docMk/>
            <pc:sldMk cId="3431975888" sldId="282"/>
            <ac:spMk id="3" creationId="{FF4350AC-43F5-E03A-3C05-FE673396849E}"/>
          </ac:spMkLst>
        </pc:spChg>
      </pc:sldChg>
      <pc:sldChg chg="addSp delSp modSp new mod">
        <pc:chgData name="田畑　彰洋" userId="dce786f4-e27d-4707-8b5c-462080f533e8" providerId="ADAL" clId="{1979EC62-7866-4F24-A155-F41CAECFE50A}" dt="2022-05-12T19:22:58.231" v="24362" actId="6549"/>
        <pc:sldMkLst>
          <pc:docMk/>
          <pc:sldMk cId="2648528137" sldId="283"/>
        </pc:sldMkLst>
        <pc:spChg chg="del">
          <ac:chgData name="田畑　彰洋" userId="dce786f4-e27d-4707-8b5c-462080f533e8" providerId="ADAL" clId="{1979EC62-7866-4F24-A155-F41CAECFE50A}" dt="2022-05-12T19:14:03.660" v="23596"/>
          <ac:spMkLst>
            <pc:docMk/>
            <pc:sldMk cId="2648528137" sldId="283"/>
            <ac:spMk id="2" creationId="{47542634-A47C-8A8B-4D0A-64F4CB60C084}"/>
          </ac:spMkLst>
        </pc:spChg>
        <pc:spChg chg="mod">
          <ac:chgData name="田畑　彰洋" userId="dce786f4-e27d-4707-8b5c-462080f533e8" providerId="ADAL" clId="{1979EC62-7866-4F24-A155-F41CAECFE50A}" dt="2022-05-12T19:22:58.231" v="24362" actId="6549"/>
          <ac:spMkLst>
            <pc:docMk/>
            <pc:sldMk cId="2648528137" sldId="283"/>
            <ac:spMk id="3" creationId="{3D1DFD3D-EEEA-C141-990F-C5F181EEBA3C}"/>
          </ac:spMkLst>
        </pc:spChg>
        <pc:spChg chg="add mod">
          <ac:chgData name="田畑　彰洋" userId="dce786f4-e27d-4707-8b5c-462080f533e8" providerId="ADAL" clId="{1979EC62-7866-4F24-A155-F41CAECFE50A}" dt="2022-05-12T19:14:03.660" v="23596"/>
          <ac:spMkLst>
            <pc:docMk/>
            <pc:sldMk cId="2648528137" sldId="283"/>
            <ac:spMk id="7" creationId="{8CC9BC64-AB53-2116-1ED1-91D40AC6BDBB}"/>
          </ac:spMkLst>
        </pc:spChg>
      </pc:sldChg>
      <pc:sldChg chg="addSp delSp modSp new mod">
        <pc:chgData name="田畑　彰洋" userId="dce786f4-e27d-4707-8b5c-462080f533e8" providerId="ADAL" clId="{1979EC62-7866-4F24-A155-F41CAECFE50A}" dt="2022-05-12T19:37:36.654" v="25094"/>
        <pc:sldMkLst>
          <pc:docMk/>
          <pc:sldMk cId="3901527960" sldId="284"/>
        </pc:sldMkLst>
        <pc:spChg chg="del">
          <ac:chgData name="田畑　彰洋" userId="dce786f4-e27d-4707-8b5c-462080f533e8" providerId="ADAL" clId="{1979EC62-7866-4F24-A155-F41CAECFE50A}" dt="2022-05-12T19:28:31.915" v="24550"/>
          <ac:spMkLst>
            <pc:docMk/>
            <pc:sldMk cId="3901527960" sldId="284"/>
            <ac:spMk id="2" creationId="{BB6F044C-1AB4-0D5B-996D-2940BA292368}"/>
          </ac:spMkLst>
        </pc:spChg>
        <pc:spChg chg="mod">
          <ac:chgData name="田畑　彰洋" userId="dce786f4-e27d-4707-8b5c-462080f533e8" providerId="ADAL" clId="{1979EC62-7866-4F24-A155-F41CAECFE50A}" dt="2022-05-12T19:37:36.654" v="25094"/>
          <ac:spMkLst>
            <pc:docMk/>
            <pc:sldMk cId="3901527960" sldId="284"/>
            <ac:spMk id="3" creationId="{6F77CD2C-4639-0C81-DC5A-9ED129226E15}"/>
          </ac:spMkLst>
        </pc:spChg>
        <pc:spChg chg="add mod">
          <ac:chgData name="田畑　彰洋" userId="dce786f4-e27d-4707-8b5c-462080f533e8" providerId="ADAL" clId="{1979EC62-7866-4F24-A155-F41CAECFE50A}" dt="2022-05-12T19:28:31.915" v="24550"/>
          <ac:spMkLst>
            <pc:docMk/>
            <pc:sldMk cId="3901527960" sldId="284"/>
            <ac:spMk id="7" creationId="{191A5FEA-1B2D-8A72-719E-7C22034550F3}"/>
          </ac:spMkLst>
        </pc:spChg>
        <pc:spChg chg="add mod">
          <ac:chgData name="田畑　彰洋" userId="dce786f4-e27d-4707-8b5c-462080f533e8" providerId="ADAL" clId="{1979EC62-7866-4F24-A155-F41CAECFE50A}" dt="2022-05-12T19:31:55.021" v="24760" actId="20577"/>
          <ac:spMkLst>
            <pc:docMk/>
            <pc:sldMk cId="3901527960" sldId="284"/>
            <ac:spMk id="10" creationId="{BC930668-0A15-8956-456A-EB9C680330E4}"/>
          </ac:spMkLst>
        </pc:spChg>
        <pc:picChg chg="add mod">
          <ac:chgData name="田畑　彰洋" userId="dce786f4-e27d-4707-8b5c-462080f533e8" providerId="ADAL" clId="{1979EC62-7866-4F24-A155-F41CAECFE50A}" dt="2022-05-12T19:31:43.888" v="24757" actId="1076"/>
          <ac:picMkLst>
            <pc:docMk/>
            <pc:sldMk cId="3901527960" sldId="284"/>
            <ac:picMk id="9" creationId="{AA23A292-925C-4AF0-D923-8B5FEA520ED8}"/>
          </ac:picMkLst>
        </pc:picChg>
      </pc:sldChg>
      <pc:sldChg chg="addSp delSp modSp new mod">
        <pc:chgData name="田畑　彰洋" userId="dce786f4-e27d-4707-8b5c-462080f533e8" providerId="ADAL" clId="{1979EC62-7866-4F24-A155-F41CAECFE50A}" dt="2022-05-12T19:43:28.192" v="25922" actId="20577"/>
        <pc:sldMkLst>
          <pc:docMk/>
          <pc:sldMk cId="2169333517" sldId="285"/>
        </pc:sldMkLst>
        <pc:spChg chg="del">
          <ac:chgData name="田畑　彰洋" userId="dce786f4-e27d-4707-8b5c-462080f533e8" providerId="ADAL" clId="{1979EC62-7866-4F24-A155-F41CAECFE50A}" dt="2022-05-12T19:33:37.964" v="24762"/>
          <ac:spMkLst>
            <pc:docMk/>
            <pc:sldMk cId="2169333517" sldId="285"/>
            <ac:spMk id="2" creationId="{1E7B470D-FBEE-70BA-D7B0-CA2A52D3002C}"/>
          </ac:spMkLst>
        </pc:spChg>
        <pc:spChg chg="mod">
          <ac:chgData name="田畑　彰洋" userId="dce786f4-e27d-4707-8b5c-462080f533e8" providerId="ADAL" clId="{1979EC62-7866-4F24-A155-F41CAECFE50A}" dt="2022-05-12T19:43:28.192" v="25922" actId="20577"/>
          <ac:spMkLst>
            <pc:docMk/>
            <pc:sldMk cId="2169333517" sldId="285"/>
            <ac:spMk id="3" creationId="{009E7CDD-C88E-37B6-B634-79F1A7DDF626}"/>
          </ac:spMkLst>
        </pc:spChg>
        <pc:spChg chg="add mod">
          <ac:chgData name="田畑　彰洋" userId="dce786f4-e27d-4707-8b5c-462080f533e8" providerId="ADAL" clId="{1979EC62-7866-4F24-A155-F41CAECFE50A}" dt="2022-05-12T19:33:37.964" v="24762"/>
          <ac:spMkLst>
            <pc:docMk/>
            <pc:sldMk cId="2169333517" sldId="285"/>
            <ac:spMk id="7" creationId="{85395548-FD62-E6A8-32C2-5BD99FA2847C}"/>
          </ac:spMkLst>
        </pc:spChg>
      </pc:sldChg>
      <pc:sldChg chg="addSp delSp modSp new mod">
        <pc:chgData name="田畑　彰洋" userId="dce786f4-e27d-4707-8b5c-462080f533e8" providerId="ADAL" clId="{1979EC62-7866-4F24-A155-F41CAECFE50A}" dt="2022-05-12T19:47:53.133" v="26694"/>
        <pc:sldMkLst>
          <pc:docMk/>
          <pc:sldMk cId="2827394940" sldId="286"/>
        </pc:sldMkLst>
        <pc:spChg chg="del">
          <ac:chgData name="田畑　彰洋" userId="dce786f4-e27d-4707-8b5c-462080f533e8" providerId="ADAL" clId="{1979EC62-7866-4F24-A155-F41CAECFE50A}" dt="2022-05-12T19:43:41.797" v="25924"/>
          <ac:spMkLst>
            <pc:docMk/>
            <pc:sldMk cId="2827394940" sldId="286"/>
            <ac:spMk id="2" creationId="{1CE3524F-E320-77BA-B27F-612104E6D611}"/>
          </ac:spMkLst>
        </pc:spChg>
        <pc:spChg chg="mod">
          <ac:chgData name="田畑　彰洋" userId="dce786f4-e27d-4707-8b5c-462080f533e8" providerId="ADAL" clId="{1979EC62-7866-4F24-A155-F41CAECFE50A}" dt="2022-05-12T19:47:53.133" v="26694"/>
          <ac:spMkLst>
            <pc:docMk/>
            <pc:sldMk cId="2827394940" sldId="286"/>
            <ac:spMk id="3" creationId="{C2523748-07CE-0E57-3072-E83E423F6758}"/>
          </ac:spMkLst>
        </pc:spChg>
        <pc:spChg chg="add mod">
          <ac:chgData name="田畑　彰洋" userId="dce786f4-e27d-4707-8b5c-462080f533e8" providerId="ADAL" clId="{1979EC62-7866-4F24-A155-F41CAECFE50A}" dt="2022-05-12T19:43:41.797" v="25924"/>
          <ac:spMkLst>
            <pc:docMk/>
            <pc:sldMk cId="2827394940" sldId="286"/>
            <ac:spMk id="7" creationId="{E00D77E7-92E8-7BB6-228E-8E611BC5A8A6}"/>
          </ac:spMkLst>
        </pc:spChg>
      </pc:sldChg>
      <pc:sldChg chg="modSp new mod modNotesTx">
        <pc:chgData name="田畑　彰洋" userId="dce786f4-e27d-4707-8b5c-462080f533e8" providerId="ADAL" clId="{1979EC62-7866-4F24-A155-F41CAECFE50A}" dt="2022-05-12T21:03:20.027" v="32007" actId="20577"/>
        <pc:sldMkLst>
          <pc:docMk/>
          <pc:sldMk cId="960365422" sldId="287"/>
        </pc:sldMkLst>
        <pc:spChg chg="mod">
          <ac:chgData name="田畑　彰洋" userId="dce786f4-e27d-4707-8b5c-462080f533e8" providerId="ADAL" clId="{1979EC62-7866-4F24-A155-F41CAECFE50A}" dt="2022-05-12T19:48:10.980" v="26697" actId="20577"/>
          <ac:spMkLst>
            <pc:docMk/>
            <pc:sldMk cId="960365422" sldId="287"/>
            <ac:spMk id="2" creationId="{0709DC61-6769-61A0-C9A1-6C3CFC1A39F0}"/>
          </ac:spMkLst>
        </pc:spChg>
        <pc:spChg chg="mod">
          <ac:chgData name="田畑　彰洋" userId="dce786f4-e27d-4707-8b5c-462080f533e8" providerId="ADAL" clId="{1979EC62-7866-4F24-A155-F41CAECFE50A}" dt="2022-05-12T21:03:20.027" v="32007" actId="20577"/>
          <ac:spMkLst>
            <pc:docMk/>
            <pc:sldMk cId="960365422" sldId="287"/>
            <ac:spMk id="3" creationId="{AB736A12-AFFC-B3D5-3DF9-D0CFF759E495}"/>
          </ac:spMkLst>
        </pc:spChg>
      </pc:sldChg>
      <pc:sldChg chg="addSp delSp modSp new mod modNotesTx">
        <pc:chgData name="田畑　彰洋" userId="dce786f4-e27d-4707-8b5c-462080f533e8" providerId="ADAL" clId="{1979EC62-7866-4F24-A155-F41CAECFE50A}" dt="2022-05-12T20:31:14.644" v="29674"/>
        <pc:sldMkLst>
          <pc:docMk/>
          <pc:sldMk cId="2539538307" sldId="288"/>
        </pc:sldMkLst>
        <pc:spChg chg="del">
          <ac:chgData name="田畑　彰洋" userId="dce786f4-e27d-4707-8b5c-462080f533e8" providerId="ADAL" clId="{1979EC62-7866-4F24-A155-F41CAECFE50A}" dt="2022-05-12T19:54:38.367" v="27503"/>
          <ac:spMkLst>
            <pc:docMk/>
            <pc:sldMk cId="2539538307" sldId="288"/>
            <ac:spMk id="2" creationId="{8C8F9CA9-01B7-DE9B-75FC-1C97C9D1E6BC}"/>
          </ac:spMkLst>
        </pc:spChg>
        <pc:spChg chg="mod">
          <ac:chgData name="田畑　彰洋" userId="dce786f4-e27d-4707-8b5c-462080f533e8" providerId="ADAL" clId="{1979EC62-7866-4F24-A155-F41CAECFE50A}" dt="2022-05-12T20:31:14.644" v="29674"/>
          <ac:spMkLst>
            <pc:docMk/>
            <pc:sldMk cId="2539538307" sldId="288"/>
            <ac:spMk id="3" creationId="{1569204C-66E1-692A-B95F-A96ED380B0E7}"/>
          </ac:spMkLst>
        </pc:spChg>
        <pc:spChg chg="add mod">
          <ac:chgData name="田畑　彰洋" userId="dce786f4-e27d-4707-8b5c-462080f533e8" providerId="ADAL" clId="{1979EC62-7866-4F24-A155-F41CAECFE50A}" dt="2022-05-12T19:54:38.367" v="27503"/>
          <ac:spMkLst>
            <pc:docMk/>
            <pc:sldMk cId="2539538307" sldId="288"/>
            <ac:spMk id="7" creationId="{99C32AFE-0BB9-9F10-F4BF-68F745168FC1}"/>
          </ac:spMkLst>
        </pc:spChg>
      </pc:sldChg>
      <pc:sldChg chg="addSp delSp modSp new mod">
        <pc:chgData name="田畑　彰洋" userId="dce786f4-e27d-4707-8b5c-462080f533e8" providerId="ADAL" clId="{1979EC62-7866-4F24-A155-F41CAECFE50A}" dt="2022-05-12T20:11:41.868" v="28289" actId="6549"/>
        <pc:sldMkLst>
          <pc:docMk/>
          <pc:sldMk cId="534122808" sldId="289"/>
        </pc:sldMkLst>
        <pc:spChg chg="del">
          <ac:chgData name="田畑　彰洋" userId="dce786f4-e27d-4707-8b5c-462080f533e8" providerId="ADAL" clId="{1979EC62-7866-4F24-A155-F41CAECFE50A}" dt="2022-05-12T20:07:29.939" v="28080"/>
          <ac:spMkLst>
            <pc:docMk/>
            <pc:sldMk cId="534122808" sldId="289"/>
            <ac:spMk id="2" creationId="{09318958-979E-D946-11BD-7AFF3AD1C1D5}"/>
          </ac:spMkLst>
        </pc:spChg>
        <pc:spChg chg="mod">
          <ac:chgData name="田畑　彰洋" userId="dce786f4-e27d-4707-8b5c-462080f533e8" providerId="ADAL" clId="{1979EC62-7866-4F24-A155-F41CAECFE50A}" dt="2022-05-12T20:11:41.868" v="28289" actId="6549"/>
          <ac:spMkLst>
            <pc:docMk/>
            <pc:sldMk cId="534122808" sldId="289"/>
            <ac:spMk id="3" creationId="{98667DEB-68CA-8374-CA27-AD9C39338E21}"/>
          </ac:spMkLst>
        </pc:spChg>
        <pc:spChg chg="add mod">
          <ac:chgData name="田畑　彰洋" userId="dce786f4-e27d-4707-8b5c-462080f533e8" providerId="ADAL" clId="{1979EC62-7866-4F24-A155-F41CAECFE50A}" dt="2022-05-12T20:07:29.939" v="28080"/>
          <ac:spMkLst>
            <pc:docMk/>
            <pc:sldMk cId="534122808" sldId="289"/>
            <ac:spMk id="7" creationId="{74FA3A3C-C184-7EA9-D371-59A3AA1773AB}"/>
          </ac:spMkLst>
        </pc:spChg>
      </pc:sldChg>
      <pc:sldChg chg="addSp delSp modSp new mod modNotesTx">
        <pc:chgData name="田畑　彰洋" userId="dce786f4-e27d-4707-8b5c-462080f533e8" providerId="ADAL" clId="{1979EC62-7866-4F24-A155-F41CAECFE50A}" dt="2022-05-12T20:15:45.560" v="28557"/>
        <pc:sldMkLst>
          <pc:docMk/>
          <pc:sldMk cId="1324230970" sldId="290"/>
        </pc:sldMkLst>
        <pc:spChg chg="del">
          <ac:chgData name="田畑　彰洋" userId="dce786f4-e27d-4707-8b5c-462080f533e8" providerId="ADAL" clId="{1979EC62-7866-4F24-A155-F41CAECFE50A}" dt="2022-05-12T20:11:51.013" v="28291"/>
          <ac:spMkLst>
            <pc:docMk/>
            <pc:sldMk cId="1324230970" sldId="290"/>
            <ac:spMk id="2" creationId="{0651EDD0-CFDA-80EA-F15A-D4462A83EB58}"/>
          </ac:spMkLst>
        </pc:spChg>
        <pc:spChg chg="mod">
          <ac:chgData name="田畑　彰洋" userId="dce786f4-e27d-4707-8b5c-462080f533e8" providerId="ADAL" clId="{1979EC62-7866-4F24-A155-F41CAECFE50A}" dt="2022-05-12T20:15:45.560" v="28557"/>
          <ac:spMkLst>
            <pc:docMk/>
            <pc:sldMk cId="1324230970" sldId="290"/>
            <ac:spMk id="3" creationId="{5A055C75-8452-ADF8-2A54-AA11D0572D9C}"/>
          </ac:spMkLst>
        </pc:spChg>
        <pc:spChg chg="add mod">
          <ac:chgData name="田畑　彰洋" userId="dce786f4-e27d-4707-8b5c-462080f533e8" providerId="ADAL" clId="{1979EC62-7866-4F24-A155-F41CAECFE50A}" dt="2022-05-12T20:11:51.013" v="28291"/>
          <ac:spMkLst>
            <pc:docMk/>
            <pc:sldMk cId="1324230970" sldId="290"/>
            <ac:spMk id="7" creationId="{AA8B8375-D0EC-90E0-24C6-6917A99EF453}"/>
          </ac:spMkLst>
        </pc:spChg>
      </pc:sldChg>
      <pc:sldChg chg="addSp delSp modSp new mod">
        <pc:chgData name="田畑　彰洋" userId="dce786f4-e27d-4707-8b5c-462080f533e8" providerId="ADAL" clId="{1979EC62-7866-4F24-A155-F41CAECFE50A}" dt="2022-05-12T20:25:09.825" v="29337" actId="6549"/>
        <pc:sldMkLst>
          <pc:docMk/>
          <pc:sldMk cId="1429806225" sldId="291"/>
        </pc:sldMkLst>
        <pc:spChg chg="del">
          <ac:chgData name="田畑　彰洋" userId="dce786f4-e27d-4707-8b5c-462080f533e8" providerId="ADAL" clId="{1979EC62-7866-4F24-A155-F41CAECFE50A}" dt="2022-05-12T20:15:55.817" v="28559"/>
          <ac:spMkLst>
            <pc:docMk/>
            <pc:sldMk cId="1429806225" sldId="291"/>
            <ac:spMk id="2" creationId="{1AFCC1DD-B64E-8D16-30B5-C07EDF14B009}"/>
          </ac:spMkLst>
        </pc:spChg>
        <pc:spChg chg="mod">
          <ac:chgData name="田畑　彰洋" userId="dce786f4-e27d-4707-8b5c-462080f533e8" providerId="ADAL" clId="{1979EC62-7866-4F24-A155-F41CAECFE50A}" dt="2022-05-12T20:25:09.825" v="29337" actId="6549"/>
          <ac:spMkLst>
            <pc:docMk/>
            <pc:sldMk cId="1429806225" sldId="291"/>
            <ac:spMk id="3" creationId="{329CA009-6B1A-E742-0D37-8CA75225F35E}"/>
          </ac:spMkLst>
        </pc:spChg>
        <pc:spChg chg="add mod">
          <ac:chgData name="田畑　彰洋" userId="dce786f4-e27d-4707-8b5c-462080f533e8" providerId="ADAL" clId="{1979EC62-7866-4F24-A155-F41CAECFE50A}" dt="2022-05-12T20:15:55.817" v="28559"/>
          <ac:spMkLst>
            <pc:docMk/>
            <pc:sldMk cId="1429806225" sldId="291"/>
            <ac:spMk id="7" creationId="{143FCAD5-9CC5-231A-5A4D-18A07D186086}"/>
          </ac:spMkLst>
        </pc:spChg>
      </pc:sldChg>
      <pc:sldChg chg="modSp add mod">
        <pc:chgData name="田畑　彰洋" userId="dce786f4-e27d-4707-8b5c-462080f533e8" providerId="ADAL" clId="{1979EC62-7866-4F24-A155-F41CAECFE50A}" dt="2022-05-12T20:20:12.836" v="28839"/>
        <pc:sldMkLst>
          <pc:docMk/>
          <pc:sldMk cId="1190665784" sldId="292"/>
        </pc:sldMkLst>
        <pc:spChg chg="mod">
          <ac:chgData name="田畑　彰洋" userId="dce786f4-e27d-4707-8b5c-462080f533e8" providerId="ADAL" clId="{1979EC62-7866-4F24-A155-F41CAECFE50A}" dt="2022-05-12T20:20:12.836" v="28839"/>
          <ac:spMkLst>
            <pc:docMk/>
            <pc:sldMk cId="1190665784" sldId="292"/>
            <ac:spMk id="3" creationId="{5A055C75-8452-ADF8-2A54-AA11D0572D9C}"/>
          </ac:spMkLst>
        </pc:spChg>
      </pc:sldChg>
      <pc:sldChg chg="addSp delSp modSp new mod">
        <pc:chgData name="田畑　彰洋" userId="dce786f4-e27d-4707-8b5c-462080f533e8" providerId="ADAL" clId="{1979EC62-7866-4F24-A155-F41CAECFE50A}" dt="2022-05-12T20:37:18.326" v="30321" actId="20577"/>
        <pc:sldMkLst>
          <pc:docMk/>
          <pc:sldMk cId="1363956789" sldId="293"/>
        </pc:sldMkLst>
        <pc:spChg chg="del">
          <ac:chgData name="田畑　彰洋" userId="dce786f4-e27d-4707-8b5c-462080f533e8" providerId="ADAL" clId="{1979EC62-7866-4F24-A155-F41CAECFE50A}" dt="2022-05-12T20:25:19.661" v="29339"/>
          <ac:spMkLst>
            <pc:docMk/>
            <pc:sldMk cId="1363956789" sldId="293"/>
            <ac:spMk id="2" creationId="{C80620B3-7BD7-A98D-35C6-6A0C6993FBD0}"/>
          </ac:spMkLst>
        </pc:spChg>
        <pc:spChg chg="mod">
          <ac:chgData name="田畑　彰洋" userId="dce786f4-e27d-4707-8b5c-462080f533e8" providerId="ADAL" clId="{1979EC62-7866-4F24-A155-F41CAECFE50A}" dt="2022-05-12T20:37:18.326" v="30321" actId="20577"/>
          <ac:spMkLst>
            <pc:docMk/>
            <pc:sldMk cId="1363956789" sldId="293"/>
            <ac:spMk id="3" creationId="{58B364FA-0FEC-7410-1261-9839A8975354}"/>
          </ac:spMkLst>
        </pc:spChg>
        <pc:spChg chg="add mod">
          <ac:chgData name="田畑　彰洋" userId="dce786f4-e27d-4707-8b5c-462080f533e8" providerId="ADAL" clId="{1979EC62-7866-4F24-A155-F41CAECFE50A}" dt="2022-05-12T20:25:19.661" v="29339"/>
          <ac:spMkLst>
            <pc:docMk/>
            <pc:sldMk cId="1363956789" sldId="293"/>
            <ac:spMk id="7" creationId="{CD777E75-19E4-382F-DC04-D58984327752}"/>
          </ac:spMkLst>
        </pc:spChg>
      </pc:sldChg>
      <pc:sldChg chg="addSp delSp modSp new mod modNotesTx">
        <pc:chgData name="田畑　彰洋" userId="dce786f4-e27d-4707-8b5c-462080f533e8" providerId="ADAL" clId="{1979EC62-7866-4F24-A155-F41CAECFE50A}" dt="2022-05-12T20:54:48.116" v="30962"/>
        <pc:sldMkLst>
          <pc:docMk/>
          <pc:sldMk cId="4267799067" sldId="294"/>
        </pc:sldMkLst>
        <pc:spChg chg="del">
          <ac:chgData name="田畑　彰洋" userId="dce786f4-e27d-4707-8b5c-462080f533e8" providerId="ADAL" clId="{1979EC62-7866-4F24-A155-F41CAECFE50A}" dt="2022-05-12T20:30:14.549" v="29647"/>
          <ac:spMkLst>
            <pc:docMk/>
            <pc:sldMk cId="4267799067" sldId="294"/>
            <ac:spMk id="2" creationId="{E9DE7F43-1D13-7297-7EEC-E7E5E4F487C9}"/>
          </ac:spMkLst>
        </pc:spChg>
        <pc:spChg chg="mod">
          <ac:chgData name="田畑　彰洋" userId="dce786f4-e27d-4707-8b5c-462080f533e8" providerId="ADAL" clId="{1979EC62-7866-4F24-A155-F41CAECFE50A}" dt="2022-05-12T20:54:48.116" v="30962"/>
          <ac:spMkLst>
            <pc:docMk/>
            <pc:sldMk cId="4267799067" sldId="294"/>
            <ac:spMk id="3" creationId="{488F7A79-95D8-8C69-60C5-EF9FDC91C210}"/>
          </ac:spMkLst>
        </pc:spChg>
        <pc:spChg chg="add mod">
          <ac:chgData name="田畑　彰洋" userId="dce786f4-e27d-4707-8b5c-462080f533e8" providerId="ADAL" clId="{1979EC62-7866-4F24-A155-F41CAECFE50A}" dt="2022-05-12T20:30:14.549" v="29647"/>
          <ac:spMkLst>
            <pc:docMk/>
            <pc:sldMk cId="4267799067" sldId="294"/>
            <ac:spMk id="7" creationId="{97857056-AEC8-95C0-CF55-96E674FEA575}"/>
          </ac:spMkLst>
        </pc:spChg>
      </pc:sldChg>
      <pc:sldChg chg="modSp new mod">
        <pc:chgData name="田畑　彰洋" userId="dce786f4-e27d-4707-8b5c-462080f533e8" providerId="ADAL" clId="{1979EC62-7866-4F24-A155-F41CAECFE50A}" dt="2022-05-12T21:03:49.483" v="32019" actId="6549"/>
        <pc:sldMkLst>
          <pc:docMk/>
          <pc:sldMk cId="866736297" sldId="295"/>
        </pc:sldMkLst>
        <pc:spChg chg="mod">
          <ac:chgData name="田畑　彰洋" userId="dce786f4-e27d-4707-8b5c-462080f533e8" providerId="ADAL" clId="{1979EC62-7866-4F24-A155-F41CAECFE50A}" dt="2022-05-12T20:49:49.537" v="30817"/>
          <ac:spMkLst>
            <pc:docMk/>
            <pc:sldMk cId="866736297" sldId="295"/>
            <ac:spMk id="2" creationId="{15BB623F-68F8-78E8-5C65-F38E5B31E8DE}"/>
          </ac:spMkLst>
        </pc:spChg>
        <pc:spChg chg="mod">
          <ac:chgData name="田畑　彰洋" userId="dce786f4-e27d-4707-8b5c-462080f533e8" providerId="ADAL" clId="{1979EC62-7866-4F24-A155-F41CAECFE50A}" dt="2022-05-12T21:03:49.483" v="32019" actId="6549"/>
          <ac:spMkLst>
            <pc:docMk/>
            <pc:sldMk cId="866736297" sldId="295"/>
            <ac:spMk id="3" creationId="{8EF3BB0E-FD2B-BA99-63B7-20EE2611944B}"/>
          </ac:spMkLst>
        </pc:spChg>
      </pc:sldChg>
      <pc:sldChg chg="modSp add mod">
        <pc:chgData name="田畑　彰洋" userId="dce786f4-e27d-4707-8b5c-462080f533e8" providerId="ADAL" clId="{1979EC62-7866-4F24-A155-F41CAECFE50A}" dt="2022-05-12T20:51:14.618" v="30851" actId="207"/>
        <pc:sldMkLst>
          <pc:docMk/>
          <pc:sldMk cId="3693329903" sldId="296"/>
        </pc:sldMkLst>
        <pc:spChg chg="mod">
          <ac:chgData name="田畑　彰洋" userId="dce786f4-e27d-4707-8b5c-462080f533e8" providerId="ADAL" clId="{1979EC62-7866-4F24-A155-F41CAECFE50A}" dt="2022-05-12T20:51:14.618" v="30851" actId="207"/>
          <ac:spMkLst>
            <pc:docMk/>
            <pc:sldMk cId="3693329903" sldId="296"/>
            <ac:spMk id="3" creationId="{920802DE-1C54-1829-613B-73E44354541D}"/>
          </ac:spMkLst>
        </pc:spChg>
      </pc:sldChg>
      <pc:sldChg chg="modSp add mod">
        <pc:chgData name="田畑　彰洋" userId="dce786f4-e27d-4707-8b5c-462080f533e8" providerId="ADAL" clId="{1979EC62-7866-4F24-A155-F41CAECFE50A}" dt="2022-05-12T21:04:48.761" v="32096"/>
        <pc:sldMkLst>
          <pc:docMk/>
          <pc:sldMk cId="3075471821" sldId="297"/>
        </pc:sldMkLst>
        <pc:spChg chg="mod">
          <ac:chgData name="田畑　彰洋" userId="dce786f4-e27d-4707-8b5c-462080f533e8" providerId="ADAL" clId="{1979EC62-7866-4F24-A155-F41CAECFE50A}" dt="2022-05-12T21:04:48.761" v="32096"/>
          <ac:spMkLst>
            <pc:docMk/>
            <pc:sldMk cId="3075471821" sldId="297"/>
            <ac:spMk id="3" creationId="{8EF3BB0E-FD2B-BA99-63B7-20EE2611944B}"/>
          </ac:spMkLst>
        </pc:spChg>
      </pc:sldChg>
      <pc:sldChg chg="modSp new mod">
        <pc:chgData name="田畑　彰洋" userId="dce786f4-e27d-4707-8b5c-462080f533e8" providerId="ADAL" clId="{1979EC62-7866-4F24-A155-F41CAECFE50A}" dt="2022-05-12T21:05:41.962" v="32218" actId="404"/>
        <pc:sldMkLst>
          <pc:docMk/>
          <pc:sldMk cId="248468001" sldId="298"/>
        </pc:sldMkLst>
        <pc:spChg chg="mod">
          <ac:chgData name="田畑　彰洋" userId="dce786f4-e27d-4707-8b5c-462080f533e8" providerId="ADAL" clId="{1979EC62-7866-4F24-A155-F41CAECFE50A}" dt="2022-05-12T21:05:41.962" v="32218" actId="404"/>
          <ac:spMkLst>
            <pc:docMk/>
            <pc:sldMk cId="248468001" sldId="298"/>
            <ac:spMk id="2" creationId="{F753F29F-47DB-E606-E2C8-FE25ADD4C210}"/>
          </ac:spMkLst>
        </pc:spChg>
      </pc:sldChg>
      <pc:sldChg chg="addSp delSp modSp new del mod modClrScheme chgLayout">
        <pc:chgData name="田畑　彰洋" userId="dce786f4-e27d-4707-8b5c-462080f533e8" providerId="ADAL" clId="{1979EC62-7866-4F24-A155-F41CAECFE50A}" dt="2022-05-12T21:05:10.690" v="32120" actId="47"/>
        <pc:sldMkLst>
          <pc:docMk/>
          <pc:sldMk cId="1650856355" sldId="298"/>
        </pc:sldMkLst>
        <pc:spChg chg="del mod ord">
          <ac:chgData name="田畑　彰洋" userId="dce786f4-e27d-4707-8b5c-462080f533e8" providerId="ADAL" clId="{1979EC62-7866-4F24-A155-F41CAECFE50A}" dt="2022-05-12T21:05:00.116" v="32098" actId="700"/>
          <ac:spMkLst>
            <pc:docMk/>
            <pc:sldMk cId="1650856355" sldId="298"/>
            <ac:spMk id="2" creationId="{A106D61C-16F6-9768-F509-C761FAA44DD0}"/>
          </ac:spMkLst>
        </pc:spChg>
        <pc:spChg chg="del mod ord">
          <ac:chgData name="田畑　彰洋" userId="dce786f4-e27d-4707-8b5c-462080f533e8" providerId="ADAL" clId="{1979EC62-7866-4F24-A155-F41CAECFE50A}" dt="2022-05-12T21:05:00.116" v="32098" actId="700"/>
          <ac:spMkLst>
            <pc:docMk/>
            <pc:sldMk cId="1650856355" sldId="298"/>
            <ac:spMk id="3" creationId="{AC45675C-FE6E-4767-1E89-3C99FD9B1928}"/>
          </ac:spMkLst>
        </pc:spChg>
        <pc:spChg chg="mod ord">
          <ac:chgData name="田畑　彰洋" userId="dce786f4-e27d-4707-8b5c-462080f533e8" providerId="ADAL" clId="{1979EC62-7866-4F24-A155-F41CAECFE50A}" dt="2022-05-12T21:05:00.116" v="32098" actId="700"/>
          <ac:spMkLst>
            <pc:docMk/>
            <pc:sldMk cId="1650856355" sldId="298"/>
            <ac:spMk id="4" creationId="{09491412-8A48-C848-5043-C5A3AAAD897F}"/>
          </ac:spMkLst>
        </pc:spChg>
        <pc:spChg chg="mod ord">
          <ac:chgData name="田畑　彰洋" userId="dce786f4-e27d-4707-8b5c-462080f533e8" providerId="ADAL" clId="{1979EC62-7866-4F24-A155-F41CAECFE50A}" dt="2022-05-12T21:05:00.116" v="32098" actId="700"/>
          <ac:spMkLst>
            <pc:docMk/>
            <pc:sldMk cId="1650856355" sldId="298"/>
            <ac:spMk id="5" creationId="{1900BC55-48E9-D6A9-3756-3B3B06D3B131}"/>
          </ac:spMkLst>
        </pc:spChg>
        <pc:spChg chg="mod ord">
          <ac:chgData name="田畑　彰洋" userId="dce786f4-e27d-4707-8b5c-462080f533e8" providerId="ADAL" clId="{1979EC62-7866-4F24-A155-F41CAECFE50A}" dt="2022-05-12T21:05:00.116" v="32098" actId="700"/>
          <ac:spMkLst>
            <pc:docMk/>
            <pc:sldMk cId="1650856355" sldId="298"/>
            <ac:spMk id="6" creationId="{10CDB672-C9CD-EDA0-4F41-1FE1454D1C9E}"/>
          </ac:spMkLst>
        </pc:spChg>
        <pc:spChg chg="add mod ord">
          <ac:chgData name="田畑　彰洋" userId="dce786f4-e27d-4707-8b5c-462080f533e8" providerId="ADAL" clId="{1979EC62-7866-4F24-A155-F41CAECFE50A}" dt="2022-05-12T21:05:00.116" v="32098" actId="700"/>
          <ac:spMkLst>
            <pc:docMk/>
            <pc:sldMk cId="1650856355" sldId="298"/>
            <ac:spMk id="7" creationId="{65719BCA-73AF-58EC-1782-B3F0FC770B40}"/>
          </ac:spMkLst>
        </pc:spChg>
        <pc:spChg chg="add mod ord">
          <ac:chgData name="田畑　彰洋" userId="dce786f4-e27d-4707-8b5c-462080f533e8" providerId="ADAL" clId="{1979EC62-7866-4F24-A155-F41CAECFE50A}" dt="2022-05-12T21:05:07.174" v="32119"/>
          <ac:spMkLst>
            <pc:docMk/>
            <pc:sldMk cId="1650856355" sldId="298"/>
            <ac:spMk id="8" creationId="{FE2619E5-5C84-AA30-11E2-772AA39F4FCC}"/>
          </ac:spMkLst>
        </pc:spChg>
      </pc:sldChg>
      <pc:sldMasterChg chg="modSp mod">
        <pc:chgData name="田畑　彰洋" userId="dce786f4-e27d-4707-8b5c-462080f533e8" providerId="ADAL" clId="{1979EC62-7866-4F24-A155-F41CAECFE50A}" dt="2022-05-12T15:48:02.297" v="9424" actId="404"/>
        <pc:sldMasterMkLst>
          <pc:docMk/>
          <pc:sldMasterMk cId="1381816692" sldId="2147483702"/>
        </pc:sldMasterMkLst>
        <pc:spChg chg="mod">
          <ac:chgData name="田畑　彰洋" userId="dce786f4-e27d-4707-8b5c-462080f533e8" providerId="ADAL" clId="{1979EC62-7866-4F24-A155-F41CAECFE50A}" dt="2022-05-12T11:13:31.259" v="1874" actId="242"/>
          <ac:spMkLst>
            <pc:docMk/>
            <pc:sldMasterMk cId="1381816692" sldId="2147483702"/>
            <ac:spMk id="1026" creationId="{00000000-0000-0000-0000-000000000000}"/>
          </ac:spMkLst>
        </pc:spChg>
        <pc:spChg chg="mod">
          <ac:chgData name="田畑　彰洋" userId="dce786f4-e27d-4707-8b5c-462080f533e8" providerId="ADAL" clId="{1979EC62-7866-4F24-A155-F41CAECFE50A}" dt="2022-05-12T15:41:56.592" v="9107" actId="12"/>
          <ac:spMkLst>
            <pc:docMk/>
            <pc:sldMasterMk cId="1381816692" sldId="2147483702"/>
            <ac:spMk id="1027" creationId="{00000000-0000-0000-0000-000000000000}"/>
          </ac:spMkLst>
        </pc:spChg>
        <pc:spChg chg="mod">
          <ac:chgData name="田畑　彰洋" userId="dce786f4-e27d-4707-8b5c-462080f533e8" providerId="ADAL" clId="{1979EC62-7866-4F24-A155-F41CAECFE50A}" dt="2022-05-12T15:48:02.297" v="9424" actId="404"/>
          <ac:spMkLst>
            <pc:docMk/>
            <pc:sldMasterMk cId="1381816692" sldId="2147483702"/>
            <ac:spMk id="1047" creationId="{00000000-0000-0000-0000-000000000000}"/>
          </ac:spMkLst>
        </pc:spChg>
      </pc:sldMasterChg>
    </pc:docChg>
  </pc:docChgLst>
  <pc:docChgLst>
    <pc:chgData name="田畑　彰洋" userId="dce786f4-e27d-4707-8b5c-462080f533e8" providerId="ADAL" clId="{9564F98F-6FD6-4B38-BAFD-79A7373067E6}"/>
    <pc:docChg chg="undo redo custSel addSld delSld modSld">
      <pc:chgData name="田畑　彰洋" userId="dce786f4-e27d-4707-8b5c-462080f533e8" providerId="ADAL" clId="{9564F98F-6FD6-4B38-BAFD-79A7373067E6}" dt="2022-12-05T05:13:38.436" v="1188" actId="20577"/>
      <pc:docMkLst>
        <pc:docMk/>
      </pc:docMkLst>
      <pc:sldChg chg="addSp delSp modSp mod">
        <pc:chgData name="田畑　彰洋" userId="dce786f4-e27d-4707-8b5c-462080f533e8" providerId="ADAL" clId="{9564F98F-6FD6-4B38-BAFD-79A7373067E6}" dt="2022-12-05T02:06:12.743" v="8" actId="478"/>
        <pc:sldMkLst>
          <pc:docMk/>
          <pc:sldMk cId="2219089590" sldId="441"/>
        </pc:sldMkLst>
        <pc:spChg chg="mod">
          <ac:chgData name="田畑　彰洋" userId="dce786f4-e27d-4707-8b5c-462080f533e8" providerId="ADAL" clId="{9564F98F-6FD6-4B38-BAFD-79A7373067E6}" dt="2022-12-05T02:05:59.265" v="0"/>
          <ac:spMkLst>
            <pc:docMk/>
            <pc:sldMk cId="2219089590" sldId="441"/>
            <ac:spMk id="8" creationId="{ADDDDAB4-1AF0-7CA6-D6C9-BB04A92409A3}"/>
          </ac:spMkLst>
        </pc:spChg>
        <pc:spChg chg="mod">
          <ac:chgData name="田畑　彰洋" userId="dce786f4-e27d-4707-8b5c-462080f533e8" providerId="ADAL" clId="{9564F98F-6FD6-4B38-BAFD-79A7373067E6}" dt="2022-12-05T02:06:09.331" v="7"/>
          <ac:spMkLst>
            <pc:docMk/>
            <pc:sldMk cId="2219089590" sldId="441"/>
            <ac:spMk id="9" creationId="{0FA32160-FEE6-1D55-11DF-ECC7CC11DF0B}"/>
          </ac:spMkLst>
        </pc:spChg>
        <pc:spChg chg="mod">
          <ac:chgData name="田畑　彰洋" userId="dce786f4-e27d-4707-8b5c-462080f533e8" providerId="ADAL" clId="{9564F98F-6FD6-4B38-BAFD-79A7373067E6}" dt="2022-12-05T02:06:01.824" v="1"/>
          <ac:spMkLst>
            <pc:docMk/>
            <pc:sldMk cId="2219089590" sldId="441"/>
            <ac:spMk id="14" creationId="{D7DDD8B3-A116-BD81-D907-C50091E0BF68}"/>
          </ac:spMkLst>
        </pc:spChg>
        <pc:spChg chg="mod">
          <ac:chgData name="田畑　彰洋" userId="dce786f4-e27d-4707-8b5c-462080f533e8" providerId="ADAL" clId="{9564F98F-6FD6-4B38-BAFD-79A7373067E6}" dt="2022-12-05T02:06:01.824" v="1"/>
          <ac:spMkLst>
            <pc:docMk/>
            <pc:sldMk cId="2219089590" sldId="441"/>
            <ac:spMk id="15" creationId="{57315C65-CCE4-C90E-AFAF-6D680C62E9C1}"/>
          </ac:spMkLst>
        </pc:spChg>
        <pc:grpChg chg="add mod">
          <ac:chgData name="田畑　彰洋" userId="dce786f4-e27d-4707-8b5c-462080f533e8" providerId="ADAL" clId="{9564F98F-6FD6-4B38-BAFD-79A7373067E6}" dt="2022-12-05T02:05:59.265" v="0"/>
          <ac:grpSpMkLst>
            <pc:docMk/>
            <pc:sldMk cId="2219089590" sldId="441"/>
            <ac:grpSpMk id="7" creationId="{83D06DF0-2A69-5A8A-02A9-C13C1167D3FD}"/>
          </ac:grpSpMkLst>
        </pc:grpChg>
        <pc:grpChg chg="del">
          <ac:chgData name="田畑　彰洋" userId="dce786f4-e27d-4707-8b5c-462080f533e8" providerId="ADAL" clId="{9564F98F-6FD6-4B38-BAFD-79A7373067E6}" dt="2022-12-05T02:06:12.743" v="8" actId="478"/>
          <ac:grpSpMkLst>
            <pc:docMk/>
            <pc:sldMk cId="2219089590" sldId="441"/>
            <ac:grpSpMk id="10" creationId="{5CE395D3-E64F-4D2F-6B7F-5BF4C37C7C0E}"/>
          </ac:grpSpMkLst>
        </pc:grpChg>
        <pc:grpChg chg="add del mod">
          <ac:chgData name="田畑　彰洋" userId="dce786f4-e27d-4707-8b5c-462080f533e8" providerId="ADAL" clId="{9564F98F-6FD6-4B38-BAFD-79A7373067E6}" dt="2022-12-05T02:06:03.094" v="2"/>
          <ac:grpSpMkLst>
            <pc:docMk/>
            <pc:sldMk cId="2219089590" sldId="441"/>
            <ac:grpSpMk id="13" creationId="{2E4EEB47-1F43-FED3-8AF5-97250CE56338}"/>
          </ac:grpSpMkLst>
        </pc:grpChg>
      </pc:sldChg>
      <pc:sldChg chg="addSp modSp mod">
        <pc:chgData name="田畑　彰洋" userId="dce786f4-e27d-4707-8b5c-462080f533e8" providerId="ADAL" clId="{9564F98F-6FD6-4B38-BAFD-79A7373067E6}" dt="2022-12-05T03:50:40.548" v="465" actId="1076"/>
        <pc:sldMkLst>
          <pc:docMk/>
          <pc:sldMk cId="2468805317" sldId="457"/>
        </pc:sldMkLst>
        <pc:spChg chg="add mod">
          <ac:chgData name="田畑　彰洋" userId="dce786f4-e27d-4707-8b5c-462080f533e8" providerId="ADAL" clId="{9564F98F-6FD6-4B38-BAFD-79A7373067E6}" dt="2022-12-05T03:50:29.646" v="463" actId="1076"/>
          <ac:spMkLst>
            <pc:docMk/>
            <pc:sldMk cId="2468805317" sldId="457"/>
            <ac:spMk id="10" creationId="{FF2AD0DD-F7A8-34E8-C8B6-1640919A8D22}"/>
          </ac:spMkLst>
        </pc:spChg>
        <pc:spChg chg="mod">
          <ac:chgData name="田畑　彰洋" userId="dce786f4-e27d-4707-8b5c-462080f533e8" providerId="ADAL" clId="{9564F98F-6FD6-4B38-BAFD-79A7373067E6}" dt="2022-12-05T03:50:06.288" v="460" actId="14100"/>
          <ac:spMkLst>
            <pc:docMk/>
            <pc:sldMk cId="2468805317" sldId="457"/>
            <ac:spMk id="21" creationId="{FB522634-3931-0EB7-9053-89599EB3F7B8}"/>
          </ac:spMkLst>
        </pc:spChg>
        <pc:spChg chg="mod">
          <ac:chgData name="田畑　彰洋" userId="dce786f4-e27d-4707-8b5c-462080f533e8" providerId="ADAL" clId="{9564F98F-6FD6-4B38-BAFD-79A7373067E6}" dt="2022-12-05T03:50:40.548" v="465" actId="1076"/>
          <ac:spMkLst>
            <pc:docMk/>
            <pc:sldMk cId="2468805317" sldId="457"/>
            <ac:spMk id="22" creationId="{F70BBA58-2DC7-37AF-66DB-70316A107C4A}"/>
          </ac:spMkLst>
        </pc:spChg>
      </pc:sldChg>
      <pc:sldChg chg="addSp delSp modSp mod">
        <pc:chgData name="田畑　彰洋" userId="dce786f4-e27d-4707-8b5c-462080f533e8" providerId="ADAL" clId="{9564F98F-6FD6-4B38-BAFD-79A7373067E6}" dt="2022-12-05T02:30:09.853" v="93" actId="164"/>
        <pc:sldMkLst>
          <pc:docMk/>
          <pc:sldMk cId="1105916381" sldId="458"/>
        </pc:sldMkLst>
        <pc:spChg chg="mod">
          <ac:chgData name="田畑　彰洋" userId="dce786f4-e27d-4707-8b5c-462080f533e8" providerId="ADAL" clId="{9564F98F-6FD6-4B38-BAFD-79A7373067E6}" dt="2022-12-05T02:30:02.204" v="92" actId="165"/>
          <ac:spMkLst>
            <pc:docMk/>
            <pc:sldMk cId="1105916381" sldId="458"/>
            <ac:spMk id="15" creationId="{05188F7E-2948-E5F8-48CC-37B60A754AB3}"/>
          </ac:spMkLst>
        </pc:spChg>
        <pc:spChg chg="mod">
          <ac:chgData name="田畑　彰洋" userId="dce786f4-e27d-4707-8b5c-462080f533e8" providerId="ADAL" clId="{9564F98F-6FD6-4B38-BAFD-79A7373067E6}" dt="2022-12-05T02:30:02.204" v="92" actId="165"/>
          <ac:spMkLst>
            <pc:docMk/>
            <pc:sldMk cId="1105916381" sldId="458"/>
            <ac:spMk id="16" creationId="{E5C12B7B-0583-9B8C-5F05-EF6553A05FCA}"/>
          </ac:spMkLst>
        </pc:spChg>
        <pc:spChg chg="mod">
          <ac:chgData name="田畑　彰洋" userId="dce786f4-e27d-4707-8b5c-462080f533e8" providerId="ADAL" clId="{9564F98F-6FD6-4B38-BAFD-79A7373067E6}" dt="2022-12-05T02:30:02.204" v="92" actId="165"/>
          <ac:spMkLst>
            <pc:docMk/>
            <pc:sldMk cId="1105916381" sldId="458"/>
            <ac:spMk id="18" creationId="{B2405717-3A8C-4C50-D570-B09AA3062718}"/>
          </ac:spMkLst>
        </pc:spChg>
        <pc:spChg chg="mod">
          <ac:chgData name="田畑　彰洋" userId="dce786f4-e27d-4707-8b5c-462080f533e8" providerId="ADAL" clId="{9564F98F-6FD6-4B38-BAFD-79A7373067E6}" dt="2022-12-05T02:30:02.204" v="92" actId="165"/>
          <ac:spMkLst>
            <pc:docMk/>
            <pc:sldMk cId="1105916381" sldId="458"/>
            <ac:spMk id="21" creationId="{283C5D03-F8B9-04CE-51F2-CA45809AF52A}"/>
          </ac:spMkLst>
        </pc:spChg>
        <pc:spChg chg="mod">
          <ac:chgData name="田畑　彰洋" userId="dce786f4-e27d-4707-8b5c-462080f533e8" providerId="ADAL" clId="{9564F98F-6FD6-4B38-BAFD-79A7373067E6}" dt="2022-12-05T02:30:02.204" v="92" actId="165"/>
          <ac:spMkLst>
            <pc:docMk/>
            <pc:sldMk cId="1105916381" sldId="458"/>
            <ac:spMk id="23" creationId="{3893B5D4-EF24-9A62-00DA-1AF47DC1CD4A}"/>
          </ac:spMkLst>
        </pc:spChg>
        <pc:spChg chg="mod topLvl">
          <ac:chgData name="田畑　彰洋" userId="dce786f4-e27d-4707-8b5c-462080f533e8" providerId="ADAL" clId="{9564F98F-6FD6-4B38-BAFD-79A7373067E6}" dt="2022-12-05T02:30:09.853" v="93" actId="164"/>
          <ac:spMkLst>
            <pc:docMk/>
            <pc:sldMk cId="1105916381" sldId="458"/>
            <ac:spMk id="25" creationId="{D88AB705-18E1-43F0-E2D3-2F17EC23E8E4}"/>
          </ac:spMkLst>
        </pc:spChg>
        <pc:grpChg chg="del">
          <ac:chgData name="田畑　彰洋" userId="dce786f4-e27d-4707-8b5c-462080f533e8" providerId="ADAL" clId="{9564F98F-6FD6-4B38-BAFD-79A7373067E6}" dt="2022-12-05T02:30:02.204" v="92" actId="165"/>
          <ac:grpSpMkLst>
            <pc:docMk/>
            <pc:sldMk cId="1105916381" sldId="458"/>
            <ac:grpSpMk id="5" creationId="{33876D5F-FA88-4DEB-7339-3DB6B3557767}"/>
          </ac:grpSpMkLst>
        </pc:grpChg>
        <pc:grpChg chg="del">
          <ac:chgData name="田畑　彰洋" userId="dce786f4-e27d-4707-8b5c-462080f533e8" providerId="ADAL" clId="{9564F98F-6FD6-4B38-BAFD-79A7373067E6}" dt="2022-12-05T02:28:03.539" v="75" actId="478"/>
          <ac:grpSpMkLst>
            <pc:docMk/>
            <pc:sldMk cId="1105916381" sldId="458"/>
            <ac:grpSpMk id="8" creationId="{14F6AD15-A5D3-BC04-4C91-5F03D6369C3E}"/>
          </ac:grpSpMkLst>
        </pc:grpChg>
        <pc:grpChg chg="mod topLvl">
          <ac:chgData name="田畑　彰洋" userId="dce786f4-e27d-4707-8b5c-462080f533e8" providerId="ADAL" clId="{9564F98F-6FD6-4B38-BAFD-79A7373067E6}" dt="2022-12-05T02:30:09.853" v="93" actId="164"/>
          <ac:grpSpMkLst>
            <pc:docMk/>
            <pc:sldMk cId="1105916381" sldId="458"/>
            <ac:grpSpMk id="9" creationId="{6B4D99B9-4A30-04C4-BF80-8D0170E4B82B}"/>
          </ac:grpSpMkLst>
        </pc:grpChg>
        <pc:grpChg chg="mod topLvl">
          <ac:chgData name="田畑　彰洋" userId="dce786f4-e27d-4707-8b5c-462080f533e8" providerId="ADAL" clId="{9564F98F-6FD6-4B38-BAFD-79A7373067E6}" dt="2022-12-05T02:30:09.853" v="93" actId="164"/>
          <ac:grpSpMkLst>
            <pc:docMk/>
            <pc:sldMk cId="1105916381" sldId="458"/>
            <ac:grpSpMk id="10" creationId="{069C0476-9F72-FD6D-5914-CA726E26DCAF}"/>
          </ac:grpSpMkLst>
        </pc:grpChg>
        <pc:grpChg chg="mod topLvl">
          <ac:chgData name="田畑　彰洋" userId="dce786f4-e27d-4707-8b5c-462080f533e8" providerId="ADAL" clId="{9564F98F-6FD6-4B38-BAFD-79A7373067E6}" dt="2022-12-05T02:30:09.853" v="93" actId="164"/>
          <ac:grpSpMkLst>
            <pc:docMk/>
            <pc:sldMk cId="1105916381" sldId="458"/>
            <ac:grpSpMk id="11" creationId="{3FB7F721-BB24-3A60-3569-B799BEA7613D}"/>
          </ac:grpSpMkLst>
        </pc:grpChg>
        <pc:grpChg chg="mod">
          <ac:chgData name="田畑　彰洋" userId="dce786f4-e27d-4707-8b5c-462080f533e8" providerId="ADAL" clId="{9564F98F-6FD6-4B38-BAFD-79A7373067E6}" dt="2022-12-05T02:30:02.204" v="92" actId="165"/>
          <ac:grpSpMkLst>
            <pc:docMk/>
            <pc:sldMk cId="1105916381" sldId="458"/>
            <ac:grpSpMk id="17" creationId="{26BDA93B-ED2C-7B03-EB5D-D19FEBE2D071}"/>
          </ac:grpSpMkLst>
        </pc:grpChg>
        <pc:grpChg chg="add mod">
          <ac:chgData name="田畑　彰洋" userId="dce786f4-e27d-4707-8b5c-462080f533e8" providerId="ADAL" clId="{9564F98F-6FD6-4B38-BAFD-79A7373067E6}" dt="2022-12-05T02:30:09.853" v="93" actId="164"/>
          <ac:grpSpMkLst>
            <pc:docMk/>
            <pc:sldMk cId="1105916381" sldId="458"/>
            <ac:grpSpMk id="29" creationId="{1FEC3F99-E3AE-F3BE-0E7A-B856ED03C45E}"/>
          </ac:grpSpMkLst>
        </pc:grpChg>
        <pc:grpChg chg="add mod">
          <ac:chgData name="田畑　彰洋" userId="dce786f4-e27d-4707-8b5c-462080f533e8" providerId="ADAL" clId="{9564F98F-6FD6-4B38-BAFD-79A7373067E6}" dt="2022-12-05T02:30:09.853" v="93" actId="164"/>
          <ac:grpSpMkLst>
            <pc:docMk/>
            <pc:sldMk cId="1105916381" sldId="458"/>
            <ac:grpSpMk id="30" creationId="{B3A11B3B-CC37-622D-C8FB-8A71AA2381B9}"/>
          </ac:grpSpMkLst>
        </pc:grpChg>
        <pc:picChg chg="add mod">
          <ac:chgData name="田畑　彰洋" userId="dce786f4-e27d-4707-8b5c-462080f533e8" providerId="ADAL" clId="{9564F98F-6FD6-4B38-BAFD-79A7373067E6}" dt="2022-12-05T02:30:09.853" v="93" actId="164"/>
          <ac:picMkLst>
            <pc:docMk/>
            <pc:sldMk cId="1105916381" sldId="458"/>
            <ac:picMk id="12" creationId="{DB96E16C-458E-EBDC-D153-B01BDF257ECA}"/>
          </ac:picMkLst>
        </pc:picChg>
        <pc:picChg chg="add mod ord">
          <ac:chgData name="田畑　彰洋" userId="dce786f4-e27d-4707-8b5c-462080f533e8" providerId="ADAL" clId="{9564F98F-6FD6-4B38-BAFD-79A7373067E6}" dt="2022-12-05T02:29:49.815" v="91" actId="164"/>
          <ac:picMkLst>
            <pc:docMk/>
            <pc:sldMk cId="1105916381" sldId="458"/>
            <ac:picMk id="14" creationId="{E7CC2559-5830-D15B-AA44-C0393FFCF68D}"/>
          </ac:picMkLst>
        </pc:picChg>
        <pc:picChg chg="mod">
          <ac:chgData name="田畑　彰洋" userId="dce786f4-e27d-4707-8b5c-462080f533e8" providerId="ADAL" clId="{9564F98F-6FD6-4B38-BAFD-79A7373067E6}" dt="2022-12-05T02:30:02.204" v="92" actId="165"/>
          <ac:picMkLst>
            <pc:docMk/>
            <pc:sldMk cId="1105916381" sldId="458"/>
            <ac:picMk id="19" creationId="{35AECFEA-8EE9-EE66-3135-0B43527EDD51}"/>
          </ac:picMkLst>
        </pc:picChg>
        <pc:picChg chg="mod">
          <ac:chgData name="田畑　彰洋" userId="dce786f4-e27d-4707-8b5c-462080f533e8" providerId="ADAL" clId="{9564F98F-6FD6-4B38-BAFD-79A7373067E6}" dt="2022-12-05T02:30:02.204" v="92" actId="165"/>
          <ac:picMkLst>
            <pc:docMk/>
            <pc:sldMk cId="1105916381" sldId="458"/>
            <ac:picMk id="20" creationId="{6E4D94FF-D317-3224-CA34-7A911A731E1D}"/>
          </ac:picMkLst>
        </pc:picChg>
        <pc:picChg chg="mod">
          <ac:chgData name="田畑　彰洋" userId="dce786f4-e27d-4707-8b5c-462080f533e8" providerId="ADAL" clId="{9564F98F-6FD6-4B38-BAFD-79A7373067E6}" dt="2022-12-05T02:30:02.204" v="92" actId="165"/>
          <ac:picMkLst>
            <pc:docMk/>
            <pc:sldMk cId="1105916381" sldId="458"/>
            <ac:picMk id="22" creationId="{2763943A-5255-7002-6E1D-12CC2927FA76}"/>
          </ac:picMkLst>
        </pc:picChg>
        <pc:picChg chg="del">
          <ac:chgData name="田畑　彰洋" userId="dce786f4-e27d-4707-8b5c-462080f533e8" providerId="ADAL" clId="{9564F98F-6FD6-4B38-BAFD-79A7373067E6}" dt="2022-12-05T02:28:03.539" v="75" actId="478"/>
          <ac:picMkLst>
            <pc:docMk/>
            <pc:sldMk cId="1105916381" sldId="458"/>
            <ac:picMk id="24" creationId="{2DC8FF90-660F-E2C5-67AB-C4BDE5671F2A}"/>
          </ac:picMkLst>
        </pc:picChg>
        <pc:picChg chg="add mod">
          <ac:chgData name="田畑　彰洋" userId="dce786f4-e27d-4707-8b5c-462080f533e8" providerId="ADAL" clId="{9564F98F-6FD6-4B38-BAFD-79A7373067E6}" dt="2022-12-05T02:29:49.815" v="91" actId="164"/>
          <ac:picMkLst>
            <pc:docMk/>
            <pc:sldMk cId="1105916381" sldId="458"/>
            <ac:picMk id="28" creationId="{5C9FBEB3-100A-6D45-6FF8-EC90A38725F2}"/>
          </ac:picMkLst>
        </pc:picChg>
      </pc:sldChg>
      <pc:sldChg chg="delCm">
        <pc:chgData name="田畑　彰洋" userId="dce786f4-e27d-4707-8b5c-462080f533e8" providerId="ADAL" clId="{9564F98F-6FD6-4B38-BAFD-79A7373067E6}" dt="2022-12-05T04:47:39.298" v="715"/>
        <pc:sldMkLst>
          <pc:docMk/>
          <pc:sldMk cId="3372943793" sldId="459"/>
        </pc:sldMkLst>
      </pc:sldChg>
      <pc:sldChg chg="addSp modSp add mod modShow">
        <pc:chgData name="田畑　彰洋" userId="dce786f4-e27d-4707-8b5c-462080f533e8" providerId="ADAL" clId="{9564F98F-6FD6-4B38-BAFD-79A7373067E6}" dt="2022-12-05T03:55:20.040" v="574" actId="20577"/>
        <pc:sldMkLst>
          <pc:docMk/>
          <pc:sldMk cId="3988363853" sldId="461"/>
        </pc:sldMkLst>
        <pc:spChg chg="mod">
          <ac:chgData name="田畑　彰洋" userId="dce786f4-e27d-4707-8b5c-462080f533e8" providerId="ADAL" clId="{9564F98F-6FD6-4B38-BAFD-79A7373067E6}" dt="2022-12-05T03:37:58.428" v="162"/>
          <ac:spMkLst>
            <pc:docMk/>
            <pc:sldMk cId="3988363853" sldId="461"/>
            <ac:spMk id="3" creationId="{716440A7-AC2B-7AD5-79C8-D6B043012F87}"/>
          </ac:spMkLst>
        </pc:spChg>
        <pc:spChg chg="add mod">
          <ac:chgData name="田畑　彰洋" userId="dce786f4-e27d-4707-8b5c-462080f533e8" providerId="ADAL" clId="{9564F98F-6FD6-4B38-BAFD-79A7373067E6}" dt="2022-12-05T03:54:40.236" v="544" actId="6549"/>
          <ac:spMkLst>
            <pc:docMk/>
            <pc:sldMk cId="3988363853" sldId="461"/>
            <ac:spMk id="7" creationId="{6B775030-C0CA-BC60-C6C3-B4058B51D54E}"/>
          </ac:spMkLst>
        </pc:spChg>
        <pc:spChg chg="add mod">
          <ac:chgData name="田畑　彰洋" userId="dce786f4-e27d-4707-8b5c-462080f533e8" providerId="ADAL" clId="{9564F98F-6FD6-4B38-BAFD-79A7373067E6}" dt="2022-12-05T03:54:56.529" v="549" actId="6549"/>
          <ac:spMkLst>
            <pc:docMk/>
            <pc:sldMk cId="3988363853" sldId="461"/>
            <ac:spMk id="13" creationId="{2E563D2A-9077-F5B7-2C95-867AA0035830}"/>
          </ac:spMkLst>
        </pc:spChg>
        <pc:spChg chg="add mod">
          <ac:chgData name="田畑　彰洋" userId="dce786f4-e27d-4707-8b5c-462080f533e8" providerId="ADAL" clId="{9564F98F-6FD6-4B38-BAFD-79A7373067E6}" dt="2022-12-05T03:55:08.737" v="569" actId="20577"/>
          <ac:spMkLst>
            <pc:docMk/>
            <pc:sldMk cId="3988363853" sldId="461"/>
            <ac:spMk id="15" creationId="{CA685C91-375B-3178-CA65-AE84A1E2BDB6}"/>
          </ac:spMkLst>
        </pc:spChg>
        <pc:spChg chg="add mod">
          <ac:chgData name="田畑　彰洋" userId="dce786f4-e27d-4707-8b5c-462080f533e8" providerId="ADAL" clId="{9564F98F-6FD6-4B38-BAFD-79A7373067E6}" dt="2022-12-05T03:55:20.040" v="574" actId="20577"/>
          <ac:spMkLst>
            <pc:docMk/>
            <pc:sldMk cId="3988363853" sldId="461"/>
            <ac:spMk id="24" creationId="{724D7F6A-134D-BD9E-14AE-A8BA66AD0C5F}"/>
          </ac:spMkLst>
        </pc:spChg>
      </pc:sldChg>
      <pc:sldChg chg="del">
        <pc:chgData name="田畑　彰洋" userId="dce786f4-e27d-4707-8b5c-462080f533e8" providerId="ADAL" clId="{9564F98F-6FD6-4B38-BAFD-79A7373067E6}" dt="2022-12-05T03:53:55.066" v="518" actId="47"/>
        <pc:sldMkLst>
          <pc:docMk/>
          <pc:sldMk cId="1903042151" sldId="463"/>
        </pc:sldMkLst>
      </pc:sldChg>
      <pc:sldChg chg="modSp mod delCm">
        <pc:chgData name="田畑　彰洋" userId="dce786f4-e27d-4707-8b5c-462080f533e8" providerId="ADAL" clId="{9564F98F-6FD6-4B38-BAFD-79A7373067E6}" dt="2022-12-05T04:17:16.148" v="582" actId="20577"/>
        <pc:sldMkLst>
          <pc:docMk/>
          <pc:sldMk cId="2369459746" sldId="464"/>
        </pc:sldMkLst>
        <pc:spChg chg="mod">
          <ac:chgData name="田畑　彰洋" userId="dce786f4-e27d-4707-8b5c-462080f533e8" providerId="ADAL" clId="{9564F98F-6FD6-4B38-BAFD-79A7373067E6}" dt="2022-12-05T04:17:16.148" v="582" actId="20577"/>
          <ac:spMkLst>
            <pc:docMk/>
            <pc:sldMk cId="2369459746" sldId="464"/>
            <ac:spMk id="3" creationId="{CF00ACA3-D40F-6A6F-5EE6-D8EB001053F0}"/>
          </ac:spMkLst>
        </pc:spChg>
      </pc:sldChg>
      <pc:sldChg chg="addSp delSp modSp mod delCm">
        <pc:chgData name="田畑　彰洋" userId="dce786f4-e27d-4707-8b5c-462080f533e8" providerId="ADAL" clId="{9564F98F-6FD6-4B38-BAFD-79A7373067E6}" dt="2022-12-05T03:54:24.517" v="520" actId="1076"/>
        <pc:sldMkLst>
          <pc:docMk/>
          <pc:sldMk cId="596970497" sldId="489"/>
        </pc:sldMkLst>
        <pc:spChg chg="mod">
          <ac:chgData name="田畑　彰洋" userId="dce786f4-e27d-4707-8b5c-462080f533e8" providerId="ADAL" clId="{9564F98F-6FD6-4B38-BAFD-79A7373067E6}" dt="2022-12-05T03:46:29.296" v="338" actId="20577"/>
          <ac:spMkLst>
            <pc:docMk/>
            <pc:sldMk cId="596970497" sldId="489"/>
            <ac:spMk id="3" creationId="{716440A7-AC2B-7AD5-79C8-D6B043012F87}"/>
          </ac:spMkLst>
        </pc:spChg>
        <pc:spChg chg="add mod topLvl">
          <ac:chgData name="田畑　彰洋" userId="dce786f4-e27d-4707-8b5c-462080f533e8" providerId="ADAL" clId="{9564F98F-6FD6-4B38-BAFD-79A7373067E6}" dt="2022-12-05T03:51:43.386" v="496" actId="14100"/>
          <ac:spMkLst>
            <pc:docMk/>
            <pc:sldMk cId="596970497" sldId="489"/>
            <ac:spMk id="7" creationId="{556249C9-D005-7C34-89A5-3951D87D7D11}"/>
          </ac:spMkLst>
        </pc:spChg>
        <pc:spChg chg="add mod topLvl">
          <ac:chgData name="田畑　彰洋" userId="dce786f4-e27d-4707-8b5c-462080f533e8" providerId="ADAL" clId="{9564F98F-6FD6-4B38-BAFD-79A7373067E6}" dt="2022-12-05T03:51:51.915" v="514" actId="1037"/>
          <ac:spMkLst>
            <pc:docMk/>
            <pc:sldMk cId="596970497" sldId="489"/>
            <ac:spMk id="8" creationId="{BD3FDF68-8739-17BD-0186-3BF8C8EBDFBF}"/>
          </ac:spMkLst>
        </pc:spChg>
        <pc:spChg chg="add mod">
          <ac:chgData name="田畑　彰洋" userId="dce786f4-e27d-4707-8b5c-462080f533e8" providerId="ADAL" clId="{9564F98F-6FD6-4B38-BAFD-79A7373067E6}" dt="2022-12-05T03:46:37.804" v="339" actId="14100"/>
          <ac:spMkLst>
            <pc:docMk/>
            <pc:sldMk cId="596970497" sldId="489"/>
            <ac:spMk id="13" creationId="{CD62ED7D-FA91-7149-330F-E72F584055D0}"/>
          </ac:spMkLst>
        </pc:spChg>
        <pc:spChg chg="add mod">
          <ac:chgData name="田畑　彰洋" userId="dce786f4-e27d-4707-8b5c-462080f533e8" providerId="ADAL" clId="{9564F98F-6FD6-4B38-BAFD-79A7373067E6}" dt="2022-12-05T03:46:41.360" v="340" actId="14100"/>
          <ac:spMkLst>
            <pc:docMk/>
            <pc:sldMk cId="596970497" sldId="489"/>
            <ac:spMk id="14" creationId="{00E6BC57-7B8F-3CEF-2224-7B2C34252C2E}"/>
          </ac:spMkLst>
        </pc:spChg>
        <pc:spChg chg="add mod ord">
          <ac:chgData name="田畑　彰洋" userId="dce786f4-e27d-4707-8b5c-462080f533e8" providerId="ADAL" clId="{9564F98F-6FD6-4B38-BAFD-79A7373067E6}" dt="2022-12-05T03:46:03.500" v="334" actId="166"/>
          <ac:spMkLst>
            <pc:docMk/>
            <pc:sldMk cId="596970497" sldId="489"/>
            <ac:spMk id="21" creationId="{D3E28E5D-8748-D398-9DA0-5DEE91360FEE}"/>
          </ac:spMkLst>
        </pc:spChg>
        <pc:spChg chg="add mod ord">
          <ac:chgData name="田畑　彰洋" userId="dce786f4-e27d-4707-8b5c-462080f533e8" providerId="ADAL" clId="{9564F98F-6FD6-4B38-BAFD-79A7373067E6}" dt="2022-12-05T03:46:03.500" v="334" actId="166"/>
          <ac:spMkLst>
            <pc:docMk/>
            <pc:sldMk cId="596970497" sldId="489"/>
            <ac:spMk id="22" creationId="{7EAC13CD-03F3-6167-8249-1916F21115F3}"/>
          </ac:spMkLst>
        </pc:spChg>
        <pc:spChg chg="add mod ord">
          <ac:chgData name="田畑　彰洋" userId="dce786f4-e27d-4707-8b5c-462080f533e8" providerId="ADAL" clId="{9564F98F-6FD6-4B38-BAFD-79A7373067E6}" dt="2022-12-05T03:46:03.500" v="334" actId="166"/>
          <ac:spMkLst>
            <pc:docMk/>
            <pc:sldMk cId="596970497" sldId="489"/>
            <ac:spMk id="23" creationId="{B9AF15F7-4470-DB36-1F72-4DE0FD841309}"/>
          </ac:spMkLst>
        </pc:spChg>
        <pc:spChg chg="add mod">
          <ac:chgData name="田畑　彰洋" userId="dce786f4-e27d-4707-8b5c-462080f533e8" providerId="ADAL" clId="{9564F98F-6FD6-4B38-BAFD-79A7373067E6}" dt="2022-12-05T03:45:47.835" v="331" actId="164"/>
          <ac:spMkLst>
            <pc:docMk/>
            <pc:sldMk cId="596970497" sldId="489"/>
            <ac:spMk id="24" creationId="{278C7E92-AC56-F70E-7DED-983AAFD0F546}"/>
          </ac:spMkLst>
        </pc:spChg>
        <pc:spChg chg="add mod">
          <ac:chgData name="田畑　彰洋" userId="dce786f4-e27d-4707-8b5c-462080f533e8" providerId="ADAL" clId="{9564F98F-6FD6-4B38-BAFD-79A7373067E6}" dt="2022-12-05T03:45:55.781" v="332" actId="164"/>
          <ac:spMkLst>
            <pc:docMk/>
            <pc:sldMk cId="596970497" sldId="489"/>
            <ac:spMk id="25" creationId="{D9F49CC5-35F8-973E-7E82-45769367F253}"/>
          </ac:spMkLst>
        </pc:spChg>
        <pc:spChg chg="add mod">
          <ac:chgData name="田畑　彰洋" userId="dce786f4-e27d-4707-8b5c-462080f533e8" providerId="ADAL" clId="{9564F98F-6FD6-4B38-BAFD-79A7373067E6}" dt="2022-12-05T03:54:24.517" v="520" actId="1076"/>
          <ac:spMkLst>
            <pc:docMk/>
            <pc:sldMk cId="596970497" sldId="489"/>
            <ac:spMk id="30" creationId="{FCDA3AFB-513D-C26F-A91B-7307BD4EA6AF}"/>
          </ac:spMkLst>
        </pc:spChg>
        <pc:spChg chg="add mod">
          <ac:chgData name="田畑　彰洋" userId="dce786f4-e27d-4707-8b5c-462080f533e8" providerId="ADAL" clId="{9564F98F-6FD6-4B38-BAFD-79A7373067E6}" dt="2022-12-05T03:47:19.125" v="429" actId="1035"/>
          <ac:spMkLst>
            <pc:docMk/>
            <pc:sldMk cId="596970497" sldId="489"/>
            <ac:spMk id="31" creationId="{A7C4F57D-C239-263C-C52C-D0D3E7F1EC61}"/>
          </ac:spMkLst>
        </pc:spChg>
        <pc:spChg chg="add mod">
          <ac:chgData name="田畑　彰洋" userId="dce786f4-e27d-4707-8b5c-462080f533e8" providerId="ADAL" clId="{9564F98F-6FD6-4B38-BAFD-79A7373067E6}" dt="2022-12-05T03:52:26.502" v="516" actId="1076"/>
          <ac:spMkLst>
            <pc:docMk/>
            <pc:sldMk cId="596970497" sldId="489"/>
            <ac:spMk id="41" creationId="{A945752C-34BD-662A-4972-8C3B737895E9}"/>
          </ac:spMkLst>
        </pc:spChg>
        <pc:grpChg chg="add del mod topLvl">
          <ac:chgData name="田畑　彰洋" userId="dce786f4-e27d-4707-8b5c-462080f533e8" providerId="ADAL" clId="{9564F98F-6FD6-4B38-BAFD-79A7373067E6}" dt="2022-12-05T03:49:05.906" v="453" actId="165"/>
          <ac:grpSpMkLst>
            <pc:docMk/>
            <pc:sldMk cId="596970497" sldId="489"/>
            <ac:grpSpMk id="9" creationId="{5EB68527-77D7-E6FE-9013-173AE1B1F5E9}"/>
          </ac:grpSpMkLst>
        </pc:grpChg>
        <pc:grpChg chg="add mod">
          <ac:chgData name="田畑　彰洋" userId="dce786f4-e27d-4707-8b5c-462080f533e8" providerId="ADAL" clId="{9564F98F-6FD6-4B38-BAFD-79A7373067E6}" dt="2022-12-05T03:45:47.835" v="331" actId="164"/>
          <ac:grpSpMkLst>
            <pc:docMk/>
            <pc:sldMk cId="596970497" sldId="489"/>
            <ac:grpSpMk id="26" creationId="{78CB5C60-448C-37B1-140F-13B89EA26795}"/>
          </ac:grpSpMkLst>
        </pc:grpChg>
        <pc:grpChg chg="add mod">
          <ac:chgData name="田畑　彰洋" userId="dce786f4-e27d-4707-8b5c-462080f533e8" providerId="ADAL" clId="{9564F98F-6FD6-4B38-BAFD-79A7373067E6}" dt="2022-12-05T03:45:55.781" v="332" actId="164"/>
          <ac:grpSpMkLst>
            <pc:docMk/>
            <pc:sldMk cId="596970497" sldId="489"/>
            <ac:grpSpMk id="27" creationId="{6ED61C71-B8D6-7FD8-54E0-7B74AAD33688}"/>
          </ac:grpSpMkLst>
        </pc:grpChg>
        <pc:grpChg chg="add del mod">
          <ac:chgData name="田畑　彰洋" userId="dce786f4-e27d-4707-8b5c-462080f533e8" providerId="ADAL" clId="{9564F98F-6FD6-4B38-BAFD-79A7373067E6}" dt="2022-12-05T03:48:59.688" v="452" actId="165"/>
          <ac:grpSpMkLst>
            <pc:docMk/>
            <pc:sldMk cId="596970497" sldId="489"/>
            <ac:grpSpMk id="32" creationId="{81018FC9-2C8D-1FDB-80D7-1DE60A7BD9B9}"/>
          </ac:grpSpMkLst>
        </pc:grpChg>
        <pc:grpChg chg="add mod">
          <ac:chgData name="田畑　彰洋" userId="dce786f4-e27d-4707-8b5c-462080f533e8" providerId="ADAL" clId="{9564F98F-6FD6-4B38-BAFD-79A7373067E6}" dt="2022-12-05T03:51:27.883" v="495" actId="1037"/>
          <ac:grpSpMkLst>
            <pc:docMk/>
            <pc:sldMk cId="596970497" sldId="489"/>
            <ac:grpSpMk id="34" creationId="{957BB3C0-AD6F-8428-680A-92881DC707A3}"/>
          </ac:grpSpMkLst>
        </pc:grpChg>
        <pc:grpChg chg="add mod">
          <ac:chgData name="田畑　彰洋" userId="dce786f4-e27d-4707-8b5c-462080f533e8" providerId="ADAL" clId="{9564F98F-6FD6-4B38-BAFD-79A7373067E6}" dt="2022-12-05T03:51:27.883" v="495" actId="1037"/>
          <ac:grpSpMkLst>
            <pc:docMk/>
            <pc:sldMk cId="596970497" sldId="489"/>
            <ac:grpSpMk id="35" creationId="{CFA99AA4-7D6D-19D8-D6A2-81C7827544DB}"/>
          </ac:grpSpMkLst>
        </pc:grpChg>
        <pc:grpChg chg="add mod">
          <ac:chgData name="田畑　彰洋" userId="dce786f4-e27d-4707-8b5c-462080f533e8" providerId="ADAL" clId="{9564F98F-6FD6-4B38-BAFD-79A7373067E6}" dt="2022-12-05T03:51:27.883" v="495" actId="1037"/>
          <ac:grpSpMkLst>
            <pc:docMk/>
            <pc:sldMk cId="596970497" sldId="489"/>
            <ac:grpSpMk id="38" creationId="{09A5F8A2-A46D-432D-9CA4-09A29525E1B6}"/>
          </ac:grpSpMkLst>
        </pc:grpChg>
        <pc:picChg chg="mod topLvl">
          <ac:chgData name="田畑　彰洋" userId="dce786f4-e27d-4707-8b5c-462080f533e8" providerId="ADAL" clId="{9564F98F-6FD6-4B38-BAFD-79A7373067E6}" dt="2022-12-05T03:49:37.669" v="455" actId="164"/>
          <ac:picMkLst>
            <pc:docMk/>
            <pc:sldMk cId="596970497" sldId="489"/>
            <ac:picMk id="10" creationId="{CD7283DD-4B80-FA86-2563-FAA9CD088E1F}"/>
          </ac:picMkLst>
        </pc:picChg>
        <pc:picChg chg="del mod topLvl">
          <ac:chgData name="田畑　彰洋" userId="dce786f4-e27d-4707-8b5c-462080f533e8" providerId="ADAL" clId="{9564F98F-6FD6-4B38-BAFD-79A7373067E6}" dt="2022-12-05T03:49:43.453" v="456" actId="478"/>
          <ac:picMkLst>
            <pc:docMk/>
            <pc:sldMk cId="596970497" sldId="489"/>
            <ac:picMk id="11" creationId="{5FA4AD0F-7BE4-02E0-C2BB-6071CBC897C0}"/>
          </ac:picMkLst>
        </pc:picChg>
        <pc:picChg chg="del mod topLvl">
          <ac:chgData name="田畑　彰洋" userId="dce786f4-e27d-4707-8b5c-462080f533e8" providerId="ADAL" clId="{9564F98F-6FD6-4B38-BAFD-79A7373067E6}" dt="2022-12-05T03:49:44.984" v="457" actId="478"/>
          <ac:picMkLst>
            <pc:docMk/>
            <pc:sldMk cId="596970497" sldId="489"/>
            <ac:picMk id="12" creationId="{43048060-A011-03A8-FB42-9E7830D12B20}"/>
          </ac:picMkLst>
        </pc:picChg>
        <pc:picChg chg="add mod">
          <ac:chgData name="田畑　彰洋" userId="dce786f4-e27d-4707-8b5c-462080f533e8" providerId="ADAL" clId="{9564F98F-6FD6-4B38-BAFD-79A7373067E6}" dt="2022-12-05T03:45:47.835" v="331" actId="164"/>
          <ac:picMkLst>
            <pc:docMk/>
            <pc:sldMk cId="596970497" sldId="489"/>
            <ac:picMk id="15" creationId="{6311469F-CB82-2951-857A-8FB87E984C04}"/>
          </ac:picMkLst>
        </pc:picChg>
        <pc:picChg chg="add mod">
          <ac:chgData name="田畑　彰洋" userId="dce786f4-e27d-4707-8b5c-462080f533e8" providerId="ADAL" clId="{9564F98F-6FD6-4B38-BAFD-79A7373067E6}" dt="2022-12-05T03:45:47.835" v="331" actId="164"/>
          <ac:picMkLst>
            <pc:docMk/>
            <pc:sldMk cId="596970497" sldId="489"/>
            <ac:picMk id="16" creationId="{41E35505-4BEC-81DA-24C3-D6C101BA286E}"/>
          </ac:picMkLst>
        </pc:picChg>
        <pc:picChg chg="add mod">
          <ac:chgData name="田畑　彰洋" userId="dce786f4-e27d-4707-8b5c-462080f533e8" providerId="ADAL" clId="{9564F98F-6FD6-4B38-BAFD-79A7373067E6}" dt="2022-12-05T03:45:47.835" v="331" actId="164"/>
          <ac:picMkLst>
            <pc:docMk/>
            <pc:sldMk cId="596970497" sldId="489"/>
            <ac:picMk id="17" creationId="{03789F82-B390-F183-4324-2CDB1F7A8860}"/>
          </ac:picMkLst>
        </pc:picChg>
        <pc:picChg chg="add mod">
          <ac:chgData name="田畑　彰洋" userId="dce786f4-e27d-4707-8b5c-462080f533e8" providerId="ADAL" clId="{9564F98F-6FD6-4B38-BAFD-79A7373067E6}" dt="2022-12-05T03:45:55.781" v="332" actId="164"/>
          <ac:picMkLst>
            <pc:docMk/>
            <pc:sldMk cId="596970497" sldId="489"/>
            <ac:picMk id="18" creationId="{929CE00C-6E0E-63B1-BBE4-A1CE0FA05502}"/>
          </ac:picMkLst>
        </pc:picChg>
        <pc:picChg chg="add mod">
          <ac:chgData name="田畑　彰洋" userId="dce786f4-e27d-4707-8b5c-462080f533e8" providerId="ADAL" clId="{9564F98F-6FD6-4B38-BAFD-79A7373067E6}" dt="2022-12-05T03:45:55.781" v="332" actId="164"/>
          <ac:picMkLst>
            <pc:docMk/>
            <pc:sldMk cId="596970497" sldId="489"/>
            <ac:picMk id="19" creationId="{E475D47A-0555-90B0-67ED-4C35E4433126}"/>
          </ac:picMkLst>
        </pc:picChg>
        <pc:picChg chg="add mod">
          <ac:chgData name="田畑　彰洋" userId="dce786f4-e27d-4707-8b5c-462080f533e8" providerId="ADAL" clId="{9564F98F-6FD6-4B38-BAFD-79A7373067E6}" dt="2022-12-05T03:45:55.781" v="332" actId="164"/>
          <ac:picMkLst>
            <pc:docMk/>
            <pc:sldMk cId="596970497" sldId="489"/>
            <ac:picMk id="20" creationId="{251BACF6-0C18-2ADA-02B5-6BF4E012C0FA}"/>
          </ac:picMkLst>
        </pc:picChg>
        <pc:picChg chg="add mod">
          <ac:chgData name="田畑　彰洋" userId="dce786f4-e27d-4707-8b5c-462080f533e8" providerId="ADAL" clId="{9564F98F-6FD6-4B38-BAFD-79A7373067E6}" dt="2022-12-05T03:49:37.669" v="455" actId="164"/>
          <ac:picMkLst>
            <pc:docMk/>
            <pc:sldMk cId="596970497" sldId="489"/>
            <ac:picMk id="33" creationId="{C0291F5D-811C-5339-4A3C-D1F31379A927}"/>
          </ac:picMkLst>
        </pc:picChg>
        <pc:picChg chg="mod">
          <ac:chgData name="田畑　彰洋" userId="dce786f4-e27d-4707-8b5c-462080f533e8" providerId="ADAL" clId="{9564F98F-6FD6-4B38-BAFD-79A7373067E6}" dt="2022-12-05T03:49:45.537" v="458"/>
          <ac:picMkLst>
            <pc:docMk/>
            <pc:sldMk cId="596970497" sldId="489"/>
            <ac:picMk id="36" creationId="{6B6747CC-106F-CED3-1647-71F2FC4C6186}"/>
          </ac:picMkLst>
        </pc:picChg>
        <pc:picChg chg="mod">
          <ac:chgData name="田畑　彰洋" userId="dce786f4-e27d-4707-8b5c-462080f533e8" providerId="ADAL" clId="{9564F98F-6FD6-4B38-BAFD-79A7373067E6}" dt="2022-12-05T03:49:45.537" v="458"/>
          <ac:picMkLst>
            <pc:docMk/>
            <pc:sldMk cId="596970497" sldId="489"/>
            <ac:picMk id="37" creationId="{234E7ABB-B274-20C4-4674-2D1752F61C87}"/>
          </ac:picMkLst>
        </pc:picChg>
        <pc:picChg chg="mod">
          <ac:chgData name="田畑　彰洋" userId="dce786f4-e27d-4707-8b5c-462080f533e8" providerId="ADAL" clId="{9564F98F-6FD6-4B38-BAFD-79A7373067E6}" dt="2022-12-05T03:51:09.043" v="466"/>
          <ac:picMkLst>
            <pc:docMk/>
            <pc:sldMk cId="596970497" sldId="489"/>
            <ac:picMk id="39" creationId="{F33D7425-CB06-7769-22D2-C9F8044298D5}"/>
          </ac:picMkLst>
        </pc:picChg>
        <pc:picChg chg="mod">
          <ac:chgData name="田畑　彰洋" userId="dce786f4-e27d-4707-8b5c-462080f533e8" providerId="ADAL" clId="{9564F98F-6FD6-4B38-BAFD-79A7373067E6}" dt="2022-12-05T03:51:09.043" v="466"/>
          <ac:picMkLst>
            <pc:docMk/>
            <pc:sldMk cId="596970497" sldId="489"/>
            <ac:picMk id="40" creationId="{C10F02E5-0FFB-7E17-D0C3-E69818CE81C4}"/>
          </ac:picMkLst>
        </pc:picChg>
        <pc:cxnChg chg="add del">
          <ac:chgData name="田畑　彰洋" userId="dce786f4-e27d-4707-8b5c-462080f533e8" providerId="ADAL" clId="{9564F98F-6FD6-4B38-BAFD-79A7373067E6}" dt="2022-12-05T03:46:06.055" v="335" actId="478"/>
          <ac:cxnSpMkLst>
            <pc:docMk/>
            <pc:sldMk cId="596970497" sldId="489"/>
            <ac:cxnSpMk id="29" creationId="{9EED3384-B9FC-C3C6-D951-9816623E2A71}"/>
          </ac:cxnSpMkLst>
        </pc:cxnChg>
      </pc:sldChg>
      <pc:sldChg chg="modSp mod">
        <pc:chgData name="田畑　彰洋" userId="dce786f4-e27d-4707-8b5c-462080f533e8" providerId="ADAL" clId="{9564F98F-6FD6-4B38-BAFD-79A7373067E6}" dt="2022-12-05T02:37:08.196" v="102" actId="20577"/>
        <pc:sldMkLst>
          <pc:docMk/>
          <pc:sldMk cId="1588057406" sldId="492"/>
        </pc:sldMkLst>
        <pc:spChg chg="mod">
          <ac:chgData name="田畑　彰洋" userId="dce786f4-e27d-4707-8b5c-462080f533e8" providerId="ADAL" clId="{9564F98F-6FD6-4B38-BAFD-79A7373067E6}" dt="2022-12-05T02:37:08.196" v="102" actId="20577"/>
          <ac:spMkLst>
            <pc:docMk/>
            <pc:sldMk cId="1588057406" sldId="492"/>
            <ac:spMk id="3" creationId="{CE4267E2-BE1A-47D6-BA29-AE400D5D7568}"/>
          </ac:spMkLst>
        </pc:spChg>
      </pc:sldChg>
      <pc:sldChg chg="addSp delSp modSp mod">
        <pc:chgData name="田畑　彰洋" userId="dce786f4-e27d-4707-8b5c-462080f533e8" providerId="ADAL" clId="{9564F98F-6FD6-4B38-BAFD-79A7373067E6}" dt="2022-12-05T05:13:38.436" v="1188" actId="20577"/>
        <pc:sldMkLst>
          <pc:docMk/>
          <pc:sldMk cId="2351044130" sldId="493"/>
        </pc:sldMkLst>
        <pc:spChg chg="del mod">
          <ac:chgData name="田畑　彰洋" userId="dce786f4-e27d-4707-8b5c-462080f533e8" providerId="ADAL" clId="{9564F98F-6FD6-4B38-BAFD-79A7373067E6}" dt="2022-12-05T04:46:18.849" v="692" actId="478"/>
          <ac:spMkLst>
            <pc:docMk/>
            <pc:sldMk cId="2351044130" sldId="493"/>
            <ac:spMk id="3" creationId="{CE4267E2-BE1A-47D6-BA29-AE400D5D7568}"/>
          </ac:spMkLst>
        </pc:spChg>
        <pc:spChg chg="mod ord">
          <ac:chgData name="田畑　彰洋" userId="dce786f4-e27d-4707-8b5c-462080f533e8" providerId="ADAL" clId="{9564F98F-6FD6-4B38-BAFD-79A7373067E6}" dt="2022-12-05T05:12:25.822" v="1178" actId="20577"/>
          <ac:spMkLst>
            <pc:docMk/>
            <pc:sldMk cId="2351044130" sldId="493"/>
            <ac:spMk id="7" creationId="{3B05115E-3B32-6CAE-F535-67E15C6BC1B8}"/>
          </ac:spMkLst>
        </pc:spChg>
        <pc:spChg chg="mod ord">
          <ac:chgData name="田畑　彰洋" userId="dce786f4-e27d-4707-8b5c-462080f533e8" providerId="ADAL" clId="{9564F98F-6FD6-4B38-BAFD-79A7373067E6}" dt="2022-12-05T05:12:14.504" v="1175" actId="115"/>
          <ac:spMkLst>
            <pc:docMk/>
            <pc:sldMk cId="2351044130" sldId="493"/>
            <ac:spMk id="8" creationId="{79D960EB-5814-1F52-4D79-9C8D77A2F87E}"/>
          </ac:spMkLst>
        </pc:spChg>
        <pc:spChg chg="add mod">
          <ac:chgData name="田畑　彰洋" userId="dce786f4-e27d-4707-8b5c-462080f533e8" providerId="ADAL" clId="{9564F98F-6FD6-4B38-BAFD-79A7373067E6}" dt="2022-12-05T04:57:47.953" v="925" actId="164"/>
          <ac:spMkLst>
            <pc:docMk/>
            <pc:sldMk cId="2351044130" sldId="493"/>
            <ac:spMk id="9" creationId="{BEC33F02-86A2-6879-6652-D442DD65836F}"/>
          </ac:spMkLst>
        </pc:spChg>
        <pc:spChg chg="mod ord">
          <ac:chgData name="田畑　彰洋" userId="dce786f4-e27d-4707-8b5c-462080f533e8" providerId="ADAL" clId="{9564F98F-6FD6-4B38-BAFD-79A7373067E6}" dt="2022-12-05T05:13:38.436" v="1188" actId="20577"/>
          <ac:spMkLst>
            <pc:docMk/>
            <pc:sldMk cId="2351044130" sldId="493"/>
            <ac:spMk id="10" creationId="{B5B197E8-B8DA-75BD-3B92-71EBE0550DF7}"/>
          </ac:spMkLst>
        </pc:spChg>
        <pc:spChg chg="mod ord">
          <ac:chgData name="田畑　彰洋" userId="dce786f4-e27d-4707-8b5c-462080f533e8" providerId="ADAL" clId="{9564F98F-6FD6-4B38-BAFD-79A7373067E6}" dt="2022-12-05T04:58:33.651" v="930" actId="1076"/>
          <ac:spMkLst>
            <pc:docMk/>
            <pc:sldMk cId="2351044130" sldId="493"/>
            <ac:spMk id="11" creationId="{FD68EED4-2225-CFC6-2A22-1DC700100C0D}"/>
          </ac:spMkLst>
        </pc:spChg>
        <pc:spChg chg="mod">
          <ac:chgData name="田畑　彰洋" userId="dce786f4-e27d-4707-8b5c-462080f533e8" providerId="ADAL" clId="{9564F98F-6FD6-4B38-BAFD-79A7373067E6}" dt="2022-12-05T04:59:03.659" v="934" actId="1076"/>
          <ac:spMkLst>
            <pc:docMk/>
            <pc:sldMk cId="2351044130" sldId="493"/>
            <ac:spMk id="12" creationId="{C0829C3F-FDF5-F957-47D9-7EF79E20A86F}"/>
          </ac:spMkLst>
        </pc:spChg>
        <pc:spChg chg="mod">
          <ac:chgData name="田畑　彰洋" userId="dce786f4-e27d-4707-8b5c-462080f533e8" providerId="ADAL" clId="{9564F98F-6FD6-4B38-BAFD-79A7373067E6}" dt="2022-12-05T04:59:12.626" v="935" actId="1076"/>
          <ac:spMkLst>
            <pc:docMk/>
            <pc:sldMk cId="2351044130" sldId="493"/>
            <ac:spMk id="13" creationId="{56FED57F-8274-944E-7E63-B5CC73E8B33D}"/>
          </ac:spMkLst>
        </pc:spChg>
        <pc:spChg chg="add mod">
          <ac:chgData name="田畑　彰洋" userId="dce786f4-e27d-4707-8b5c-462080f533e8" providerId="ADAL" clId="{9564F98F-6FD6-4B38-BAFD-79A7373067E6}" dt="2022-12-05T04:50:09.622" v="763" actId="20577"/>
          <ac:spMkLst>
            <pc:docMk/>
            <pc:sldMk cId="2351044130" sldId="493"/>
            <ac:spMk id="14" creationId="{440EA91C-C34B-709A-E289-90288304897A}"/>
          </ac:spMkLst>
        </pc:spChg>
        <pc:spChg chg="add mod">
          <ac:chgData name="田畑　彰洋" userId="dce786f4-e27d-4707-8b5c-462080f533e8" providerId="ADAL" clId="{9564F98F-6FD6-4B38-BAFD-79A7373067E6}" dt="2022-12-05T04:57:53.178" v="926" actId="164"/>
          <ac:spMkLst>
            <pc:docMk/>
            <pc:sldMk cId="2351044130" sldId="493"/>
            <ac:spMk id="15" creationId="{AC2BAA7E-0174-4A21-570D-257B808CE16F}"/>
          </ac:spMkLst>
        </pc:spChg>
        <pc:spChg chg="add mod">
          <ac:chgData name="田畑　彰洋" userId="dce786f4-e27d-4707-8b5c-462080f533e8" providerId="ADAL" clId="{9564F98F-6FD6-4B38-BAFD-79A7373067E6}" dt="2022-12-05T04:50:11.703" v="764" actId="20577"/>
          <ac:spMkLst>
            <pc:docMk/>
            <pc:sldMk cId="2351044130" sldId="493"/>
            <ac:spMk id="16" creationId="{2B82E98C-F2BE-A557-8385-635013741993}"/>
          </ac:spMkLst>
        </pc:spChg>
        <pc:spChg chg="add mod">
          <ac:chgData name="田畑　彰洋" userId="dce786f4-e27d-4707-8b5c-462080f533e8" providerId="ADAL" clId="{9564F98F-6FD6-4B38-BAFD-79A7373067E6}" dt="2022-12-05T04:58:10.873" v="927" actId="164"/>
          <ac:spMkLst>
            <pc:docMk/>
            <pc:sldMk cId="2351044130" sldId="493"/>
            <ac:spMk id="17" creationId="{E2356D88-AC09-650C-EC81-40A9D253B695}"/>
          </ac:spMkLst>
        </pc:spChg>
        <pc:grpChg chg="add mod">
          <ac:chgData name="田畑　彰洋" userId="dce786f4-e27d-4707-8b5c-462080f533e8" providerId="ADAL" clId="{9564F98F-6FD6-4B38-BAFD-79A7373067E6}" dt="2022-12-05T04:58:30.478" v="929" actId="1076"/>
          <ac:grpSpMkLst>
            <pc:docMk/>
            <pc:sldMk cId="2351044130" sldId="493"/>
            <ac:grpSpMk id="18" creationId="{737F4A61-4A2B-B7F1-E448-39996202A985}"/>
          </ac:grpSpMkLst>
        </pc:grpChg>
        <pc:grpChg chg="add mod">
          <ac:chgData name="田畑　彰洋" userId="dce786f4-e27d-4707-8b5c-462080f533e8" providerId="ADAL" clId="{9564F98F-6FD6-4B38-BAFD-79A7373067E6}" dt="2022-12-05T04:58:58.356" v="933" actId="408"/>
          <ac:grpSpMkLst>
            <pc:docMk/>
            <pc:sldMk cId="2351044130" sldId="493"/>
            <ac:grpSpMk id="19" creationId="{D51E753D-5B5C-F22C-7110-2F0CBF8BABC8}"/>
          </ac:grpSpMkLst>
        </pc:grpChg>
        <pc:grpChg chg="add mod">
          <ac:chgData name="田畑　彰洋" userId="dce786f4-e27d-4707-8b5c-462080f533e8" providerId="ADAL" clId="{9564F98F-6FD6-4B38-BAFD-79A7373067E6}" dt="2022-12-05T04:58:53.588" v="932" actId="1076"/>
          <ac:grpSpMkLst>
            <pc:docMk/>
            <pc:sldMk cId="2351044130" sldId="493"/>
            <ac:grpSpMk id="20" creationId="{484F6750-757D-453A-8E60-76C42FAFC355}"/>
          </ac:grpSpMkLst>
        </pc:grpChg>
      </pc:sldChg>
    </pc:docChg>
  </pc:docChgLst>
  <pc:docChgLst>
    <pc:chgData name="TABATA Akihiro" userId="dce786f4-e27d-4707-8b5c-462080f533e8" providerId="ADAL" clId="{43247279-94E8-4B0D-B42B-B6B8CA0B7A64}"/>
    <pc:docChg chg="modSld sldOrd modSection">
      <pc:chgData name="TABATA Akihiro" userId="dce786f4-e27d-4707-8b5c-462080f533e8" providerId="ADAL" clId="{43247279-94E8-4B0D-B42B-B6B8CA0B7A64}" dt="2023-02-10T03:48:03.682" v="6"/>
      <pc:docMkLst>
        <pc:docMk/>
      </pc:docMkLst>
      <pc:sldChg chg="mod ord modShow">
        <pc:chgData name="TABATA Akihiro" userId="dce786f4-e27d-4707-8b5c-462080f533e8" providerId="ADAL" clId="{43247279-94E8-4B0D-B42B-B6B8CA0B7A64}" dt="2023-02-10T03:48:03.682" v="6"/>
        <pc:sldMkLst>
          <pc:docMk/>
          <pc:sldMk cId="3594864826" sldId="559"/>
        </pc:sldMkLst>
      </pc:sldChg>
      <pc:sldChg chg="mod ord modShow">
        <pc:chgData name="TABATA Akihiro" userId="dce786f4-e27d-4707-8b5c-462080f533e8" providerId="ADAL" clId="{43247279-94E8-4B0D-B42B-B6B8CA0B7A64}" dt="2023-02-10T03:48:03.682" v="6"/>
        <pc:sldMkLst>
          <pc:docMk/>
          <pc:sldMk cId="493522928" sldId="564"/>
        </pc:sldMkLst>
      </pc:sldChg>
      <pc:sldChg chg="mod modShow">
        <pc:chgData name="TABATA Akihiro" userId="dce786f4-e27d-4707-8b5c-462080f533e8" providerId="ADAL" clId="{43247279-94E8-4B0D-B42B-B6B8CA0B7A64}" dt="2023-02-10T03:47:40.846" v="0" actId="729"/>
        <pc:sldMkLst>
          <pc:docMk/>
          <pc:sldMk cId="1969375295" sldId="568"/>
        </pc:sldMkLst>
      </pc:sldChg>
    </pc:docChg>
  </pc:docChgLst>
  <pc:docChgLst>
    <pc:chgData name="TABATA Akihiro" userId="dce786f4-e27d-4707-8b5c-462080f533e8" providerId="ADAL" clId="{B28DE04B-AF04-4DBA-8D45-65C711AE52A5}"/>
    <pc:docChg chg="undo redo custSel addSld delSld modSld sldOrd">
      <pc:chgData name="TABATA Akihiro" userId="dce786f4-e27d-4707-8b5c-462080f533e8" providerId="ADAL" clId="{B28DE04B-AF04-4DBA-8D45-65C711AE52A5}" dt="2023-01-16T20:15:44.933" v="10671" actId="729"/>
      <pc:docMkLst>
        <pc:docMk/>
      </pc:docMkLst>
      <pc:sldChg chg="modSp mod">
        <pc:chgData name="TABATA Akihiro" userId="dce786f4-e27d-4707-8b5c-462080f533e8" providerId="ADAL" clId="{B28DE04B-AF04-4DBA-8D45-65C711AE52A5}" dt="2023-01-14T17:01:42.665" v="39" actId="20577"/>
        <pc:sldMkLst>
          <pc:docMk/>
          <pc:sldMk cId="1617443690" sldId="397"/>
        </pc:sldMkLst>
        <pc:spChg chg="mod">
          <ac:chgData name="TABATA Akihiro" userId="dce786f4-e27d-4707-8b5c-462080f533e8" providerId="ADAL" clId="{B28DE04B-AF04-4DBA-8D45-65C711AE52A5}" dt="2023-01-14T17:01:42.665" v="39" actId="20577"/>
          <ac:spMkLst>
            <pc:docMk/>
            <pc:sldMk cId="1617443690" sldId="397"/>
            <ac:spMk id="2" creationId="{936D4C84-592F-8A81-8E41-C68797EA90EE}"/>
          </ac:spMkLst>
        </pc:spChg>
        <pc:spChg chg="mod">
          <ac:chgData name="TABATA Akihiro" userId="dce786f4-e27d-4707-8b5c-462080f533e8" providerId="ADAL" clId="{B28DE04B-AF04-4DBA-8D45-65C711AE52A5}" dt="2023-01-14T17:01:32.524" v="13" actId="6549"/>
          <ac:spMkLst>
            <pc:docMk/>
            <pc:sldMk cId="1617443690" sldId="397"/>
            <ac:spMk id="4" creationId="{29842076-0F8A-C13E-0C25-FF8035C42A3A}"/>
          </ac:spMkLst>
        </pc:spChg>
      </pc:sldChg>
      <pc:sldChg chg="add">
        <pc:chgData name="TABATA Akihiro" userId="dce786f4-e27d-4707-8b5c-462080f533e8" providerId="ADAL" clId="{B28DE04B-AF04-4DBA-8D45-65C711AE52A5}" dt="2023-01-16T14:47:33.023" v="51"/>
        <pc:sldMkLst>
          <pc:docMk/>
          <pc:sldMk cId="2201478286" sldId="426"/>
        </pc:sldMkLst>
      </pc:sldChg>
      <pc:sldChg chg="add del mod modShow">
        <pc:chgData name="TABATA Akihiro" userId="dce786f4-e27d-4707-8b5c-462080f533e8" providerId="ADAL" clId="{B28DE04B-AF04-4DBA-8D45-65C711AE52A5}" dt="2023-01-16T14:47:31" v="50" actId="2696"/>
        <pc:sldMkLst>
          <pc:docMk/>
          <pc:sldMk cId="2520270340" sldId="426"/>
        </pc:sldMkLst>
      </pc:sldChg>
      <pc:sldChg chg="modSp del mod">
        <pc:chgData name="TABATA Akihiro" userId="dce786f4-e27d-4707-8b5c-462080f533e8" providerId="ADAL" clId="{B28DE04B-AF04-4DBA-8D45-65C711AE52A5}" dt="2023-01-16T19:48:11.997" v="9992" actId="47"/>
        <pc:sldMkLst>
          <pc:docMk/>
          <pc:sldMk cId="1808859541" sldId="427"/>
        </pc:sldMkLst>
        <pc:spChg chg="mod">
          <ac:chgData name="TABATA Akihiro" userId="dce786f4-e27d-4707-8b5c-462080f533e8" providerId="ADAL" clId="{B28DE04B-AF04-4DBA-8D45-65C711AE52A5}" dt="2023-01-16T16:19:01.701" v="2667" actId="14"/>
          <ac:spMkLst>
            <pc:docMk/>
            <pc:sldMk cId="1808859541" sldId="427"/>
            <ac:spMk id="3" creationId="{69CE635F-1DCB-4BA8-9489-02C43D76BACD}"/>
          </ac:spMkLst>
        </pc:spChg>
      </pc:sldChg>
      <pc:sldChg chg="modSp mod">
        <pc:chgData name="TABATA Akihiro" userId="dce786f4-e27d-4707-8b5c-462080f533e8" providerId="ADAL" clId="{B28DE04B-AF04-4DBA-8D45-65C711AE52A5}" dt="2023-01-16T20:07:02.894" v="10599"/>
        <pc:sldMkLst>
          <pc:docMk/>
          <pc:sldMk cId="3299820363" sldId="428"/>
        </pc:sldMkLst>
        <pc:spChg chg="mod">
          <ac:chgData name="TABATA Akihiro" userId="dce786f4-e27d-4707-8b5c-462080f533e8" providerId="ADAL" clId="{B28DE04B-AF04-4DBA-8D45-65C711AE52A5}" dt="2023-01-16T20:07:02.894" v="10599"/>
          <ac:spMkLst>
            <pc:docMk/>
            <pc:sldMk cId="3299820363" sldId="428"/>
            <ac:spMk id="3" creationId="{45EE229A-7655-A790-6290-99DC87C49A30}"/>
          </ac:spMkLst>
        </pc:spChg>
      </pc:sldChg>
      <pc:sldChg chg="modSp mod">
        <pc:chgData name="TABATA Akihiro" userId="dce786f4-e27d-4707-8b5c-462080f533e8" providerId="ADAL" clId="{B28DE04B-AF04-4DBA-8D45-65C711AE52A5}" dt="2023-01-16T14:58:06.150" v="279" actId="6549"/>
        <pc:sldMkLst>
          <pc:docMk/>
          <pc:sldMk cId="2219089590" sldId="441"/>
        </pc:sldMkLst>
        <pc:spChg chg="mod">
          <ac:chgData name="TABATA Akihiro" userId="dce786f4-e27d-4707-8b5c-462080f533e8" providerId="ADAL" clId="{B28DE04B-AF04-4DBA-8D45-65C711AE52A5}" dt="2023-01-16T10:01:59.242" v="45" actId="20577"/>
          <ac:spMkLst>
            <pc:docMk/>
            <pc:sldMk cId="2219089590" sldId="441"/>
            <ac:spMk id="2" creationId="{20359878-3BC0-F97F-FD43-A2D2F8EA5D11}"/>
          </ac:spMkLst>
        </pc:spChg>
        <pc:spChg chg="mod">
          <ac:chgData name="TABATA Akihiro" userId="dce786f4-e27d-4707-8b5c-462080f533e8" providerId="ADAL" clId="{B28DE04B-AF04-4DBA-8D45-65C711AE52A5}" dt="2023-01-16T14:58:06.150" v="279" actId="6549"/>
          <ac:spMkLst>
            <pc:docMk/>
            <pc:sldMk cId="2219089590" sldId="441"/>
            <ac:spMk id="3" creationId="{B79F8D6F-0810-F89E-C44F-B12A0D2DBEA2}"/>
          </ac:spMkLst>
        </pc:spChg>
      </pc:sldChg>
      <pc:sldChg chg="modSp mod modShow">
        <pc:chgData name="TABATA Akihiro" userId="dce786f4-e27d-4707-8b5c-462080f533e8" providerId="ADAL" clId="{B28DE04B-AF04-4DBA-8D45-65C711AE52A5}" dt="2023-01-16T20:10:14.402" v="10600" actId="729"/>
        <pc:sldMkLst>
          <pc:docMk/>
          <pc:sldMk cId="3625053419" sldId="455"/>
        </pc:sldMkLst>
        <pc:spChg chg="mod">
          <ac:chgData name="TABATA Akihiro" userId="dce786f4-e27d-4707-8b5c-462080f533e8" providerId="ADAL" clId="{B28DE04B-AF04-4DBA-8D45-65C711AE52A5}" dt="2023-01-16T14:59:58.668" v="341"/>
          <ac:spMkLst>
            <pc:docMk/>
            <pc:sldMk cId="3625053419" sldId="455"/>
            <ac:spMk id="3" creationId="{47D7CAC5-DEC9-1CB0-F16F-2672028051A9}"/>
          </ac:spMkLst>
        </pc:spChg>
      </pc:sldChg>
      <pc:sldChg chg="modSp mod">
        <pc:chgData name="TABATA Akihiro" userId="dce786f4-e27d-4707-8b5c-462080f533e8" providerId="ADAL" clId="{B28DE04B-AF04-4DBA-8D45-65C711AE52A5}" dt="2023-01-16T13:22:57.076" v="49" actId="20577"/>
        <pc:sldMkLst>
          <pc:docMk/>
          <pc:sldMk cId="2468805317" sldId="457"/>
        </pc:sldMkLst>
        <pc:spChg chg="mod">
          <ac:chgData name="TABATA Akihiro" userId="dce786f4-e27d-4707-8b5c-462080f533e8" providerId="ADAL" clId="{B28DE04B-AF04-4DBA-8D45-65C711AE52A5}" dt="2023-01-16T13:22:57.076" v="49" actId="20577"/>
          <ac:spMkLst>
            <pc:docMk/>
            <pc:sldMk cId="2468805317" sldId="457"/>
            <ac:spMk id="2" creationId="{20359878-3BC0-F97F-FD43-A2D2F8EA5D11}"/>
          </ac:spMkLst>
        </pc:spChg>
      </pc:sldChg>
      <pc:sldChg chg="add del mod modShow">
        <pc:chgData name="TABATA Akihiro" userId="dce786f4-e27d-4707-8b5c-462080f533e8" providerId="ADAL" clId="{B28DE04B-AF04-4DBA-8D45-65C711AE52A5}" dt="2023-01-16T14:47:31" v="50" actId="2696"/>
        <pc:sldMkLst>
          <pc:docMk/>
          <pc:sldMk cId="1105916381" sldId="458"/>
        </pc:sldMkLst>
      </pc:sldChg>
      <pc:sldChg chg="add">
        <pc:chgData name="TABATA Akihiro" userId="dce786f4-e27d-4707-8b5c-462080f533e8" providerId="ADAL" clId="{B28DE04B-AF04-4DBA-8D45-65C711AE52A5}" dt="2023-01-16T14:47:33.023" v="51"/>
        <pc:sldMkLst>
          <pc:docMk/>
          <pc:sldMk cId="3439395645" sldId="458"/>
        </pc:sldMkLst>
      </pc:sldChg>
      <pc:sldChg chg="modSp mod modShow">
        <pc:chgData name="TABATA Akihiro" userId="dce786f4-e27d-4707-8b5c-462080f533e8" providerId="ADAL" clId="{B28DE04B-AF04-4DBA-8D45-65C711AE52A5}" dt="2023-01-16T18:51:28.853" v="8372" actId="729"/>
        <pc:sldMkLst>
          <pc:docMk/>
          <pc:sldMk cId="3372943793" sldId="459"/>
        </pc:sldMkLst>
        <pc:spChg chg="mod">
          <ac:chgData name="TABATA Akihiro" userId="dce786f4-e27d-4707-8b5c-462080f533e8" providerId="ADAL" clId="{B28DE04B-AF04-4DBA-8D45-65C711AE52A5}" dt="2023-01-16T15:52:37.117" v="1806" actId="14"/>
          <ac:spMkLst>
            <pc:docMk/>
            <pc:sldMk cId="3372943793" sldId="459"/>
            <ac:spMk id="3" creationId="{B2249CFE-69AD-4D71-551C-AD3E6C3958F4}"/>
          </ac:spMkLst>
        </pc:spChg>
      </pc:sldChg>
      <pc:sldChg chg="modSp mod ord modShow">
        <pc:chgData name="TABATA Akihiro" userId="dce786f4-e27d-4707-8b5c-462080f533e8" providerId="ADAL" clId="{B28DE04B-AF04-4DBA-8D45-65C711AE52A5}" dt="2023-01-16T18:58:26.545" v="8373" actId="729"/>
        <pc:sldMkLst>
          <pc:docMk/>
          <pc:sldMk cId="3988363853" sldId="461"/>
        </pc:sldMkLst>
        <pc:spChg chg="mod">
          <ac:chgData name="TABATA Akihiro" userId="dce786f4-e27d-4707-8b5c-462080f533e8" providerId="ADAL" clId="{B28DE04B-AF04-4DBA-8D45-65C711AE52A5}" dt="2023-01-16T16:05:10.272" v="2085" actId="6549"/>
          <ac:spMkLst>
            <pc:docMk/>
            <pc:sldMk cId="3988363853" sldId="461"/>
            <ac:spMk id="3" creationId="{716440A7-AC2B-7AD5-79C8-D6B043012F87}"/>
          </ac:spMkLst>
        </pc:spChg>
      </pc:sldChg>
      <pc:sldChg chg="modSp del mod modShow">
        <pc:chgData name="TABATA Akihiro" userId="dce786f4-e27d-4707-8b5c-462080f533e8" providerId="ADAL" clId="{B28DE04B-AF04-4DBA-8D45-65C711AE52A5}" dt="2023-01-16T18:49:25.370" v="8368" actId="47"/>
        <pc:sldMkLst>
          <pc:docMk/>
          <pc:sldMk cId="2369459746" sldId="464"/>
        </pc:sldMkLst>
        <pc:spChg chg="mod">
          <ac:chgData name="TABATA Akihiro" userId="dce786f4-e27d-4707-8b5c-462080f533e8" providerId="ADAL" clId="{B28DE04B-AF04-4DBA-8D45-65C711AE52A5}" dt="2023-01-16T15:08:40.362" v="814" actId="6549"/>
          <ac:spMkLst>
            <pc:docMk/>
            <pc:sldMk cId="2369459746" sldId="464"/>
            <ac:spMk id="2" creationId="{11C01D2E-65F4-B288-0BB1-17B6076C8EDA}"/>
          </ac:spMkLst>
        </pc:spChg>
        <pc:spChg chg="mod">
          <ac:chgData name="TABATA Akihiro" userId="dce786f4-e27d-4707-8b5c-462080f533e8" providerId="ADAL" clId="{B28DE04B-AF04-4DBA-8D45-65C711AE52A5}" dt="2023-01-16T15:32:40.589" v="1028" actId="14"/>
          <ac:spMkLst>
            <pc:docMk/>
            <pc:sldMk cId="2369459746" sldId="464"/>
            <ac:spMk id="3" creationId="{CF00ACA3-D40F-6A6F-5EE6-D8EB001053F0}"/>
          </ac:spMkLst>
        </pc:spChg>
      </pc:sldChg>
      <pc:sldChg chg="del mod modShow">
        <pc:chgData name="TABATA Akihiro" userId="dce786f4-e27d-4707-8b5c-462080f533e8" providerId="ADAL" clId="{B28DE04B-AF04-4DBA-8D45-65C711AE52A5}" dt="2023-01-16T18:49:25.370" v="8368" actId="47"/>
        <pc:sldMkLst>
          <pc:docMk/>
          <pc:sldMk cId="3146535041" sldId="481"/>
        </pc:sldMkLst>
      </pc:sldChg>
      <pc:sldChg chg="ord">
        <pc:chgData name="TABATA Akihiro" userId="dce786f4-e27d-4707-8b5c-462080f533e8" providerId="ADAL" clId="{B28DE04B-AF04-4DBA-8D45-65C711AE52A5}" dt="2023-01-16T15:02:53.249" v="621"/>
        <pc:sldMkLst>
          <pc:docMk/>
          <pc:sldMk cId="2663242248" sldId="484"/>
        </pc:sldMkLst>
      </pc:sldChg>
      <pc:sldChg chg="del mod modShow">
        <pc:chgData name="TABATA Akihiro" userId="dce786f4-e27d-4707-8b5c-462080f533e8" providerId="ADAL" clId="{B28DE04B-AF04-4DBA-8D45-65C711AE52A5}" dt="2023-01-16T18:49:25.370" v="8368" actId="47"/>
        <pc:sldMkLst>
          <pc:docMk/>
          <pc:sldMk cId="4112983636" sldId="485"/>
        </pc:sldMkLst>
      </pc:sldChg>
      <pc:sldChg chg="modSp del mod modShow">
        <pc:chgData name="TABATA Akihiro" userId="dce786f4-e27d-4707-8b5c-462080f533e8" providerId="ADAL" clId="{B28DE04B-AF04-4DBA-8D45-65C711AE52A5}" dt="2023-01-16T18:49:25.370" v="8368" actId="47"/>
        <pc:sldMkLst>
          <pc:docMk/>
          <pc:sldMk cId="3936601625" sldId="486"/>
        </pc:sldMkLst>
        <pc:spChg chg="mod">
          <ac:chgData name="TABATA Akihiro" userId="dce786f4-e27d-4707-8b5c-462080f533e8" providerId="ADAL" clId="{B28DE04B-AF04-4DBA-8D45-65C711AE52A5}" dt="2023-01-16T15:27:58.909" v="1016" actId="14100"/>
          <ac:spMkLst>
            <pc:docMk/>
            <pc:sldMk cId="3936601625" sldId="486"/>
            <ac:spMk id="22" creationId="{AD2D7199-84E3-CCD7-35F0-1D7C481C5736}"/>
          </ac:spMkLst>
        </pc:spChg>
      </pc:sldChg>
      <pc:sldChg chg="delSp modSp mod ord modShow">
        <pc:chgData name="TABATA Akihiro" userId="dce786f4-e27d-4707-8b5c-462080f533e8" providerId="ADAL" clId="{B28DE04B-AF04-4DBA-8D45-65C711AE52A5}" dt="2023-01-16T19:58:58.361" v="10341" actId="729"/>
        <pc:sldMkLst>
          <pc:docMk/>
          <pc:sldMk cId="596970497" sldId="489"/>
        </pc:sldMkLst>
        <pc:spChg chg="mod">
          <ac:chgData name="TABATA Akihiro" userId="dce786f4-e27d-4707-8b5c-462080f533e8" providerId="ADAL" clId="{B28DE04B-AF04-4DBA-8D45-65C711AE52A5}" dt="2023-01-16T18:24:12.640" v="7925"/>
          <ac:spMkLst>
            <pc:docMk/>
            <pc:sldMk cId="596970497" sldId="489"/>
            <ac:spMk id="3" creationId="{716440A7-AC2B-7AD5-79C8-D6B043012F87}"/>
          </ac:spMkLst>
        </pc:spChg>
        <pc:spChg chg="del">
          <ac:chgData name="TABATA Akihiro" userId="dce786f4-e27d-4707-8b5c-462080f533e8" providerId="ADAL" clId="{B28DE04B-AF04-4DBA-8D45-65C711AE52A5}" dt="2023-01-16T15:41:31.835" v="1242" actId="478"/>
          <ac:spMkLst>
            <pc:docMk/>
            <pc:sldMk cId="596970497" sldId="489"/>
            <ac:spMk id="7" creationId="{556249C9-D005-7C34-89A5-3951D87D7D11}"/>
          </ac:spMkLst>
        </pc:spChg>
        <pc:spChg chg="del">
          <ac:chgData name="TABATA Akihiro" userId="dce786f4-e27d-4707-8b5c-462080f533e8" providerId="ADAL" clId="{B28DE04B-AF04-4DBA-8D45-65C711AE52A5}" dt="2023-01-16T15:41:31.835" v="1242" actId="478"/>
          <ac:spMkLst>
            <pc:docMk/>
            <pc:sldMk cId="596970497" sldId="489"/>
            <ac:spMk id="8" creationId="{BD3FDF68-8739-17BD-0186-3BF8C8EBDFBF}"/>
          </ac:spMkLst>
        </pc:spChg>
        <pc:spChg chg="del">
          <ac:chgData name="TABATA Akihiro" userId="dce786f4-e27d-4707-8b5c-462080f533e8" providerId="ADAL" clId="{B28DE04B-AF04-4DBA-8D45-65C711AE52A5}" dt="2023-01-16T15:41:31.835" v="1242" actId="478"/>
          <ac:spMkLst>
            <pc:docMk/>
            <pc:sldMk cId="596970497" sldId="489"/>
            <ac:spMk id="21" creationId="{D3E28E5D-8748-D398-9DA0-5DEE91360FEE}"/>
          </ac:spMkLst>
        </pc:spChg>
        <pc:spChg chg="del">
          <ac:chgData name="TABATA Akihiro" userId="dce786f4-e27d-4707-8b5c-462080f533e8" providerId="ADAL" clId="{B28DE04B-AF04-4DBA-8D45-65C711AE52A5}" dt="2023-01-16T15:41:31.835" v="1242" actId="478"/>
          <ac:spMkLst>
            <pc:docMk/>
            <pc:sldMk cId="596970497" sldId="489"/>
            <ac:spMk id="22" creationId="{7EAC13CD-03F3-6167-8249-1916F21115F3}"/>
          </ac:spMkLst>
        </pc:spChg>
        <pc:spChg chg="del">
          <ac:chgData name="TABATA Akihiro" userId="dce786f4-e27d-4707-8b5c-462080f533e8" providerId="ADAL" clId="{B28DE04B-AF04-4DBA-8D45-65C711AE52A5}" dt="2023-01-16T15:41:31.835" v="1242" actId="478"/>
          <ac:spMkLst>
            <pc:docMk/>
            <pc:sldMk cId="596970497" sldId="489"/>
            <ac:spMk id="23" creationId="{B9AF15F7-4470-DB36-1F72-4DE0FD841309}"/>
          </ac:spMkLst>
        </pc:spChg>
        <pc:spChg chg="del">
          <ac:chgData name="TABATA Akihiro" userId="dce786f4-e27d-4707-8b5c-462080f533e8" providerId="ADAL" clId="{B28DE04B-AF04-4DBA-8D45-65C711AE52A5}" dt="2023-01-16T15:41:31.835" v="1242" actId="478"/>
          <ac:spMkLst>
            <pc:docMk/>
            <pc:sldMk cId="596970497" sldId="489"/>
            <ac:spMk id="30" creationId="{FCDA3AFB-513D-C26F-A91B-7307BD4EA6AF}"/>
          </ac:spMkLst>
        </pc:spChg>
        <pc:spChg chg="del">
          <ac:chgData name="TABATA Akihiro" userId="dce786f4-e27d-4707-8b5c-462080f533e8" providerId="ADAL" clId="{B28DE04B-AF04-4DBA-8D45-65C711AE52A5}" dt="2023-01-16T15:41:31.835" v="1242" actId="478"/>
          <ac:spMkLst>
            <pc:docMk/>
            <pc:sldMk cId="596970497" sldId="489"/>
            <ac:spMk id="31" creationId="{A7C4F57D-C239-263C-C52C-D0D3E7F1EC61}"/>
          </ac:spMkLst>
        </pc:spChg>
        <pc:spChg chg="del">
          <ac:chgData name="TABATA Akihiro" userId="dce786f4-e27d-4707-8b5c-462080f533e8" providerId="ADAL" clId="{B28DE04B-AF04-4DBA-8D45-65C711AE52A5}" dt="2023-01-16T15:41:31.835" v="1242" actId="478"/>
          <ac:spMkLst>
            <pc:docMk/>
            <pc:sldMk cId="596970497" sldId="489"/>
            <ac:spMk id="41" creationId="{A945752C-34BD-662A-4972-8C3B737895E9}"/>
          </ac:spMkLst>
        </pc:spChg>
        <pc:grpChg chg="del">
          <ac:chgData name="TABATA Akihiro" userId="dce786f4-e27d-4707-8b5c-462080f533e8" providerId="ADAL" clId="{B28DE04B-AF04-4DBA-8D45-65C711AE52A5}" dt="2023-01-16T15:41:31.835" v="1242" actId="478"/>
          <ac:grpSpMkLst>
            <pc:docMk/>
            <pc:sldMk cId="596970497" sldId="489"/>
            <ac:grpSpMk id="26" creationId="{78CB5C60-448C-37B1-140F-13B89EA26795}"/>
          </ac:grpSpMkLst>
        </pc:grpChg>
        <pc:grpChg chg="del">
          <ac:chgData name="TABATA Akihiro" userId="dce786f4-e27d-4707-8b5c-462080f533e8" providerId="ADAL" clId="{B28DE04B-AF04-4DBA-8D45-65C711AE52A5}" dt="2023-01-16T15:41:31.835" v="1242" actId="478"/>
          <ac:grpSpMkLst>
            <pc:docMk/>
            <pc:sldMk cId="596970497" sldId="489"/>
            <ac:grpSpMk id="27" creationId="{6ED61C71-B8D6-7FD8-54E0-7B74AAD33688}"/>
          </ac:grpSpMkLst>
        </pc:grpChg>
        <pc:grpChg chg="del">
          <ac:chgData name="TABATA Akihiro" userId="dce786f4-e27d-4707-8b5c-462080f533e8" providerId="ADAL" clId="{B28DE04B-AF04-4DBA-8D45-65C711AE52A5}" dt="2023-01-16T15:41:31.835" v="1242" actId="478"/>
          <ac:grpSpMkLst>
            <pc:docMk/>
            <pc:sldMk cId="596970497" sldId="489"/>
            <ac:grpSpMk id="34" creationId="{957BB3C0-AD6F-8428-680A-92881DC707A3}"/>
          </ac:grpSpMkLst>
        </pc:grpChg>
        <pc:grpChg chg="del">
          <ac:chgData name="TABATA Akihiro" userId="dce786f4-e27d-4707-8b5c-462080f533e8" providerId="ADAL" clId="{B28DE04B-AF04-4DBA-8D45-65C711AE52A5}" dt="2023-01-16T15:41:31.835" v="1242" actId="478"/>
          <ac:grpSpMkLst>
            <pc:docMk/>
            <pc:sldMk cId="596970497" sldId="489"/>
            <ac:grpSpMk id="35" creationId="{CFA99AA4-7D6D-19D8-D6A2-81C7827544DB}"/>
          </ac:grpSpMkLst>
        </pc:grpChg>
        <pc:grpChg chg="del">
          <ac:chgData name="TABATA Akihiro" userId="dce786f4-e27d-4707-8b5c-462080f533e8" providerId="ADAL" clId="{B28DE04B-AF04-4DBA-8D45-65C711AE52A5}" dt="2023-01-16T15:41:31.835" v="1242" actId="478"/>
          <ac:grpSpMkLst>
            <pc:docMk/>
            <pc:sldMk cId="596970497" sldId="489"/>
            <ac:grpSpMk id="38" creationId="{09A5F8A2-A46D-432D-9CA4-09A29525E1B6}"/>
          </ac:grpSpMkLst>
        </pc:grpChg>
      </pc:sldChg>
      <pc:sldChg chg="del mod modShow">
        <pc:chgData name="TABATA Akihiro" userId="dce786f4-e27d-4707-8b5c-462080f533e8" providerId="ADAL" clId="{B28DE04B-AF04-4DBA-8D45-65C711AE52A5}" dt="2023-01-16T18:49:41.149" v="8369" actId="47"/>
        <pc:sldMkLst>
          <pc:docMk/>
          <pc:sldMk cId="1588057406" sldId="492"/>
        </pc:sldMkLst>
      </pc:sldChg>
      <pc:sldChg chg="modSp del mod modShow">
        <pc:chgData name="TABATA Akihiro" userId="dce786f4-e27d-4707-8b5c-462080f533e8" providerId="ADAL" clId="{B28DE04B-AF04-4DBA-8D45-65C711AE52A5}" dt="2023-01-16T18:49:41.149" v="8369" actId="47"/>
        <pc:sldMkLst>
          <pc:docMk/>
          <pc:sldMk cId="2351044130" sldId="493"/>
        </pc:sldMkLst>
        <pc:spChg chg="mod">
          <ac:chgData name="TABATA Akihiro" userId="dce786f4-e27d-4707-8b5c-462080f533e8" providerId="ADAL" clId="{B28DE04B-AF04-4DBA-8D45-65C711AE52A5}" dt="2023-01-16T16:31:58.736" v="3330"/>
          <ac:spMkLst>
            <pc:docMk/>
            <pc:sldMk cId="2351044130" sldId="493"/>
            <ac:spMk id="11" creationId="{FD68EED4-2225-CFC6-2A22-1DC700100C0D}"/>
          </ac:spMkLst>
        </pc:spChg>
      </pc:sldChg>
      <pc:sldChg chg="del mod modShow">
        <pc:chgData name="TABATA Akihiro" userId="dce786f4-e27d-4707-8b5c-462080f533e8" providerId="ADAL" clId="{B28DE04B-AF04-4DBA-8D45-65C711AE52A5}" dt="2023-01-16T18:49:25.370" v="8368" actId="47"/>
        <pc:sldMkLst>
          <pc:docMk/>
          <pc:sldMk cId="932403748" sldId="494"/>
        </pc:sldMkLst>
      </pc:sldChg>
      <pc:sldChg chg="modSp add mod addCm modCm">
        <pc:chgData name="TABATA Akihiro" userId="dce786f4-e27d-4707-8b5c-462080f533e8" providerId="ADAL" clId="{B28DE04B-AF04-4DBA-8D45-65C711AE52A5}" dt="2023-01-16T15:35:36.476" v="1053"/>
        <pc:sldMkLst>
          <pc:docMk/>
          <pc:sldMk cId="1278290084" sldId="495"/>
        </pc:sldMkLst>
        <pc:spChg chg="mod">
          <ac:chgData name="TABATA Akihiro" userId="dce786f4-e27d-4707-8b5c-462080f533e8" providerId="ADAL" clId="{B28DE04B-AF04-4DBA-8D45-65C711AE52A5}" dt="2023-01-16T15:35:36.476" v="1053"/>
          <ac:spMkLst>
            <pc:docMk/>
            <pc:sldMk cId="1278290084" sldId="495"/>
            <ac:spMk id="3" creationId="{47D7CAC5-DEC9-1CB0-F16F-2672028051A9}"/>
          </ac:spMkLst>
        </pc:spChg>
        <pc:extLst>
          <p:ext xmlns:p="http://schemas.openxmlformats.org/presentationml/2006/main" uri="{D6D511B9-2390-475A-947B-AFAB55BFBCF1}">
            <pc226:cmChg xmlns:pc226="http://schemas.microsoft.com/office/powerpoint/2022/06/main/command" chg="add mod">
              <pc226:chgData name="TABATA Akihiro" userId="dce786f4-e27d-4707-8b5c-462080f533e8" providerId="ADAL" clId="{B28DE04B-AF04-4DBA-8D45-65C711AE52A5}" dt="2023-01-16T15:35:36.210" v="1052" actId="20577"/>
              <pc2:cmMkLst xmlns:pc2="http://schemas.microsoft.com/office/powerpoint/2019/9/main/command">
                <pc:docMk/>
                <pc:sldMk cId="1278290084" sldId="495"/>
                <pc2:cmMk id="{CBB7A6BC-51E7-4153-8D52-67E14E54DE32}"/>
              </pc2:cmMkLst>
            </pc226:cmChg>
          </p:ext>
        </pc:extLst>
      </pc:sldChg>
      <pc:sldChg chg="modSp add del mod">
        <pc:chgData name="TABATA Akihiro" userId="dce786f4-e27d-4707-8b5c-462080f533e8" providerId="ADAL" clId="{B28DE04B-AF04-4DBA-8D45-65C711AE52A5}" dt="2023-01-16T15:09:04.113" v="815" actId="47"/>
        <pc:sldMkLst>
          <pc:docMk/>
          <pc:sldMk cId="1091046271" sldId="496"/>
        </pc:sldMkLst>
        <pc:spChg chg="mod">
          <ac:chgData name="TABATA Akihiro" userId="dce786f4-e27d-4707-8b5c-462080f533e8" providerId="ADAL" clId="{B28DE04B-AF04-4DBA-8D45-65C711AE52A5}" dt="2023-01-16T15:07:15.143" v="675"/>
          <ac:spMkLst>
            <pc:docMk/>
            <pc:sldMk cId="1091046271" sldId="496"/>
            <ac:spMk id="2" creationId="{8B4996C9-0618-D49A-EC2D-7C9699B0DA76}"/>
          </ac:spMkLst>
        </pc:spChg>
      </pc:sldChg>
      <pc:sldChg chg="add del mod modShow">
        <pc:chgData name="TABATA Akihiro" userId="dce786f4-e27d-4707-8b5c-462080f533e8" providerId="ADAL" clId="{B28DE04B-AF04-4DBA-8D45-65C711AE52A5}" dt="2023-01-16T18:49:25.370" v="8368" actId="47"/>
        <pc:sldMkLst>
          <pc:docMk/>
          <pc:sldMk cId="157833183" sldId="497"/>
        </pc:sldMkLst>
      </pc:sldChg>
      <pc:sldChg chg="modSp add del mod ord modShow">
        <pc:chgData name="TABATA Akihiro" userId="dce786f4-e27d-4707-8b5c-462080f533e8" providerId="ADAL" clId="{B28DE04B-AF04-4DBA-8D45-65C711AE52A5}" dt="2023-01-16T18:49:25.370" v="8368" actId="47"/>
        <pc:sldMkLst>
          <pc:docMk/>
          <pc:sldMk cId="182737387" sldId="498"/>
        </pc:sldMkLst>
        <pc:spChg chg="mod">
          <ac:chgData name="TABATA Akihiro" userId="dce786f4-e27d-4707-8b5c-462080f533e8" providerId="ADAL" clId="{B28DE04B-AF04-4DBA-8D45-65C711AE52A5}" dt="2023-01-16T15:15:04.510" v="851"/>
          <ac:spMkLst>
            <pc:docMk/>
            <pc:sldMk cId="182737387" sldId="498"/>
            <ac:spMk id="2" creationId="{D3DF1F01-AD6F-368F-985A-64A2FA1D4762}"/>
          </ac:spMkLst>
        </pc:spChg>
        <pc:spChg chg="mod">
          <ac:chgData name="TABATA Akihiro" userId="dce786f4-e27d-4707-8b5c-462080f533e8" providerId="ADAL" clId="{B28DE04B-AF04-4DBA-8D45-65C711AE52A5}" dt="2023-01-16T15:15:51.162" v="855" actId="20577"/>
          <ac:spMkLst>
            <pc:docMk/>
            <pc:sldMk cId="182737387" sldId="498"/>
            <ac:spMk id="3" creationId="{A1CEC2C0-AE48-8365-F59B-FC26997EE372}"/>
          </ac:spMkLst>
        </pc:spChg>
      </pc:sldChg>
      <pc:sldChg chg="modSp add mod ord">
        <pc:chgData name="TABATA Akihiro" userId="dce786f4-e27d-4707-8b5c-462080f533e8" providerId="ADAL" clId="{B28DE04B-AF04-4DBA-8D45-65C711AE52A5}" dt="2023-01-16T20:15:03.869" v="10670" actId="6549"/>
        <pc:sldMkLst>
          <pc:docMk/>
          <pc:sldMk cId="2248306208" sldId="499"/>
        </pc:sldMkLst>
        <pc:spChg chg="mod">
          <ac:chgData name="TABATA Akihiro" userId="dce786f4-e27d-4707-8b5c-462080f533e8" providerId="ADAL" clId="{B28DE04B-AF04-4DBA-8D45-65C711AE52A5}" dt="2023-01-16T20:15:03.869" v="10670" actId="6549"/>
          <ac:spMkLst>
            <pc:docMk/>
            <pc:sldMk cId="2248306208" sldId="499"/>
            <ac:spMk id="2" creationId="{1DEB9F6D-DAEA-5EAE-2CC9-CCB7EE34301D}"/>
          </ac:spMkLst>
        </pc:spChg>
        <pc:spChg chg="mod">
          <ac:chgData name="TABATA Akihiro" userId="dce786f4-e27d-4707-8b5c-462080f533e8" providerId="ADAL" clId="{B28DE04B-AF04-4DBA-8D45-65C711AE52A5}" dt="2023-01-16T15:31:45.471" v="1027" actId="14"/>
          <ac:spMkLst>
            <pc:docMk/>
            <pc:sldMk cId="2248306208" sldId="499"/>
            <ac:spMk id="3" creationId="{CE4267E2-BE1A-47D6-BA29-AE400D5D7568}"/>
          </ac:spMkLst>
        </pc:spChg>
      </pc:sldChg>
      <pc:sldChg chg="delSp modSp add mod ord">
        <pc:chgData name="TABATA Akihiro" userId="dce786f4-e27d-4707-8b5c-462080f533e8" providerId="ADAL" clId="{B28DE04B-AF04-4DBA-8D45-65C711AE52A5}" dt="2023-01-16T18:32:32.333" v="8121" actId="113"/>
        <pc:sldMkLst>
          <pc:docMk/>
          <pc:sldMk cId="4013559305" sldId="500"/>
        </pc:sldMkLst>
        <pc:spChg chg="mod">
          <ac:chgData name="TABATA Akihiro" userId="dce786f4-e27d-4707-8b5c-462080f533e8" providerId="ADAL" clId="{B28DE04B-AF04-4DBA-8D45-65C711AE52A5}" dt="2023-01-16T15:36:21.554" v="1099" actId="6549"/>
          <ac:spMkLst>
            <pc:docMk/>
            <pc:sldMk cId="4013559305" sldId="500"/>
            <ac:spMk id="2" creationId="{1DEB9F6D-DAEA-5EAE-2CC9-CCB7EE34301D}"/>
          </ac:spMkLst>
        </pc:spChg>
        <pc:spChg chg="mod">
          <ac:chgData name="TABATA Akihiro" userId="dce786f4-e27d-4707-8b5c-462080f533e8" providerId="ADAL" clId="{B28DE04B-AF04-4DBA-8D45-65C711AE52A5}" dt="2023-01-16T18:32:32.333" v="8121" actId="113"/>
          <ac:spMkLst>
            <pc:docMk/>
            <pc:sldMk cId="4013559305" sldId="500"/>
            <ac:spMk id="11" creationId="{FD68EED4-2225-CFC6-2A22-1DC700100C0D}"/>
          </ac:spMkLst>
        </pc:spChg>
        <pc:spChg chg="mod">
          <ac:chgData name="TABATA Akihiro" userId="dce786f4-e27d-4707-8b5c-462080f533e8" providerId="ADAL" clId="{B28DE04B-AF04-4DBA-8D45-65C711AE52A5}" dt="2023-01-16T18:32:32.333" v="8121" actId="113"/>
          <ac:spMkLst>
            <pc:docMk/>
            <pc:sldMk cId="4013559305" sldId="500"/>
            <ac:spMk id="12" creationId="{C0829C3F-FDF5-F957-47D9-7EF79E20A86F}"/>
          </ac:spMkLst>
        </pc:spChg>
        <pc:spChg chg="mod">
          <ac:chgData name="TABATA Akihiro" userId="dce786f4-e27d-4707-8b5c-462080f533e8" providerId="ADAL" clId="{B28DE04B-AF04-4DBA-8D45-65C711AE52A5}" dt="2023-01-16T18:32:32.333" v="8121" actId="113"/>
          <ac:spMkLst>
            <pc:docMk/>
            <pc:sldMk cId="4013559305" sldId="500"/>
            <ac:spMk id="13" creationId="{56FED57F-8274-944E-7E63-B5CC73E8B33D}"/>
          </ac:spMkLst>
        </pc:spChg>
        <pc:spChg chg="del">
          <ac:chgData name="TABATA Akihiro" userId="dce786f4-e27d-4707-8b5c-462080f533e8" providerId="ADAL" clId="{B28DE04B-AF04-4DBA-8D45-65C711AE52A5}" dt="2023-01-16T15:17:47.465" v="874" actId="478"/>
          <ac:spMkLst>
            <pc:docMk/>
            <pc:sldMk cId="4013559305" sldId="500"/>
            <ac:spMk id="14" creationId="{440EA91C-C34B-709A-E289-90288304897A}"/>
          </ac:spMkLst>
        </pc:spChg>
        <pc:spChg chg="del">
          <ac:chgData name="TABATA Akihiro" userId="dce786f4-e27d-4707-8b5c-462080f533e8" providerId="ADAL" clId="{B28DE04B-AF04-4DBA-8D45-65C711AE52A5}" dt="2023-01-16T15:17:50.187" v="875" actId="478"/>
          <ac:spMkLst>
            <pc:docMk/>
            <pc:sldMk cId="4013559305" sldId="500"/>
            <ac:spMk id="16" creationId="{2B82E98C-F2BE-A557-8385-635013741993}"/>
          </ac:spMkLst>
        </pc:spChg>
      </pc:sldChg>
      <pc:sldChg chg="modSp add mod modShow">
        <pc:chgData name="TABATA Akihiro" userId="dce786f4-e27d-4707-8b5c-462080f533e8" providerId="ADAL" clId="{B28DE04B-AF04-4DBA-8D45-65C711AE52A5}" dt="2023-01-16T15:24:02.036" v="950"/>
        <pc:sldMkLst>
          <pc:docMk/>
          <pc:sldMk cId="3996023291" sldId="501"/>
        </pc:sldMkLst>
        <pc:spChg chg="mod">
          <ac:chgData name="TABATA Akihiro" userId="dce786f4-e27d-4707-8b5c-462080f533e8" providerId="ADAL" clId="{B28DE04B-AF04-4DBA-8D45-65C711AE52A5}" dt="2023-01-16T15:24:02.036" v="950"/>
          <ac:spMkLst>
            <pc:docMk/>
            <pc:sldMk cId="3996023291" sldId="501"/>
            <ac:spMk id="2" creationId="{11C01D2E-65F4-B288-0BB1-17B6076C8EDA}"/>
          </ac:spMkLst>
        </pc:spChg>
      </pc:sldChg>
      <pc:sldChg chg="modSp add mod modShow">
        <pc:chgData name="TABATA Akihiro" userId="dce786f4-e27d-4707-8b5c-462080f533e8" providerId="ADAL" clId="{B28DE04B-AF04-4DBA-8D45-65C711AE52A5}" dt="2023-01-16T15:24:07.525" v="958"/>
        <pc:sldMkLst>
          <pc:docMk/>
          <pc:sldMk cId="2207841685" sldId="502"/>
        </pc:sldMkLst>
        <pc:spChg chg="mod">
          <ac:chgData name="TABATA Akihiro" userId="dce786f4-e27d-4707-8b5c-462080f533e8" providerId="ADAL" clId="{B28DE04B-AF04-4DBA-8D45-65C711AE52A5}" dt="2023-01-16T15:24:07.525" v="958"/>
          <ac:spMkLst>
            <pc:docMk/>
            <pc:sldMk cId="2207841685" sldId="502"/>
            <ac:spMk id="2" creationId="{D3DF1F01-AD6F-368F-985A-64A2FA1D4762}"/>
          </ac:spMkLst>
        </pc:spChg>
      </pc:sldChg>
      <pc:sldChg chg="add mod modShow">
        <pc:chgData name="TABATA Akihiro" userId="dce786f4-e27d-4707-8b5c-462080f533e8" providerId="ADAL" clId="{B28DE04B-AF04-4DBA-8D45-65C711AE52A5}" dt="2023-01-16T15:21:30.725" v="940" actId="729"/>
        <pc:sldMkLst>
          <pc:docMk/>
          <pc:sldMk cId="3425002314" sldId="503"/>
        </pc:sldMkLst>
      </pc:sldChg>
      <pc:sldChg chg="add mod modShow">
        <pc:chgData name="TABATA Akihiro" userId="dce786f4-e27d-4707-8b5c-462080f533e8" providerId="ADAL" clId="{B28DE04B-AF04-4DBA-8D45-65C711AE52A5}" dt="2023-01-16T15:21:30.725" v="940" actId="729"/>
        <pc:sldMkLst>
          <pc:docMk/>
          <pc:sldMk cId="374551986" sldId="504"/>
        </pc:sldMkLst>
      </pc:sldChg>
      <pc:sldChg chg="add mod modShow">
        <pc:chgData name="TABATA Akihiro" userId="dce786f4-e27d-4707-8b5c-462080f533e8" providerId="ADAL" clId="{B28DE04B-AF04-4DBA-8D45-65C711AE52A5}" dt="2023-01-16T15:21:30.725" v="940" actId="729"/>
        <pc:sldMkLst>
          <pc:docMk/>
          <pc:sldMk cId="1817347092" sldId="505"/>
        </pc:sldMkLst>
      </pc:sldChg>
      <pc:sldChg chg="modSp add mod modShow">
        <pc:chgData name="TABATA Akihiro" userId="dce786f4-e27d-4707-8b5c-462080f533e8" providerId="ADAL" clId="{B28DE04B-AF04-4DBA-8D45-65C711AE52A5}" dt="2023-01-16T15:24:27.202" v="968"/>
        <pc:sldMkLst>
          <pc:docMk/>
          <pc:sldMk cId="1371739707" sldId="506"/>
        </pc:sldMkLst>
        <pc:spChg chg="mod">
          <ac:chgData name="TABATA Akihiro" userId="dce786f4-e27d-4707-8b5c-462080f533e8" providerId="ADAL" clId="{B28DE04B-AF04-4DBA-8D45-65C711AE52A5}" dt="2023-01-16T15:24:27.202" v="968"/>
          <ac:spMkLst>
            <pc:docMk/>
            <pc:sldMk cId="1371739707" sldId="506"/>
            <ac:spMk id="2" creationId="{1DEB9F6D-DAEA-5EAE-2CC9-CCB7EE34301D}"/>
          </ac:spMkLst>
        </pc:spChg>
      </pc:sldChg>
      <pc:sldChg chg="add mod modShow">
        <pc:chgData name="TABATA Akihiro" userId="dce786f4-e27d-4707-8b5c-462080f533e8" providerId="ADAL" clId="{B28DE04B-AF04-4DBA-8D45-65C711AE52A5}" dt="2023-01-16T15:21:30.725" v="940" actId="729"/>
        <pc:sldMkLst>
          <pc:docMk/>
          <pc:sldMk cId="326769258" sldId="507"/>
        </pc:sldMkLst>
      </pc:sldChg>
      <pc:sldChg chg="add">
        <pc:chgData name="TABATA Akihiro" userId="dce786f4-e27d-4707-8b5c-462080f533e8" providerId="ADAL" clId="{B28DE04B-AF04-4DBA-8D45-65C711AE52A5}" dt="2023-01-16T15:25:50.295" v="969"/>
        <pc:sldMkLst>
          <pc:docMk/>
          <pc:sldMk cId="3642213866" sldId="508"/>
        </pc:sldMkLst>
      </pc:sldChg>
      <pc:sldChg chg="addSp modSp add mod ord modShow">
        <pc:chgData name="TABATA Akihiro" userId="dce786f4-e27d-4707-8b5c-462080f533e8" providerId="ADAL" clId="{B28DE04B-AF04-4DBA-8D45-65C711AE52A5}" dt="2023-01-16T20:00:07.123" v="10414"/>
        <pc:sldMkLst>
          <pc:docMk/>
          <pc:sldMk cId="3437438382" sldId="509"/>
        </pc:sldMkLst>
        <pc:spChg chg="mod">
          <ac:chgData name="TABATA Akihiro" userId="dce786f4-e27d-4707-8b5c-462080f533e8" providerId="ADAL" clId="{B28DE04B-AF04-4DBA-8D45-65C711AE52A5}" dt="2023-01-16T20:00:07.123" v="10414"/>
          <ac:spMkLst>
            <pc:docMk/>
            <pc:sldMk cId="3437438382" sldId="509"/>
            <ac:spMk id="3" creationId="{716440A7-AC2B-7AD5-79C8-D6B043012F87}"/>
          </ac:spMkLst>
        </pc:spChg>
        <pc:spChg chg="mod">
          <ac:chgData name="TABATA Akihiro" userId="dce786f4-e27d-4707-8b5c-462080f533e8" providerId="ADAL" clId="{B28DE04B-AF04-4DBA-8D45-65C711AE52A5}" dt="2023-01-16T16:18:10.161" v="2660" actId="164"/>
          <ac:spMkLst>
            <pc:docMk/>
            <pc:sldMk cId="3437438382" sldId="509"/>
            <ac:spMk id="7" creationId="{556249C9-D005-7C34-89A5-3951D87D7D11}"/>
          </ac:spMkLst>
        </pc:spChg>
        <pc:spChg chg="mod">
          <ac:chgData name="TABATA Akihiro" userId="dce786f4-e27d-4707-8b5c-462080f533e8" providerId="ADAL" clId="{B28DE04B-AF04-4DBA-8D45-65C711AE52A5}" dt="2023-01-16T16:18:10.161" v="2660" actId="164"/>
          <ac:spMkLst>
            <pc:docMk/>
            <pc:sldMk cId="3437438382" sldId="509"/>
            <ac:spMk id="8" creationId="{BD3FDF68-8739-17BD-0186-3BF8C8EBDFBF}"/>
          </ac:spMkLst>
        </pc:spChg>
        <pc:spChg chg="mod">
          <ac:chgData name="TABATA Akihiro" userId="dce786f4-e27d-4707-8b5c-462080f533e8" providerId="ADAL" clId="{B28DE04B-AF04-4DBA-8D45-65C711AE52A5}" dt="2023-01-16T16:18:05.508" v="2659" actId="164"/>
          <ac:spMkLst>
            <pc:docMk/>
            <pc:sldMk cId="3437438382" sldId="509"/>
            <ac:spMk id="21" creationId="{D3E28E5D-8748-D398-9DA0-5DEE91360FEE}"/>
          </ac:spMkLst>
        </pc:spChg>
        <pc:spChg chg="mod">
          <ac:chgData name="TABATA Akihiro" userId="dce786f4-e27d-4707-8b5c-462080f533e8" providerId="ADAL" clId="{B28DE04B-AF04-4DBA-8D45-65C711AE52A5}" dt="2023-01-16T16:18:05.508" v="2659" actId="164"/>
          <ac:spMkLst>
            <pc:docMk/>
            <pc:sldMk cId="3437438382" sldId="509"/>
            <ac:spMk id="22" creationId="{7EAC13CD-03F3-6167-8249-1916F21115F3}"/>
          </ac:spMkLst>
        </pc:spChg>
        <pc:spChg chg="mod">
          <ac:chgData name="TABATA Akihiro" userId="dce786f4-e27d-4707-8b5c-462080f533e8" providerId="ADAL" clId="{B28DE04B-AF04-4DBA-8D45-65C711AE52A5}" dt="2023-01-16T16:18:05.508" v="2659" actId="164"/>
          <ac:spMkLst>
            <pc:docMk/>
            <pc:sldMk cId="3437438382" sldId="509"/>
            <ac:spMk id="23" creationId="{B9AF15F7-4470-DB36-1F72-4DE0FD841309}"/>
          </ac:spMkLst>
        </pc:spChg>
        <pc:spChg chg="mod">
          <ac:chgData name="TABATA Akihiro" userId="dce786f4-e27d-4707-8b5c-462080f533e8" providerId="ADAL" clId="{B28DE04B-AF04-4DBA-8D45-65C711AE52A5}" dt="2023-01-16T16:18:05.508" v="2659" actId="164"/>
          <ac:spMkLst>
            <pc:docMk/>
            <pc:sldMk cId="3437438382" sldId="509"/>
            <ac:spMk id="30" creationId="{FCDA3AFB-513D-C26F-A91B-7307BD4EA6AF}"/>
          </ac:spMkLst>
        </pc:spChg>
        <pc:spChg chg="mod">
          <ac:chgData name="TABATA Akihiro" userId="dce786f4-e27d-4707-8b5c-462080f533e8" providerId="ADAL" clId="{B28DE04B-AF04-4DBA-8D45-65C711AE52A5}" dt="2023-01-16T16:18:05.508" v="2659" actId="164"/>
          <ac:spMkLst>
            <pc:docMk/>
            <pc:sldMk cId="3437438382" sldId="509"/>
            <ac:spMk id="31" creationId="{A7C4F57D-C239-263C-C52C-D0D3E7F1EC61}"/>
          </ac:spMkLst>
        </pc:spChg>
        <pc:spChg chg="mod">
          <ac:chgData name="TABATA Akihiro" userId="dce786f4-e27d-4707-8b5c-462080f533e8" providerId="ADAL" clId="{B28DE04B-AF04-4DBA-8D45-65C711AE52A5}" dt="2023-01-16T16:18:10.161" v="2660" actId="164"/>
          <ac:spMkLst>
            <pc:docMk/>
            <pc:sldMk cId="3437438382" sldId="509"/>
            <ac:spMk id="41" creationId="{A945752C-34BD-662A-4972-8C3B737895E9}"/>
          </ac:spMkLst>
        </pc:spChg>
        <pc:grpChg chg="add mod">
          <ac:chgData name="TABATA Akihiro" userId="dce786f4-e27d-4707-8b5c-462080f533e8" providerId="ADAL" clId="{B28DE04B-AF04-4DBA-8D45-65C711AE52A5}" dt="2023-01-16T19:59:31.302" v="10361" actId="1036"/>
          <ac:grpSpMkLst>
            <pc:docMk/>
            <pc:sldMk cId="3437438382" sldId="509"/>
            <ac:grpSpMk id="9" creationId="{E3730B72-61FA-5D33-F384-32182F565B73}"/>
          </ac:grpSpMkLst>
        </pc:grpChg>
        <pc:grpChg chg="add mod">
          <ac:chgData name="TABATA Akihiro" userId="dce786f4-e27d-4707-8b5c-462080f533e8" providerId="ADAL" clId="{B28DE04B-AF04-4DBA-8D45-65C711AE52A5}" dt="2023-01-16T19:59:31.302" v="10361" actId="1036"/>
          <ac:grpSpMkLst>
            <pc:docMk/>
            <pc:sldMk cId="3437438382" sldId="509"/>
            <ac:grpSpMk id="11" creationId="{C4CE9EA0-0908-DEF3-AD24-43C4B5417A2B}"/>
          </ac:grpSpMkLst>
        </pc:grpChg>
        <pc:grpChg chg="mod">
          <ac:chgData name="TABATA Akihiro" userId="dce786f4-e27d-4707-8b5c-462080f533e8" providerId="ADAL" clId="{B28DE04B-AF04-4DBA-8D45-65C711AE52A5}" dt="2023-01-16T16:18:05.508" v="2659" actId="164"/>
          <ac:grpSpMkLst>
            <pc:docMk/>
            <pc:sldMk cId="3437438382" sldId="509"/>
            <ac:grpSpMk id="26" creationId="{78CB5C60-448C-37B1-140F-13B89EA26795}"/>
          </ac:grpSpMkLst>
        </pc:grpChg>
        <pc:grpChg chg="mod">
          <ac:chgData name="TABATA Akihiro" userId="dce786f4-e27d-4707-8b5c-462080f533e8" providerId="ADAL" clId="{B28DE04B-AF04-4DBA-8D45-65C711AE52A5}" dt="2023-01-16T16:18:05.508" v="2659" actId="164"/>
          <ac:grpSpMkLst>
            <pc:docMk/>
            <pc:sldMk cId="3437438382" sldId="509"/>
            <ac:grpSpMk id="27" creationId="{6ED61C71-B8D6-7FD8-54E0-7B74AAD33688}"/>
          </ac:grpSpMkLst>
        </pc:grpChg>
        <pc:grpChg chg="mod">
          <ac:chgData name="TABATA Akihiro" userId="dce786f4-e27d-4707-8b5c-462080f533e8" providerId="ADAL" clId="{B28DE04B-AF04-4DBA-8D45-65C711AE52A5}" dt="2023-01-16T16:18:10.161" v="2660" actId="164"/>
          <ac:grpSpMkLst>
            <pc:docMk/>
            <pc:sldMk cId="3437438382" sldId="509"/>
            <ac:grpSpMk id="34" creationId="{957BB3C0-AD6F-8428-680A-92881DC707A3}"/>
          </ac:grpSpMkLst>
        </pc:grpChg>
        <pc:grpChg chg="mod">
          <ac:chgData name="TABATA Akihiro" userId="dce786f4-e27d-4707-8b5c-462080f533e8" providerId="ADAL" clId="{B28DE04B-AF04-4DBA-8D45-65C711AE52A5}" dt="2023-01-16T16:18:10.161" v="2660" actId="164"/>
          <ac:grpSpMkLst>
            <pc:docMk/>
            <pc:sldMk cId="3437438382" sldId="509"/>
            <ac:grpSpMk id="35" creationId="{CFA99AA4-7D6D-19D8-D6A2-81C7827544DB}"/>
          </ac:grpSpMkLst>
        </pc:grpChg>
        <pc:grpChg chg="mod">
          <ac:chgData name="TABATA Akihiro" userId="dce786f4-e27d-4707-8b5c-462080f533e8" providerId="ADAL" clId="{B28DE04B-AF04-4DBA-8D45-65C711AE52A5}" dt="2023-01-16T16:18:10.161" v="2660" actId="164"/>
          <ac:grpSpMkLst>
            <pc:docMk/>
            <pc:sldMk cId="3437438382" sldId="509"/>
            <ac:grpSpMk id="38" creationId="{09A5F8A2-A46D-432D-9CA4-09A29525E1B6}"/>
          </ac:grpSpMkLst>
        </pc:grpChg>
      </pc:sldChg>
      <pc:sldChg chg="add mod modShow">
        <pc:chgData name="TABATA Akihiro" userId="dce786f4-e27d-4707-8b5c-462080f533e8" providerId="ADAL" clId="{B28DE04B-AF04-4DBA-8D45-65C711AE52A5}" dt="2023-01-16T15:40:45.872" v="1101" actId="729"/>
        <pc:sldMkLst>
          <pc:docMk/>
          <pc:sldMk cId="2301596983" sldId="510"/>
        </pc:sldMkLst>
      </pc:sldChg>
      <pc:sldChg chg="add">
        <pc:chgData name="TABATA Akihiro" userId="dce786f4-e27d-4707-8b5c-462080f533e8" providerId="ADAL" clId="{B28DE04B-AF04-4DBA-8D45-65C711AE52A5}" dt="2023-01-16T15:42:58.416" v="1252"/>
        <pc:sldMkLst>
          <pc:docMk/>
          <pc:sldMk cId="585815329" sldId="511"/>
        </pc:sldMkLst>
      </pc:sldChg>
      <pc:sldChg chg="modSp add mod modShow">
        <pc:chgData name="TABATA Akihiro" userId="dce786f4-e27d-4707-8b5c-462080f533e8" providerId="ADAL" clId="{B28DE04B-AF04-4DBA-8D45-65C711AE52A5}" dt="2023-01-16T18:58:26.545" v="8373" actId="729"/>
        <pc:sldMkLst>
          <pc:docMk/>
          <pc:sldMk cId="3965762296" sldId="512"/>
        </pc:sldMkLst>
        <pc:spChg chg="mod">
          <ac:chgData name="TABATA Akihiro" userId="dce786f4-e27d-4707-8b5c-462080f533e8" providerId="ADAL" clId="{B28DE04B-AF04-4DBA-8D45-65C711AE52A5}" dt="2023-01-16T16:34:44.210" v="3350"/>
          <ac:spMkLst>
            <pc:docMk/>
            <pc:sldMk cId="3965762296" sldId="512"/>
            <ac:spMk id="3" creationId="{716440A7-AC2B-7AD5-79C8-D6B043012F87}"/>
          </ac:spMkLst>
        </pc:spChg>
      </pc:sldChg>
      <pc:sldChg chg="modSp add mod modShow">
        <pc:chgData name="TABATA Akihiro" userId="dce786f4-e27d-4707-8b5c-462080f533e8" providerId="ADAL" clId="{B28DE04B-AF04-4DBA-8D45-65C711AE52A5}" dt="2023-01-16T18:58:26.545" v="8373" actId="729"/>
        <pc:sldMkLst>
          <pc:docMk/>
          <pc:sldMk cId="1513656643" sldId="513"/>
        </pc:sldMkLst>
        <pc:spChg chg="mod">
          <ac:chgData name="TABATA Akihiro" userId="dce786f4-e27d-4707-8b5c-462080f533e8" providerId="ADAL" clId="{B28DE04B-AF04-4DBA-8D45-65C711AE52A5}" dt="2023-01-16T17:13:24.572" v="4644"/>
          <ac:spMkLst>
            <pc:docMk/>
            <pc:sldMk cId="1513656643" sldId="513"/>
            <ac:spMk id="3" creationId="{716440A7-AC2B-7AD5-79C8-D6B043012F87}"/>
          </ac:spMkLst>
        </pc:spChg>
      </pc:sldChg>
      <pc:sldChg chg="modSp add mod ord modShow">
        <pc:chgData name="TABATA Akihiro" userId="dce786f4-e27d-4707-8b5c-462080f533e8" providerId="ADAL" clId="{B28DE04B-AF04-4DBA-8D45-65C711AE52A5}" dt="2023-01-16T19:41:45.950" v="9937" actId="729"/>
        <pc:sldMkLst>
          <pc:docMk/>
          <pc:sldMk cId="1414559146" sldId="514"/>
        </pc:sldMkLst>
        <pc:spChg chg="mod">
          <ac:chgData name="TABATA Akihiro" userId="dce786f4-e27d-4707-8b5c-462080f533e8" providerId="ADAL" clId="{B28DE04B-AF04-4DBA-8D45-65C711AE52A5}" dt="2023-01-16T19:24:00.300" v="8883" actId="20577"/>
          <ac:spMkLst>
            <pc:docMk/>
            <pc:sldMk cId="1414559146" sldId="514"/>
            <ac:spMk id="2" creationId="{29CE609C-C339-20C5-F4A2-3BD1D85E6BC6}"/>
          </ac:spMkLst>
        </pc:spChg>
        <pc:spChg chg="mod">
          <ac:chgData name="TABATA Akihiro" userId="dce786f4-e27d-4707-8b5c-462080f533e8" providerId="ADAL" clId="{B28DE04B-AF04-4DBA-8D45-65C711AE52A5}" dt="2023-01-16T19:13:52.498" v="8780"/>
          <ac:spMkLst>
            <pc:docMk/>
            <pc:sldMk cId="1414559146" sldId="514"/>
            <ac:spMk id="3" creationId="{716440A7-AC2B-7AD5-79C8-D6B043012F87}"/>
          </ac:spMkLst>
        </pc:spChg>
      </pc:sldChg>
      <pc:sldChg chg="modSp add mod">
        <pc:chgData name="TABATA Akihiro" userId="dce786f4-e27d-4707-8b5c-462080f533e8" providerId="ADAL" clId="{B28DE04B-AF04-4DBA-8D45-65C711AE52A5}" dt="2023-01-16T16:16:34.512" v="2556" actId="6549"/>
        <pc:sldMkLst>
          <pc:docMk/>
          <pc:sldMk cId="3744920388" sldId="515"/>
        </pc:sldMkLst>
        <pc:spChg chg="mod">
          <ac:chgData name="TABATA Akihiro" userId="dce786f4-e27d-4707-8b5c-462080f533e8" providerId="ADAL" clId="{B28DE04B-AF04-4DBA-8D45-65C711AE52A5}" dt="2023-01-16T16:16:27.604" v="2555" actId="20577"/>
          <ac:spMkLst>
            <pc:docMk/>
            <pc:sldMk cId="3744920388" sldId="515"/>
            <ac:spMk id="2" creationId="{8B4996C9-0618-D49A-EC2D-7C9699B0DA76}"/>
          </ac:spMkLst>
        </pc:spChg>
        <pc:spChg chg="mod">
          <ac:chgData name="TABATA Akihiro" userId="dce786f4-e27d-4707-8b5c-462080f533e8" providerId="ADAL" clId="{B28DE04B-AF04-4DBA-8D45-65C711AE52A5}" dt="2023-01-16T16:16:34.512" v="2556" actId="6549"/>
          <ac:spMkLst>
            <pc:docMk/>
            <pc:sldMk cId="3744920388" sldId="515"/>
            <ac:spMk id="3" creationId="{B2249CFE-69AD-4D71-551C-AD3E6C3958F4}"/>
          </ac:spMkLst>
        </pc:spChg>
      </pc:sldChg>
      <pc:sldChg chg="add">
        <pc:chgData name="TABATA Akihiro" userId="dce786f4-e27d-4707-8b5c-462080f533e8" providerId="ADAL" clId="{B28DE04B-AF04-4DBA-8D45-65C711AE52A5}" dt="2023-01-16T16:17:04.571" v="2557"/>
        <pc:sldMkLst>
          <pc:docMk/>
          <pc:sldMk cId="2118624555" sldId="516"/>
        </pc:sldMkLst>
      </pc:sldChg>
      <pc:sldChg chg="modSp add mod ord modShow">
        <pc:chgData name="TABATA Akihiro" userId="dce786f4-e27d-4707-8b5c-462080f533e8" providerId="ADAL" clId="{B28DE04B-AF04-4DBA-8D45-65C711AE52A5}" dt="2023-01-16T20:13:45.508" v="10643" actId="20577"/>
        <pc:sldMkLst>
          <pc:docMk/>
          <pc:sldMk cId="1553985660" sldId="517"/>
        </pc:sldMkLst>
        <pc:spChg chg="mod">
          <ac:chgData name="TABATA Akihiro" userId="dce786f4-e27d-4707-8b5c-462080f533e8" providerId="ADAL" clId="{B28DE04B-AF04-4DBA-8D45-65C711AE52A5}" dt="2023-01-16T20:13:45.508" v="10643" actId="20577"/>
          <ac:spMkLst>
            <pc:docMk/>
            <pc:sldMk cId="1553985660" sldId="517"/>
            <ac:spMk id="3" creationId="{716440A7-AC2B-7AD5-79C8-D6B043012F87}"/>
          </ac:spMkLst>
        </pc:spChg>
        <pc:spChg chg="mod">
          <ac:chgData name="TABATA Akihiro" userId="dce786f4-e27d-4707-8b5c-462080f533e8" providerId="ADAL" clId="{B28DE04B-AF04-4DBA-8D45-65C711AE52A5}" dt="2023-01-16T20:01:42.315" v="10426" actId="20577"/>
          <ac:spMkLst>
            <pc:docMk/>
            <pc:sldMk cId="1553985660" sldId="517"/>
            <ac:spMk id="7" creationId="{6B775030-C0CA-BC60-C6C3-B4058B51D54E}"/>
          </ac:spMkLst>
        </pc:spChg>
        <pc:spChg chg="mod">
          <ac:chgData name="TABATA Akihiro" userId="dce786f4-e27d-4707-8b5c-462080f533e8" providerId="ADAL" clId="{B28DE04B-AF04-4DBA-8D45-65C711AE52A5}" dt="2023-01-16T20:01:45.856" v="10438"/>
          <ac:spMkLst>
            <pc:docMk/>
            <pc:sldMk cId="1553985660" sldId="517"/>
            <ac:spMk id="13" creationId="{2E563D2A-9077-F5B7-2C95-867AA0035830}"/>
          </ac:spMkLst>
        </pc:spChg>
      </pc:sldChg>
      <pc:sldChg chg="modSp new mod ord">
        <pc:chgData name="TABATA Akihiro" userId="dce786f4-e27d-4707-8b5c-462080f533e8" providerId="ADAL" clId="{B28DE04B-AF04-4DBA-8D45-65C711AE52A5}" dt="2023-01-16T20:13:32.337" v="10641" actId="6549"/>
        <pc:sldMkLst>
          <pc:docMk/>
          <pc:sldMk cId="2715498169" sldId="518"/>
        </pc:sldMkLst>
        <pc:spChg chg="mod">
          <ac:chgData name="TABATA Akihiro" userId="dce786f4-e27d-4707-8b5c-462080f533e8" providerId="ADAL" clId="{B28DE04B-AF04-4DBA-8D45-65C711AE52A5}" dt="2023-01-16T19:39:14.070" v="9844" actId="20577"/>
          <ac:spMkLst>
            <pc:docMk/>
            <pc:sldMk cId="2715498169" sldId="518"/>
            <ac:spMk id="2" creationId="{120370D0-E9BB-66EF-A735-5C992453E36E}"/>
          </ac:spMkLst>
        </pc:spChg>
        <pc:spChg chg="mod">
          <ac:chgData name="TABATA Akihiro" userId="dce786f4-e27d-4707-8b5c-462080f533e8" providerId="ADAL" clId="{B28DE04B-AF04-4DBA-8D45-65C711AE52A5}" dt="2023-01-16T20:13:32.337" v="10641" actId="6549"/>
          <ac:spMkLst>
            <pc:docMk/>
            <pc:sldMk cId="2715498169" sldId="518"/>
            <ac:spMk id="3" creationId="{B518479C-FF28-1D42-5957-7FB757B7D54B}"/>
          </ac:spMkLst>
        </pc:spChg>
      </pc:sldChg>
      <pc:sldChg chg="modSp add mod ord">
        <pc:chgData name="TABATA Akihiro" userId="dce786f4-e27d-4707-8b5c-462080f533e8" providerId="ADAL" clId="{B28DE04B-AF04-4DBA-8D45-65C711AE52A5}" dt="2023-01-16T20:06:08.262" v="10567" actId="20578"/>
        <pc:sldMkLst>
          <pc:docMk/>
          <pc:sldMk cId="708577326" sldId="519"/>
        </pc:sldMkLst>
        <pc:spChg chg="mod">
          <ac:chgData name="TABATA Akihiro" userId="dce786f4-e27d-4707-8b5c-462080f533e8" providerId="ADAL" clId="{B28DE04B-AF04-4DBA-8D45-65C711AE52A5}" dt="2023-01-16T19:50:30.656" v="10022"/>
          <ac:spMkLst>
            <pc:docMk/>
            <pc:sldMk cId="708577326" sldId="519"/>
            <ac:spMk id="2" creationId="{120370D0-E9BB-66EF-A735-5C992453E36E}"/>
          </ac:spMkLst>
        </pc:spChg>
        <pc:spChg chg="mod">
          <ac:chgData name="TABATA Akihiro" userId="dce786f4-e27d-4707-8b5c-462080f533e8" providerId="ADAL" clId="{B28DE04B-AF04-4DBA-8D45-65C711AE52A5}" dt="2023-01-16T19:51:39.881" v="10108"/>
          <ac:spMkLst>
            <pc:docMk/>
            <pc:sldMk cId="708577326" sldId="519"/>
            <ac:spMk id="3" creationId="{B518479C-FF28-1D42-5957-7FB757B7D54B}"/>
          </ac:spMkLst>
        </pc:spChg>
      </pc:sldChg>
      <pc:sldChg chg="add">
        <pc:chgData name="TABATA Akihiro" userId="dce786f4-e27d-4707-8b5c-462080f533e8" providerId="ADAL" clId="{B28DE04B-AF04-4DBA-8D45-65C711AE52A5}" dt="2023-01-16T16:25:32.180" v="3245"/>
        <pc:sldMkLst>
          <pc:docMk/>
          <pc:sldMk cId="2705998261" sldId="520"/>
        </pc:sldMkLst>
      </pc:sldChg>
      <pc:sldChg chg="modSp add del mod">
        <pc:chgData name="TABATA Akihiro" userId="dce786f4-e27d-4707-8b5c-462080f533e8" providerId="ADAL" clId="{B28DE04B-AF04-4DBA-8D45-65C711AE52A5}" dt="2023-01-16T16:39:10.213" v="3413" actId="47"/>
        <pc:sldMkLst>
          <pc:docMk/>
          <pc:sldMk cId="3774891002" sldId="521"/>
        </pc:sldMkLst>
        <pc:spChg chg="mod">
          <ac:chgData name="TABATA Akihiro" userId="dce786f4-e27d-4707-8b5c-462080f533e8" providerId="ADAL" clId="{B28DE04B-AF04-4DBA-8D45-65C711AE52A5}" dt="2023-01-16T16:38:59.098" v="3411" actId="20577"/>
          <ac:spMkLst>
            <pc:docMk/>
            <pc:sldMk cId="3774891002" sldId="521"/>
            <ac:spMk id="3" creationId="{716440A7-AC2B-7AD5-79C8-D6B043012F87}"/>
          </ac:spMkLst>
        </pc:spChg>
      </pc:sldChg>
      <pc:sldChg chg="addSp delSp modSp add del mod">
        <pc:chgData name="TABATA Akihiro" userId="dce786f4-e27d-4707-8b5c-462080f533e8" providerId="ADAL" clId="{B28DE04B-AF04-4DBA-8D45-65C711AE52A5}" dt="2023-01-16T18:31:16.096" v="8062" actId="47"/>
        <pc:sldMkLst>
          <pc:docMk/>
          <pc:sldMk cId="2892625928" sldId="522"/>
        </pc:sldMkLst>
        <pc:spChg chg="del mod">
          <ac:chgData name="TABATA Akihiro" userId="dce786f4-e27d-4707-8b5c-462080f533e8" providerId="ADAL" clId="{B28DE04B-AF04-4DBA-8D45-65C711AE52A5}" dt="2023-01-16T16:41:36.777" v="3453" actId="478"/>
          <ac:spMkLst>
            <pc:docMk/>
            <pc:sldMk cId="2892625928" sldId="522"/>
            <ac:spMk id="3" creationId="{716440A7-AC2B-7AD5-79C8-D6B043012F87}"/>
          </ac:spMkLst>
        </pc:spChg>
        <pc:spChg chg="add mod">
          <ac:chgData name="TABATA Akihiro" userId="dce786f4-e27d-4707-8b5c-462080f533e8" providerId="ADAL" clId="{B28DE04B-AF04-4DBA-8D45-65C711AE52A5}" dt="2023-01-16T18:14:58.343" v="7515" actId="164"/>
          <ac:spMkLst>
            <pc:docMk/>
            <pc:sldMk cId="2892625928" sldId="522"/>
            <ac:spMk id="7" creationId="{EDF6A109-0455-344A-E3B6-45E5108C564A}"/>
          </ac:spMkLst>
        </pc:spChg>
        <pc:spChg chg="mod topLvl">
          <ac:chgData name="TABATA Akihiro" userId="dce786f4-e27d-4707-8b5c-462080f533e8" providerId="ADAL" clId="{B28DE04B-AF04-4DBA-8D45-65C711AE52A5}" dt="2023-01-16T18:31:15.905" v="8061" actId="12789"/>
          <ac:spMkLst>
            <pc:docMk/>
            <pc:sldMk cId="2892625928" sldId="522"/>
            <ac:spMk id="9" creationId="{125988ED-8B15-E963-F340-F47FD094735A}"/>
          </ac:spMkLst>
        </pc:spChg>
        <pc:spChg chg="mod topLvl">
          <ac:chgData name="TABATA Akihiro" userId="dce786f4-e27d-4707-8b5c-462080f533e8" providerId="ADAL" clId="{B28DE04B-AF04-4DBA-8D45-65C711AE52A5}" dt="2023-01-16T18:31:15.905" v="8061" actId="12789"/>
          <ac:spMkLst>
            <pc:docMk/>
            <pc:sldMk cId="2892625928" sldId="522"/>
            <ac:spMk id="10" creationId="{B9082978-7160-0B60-9645-67D44F59E52F}"/>
          </ac:spMkLst>
        </pc:spChg>
        <pc:spChg chg="add mod topLvl">
          <ac:chgData name="TABATA Akihiro" userId="dce786f4-e27d-4707-8b5c-462080f533e8" providerId="ADAL" clId="{B28DE04B-AF04-4DBA-8D45-65C711AE52A5}" dt="2023-01-16T18:31:15.365" v="8059" actId="165"/>
          <ac:spMkLst>
            <pc:docMk/>
            <pc:sldMk cId="2892625928" sldId="522"/>
            <ac:spMk id="11" creationId="{8AC0A05C-2E50-6B7C-62C9-F563B6ADF595}"/>
          </ac:spMkLst>
        </pc:spChg>
        <pc:spChg chg="mod topLvl">
          <ac:chgData name="TABATA Akihiro" userId="dce786f4-e27d-4707-8b5c-462080f533e8" providerId="ADAL" clId="{B28DE04B-AF04-4DBA-8D45-65C711AE52A5}" dt="2023-01-16T18:15:59.383" v="7525" actId="1076"/>
          <ac:spMkLst>
            <pc:docMk/>
            <pc:sldMk cId="2892625928" sldId="522"/>
            <ac:spMk id="13" creationId="{7ED041F6-FD84-8F37-769B-33B1CBCA735E}"/>
          </ac:spMkLst>
        </pc:spChg>
        <pc:spChg chg="mod topLvl">
          <ac:chgData name="TABATA Akihiro" userId="dce786f4-e27d-4707-8b5c-462080f533e8" providerId="ADAL" clId="{B28DE04B-AF04-4DBA-8D45-65C711AE52A5}" dt="2023-01-16T18:14:58.343" v="7515" actId="164"/>
          <ac:spMkLst>
            <pc:docMk/>
            <pc:sldMk cId="2892625928" sldId="522"/>
            <ac:spMk id="14" creationId="{66F9BDDF-E6AF-6BB9-C1B5-5E6F6FFDCC87}"/>
          </ac:spMkLst>
        </pc:spChg>
        <pc:spChg chg="mod">
          <ac:chgData name="TABATA Akihiro" userId="dce786f4-e27d-4707-8b5c-462080f533e8" providerId="ADAL" clId="{B28DE04B-AF04-4DBA-8D45-65C711AE52A5}" dt="2023-01-16T18:15:52.642" v="7522" actId="571"/>
          <ac:spMkLst>
            <pc:docMk/>
            <pc:sldMk cId="2892625928" sldId="522"/>
            <ac:spMk id="18" creationId="{558949F1-F209-9CB6-D183-F18C1FC2E440}"/>
          </ac:spMkLst>
        </pc:spChg>
        <pc:spChg chg="mod">
          <ac:chgData name="TABATA Akihiro" userId="dce786f4-e27d-4707-8b5c-462080f533e8" providerId="ADAL" clId="{B28DE04B-AF04-4DBA-8D45-65C711AE52A5}" dt="2023-01-16T18:15:52.642" v="7522" actId="571"/>
          <ac:spMkLst>
            <pc:docMk/>
            <pc:sldMk cId="2892625928" sldId="522"/>
            <ac:spMk id="19" creationId="{81276C0B-5F1F-47E4-56A1-93130447EBDE}"/>
          </ac:spMkLst>
        </pc:spChg>
        <pc:spChg chg="mod">
          <ac:chgData name="TABATA Akihiro" userId="dce786f4-e27d-4707-8b5c-462080f533e8" providerId="ADAL" clId="{B28DE04B-AF04-4DBA-8D45-65C711AE52A5}" dt="2023-01-16T18:15:52.642" v="7522" actId="571"/>
          <ac:spMkLst>
            <pc:docMk/>
            <pc:sldMk cId="2892625928" sldId="522"/>
            <ac:spMk id="20" creationId="{DC160BF7-E41C-FA7F-1A87-48DBA0883413}"/>
          </ac:spMkLst>
        </pc:spChg>
        <pc:spChg chg="mod">
          <ac:chgData name="TABATA Akihiro" userId="dce786f4-e27d-4707-8b5c-462080f533e8" providerId="ADAL" clId="{B28DE04B-AF04-4DBA-8D45-65C711AE52A5}" dt="2023-01-16T18:16:06.876" v="7527"/>
          <ac:spMkLst>
            <pc:docMk/>
            <pc:sldMk cId="2892625928" sldId="522"/>
            <ac:spMk id="22" creationId="{82610C77-1B9A-B800-930B-AE8F1B08ED18}"/>
          </ac:spMkLst>
        </pc:spChg>
        <pc:spChg chg="mod">
          <ac:chgData name="TABATA Akihiro" userId="dce786f4-e27d-4707-8b5c-462080f533e8" providerId="ADAL" clId="{B28DE04B-AF04-4DBA-8D45-65C711AE52A5}" dt="2023-01-16T18:16:48.266" v="7535"/>
          <ac:spMkLst>
            <pc:docMk/>
            <pc:sldMk cId="2892625928" sldId="522"/>
            <ac:spMk id="23" creationId="{9BB173C7-8FBD-2514-0CEA-7570B906A731}"/>
          </ac:spMkLst>
        </pc:spChg>
        <pc:spChg chg="mod">
          <ac:chgData name="TABATA Akihiro" userId="dce786f4-e27d-4707-8b5c-462080f533e8" providerId="ADAL" clId="{B28DE04B-AF04-4DBA-8D45-65C711AE52A5}" dt="2023-01-16T18:26:08.261" v="7931" actId="113"/>
          <ac:spMkLst>
            <pc:docMk/>
            <pc:sldMk cId="2892625928" sldId="522"/>
            <ac:spMk id="24" creationId="{53811B99-514F-801B-BE7D-73E489CB764D}"/>
          </ac:spMkLst>
        </pc:spChg>
        <pc:grpChg chg="add del mod">
          <ac:chgData name="TABATA Akihiro" userId="dce786f4-e27d-4707-8b5c-462080f533e8" providerId="ADAL" clId="{B28DE04B-AF04-4DBA-8D45-65C711AE52A5}" dt="2023-01-16T18:12:58.811" v="7512" actId="165"/>
          <ac:grpSpMkLst>
            <pc:docMk/>
            <pc:sldMk cId="2892625928" sldId="522"/>
            <ac:grpSpMk id="8" creationId="{A06117D3-1A22-B336-ABA2-23E44963F710}"/>
          </ac:grpSpMkLst>
        </pc:grpChg>
        <pc:grpChg chg="add del mod">
          <ac:chgData name="TABATA Akihiro" userId="dce786f4-e27d-4707-8b5c-462080f533e8" providerId="ADAL" clId="{B28DE04B-AF04-4DBA-8D45-65C711AE52A5}" dt="2023-01-16T18:12:58.811" v="7512" actId="165"/>
          <ac:grpSpMkLst>
            <pc:docMk/>
            <pc:sldMk cId="2892625928" sldId="522"/>
            <ac:grpSpMk id="12" creationId="{9A6A7268-60FA-565E-25D0-1D30F2E9336D}"/>
          </ac:grpSpMkLst>
        </pc:grpChg>
        <pc:grpChg chg="add del mod">
          <ac:chgData name="TABATA Akihiro" userId="dce786f4-e27d-4707-8b5c-462080f533e8" providerId="ADAL" clId="{B28DE04B-AF04-4DBA-8D45-65C711AE52A5}" dt="2023-01-16T18:31:15.365" v="8059" actId="165"/>
          <ac:grpSpMkLst>
            <pc:docMk/>
            <pc:sldMk cId="2892625928" sldId="522"/>
            <ac:grpSpMk id="15" creationId="{B4AAAF00-0100-726A-EDB0-9623178BB5C2}"/>
          </ac:grpSpMkLst>
        </pc:grpChg>
        <pc:grpChg chg="add del mod">
          <ac:chgData name="TABATA Akihiro" userId="dce786f4-e27d-4707-8b5c-462080f533e8" providerId="ADAL" clId="{B28DE04B-AF04-4DBA-8D45-65C711AE52A5}" dt="2023-01-16T18:16:51.016" v="7536" actId="478"/>
          <ac:grpSpMkLst>
            <pc:docMk/>
            <pc:sldMk cId="2892625928" sldId="522"/>
            <ac:grpSpMk id="16" creationId="{9D6BD8E1-0351-F015-B216-72844CABE2CA}"/>
          </ac:grpSpMkLst>
        </pc:grpChg>
        <pc:grpChg chg="add del mod">
          <ac:chgData name="TABATA Akihiro" userId="dce786f4-e27d-4707-8b5c-462080f533e8" providerId="ADAL" clId="{B28DE04B-AF04-4DBA-8D45-65C711AE52A5}" dt="2023-01-16T18:15:54.312" v="7523" actId="478"/>
          <ac:grpSpMkLst>
            <pc:docMk/>
            <pc:sldMk cId="2892625928" sldId="522"/>
            <ac:grpSpMk id="17" creationId="{343F4D8A-9B9D-E9E9-936E-A801FDB7ED01}"/>
          </ac:grpSpMkLst>
        </pc:grpChg>
        <pc:grpChg chg="add mod">
          <ac:chgData name="TABATA Akihiro" userId="dce786f4-e27d-4707-8b5c-462080f533e8" providerId="ADAL" clId="{B28DE04B-AF04-4DBA-8D45-65C711AE52A5}" dt="2023-01-16T18:25:06.978" v="7927" actId="14100"/>
          <ac:grpSpMkLst>
            <pc:docMk/>
            <pc:sldMk cId="2892625928" sldId="522"/>
            <ac:grpSpMk id="21" creationId="{0DF3D767-234E-148D-6955-4B8E70B3A388}"/>
          </ac:grpSpMkLst>
        </pc:grpChg>
      </pc:sldChg>
      <pc:sldChg chg="modSp add del mod">
        <pc:chgData name="TABATA Akihiro" userId="dce786f4-e27d-4707-8b5c-462080f533e8" providerId="ADAL" clId="{B28DE04B-AF04-4DBA-8D45-65C711AE52A5}" dt="2023-01-16T16:39:48.598" v="3422" actId="47"/>
        <pc:sldMkLst>
          <pc:docMk/>
          <pc:sldMk cId="3923308443" sldId="523"/>
        </pc:sldMkLst>
        <pc:spChg chg="mod">
          <ac:chgData name="TABATA Akihiro" userId="dce786f4-e27d-4707-8b5c-462080f533e8" providerId="ADAL" clId="{B28DE04B-AF04-4DBA-8D45-65C711AE52A5}" dt="2023-01-16T16:39:39.869" v="3421" actId="6549"/>
          <ac:spMkLst>
            <pc:docMk/>
            <pc:sldMk cId="3923308443" sldId="523"/>
            <ac:spMk id="3" creationId="{716440A7-AC2B-7AD5-79C8-D6B043012F87}"/>
          </ac:spMkLst>
        </pc:spChg>
      </pc:sldChg>
      <pc:sldChg chg="modSp add mod ord">
        <pc:chgData name="TABATA Akihiro" userId="dce786f4-e27d-4707-8b5c-462080f533e8" providerId="ADAL" clId="{B28DE04B-AF04-4DBA-8D45-65C711AE52A5}" dt="2023-01-16T20:06:08.262" v="10567" actId="20578"/>
        <pc:sldMkLst>
          <pc:docMk/>
          <pc:sldMk cId="4238387528" sldId="523"/>
        </pc:sldMkLst>
        <pc:spChg chg="mod">
          <ac:chgData name="TABATA Akihiro" userId="dce786f4-e27d-4707-8b5c-462080f533e8" providerId="ADAL" clId="{B28DE04B-AF04-4DBA-8D45-65C711AE52A5}" dt="2023-01-16T19:42:11.096" v="9951" actId="20577"/>
          <ac:spMkLst>
            <pc:docMk/>
            <pc:sldMk cId="4238387528" sldId="523"/>
            <ac:spMk id="2" creationId="{120370D0-E9BB-66EF-A735-5C992453E36E}"/>
          </ac:spMkLst>
        </pc:spChg>
        <pc:spChg chg="mod">
          <ac:chgData name="TABATA Akihiro" userId="dce786f4-e27d-4707-8b5c-462080f533e8" providerId="ADAL" clId="{B28DE04B-AF04-4DBA-8D45-65C711AE52A5}" dt="2023-01-16T18:36:12.844" v="8297" actId="15"/>
          <ac:spMkLst>
            <pc:docMk/>
            <pc:sldMk cId="4238387528" sldId="523"/>
            <ac:spMk id="3" creationId="{B518479C-FF28-1D42-5957-7FB757B7D54B}"/>
          </ac:spMkLst>
        </pc:spChg>
      </pc:sldChg>
      <pc:sldChg chg="addSp delSp modSp add del mod ord">
        <pc:chgData name="TABATA Akihiro" userId="dce786f4-e27d-4707-8b5c-462080f533e8" providerId="ADAL" clId="{B28DE04B-AF04-4DBA-8D45-65C711AE52A5}" dt="2023-01-16T20:12:58.635" v="10602" actId="404"/>
        <pc:sldMkLst>
          <pc:docMk/>
          <pc:sldMk cId="1126942263" sldId="524"/>
        </pc:sldMkLst>
        <pc:spChg chg="mod">
          <ac:chgData name="TABATA Akihiro" userId="dce786f4-e27d-4707-8b5c-462080f533e8" providerId="ADAL" clId="{B28DE04B-AF04-4DBA-8D45-65C711AE52A5}" dt="2023-01-16T19:39:41.833" v="9887" actId="20577"/>
          <ac:spMkLst>
            <pc:docMk/>
            <pc:sldMk cId="1126942263" sldId="524"/>
            <ac:spMk id="2" creationId="{29CE609C-C339-20C5-F4A2-3BD1D85E6BC6}"/>
          </ac:spMkLst>
        </pc:spChg>
        <pc:spChg chg="mod topLvl">
          <ac:chgData name="TABATA Akihiro" userId="dce786f4-e27d-4707-8b5c-462080f533e8" providerId="ADAL" clId="{B28DE04B-AF04-4DBA-8D45-65C711AE52A5}" dt="2023-01-16T18:43:48.441" v="8349" actId="1038"/>
          <ac:spMkLst>
            <pc:docMk/>
            <pc:sldMk cId="1126942263" sldId="524"/>
            <ac:spMk id="9" creationId="{125988ED-8B15-E963-F340-F47FD094735A}"/>
          </ac:spMkLst>
        </pc:spChg>
        <pc:spChg chg="mod topLvl">
          <ac:chgData name="TABATA Akihiro" userId="dce786f4-e27d-4707-8b5c-462080f533e8" providerId="ADAL" clId="{B28DE04B-AF04-4DBA-8D45-65C711AE52A5}" dt="2023-01-16T18:43:48.441" v="8349" actId="1038"/>
          <ac:spMkLst>
            <pc:docMk/>
            <pc:sldMk cId="1126942263" sldId="524"/>
            <ac:spMk id="10" creationId="{B9082978-7160-0B60-9645-67D44F59E52F}"/>
          </ac:spMkLst>
        </pc:spChg>
        <pc:spChg chg="mod topLvl">
          <ac:chgData name="TABATA Akihiro" userId="dce786f4-e27d-4707-8b5c-462080f533e8" providerId="ADAL" clId="{B28DE04B-AF04-4DBA-8D45-65C711AE52A5}" dt="2023-01-16T20:12:51.310" v="10601" actId="404"/>
          <ac:spMkLst>
            <pc:docMk/>
            <pc:sldMk cId="1126942263" sldId="524"/>
            <ac:spMk id="11" creationId="{8AC0A05C-2E50-6B7C-62C9-F563B6ADF595}"/>
          </ac:spMkLst>
        </pc:spChg>
        <pc:spChg chg="mod topLvl">
          <ac:chgData name="TABATA Akihiro" userId="dce786f4-e27d-4707-8b5c-462080f533e8" providerId="ADAL" clId="{B28DE04B-AF04-4DBA-8D45-65C711AE52A5}" dt="2023-01-16T18:33:45.173" v="8264" actId="1036"/>
          <ac:spMkLst>
            <pc:docMk/>
            <pc:sldMk cId="1126942263" sldId="524"/>
            <ac:spMk id="22" creationId="{82610C77-1B9A-B800-930B-AE8F1B08ED18}"/>
          </ac:spMkLst>
        </pc:spChg>
        <pc:spChg chg="mod topLvl">
          <ac:chgData name="TABATA Akihiro" userId="dce786f4-e27d-4707-8b5c-462080f533e8" providerId="ADAL" clId="{B28DE04B-AF04-4DBA-8D45-65C711AE52A5}" dt="2023-01-16T18:33:45.173" v="8264" actId="1036"/>
          <ac:spMkLst>
            <pc:docMk/>
            <pc:sldMk cId="1126942263" sldId="524"/>
            <ac:spMk id="23" creationId="{9BB173C7-8FBD-2514-0CEA-7570B906A731}"/>
          </ac:spMkLst>
        </pc:spChg>
        <pc:spChg chg="mod topLvl">
          <ac:chgData name="TABATA Akihiro" userId="dce786f4-e27d-4707-8b5c-462080f533e8" providerId="ADAL" clId="{B28DE04B-AF04-4DBA-8D45-65C711AE52A5}" dt="2023-01-16T20:12:58.635" v="10602" actId="404"/>
          <ac:spMkLst>
            <pc:docMk/>
            <pc:sldMk cId="1126942263" sldId="524"/>
            <ac:spMk id="24" creationId="{53811B99-514F-801B-BE7D-73E489CB764D}"/>
          </ac:spMkLst>
        </pc:spChg>
        <pc:grpChg chg="add del mod">
          <ac:chgData name="TABATA Akihiro" userId="dce786f4-e27d-4707-8b5c-462080f533e8" providerId="ADAL" clId="{B28DE04B-AF04-4DBA-8D45-65C711AE52A5}" dt="2023-01-16T18:31:16.379" v="8063" actId="165"/>
          <ac:grpSpMkLst>
            <pc:docMk/>
            <pc:sldMk cId="1126942263" sldId="524"/>
            <ac:grpSpMk id="15" creationId="{B4AAAF00-0100-726A-EDB0-9623178BB5C2}"/>
          </ac:grpSpMkLst>
        </pc:grpChg>
        <pc:grpChg chg="add del mod">
          <ac:chgData name="TABATA Akihiro" userId="dce786f4-e27d-4707-8b5c-462080f533e8" providerId="ADAL" clId="{B28DE04B-AF04-4DBA-8D45-65C711AE52A5}" dt="2023-01-16T18:31:17.429" v="8064" actId="165"/>
          <ac:grpSpMkLst>
            <pc:docMk/>
            <pc:sldMk cId="1126942263" sldId="524"/>
            <ac:grpSpMk id="21" creationId="{0DF3D767-234E-148D-6955-4B8E70B3A388}"/>
          </ac:grpSpMkLst>
        </pc:grpChg>
      </pc:sldChg>
      <pc:sldChg chg="modSp add del mod ord">
        <pc:chgData name="TABATA Akihiro" userId="dce786f4-e27d-4707-8b5c-462080f533e8" providerId="ADAL" clId="{B28DE04B-AF04-4DBA-8D45-65C711AE52A5}" dt="2023-01-16T19:39:47.145" v="9914" actId="20577"/>
        <pc:sldMkLst>
          <pc:docMk/>
          <pc:sldMk cId="1372632523" sldId="525"/>
        </pc:sldMkLst>
        <pc:spChg chg="mod">
          <ac:chgData name="TABATA Akihiro" userId="dce786f4-e27d-4707-8b5c-462080f533e8" providerId="ADAL" clId="{B28DE04B-AF04-4DBA-8D45-65C711AE52A5}" dt="2023-01-16T19:39:47.145" v="9914" actId="20577"/>
          <ac:spMkLst>
            <pc:docMk/>
            <pc:sldMk cId="1372632523" sldId="525"/>
            <ac:spMk id="2" creationId="{29CE609C-C339-20C5-F4A2-3BD1D85E6BC6}"/>
          </ac:spMkLst>
        </pc:spChg>
      </pc:sldChg>
      <pc:sldChg chg="add del">
        <pc:chgData name="TABATA Akihiro" userId="dce786f4-e27d-4707-8b5c-462080f533e8" providerId="ADAL" clId="{B28DE04B-AF04-4DBA-8D45-65C711AE52A5}" dt="2023-01-16T18:30:47.902" v="8041"/>
        <pc:sldMkLst>
          <pc:docMk/>
          <pc:sldMk cId="960155167" sldId="526"/>
        </pc:sldMkLst>
      </pc:sldChg>
      <pc:sldChg chg="modSp add mod ord modShow">
        <pc:chgData name="TABATA Akihiro" userId="dce786f4-e27d-4707-8b5c-462080f533e8" providerId="ADAL" clId="{B28DE04B-AF04-4DBA-8D45-65C711AE52A5}" dt="2023-01-16T19:46:33.244" v="9980" actId="729"/>
        <pc:sldMkLst>
          <pc:docMk/>
          <pc:sldMk cId="2615158609" sldId="526"/>
        </pc:sldMkLst>
        <pc:spChg chg="mod">
          <ac:chgData name="TABATA Akihiro" userId="dce786f4-e27d-4707-8b5c-462080f533e8" providerId="ADAL" clId="{B28DE04B-AF04-4DBA-8D45-65C711AE52A5}" dt="2023-01-16T19:42:02.262" v="9938" actId="20577"/>
          <ac:spMkLst>
            <pc:docMk/>
            <pc:sldMk cId="2615158609" sldId="526"/>
            <ac:spMk id="2" creationId="{29CE609C-C339-20C5-F4A2-3BD1D85E6BC6}"/>
          </ac:spMkLst>
        </pc:spChg>
        <pc:spChg chg="mod">
          <ac:chgData name="TABATA Akihiro" userId="dce786f4-e27d-4707-8b5c-462080f533e8" providerId="ADAL" clId="{B28DE04B-AF04-4DBA-8D45-65C711AE52A5}" dt="2023-01-16T19:38:48.641" v="9827"/>
          <ac:spMkLst>
            <pc:docMk/>
            <pc:sldMk cId="2615158609" sldId="526"/>
            <ac:spMk id="3" creationId="{716440A7-AC2B-7AD5-79C8-D6B043012F87}"/>
          </ac:spMkLst>
        </pc:spChg>
      </pc:sldChg>
      <pc:sldChg chg="add del">
        <pc:chgData name="TABATA Akihiro" userId="dce786f4-e27d-4707-8b5c-462080f533e8" providerId="ADAL" clId="{B28DE04B-AF04-4DBA-8D45-65C711AE52A5}" dt="2023-01-16T18:30:47.728" v="8040"/>
        <pc:sldMkLst>
          <pc:docMk/>
          <pc:sldMk cId="1919109692" sldId="527"/>
        </pc:sldMkLst>
      </pc:sldChg>
      <pc:sldChg chg="add del mod modShow">
        <pc:chgData name="TABATA Akihiro" userId="dce786f4-e27d-4707-8b5c-462080f533e8" providerId="ADAL" clId="{B28DE04B-AF04-4DBA-8D45-65C711AE52A5}" dt="2023-01-16T19:58:22.281" v="10335" actId="2696"/>
        <pc:sldMkLst>
          <pc:docMk/>
          <pc:sldMk cId="3070900257" sldId="527"/>
        </pc:sldMkLst>
      </pc:sldChg>
      <pc:sldChg chg="modSp add mod ord">
        <pc:chgData name="TABATA Akihiro" userId="dce786f4-e27d-4707-8b5c-462080f533e8" providerId="ADAL" clId="{B28DE04B-AF04-4DBA-8D45-65C711AE52A5}" dt="2023-01-16T20:03:11.296" v="10459"/>
        <pc:sldMkLst>
          <pc:docMk/>
          <pc:sldMk cId="4193433443" sldId="528"/>
        </pc:sldMkLst>
        <pc:spChg chg="mod">
          <ac:chgData name="TABATA Akihiro" userId="dce786f4-e27d-4707-8b5c-462080f533e8" providerId="ADAL" clId="{B28DE04B-AF04-4DBA-8D45-65C711AE52A5}" dt="2023-01-16T19:25:21.540" v="8938"/>
          <ac:spMkLst>
            <pc:docMk/>
            <pc:sldMk cId="4193433443" sldId="528"/>
            <ac:spMk id="2" creationId="{29CE609C-C339-20C5-F4A2-3BD1D85E6BC6}"/>
          </ac:spMkLst>
        </pc:spChg>
        <pc:spChg chg="mod">
          <ac:chgData name="TABATA Akihiro" userId="dce786f4-e27d-4707-8b5c-462080f533e8" providerId="ADAL" clId="{B28DE04B-AF04-4DBA-8D45-65C711AE52A5}" dt="2023-01-16T19:41:34.772" v="9936"/>
          <ac:spMkLst>
            <pc:docMk/>
            <pc:sldMk cId="4193433443" sldId="528"/>
            <ac:spMk id="3" creationId="{716440A7-AC2B-7AD5-79C8-D6B043012F87}"/>
          </ac:spMkLst>
        </pc:spChg>
      </pc:sldChg>
      <pc:sldChg chg="modSp add mod">
        <pc:chgData name="TABATA Akihiro" userId="dce786f4-e27d-4707-8b5c-462080f533e8" providerId="ADAL" clId="{B28DE04B-AF04-4DBA-8D45-65C711AE52A5}" dt="2023-01-16T19:44:47.236" v="9979" actId="6549"/>
        <pc:sldMkLst>
          <pc:docMk/>
          <pc:sldMk cId="2169161348" sldId="529"/>
        </pc:sldMkLst>
        <pc:spChg chg="mod">
          <ac:chgData name="TABATA Akihiro" userId="dce786f4-e27d-4707-8b5c-462080f533e8" providerId="ADAL" clId="{B28DE04B-AF04-4DBA-8D45-65C711AE52A5}" dt="2023-01-16T19:44:47.236" v="9979" actId="6549"/>
          <ac:spMkLst>
            <pc:docMk/>
            <pc:sldMk cId="2169161348" sldId="529"/>
            <ac:spMk id="2" creationId="{29CE609C-C339-20C5-F4A2-3BD1D85E6BC6}"/>
          </ac:spMkLst>
        </pc:spChg>
      </pc:sldChg>
      <pc:sldChg chg="add ord">
        <pc:chgData name="TABATA Akihiro" userId="dce786f4-e27d-4707-8b5c-462080f533e8" providerId="ADAL" clId="{B28DE04B-AF04-4DBA-8D45-65C711AE52A5}" dt="2023-01-16T20:06:08.262" v="10567" actId="20578"/>
        <pc:sldMkLst>
          <pc:docMk/>
          <pc:sldMk cId="2527405606" sldId="530"/>
        </pc:sldMkLst>
      </pc:sldChg>
      <pc:sldChg chg="add mod modShow">
        <pc:chgData name="TABATA Akihiro" userId="dce786f4-e27d-4707-8b5c-462080f533e8" providerId="ADAL" clId="{B28DE04B-AF04-4DBA-8D45-65C711AE52A5}" dt="2023-01-16T20:15:44.933" v="10671" actId="729"/>
        <pc:sldMkLst>
          <pc:docMk/>
          <pc:sldMk cId="1013132306" sldId="531"/>
        </pc:sldMkLst>
      </pc:sldChg>
      <pc:sldChg chg="add">
        <pc:chgData name="TABATA Akihiro" userId="dce786f4-e27d-4707-8b5c-462080f533e8" providerId="ADAL" clId="{B28DE04B-AF04-4DBA-8D45-65C711AE52A5}" dt="2023-01-16T20:14:50.553" v="10644"/>
        <pc:sldMkLst>
          <pc:docMk/>
          <pc:sldMk cId="4105875377" sldId="532"/>
        </pc:sldMkLst>
      </pc:sldChg>
    </pc:docChg>
  </pc:docChgLst>
  <pc:docChgLst>
    <pc:chgData name="TABATA Akihiro" userId="dce786f4-e27d-4707-8b5c-462080f533e8" providerId="ADAL" clId="{5285D994-32AC-4445-98CA-70F10112A53B}"/>
    <pc:docChg chg="undo custSel addSld delSld modSld sldOrd modSection">
      <pc:chgData name="TABATA Akihiro" userId="dce786f4-e27d-4707-8b5c-462080f533e8" providerId="ADAL" clId="{5285D994-32AC-4445-98CA-70F10112A53B}" dt="2023-02-07T08:50:39.097" v="559" actId="15"/>
      <pc:docMkLst>
        <pc:docMk/>
      </pc:docMkLst>
      <pc:sldChg chg="del">
        <pc:chgData name="TABATA Akihiro" userId="dce786f4-e27d-4707-8b5c-462080f533e8" providerId="ADAL" clId="{5285D994-32AC-4445-98CA-70F10112A53B}" dt="2023-02-07T08:20:38.540" v="10" actId="2696"/>
        <pc:sldMkLst>
          <pc:docMk/>
          <pc:sldMk cId="2201478286" sldId="426"/>
        </pc:sldMkLst>
      </pc:sldChg>
      <pc:sldChg chg="del">
        <pc:chgData name="TABATA Akihiro" userId="dce786f4-e27d-4707-8b5c-462080f533e8" providerId="ADAL" clId="{5285D994-32AC-4445-98CA-70F10112A53B}" dt="2023-02-07T08:20:38.591" v="12" actId="2696"/>
        <pc:sldMkLst>
          <pc:docMk/>
          <pc:sldMk cId="3299820363" sldId="428"/>
        </pc:sldMkLst>
      </pc:sldChg>
      <pc:sldChg chg="del">
        <pc:chgData name="TABATA Akihiro" userId="dce786f4-e27d-4707-8b5c-462080f533e8" providerId="ADAL" clId="{5285D994-32AC-4445-98CA-70F10112A53B}" dt="2023-02-07T08:20:39.042" v="28" actId="2696"/>
        <pc:sldMkLst>
          <pc:docMk/>
          <pc:sldMk cId="2219089590" sldId="441"/>
        </pc:sldMkLst>
      </pc:sldChg>
      <pc:sldChg chg="del">
        <pc:chgData name="TABATA Akihiro" userId="dce786f4-e27d-4707-8b5c-462080f533e8" providerId="ADAL" clId="{5285D994-32AC-4445-98CA-70F10112A53B}" dt="2023-02-07T08:20:39.021" v="27" actId="2696"/>
        <pc:sldMkLst>
          <pc:docMk/>
          <pc:sldMk cId="2468805317" sldId="457"/>
        </pc:sldMkLst>
      </pc:sldChg>
      <pc:sldChg chg="del">
        <pc:chgData name="TABATA Akihiro" userId="dce786f4-e27d-4707-8b5c-462080f533e8" providerId="ADAL" clId="{5285D994-32AC-4445-98CA-70F10112A53B}" dt="2023-02-07T08:20:38.565" v="11" actId="2696"/>
        <pc:sldMkLst>
          <pc:docMk/>
          <pc:sldMk cId="3439395645" sldId="458"/>
        </pc:sldMkLst>
      </pc:sldChg>
      <pc:sldChg chg="del">
        <pc:chgData name="TABATA Akihiro" userId="dce786f4-e27d-4707-8b5c-462080f533e8" providerId="ADAL" clId="{5285D994-32AC-4445-98CA-70F10112A53B}" dt="2023-02-07T08:20:38.949" v="25" actId="2696"/>
        <pc:sldMkLst>
          <pc:docMk/>
          <pc:sldMk cId="860399722" sldId="483"/>
        </pc:sldMkLst>
      </pc:sldChg>
      <pc:sldChg chg="del">
        <pc:chgData name="TABATA Akihiro" userId="dce786f4-e27d-4707-8b5c-462080f533e8" providerId="ADAL" clId="{5285D994-32AC-4445-98CA-70F10112A53B}" dt="2023-02-07T08:20:38.854" v="21" actId="2696"/>
        <pc:sldMkLst>
          <pc:docMk/>
          <pc:sldMk cId="2663242248" sldId="484"/>
        </pc:sldMkLst>
      </pc:sldChg>
      <pc:sldChg chg="del">
        <pc:chgData name="TABATA Akihiro" userId="dce786f4-e27d-4707-8b5c-462080f533e8" providerId="ADAL" clId="{5285D994-32AC-4445-98CA-70F10112A53B}" dt="2023-02-07T08:20:38.993" v="26" actId="2696"/>
        <pc:sldMkLst>
          <pc:docMk/>
          <pc:sldMk cId="1278290084" sldId="495"/>
        </pc:sldMkLst>
      </pc:sldChg>
      <pc:sldChg chg="del">
        <pc:chgData name="TABATA Akihiro" userId="dce786f4-e27d-4707-8b5c-462080f533e8" providerId="ADAL" clId="{5285D994-32AC-4445-98CA-70F10112A53B}" dt="2023-02-07T08:20:38.905" v="23" actId="2696"/>
        <pc:sldMkLst>
          <pc:docMk/>
          <pc:sldMk cId="2248306208" sldId="499"/>
        </pc:sldMkLst>
      </pc:sldChg>
      <pc:sldChg chg="del">
        <pc:chgData name="TABATA Akihiro" userId="dce786f4-e27d-4707-8b5c-462080f533e8" providerId="ADAL" clId="{5285D994-32AC-4445-98CA-70F10112A53B}" dt="2023-02-07T08:20:38.879" v="22" actId="2696"/>
        <pc:sldMkLst>
          <pc:docMk/>
          <pc:sldMk cId="4013559305" sldId="500"/>
        </pc:sldMkLst>
      </pc:sldChg>
      <pc:sldChg chg="del">
        <pc:chgData name="TABATA Akihiro" userId="dce786f4-e27d-4707-8b5c-462080f533e8" providerId="ADAL" clId="{5285D994-32AC-4445-98CA-70F10112A53B}" dt="2023-02-07T08:20:38.506" v="9" actId="2696"/>
        <pc:sldMkLst>
          <pc:docMk/>
          <pc:sldMk cId="3996023291" sldId="501"/>
        </pc:sldMkLst>
      </pc:sldChg>
      <pc:sldChg chg="del">
        <pc:chgData name="TABATA Akihiro" userId="dce786f4-e27d-4707-8b5c-462080f533e8" providerId="ADAL" clId="{5285D994-32AC-4445-98CA-70F10112A53B}" dt="2023-02-07T08:20:38.478" v="8" actId="2696"/>
        <pc:sldMkLst>
          <pc:docMk/>
          <pc:sldMk cId="2207841685" sldId="502"/>
        </pc:sldMkLst>
      </pc:sldChg>
      <pc:sldChg chg="del">
        <pc:chgData name="TABATA Akihiro" userId="dce786f4-e27d-4707-8b5c-462080f533e8" providerId="ADAL" clId="{5285D994-32AC-4445-98CA-70F10112A53B}" dt="2023-02-07T08:20:38.446" v="7" actId="2696"/>
        <pc:sldMkLst>
          <pc:docMk/>
          <pc:sldMk cId="3425002314" sldId="503"/>
        </pc:sldMkLst>
      </pc:sldChg>
      <pc:sldChg chg="del">
        <pc:chgData name="TABATA Akihiro" userId="dce786f4-e27d-4707-8b5c-462080f533e8" providerId="ADAL" clId="{5285D994-32AC-4445-98CA-70F10112A53B}" dt="2023-02-07T08:20:38.410" v="6" actId="2696"/>
        <pc:sldMkLst>
          <pc:docMk/>
          <pc:sldMk cId="374551986" sldId="504"/>
        </pc:sldMkLst>
      </pc:sldChg>
      <pc:sldChg chg="del">
        <pc:chgData name="TABATA Akihiro" userId="dce786f4-e27d-4707-8b5c-462080f533e8" providerId="ADAL" clId="{5285D994-32AC-4445-98CA-70F10112A53B}" dt="2023-02-07T08:20:38.396" v="5" actId="2696"/>
        <pc:sldMkLst>
          <pc:docMk/>
          <pc:sldMk cId="1817347092" sldId="505"/>
        </pc:sldMkLst>
      </pc:sldChg>
      <pc:sldChg chg="del">
        <pc:chgData name="TABATA Akihiro" userId="dce786f4-e27d-4707-8b5c-462080f533e8" providerId="ADAL" clId="{5285D994-32AC-4445-98CA-70F10112A53B}" dt="2023-02-07T08:20:38.373" v="4" actId="2696"/>
        <pc:sldMkLst>
          <pc:docMk/>
          <pc:sldMk cId="1371739707" sldId="506"/>
        </pc:sldMkLst>
      </pc:sldChg>
      <pc:sldChg chg="del">
        <pc:chgData name="TABATA Akihiro" userId="dce786f4-e27d-4707-8b5c-462080f533e8" providerId="ADAL" clId="{5285D994-32AC-4445-98CA-70F10112A53B}" dt="2023-02-07T08:20:38.798" v="19" actId="2696"/>
        <pc:sldMkLst>
          <pc:docMk/>
          <pc:sldMk cId="3437438382" sldId="509"/>
        </pc:sldMkLst>
      </pc:sldChg>
      <pc:sldChg chg="del">
        <pc:chgData name="TABATA Akihiro" userId="dce786f4-e27d-4707-8b5c-462080f533e8" providerId="ADAL" clId="{5285D994-32AC-4445-98CA-70F10112A53B}" dt="2023-02-07T08:20:38.927" v="24" actId="2696"/>
        <pc:sldMkLst>
          <pc:docMk/>
          <pc:sldMk cId="585815329" sldId="511"/>
        </pc:sldMkLst>
      </pc:sldChg>
      <pc:sldChg chg="del">
        <pc:chgData name="TABATA Akihiro" userId="dce786f4-e27d-4707-8b5c-462080f533e8" providerId="ADAL" clId="{5285D994-32AC-4445-98CA-70F10112A53B}" dt="2023-02-07T08:20:38.770" v="18" actId="2696"/>
        <pc:sldMkLst>
          <pc:docMk/>
          <pc:sldMk cId="1553985660" sldId="517"/>
        </pc:sldMkLst>
      </pc:sldChg>
      <pc:sldChg chg="del">
        <pc:chgData name="TABATA Akihiro" userId="dce786f4-e27d-4707-8b5c-462080f533e8" providerId="ADAL" clId="{5285D994-32AC-4445-98CA-70F10112A53B}" dt="2023-02-07T08:20:38.686" v="15" actId="2696"/>
        <pc:sldMkLst>
          <pc:docMk/>
          <pc:sldMk cId="2715498169" sldId="518"/>
        </pc:sldMkLst>
      </pc:sldChg>
      <pc:sldChg chg="del">
        <pc:chgData name="TABATA Akihiro" userId="dce786f4-e27d-4707-8b5c-462080f533e8" providerId="ADAL" clId="{5285D994-32AC-4445-98CA-70F10112A53B}" dt="2023-02-07T08:20:38.268" v="1" actId="2696"/>
        <pc:sldMkLst>
          <pc:docMk/>
          <pc:sldMk cId="708577326" sldId="519"/>
        </pc:sldMkLst>
      </pc:sldChg>
      <pc:sldChg chg="del">
        <pc:chgData name="TABATA Akihiro" userId="dce786f4-e27d-4707-8b5c-462080f533e8" providerId="ADAL" clId="{5285D994-32AC-4445-98CA-70F10112A53B}" dt="2023-02-07T08:20:38.662" v="14" actId="2696"/>
        <pc:sldMkLst>
          <pc:docMk/>
          <pc:sldMk cId="4238387528" sldId="523"/>
        </pc:sldMkLst>
      </pc:sldChg>
      <pc:sldChg chg="del">
        <pc:chgData name="TABATA Akihiro" userId="dce786f4-e27d-4707-8b5c-462080f533e8" providerId="ADAL" clId="{5285D994-32AC-4445-98CA-70F10112A53B}" dt="2023-02-07T08:20:38.713" v="16" actId="2696"/>
        <pc:sldMkLst>
          <pc:docMk/>
          <pc:sldMk cId="1126942263" sldId="524"/>
        </pc:sldMkLst>
      </pc:sldChg>
      <pc:sldChg chg="del">
        <pc:chgData name="TABATA Akihiro" userId="dce786f4-e27d-4707-8b5c-462080f533e8" providerId="ADAL" clId="{5285D994-32AC-4445-98CA-70F10112A53B}" dt="2023-02-07T08:20:38.742" v="17" actId="2696"/>
        <pc:sldMkLst>
          <pc:docMk/>
          <pc:sldMk cId="4193433443" sldId="528"/>
        </pc:sldMkLst>
      </pc:sldChg>
      <pc:sldChg chg="del">
        <pc:chgData name="TABATA Akihiro" userId="dce786f4-e27d-4707-8b5c-462080f533e8" providerId="ADAL" clId="{5285D994-32AC-4445-98CA-70F10112A53B}" dt="2023-02-07T08:20:38.820" v="20" actId="2696"/>
        <pc:sldMkLst>
          <pc:docMk/>
          <pc:sldMk cId="2169161348" sldId="529"/>
        </pc:sldMkLst>
      </pc:sldChg>
      <pc:sldChg chg="del">
        <pc:chgData name="TABATA Akihiro" userId="dce786f4-e27d-4707-8b5c-462080f533e8" providerId="ADAL" clId="{5285D994-32AC-4445-98CA-70F10112A53B}" dt="2023-02-07T08:20:38.308" v="2" actId="2696"/>
        <pc:sldMkLst>
          <pc:docMk/>
          <pc:sldMk cId="2678596966" sldId="533"/>
        </pc:sldMkLst>
      </pc:sldChg>
      <pc:sldChg chg="del">
        <pc:chgData name="TABATA Akihiro" userId="dce786f4-e27d-4707-8b5c-462080f533e8" providerId="ADAL" clId="{5285D994-32AC-4445-98CA-70F10112A53B}" dt="2023-02-07T08:20:38.337" v="3" actId="2696"/>
        <pc:sldMkLst>
          <pc:docMk/>
          <pc:sldMk cId="3473235707" sldId="534"/>
        </pc:sldMkLst>
      </pc:sldChg>
      <pc:sldChg chg="del">
        <pc:chgData name="TABATA Akihiro" userId="dce786f4-e27d-4707-8b5c-462080f533e8" providerId="ADAL" clId="{5285D994-32AC-4445-98CA-70F10112A53B}" dt="2023-02-07T08:20:38.626" v="13" actId="2696"/>
        <pc:sldMkLst>
          <pc:docMk/>
          <pc:sldMk cId="2027136372" sldId="535"/>
        </pc:sldMkLst>
      </pc:sldChg>
      <pc:sldChg chg="del">
        <pc:chgData name="TABATA Akihiro" userId="dce786f4-e27d-4707-8b5c-462080f533e8" providerId="ADAL" clId="{5285D994-32AC-4445-98CA-70F10112A53B}" dt="2023-02-07T08:20:38.237" v="0" actId="2696"/>
        <pc:sldMkLst>
          <pc:docMk/>
          <pc:sldMk cId="935637099" sldId="536"/>
        </pc:sldMkLst>
      </pc:sldChg>
      <pc:sldChg chg="del">
        <pc:chgData name="TABATA Akihiro" userId="dce786f4-e27d-4707-8b5c-462080f533e8" providerId="ADAL" clId="{5285D994-32AC-4445-98CA-70F10112A53B}" dt="2023-02-07T08:20:42.328" v="29" actId="2696"/>
        <pc:sldMkLst>
          <pc:docMk/>
          <pc:sldMk cId="1810025490" sldId="542"/>
        </pc:sldMkLst>
      </pc:sldChg>
      <pc:sldChg chg="del">
        <pc:chgData name="TABATA Akihiro" userId="dce786f4-e27d-4707-8b5c-462080f533e8" providerId="ADAL" clId="{5285D994-32AC-4445-98CA-70F10112A53B}" dt="2023-02-07T08:20:42.347" v="30" actId="2696"/>
        <pc:sldMkLst>
          <pc:docMk/>
          <pc:sldMk cId="2205584194" sldId="543"/>
        </pc:sldMkLst>
      </pc:sldChg>
      <pc:sldChg chg="del">
        <pc:chgData name="TABATA Akihiro" userId="dce786f4-e27d-4707-8b5c-462080f533e8" providerId="ADAL" clId="{5285D994-32AC-4445-98CA-70F10112A53B}" dt="2023-02-07T08:20:42.363" v="31" actId="2696"/>
        <pc:sldMkLst>
          <pc:docMk/>
          <pc:sldMk cId="1386387447" sldId="544"/>
        </pc:sldMkLst>
      </pc:sldChg>
      <pc:sldChg chg="del">
        <pc:chgData name="TABATA Akihiro" userId="dce786f4-e27d-4707-8b5c-462080f533e8" providerId="ADAL" clId="{5285D994-32AC-4445-98CA-70F10112A53B}" dt="2023-02-07T08:20:42.389" v="32" actId="2696"/>
        <pc:sldMkLst>
          <pc:docMk/>
          <pc:sldMk cId="1318119174" sldId="545"/>
        </pc:sldMkLst>
      </pc:sldChg>
      <pc:sldChg chg="addSp modSp mod">
        <pc:chgData name="TABATA Akihiro" userId="dce786f4-e27d-4707-8b5c-462080f533e8" providerId="ADAL" clId="{5285D994-32AC-4445-98CA-70F10112A53B}" dt="2023-02-07T08:31:32.872" v="294" actId="20577"/>
        <pc:sldMkLst>
          <pc:docMk/>
          <pc:sldMk cId="636297568" sldId="550"/>
        </pc:sldMkLst>
        <pc:spChg chg="mod">
          <ac:chgData name="TABATA Akihiro" userId="dce786f4-e27d-4707-8b5c-462080f533e8" providerId="ADAL" clId="{5285D994-32AC-4445-98CA-70F10112A53B}" dt="2023-02-07T08:26:46.497" v="184" actId="20577"/>
          <ac:spMkLst>
            <pc:docMk/>
            <pc:sldMk cId="636297568" sldId="550"/>
            <ac:spMk id="2" creationId="{BD967B9B-E642-FF9E-1670-2C3F33EA7FDF}"/>
          </ac:spMkLst>
        </pc:spChg>
        <pc:spChg chg="add mod">
          <ac:chgData name="TABATA Akihiro" userId="dce786f4-e27d-4707-8b5c-462080f533e8" providerId="ADAL" clId="{5285D994-32AC-4445-98CA-70F10112A53B}" dt="2023-02-07T08:23:08.266" v="95" actId="1076"/>
          <ac:spMkLst>
            <pc:docMk/>
            <pc:sldMk cId="636297568" sldId="550"/>
            <ac:spMk id="3" creationId="{64524A23-7D8D-54B9-90A0-8681995469D8}"/>
          </ac:spMkLst>
        </pc:spChg>
        <pc:spChg chg="add mod">
          <ac:chgData name="TABATA Akihiro" userId="dce786f4-e27d-4707-8b5c-462080f533e8" providerId="ADAL" clId="{5285D994-32AC-4445-98CA-70F10112A53B}" dt="2023-02-07T08:31:32.872" v="294" actId="20577"/>
          <ac:spMkLst>
            <pc:docMk/>
            <pc:sldMk cId="636297568" sldId="550"/>
            <ac:spMk id="8" creationId="{1D6B391F-3F33-3588-9380-4CFBC827B8B2}"/>
          </ac:spMkLst>
        </pc:spChg>
        <pc:spChg chg="add mod">
          <ac:chgData name="TABATA Akihiro" userId="dce786f4-e27d-4707-8b5c-462080f533e8" providerId="ADAL" clId="{5285D994-32AC-4445-98CA-70F10112A53B}" dt="2023-02-07T08:29:22.686" v="232" actId="14100"/>
          <ac:spMkLst>
            <pc:docMk/>
            <pc:sldMk cId="636297568" sldId="550"/>
            <ac:spMk id="9" creationId="{A241B619-2ED9-2D98-082A-BAF2A2280A70}"/>
          </ac:spMkLst>
        </pc:spChg>
      </pc:sldChg>
      <pc:sldChg chg="modSp mod">
        <pc:chgData name="TABATA Akihiro" userId="dce786f4-e27d-4707-8b5c-462080f533e8" providerId="ADAL" clId="{5285D994-32AC-4445-98CA-70F10112A53B}" dt="2023-02-07T08:26:51.622" v="194" actId="20577"/>
        <pc:sldMkLst>
          <pc:docMk/>
          <pc:sldMk cId="3113985952" sldId="551"/>
        </pc:sldMkLst>
        <pc:spChg chg="mod">
          <ac:chgData name="TABATA Akihiro" userId="dce786f4-e27d-4707-8b5c-462080f533e8" providerId="ADAL" clId="{5285D994-32AC-4445-98CA-70F10112A53B}" dt="2023-02-07T08:26:51.622" v="194" actId="20577"/>
          <ac:spMkLst>
            <pc:docMk/>
            <pc:sldMk cId="3113985952" sldId="551"/>
            <ac:spMk id="2" creationId="{BD967B9B-E642-FF9E-1670-2C3F33EA7FDF}"/>
          </ac:spMkLst>
        </pc:spChg>
      </pc:sldChg>
      <pc:sldChg chg="del">
        <pc:chgData name="TABATA Akihiro" userId="dce786f4-e27d-4707-8b5c-462080f533e8" providerId="ADAL" clId="{5285D994-32AC-4445-98CA-70F10112A53B}" dt="2023-02-07T08:25:56.489" v="169" actId="2696"/>
        <pc:sldMkLst>
          <pc:docMk/>
          <pc:sldMk cId="3251354274" sldId="552"/>
        </pc:sldMkLst>
      </pc:sldChg>
      <pc:sldChg chg="del">
        <pc:chgData name="TABATA Akihiro" userId="dce786f4-e27d-4707-8b5c-462080f533e8" providerId="ADAL" clId="{5285D994-32AC-4445-98CA-70F10112A53B}" dt="2023-02-07T08:25:56.515" v="170" actId="2696"/>
        <pc:sldMkLst>
          <pc:docMk/>
          <pc:sldMk cId="279532" sldId="553"/>
        </pc:sldMkLst>
      </pc:sldChg>
      <pc:sldChg chg="modSp mod">
        <pc:chgData name="TABATA Akihiro" userId="dce786f4-e27d-4707-8b5c-462080f533e8" providerId="ADAL" clId="{5285D994-32AC-4445-98CA-70F10112A53B}" dt="2023-02-07T08:46:32.570" v="549" actId="6549"/>
        <pc:sldMkLst>
          <pc:docMk/>
          <pc:sldMk cId="3594864826" sldId="559"/>
        </pc:sldMkLst>
        <pc:spChg chg="mod">
          <ac:chgData name="TABATA Akihiro" userId="dce786f4-e27d-4707-8b5c-462080f533e8" providerId="ADAL" clId="{5285D994-32AC-4445-98CA-70F10112A53B}" dt="2023-02-07T08:46:32.570" v="549" actId="6549"/>
          <ac:spMkLst>
            <pc:docMk/>
            <pc:sldMk cId="3594864826" sldId="559"/>
            <ac:spMk id="3" creationId="{31EABAA7-DE14-E4D5-676F-25B33B70F2A6}"/>
          </ac:spMkLst>
        </pc:spChg>
      </pc:sldChg>
      <pc:sldChg chg="modSp mod">
        <pc:chgData name="TABATA Akihiro" userId="dce786f4-e27d-4707-8b5c-462080f533e8" providerId="ADAL" clId="{5285D994-32AC-4445-98CA-70F10112A53B}" dt="2023-02-07T08:40:28.600" v="463" actId="20577"/>
        <pc:sldMkLst>
          <pc:docMk/>
          <pc:sldMk cId="1969375295" sldId="568"/>
        </pc:sldMkLst>
        <pc:spChg chg="mod">
          <ac:chgData name="TABATA Akihiro" userId="dce786f4-e27d-4707-8b5c-462080f533e8" providerId="ADAL" clId="{5285D994-32AC-4445-98CA-70F10112A53B}" dt="2023-02-07T08:40:28.600" v="463" actId="20577"/>
          <ac:spMkLst>
            <pc:docMk/>
            <pc:sldMk cId="1969375295" sldId="568"/>
            <ac:spMk id="2" creationId="{429D9A7B-C51B-18D9-1193-6F0B6F0BE887}"/>
          </ac:spMkLst>
        </pc:spChg>
      </pc:sldChg>
      <pc:sldChg chg="del">
        <pc:chgData name="TABATA Akihiro" userId="dce786f4-e27d-4707-8b5c-462080f533e8" providerId="ADAL" clId="{5285D994-32AC-4445-98CA-70F10112A53B}" dt="2023-02-07T08:40:57.459" v="465" actId="2696"/>
        <pc:sldMkLst>
          <pc:docMk/>
          <pc:sldMk cId="3277085673" sldId="569"/>
        </pc:sldMkLst>
      </pc:sldChg>
      <pc:sldChg chg="del">
        <pc:chgData name="TABATA Akihiro" userId="dce786f4-e27d-4707-8b5c-462080f533e8" providerId="ADAL" clId="{5285D994-32AC-4445-98CA-70F10112A53B}" dt="2023-02-07T08:41:58.734" v="466" actId="2696"/>
        <pc:sldMkLst>
          <pc:docMk/>
          <pc:sldMk cId="3532295896" sldId="575"/>
        </pc:sldMkLst>
      </pc:sldChg>
      <pc:sldChg chg="del">
        <pc:chgData name="TABATA Akihiro" userId="dce786f4-e27d-4707-8b5c-462080f533e8" providerId="ADAL" clId="{5285D994-32AC-4445-98CA-70F10112A53B}" dt="2023-02-07T08:40:57.431" v="464" actId="2696"/>
        <pc:sldMkLst>
          <pc:docMk/>
          <pc:sldMk cId="3872437868" sldId="579"/>
        </pc:sldMkLst>
      </pc:sldChg>
      <pc:sldChg chg="modSp mod">
        <pc:chgData name="TABATA Akihiro" userId="dce786f4-e27d-4707-8b5c-462080f533e8" providerId="ADAL" clId="{5285D994-32AC-4445-98CA-70F10112A53B}" dt="2023-02-07T08:50:39.097" v="559" actId="15"/>
        <pc:sldMkLst>
          <pc:docMk/>
          <pc:sldMk cId="3146916791" sldId="601"/>
        </pc:sldMkLst>
        <pc:spChg chg="mod">
          <ac:chgData name="TABATA Akihiro" userId="dce786f4-e27d-4707-8b5c-462080f533e8" providerId="ADAL" clId="{5285D994-32AC-4445-98CA-70F10112A53B}" dt="2023-02-07T08:50:39.097" v="559" actId="15"/>
          <ac:spMkLst>
            <pc:docMk/>
            <pc:sldMk cId="3146916791" sldId="601"/>
            <ac:spMk id="3" creationId="{716440A7-AC2B-7AD5-79C8-D6B043012F87}"/>
          </ac:spMkLst>
        </pc:spChg>
      </pc:sldChg>
      <pc:sldChg chg="del">
        <pc:chgData name="TABATA Akihiro" userId="dce786f4-e27d-4707-8b5c-462080f533e8" providerId="ADAL" clId="{5285D994-32AC-4445-98CA-70F10112A53B}" dt="2023-02-07T08:41:58.763" v="467" actId="2696"/>
        <pc:sldMkLst>
          <pc:docMk/>
          <pc:sldMk cId="4261120601" sldId="613"/>
        </pc:sldMkLst>
      </pc:sldChg>
      <pc:sldChg chg="del">
        <pc:chgData name="TABATA Akihiro" userId="dce786f4-e27d-4707-8b5c-462080f533e8" providerId="ADAL" clId="{5285D994-32AC-4445-98CA-70F10112A53B}" dt="2023-02-07T08:23:52.067" v="96" actId="2696"/>
        <pc:sldMkLst>
          <pc:docMk/>
          <pc:sldMk cId="3711861090" sldId="614"/>
        </pc:sldMkLst>
      </pc:sldChg>
      <pc:sldChg chg="add">
        <pc:chgData name="TABATA Akihiro" userId="dce786f4-e27d-4707-8b5c-462080f533e8" providerId="ADAL" clId="{5285D994-32AC-4445-98CA-70F10112A53B}" dt="2023-02-07T08:23:56.052" v="97"/>
        <pc:sldMkLst>
          <pc:docMk/>
          <pc:sldMk cId="3925601058" sldId="614"/>
        </pc:sldMkLst>
      </pc:sldChg>
      <pc:sldChg chg="modSp del mod">
        <pc:chgData name="TABATA Akihiro" userId="dce786f4-e27d-4707-8b5c-462080f533e8" providerId="ADAL" clId="{5285D994-32AC-4445-98CA-70F10112A53B}" dt="2023-02-07T08:25:52.658" v="168" actId="2696"/>
        <pc:sldMkLst>
          <pc:docMk/>
          <pc:sldMk cId="1338734087" sldId="615"/>
        </pc:sldMkLst>
        <pc:spChg chg="mod">
          <ac:chgData name="TABATA Akihiro" userId="dce786f4-e27d-4707-8b5c-462080f533e8" providerId="ADAL" clId="{5285D994-32AC-4445-98CA-70F10112A53B}" dt="2023-02-07T08:25:04.530" v="138" actId="20577"/>
          <ac:spMkLst>
            <pc:docMk/>
            <pc:sldMk cId="1338734087" sldId="615"/>
            <ac:spMk id="2" creationId="{BD967B9B-E642-FF9E-1670-2C3F33EA7FDF}"/>
          </ac:spMkLst>
        </pc:spChg>
      </pc:sldChg>
      <pc:sldChg chg="add">
        <pc:chgData name="TABATA Akihiro" userId="dce786f4-e27d-4707-8b5c-462080f533e8" providerId="ADAL" clId="{5285D994-32AC-4445-98CA-70F10112A53B}" dt="2023-02-07T08:23:56.052" v="97"/>
        <pc:sldMkLst>
          <pc:docMk/>
          <pc:sldMk cId="341473806" sldId="616"/>
        </pc:sldMkLst>
      </pc:sldChg>
      <pc:sldChg chg="del">
        <pc:chgData name="TABATA Akihiro" userId="dce786f4-e27d-4707-8b5c-462080f533e8" providerId="ADAL" clId="{5285D994-32AC-4445-98CA-70F10112A53B}" dt="2023-02-07T08:23:52.067" v="96" actId="2696"/>
        <pc:sldMkLst>
          <pc:docMk/>
          <pc:sldMk cId="3683756444" sldId="616"/>
        </pc:sldMkLst>
      </pc:sldChg>
      <pc:sldChg chg="add">
        <pc:chgData name="TABATA Akihiro" userId="dce786f4-e27d-4707-8b5c-462080f533e8" providerId="ADAL" clId="{5285D994-32AC-4445-98CA-70F10112A53B}" dt="2023-02-07T08:23:56.052" v="97"/>
        <pc:sldMkLst>
          <pc:docMk/>
          <pc:sldMk cId="1029642613" sldId="617"/>
        </pc:sldMkLst>
      </pc:sldChg>
      <pc:sldChg chg="del">
        <pc:chgData name="TABATA Akihiro" userId="dce786f4-e27d-4707-8b5c-462080f533e8" providerId="ADAL" clId="{5285D994-32AC-4445-98CA-70F10112A53B}" dt="2023-02-07T08:23:52.067" v="96" actId="2696"/>
        <pc:sldMkLst>
          <pc:docMk/>
          <pc:sldMk cId="2461859821" sldId="617"/>
        </pc:sldMkLst>
      </pc:sldChg>
      <pc:sldChg chg="add">
        <pc:chgData name="TABATA Akihiro" userId="dce786f4-e27d-4707-8b5c-462080f533e8" providerId="ADAL" clId="{5285D994-32AC-4445-98CA-70F10112A53B}" dt="2023-02-07T08:23:56.052" v="97"/>
        <pc:sldMkLst>
          <pc:docMk/>
          <pc:sldMk cId="356163602" sldId="618"/>
        </pc:sldMkLst>
      </pc:sldChg>
      <pc:sldChg chg="del">
        <pc:chgData name="TABATA Akihiro" userId="dce786f4-e27d-4707-8b5c-462080f533e8" providerId="ADAL" clId="{5285D994-32AC-4445-98CA-70F10112A53B}" dt="2023-02-07T08:23:52.067" v="96" actId="2696"/>
        <pc:sldMkLst>
          <pc:docMk/>
          <pc:sldMk cId="2228241455" sldId="618"/>
        </pc:sldMkLst>
      </pc:sldChg>
      <pc:sldChg chg="modSp del mod">
        <pc:chgData name="TABATA Akihiro" userId="dce786f4-e27d-4707-8b5c-462080f533e8" providerId="ADAL" clId="{5285D994-32AC-4445-98CA-70F10112A53B}" dt="2023-02-07T08:25:52.637" v="167" actId="2696"/>
        <pc:sldMkLst>
          <pc:docMk/>
          <pc:sldMk cId="1324260689" sldId="619"/>
        </pc:sldMkLst>
        <pc:spChg chg="mod">
          <ac:chgData name="TABATA Akihiro" userId="dce786f4-e27d-4707-8b5c-462080f533e8" providerId="ADAL" clId="{5285D994-32AC-4445-98CA-70F10112A53B}" dt="2023-02-07T08:24:58.182" v="125" actId="20577"/>
          <ac:spMkLst>
            <pc:docMk/>
            <pc:sldMk cId="1324260689" sldId="619"/>
            <ac:spMk id="2" creationId="{BD967B9B-E642-FF9E-1670-2C3F33EA7FDF}"/>
          </ac:spMkLst>
        </pc:spChg>
      </pc:sldChg>
      <pc:sldChg chg="modSp mod ord">
        <pc:chgData name="TABATA Akihiro" userId="dce786f4-e27d-4707-8b5c-462080f533e8" providerId="ADAL" clId="{5285D994-32AC-4445-98CA-70F10112A53B}" dt="2023-02-07T08:31:58.497" v="322" actId="20577"/>
        <pc:sldMkLst>
          <pc:docMk/>
          <pc:sldMk cId="3310140923" sldId="620"/>
        </pc:sldMkLst>
        <pc:spChg chg="mod">
          <ac:chgData name="TABATA Akihiro" userId="dce786f4-e27d-4707-8b5c-462080f533e8" providerId="ADAL" clId="{5285D994-32AC-4445-98CA-70F10112A53B}" dt="2023-02-07T08:25:39.324" v="151" actId="20577"/>
          <ac:spMkLst>
            <pc:docMk/>
            <pc:sldMk cId="3310140923" sldId="620"/>
            <ac:spMk id="2" creationId="{BD967B9B-E642-FF9E-1670-2C3F33EA7FDF}"/>
          </ac:spMkLst>
        </pc:spChg>
        <pc:spChg chg="mod">
          <ac:chgData name="TABATA Akihiro" userId="dce786f4-e27d-4707-8b5c-462080f533e8" providerId="ADAL" clId="{5285D994-32AC-4445-98CA-70F10112A53B}" dt="2023-02-07T08:31:58.497" v="322" actId="20577"/>
          <ac:spMkLst>
            <pc:docMk/>
            <pc:sldMk cId="3310140923" sldId="620"/>
            <ac:spMk id="3" creationId="{3242D330-92EB-A55B-8B5E-B21DBDD54EF1}"/>
          </ac:spMkLst>
        </pc:spChg>
      </pc:sldChg>
      <pc:sldChg chg="modSp mod ord">
        <pc:chgData name="TABATA Akihiro" userId="dce786f4-e27d-4707-8b5c-462080f533e8" providerId="ADAL" clId="{5285D994-32AC-4445-98CA-70F10112A53B}" dt="2023-02-07T08:33:07.199" v="411" actId="20577"/>
        <pc:sldMkLst>
          <pc:docMk/>
          <pc:sldMk cId="1184956211" sldId="621"/>
        </pc:sldMkLst>
        <pc:spChg chg="mod">
          <ac:chgData name="TABATA Akihiro" userId="dce786f4-e27d-4707-8b5c-462080f533e8" providerId="ADAL" clId="{5285D994-32AC-4445-98CA-70F10112A53B}" dt="2023-02-07T08:25:45.665" v="164" actId="20577"/>
          <ac:spMkLst>
            <pc:docMk/>
            <pc:sldMk cId="1184956211" sldId="621"/>
            <ac:spMk id="2" creationId="{BD967B9B-E642-FF9E-1670-2C3F33EA7FDF}"/>
          </ac:spMkLst>
        </pc:spChg>
        <pc:spChg chg="mod">
          <ac:chgData name="TABATA Akihiro" userId="dce786f4-e27d-4707-8b5c-462080f533e8" providerId="ADAL" clId="{5285D994-32AC-4445-98CA-70F10112A53B}" dt="2023-02-07T08:33:07.199" v="411" actId="20577"/>
          <ac:spMkLst>
            <pc:docMk/>
            <pc:sldMk cId="1184956211" sldId="621"/>
            <ac:spMk id="3" creationId="{3242D330-92EB-A55B-8B5E-B21DBDD54EF1}"/>
          </ac:spMkLst>
        </pc:spChg>
      </pc:sldChg>
      <pc:sldChg chg="delSp modSp add mod">
        <pc:chgData name="TABATA Akihiro" userId="dce786f4-e27d-4707-8b5c-462080f533e8" providerId="ADAL" clId="{5285D994-32AC-4445-98CA-70F10112A53B}" dt="2023-02-07T08:38:27.498" v="452" actId="6549"/>
        <pc:sldMkLst>
          <pc:docMk/>
          <pc:sldMk cId="1291316730" sldId="622"/>
        </pc:sldMkLst>
        <pc:spChg chg="mod">
          <ac:chgData name="TABATA Akihiro" userId="dce786f4-e27d-4707-8b5c-462080f533e8" providerId="ADAL" clId="{5285D994-32AC-4445-98CA-70F10112A53B}" dt="2023-02-07T08:38:27.498" v="452" actId="6549"/>
          <ac:spMkLst>
            <pc:docMk/>
            <pc:sldMk cId="1291316730" sldId="622"/>
            <ac:spMk id="3" creationId="{3242D330-92EB-A55B-8B5E-B21DBDD54EF1}"/>
          </ac:spMkLst>
        </pc:spChg>
        <pc:spChg chg="del">
          <ac:chgData name="TABATA Akihiro" userId="dce786f4-e27d-4707-8b5c-462080f533e8" providerId="ADAL" clId="{5285D994-32AC-4445-98CA-70F10112A53B}" dt="2023-02-07T08:38:05.464" v="414" actId="478"/>
          <ac:spMkLst>
            <pc:docMk/>
            <pc:sldMk cId="1291316730" sldId="622"/>
            <ac:spMk id="8" creationId="{61664379-DD5D-2591-A486-3CE91744BEC8}"/>
          </ac:spMkLst>
        </pc:spChg>
        <pc:spChg chg="del">
          <ac:chgData name="TABATA Akihiro" userId="dce786f4-e27d-4707-8b5c-462080f533e8" providerId="ADAL" clId="{5285D994-32AC-4445-98CA-70F10112A53B}" dt="2023-02-07T08:38:05.464" v="414" actId="478"/>
          <ac:spMkLst>
            <pc:docMk/>
            <pc:sldMk cId="1291316730" sldId="622"/>
            <ac:spMk id="9" creationId="{86D53D76-E15F-84FE-C39B-13EE89799C05}"/>
          </ac:spMkLst>
        </pc:spChg>
        <pc:spChg chg="del">
          <ac:chgData name="TABATA Akihiro" userId="dce786f4-e27d-4707-8b5c-462080f533e8" providerId="ADAL" clId="{5285D994-32AC-4445-98CA-70F10112A53B}" dt="2023-02-07T08:38:05.464" v="414" actId="478"/>
          <ac:spMkLst>
            <pc:docMk/>
            <pc:sldMk cId="1291316730" sldId="622"/>
            <ac:spMk id="19" creationId="{2C28420B-F807-F29E-39FA-323A2888F122}"/>
          </ac:spMkLst>
        </pc:spChg>
        <pc:spChg chg="del">
          <ac:chgData name="TABATA Akihiro" userId="dce786f4-e27d-4707-8b5c-462080f533e8" providerId="ADAL" clId="{5285D994-32AC-4445-98CA-70F10112A53B}" dt="2023-02-07T08:38:05.464" v="414" actId="478"/>
          <ac:spMkLst>
            <pc:docMk/>
            <pc:sldMk cId="1291316730" sldId="622"/>
            <ac:spMk id="23" creationId="{00CABE26-030D-8D85-CBBA-EE01D5A06AE4}"/>
          </ac:spMkLst>
        </pc:spChg>
        <pc:spChg chg="del">
          <ac:chgData name="TABATA Akihiro" userId="dce786f4-e27d-4707-8b5c-462080f533e8" providerId="ADAL" clId="{5285D994-32AC-4445-98CA-70F10112A53B}" dt="2023-02-07T08:38:05.464" v="414" actId="478"/>
          <ac:spMkLst>
            <pc:docMk/>
            <pc:sldMk cId="1291316730" sldId="622"/>
            <ac:spMk id="24" creationId="{028945C3-EE45-6C57-5136-E414F9A4ABC8}"/>
          </ac:spMkLst>
        </pc:spChg>
        <pc:spChg chg="del">
          <ac:chgData name="TABATA Akihiro" userId="dce786f4-e27d-4707-8b5c-462080f533e8" providerId="ADAL" clId="{5285D994-32AC-4445-98CA-70F10112A53B}" dt="2023-02-07T08:38:05.464" v="414" actId="478"/>
          <ac:spMkLst>
            <pc:docMk/>
            <pc:sldMk cId="1291316730" sldId="622"/>
            <ac:spMk id="27" creationId="{6FEE1B0E-555C-4E6B-0592-B03B28EAC763}"/>
          </ac:spMkLst>
        </pc:spChg>
        <pc:grpChg chg="del">
          <ac:chgData name="TABATA Akihiro" userId="dce786f4-e27d-4707-8b5c-462080f533e8" providerId="ADAL" clId="{5285D994-32AC-4445-98CA-70F10112A53B}" dt="2023-02-07T08:38:05.464" v="414" actId="478"/>
          <ac:grpSpMkLst>
            <pc:docMk/>
            <pc:sldMk cId="1291316730" sldId="622"/>
            <ac:grpSpMk id="25" creationId="{CB74E1C9-D743-75C2-4326-A972B40AA32B}"/>
          </ac:grpSpMkLst>
        </pc:grpChg>
        <pc:grpChg chg="del">
          <ac:chgData name="TABATA Akihiro" userId="dce786f4-e27d-4707-8b5c-462080f533e8" providerId="ADAL" clId="{5285D994-32AC-4445-98CA-70F10112A53B}" dt="2023-02-07T08:38:05.464" v="414" actId="478"/>
          <ac:grpSpMkLst>
            <pc:docMk/>
            <pc:sldMk cId="1291316730" sldId="622"/>
            <ac:grpSpMk id="26" creationId="{11906A7E-F2C5-6B91-484C-ABF214861B94}"/>
          </ac:grpSpMkLst>
        </pc:grpChg>
        <pc:graphicFrameChg chg="del">
          <ac:chgData name="TABATA Akihiro" userId="dce786f4-e27d-4707-8b5c-462080f533e8" providerId="ADAL" clId="{5285D994-32AC-4445-98CA-70F10112A53B}" dt="2023-02-07T08:38:01.947" v="413" actId="478"/>
          <ac:graphicFrameMkLst>
            <pc:docMk/>
            <pc:sldMk cId="1291316730" sldId="622"/>
            <ac:graphicFrameMk id="28" creationId="{78C0337A-A434-A5C2-9385-7D20E340F1E9}"/>
          </ac:graphicFrameMkLst>
        </pc:graphicFrameChg>
      </pc:sldChg>
    </pc:docChg>
  </pc:docChgLst>
  <pc:docChgLst>
    <pc:chgData name="TABATA Akihiro" userId="dce786f4-e27d-4707-8b5c-462080f533e8" providerId="ADAL" clId="{DF260A0E-BF17-4781-A4FF-5254DC35CFB0}"/>
    <pc:docChg chg="modSld">
      <pc:chgData name="TABATA Akihiro" userId="dce786f4-e27d-4707-8b5c-462080f533e8" providerId="ADAL" clId="{DF260A0E-BF17-4781-A4FF-5254DC35CFB0}" dt="2023-01-17T05:41:03.772" v="1" actId="729"/>
      <pc:docMkLst>
        <pc:docMk/>
      </pc:docMkLst>
      <pc:sldChg chg="mod modShow">
        <pc:chgData name="TABATA Akihiro" userId="dce786f4-e27d-4707-8b5c-462080f533e8" providerId="ADAL" clId="{DF260A0E-BF17-4781-A4FF-5254DC35CFB0}" dt="2023-01-17T05:41:03.772" v="1" actId="729"/>
        <pc:sldMkLst>
          <pc:docMk/>
          <pc:sldMk cId="2678596966" sldId="533"/>
        </pc:sldMkLst>
      </pc:sldChg>
    </pc:docChg>
  </pc:docChgLst>
  <pc:docChgLst>
    <pc:chgData name="Tabata Akihiro" userId="dce786f4-e27d-4707-8b5c-462080f533e8" providerId="ADAL" clId="{9ACA870F-BE5F-4094-BB7A-5AB40DA31A74}"/>
    <pc:docChg chg="undo redo custSel addSld delSld modSld sldOrd">
      <pc:chgData name="Tabata Akihiro" userId="dce786f4-e27d-4707-8b5c-462080f533e8" providerId="ADAL" clId="{9ACA870F-BE5F-4094-BB7A-5AB40DA31A74}" dt="2022-12-02T18:48:26.306" v="29349"/>
      <pc:docMkLst>
        <pc:docMk/>
      </pc:docMkLst>
      <pc:sldChg chg="modSp mod">
        <pc:chgData name="Tabata Akihiro" userId="dce786f4-e27d-4707-8b5c-462080f533e8" providerId="ADAL" clId="{9ACA870F-BE5F-4094-BB7A-5AB40DA31A74}" dt="2022-12-01T15:56:27.969" v="107" actId="20577"/>
        <pc:sldMkLst>
          <pc:docMk/>
          <pc:sldMk cId="1617443690" sldId="397"/>
        </pc:sldMkLst>
        <pc:spChg chg="mod">
          <ac:chgData name="Tabata Akihiro" userId="dce786f4-e27d-4707-8b5c-462080f533e8" providerId="ADAL" clId="{9ACA870F-BE5F-4094-BB7A-5AB40DA31A74}" dt="2022-12-01T15:56:27.969" v="107" actId="20577"/>
          <ac:spMkLst>
            <pc:docMk/>
            <pc:sldMk cId="1617443690" sldId="397"/>
            <ac:spMk id="2" creationId="{936D4C84-592F-8A81-8E41-C68797EA90EE}"/>
          </ac:spMkLst>
        </pc:spChg>
      </pc:sldChg>
      <pc:sldChg chg="del">
        <pc:chgData name="Tabata Akihiro" userId="dce786f4-e27d-4707-8b5c-462080f533e8" providerId="ADAL" clId="{9ACA870F-BE5F-4094-BB7A-5AB40DA31A74}" dt="2022-12-01T19:03:41.629" v="2972" actId="47"/>
        <pc:sldMkLst>
          <pc:docMk/>
          <pc:sldMk cId="2457389058" sldId="398"/>
        </pc:sldMkLst>
      </pc:sldChg>
      <pc:sldChg chg="del">
        <pc:chgData name="Tabata Akihiro" userId="dce786f4-e27d-4707-8b5c-462080f533e8" providerId="ADAL" clId="{9ACA870F-BE5F-4094-BB7A-5AB40DA31A74}" dt="2022-12-02T15:47:24.242" v="21993" actId="47"/>
        <pc:sldMkLst>
          <pc:docMk/>
          <pc:sldMk cId="4253471771" sldId="399"/>
        </pc:sldMkLst>
      </pc:sldChg>
      <pc:sldChg chg="del">
        <pc:chgData name="Tabata Akihiro" userId="dce786f4-e27d-4707-8b5c-462080f533e8" providerId="ADAL" clId="{9ACA870F-BE5F-4094-BB7A-5AB40DA31A74}" dt="2022-12-02T15:47:24.242" v="21993" actId="47"/>
        <pc:sldMkLst>
          <pc:docMk/>
          <pc:sldMk cId="858851679" sldId="400"/>
        </pc:sldMkLst>
      </pc:sldChg>
      <pc:sldChg chg="del">
        <pc:chgData name="Tabata Akihiro" userId="dce786f4-e27d-4707-8b5c-462080f533e8" providerId="ADAL" clId="{9ACA870F-BE5F-4094-BB7A-5AB40DA31A74}" dt="2022-12-02T15:47:24.242" v="21993" actId="47"/>
        <pc:sldMkLst>
          <pc:docMk/>
          <pc:sldMk cId="1162613285" sldId="405"/>
        </pc:sldMkLst>
      </pc:sldChg>
      <pc:sldChg chg="del">
        <pc:chgData name="Tabata Akihiro" userId="dce786f4-e27d-4707-8b5c-462080f533e8" providerId="ADAL" clId="{9ACA870F-BE5F-4094-BB7A-5AB40DA31A74}" dt="2022-12-02T15:47:24.242" v="21993" actId="47"/>
        <pc:sldMkLst>
          <pc:docMk/>
          <pc:sldMk cId="168224289" sldId="406"/>
        </pc:sldMkLst>
      </pc:sldChg>
      <pc:sldChg chg="del">
        <pc:chgData name="Tabata Akihiro" userId="dce786f4-e27d-4707-8b5c-462080f533e8" providerId="ADAL" clId="{9ACA870F-BE5F-4094-BB7A-5AB40DA31A74}" dt="2022-12-02T15:47:24.242" v="21993" actId="47"/>
        <pc:sldMkLst>
          <pc:docMk/>
          <pc:sldMk cId="3827735450" sldId="411"/>
        </pc:sldMkLst>
      </pc:sldChg>
      <pc:sldChg chg="del">
        <pc:chgData name="Tabata Akihiro" userId="dce786f4-e27d-4707-8b5c-462080f533e8" providerId="ADAL" clId="{9ACA870F-BE5F-4094-BB7A-5AB40DA31A74}" dt="2022-12-02T15:47:24.242" v="21993" actId="47"/>
        <pc:sldMkLst>
          <pc:docMk/>
          <pc:sldMk cId="2234360857" sldId="412"/>
        </pc:sldMkLst>
      </pc:sldChg>
      <pc:sldChg chg="del">
        <pc:chgData name="Tabata Akihiro" userId="dce786f4-e27d-4707-8b5c-462080f533e8" providerId="ADAL" clId="{9ACA870F-BE5F-4094-BB7A-5AB40DA31A74}" dt="2022-12-02T15:47:24.242" v="21993" actId="47"/>
        <pc:sldMkLst>
          <pc:docMk/>
          <pc:sldMk cId="2926243548" sldId="413"/>
        </pc:sldMkLst>
      </pc:sldChg>
      <pc:sldChg chg="del">
        <pc:chgData name="Tabata Akihiro" userId="dce786f4-e27d-4707-8b5c-462080f533e8" providerId="ADAL" clId="{9ACA870F-BE5F-4094-BB7A-5AB40DA31A74}" dt="2022-12-02T15:47:24.242" v="21993" actId="47"/>
        <pc:sldMkLst>
          <pc:docMk/>
          <pc:sldMk cId="2324540510" sldId="414"/>
        </pc:sldMkLst>
      </pc:sldChg>
      <pc:sldChg chg="del">
        <pc:chgData name="Tabata Akihiro" userId="dce786f4-e27d-4707-8b5c-462080f533e8" providerId="ADAL" clId="{9ACA870F-BE5F-4094-BB7A-5AB40DA31A74}" dt="2022-12-01T19:03:43.039" v="2973" actId="47"/>
        <pc:sldMkLst>
          <pc:docMk/>
          <pc:sldMk cId="4078834068" sldId="415"/>
        </pc:sldMkLst>
      </pc:sldChg>
      <pc:sldChg chg="del">
        <pc:chgData name="Tabata Akihiro" userId="dce786f4-e27d-4707-8b5c-462080f533e8" providerId="ADAL" clId="{9ACA870F-BE5F-4094-BB7A-5AB40DA31A74}" dt="2022-12-01T19:03:44.728" v="2974" actId="47"/>
        <pc:sldMkLst>
          <pc:docMk/>
          <pc:sldMk cId="3098642835" sldId="416"/>
        </pc:sldMkLst>
      </pc:sldChg>
      <pc:sldChg chg="del">
        <pc:chgData name="Tabata Akihiro" userId="dce786f4-e27d-4707-8b5c-462080f533e8" providerId="ADAL" clId="{9ACA870F-BE5F-4094-BB7A-5AB40DA31A74}" dt="2022-12-01T19:03:46.607" v="2975" actId="47"/>
        <pc:sldMkLst>
          <pc:docMk/>
          <pc:sldMk cId="3908281970" sldId="417"/>
        </pc:sldMkLst>
      </pc:sldChg>
      <pc:sldChg chg="del">
        <pc:chgData name="Tabata Akihiro" userId="dce786f4-e27d-4707-8b5c-462080f533e8" providerId="ADAL" clId="{9ACA870F-BE5F-4094-BB7A-5AB40DA31A74}" dt="2022-12-01T19:03:47.910" v="2976" actId="47"/>
        <pc:sldMkLst>
          <pc:docMk/>
          <pc:sldMk cId="1976015432" sldId="418"/>
        </pc:sldMkLst>
      </pc:sldChg>
      <pc:sldChg chg="del">
        <pc:chgData name="Tabata Akihiro" userId="dce786f4-e27d-4707-8b5c-462080f533e8" providerId="ADAL" clId="{9ACA870F-BE5F-4094-BB7A-5AB40DA31A74}" dt="2022-12-02T15:47:24.242" v="21993" actId="47"/>
        <pc:sldMkLst>
          <pc:docMk/>
          <pc:sldMk cId="2811564889" sldId="419"/>
        </pc:sldMkLst>
      </pc:sldChg>
      <pc:sldChg chg="del">
        <pc:chgData name="Tabata Akihiro" userId="dce786f4-e27d-4707-8b5c-462080f533e8" providerId="ADAL" clId="{9ACA870F-BE5F-4094-BB7A-5AB40DA31A74}" dt="2022-12-02T15:47:24.242" v="21993" actId="47"/>
        <pc:sldMkLst>
          <pc:docMk/>
          <pc:sldMk cId="904886207" sldId="420"/>
        </pc:sldMkLst>
      </pc:sldChg>
      <pc:sldChg chg="modSp del mod modShow">
        <pc:chgData name="Tabata Akihiro" userId="dce786f4-e27d-4707-8b5c-462080f533e8" providerId="ADAL" clId="{9ACA870F-BE5F-4094-BB7A-5AB40DA31A74}" dt="2022-12-02T18:19:17.281" v="28256" actId="47"/>
        <pc:sldMkLst>
          <pc:docMk/>
          <pc:sldMk cId="726389941" sldId="421"/>
        </pc:sldMkLst>
        <pc:spChg chg="mod">
          <ac:chgData name="Tabata Akihiro" userId="dce786f4-e27d-4707-8b5c-462080f533e8" providerId="ADAL" clId="{9ACA870F-BE5F-4094-BB7A-5AB40DA31A74}" dt="2022-12-01T16:01:26.517" v="220"/>
          <ac:spMkLst>
            <pc:docMk/>
            <pc:sldMk cId="726389941" sldId="421"/>
            <ac:spMk id="2" creationId="{2C9F4A05-67CA-397A-9FB0-13FCABD9E3D5}"/>
          </ac:spMkLst>
        </pc:spChg>
        <pc:spChg chg="mod">
          <ac:chgData name="Tabata Akihiro" userId="dce786f4-e27d-4707-8b5c-462080f533e8" providerId="ADAL" clId="{9ACA870F-BE5F-4094-BB7A-5AB40DA31A74}" dt="2022-12-02T17:50:21.679" v="26367" actId="20577"/>
          <ac:spMkLst>
            <pc:docMk/>
            <pc:sldMk cId="726389941" sldId="421"/>
            <ac:spMk id="3" creationId="{A129D79B-8AF4-873D-877A-799E18F6A2DE}"/>
          </ac:spMkLst>
        </pc:spChg>
      </pc:sldChg>
      <pc:sldChg chg="addSp delSp modSp new del mod ord modShow">
        <pc:chgData name="Tabata Akihiro" userId="dce786f4-e27d-4707-8b5c-462080f533e8" providerId="ADAL" clId="{9ACA870F-BE5F-4094-BB7A-5AB40DA31A74}" dt="2022-12-02T08:34:21.731" v="12922" actId="47"/>
        <pc:sldMkLst>
          <pc:docMk/>
          <pc:sldMk cId="2164348531" sldId="422"/>
        </pc:sldMkLst>
        <pc:spChg chg="mod">
          <ac:chgData name="Tabata Akihiro" userId="dce786f4-e27d-4707-8b5c-462080f533e8" providerId="ADAL" clId="{9ACA870F-BE5F-4094-BB7A-5AB40DA31A74}" dt="2022-12-02T02:49:57.600" v="3759" actId="20577"/>
          <ac:spMkLst>
            <pc:docMk/>
            <pc:sldMk cId="2164348531" sldId="422"/>
            <ac:spMk id="2" creationId="{20359878-3BC0-F97F-FD43-A2D2F8EA5D11}"/>
          </ac:spMkLst>
        </pc:spChg>
        <pc:spChg chg="mod">
          <ac:chgData name="Tabata Akihiro" userId="dce786f4-e27d-4707-8b5c-462080f533e8" providerId="ADAL" clId="{9ACA870F-BE5F-4094-BB7A-5AB40DA31A74}" dt="2022-12-01T19:07:31.151" v="3010"/>
          <ac:spMkLst>
            <pc:docMk/>
            <pc:sldMk cId="2164348531" sldId="422"/>
            <ac:spMk id="3" creationId="{B79F8D6F-0810-F89E-C44F-B12A0D2DBEA2}"/>
          </ac:spMkLst>
        </pc:spChg>
        <pc:spChg chg="mod">
          <ac:chgData name="Tabata Akihiro" userId="dce786f4-e27d-4707-8b5c-462080f533e8" providerId="ADAL" clId="{9ACA870F-BE5F-4094-BB7A-5AB40DA31A74}" dt="2022-12-01T16:04:47.504" v="275" actId="1076"/>
          <ac:spMkLst>
            <pc:docMk/>
            <pc:sldMk cId="2164348531" sldId="422"/>
            <ac:spMk id="6" creationId="{76632136-8E0C-B1F5-043A-4EA34CE84C74}"/>
          </ac:spMkLst>
        </pc:spChg>
        <pc:spChg chg="add del">
          <ac:chgData name="Tabata Akihiro" userId="dce786f4-e27d-4707-8b5c-462080f533e8" providerId="ADAL" clId="{9ACA870F-BE5F-4094-BB7A-5AB40DA31A74}" dt="2022-12-02T02:48:27.474" v="3747" actId="22"/>
          <ac:spMkLst>
            <pc:docMk/>
            <pc:sldMk cId="2164348531" sldId="422"/>
            <ac:spMk id="8" creationId="{2119AE01-171C-90AA-455B-77BA98755ADA}"/>
          </ac:spMkLst>
        </pc:spChg>
        <pc:spChg chg="add del">
          <ac:chgData name="Tabata Akihiro" userId="dce786f4-e27d-4707-8b5c-462080f533e8" providerId="ADAL" clId="{9ACA870F-BE5F-4094-BB7A-5AB40DA31A74}" dt="2022-12-02T02:48:30.057" v="3749" actId="22"/>
          <ac:spMkLst>
            <pc:docMk/>
            <pc:sldMk cId="2164348531" sldId="422"/>
            <ac:spMk id="10" creationId="{297A40ED-BA41-399E-329E-5DABC9DE4716}"/>
          </ac:spMkLst>
        </pc:spChg>
        <pc:spChg chg="add del mod topLvl">
          <ac:chgData name="Tabata Akihiro" userId="dce786f4-e27d-4707-8b5c-462080f533e8" providerId="ADAL" clId="{9ACA870F-BE5F-4094-BB7A-5AB40DA31A74}" dt="2022-12-02T02:50:17.831" v="3804" actId="478"/>
          <ac:spMkLst>
            <pc:docMk/>
            <pc:sldMk cId="2164348531" sldId="422"/>
            <ac:spMk id="12" creationId="{E90BC7B8-0095-B682-A3A8-5664483676E9}"/>
          </ac:spMkLst>
        </pc:spChg>
        <pc:spChg chg="mod topLvl">
          <ac:chgData name="Tabata Akihiro" userId="dce786f4-e27d-4707-8b5c-462080f533e8" providerId="ADAL" clId="{9ACA870F-BE5F-4094-BB7A-5AB40DA31A74}" dt="2022-12-02T02:50:17.831" v="3804" actId="478"/>
          <ac:spMkLst>
            <pc:docMk/>
            <pc:sldMk cId="2164348531" sldId="422"/>
            <ac:spMk id="13" creationId="{6E518FF8-F748-EB64-EE61-65777A071358}"/>
          </ac:spMkLst>
        </pc:spChg>
        <pc:spChg chg="add mod">
          <ac:chgData name="Tabata Akihiro" userId="dce786f4-e27d-4707-8b5c-462080f533e8" providerId="ADAL" clId="{9ACA870F-BE5F-4094-BB7A-5AB40DA31A74}" dt="2022-12-02T02:50:12.210" v="3802"/>
          <ac:spMkLst>
            <pc:docMk/>
            <pc:sldMk cId="2164348531" sldId="422"/>
            <ac:spMk id="14" creationId="{03C3DD59-DCB8-3799-AD0A-81CBFEE0B188}"/>
          </ac:spMkLst>
        </pc:spChg>
        <pc:grpChg chg="add del mod">
          <ac:chgData name="Tabata Akihiro" userId="dce786f4-e27d-4707-8b5c-462080f533e8" providerId="ADAL" clId="{9ACA870F-BE5F-4094-BB7A-5AB40DA31A74}" dt="2022-12-02T02:50:20.150" v="3805" actId="478"/>
          <ac:grpSpMkLst>
            <pc:docMk/>
            <pc:sldMk cId="2164348531" sldId="422"/>
            <ac:grpSpMk id="11" creationId="{5F7435A3-014D-06CA-501D-F77AF0381559}"/>
          </ac:grpSpMkLst>
        </pc:grpChg>
      </pc:sldChg>
      <pc:sldChg chg="modSp new del mod modShow">
        <pc:chgData name="Tabata Akihiro" userId="dce786f4-e27d-4707-8b5c-462080f533e8" providerId="ADAL" clId="{9ACA870F-BE5F-4094-BB7A-5AB40DA31A74}" dt="2022-12-02T08:34:23.760" v="12923" actId="47"/>
        <pc:sldMkLst>
          <pc:docMk/>
          <pc:sldMk cId="777333658" sldId="423"/>
        </pc:sldMkLst>
        <pc:spChg chg="mod">
          <ac:chgData name="Tabata Akihiro" userId="dce786f4-e27d-4707-8b5c-462080f533e8" providerId="ADAL" clId="{9ACA870F-BE5F-4094-BB7A-5AB40DA31A74}" dt="2022-12-01T18:07:19.720" v="487"/>
          <ac:spMkLst>
            <pc:docMk/>
            <pc:sldMk cId="777333658" sldId="423"/>
            <ac:spMk id="2" creationId="{96631626-98AC-199A-855E-CB05BA719ADE}"/>
          </ac:spMkLst>
        </pc:spChg>
        <pc:spChg chg="mod">
          <ac:chgData name="Tabata Akihiro" userId="dce786f4-e27d-4707-8b5c-462080f533e8" providerId="ADAL" clId="{9ACA870F-BE5F-4094-BB7A-5AB40DA31A74}" dt="2022-12-02T06:05:30.247" v="8152"/>
          <ac:spMkLst>
            <pc:docMk/>
            <pc:sldMk cId="777333658" sldId="423"/>
            <ac:spMk id="3" creationId="{07ECD987-4ED3-7B72-8779-66AF191ED6C8}"/>
          </ac:spMkLst>
        </pc:spChg>
      </pc:sldChg>
      <pc:sldChg chg="addSp delSp modSp new del mod modShow">
        <pc:chgData name="Tabata Akihiro" userId="dce786f4-e27d-4707-8b5c-462080f533e8" providerId="ADAL" clId="{9ACA870F-BE5F-4094-BB7A-5AB40DA31A74}" dt="2022-12-02T16:29:38.364" v="23305" actId="47"/>
        <pc:sldMkLst>
          <pc:docMk/>
          <pc:sldMk cId="2981931172" sldId="424"/>
        </pc:sldMkLst>
        <pc:spChg chg="mod">
          <ac:chgData name="Tabata Akihiro" userId="dce786f4-e27d-4707-8b5c-462080f533e8" providerId="ADAL" clId="{9ACA870F-BE5F-4094-BB7A-5AB40DA31A74}" dt="2022-12-02T15:40:26.577" v="21981"/>
          <ac:spMkLst>
            <pc:docMk/>
            <pc:sldMk cId="2981931172" sldId="424"/>
            <ac:spMk id="2" creationId="{8B4996C9-0618-D49A-EC2D-7C9699B0DA76}"/>
          </ac:spMkLst>
        </pc:spChg>
        <pc:spChg chg="mod">
          <ac:chgData name="Tabata Akihiro" userId="dce786f4-e27d-4707-8b5c-462080f533e8" providerId="ADAL" clId="{9ACA870F-BE5F-4094-BB7A-5AB40DA31A74}" dt="2022-12-02T11:21:29.103" v="20993" actId="113"/>
          <ac:spMkLst>
            <pc:docMk/>
            <pc:sldMk cId="2981931172" sldId="424"/>
            <ac:spMk id="3" creationId="{B2249CFE-69AD-4D71-551C-AD3E6C3958F4}"/>
          </ac:spMkLst>
        </pc:spChg>
        <pc:spChg chg="mod topLvl">
          <ac:chgData name="Tabata Akihiro" userId="dce786f4-e27d-4707-8b5c-462080f533e8" providerId="ADAL" clId="{9ACA870F-BE5F-4094-BB7A-5AB40DA31A74}" dt="2022-12-02T05:03:25.850" v="6746" actId="165"/>
          <ac:spMkLst>
            <pc:docMk/>
            <pc:sldMk cId="2981931172" sldId="424"/>
            <ac:spMk id="10" creationId="{71DF6AEC-5088-5FA3-A525-215EA188F6B3}"/>
          </ac:spMkLst>
        </pc:spChg>
        <pc:spChg chg="mod topLvl">
          <ac:chgData name="Tabata Akihiro" userId="dce786f4-e27d-4707-8b5c-462080f533e8" providerId="ADAL" clId="{9ACA870F-BE5F-4094-BB7A-5AB40DA31A74}" dt="2022-12-02T05:04:33.674" v="6847"/>
          <ac:spMkLst>
            <pc:docMk/>
            <pc:sldMk cId="2981931172" sldId="424"/>
            <ac:spMk id="11" creationId="{C6DA87E9-F41A-8989-7DA6-DD7C268ACE46}"/>
          </ac:spMkLst>
        </pc:spChg>
        <pc:spChg chg="mod topLvl">
          <ac:chgData name="Tabata Akihiro" userId="dce786f4-e27d-4707-8b5c-462080f533e8" providerId="ADAL" clId="{9ACA870F-BE5F-4094-BB7A-5AB40DA31A74}" dt="2022-12-02T05:04:16.175" v="6801" actId="20577"/>
          <ac:spMkLst>
            <pc:docMk/>
            <pc:sldMk cId="2981931172" sldId="424"/>
            <ac:spMk id="12" creationId="{38A78CD5-496A-8053-6A5B-CDE7F3426395}"/>
          </ac:spMkLst>
        </pc:spChg>
        <pc:spChg chg="del mod">
          <ac:chgData name="Tabata Akihiro" userId="dce786f4-e27d-4707-8b5c-462080f533e8" providerId="ADAL" clId="{9ACA870F-BE5F-4094-BB7A-5AB40DA31A74}" dt="2022-12-02T04:54:43.011" v="6489" actId="478"/>
          <ac:spMkLst>
            <pc:docMk/>
            <pc:sldMk cId="2981931172" sldId="424"/>
            <ac:spMk id="14" creationId="{03FBEDD3-71F4-CB63-EED5-691B064742E1}"/>
          </ac:spMkLst>
        </pc:spChg>
        <pc:spChg chg="mod topLvl">
          <ac:chgData name="Tabata Akihiro" userId="dce786f4-e27d-4707-8b5c-462080f533e8" providerId="ADAL" clId="{9ACA870F-BE5F-4094-BB7A-5AB40DA31A74}" dt="2022-12-02T05:03:25.850" v="6746" actId="165"/>
          <ac:spMkLst>
            <pc:docMk/>
            <pc:sldMk cId="2981931172" sldId="424"/>
            <ac:spMk id="16" creationId="{7C1DD389-CC55-8D52-9430-3346776A8885}"/>
          </ac:spMkLst>
        </pc:spChg>
        <pc:spChg chg="mod topLvl">
          <ac:chgData name="Tabata Akihiro" userId="dce786f4-e27d-4707-8b5c-462080f533e8" providerId="ADAL" clId="{9ACA870F-BE5F-4094-BB7A-5AB40DA31A74}" dt="2022-12-02T05:03:25.850" v="6746" actId="165"/>
          <ac:spMkLst>
            <pc:docMk/>
            <pc:sldMk cId="2981931172" sldId="424"/>
            <ac:spMk id="17" creationId="{BA79E3C9-4E23-A46C-15CA-F3C760BE4F00}"/>
          </ac:spMkLst>
        </pc:spChg>
        <pc:spChg chg="del mod">
          <ac:chgData name="Tabata Akihiro" userId="dce786f4-e27d-4707-8b5c-462080f533e8" providerId="ADAL" clId="{9ACA870F-BE5F-4094-BB7A-5AB40DA31A74}" dt="2022-12-02T04:54:49.862" v="6493" actId="478"/>
          <ac:spMkLst>
            <pc:docMk/>
            <pc:sldMk cId="2981931172" sldId="424"/>
            <ac:spMk id="18" creationId="{549B5BA6-E0D1-FC88-DBFF-D48315512E07}"/>
          </ac:spMkLst>
        </pc:spChg>
        <pc:spChg chg="add mod">
          <ac:chgData name="Tabata Akihiro" userId="dce786f4-e27d-4707-8b5c-462080f533e8" providerId="ADAL" clId="{9ACA870F-BE5F-4094-BB7A-5AB40DA31A74}" dt="2022-12-02T04:54:09.960" v="6486" actId="2085"/>
          <ac:spMkLst>
            <pc:docMk/>
            <pc:sldMk cId="2981931172" sldId="424"/>
            <ac:spMk id="21" creationId="{D5FA8A86-2EFD-DD6F-325B-26F766235127}"/>
          </ac:spMkLst>
        </pc:spChg>
        <pc:grpChg chg="add del mod ord">
          <ac:chgData name="Tabata Akihiro" userId="dce786f4-e27d-4707-8b5c-462080f533e8" providerId="ADAL" clId="{9ACA870F-BE5F-4094-BB7A-5AB40DA31A74}" dt="2022-12-02T05:03:25.850" v="6746" actId="165"/>
          <ac:grpSpMkLst>
            <pc:docMk/>
            <pc:sldMk cId="2981931172" sldId="424"/>
            <ac:grpSpMk id="7" creationId="{21E0BAF9-D465-3DD1-A4F2-4F6C098BC657}"/>
          </ac:grpSpMkLst>
        </pc:grpChg>
        <pc:grpChg chg="mod topLvl">
          <ac:chgData name="Tabata Akihiro" userId="dce786f4-e27d-4707-8b5c-462080f533e8" providerId="ADAL" clId="{9ACA870F-BE5F-4094-BB7A-5AB40DA31A74}" dt="2022-12-02T05:03:25.850" v="6746" actId="165"/>
          <ac:grpSpMkLst>
            <pc:docMk/>
            <pc:sldMk cId="2981931172" sldId="424"/>
            <ac:grpSpMk id="15" creationId="{40AA909D-520E-ABE3-B2A5-B83C9AFFA5D3}"/>
          </ac:grpSpMkLst>
        </pc:grpChg>
        <pc:picChg chg="mod topLvl">
          <ac:chgData name="Tabata Akihiro" userId="dce786f4-e27d-4707-8b5c-462080f533e8" providerId="ADAL" clId="{9ACA870F-BE5F-4094-BB7A-5AB40DA31A74}" dt="2022-12-02T05:03:25.850" v="6746" actId="165"/>
          <ac:picMkLst>
            <pc:docMk/>
            <pc:sldMk cId="2981931172" sldId="424"/>
            <ac:picMk id="8" creationId="{1ED6F809-62E3-A13B-2572-5A6B53DD2290}"/>
          </ac:picMkLst>
        </pc:picChg>
        <pc:picChg chg="mod topLvl">
          <ac:chgData name="Tabata Akihiro" userId="dce786f4-e27d-4707-8b5c-462080f533e8" providerId="ADAL" clId="{9ACA870F-BE5F-4094-BB7A-5AB40DA31A74}" dt="2022-12-02T05:03:25.850" v="6746" actId="165"/>
          <ac:picMkLst>
            <pc:docMk/>
            <pc:sldMk cId="2981931172" sldId="424"/>
            <ac:picMk id="9" creationId="{6EC8612A-406D-5A53-FDEB-8B52AD5D9A52}"/>
          </ac:picMkLst>
        </pc:picChg>
        <pc:picChg chg="del mod">
          <ac:chgData name="Tabata Akihiro" userId="dce786f4-e27d-4707-8b5c-462080f533e8" providerId="ADAL" clId="{9ACA870F-BE5F-4094-BB7A-5AB40DA31A74}" dt="2022-12-02T04:54:48.013" v="6492" actId="478"/>
          <ac:picMkLst>
            <pc:docMk/>
            <pc:sldMk cId="2981931172" sldId="424"/>
            <ac:picMk id="13" creationId="{A142DB8A-0BB6-4C37-8376-9E581D9BC373}"/>
          </ac:picMkLst>
        </pc:picChg>
        <pc:picChg chg="mod">
          <ac:chgData name="Tabata Akihiro" userId="dce786f4-e27d-4707-8b5c-462080f533e8" providerId="ADAL" clId="{9ACA870F-BE5F-4094-BB7A-5AB40DA31A74}" dt="2022-12-02T05:03:25.850" v="6746" actId="165"/>
          <ac:picMkLst>
            <pc:docMk/>
            <pc:sldMk cId="2981931172" sldId="424"/>
            <ac:picMk id="19" creationId="{EF2B11BA-511E-BAA0-A31E-53DA7FFF7D2A}"/>
          </ac:picMkLst>
        </pc:picChg>
        <pc:picChg chg="mod">
          <ac:chgData name="Tabata Akihiro" userId="dce786f4-e27d-4707-8b5c-462080f533e8" providerId="ADAL" clId="{9ACA870F-BE5F-4094-BB7A-5AB40DA31A74}" dt="2022-12-02T05:03:25.850" v="6746" actId="165"/>
          <ac:picMkLst>
            <pc:docMk/>
            <pc:sldMk cId="2981931172" sldId="424"/>
            <ac:picMk id="20" creationId="{337340B3-250E-9DCA-7B69-0D4151515B2D}"/>
          </ac:picMkLst>
        </pc:picChg>
      </pc:sldChg>
      <pc:sldChg chg="modSp new del mod">
        <pc:chgData name="Tabata Akihiro" userId="dce786f4-e27d-4707-8b5c-462080f533e8" providerId="ADAL" clId="{9ACA870F-BE5F-4094-BB7A-5AB40DA31A74}" dt="2022-12-02T17:48:03.121" v="26293" actId="47"/>
        <pc:sldMkLst>
          <pc:docMk/>
          <pc:sldMk cId="1085131199" sldId="425"/>
        </pc:sldMkLst>
        <pc:spChg chg="mod">
          <ac:chgData name="Tabata Akihiro" userId="dce786f4-e27d-4707-8b5c-462080f533e8" providerId="ADAL" clId="{9ACA870F-BE5F-4094-BB7A-5AB40DA31A74}" dt="2022-12-01T19:13:31.355" v="3083"/>
          <ac:spMkLst>
            <pc:docMk/>
            <pc:sldMk cId="1085131199" sldId="425"/>
            <ac:spMk id="2" creationId="{7F3A93FC-6535-81C2-3593-0478D3F96BD7}"/>
          </ac:spMkLst>
        </pc:spChg>
        <pc:spChg chg="mod">
          <ac:chgData name="Tabata Akihiro" userId="dce786f4-e27d-4707-8b5c-462080f533e8" providerId="ADAL" clId="{9ACA870F-BE5F-4094-BB7A-5AB40DA31A74}" dt="2022-12-02T15:53:58.452" v="22093" actId="12"/>
          <ac:spMkLst>
            <pc:docMk/>
            <pc:sldMk cId="1085131199" sldId="425"/>
            <ac:spMk id="3" creationId="{57423195-DF8E-E0FF-A874-9FB305CC04F5}"/>
          </ac:spMkLst>
        </pc:spChg>
      </pc:sldChg>
      <pc:sldChg chg="modSp new mod">
        <pc:chgData name="Tabata Akihiro" userId="dce786f4-e27d-4707-8b5c-462080f533e8" providerId="ADAL" clId="{9ACA870F-BE5F-4094-BB7A-5AB40DA31A74}" dt="2022-12-02T18:48:26.306" v="29349"/>
        <pc:sldMkLst>
          <pc:docMk/>
          <pc:sldMk cId="2520270340" sldId="426"/>
        </pc:sldMkLst>
        <pc:spChg chg="mod">
          <ac:chgData name="Tabata Akihiro" userId="dce786f4-e27d-4707-8b5c-462080f533e8" providerId="ADAL" clId="{9ACA870F-BE5F-4094-BB7A-5AB40DA31A74}" dt="2022-12-02T18:03:28.505" v="27616" actId="20577"/>
          <ac:spMkLst>
            <pc:docMk/>
            <pc:sldMk cId="2520270340" sldId="426"/>
            <ac:spMk id="2" creationId="{E40ED4BD-390E-28BC-7B98-89B3FCA1252D}"/>
          </ac:spMkLst>
        </pc:spChg>
        <pc:spChg chg="mod">
          <ac:chgData name="Tabata Akihiro" userId="dce786f4-e27d-4707-8b5c-462080f533e8" providerId="ADAL" clId="{9ACA870F-BE5F-4094-BB7A-5AB40DA31A74}" dt="2022-12-02T18:48:26.306" v="29349"/>
          <ac:spMkLst>
            <pc:docMk/>
            <pc:sldMk cId="2520270340" sldId="426"/>
            <ac:spMk id="3" creationId="{A8E13ADD-5181-3888-8574-380300CED4E4}"/>
          </ac:spMkLst>
        </pc:spChg>
      </pc:sldChg>
      <pc:sldChg chg="modSp new mod">
        <pc:chgData name="Tabata Akihiro" userId="dce786f4-e27d-4707-8b5c-462080f533e8" providerId="ADAL" clId="{9ACA870F-BE5F-4094-BB7A-5AB40DA31A74}" dt="2022-12-02T17:50:21.304" v="26366" actId="20577"/>
        <pc:sldMkLst>
          <pc:docMk/>
          <pc:sldMk cId="1808859541" sldId="427"/>
        </pc:sldMkLst>
        <pc:spChg chg="mod">
          <ac:chgData name="Tabata Akihiro" userId="dce786f4-e27d-4707-8b5c-462080f533e8" providerId="ADAL" clId="{9ACA870F-BE5F-4094-BB7A-5AB40DA31A74}" dt="2022-12-02T04:57:03.772" v="6614"/>
          <ac:spMkLst>
            <pc:docMk/>
            <pc:sldMk cId="1808859541" sldId="427"/>
            <ac:spMk id="2" creationId="{B4F0FC22-8AAE-86B3-1DB9-97385F991AA4}"/>
          </ac:spMkLst>
        </pc:spChg>
        <pc:spChg chg="mod">
          <ac:chgData name="Tabata Akihiro" userId="dce786f4-e27d-4707-8b5c-462080f533e8" providerId="ADAL" clId="{9ACA870F-BE5F-4094-BB7A-5AB40DA31A74}" dt="2022-12-02T17:50:21.304" v="26366" actId="20577"/>
          <ac:spMkLst>
            <pc:docMk/>
            <pc:sldMk cId="1808859541" sldId="427"/>
            <ac:spMk id="3" creationId="{69CE635F-1DCB-4BA8-9489-02C43D76BACD}"/>
          </ac:spMkLst>
        </pc:spChg>
      </pc:sldChg>
      <pc:sldChg chg="modSp new mod">
        <pc:chgData name="Tabata Akihiro" userId="dce786f4-e27d-4707-8b5c-462080f533e8" providerId="ADAL" clId="{9ACA870F-BE5F-4094-BB7A-5AB40DA31A74}" dt="2022-12-02T18:10:00.226" v="28186" actId="20577"/>
        <pc:sldMkLst>
          <pc:docMk/>
          <pc:sldMk cId="3299820363" sldId="428"/>
        </pc:sldMkLst>
        <pc:spChg chg="mod">
          <ac:chgData name="Tabata Akihiro" userId="dce786f4-e27d-4707-8b5c-462080f533e8" providerId="ADAL" clId="{9ACA870F-BE5F-4094-BB7A-5AB40DA31A74}" dt="2022-12-02T04:58:21.169" v="6684" actId="20577"/>
          <ac:spMkLst>
            <pc:docMk/>
            <pc:sldMk cId="3299820363" sldId="428"/>
            <ac:spMk id="2" creationId="{CB932923-1DA6-E2BF-6C5A-6735DA2D21D4}"/>
          </ac:spMkLst>
        </pc:spChg>
        <pc:spChg chg="mod">
          <ac:chgData name="Tabata Akihiro" userId="dce786f4-e27d-4707-8b5c-462080f533e8" providerId="ADAL" clId="{9ACA870F-BE5F-4094-BB7A-5AB40DA31A74}" dt="2022-12-02T18:10:00.226" v="28186" actId="20577"/>
          <ac:spMkLst>
            <pc:docMk/>
            <pc:sldMk cId="3299820363" sldId="428"/>
            <ac:spMk id="3" creationId="{45EE229A-7655-A790-6290-99DC87C49A30}"/>
          </ac:spMkLst>
        </pc:spChg>
      </pc:sldChg>
      <pc:sldChg chg="new del">
        <pc:chgData name="Tabata Akihiro" userId="dce786f4-e27d-4707-8b5c-462080f533e8" providerId="ADAL" clId="{9ACA870F-BE5F-4094-BB7A-5AB40DA31A74}" dt="2022-12-02T15:47:31.052" v="21994" actId="47"/>
        <pc:sldMkLst>
          <pc:docMk/>
          <pc:sldMk cId="1837274881" sldId="429"/>
        </pc:sldMkLst>
      </pc:sldChg>
      <pc:sldChg chg="new del">
        <pc:chgData name="Tabata Akihiro" userId="dce786f4-e27d-4707-8b5c-462080f533e8" providerId="ADAL" clId="{9ACA870F-BE5F-4094-BB7A-5AB40DA31A74}" dt="2022-12-02T17:31:33.748" v="25111" actId="47"/>
        <pc:sldMkLst>
          <pc:docMk/>
          <pc:sldMk cId="3343317663" sldId="430"/>
        </pc:sldMkLst>
      </pc:sldChg>
      <pc:sldChg chg="add del mod modShow">
        <pc:chgData name="Tabata Akihiro" userId="dce786f4-e27d-4707-8b5c-462080f533e8" providerId="ADAL" clId="{9ACA870F-BE5F-4094-BB7A-5AB40DA31A74}" dt="2022-12-02T16:27:35.315" v="23221" actId="47"/>
        <pc:sldMkLst>
          <pc:docMk/>
          <pc:sldMk cId="2851540344" sldId="431"/>
        </pc:sldMkLst>
      </pc:sldChg>
      <pc:sldChg chg="add del mod modShow">
        <pc:chgData name="Tabata Akihiro" userId="dce786f4-e27d-4707-8b5c-462080f533e8" providerId="ADAL" clId="{9ACA870F-BE5F-4094-BB7A-5AB40DA31A74}" dt="2022-12-02T16:27:20.095" v="23220" actId="47"/>
        <pc:sldMkLst>
          <pc:docMk/>
          <pc:sldMk cId="3647787504" sldId="432"/>
        </pc:sldMkLst>
      </pc:sldChg>
      <pc:sldChg chg="addSp delSp modSp add del mod modShow">
        <pc:chgData name="Tabata Akihiro" userId="dce786f4-e27d-4707-8b5c-462080f533e8" providerId="ADAL" clId="{9ACA870F-BE5F-4094-BB7A-5AB40DA31A74}" dt="2022-12-02T17:31:26.570" v="25108" actId="47"/>
        <pc:sldMkLst>
          <pc:docMk/>
          <pc:sldMk cId="4085995486" sldId="433"/>
        </pc:sldMkLst>
        <pc:picChg chg="add del mod">
          <ac:chgData name="Tabata Akihiro" userId="dce786f4-e27d-4707-8b5c-462080f533e8" providerId="ADAL" clId="{9ACA870F-BE5F-4094-BB7A-5AB40DA31A74}" dt="2022-12-02T16:55:19.131" v="23789" actId="21"/>
          <ac:picMkLst>
            <pc:docMk/>
            <pc:sldMk cId="4085995486" sldId="433"/>
            <ac:picMk id="8" creationId="{978FE9C1-7D09-1D1C-33A2-6567F5108D41}"/>
          </ac:picMkLst>
        </pc:picChg>
      </pc:sldChg>
      <pc:sldChg chg="modSp add del mod modShow">
        <pc:chgData name="Tabata Akihiro" userId="dce786f4-e27d-4707-8b5c-462080f533e8" providerId="ADAL" clId="{9ACA870F-BE5F-4094-BB7A-5AB40DA31A74}" dt="2022-12-02T10:58:33.786" v="19327" actId="47"/>
        <pc:sldMkLst>
          <pc:docMk/>
          <pc:sldMk cId="184198379" sldId="434"/>
        </pc:sldMkLst>
        <pc:spChg chg="mod">
          <ac:chgData name="Tabata Akihiro" userId="dce786f4-e27d-4707-8b5c-462080f533e8" providerId="ADAL" clId="{9ACA870F-BE5F-4094-BB7A-5AB40DA31A74}" dt="2022-12-02T03:44:37.643" v="5965" actId="20577"/>
          <ac:spMkLst>
            <pc:docMk/>
            <pc:sldMk cId="184198379" sldId="434"/>
            <ac:spMk id="3" creationId="{07ECD987-4ED3-7B72-8779-66AF191ED6C8}"/>
          </ac:spMkLst>
        </pc:spChg>
      </pc:sldChg>
      <pc:sldChg chg="new del">
        <pc:chgData name="Tabata Akihiro" userId="dce786f4-e27d-4707-8b5c-462080f533e8" providerId="ADAL" clId="{9ACA870F-BE5F-4094-BB7A-5AB40DA31A74}" dt="2022-12-01T19:22:56.593" v="3527" actId="47"/>
        <pc:sldMkLst>
          <pc:docMk/>
          <pc:sldMk cId="1354150079" sldId="435"/>
        </pc:sldMkLst>
      </pc:sldChg>
      <pc:sldChg chg="add del mod ord modShow">
        <pc:chgData name="Tabata Akihiro" userId="dce786f4-e27d-4707-8b5c-462080f533e8" providerId="ADAL" clId="{9ACA870F-BE5F-4094-BB7A-5AB40DA31A74}" dt="2022-12-02T18:17:41.607" v="28253" actId="47"/>
        <pc:sldMkLst>
          <pc:docMk/>
          <pc:sldMk cId="638840796" sldId="436"/>
        </pc:sldMkLst>
      </pc:sldChg>
      <pc:sldChg chg="delSp modSp add del mod ord modShow modNotesTx">
        <pc:chgData name="Tabata Akihiro" userId="dce786f4-e27d-4707-8b5c-462080f533e8" providerId="ADAL" clId="{9ACA870F-BE5F-4094-BB7A-5AB40DA31A74}" dt="2022-12-02T18:20:48.028" v="28292" actId="47"/>
        <pc:sldMkLst>
          <pc:docMk/>
          <pc:sldMk cId="4190582469" sldId="437"/>
        </pc:sldMkLst>
        <pc:spChg chg="mod">
          <ac:chgData name="Tabata Akihiro" userId="dce786f4-e27d-4707-8b5c-462080f533e8" providerId="ADAL" clId="{9ACA870F-BE5F-4094-BB7A-5AB40DA31A74}" dt="2022-12-02T16:17:54.794" v="22805"/>
          <ac:spMkLst>
            <pc:docMk/>
            <pc:sldMk cId="4190582469" sldId="437"/>
            <ac:spMk id="2" creationId="{F1A3B226-59E0-25E1-4D45-5987F479423D}"/>
          </ac:spMkLst>
        </pc:spChg>
        <pc:spChg chg="mod">
          <ac:chgData name="Tabata Akihiro" userId="dce786f4-e27d-4707-8b5c-462080f533e8" providerId="ADAL" clId="{9ACA870F-BE5F-4094-BB7A-5AB40DA31A74}" dt="2022-12-02T16:31:39.327" v="23314"/>
          <ac:spMkLst>
            <pc:docMk/>
            <pc:sldMk cId="4190582469" sldId="437"/>
            <ac:spMk id="3" creationId="{4F7A2601-2D15-2AC5-EAD4-A7A9DF68F69D}"/>
          </ac:spMkLst>
        </pc:spChg>
        <pc:picChg chg="del mod">
          <ac:chgData name="Tabata Akihiro" userId="dce786f4-e27d-4707-8b5c-462080f533e8" providerId="ADAL" clId="{9ACA870F-BE5F-4094-BB7A-5AB40DA31A74}" dt="2022-12-02T16:23:04.555" v="22921" actId="478"/>
          <ac:picMkLst>
            <pc:docMk/>
            <pc:sldMk cId="4190582469" sldId="437"/>
            <ac:picMk id="8" creationId="{1A98A49B-945C-59BF-A570-7E6142271E9E}"/>
          </ac:picMkLst>
        </pc:picChg>
        <pc:picChg chg="del">
          <ac:chgData name="Tabata Akihiro" userId="dce786f4-e27d-4707-8b5c-462080f533e8" providerId="ADAL" clId="{9ACA870F-BE5F-4094-BB7A-5AB40DA31A74}" dt="2022-12-02T16:11:13.323" v="22338" actId="478"/>
          <ac:picMkLst>
            <pc:docMk/>
            <pc:sldMk cId="4190582469" sldId="437"/>
            <ac:picMk id="9" creationId="{5C441865-ECD8-2FDE-D74D-DAA9D0DFB943}"/>
          </ac:picMkLst>
        </pc:picChg>
      </pc:sldChg>
      <pc:sldChg chg="modSp new del mod ord modShow">
        <pc:chgData name="Tabata Akihiro" userId="dce786f4-e27d-4707-8b5c-462080f533e8" providerId="ADAL" clId="{9ACA870F-BE5F-4094-BB7A-5AB40DA31A74}" dt="2022-12-02T10:58:32.471" v="19326" actId="47"/>
        <pc:sldMkLst>
          <pc:docMk/>
          <pc:sldMk cId="2125753983" sldId="438"/>
        </pc:sldMkLst>
        <pc:spChg chg="mod">
          <ac:chgData name="Tabata Akihiro" userId="dce786f4-e27d-4707-8b5c-462080f533e8" providerId="ADAL" clId="{9ACA870F-BE5F-4094-BB7A-5AB40DA31A74}" dt="2022-12-02T02:36:48.468" v="3613"/>
          <ac:spMkLst>
            <pc:docMk/>
            <pc:sldMk cId="2125753983" sldId="438"/>
            <ac:spMk id="2" creationId="{4F08DCEE-5BBD-BB65-A0EA-1134EFF0537C}"/>
          </ac:spMkLst>
        </pc:spChg>
        <pc:spChg chg="mod">
          <ac:chgData name="Tabata Akihiro" userId="dce786f4-e27d-4707-8b5c-462080f533e8" providerId="ADAL" clId="{9ACA870F-BE5F-4094-BB7A-5AB40DA31A74}" dt="2022-12-02T03:43:36.192" v="5939" actId="20577"/>
          <ac:spMkLst>
            <pc:docMk/>
            <pc:sldMk cId="2125753983" sldId="438"/>
            <ac:spMk id="3" creationId="{680A83EA-6570-1E07-3103-7F2CAED2828A}"/>
          </ac:spMkLst>
        </pc:spChg>
      </pc:sldChg>
      <pc:sldChg chg="addSp modSp add del mod ord modShow">
        <pc:chgData name="Tabata Akihiro" userId="dce786f4-e27d-4707-8b5c-462080f533e8" providerId="ADAL" clId="{9ACA870F-BE5F-4094-BB7A-5AB40DA31A74}" dt="2022-12-02T08:37:05.561" v="12924" actId="47"/>
        <pc:sldMkLst>
          <pc:docMk/>
          <pc:sldMk cId="1628552201" sldId="439"/>
        </pc:sldMkLst>
        <pc:spChg chg="mod">
          <ac:chgData name="Tabata Akihiro" userId="dce786f4-e27d-4707-8b5c-462080f533e8" providerId="ADAL" clId="{9ACA870F-BE5F-4094-BB7A-5AB40DA31A74}" dt="2022-12-02T06:51:27.606" v="8909" actId="20577"/>
          <ac:spMkLst>
            <pc:docMk/>
            <pc:sldMk cId="1628552201" sldId="439"/>
            <ac:spMk id="2" creationId="{20359878-3BC0-F97F-FD43-A2D2F8EA5D11}"/>
          </ac:spMkLst>
        </pc:spChg>
        <pc:spChg chg="mod">
          <ac:chgData name="Tabata Akihiro" userId="dce786f4-e27d-4707-8b5c-462080f533e8" providerId="ADAL" clId="{9ACA870F-BE5F-4094-BB7A-5AB40DA31A74}" dt="2022-12-02T07:35:12.827" v="9806" actId="6549"/>
          <ac:spMkLst>
            <pc:docMk/>
            <pc:sldMk cId="1628552201" sldId="439"/>
            <ac:spMk id="3" creationId="{B79F8D6F-0810-F89E-C44F-B12A0D2DBEA2}"/>
          </ac:spMkLst>
        </pc:spChg>
        <pc:spChg chg="mod">
          <ac:chgData name="Tabata Akihiro" userId="dce786f4-e27d-4707-8b5c-462080f533e8" providerId="ADAL" clId="{9ACA870F-BE5F-4094-BB7A-5AB40DA31A74}" dt="2022-12-02T02:55:42.237" v="4098"/>
          <ac:spMkLst>
            <pc:docMk/>
            <pc:sldMk cId="1628552201" sldId="439"/>
            <ac:spMk id="8" creationId="{127FF4E5-9165-7606-1292-7B5D53C95A28}"/>
          </ac:spMkLst>
        </pc:spChg>
        <pc:spChg chg="mod">
          <ac:chgData name="Tabata Akihiro" userId="dce786f4-e27d-4707-8b5c-462080f533e8" providerId="ADAL" clId="{9ACA870F-BE5F-4094-BB7A-5AB40DA31A74}" dt="2022-12-02T07:44:02.496" v="10097" actId="20577"/>
          <ac:spMkLst>
            <pc:docMk/>
            <pc:sldMk cId="1628552201" sldId="439"/>
            <ac:spMk id="9" creationId="{3E1236A8-44EF-0C13-9532-C99B6F166B9A}"/>
          </ac:spMkLst>
        </pc:spChg>
        <pc:grpChg chg="add mod">
          <ac:chgData name="Tabata Akihiro" userId="dce786f4-e27d-4707-8b5c-462080f533e8" providerId="ADAL" clId="{9ACA870F-BE5F-4094-BB7A-5AB40DA31A74}" dt="2022-12-02T02:55:42.237" v="4098"/>
          <ac:grpSpMkLst>
            <pc:docMk/>
            <pc:sldMk cId="1628552201" sldId="439"/>
            <ac:grpSpMk id="7" creationId="{52B75FFB-05A7-1475-9119-B8A874E0D525}"/>
          </ac:grpSpMkLst>
        </pc:grpChg>
      </pc:sldChg>
      <pc:sldChg chg="addSp delSp modSp add del mod ord modShow">
        <pc:chgData name="Tabata Akihiro" userId="dce786f4-e27d-4707-8b5c-462080f533e8" providerId="ADAL" clId="{9ACA870F-BE5F-4094-BB7A-5AB40DA31A74}" dt="2022-12-02T08:17:33.188" v="12257" actId="47"/>
        <pc:sldMkLst>
          <pc:docMk/>
          <pc:sldMk cId="1672234579" sldId="440"/>
        </pc:sldMkLst>
        <pc:spChg chg="mod">
          <ac:chgData name="Tabata Akihiro" userId="dce786f4-e27d-4707-8b5c-462080f533e8" providerId="ADAL" clId="{9ACA870F-BE5F-4094-BB7A-5AB40DA31A74}" dt="2022-12-02T07:44:38.659" v="10111" actId="20577"/>
          <ac:spMkLst>
            <pc:docMk/>
            <pc:sldMk cId="1672234579" sldId="440"/>
            <ac:spMk id="2" creationId="{20359878-3BC0-F97F-FD43-A2D2F8EA5D11}"/>
          </ac:spMkLst>
        </pc:spChg>
        <pc:spChg chg="mod">
          <ac:chgData name="Tabata Akihiro" userId="dce786f4-e27d-4707-8b5c-462080f533e8" providerId="ADAL" clId="{9ACA870F-BE5F-4094-BB7A-5AB40DA31A74}" dt="2022-12-02T08:14:10.178" v="12129"/>
          <ac:spMkLst>
            <pc:docMk/>
            <pc:sldMk cId="1672234579" sldId="440"/>
            <ac:spMk id="3" creationId="{B79F8D6F-0810-F89E-C44F-B12A0D2DBEA2}"/>
          </ac:spMkLst>
        </pc:spChg>
        <pc:spChg chg="mod">
          <ac:chgData name="Tabata Akihiro" userId="dce786f4-e27d-4707-8b5c-462080f533e8" providerId="ADAL" clId="{9ACA870F-BE5F-4094-BB7A-5AB40DA31A74}" dt="2022-12-02T07:55:55.730" v="10685"/>
          <ac:spMkLst>
            <pc:docMk/>
            <pc:sldMk cId="1672234579" sldId="440"/>
            <ac:spMk id="8" creationId="{F28A784B-779B-3769-5487-DDE647B748DD}"/>
          </ac:spMkLst>
        </pc:spChg>
        <pc:spChg chg="mod">
          <ac:chgData name="Tabata Akihiro" userId="dce786f4-e27d-4707-8b5c-462080f533e8" providerId="ADAL" clId="{9ACA870F-BE5F-4094-BB7A-5AB40DA31A74}" dt="2022-12-02T08:12:38.111" v="11913"/>
          <ac:spMkLst>
            <pc:docMk/>
            <pc:sldMk cId="1672234579" sldId="440"/>
            <ac:spMk id="9" creationId="{9A10A69E-C54C-E206-6438-D4C9A9F57AFC}"/>
          </ac:spMkLst>
        </pc:spChg>
        <pc:spChg chg="mod">
          <ac:chgData name="Tabata Akihiro" userId="dce786f4-e27d-4707-8b5c-462080f533e8" providerId="ADAL" clId="{9ACA870F-BE5F-4094-BB7A-5AB40DA31A74}" dt="2022-12-02T07:40:36.404" v="9999" actId="1035"/>
          <ac:spMkLst>
            <pc:docMk/>
            <pc:sldMk cId="1672234579" sldId="440"/>
            <ac:spMk id="12" creationId="{E90BC7B8-0095-B682-A3A8-5664483676E9}"/>
          </ac:spMkLst>
        </pc:spChg>
        <pc:spChg chg="mod">
          <ac:chgData name="Tabata Akihiro" userId="dce786f4-e27d-4707-8b5c-462080f533e8" providerId="ADAL" clId="{9ACA870F-BE5F-4094-BB7A-5AB40DA31A74}" dt="2022-12-02T07:55:48.892" v="10684" actId="6549"/>
          <ac:spMkLst>
            <pc:docMk/>
            <pc:sldMk cId="1672234579" sldId="440"/>
            <ac:spMk id="13" creationId="{6E518FF8-F748-EB64-EE61-65777A071358}"/>
          </ac:spMkLst>
        </pc:spChg>
        <pc:spChg chg="mod">
          <ac:chgData name="Tabata Akihiro" userId="dce786f4-e27d-4707-8b5c-462080f533e8" providerId="ADAL" clId="{9ACA870F-BE5F-4094-BB7A-5AB40DA31A74}" dt="2022-12-02T08:14:35.289" v="12130"/>
          <ac:spMkLst>
            <pc:docMk/>
            <pc:sldMk cId="1672234579" sldId="440"/>
            <ac:spMk id="14" creationId="{A6E21CAD-7245-6674-D4B6-E5F4E9887B33}"/>
          </ac:spMkLst>
        </pc:spChg>
        <pc:spChg chg="mod">
          <ac:chgData name="Tabata Akihiro" userId="dce786f4-e27d-4707-8b5c-462080f533e8" providerId="ADAL" clId="{9ACA870F-BE5F-4094-BB7A-5AB40DA31A74}" dt="2022-12-02T08:14:35.289" v="12130"/>
          <ac:spMkLst>
            <pc:docMk/>
            <pc:sldMk cId="1672234579" sldId="440"/>
            <ac:spMk id="15" creationId="{D66A16F5-7888-4127-B0D7-29147ADA1069}"/>
          </ac:spMkLst>
        </pc:spChg>
        <pc:grpChg chg="add mod">
          <ac:chgData name="Tabata Akihiro" userId="dce786f4-e27d-4707-8b5c-462080f533e8" providerId="ADAL" clId="{9ACA870F-BE5F-4094-BB7A-5AB40DA31A74}" dt="2022-12-02T07:55:55.730" v="10685"/>
          <ac:grpSpMkLst>
            <pc:docMk/>
            <pc:sldMk cId="1672234579" sldId="440"/>
            <ac:grpSpMk id="7" creationId="{85056A4C-78D5-383D-2ACE-5DC852C6D188}"/>
          </ac:grpSpMkLst>
        </pc:grpChg>
        <pc:grpChg chg="add del mod">
          <ac:chgData name="Tabata Akihiro" userId="dce786f4-e27d-4707-8b5c-462080f533e8" providerId="ADAL" clId="{9ACA870F-BE5F-4094-BB7A-5AB40DA31A74}" dt="2022-12-02T08:14:44.827" v="12132" actId="478"/>
          <ac:grpSpMkLst>
            <pc:docMk/>
            <pc:sldMk cId="1672234579" sldId="440"/>
            <ac:grpSpMk id="10" creationId="{47DCF369-5FF8-FABF-0E2F-0FE961E7CD0B}"/>
          </ac:grpSpMkLst>
        </pc:grpChg>
        <pc:grpChg chg="del mod">
          <ac:chgData name="Tabata Akihiro" userId="dce786f4-e27d-4707-8b5c-462080f533e8" providerId="ADAL" clId="{9ACA870F-BE5F-4094-BB7A-5AB40DA31A74}" dt="2022-12-02T07:55:57.276" v="10686" actId="478"/>
          <ac:grpSpMkLst>
            <pc:docMk/>
            <pc:sldMk cId="1672234579" sldId="440"/>
            <ac:grpSpMk id="11" creationId="{5F7435A3-014D-06CA-501D-F77AF0381559}"/>
          </ac:grpSpMkLst>
        </pc:grpChg>
      </pc:sldChg>
      <pc:sldChg chg="addSp delSp modSp add mod ord modShow modNotesTx">
        <pc:chgData name="Tabata Akihiro" userId="dce786f4-e27d-4707-8b5c-462080f533e8" providerId="ADAL" clId="{9ACA870F-BE5F-4094-BB7A-5AB40DA31A74}" dt="2022-12-02T15:17:03.170" v="21542" actId="20577"/>
        <pc:sldMkLst>
          <pc:docMk/>
          <pc:sldMk cId="2219089590" sldId="441"/>
        </pc:sldMkLst>
        <pc:spChg chg="mod">
          <ac:chgData name="Tabata Akihiro" userId="dce786f4-e27d-4707-8b5c-462080f533e8" providerId="ADAL" clId="{9ACA870F-BE5F-4094-BB7A-5AB40DA31A74}" dt="2022-12-02T09:42:53.186" v="14377" actId="20577"/>
          <ac:spMkLst>
            <pc:docMk/>
            <pc:sldMk cId="2219089590" sldId="441"/>
            <ac:spMk id="2" creationId="{20359878-3BC0-F97F-FD43-A2D2F8EA5D11}"/>
          </ac:spMkLst>
        </pc:spChg>
        <pc:spChg chg="mod">
          <ac:chgData name="Tabata Akihiro" userId="dce786f4-e27d-4707-8b5c-462080f533e8" providerId="ADAL" clId="{9ACA870F-BE5F-4094-BB7A-5AB40DA31A74}" dt="2022-12-02T11:20:22.971" v="20991" actId="20577"/>
          <ac:spMkLst>
            <pc:docMk/>
            <pc:sldMk cId="2219089590" sldId="441"/>
            <ac:spMk id="3" creationId="{B79F8D6F-0810-F89E-C44F-B12A0D2DBEA2}"/>
          </ac:spMkLst>
        </pc:spChg>
        <pc:spChg chg="mod">
          <ac:chgData name="Tabata Akihiro" userId="dce786f4-e27d-4707-8b5c-462080f533e8" providerId="ADAL" clId="{9ACA870F-BE5F-4094-BB7A-5AB40DA31A74}" dt="2022-12-02T09:42:35.239" v="14341"/>
          <ac:spMkLst>
            <pc:docMk/>
            <pc:sldMk cId="2219089590" sldId="441"/>
            <ac:spMk id="11" creationId="{30585C0A-B1A7-973C-D404-B645C4F070BE}"/>
          </ac:spMkLst>
        </pc:spChg>
        <pc:spChg chg="mod">
          <ac:chgData name="Tabata Akihiro" userId="dce786f4-e27d-4707-8b5c-462080f533e8" providerId="ADAL" clId="{9ACA870F-BE5F-4094-BB7A-5AB40DA31A74}" dt="2022-12-02T10:38:29.419" v="18129" actId="6549"/>
          <ac:spMkLst>
            <pc:docMk/>
            <pc:sldMk cId="2219089590" sldId="441"/>
            <ac:spMk id="12" creationId="{D8499F49-CB19-B519-F5E2-D4D23E1291A9}"/>
          </ac:spMkLst>
        </pc:spChg>
        <pc:grpChg chg="del">
          <ac:chgData name="Tabata Akihiro" userId="dce786f4-e27d-4707-8b5c-462080f533e8" providerId="ADAL" clId="{9ACA870F-BE5F-4094-BB7A-5AB40DA31A74}" dt="2022-12-02T03:17:11.004" v="4663" actId="478"/>
          <ac:grpSpMkLst>
            <pc:docMk/>
            <pc:sldMk cId="2219089590" sldId="441"/>
            <ac:grpSpMk id="7" creationId="{52B75FFB-05A7-1475-9119-B8A874E0D525}"/>
          </ac:grpSpMkLst>
        </pc:grpChg>
        <pc:grpChg chg="add mod">
          <ac:chgData name="Tabata Akihiro" userId="dce786f4-e27d-4707-8b5c-462080f533e8" providerId="ADAL" clId="{9ACA870F-BE5F-4094-BB7A-5AB40DA31A74}" dt="2022-12-02T09:47:09.566" v="14894" actId="1035"/>
          <ac:grpSpMkLst>
            <pc:docMk/>
            <pc:sldMk cId="2219089590" sldId="441"/>
            <ac:grpSpMk id="10" creationId="{5CE395D3-E64F-4D2F-6B7F-5BF4C37C7C0E}"/>
          </ac:grpSpMkLst>
        </pc:grpChg>
      </pc:sldChg>
      <pc:sldChg chg="addSp delSp modSp add del mod modShow">
        <pc:chgData name="Tabata Akihiro" userId="dce786f4-e27d-4707-8b5c-462080f533e8" providerId="ADAL" clId="{9ACA870F-BE5F-4094-BB7A-5AB40DA31A74}" dt="2022-12-02T08:34:16.794" v="12921" actId="47"/>
        <pc:sldMkLst>
          <pc:docMk/>
          <pc:sldMk cId="4266864311" sldId="442"/>
        </pc:sldMkLst>
        <pc:spChg chg="mod">
          <ac:chgData name="Tabata Akihiro" userId="dce786f4-e27d-4707-8b5c-462080f533e8" providerId="ADAL" clId="{9ACA870F-BE5F-4094-BB7A-5AB40DA31A74}" dt="2022-12-02T05:55:11.326" v="7899"/>
          <ac:spMkLst>
            <pc:docMk/>
            <pc:sldMk cId="4266864311" sldId="442"/>
            <ac:spMk id="2" creationId="{20359878-3BC0-F97F-FD43-A2D2F8EA5D11}"/>
          </ac:spMkLst>
        </pc:spChg>
        <pc:spChg chg="mod">
          <ac:chgData name="Tabata Akihiro" userId="dce786f4-e27d-4707-8b5c-462080f533e8" providerId="ADAL" clId="{9ACA870F-BE5F-4094-BB7A-5AB40DA31A74}" dt="2022-12-02T06:40:30.759" v="8316"/>
          <ac:spMkLst>
            <pc:docMk/>
            <pc:sldMk cId="4266864311" sldId="442"/>
            <ac:spMk id="3" creationId="{B79F8D6F-0810-F89E-C44F-B12A0D2DBEA2}"/>
          </ac:spMkLst>
        </pc:spChg>
        <pc:spChg chg="mod">
          <ac:chgData name="Tabata Akihiro" userId="dce786f4-e27d-4707-8b5c-462080f533e8" providerId="ADAL" clId="{9ACA870F-BE5F-4094-BB7A-5AB40DA31A74}" dt="2022-12-02T03:52:06.224" v="5969"/>
          <ac:spMkLst>
            <pc:docMk/>
            <pc:sldMk cId="4266864311" sldId="442"/>
            <ac:spMk id="8" creationId="{90619ABF-69AB-C6F8-12A4-014C5DF093EB}"/>
          </ac:spMkLst>
        </pc:spChg>
        <pc:spChg chg="mod">
          <ac:chgData name="Tabata Akihiro" userId="dce786f4-e27d-4707-8b5c-462080f533e8" providerId="ADAL" clId="{9ACA870F-BE5F-4094-BB7A-5AB40DA31A74}" dt="2022-12-02T05:55:23.994" v="7925" actId="113"/>
          <ac:spMkLst>
            <pc:docMk/>
            <pc:sldMk cId="4266864311" sldId="442"/>
            <ac:spMk id="9" creationId="{0639F36A-1F25-7478-C7F2-5C87C077BC48}"/>
          </ac:spMkLst>
        </pc:spChg>
        <pc:spChg chg="mod">
          <ac:chgData name="Tabata Akihiro" userId="dce786f4-e27d-4707-8b5c-462080f533e8" providerId="ADAL" clId="{9ACA870F-BE5F-4094-BB7A-5AB40DA31A74}" dt="2022-12-02T03:52:09.590" v="5971"/>
          <ac:spMkLst>
            <pc:docMk/>
            <pc:sldMk cId="4266864311" sldId="442"/>
            <ac:spMk id="11" creationId="{33B9B3E4-9416-469C-6362-4F946FB77575}"/>
          </ac:spMkLst>
        </pc:spChg>
        <pc:spChg chg="mod">
          <ac:chgData name="Tabata Akihiro" userId="dce786f4-e27d-4707-8b5c-462080f533e8" providerId="ADAL" clId="{9ACA870F-BE5F-4094-BB7A-5AB40DA31A74}" dt="2022-12-02T03:52:09.590" v="5971"/>
          <ac:spMkLst>
            <pc:docMk/>
            <pc:sldMk cId="4266864311" sldId="442"/>
            <ac:spMk id="12" creationId="{53ED4D8D-9DBF-41B2-65F4-8C59E5B8E27B}"/>
          </ac:spMkLst>
        </pc:spChg>
        <pc:grpChg chg="add del mod">
          <ac:chgData name="Tabata Akihiro" userId="dce786f4-e27d-4707-8b5c-462080f533e8" providerId="ADAL" clId="{9ACA870F-BE5F-4094-BB7A-5AB40DA31A74}" dt="2022-12-02T04:59:20.090" v="6714" actId="1035"/>
          <ac:grpSpMkLst>
            <pc:docMk/>
            <pc:sldMk cId="4266864311" sldId="442"/>
            <ac:grpSpMk id="7" creationId="{EE71C91A-0A09-62D5-CA99-1BF3FC9815A9}"/>
          </ac:grpSpMkLst>
        </pc:grpChg>
        <pc:grpChg chg="add del mod">
          <ac:chgData name="Tabata Akihiro" userId="dce786f4-e27d-4707-8b5c-462080f533e8" providerId="ADAL" clId="{9ACA870F-BE5F-4094-BB7A-5AB40DA31A74}" dt="2022-12-02T03:52:11.125" v="5972"/>
          <ac:grpSpMkLst>
            <pc:docMk/>
            <pc:sldMk cId="4266864311" sldId="442"/>
            <ac:grpSpMk id="10" creationId="{ECD80A8A-C0C2-E0FD-2464-DF98F505AB9F}"/>
          </ac:grpSpMkLst>
        </pc:grpChg>
      </pc:sldChg>
      <pc:sldChg chg="addSp modSp new del mod modShow">
        <pc:chgData name="Tabata Akihiro" userId="dce786f4-e27d-4707-8b5c-462080f533e8" providerId="ADAL" clId="{9ACA870F-BE5F-4094-BB7A-5AB40DA31A74}" dt="2022-12-02T18:24:50.822" v="28348" actId="47"/>
        <pc:sldMkLst>
          <pc:docMk/>
          <pc:sldMk cId="1410267994" sldId="443"/>
        </pc:sldMkLst>
        <pc:spChg chg="mod">
          <ac:chgData name="Tabata Akihiro" userId="dce786f4-e27d-4707-8b5c-462080f533e8" providerId="ADAL" clId="{9ACA870F-BE5F-4094-BB7A-5AB40DA31A74}" dt="2022-12-02T11:04:51.472" v="19685"/>
          <ac:spMkLst>
            <pc:docMk/>
            <pc:sldMk cId="1410267994" sldId="443"/>
            <ac:spMk id="2" creationId="{29CE609C-C339-20C5-F4A2-3BD1D85E6BC6}"/>
          </ac:spMkLst>
        </pc:spChg>
        <pc:spChg chg="mod">
          <ac:chgData name="Tabata Akihiro" userId="dce786f4-e27d-4707-8b5c-462080f533e8" providerId="ADAL" clId="{9ACA870F-BE5F-4094-BB7A-5AB40DA31A74}" dt="2022-12-02T18:05:42.755" v="27720" actId="20577"/>
          <ac:spMkLst>
            <pc:docMk/>
            <pc:sldMk cId="1410267994" sldId="443"/>
            <ac:spMk id="3" creationId="{716440A7-AC2B-7AD5-79C8-D6B043012F87}"/>
          </ac:spMkLst>
        </pc:spChg>
        <pc:grpChg chg="add mod">
          <ac:chgData name="Tabata Akihiro" userId="dce786f4-e27d-4707-8b5c-462080f533e8" providerId="ADAL" clId="{9ACA870F-BE5F-4094-BB7A-5AB40DA31A74}" dt="2022-12-02T18:05:47.706" v="27721" actId="1076"/>
          <ac:grpSpMkLst>
            <pc:docMk/>
            <pc:sldMk cId="1410267994" sldId="443"/>
            <ac:grpSpMk id="7" creationId="{96ABB6DF-289E-5601-C091-65D8CC0225F1}"/>
          </ac:grpSpMkLst>
        </pc:grpChg>
        <pc:picChg chg="mod">
          <ac:chgData name="Tabata Akihiro" userId="dce786f4-e27d-4707-8b5c-462080f533e8" providerId="ADAL" clId="{9ACA870F-BE5F-4094-BB7A-5AB40DA31A74}" dt="2022-12-02T17:33:10.359" v="25112"/>
          <ac:picMkLst>
            <pc:docMk/>
            <pc:sldMk cId="1410267994" sldId="443"/>
            <ac:picMk id="8" creationId="{D04D67D3-E0B9-6BAB-4B81-76539960962E}"/>
          </ac:picMkLst>
        </pc:picChg>
        <pc:picChg chg="mod">
          <ac:chgData name="Tabata Akihiro" userId="dce786f4-e27d-4707-8b5c-462080f533e8" providerId="ADAL" clId="{9ACA870F-BE5F-4094-BB7A-5AB40DA31A74}" dt="2022-12-02T17:33:10.359" v="25112"/>
          <ac:picMkLst>
            <pc:docMk/>
            <pc:sldMk cId="1410267994" sldId="443"/>
            <ac:picMk id="9" creationId="{CC384CAD-84EC-07FB-4C6E-48DEBE799004}"/>
          </ac:picMkLst>
        </pc:picChg>
      </pc:sldChg>
      <pc:sldChg chg="delSp modSp add del mod modShow">
        <pc:chgData name="Tabata Akihiro" userId="dce786f4-e27d-4707-8b5c-462080f533e8" providerId="ADAL" clId="{9ACA870F-BE5F-4094-BB7A-5AB40DA31A74}" dt="2022-12-02T17:47:59.965" v="26292" actId="47"/>
        <pc:sldMkLst>
          <pc:docMk/>
          <pc:sldMk cId="859690424" sldId="444"/>
        </pc:sldMkLst>
        <pc:spChg chg="mod">
          <ac:chgData name="Tabata Akihiro" userId="dce786f4-e27d-4707-8b5c-462080f533e8" providerId="ADAL" clId="{9ACA870F-BE5F-4094-BB7A-5AB40DA31A74}" dt="2022-12-02T05:47:35.639" v="7435" actId="6549"/>
          <ac:spMkLst>
            <pc:docMk/>
            <pc:sldMk cId="859690424" sldId="444"/>
            <ac:spMk id="2" creationId="{F1A3B226-59E0-25E1-4D45-5987F479423D}"/>
          </ac:spMkLst>
        </pc:spChg>
        <pc:spChg chg="mod">
          <ac:chgData name="Tabata Akihiro" userId="dce786f4-e27d-4707-8b5c-462080f533e8" providerId="ADAL" clId="{9ACA870F-BE5F-4094-BB7A-5AB40DA31A74}" dt="2022-12-02T05:28:43.535" v="7225" actId="20577"/>
          <ac:spMkLst>
            <pc:docMk/>
            <pc:sldMk cId="859690424" sldId="444"/>
            <ac:spMk id="3" creationId="{4F7A2601-2D15-2AC5-EAD4-A7A9DF68F69D}"/>
          </ac:spMkLst>
        </pc:spChg>
        <pc:picChg chg="del">
          <ac:chgData name="Tabata Akihiro" userId="dce786f4-e27d-4707-8b5c-462080f533e8" providerId="ADAL" clId="{9ACA870F-BE5F-4094-BB7A-5AB40DA31A74}" dt="2022-12-02T05:28:39.881" v="7221" actId="478"/>
          <ac:picMkLst>
            <pc:docMk/>
            <pc:sldMk cId="859690424" sldId="444"/>
            <ac:picMk id="11" creationId="{02A8AAAB-F9AB-B0AE-E092-0BFA2F835287}"/>
          </ac:picMkLst>
        </pc:picChg>
      </pc:sldChg>
      <pc:sldChg chg="addSp delSp modSp new del mod ord modShow">
        <pc:chgData name="Tabata Akihiro" userId="dce786f4-e27d-4707-8b5c-462080f533e8" providerId="ADAL" clId="{9ACA870F-BE5F-4094-BB7A-5AB40DA31A74}" dt="2022-12-02T10:53:30.239" v="19116" actId="47"/>
        <pc:sldMkLst>
          <pc:docMk/>
          <pc:sldMk cId="1197653253" sldId="445"/>
        </pc:sldMkLst>
        <pc:spChg chg="mod">
          <ac:chgData name="Tabata Akihiro" userId="dce786f4-e27d-4707-8b5c-462080f533e8" providerId="ADAL" clId="{9ACA870F-BE5F-4094-BB7A-5AB40DA31A74}" dt="2022-12-02T05:51:52.947" v="7525" actId="20577"/>
          <ac:spMkLst>
            <pc:docMk/>
            <pc:sldMk cId="1197653253" sldId="445"/>
            <ac:spMk id="2" creationId="{F3811DC9-341F-BBA0-C54A-088846C033BA}"/>
          </ac:spMkLst>
        </pc:spChg>
        <pc:spChg chg="mod">
          <ac:chgData name="Tabata Akihiro" userId="dce786f4-e27d-4707-8b5c-462080f533e8" providerId="ADAL" clId="{9ACA870F-BE5F-4094-BB7A-5AB40DA31A74}" dt="2022-12-02T10:27:53.428" v="17144"/>
          <ac:spMkLst>
            <pc:docMk/>
            <pc:sldMk cId="1197653253" sldId="445"/>
            <ac:spMk id="3" creationId="{47D7CAC5-DEC9-1CB0-F16F-2672028051A9}"/>
          </ac:spMkLst>
        </pc:spChg>
        <pc:spChg chg="mod">
          <ac:chgData name="Tabata Akihiro" userId="dce786f4-e27d-4707-8b5c-462080f533e8" providerId="ADAL" clId="{9ACA870F-BE5F-4094-BB7A-5AB40DA31A74}" dt="2022-12-02T05:52:49.928" v="7612"/>
          <ac:spMkLst>
            <pc:docMk/>
            <pc:sldMk cId="1197653253" sldId="445"/>
            <ac:spMk id="8" creationId="{ECFD57DC-3F46-16F9-4F8C-DE1D44910128}"/>
          </ac:spMkLst>
        </pc:spChg>
        <pc:spChg chg="mod">
          <ac:chgData name="Tabata Akihiro" userId="dce786f4-e27d-4707-8b5c-462080f533e8" providerId="ADAL" clId="{9ACA870F-BE5F-4094-BB7A-5AB40DA31A74}" dt="2022-12-02T06:05:19.691" v="8134" actId="6549"/>
          <ac:spMkLst>
            <pc:docMk/>
            <pc:sldMk cId="1197653253" sldId="445"/>
            <ac:spMk id="9" creationId="{B1BE8C6E-0D33-BE7D-5D15-C6AA7C55341F}"/>
          </ac:spMkLst>
        </pc:spChg>
        <pc:grpChg chg="add del mod">
          <ac:chgData name="Tabata Akihiro" userId="dce786f4-e27d-4707-8b5c-462080f533e8" providerId="ADAL" clId="{9ACA870F-BE5F-4094-BB7A-5AB40DA31A74}" dt="2022-12-02T08:48:27.759" v="13715" actId="478"/>
          <ac:grpSpMkLst>
            <pc:docMk/>
            <pc:sldMk cId="1197653253" sldId="445"/>
            <ac:grpSpMk id="7" creationId="{DD3FEAC0-92DF-6765-B955-51AF56E16E1A}"/>
          </ac:grpSpMkLst>
        </pc:grpChg>
      </pc:sldChg>
      <pc:sldChg chg="addSp delSp modSp add del mod ord modShow">
        <pc:chgData name="Tabata Akihiro" userId="dce786f4-e27d-4707-8b5c-462080f533e8" providerId="ADAL" clId="{9ACA870F-BE5F-4094-BB7A-5AB40DA31A74}" dt="2022-12-02T18:34:45.082" v="28605" actId="2696"/>
        <pc:sldMkLst>
          <pc:docMk/>
          <pc:sldMk cId="3818982054" sldId="446"/>
        </pc:sldMkLst>
        <pc:spChg chg="mod">
          <ac:chgData name="Tabata Akihiro" userId="dce786f4-e27d-4707-8b5c-462080f533e8" providerId="ADAL" clId="{9ACA870F-BE5F-4094-BB7A-5AB40DA31A74}" dt="2022-12-02T16:18:42.585" v="22825"/>
          <ac:spMkLst>
            <pc:docMk/>
            <pc:sldMk cId="3818982054" sldId="446"/>
            <ac:spMk id="2" creationId="{8B4996C9-0618-D49A-EC2D-7C9699B0DA76}"/>
          </ac:spMkLst>
        </pc:spChg>
        <pc:spChg chg="mod">
          <ac:chgData name="Tabata Akihiro" userId="dce786f4-e27d-4707-8b5c-462080f533e8" providerId="ADAL" clId="{9ACA870F-BE5F-4094-BB7A-5AB40DA31A74}" dt="2022-12-02T17:08:01.329" v="23825"/>
          <ac:spMkLst>
            <pc:docMk/>
            <pc:sldMk cId="3818982054" sldId="446"/>
            <ac:spMk id="3" creationId="{B2249CFE-69AD-4D71-551C-AD3E6C3958F4}"/>
          </ac:spMkLst>
        </pc:spChg>
        <pc:spChg chg="del mod">
          <ac:chgData name="Tabata Akihiro" userId="dce786f4-e27d-4707-8b5c-462080f533e8" providerId="ADAL" clId="{9ACA870F-BE5F-4094-BB7A-5AB40DA31A74}" dt="2022-12-02T06:07:19.915" v="8163" actId="478"/>
          <ac:spMkLst>
            <pc:docMk/>
            <pc:sldMk cId="3818982054" sldId="446"/>
            <ac:spMk id="10" creationId="{71DF6AEC-5088-5FA3-A525-215EA188F6B3}"/>
          </ac:spMkLst>
        </pc:spChg>
        <pc:spChg chg="del mod">
          <ac:chgData name="Tabata Akihiro" userId="dce786f4-e27d-4707-8b5c-462080f533e8" providerId="ADAL" clId="{9ACA870F-BE5F-4094-BB7A-5AB40DA31A74}" dt="2022-12-02T06:07:17.968" v="8162" actId="478"/>
          <ac:spMkLst>
            <pc:docMk/>
            <pc:sldMk cId="3818982054" sldId="446"/>
            <ac:spMk id="11" creationId="{C6DA87E9-F41A-8989-7DA6-DD7C268ACE46}"/>
          </ac:spMkLst>
        </pc:spChg>
        <pc:spChg chg="del">
          <ac:chgData name="Tabata Akihiro" userId="dce786f4-e27d-4707-8b5c-462080f533e8" providerId="ADAL" clId="{9ACA870F-BE5F-4094-BB7A-5AB40DA31A74}" dt="2022-12-02T06:07:24.122" v="8167" actId="478"/>
          <ac:spMkLst>
            <pc:docMk/>
            <pc:sldMk cId="3818982054" sldId="446"/>
            <ac:spMk id="12" creationId="{38A78CD5-496A-8053-6A5B-CDE7F3426395}"/>
          </ac:spMkLst>
        </pc:spChg>
        <pc:spChg chg="add del mod">
          <ac:chgData name="Tabata Akihiro" userId="dce786f4-e27d-4707-8b5c-462080f533e8" providerId="ADAL" clId="{9ACA870F-BE5F-4094-BB7A-5AB40DA31A74}" dt="2022-12-02T16:02:36.044" v="22257"/>
          <ac:spMkLst>
            <pc:docMk/>
            <pc:sldMk cId="3818982054" sldId="446"/>
            <ac:spMk id="14" creationId="{DF413EF9-C6B2-6EEB-048D-C418FB863F2B}"/>
          </ac:spMkLst>
        </pc:spChg>
        <pc:spChg chg="del">
          <ac:chgData name="Tabata Akihiro" userId="dce786f4-e27d-4707-8b5c-462080f533e8" providerId="ADAL" clId="{9ACA870F-BE5F-4094-BB7A-5AB40DA31A74}" dt="2022-12-02T06:07:12.131" v="8157" actId="478"/>
          <ac:spMkLst>
            <pc:docMk/>
            <pc:sldMk cId="3818982054" sldId="446"/>
            <ac:spMk id="16" creationId="{7C1DD389-CC55-8D52-9430-3346776A8885}"/>
          </ac:spMkLst>
        </pc:spChg>
        <pc:spChg chg="del">
          <ac:chgData name="Tabata Akihiro" userId="dce786f4-e27d-4707-8b5c-462080f533e8" providerId="ADAL" clId="{9ACA870F-BE5F-4094-BB7A-5AB40DA31A74}" dt="2022-12-02T06:07:13.331" v="8159" actId="478"/>
          <ac:spMkLst>
            <pc:docMk/>
            <pc:sldMk cId="3818982054" sldId="446"/>
            <ac:spMk id="17" creationId="{BA79E3C9-4E23-A46C-15CA-F3C760BE4F00}"/>
          </ac:spMkLst>
        </pc:spChg>
        <pc:spChg chg="add del mod">
          <ac:chgData name="Tabata Akihiro" userId="dce786f4-e27d-4707-8b5c-462080f533e8" providerId="ADAL" clId="{9ACA870F-BE5F-4094-BB7A-5AB40DA31A74}" dt="2022-12-02T16:02:36.044" v="22257"/>
          <ac:spMkLst>
            <pc:docMk/>
            <pc:sldMk cId="3818982054" sldId="446"/>
            <ac:spMk id="18" creationId="{9A18E376-D4C7-5BCD-3295-3A850B82BEDB}"/>
          </ac:spMkLst>
        </pc:spChg>
        <pc:spChg chg="del">
          <ac:chgData name="Tabata Akihiro" userId="dce786f4-e27d-4707-8b5c-462080f533e8" providerId="ADAL" clId="{9ACA870F-BE5F-4094-BB7A-5AB40DA31A74}" dt="2022-12-02T06:07:08.922" v="8154" actId="478"/>
          <ac:spMkLst>
            <pc:docMk/>
            <pc:sldMk cId="3818982054" sldId="446"/>
            <ac:spMk id="21" creationId="{D5FA8A86-2EFD-DD6F-325B-26F766235127}"/>
          </ac:spMkLst>
        </pc:spChg>
        <pc:spChg chg="add del mod">
          <ac:chgData name="Tabata Akihiro" userId="dce786f4-e27d-4707-8b5c-462080f533e8" providerId="ADAL" clId="{9ACA870F-BE5F-4094-BB7A-5AB40DA31A74}" dt="2022-12-02T16:02:36.044" v="22257"/>
          <ac:spMkLst>
            <pc:docMk/>
            <pc:sldMk cId="3818982054" sldId="446"/>
            <ac:spMk id="22" creationId="{6A390443-3FAF-58F4-52FA-5243F385B3F8}"/>
          </ac:spMkLst>
        </pc:spChg>
        <pc:spChg chg="add del mod">
          <ac:chgData name="Tabata Akihiro" userId="dce786f4-e27d-4707-8b5c-462080f533e8" providerId="ADAL" clId="{9ACA870F-BE5F-4094-BB7A-5AB40DA31A74}" dt="2022-12-02T16:02:36.044" v="22257"/>
          <ac:spMkLst>
            <pc:docMk/>
            <pc:sldMk cId="3818982054" sldId="446"/>
            <ac:spMk id="26" creationId="{19A10BEB-D66E-03AE-CCAD-887E1E3FA454}"/>
          </ac:spMkLst>
        </pc:spChg>
        <pc:spChg chg="add del mod">
          <ac:chgData name="Tabata Akihiro" userId="dce786f4-e27d-4707-8b5c-462080f533e8" providerId="ADAL" clId="{9ACA870F-BE5F-4094-BB7A-5AB40DA31A74}" dt="2022-12-02T16:02:36.044" v="22257"/>
          <ac:spMkLst>
            <pc:docMk/>
            <pc:sldMk cId="3818982054" sldId="446"/>
            <ac:spMk id="27" creationId="{07D53D48-7760-FC55-B960-48EF8C1D78C5}"/>
          </ac:spMkLst>
        </pc:spChg>
        <pc:spChg chg="add del mod">
          <ac:chgData name="Tabata Akihiro" userId="dce786f4-e27d-4707-8b5c-462080f533e8" providerId="ADAL" clId="{9ACA870F-BE5F-4094-BB7A-5AB40DA31A74}" dt="2022-12-02T16:02:35.427" v="22256"/>
          <ac:spMkLst>
            <pc:docMk/>
            <pc:sldMk cId="3818982054" sldId="446"/>
            <ac:spMk id="28" creationId="{50E0C384-4F0C-0A4C-46FC-A3E41C3EA74F}"/>
          </ac:spMkLst>
        </pc:spChg>
        <pc:spChg chg="add mod">
          <ac:chgData name="Tabata Akihiro" userId="dce786f4-e27d-4707-8b5c-462080f533e8" providerId="ADAL" clId="{9ACA870F-BE5F-4094-BB7A-5AB40DA31A74}" dt="2022-12-02T16:23:19.341" v="22925" actId="1076"/>
          <ac:spMkLst>
            <pc:docMk/>
            <pc:sldMk cId="3818982054" sldId="446"/>
            <ac:spMk id="29" creationId="{B2DA465F-346B-FE5F-13CB-29FFE2CC0503}"/>
          </ac:spMkLst>
        </pc:spChg>
        <pc:spChg chg="add mod">
          <ac:chgData name="Tabata Akihiro" userId="dce786f4-e27d-4707-8b5c-462080f533e8" providerId="ADAL" clId="{9ACA870F-BE5F-4094-BB7A-5AB40DA31A74}" dt="2022-12-02T16:24:30.068" v="23046" actId="20577"/>
          <ac:spMkLst>
            <pc:docMk/>
            <pc:sldMk cId="3818982054" sldId="446"/>
            <ac:spMk id="32" creationId="{9CEE5359-A87D-43BE-BF41-6F27C2C3FD13}"/>
          </ac:spMkLst>
        </pc:spChg>
        <pc:spChg chg="add mod">
          <ac:chgData name="Tabata Akihiro" userId="dce786f4-e27d-4707-8b5c-462080f533e8" providerId="ADAL" clId="{9ACA870F-BE5F-4094-BB7A-5AB40DA31A74}" dt="2022-12-02T16:23:30.418" v="22957"/>
          <ac:spMkLst>
            <pc:docMk/>
            <pc:sldMk cId="3818982054" sldId="446"/>
            <ac:spMk id="33" creationId="{E2C04E3B-95F3-FC2C-1B92-A627F13C588E}"/>
          </ac:spMkLst>
        </pc:spChg>
        <pc:spChg chg="add mod">
          <ac:chgData name="Tabata Akihiro" userId="dce786f4-e27d-4707-8b5c-462080f533e8" providerId="ADAL" clId="{9ACA870F-BE5F-4094-BB7A-5AB40DA31A74}" dt="2022-12-02T16:46:57.220" v="23550" actId="6549"/>
          <ac:spMkLst>
            <pc:docMk/>
            <pc:sldMk cId="3818982054" sldId="446"/>
            <ac:spMk id="34" creationId="{274E5877-D369-23DF-6802-EE0F73CB122E}"/>
          </ac:spMkLst>
        </pc:spChg>
        <pc:spChg chg="add mod">
          <ac:chgData name="Tabata Akihiro" userId="dce786f4-e27d-4707-8b5c-462080f533e8" providerId="ADAL" clId="{9ACA870F-BE5F-4094-BB7A-5AB40DA31A74}" dt="2022-12-02T16:23:19.341" v="22925" actId="1076"/>
          <ac:spMkLst>
            <pc:docMk/>
            <pc:sldMk cId="3818982054" sldId="446"/>
            <ac:spMk id="38" creationId="{45D51721-D6A0-4D1D-3CAD-6A79295852C9}"/>
          </ac:spMkLst>
        </pc:spChg>
        <pc:spChg chg="add mod">
          <ac:chgData name="Tabata Akihiro" userId="dce786f4-e27d-4707-8b5c-462080f533e8" providerId="ADAL" clId="{9ACA870F-BE5F-4094-BB7A-5AB40DA31A74}" dt="2022-12-02T16:23:19.341" v="22925" actId="1076"/>
          <ac:spMkLst>
            <pc:docMk/>
            <pc:sldMk cId="3818982054" sldId="446"/>
            <ac:spMk id="39" creationId="{D8FC64E0-130D-5080-803D-E1D8B7171C1E}"/>
          </ac:spMkLst>
        </pc:spChg>
        <pc:grpChg chg="del mod">
          <ac:chgData name="Tabata Akihiro" userId="dce786f4-e27d-4707-8b5c-462080f533e8" providerId="ADAL" clId="{9ACA870F-BE5F-4094-BB7A-5AB40DA31A74}" dt="2022-12-02T06:07:21.462" v="8166" actId="478"/>
          <ac:grpSpMkLst>
            <pc:docMk/>
            <pc:sldMk cId="3818982054" sldId="446"/>
            <ac:grpSpMk id="15" creationId="{40AA909D-520E-ABE3-B2A5-B83C9AFFA5D3}"/>
          </ac:grpSpMkLst>
        </pc:grpChg>
        <pc:grpChg chg="add del mod">
          <ac:chgData name="Tabata Akihiro" userId="dce786f4-e27d-4707-8b5c-462080f533e8" providerId="ADAL" clId="{9ACA870F-BE5F-4094-BB7A-5AB40DA31A74}" dt="2022-12-02T16:02:36.044" v="22257"/>
          <ac:grpSpMkLst>
            <pc:docMk/>
            <pc:sldMk cId="3818982054" sldId="446"/>
            <ac:grpSpMk id="23" creationId="{EC532C51-E920-343C-6DEC-51BCF009B17B}"/>
          </ac:grpSpMkLst>
        </pc:grpChg>
        <pc:grpChg chg="add del mod">
          <ac:chgData name="Tabata Akihiro" userId="dce786f4-e27d-4707-8b5c-462080f533e8" providerId="ADAL" clId="{9ACA870F-BE5F-4094-BB7A-5AB40DA31A74}" dt="2022-12-02T16:23:07.293" v="22923" actId="478"/>
          <ac:grpSpMkLst>
            <pc:docMk/>
            <pc:sldMk cId="3818982054" sldId="446"/>
            <ac:grpSpMk id="35" creationId="{0DCF7A09-7562-0278-D4DA-F58D1A14591A}"/>
          </ac:grpSpMkLst>
        </pc:grpChg>
        <pc:picChg chg="add del mod">
          <ac:chgData name="Tabata Akihiro" userId="dce786f4-e27d-4707-8b5c-462080f533e8" providerId="ADAL" clId="{9ACA870F-BE5F-4094-BB7A-5AB40DA31A74}" dt="2022-12-02T16:02:36.044" v="22257"/>
          <ac:picMkLst>
            <pc:docMk/>
            <pc:sldMk cId="3818982054" sldId="446"/>
            <ac:picMk id="7" creationId="{10FEB61B-82EF-2FED-BBD5-1A39AA940E79}"/>
          </ac:picMkLst>
        </pc:picChg>
        <pc:picChg chg="del">
          <ac:chgData name="Tabata Akihiro" userId="dce786f4-e27d-4707-8b5c-462080f533e8" providerId="ADAL" clId="{9ACA870F-BE5F-4094-BB7A-5AB40DA31A74}" dt="2022-12-02T06:07:20.711" v="8164" actId="478"/>
          <ac:picMkLst>
            <pc:docMk/>
            <pc:sldMk cId="3818982054" sldId="446"/>
            <ac:picMk id="8" creationId="{1ED6F809-62E3-A13B-2572-5A6B53DD2290}"/>
          </ac:picMkLst>
        </pc:picChg>
        <pc:picChg chg="del">
          <ac:chgData name="Tabata Akihiro" userId="dce786f4-e27d-4707-8b5c-462080f533e8" providerId="ADAL" clId="{9ACA870F-BE5F-4094-BB7A-5AB40DA31A74}" dt="2022-12-02T06:07:10.822" v="8155" actId="478"/>
          <ac:picMkLst>
            <pc:docMk/>
            <pc:sldMk cId="3818982054" sldId="446"/>
            <ac:picMk id="9" creationId="{6EC8612A-406D-5A53-FDEB-8B52AD5D9A52}"/>
          </ac:picMkLst>
        </pc:picChg>
        <pc:picChg chg="add del mod">
          <ac:chgData name="Tabata Akihiro" userId="dce786f4-e27d-4707-8b5c-462080f533e8" providerId="ADAL" clId="{9ACA870F-BE5F-4094-BB7A-5AB40DA31A74}" dt="2022-12-02T16:02:36.044" v="22257"/>
          <ac:picMkLst>
            <pc:docMk/>
            <pc:sldMk cId="3818982054" sldId="446"/>
            <ac:picMk id="13" creationId="{BDC95577-0640-6B00-A4F6-B66E02D3D16E}"/>
          </ac:picMkLst>
        </pc:picChg>
        <pc:picChg chg="mod">
          <ac:chgData name="Tabata Akihiro" userId="dce786f4-e27d-4707-8b5c-462080f533e8" providerId="ADAL" clId="{9ACA870F-BE5F-4094-BB7A-5AB40DA31A74}" dt="2022-12-02T16:02:31.234" v="22254"/>
          <ac:picMkLst>
            <pc:docMk/>
            <pc:sldMk cId="3818982054" sldId="446"/>
            <ac:picMk id="24" creationId="{C7FCAF47-ED0F-20AF-FB00-3CD2AD3519AA}"/>
          </ac:picMkLst>
        </pc:picChg>
        <pc:picChg chg="mod">
          <ac:chgData name="Tabata Akihiro" userId="dce786f4-e27d-4707-8b5c-462080f533e8" providerId="ADAL" clId="{9ACA870F-BE5F-4094-BB7A-5AB40DA31A74}" dt="2022-12-02T16:02:31.234" v="22254"/>
          <ac:picMkLst>
            <pc:docMk/>
            <pc:sldMk cId="3818982054" sldId="446"/>
            <ac:picMk id="25" creationId="{DABE576C-7DD8-7B63-E39A-62B1E0534D0A}"/>
          </ac:picMkLst>
        </pc:picChg>
        <pc:picChg chg="add del mod">
          <ac:chgData name="Tabata Akihiro" userId="dce786f4-e27d-4707-8b5c-462080f533e8" providerId="ADAL" clId="{9ACA870F-BE5F-4094-BB7A-5AB40DA31A74}" dt="2022-12-02T16:23:07.879" v="22924" actId="478"/>
          <ac:picMkLst>
            <pc:docMk/>
            <pc:sldMk cId="3818982054" sldId="446"/>
            <ac:picMk id="30" creationId="{C617FE6D-97B8-DF28-EB11-B39414233DB1}"/>
          </ac:picMkLst>
        </pc:picChg>
        <pc:picChg chg="add del mod">
          <ac:chgData name="Tabata Akihiro" userId="dce786f4-e27d-4707-8b5c-462080f533e8" providerId="ADAL" clId="{9ACA870F-BE5F-4094-BB7A-5AB40DA31A74}" dt="2022-12-02T16:23:06.880" v="22922" actId="478"/>
          <ac:picMkLst>
            <pc:docMk/>
            <pc:sldMk cId="3818982054" sldId="446"/>
            <ac:picMk id="31" creationId="{F07958E1-E743-CBED-0D23-208877387FDE}"/>
          </ac:picMkLst>
        </pc:picChg>
        <pc:picChg chg="mod">
          <ac:chgData name="Tabata Akihiro" userId="dce786f4-e27d-4707-8b5c-462080f533e8" providerId="ADAL" clId="{9ACA870F-BE5F-4094-BB7A-5AB40DA31A74}" dt="2022-12-02T16:02:44.563" v="22258"/>
          <ac:picMkLst>
            <pc:docMk/>
            <pc:sldMk cId="3818982054" sldId="446"/>
            <ac:picMk id="36" creationId="{B5B91629-02AA-7C8E-9A34-73F3218F67A0}"/>
          </ac:picMkLst>
        </pc:picChg>
        <pc:picChg chg="mod">
          <ac:chgData name="Tabata Akihiro" userId="dce786f4-e27d-4707-8b5c-462080f533e8" providerId="ADAL" clId="{9ACA870F-BE5F-4094-BB7A-5AB40DA31A74}" dt="2022-12-02T16:02:44.563" v="22258"/>
          <ac:picMkLst>
            <pc:docMk/>
            <pc:sldMk cId="3818982054" sldId="446"/>
            <ac:picMk id="37" creationId="{378B2A5F-2061-FBE2-BAC8-3B2DE12D64F1}"/>
          </ac:picMkLst>
        </pc:picChg>
      </pc:sldChg>
      <pc:sldChg chg="modSp add del mod ord modShow">
        <pc:chgData name="Tabata Akihiro" userId="dce786f4-e27d-4707-8b5c-462080f533e8" providerId="ADAL" clId="{9ACA870F-BE5F-4094-BB7A-5AB40DA31A74}" dt="2022-12-02T08:19:21.644" v="12295" actId="47"/>
        <pc:sldMkLst>
          <pc:docMk/>
          <pc:sldMk cId="2829823391" sldId="447"/>
        </pc:sldMkLst>
        <pc:spChg chg="mod">
          <ac:chgData name="Tabata Akihiro" userId="dce786f4-e27d-4707-8b5c-462080f533e8" providerId="ADAL" clId="{9ACA870F-BE5F-4094-BB7A-5AB40DA31A74}" dt="2022-12-02T07:30:20.582" v="9771"/>
          <ac:spMkLst>
            <pc:docMk/>
            <pc:sldMk cId="2829823391" sldId="447"/>
            <ac:spMk id="3" creationId="{B79F8D6F-0810-F89E-C44F-B12A0D2DBEA2}"/>
          </ac:spMkLst>
        </pc:spChg>
        <pc:spChg chg="mod">
          <ac:chgData name="Tabata Akihiro" userId="dce786f4-e27d-4707-8b5c-462080f533e8" providerId="ADAL" clId="{9ACA870F-BE5F-4094-BB7A-5AB40DA31A74}" dt="2022-12-02T07:19:23.597" v="9148" actId="14100"/>
          <ac:spMkLst>
            <pc:docMk/>
            <pc:sldMk cId="2829823391" sldId="447"/>
            <ac:spMk id="12" creationId="{E90BC7B8-0095-B682-A3A8-5664483676E9}"/>
          </ac:spMkLst>
        </pc:spChg>
        <pc:spChg chg="mod">
          <ac:chgData name="Tabata Akihiro" userId="dce786f4-e27d-4707-8b5c-462080f533e8" providerId="ADAL" clId="{9ACA870F-BE5F-4094-BB7A-5AB40DA31A74}" dt="2022-12-02T07:19:19.404" v="9147" actId="6549"/>
          <ac:spMkLst>
            <pc:docMk/>
            <pc:sldMk cId="2829823391" sldId="447"/>
            <ac:spMk id="13" creationId="{6E518FF8-F748-EB64-EE61-65777A071358}"/>
          </ac:spMkLst>
        </pc:spChg>
        <pc:grpChg chg="mod">
          <ac:chgData name="Tabata Akihiro" userId="dce786f4-e27d-4707-8b5c-462080f533e8" providerId="ADAL" clId="{9ACA870F-BE5F-4094-BB7A-5AB40DA31A74}" dt="2022-12-02T07:19:32.470" v="9200" actId="1036"/>
          <ac:grpSpMkLst>
            <pc:docMk/>
            <pc:sldMk cId="2829823391" sldId="447"/>
            <ac:grpSpMk id="11" creationId="{5F7435A3-014D-06CA-501D-F77AF0381559}"/>
          </ac:grpSpMkLst>
        </pc:grpChg>
      </pc:sldChg>
      <pc:sldChg chg="modSp add del mod ord modShow">
        <pc:chgData name="Tabata Akihiro" userId="dce786f4-e27d-4707-8b5c-462080f533e8" providerId="ADAL" clId="{9ACA870F-BE5F-4094-BB7A-5AB40DA31A74}" dt="2022-12-02T08:19:22.598" v="12296" actId="47"/>
        <pc:sldMkLst>
          <pc:docMk/>
          <pc:sldMk cId="1730304455" sldId="448"/>
        </pc:sldMkLst>
        <pc:spChg chg="mod">
          <ac:chgData name="Tabata Akihiro" userId="dce786f4-e27d-4707-8b5c-462080f533e8" providerId="ADAL" clId="{9ACA870F-BE5F-4094-BB7A-5AB40DA31A74}" dt="2022-12-02T07:33:34.774" v="9780"/>
          <ac:spMkLst>
            <pc:docMk/>
            <pc:sldMk cId="1730304455" sldId="448"/>
            <ac:spMk id="3" creationId="{B79F8D6F-0810-F89E-C44F-B12A0D2DBEA2}"/>
          </ac:spMkLst>
        </pc:spChg>
        <pc:spChg chg="mod">
          <ac:chgData name="Tabata Akihiro" userId="dce786f4-e27d-4707-8b5c-462080f533e8" providerId="ADAL" clId="{9ACA870F-BE5F-4094-BB7A-5AB40DA31A74}" dt="2022-12-02T07:20:17.524" v="9211" actId="20577"/>
          <ac:spMkLst>
            <pc:docMk/>
            <pc:sldMk cId="1730304455" sldId="448"/>
            <ac:spMk id="9" creationId="{3E1236A8-44EF-0C13-9532-C99B6F166B9A}"/>
          </ac:spMkLst>
        </pc:spChg>
      </pc:sldChg>
      <pc:sldChg chg="add del mod ord modShow">
        <pc:chgData name="Tabata Akihiro" userId="dce786f4-e27d-4707-8b5c-462080f533e8" providerId="ADAL" clId="{9ACA870F-BE5F-4094-BB7A-5AB40DA31A74}" dt="2022-12-02T08:19:15.509" v="12294" actId="47"/>
        <pc:sldMkLst>
          <pc:docMk/>
          <pc:sldMk cId="2137474366" sldId="449"/>
        </pc:sldMkLst>
      </pc:sldChg>
      <pc:sldChg chg="addSp delSp modSp add del mod modShow">
        <pc:chgData name="Tabata Akihiro" userId="dce786f4-e27d-4707-8b5c-462080f533e8" providerId="ADAL" clId="{9ACA870F-BE5F-4094-BB7A-5AB40DA31A74}" dt="2022-12-02T10:58:27.714" v="19324" actId="47"/>
        <pc:sldMkLst>
          <pc:docMk/>
          <pc:sldMk cId="2717207863" sldId="450"/>
        </pc:sldMkLst>
        <pc:spChg chg="mod">
          <ac:chgData name="Tabata Akihiro" userId="dce786f4-e27d-4707-8b5c-462080f533e8" providerId="ADAL" clId="{9ACA870F-BE5F-4094-BB7A-5AB40DA31A74}" dt="2022-12-02T07:44:41.806" v="10113" actId="20577"/>
          <ac:spMkLst>
            <pc:docMk/>
            <pc:sldMk cId="2717207863" sldId="450"/>
            <ac:spMk id="2" creationId="{20359878-3BC0-F97F-FD43-A2D2F8EA5D11}"/>
          </ac:spMkLst>
        </pc:spChg>
        <pc:spChg chg="mod">
          <ac:chgData name="Tabata Akihiro" userId="dce786f4-e27d-4707-8b5c-462080f533e8" providerId="ADAL" clId="{9ACA870F-BE5F-4094-BB7A-5AB40DA31A74}" dt="2022-12-02T08:46:34.604" v="13686" actId="6549"/>
          <ac:spMkLst>
            <pc:docMk/>
            <pc:sldMk cId="2717207863" sldId="450"/>
            <ac:spMk id="3" creationId="{B79F8D6F-0810-F89E-C44F-B12A0D2DBEA2}"/>
          </ac:spMkLst>
        </pc:spChg>
        <pc:spChg chg="mod">
          <ac:chgData name="Tabata Akihiro" userId="dce786f4-e27d-4707-8b5c-462080f533e8" providerId="ADAL" clId="{9ACA870F-BE5F-4094-BB7A-5AB40DA31A74}" dt="2022-12-02T08:09:57.962" v="11488" actId="20577"/>
          <ac:spMkLst>
            <pc:docMk/>
            <pc:sldMk cId="2717207863" sldId="450"/>
            <ac:spMk id="9" creationId="{0639F36A-1F25-7478-C7F2-5C87C077BC48}"/>
          </ac:spMkLst>
        </pc:spChg>
        <pc:spChg chg="add del mod topLvl">
          <ac:chgData name="Tabata Akihiro" userId="dce786f4-e27d-4707-8b5c-462080f533e8" providerId="ADAL" clId="{9ACA870F-BE5F-4094-BB7A-5AB40DA31A74}" dt="2022-12-02T08:22:22.880" v="12451" actId="478"/>
          <ac:spMkLst>
            <pc:docMk/>
            <pc:sldMk cId="2717207863" sldId="450"/>
            <ac:spMk id="11" creationId="{48CA1AF3-392D-57B4-9C69-234FB2C04470}"/>
          </ac:spMkLst>
        </pc:spChg>
        <pc:spChg chg="mod topLvl">
          <ac:chgData name="Tabata Akihiro" userId="dce786f4-e27d-4707-8b5c-462080f533e8" providerId="ADAL" clId="{9ACA870F-BE5F-4094-BB7A-5AB40DA31A74}" dt="2022-12-02T08:22:22.880" v="12451" actId="478"/>
          <ac:spMkLst>
            <pc:docMk/>
            <pc:sldMk cId="2717207863" sldId="450"/>
            <ac:spMk id="12" creationId="{B9A606CB-B09A-9AF7-38F8-84CF8AC6D9EA}"/>
          </ac:spMkLst>
        </pc:spChg>
        <pc:spChg chg="mod">
          <ac:chgData name="Tabata Akihiro" userId="dce786f4-e27d-4707-8b5c-462080f533e8" providerId="ADAL" clId="{9ACA870F-BE5F-4094-BB7A-5AB40DA31A74}" dt="2022-12-02T08:27:25.981" v="12635"/>
          <ac:spMkLst>
            <pc:docMk/>
            <pc:sldMk cId="2717207863" sldId="450"/>
            <ac:spMk id="14" creationId="{EDDE1CED-D019-C652-B4AA-265DD16FF3C6}"/>
          </ac:spMkLst>
        </pc:spChg>
        <pc:spChg chg="mod">
          <ac:chgData name="Tabata Akihiro" userId="dce786f4-e27d-4707-8b5c-462080f533e8" providerId="ADAL" clId="{9ACA870F-BE5F-4094-BB7A-5AB40DA31A74}" dt="2022-12-02T08:28:01.703" v="12748"/>
          <ac:spMkLst>
            <pc:docMk/>
            <pc:sldMk cId="2717207863" sldId="450"/>
            <ac:spMk id="15" creationId="{D4448E68-D256-B89F-502F-50C39F5158A2}"/>
          </ac:spMkLst>
        </pc:spChg>
        <pc:spChg chg="mod">
          <ac:chgData name="Tabata Akihiro" userId="dce786f4-e27d-4707-8b5c-462080f533e8" providerId="ADAL" clId="{9ACA870F-BE5F-4094-BB7A-5AB40DA31A74}" dt="2022-12-02T08:54:48.846" v="13980"/>
          <ac:spMkLst>
            <pc:docMk/>
            <pc:sldMk cId="2717207863" sldId="450"/>
            <ac:spMk id="17" creationId="{9C6B3D1E-ABD9-32C9-1932-8FCE09DF0E25}"/>
          </ac:spMkLst>
        </pc:spChg>
        <pc:spChg chg="mod">
          <ac:chgData name="Tabata Akihiro" userId="dce786f4-e27d-4707-8b5c-462080f533e8" providerId="ADAL" clId="{9ACA870F-BE5F-4094-BB7A-5AB40DA31A74}" dt="2022-12-02T08:54:53.802" v="13988"/>
          <ac:spMkLst>
            <pc:docMk/>
            <pc:sldMk cId="2717207863" sldId="450"/>
            <ac:spMk id="18" creationId="{C002699E-E027-109C-F48B-A1D4404F591A}"/>
          </ac:spMkLst>
        </pc:spChg>
        <pc:spChg chg="mod">
          <ac:chgData name="Tabata Akihiro" userId="dce786f4-e27d-4707-8b5c-462080f533e8" providerId="ADAL" clId="{9ACA870F-BE5F-4094-BB7A-5AB40DA31A74}" dt="2022-12-02T09:53:46.862" v="15203"/>
          <ac:spMkLst>
            <pc:docMk/>
            <pc:sldMk cId="2717207863" sldId="450"/>
            <ac:spMk id="20" creationId="{34D7335E-547C-A4D9-7916-ADDCE73028BC}"/>
          </ac:spMkLst>
        </pc:spChg>
        <pc:spChg chg="mod">
          <ac:chgData name="Tabata Akihiro" userId="dce786f4-e27d-4707-8b5c-462080f533e8" providerId="ADAL" clId="{9ACA870F-BE5F-4094-BB7A-5AB40DA31A74}" dt="2022-12-02T09:53:46.862" v="15203"/>
          <ac:spMkLst>
            <pc:docMk/>
            <pc:sldMk cId="2717207863" sldId="450"/>
            <ac:spMk id="21" creationId="{7DE9E06E-079D-D129-86BE-512865956B7F}"/>
          </ac:spMkLst>
        </pc:spChg>
        <pc:grpChg chg="del">
          <ac:chgData name="Tabata Akihiro" userId="dce786f4-e27d-4707-8b5c-462080f533e8" providerId="ADAL" clId="{9ACA870F-BE5F-4094-BB7A-5AB40DA31A74}" dt="2022-12-02T08:10:17.840" v="11489" actId="478"/>
          <ac:grpSpMkLst>
            <pc:docMk/>
            <pc:sldMk cId="2717207863" sldId="450"/>
            <ac:grpSpMk id="7" creationId="{EE71C91A-0A09-62D5-CA99-1BF3FC9815A9}"/>
          </ac:grpSpMkLst>
        </pc:grpChg>
        <pc:grpChg chg="add del mod">
          <ac:chgData name="Tabata Akihiro" userId="dce786f4-e27d-4707-8b5c-462080f533e8" providerId="ADAL" clId="{9ACA870F-BE5F-4094-BB7A-5AB40DA31A74}" dt="2022-12-02T08:22:26.512" v="12452" actId="478"/>
          <ac:grpSpMkLst>
            <pc:docMk/>
            <pc:sldMk cId="2717207863" sldId="450"/>
            <ac:grpSpMk id="10" creationId="{7C9B92AD-B8C9-13B6-ECBB-33C9BDB7204C}"/>
          </ac:grpSpMkLst>
        </pc:grpChg>
        <pc:grpChg chg="add del mod">
          <ac:chgData name="Tabata Akihiro" userId="dce786f4-e27d-4707-8b5c-462080f533e8" providerId="ADAL" clId="{9ACA870F-BE5F-4094-BB7A-5AB40DA31A74}" dt="2022-12-02T08:43:50.043" v="13595" actId="478"/>
          <ac:grpSpMkLst>
            <pc:docMk/>
            <pc:sldMk cId="2717207863" sldId="450"/>
            <ac:grpSpMk id="13" creationId="{BBA677C1-224E-7339-8008-14FA56367041}"/>
          </ac:grpSpMkLst>
        </pc:grpChg>
        <pc:grpChg chg="add mod">
          <ac:chgData name="Tabata Akihiro" userId="dce786f4-e27d-4707-8b5c-462080f533e8" providerId="ADAL" clId="{9ACA870F-BE5F-4094-BB7A-5AB40DA31A74}" dt="2022-12-02T08:54:48.846" v="13980"/>
          <ac:grpSpMkLst>
            <pc:docMk/>
            <pc:sldMk cId="2717207863" sldId="450"/>
            <ac:grpSpMk id="16" creationId="{1C283670-0A24-A75D-F261-FD848E864AAA}"/>
          </ac:grpSpMkLst>
        </pc:grpChg>
        <pc:grpChg chg="add del mod">
          <ac:chgData name="Tabata Akihiro" userId="dce786f4-e27d-4707-8b5c-462080f533e8" providerId="ADAL" clId="{9ACA870F-BE5F-4094-BB7A-5AB40DA31A74}" dt="2022-12-02T09:53:50.050" v="15204"/>
          <ac:grpSpMkLst>
            <pc:docMk/>
            <pc:sldMk cId="2717207863" sldId="450"/>
            <ac:grpSpMk id="19" creationId="{71E1E975-345C-C5F4-C8B3-945D97140FDA}"/>
          </ac:grpSpMkLst>
        </pc:grpChg>
      </pc:sldChg>
      <pc:sldChg chg="delSp modSp add del mod">
        <pc:chgData name="Tabata Akihiro" userId="dce786f4-e27d-4707-8b5c-462080f533e8" providerId="ADAL" clId="{9ACA870F-BE5F-4094-BB7A-5AB40DA31A74}" dt="2022-12-02T10:58:26.807" v="19323" actId="47"/>
        <pc:sldMkLst>
          <pc:docMk/>
          <pc:sldMk cId="1951020063" sldId="451"/>
        </pc:sldMkLst>
        <pc:spChg chg="mod">
          <ac:chgData name="Tabata Akihiro" userId="dce786f4-e27d-4707-8b5c-462080f533e8" providerId="ADAL" clId="{9ACA870F-BE5F-4094-BB7A-5AB40DA31A74}" dt="2022-12-02T08:45:29.209" v="13661"/>
          <ac:spMkLst>
            <pc:docMk/>
            <pc:sldMk cId="1951020063" sldId="451"/>
            <ac:spMk id="3" creationId="{B79F8D6F-0810-F89E-C44F-B12A0D2DBEA2}"/>
          </ac:spMkLst>
        </pc:spChg>
        <pc:spChg chg="mod">
          <ac:chgData name="Tabata Akihiro" userId="dce786f4-e27d-4707-8b5c-462080f533e8" providerId="ADAL" clId="{9ACA870F-BE5F-4094-BB7A-5AB40DA31A74}" dt="2022-12-02T08:15:24.587" v="12173" actId="6549"/>
          <ac:spMkLst>
            <pc:docMk/>
            <pc:sldMk cId="1951020063" sldId="451"/>
            <ac:spMk id="15" creationId="{D66A16F5-7888-4127-B0D7-29147ADA1069}"/>
          </ac:spMkLst>
        </pc:spChg>
        <pc:grpChg chg="del">
          <ac:chgData name="Tabata Akihiro" userId="dce786f4-e27d-4707-8b5c-462080f533e8" providerId="ADAL" clId="{9ACA870F-BE5F-4094-BB7A-5AB40DA31A74}" dt="2022-12-02T08:14:50.836" v="12134" actId="478"/>
          <ac:grpSpMkLst>
            <pc:docMk/>
            <pc:sldMk cId="1951020063" sldId="451"/>
            <ac:grpSpMk id="7" creationId="{85056A4C-78D5-383D-2ACE-5DC852C6D188}"/>
          </ac:grpSpMkLst>
        </pc:grpChg>
        <pc:grpChg chg="mod">
          <ac:chgData name="Tabata Akihiro" userId="dce786f4-e27d-4707-8b5c-462080f533e8" providerId="ADAL" clId="{9ACA870F-BE5F-4094-BB7A-5AB40DA31A74}" dt="2022-12-02T08:16:10.684" v="12249" actId="1035"/>
          <ac:grpSpMkLst>
            <pc:docMk/>
            <pc:sldMk cId="1951020063" sldId="451"/>
            <ac:grpSpMk id="10" creationId="{47DCF369-5FF8-FABF-0E2F-0FE961E7CD0B}"/>
          </ac:grpSpMkLst>
        </pc:grpChg>
      </pc:sldChg>
      <pc:sldChg chg="add del">
        <pc:chgData name="Tabata Akihiro" userId="dce786f4-e27d-4707-8b5c-462080f533e8" providerId="ADAL" clId="{9ACA870F-BE5F-4094-BB7A-5AB40DA31A74}" dt="2022-12-02T08:46:50.390" v="13714" actId="47"/>
        <pc:sldMkLst>
          <pc:docMk/>
          <pc:sldMk cId="1205860300" sldId="452"/>
        </pc:sldMkLst>
      </pc:sldChg>
      <pc:sldChg chg="add del">
        <pc:chgData name="Tabata Akihiro" userId="dce786f4-e27d-4707-8b5c-462080f533e8" providerId="ADAL" clId="{9ACA870F-BE5F-4094-BB7A-5AB40DA31A74}" dt="2022-12-02T08:32:01.273" v="12749" actId="47"/>
        <pc:sldMkLst>
          <pc:docMk/>
          <pc:sldMk cId="1715859233" sldId="452"/>
        </pc:sldMkLst>
      </pc:sldChg>
      <pc:sldChg chg="add del">
        <pc:chgData name="Tabata Akihiro" userId="dce786f4-e27d-4707-8b5c-462080f533e8" providerId="ADAL" clId="{9ACA870F-BE5F-4094-BB7A-5AB40DA31A74}" dt="2022-12-02T10:58:31.010" v="19325" actId="47"/>
        <pc:sldMkLst>
          <pc:docMk/>
          <pc:sldMk cId="4267457340" sldId="452"/>
        </pc:sldMkLst>
      </pc:sldChg>
      <pc:sldChg chg="add del mod modShow">
        <pc:chgData name="Tabata Akihiro" userId="dce786f4-e27d-4707-8b5c-462080f533e8" providerId="ADAL" clId="{9ACA870F-BE5F-4094-BB7A-5AB40DA31A74}" dt="2022-12-02T10:53:40.332" v="19117" actId="47"/>
        <pc:sldMkLst>
          <pc:docMk/>
          <pc:sldMk cId="740244693" sldId="453"/>
        </pc:sldMkLst>
      </pc:sldChg>
      <pc:sldChg chg="addSp delSp modSp add del mod modShow">
        <pc:chgData name="Tabata Akihiro" userId="dce786f4-e27d-4707-8b5c-462080f533e8" providerId="ADAL" clId="{9ACA870F-BE5F-4094-BB7A-5AB40DA31A74}" dt="2022-12-02T10:51:45.696" v="19080" actId="47"/>
        <pc:sldMkLst>
          <pc:docMk/>
          <pc:sldMk cId="2925607103" sldId="454"/>
        </pc:sldMkLst>
        <pc:spChg chg="mod">
          <ac:chgData name="Tabata Akihiro" userId="dce786f4-e27d-4707-8b5c-462080f533e8" providerId="ADAL" clId="{9ACA870F-BE5F-4094-BB7A-5AB40DA31A74}" dt="2022-12-02T09:42:58.803" v="14384" actId="20577"/>
          <ac:spMkLst>
            <pc:docMk/>
            <pc:sldMk cId="2925607103" sldId="454"/>
            <ac:spMk id="2" creationId="{20359878-3BC0-F97F-FD43-A2D2F8EA5D11}"/>
          </ac:spMkLst>
        </pc:spChg>
        <pc:spChg chg="mod">
          <ac:chgData name="Tabata Akihiro" userId="dce786f4-e27d-4707-8b5c-462080f533e8" providerId="ADAL" clId="{9ACA870F-BE5F-4094-BB7A-5AB40DA31A74}" dt="2022-12-02T10:27:16.218" v="17118"/>
          <ac:spMkLst>
            <pc:docMk/>
            <pc:sldMk cId="2925607103" sldId="454"/>
            <ac:spMk id="3" creationId="{B79F8D6F-0810-F89E-C44F-B12A0D2DBEA2}"/>
          </ac:spMkLst>
        </pc:spChg>
        <pc:spChg chg="mod">
          <ac:chgData name="Tabata Akihiro" userId="dce786f4-e27d-4707-8b5c-462080f533e8" providerId="ADAL" clId="{9ACA870F-BE5F-4094-BB7A-5AB40DA31A74}" dt="2022-12-02T09:46:31.801" v="14734"/>
          <ac:spMkLst>
            <pc:docMk/>
            <pc:sldMk cId="2925607103" sldId="454"/>
            <ac:spMk id="8" creationId="{D5C7A81F-A250-780E-BF7E-00B28C947825}"/>
          </ac:spMkLst>
        </pc:spChg>
        <pc:spChg chg="mod">
          <ac:chgData name="Tabata Akihiro" userId="dce786f4-e27d-4707-8b5c-462080f533e8" providerId="ADAL" clId="{9ACA870F-BE5F-4094-BB7A-5AB40DA31A74}" dt="2022-12-02T09:53:18.030" v="15202" actId="20577"/>
          <ac:spMkLst>
            <pc:docMk/>
            <pc:sldMk cId="2925607103" sldId="454"/>
            <ac:spMk id="9" creationId="{22322529-A626-6744-46D3-74F721AFC4F8}"/>
          </ac:spMkLst>
        </pc:spChg>
        <pc:spChg chg="mod">
          <ac:chgData name="Tabata Akihiro" userId="dce786f4-e27d-4707-8b5c-462080f533e8" providerId="ADAL" clId="{9ACA870F-BE5F-4094-BB7A-5AB40DA31A74}" dt="2022-12-02T09:53:53.304" v="15205"/>
          <ac:spMkLst>
            <pc:docMk/>
            <pc:sldMk cId="2925607103" sldId="454"/>
            <ac:spMk id="11" creationId="{EDBACCB7-1D99-E266-8E6B-0A2DD58E2141}"/>
          </ac:spMkLst>
        </pc:spChg>
        <pc:spChg chg="mod">
          <ac:chgData name="Tabata Akihiro" userId="dce786f4-e27d-4707-8b5c-462080f533e8" providerId="ADAL" clId="{9ACA870F-BE5F-4094-BB7A-5AB40DA31A74}" dt="2022-12-02T09:53:53.304" v="15205"/>
          <ac:spMkLst>
            <pc:docMk/>
            <pc:sldMk cId="2925607103" sldId="454"/>
            <ac:spMk id="12" creationId="{2BE266C9-5308-300D-B12F-E03E310F39EB}"/>
          </ac:spMkLst>
        </pc:spChg>
        <pc:spChg chg="del mod topLvl">
          <ac:chgData name="Tabata Akihiro" userId="dce786f4-e27d-4707-8b5c-462080f533e8" providerId="ADAL" clId="{9ACA870F-BE5F-4094-BB7A-5AB40DA31A74}" dt="2022-12-02T10:13:50.621" v="16449" actId="478"/>
          <ac:spMkLst>
            <pc:docMk/>
            <pc:sldMk cId="2925607103" sldId="454"/>
            <ac:spMk id="14" creationId="{E8A45D5F-E5DE-6226-8992-2FE106B81C5D}"/>
          </ac:spMkLst>
        </pc:spChg>
        <pc:spChg chg="del mod topLvl">
          <ac:chgData name="Tabata Akihiro" userId="dce786f4-e27d-4707-8b5c-462080f533e8" providerId="ADAL" clId="{9ACA870F-BE5F-4094-BB7A-5AB40DA31A74}" dt="2022-12-02T10:13:53.033" v="16450" actId="478"/>
          <ac:spMkLst>
            <pc:docMk/>
            <pc:sldMk cId="2925607103" sldId="454"/>
            <ac:spMk id="15" creationId="{C63045ED-782E-9C38-5CA7-CC2551E9D82D}"/>
          </ac:spMkLst>
        </pc:spChg>
        <pc:spChg chg="mod">
          <ac:chgData name="Tabata Akihiro" userId="dce786f4-e27d-4707-8b5c-462080f533e8" providerId="ADAL" clId="{9ACA870F-BE5F-4094-BB7A-5AB40DA31A74}" dt="2022-12-02T10:13:40.022" v="16443"/>
          <ac:spMkLst>
            <pc:docMk/>
            <pc:sldMk cId="2925607103" sldId="454"/>
            <ac:spMk id="17" creationId="{D9FC705F-8A0F-D427-DFC1-2A778D164058}"/>
          </ac:spMkLst>
        </pc:spChg>
        <pc:spChg chg="mod">
          <ac:chgData name="Tabata Akihiro" userId="dce786f4-e27d-4707-8b5c-462080f533e8" providerId="ADAL" clId="{9ACA870F-BE5F-4094-BB7A-5AB40DA31A74}" dt="2022-12-02T10:13:48.044" v="16448"/>
          <ac:spMkLst>
            <pc:docMk/>
            <pc:sldMk cId="2925607103" sldId="454"/>
            <ac:spMk id="18" creationId="{EB07C7FE-9853-0DE6-7343-9EBFD2967EA9}"/>
          </ac:spMkLst>
        </pc:spChg>
        <pc:grpChg chg="add del mod">
          <ac:chgData name="Tabata Akihiro" userId="dce786f4-e27d-4707-8b5c-462080f533e8" providerId="ADAL" clId="{9ACA870F-BE5F-4094-BB7A-5AB40DA31A74}" dt="2022-12-02T09:54:15.749" v="15214" actId="478"/>
          <ac:grpSpMkLst>
            <pc:docMk/>
            <pc:sldMk cId="2925607103" sldId="454"/>
            <ac:grpSpMk id="7" creationId="{B41CF6CA-2C0F-39DE-BE95-9275F1C18CD9}"/>
          </ac:grpSpMkLst>
        </pc:grpChg>
        <pc:grpChg chg="add del mod">
          <ac:chgData name="Tabata Akihiro" userId="dce786f4-e27d-4707-8b5c-462080f533e8" providerId="ADAL" clId="{9ACA870F-BE5F-4094-BB7A-5AB40DA31A74}" dt="2022-12-02T09:53:58.176" v="15206"/>
          <ac:grpSpMkLst>
            <pc:docMk/>
            <pc:sldMk cId="2925607103" sldId="454"/>
            <ac:grpSpMk id="10" creationId="{62A2AF67-AC11-DD9F-CABC-581442154B2C}"/>
          </ac:grpSpMkLst>
        </pc:grpChg>
        <pc:grpChg chg="add del mod">
          <ac:chgData name="Tabata Akihiro" userId="dce786f4-e27d-4707-8b5c-462080f533e8" providerId="ADAL" clId="{9ACA870F-BE5F-4094-BB7A-5AB40DA31A74}" dt="2022-12-02T10:13:50.621" v="16449" actId="478"/>
          <ac:grpSpMkLst>
            <pc:docMk/>
            <pc:sldMk cId="2925607103" sldId="454"/>
            <ac:grpSpMk id="13" creationId="{2F03D54A-7F0A-FFAD-FD5A-E986A28AC4F0}"/>
          </ac:grpSpMkLst>
        </pc:grpChg>
        <pc:grpChg chg="add mod">
          <ac:chgData name="Tabata Akihiro" userId="dce786f4-e27d-4707-8b5c-462080f533e8" providerId="ADAL" clId="{9ACA870F-BE5F-4094-BB7A-5AB40DA31A74}" dt="2022-12-02T10:13:40.022" v="16443"/>
          <ac:grpSpMkLst>
            <pc:docMk/>
            <pc:sldMk cId="2925607103" sldId="454"/>
            <ac:grpSpMk id="16" creationId="{E6C12E5C-293D-6F91-D416-F91D4F94207B}"/>
          </ac:grpSpMkLst>
        </pc:grpChg>
      </pc:sldChg>
      <pc:sldChg chg="addSp delSp modSp add mod ord">
        <pc:chgData name="Tabata Akihiro" userId="dce786f4-e27d-4707-8b5c-462080f533e8" providerId="ADAL" clId="{9ACA870F-BE5F-4094-BB7A-5AB40DA31A74}" dt="2022-12-02T15:39:07.712" v="21888"/>
        <pc:sldMkLst>
          <pc:docMk/>
          <pc:sldMk cId="3625053419" sldId="455"/>
        </pc:sldMkLst>
        <pc:spChg chg="mod">
          <ac:chgData name="Tabata Akihiro" userId="dce786f4-e27d-4707-8b5c-462080f533e8" providerId="ADAL" clId="{9ACA870F-BE5F-4094-BB7A-5AB40DA31A74}" dt="2022-12-02T10:31:44.979" v="17584"/>
          <ac:spMkLst>
            <pc:docMk/>
            <pc:sldMk cId="3625053419" sldId="455"/>
            <ac:spMk id="2" creationId="{F3811DC9-341F-BBA0-C54A-088846C033BA}"/>
          </ac:spMkLst>
        </pc:spChg>
        <pc:spChg chg="mod">
          <ac:chgData name="Tabata Akihiro" userId="dce786f4-e27d-4707-8b5c-462080f533e8" providerId="ADAL" clId="{9ACA870F-BE5F-4094-BB7A-5AB40DA31A74}" dt="2022-12-02T15:39:07.712" v="21888"/>
          <ac:spMkLst>
            <pc:docMk/>
            <pc:sldMk cId="3625053419" sldId="455"/>
            <ac:spMk id="3" creationId="{47D7CAC5-DEC9-1CB0-F16F-2672028051A9}"/>
          </ac:spMkLst>
        </pc:spChg>
        <pc:spChg chg="mod topLvl">
          <ac:chgData name="Tabata Akihiro" userId="dce786f4-e27d-4707-8b5c-462080f533e8" providerId="ADAL" clId="{9ACA870F-BE5F-4094-BB7A-5AB40DA31A74}" dt="2022-12-02T10:52:11.769" v="19082" actId="164"/>
          <ac:spMkLst>
            <pc:docMk/>
            <pc:sldMk cId="3625053419" sldId="455"/>
            <ac:spMk id="8" creationId="{3743D643-2758-7B0D-B752-BFBB59C3070C}"/>
          </ac:spMkLst>
        </pc:spChg>
        <pc:spChg chg="mod topLvl">
          <ac:chgData name="Tabata Akihiro" userId="dce786f4-e27d-4707-8b5c-462080f533e8" providerId="ADAL" clId="{9ACA870F-BE5F-4094-BB7A-5AB40DA31A74}" dt="2022-12-02T10:52:11.769" v="19082" actId="164"/>
          <ac:spMkLst>
            <pc:docMk/>
            <pc:sldMk cId="3625053419" sldId="455"/>
            <ac:spMk id="9" creationId="{74329780-FF0A-FEE2-7CAA-3F17547C8B7B}"/>
          </ac:spMkLst>
        </pc:spChg>
        <pc:spChg chg="mod">
          <ac:chgData name="Tabata Akihiro" userId="dce786f4-e27d-4707-8b5c-462080f533e8" providerId="ADAL" clId="{9ACA870F-BE5F-4094-BB7A-5AB40DA31A74}" dt="2022-12-02T10:28:31.430" v="17263"/>
          <ac:spMkLst>
            <pc:docMk/>
            <pc:sldMk cId="3625053419" sldId="455"/>
            <ac:spMk id="11" creationId="{0444185D-59CB-0F17-B703-F2E55100AC89}"/>
          </ac:spMkLst>
        </pc:spChg>
        <pc:spChg chg="mod">
          <ac:chgData name="Tabata Akihiro" userId="dce786f4-e27d-4707-8b5c-462080f533e8" providerId="ADAL" clId="{9ACA870F-BE5F-4094-BB7A-5AB40DA31A74}" dt="2022-12-02T10:28:31.430" v="17263"/>
          <ac:spMkLst>
            <pc:docMk/>
            <pc:sldMk cId="3625053419" sldId="455"/>
            <ac:spMk id="12" creationId="{18280EC9-27E6-EB8C-AD0C-A30A17A2F645}"/>
          </ac:spMkLst>
        </pc:spChg>
        <pc:spChg chg="add del mod">
          <ac:chgData name="Tabata Akihiro" userId="dce786f4-e27d-4707-8b5c-462080f533e8" providerId="ADAL" clId="{9ACA870F-BE5F-4094-BB7A-5AB40DA31A74}" dt="2022-12-02T10:52:54.276" v="19089" actId="478"/>
          <ac:spMkLst>
            <pc:docMk/>
            <pc:sldMk cId="3625053419" sldId="455"/>
            <ac:spMk id="13" creationId="{B414C85F-B145-E469-71FA-8896CE1F11EF}"/>
          </ac:spMkLst>
        </pc:spChg>
        <pc:spChg chg="add mod">
          <ac:chgData name="Tabata Akihiro" userId="dce786f4-e27d-4707-8b5c-462080f533e8" providerId="ADAL" clId="{9ACA870F-BE5F-4094-BB7A-5AB40DA31A74}" dt="2022-12-02T15:37:56.223" v="21724" actId="14100"/>
          <ac:spMkLst>
            <pc:docMk/>
            <pc:sldMk cId="3625053419" sldId="455"/>
            <ac:spMk id="14" creationId="{967E9B85-511C-6F38-9C19-63778EB1376F}"/>
          </ac:spMkLst>
        </pc:spChg>
        <pc:spChg chg="mod">
          <ac:chgData name="Tabata Akihiro" userId="dce786f4-e27d-4707-8b5c-462080f533e8" providerId="ADAL" clId="{9ACA870F-BE5F-4094-BB7A-5AB40DA31A74}" dt="2022-12-02T10:53:11.317" v="19093" actId="14100"/>
          <ac:spMkLst>
            <pc:docMk/>
            <pc:sldMk cId="3625053419" sldId="455"/>
            <ac:spMk id="17" creationId="{17D6280D-A2C9-0316-91FE-E87F3DCAE016}"/>
          </ac:spMkLst>
        </pc:spChg>
        <pc:spChg chg="mod">
          <ac:chgData name="Tabata Akihiro" userId="dce786f4-e27d-4707-8b5c-462080f533e8" providerId="ADAL" clId="{9ACA870F-BE5F-4094-BB7A-5AB40DA31A74}" dt="2022-12-02T10:52:45.350" v="19087"/>
          <ac:spMkLst>
            <pc:docMk/>
            <pc:sldMk cId="3625053419" sldId="455"/>
            <ac:spMk id="18" creationId="{6590BA82-CC13-E5F1-1C4D-CB90BFDB342C}"/>
          </ac:spMkLst>
        </pc:spChg>
        <pc:spChg chg="mod">
          <ac:chgData name="Tabata Akihiro" userId="dce786f4-e27d-4707-8b5c-462080f533e8" providerId="ADAL" clId="{9ACA870F-BE5F-4094-BB7A-5AB40DA31A74}" dt="2022-12-02T15:37:51.449" v="21723" actId="14100"/>
          <ac:spMkLst>
            <pc:docMk/>
            <pc:sldMk cId="3625053419" sldId="455"/>
            <ac:spMk id="19" creationId="{011E43AC-B723-29BE-6E33-F39BC68340E6}"/>
          </ac:spMkLst>
        </pc:spChg>
        <pc:grpChg chg="add del mod">
          <ac:chgData name="Tabata Akihiro" userId="dce786f4-e27d-4707-8b5c-462080f533e8" providerId="ADAL" clId="{9ACA870F-BE5F-4094-BB7A-5AB40DA31A74}" dt="2022-12-02T10:52:08.863" v="19081" actId="165"/>
          <ac:grpSpMkLst>
            <pc:docMk/>
            <pc:sldMk cId="3625053419" sldId="455"/>
            <ac:grpSpMk id="7" creationId="{54DE49F9-24AD-D200-9D0A-506958BCF7E0}"/>
          </ac:grpSpMkLst>
        </pc:grpChg>
        <pc:grpChg chg="add del mod">
          <ac:chgData name="Tabata Akihiro" userId="dce786f4-e27d-4707-8b5c-462080f533e8" providerId="ADAL" clId="{9ACA870F-BE5F-4094-BB7A-5AB40DA31A74}" dt="2022-12-02T10:52:53.088" v="19088" actId="478"/>
          <ac:grpSpMkLst>
            <pc:docMk/>
            <pc:sldMk cId="3625053419" sldId="455"/>
            <ac:grpSpMk id="10" creationId="{5D34C6EA-D17F-795B-1D34-61B750B8C9CB}"/>
          </ac:grpSpMkLst>
        </pc:grpChg>
        <pc:grpChg chg="add mod">
          <ac:chgData name="Tabata Akihiro" userId="dce786f4-e27d-4707-8b5c-462080f533e8" providerId="ADAL" clId="{9ACA870F-BE5F-4094-BB7A-5AB40DA31A74}" dt="2022-12-02T15:36:40.139" v="21672" actId="1035"/>
          <ac:grpSpMkLst>
            <pc:docMk/>
            <pc:sldMk cId="3625053419" sldId="455"/>
            <ac:grpSpMk id="15" creationId="{D986EAA3-EE44-A993-1E15-432224BBCD3B}"/>
          </ac:grpSpMkLst>
        </pc:grpChg>
        <pc:grpChg chg="add mod">
          <ac:chgData name="Tabata Akihiro" userId="dce786f4-e27d-4707-8b5c-462080f533e8" providerId="ADAL" clId="{9ACA870F-BE5F-4094-BB7A-5AB40DA31A74}" dt="2022-12-02T15:36:40.139" v="21672" actId="1035"/>
          <ac:grpSpMkLst>
            <pc:docMk/>
            <pc:sldMk cId="3625053419" sldId="455"/>
            <ac:grpSpMk id="16" creationId="{6E94F4E2-40D3-E342-5E4A-F893477C0173}"/>
          </ac:grpSpMkLst>
        </pc:grpChg>
      </pc:sldChg>
      <pc:sldChg chg="delSp modSp add del mod modShow">
        <pc:chgData name="Tabata Akihiro" userId="dce786f4-e27d-4707-8b5c-462080f533e8" providerId="ADAL" clId="{9ACA870F-BE5F-4094-BB7A-5AB40DA31A74}" dt="2022-12-02T10:51:44.748" v="19079" actId="47"/>
        <pc:sldMkLst>
          <pc:docMk/>
          <pc:sldMk cId="2502655951" sldId="456"/>
        </pc:sldMkLst>
        <pc:spChg chg="mod">
          <ac:chgData name="Tabata Akihiro" userId="dce786f4-e27d-4707-8b5c-462080f533e8" providerId="ADAL" clId="{9ACA870F-BE5F-4094-BB7A-5AB40DA31A74}" dt="2022-12-02T10:38:03.085" v="18101" actId="6549"/>
          <ac:spMkLst>
            <pc:docMk/>
            <pc:sldMk cId="2502655951" sldId="456"/>
            <ac:spMk id="3" creationId="{B79F8D6F-0810-F89E-C44F-B12A0D2DBEA2}"/>
          </ac:spMkLst>
        </pc:spChg>
        <pc:grpChg chg="del">
          <ac:chgData name="Tabata Akihiro" userId="dce786f4-e27d-4707-8b5c-462080f533e8" providerId="ADAL" clId="{9ACA870F-BE5F-4094-BB7A-5AB40DA31A74}" dt="2022-12-02T10:33:24.863" v="17590" actId="478"/>
          <ac:grpSpMkLst>
            <pc:docMk/>
            <pc:sldMk cId="2502655951" sldId="456"/>
            <ac:grpSpMk id="10" creationId="{5CE395D3-E64F-4D2F-6B7F-5BF4C37C7C0E}"/>
          </ac:grpSpMkLst>
        </pc:grpChg>
      </pc:sldChg>
      <pc:sldChg chg="addSp delSp modSp add mod ord modNotesTx">
        <pc:chgData name="Tabata Akihiro" userId="dce786f4-e27d-4707-8b5c-462080f533e8" providerId="ADAL" clId="{9ACA870F-BE5F-4094-BB7A-5AB40DA31A74}" dt="2022-12-02T15:34:48.283" v="21582"/>
        <pc:sldMkLst>
          <pc:docMk/>
          <pc:sldMk cId="2468805317" sldId="457"/>
        </pc:sldMkLst>
        <pc:spChg chg="mod">
          <ac:chgData name="Tabata Akihiro" userId="dce786f4-e27d-4707-8b5c-462080f533e8" providerId="ADAL" clId="{9ACA870F-BE5F-4094-BB7A-5AB40DA31A74}" dt="2022-12-02T15:34:48.283" v="21582"/>
          <ac:spMkLst>
            <pc:docMk/>
            <pc:sldMk cId="2468805317" sldId="457"/>
            <ac:spMk id="3" creationId="{B79F8D6F-0810-F89E-C44F-B12A0D2DBEA2}"/>
          </ac:spMkLst>
        </pc:spChg>
        <pc:spChg chg="mod">
          <ac:chgData name="Tabata Akihiro" userId="dce786f4-e27d-4707-8b5c-462080f533e8" providerId="ADAL" clId="{9ACA870F-BE5F-4094-BB7A-5AB40DA31A74}" dt="2022-12-02T10:39:38.156" v="18132"/>
          <ac:spMkLst>
            <pc:docMk/>
            <pc:sldMk cId="2468805317" sldId="457"/>
            <ac:spMk id="8" creationId="{7C838DF8-FD46-9ABB-330D-500576772227}"/>
          </ac:spMkLst>
        </pc:spChg>
        <pc:spChg chg="mod">
          <ac:chgData name="Tabata Akihiro" userId="dce786f4-e27d-4707-8b5c-462080f533e8" providerId="ADAL" clId="{9ACA870F-BE5F-4094-BB7A-5AB40DA31A74}" dt="2022-12-02T10:43:26.058" v="18412"/>
          <ac:spMkLst>
            <pc:docMk/>
            <pc:sldMk cId="2468805317" sldId="457"/>
            <ac:spMk id="9" creationId="{61A40F73-395B-F973-7F6B-3DBEBBB6C81B}"/>
          </ac:spMkLst>
        </pc:spChg>
        <pc:grpChg chg="add mod">
          <ac:chgData name="Tabata Akihiro" userId="dce786f4-e27d-4707-8b5c-462080f533e8" providerId="ADAL" clId="{9ACA870F-BE5F-4094-BB7A-5AB40DA31A74}" dt="2022-12-02T10:58:46.969" v="19363" actId="1036"/>
          <ac:grpSpMkLst>
            <pc:docMk/>
            <pc:sldMk cId="2468805317" sldId="457"/>
            <ac:grpSpMk id="7" creationId="{70DE0A26-9932-4241-C484-D5DBAFEC8677}"/>
          </ac:grpSpMkLst>
        </pc:grpChg>
        <pc:grpChg chg="del">
          <ac:chgData name="Tabata Akihiro" userId="dce786f4-e27d-4707-8b5c-462080f533e8" providerId="ADAL" clId="{9ACA870F-BE5F-4094-BB7A-5AB40DA31A74}" dt="2022-12-02T10:33:33.387" v="17592" actId="478"/>
          <ac:grpSpMkLst>
            <pc:docMk/>
            <pc:sldMk cId="2468805317" sldId="457"/>
            <ac:grpSpMk id="16" creationId="{E6C12E5C-293D-6F91-D416-F91D4F94207B}"/>
          </ac:grpSpMkLst>
        </pc:grpChg>
      </pc:sldChg>
      <pc:sldChg chg="modSp add mod">
        <pc:chgData name="Tabata Akihiro" userId="dce786f4-e27d-4707-8b5c-462080f533e8" providerId="ADAL" clId="{9ACA870F-BE5F-4094-BB7A-5AB40DA31A74}" dt="2022-12-02T18:43:17.708" v="28976" actId="20577"/>
        <pc:sldMkLst>
          <pc:docMk/>
          <pc:sldMk cId="1105916381" sldId="458"/>
        </pc:sldMkLst>
        <pc:spChg chg="mod">
          <ac:chgData name="Tabata Akihiro" userId="dce786f4-e27d-4707-8b5c-462080f533e8" providerId="ADAL" clId="{9ACA870F-BE5F-4094-BB7A-5AB40DA31A74}" dt="2022-12-02T18:03:22.760" v="27609" actId="20577"/>
          <ac:spMkLst>
            <pc:docMk/>
            <pc:sldMk cId="1105916381" sldId="458"/>
            <ac:spMk id="2" creationId="{2C9F4A05-67CA-397A-9FB0-13FCABD9E3D5}"/>
          </ac:spMkLst>
        </pc:spChg>
        <pc:spChg chg="mod">
          <ac:chgData name="Tabata Akihiro" userId="dce786f4-e27d-4707-8b5c-462080f533e8" providerId="ADAL" clId="{9ACA870F-BE5F-4094-BB7A-5AB40DA31A74}" dt="2022-12-02T18:43:17.708" v="28976" actId="20577"/>
          <ac:spMkLst>
            <pc:docMk/>
            <pc:sldMk cId="1105916381" sldId="458"/>
            <ac:spMk id="3" creationId="{A129D79B-8AF4-873D-877A-799E18F6A2DE}"/>
          </ac:spMkLst>
        </pc:spChg>
      </pc:sldChg>
      <pc:sldChg chg="modSp add del mod">
        <pc:chgData name="Tabata Akihiro" userId="dce786f4-e27d-4707-8b5c-462080f533e8" providerId="ADAL" clId="{9ACA870F-BE5F-4094-BB7A-5AB40DA31A74}" dt="2022-12-02T11:17:08.011" v="20595" actId="47"/>
        <pc:sldMkLst>
          <pc:docMk/>
          <pc:sldMk cId="1855268986" sldId="458"/>
        </pc:sldMkLst>
        <pc:spChg chg="mod">
          <ac:chgData name="Tabata Akihiro" userId="dce786f4-e27d-4707-8b5c-462080f533e8" providerId="ADAL" clId="{9ACA870F-BE5F-4094-BB7A-5AB40DA31A74}" dt="2022-12-02T11:00:15.646" v="19387" actId="208"/>
          <ac:spMkLst>
            <pc:docMk/>
            <pc:sldMk cId="1855268986" sldId="458"/>
            <ac:spMk id="8" creationId="{3743D643-2758-7B0D-B752-BFBB59C3070C}"/>
          </ac:spMkLst>
        </pc:spChg>
        <pc:spChg chg="mod">
          <ac:chgData name="Tabata Akihiro" userId="dce786f4-e27d-4707-8b5c-462080f533e8" providerId="ADAL" clId="{9ACA870F-BE5F-4094-BB7A-5AB40DA31A74}" dt="2022-12-02T11:00:24.636" v="19388" actId="207"/>
          <ac:spMkLst>
            <pc:docMk/>
            <pc:sldMk cId="1855268986" sldId="458"/>
            <ac:spMk id="9" creationId="{74329780-FF0A-FEE2-7CAA-3F17547C8B7B}"/>
          </ac:spMkLst>
        </pc:spChg>
        <pc:spChg chg="mod">
          <ac:chgData name="Tabata Akihiro" userId="dce786f4-e27d-4707-8b5c-462080f533e8" providerId="ADAL" clId="{9ACA870F-BE5F-4094-BB7A-5AB40DA31A74}" dt="2022-12-02T11:00:03.295" v="19385" actId="207"/>
          <ac:spMkLst>
            <pc:docMk/>
            <pc:sldMk cId="1855268986" sldId="458"/>
            <ac:spMk id="14" creationId="{967E9B85-511C-6F38-9C19-63778EB1376F}"/>
          </ac:spMkLst>
        </pc:spChg>
      </pc:sldChg>
      <pc:sldChg chg="modSp add del mod">
        <pc:chgData name="Tabata Akihiro" userId="dce786f4-e27d-4707-8b5c-462080f533e8" providerId="ADAL" clId="{9ACA870F-BE5F-4094-BB7A-5AB40DA31A74}" dt="2022-12-02T11:17:04.748" v="20594" actId="2696"/>
        <pc:sldMkLst>
          <pc:docMk/>
          <pc:sldMk cId="488036886" sldId="459"/>
        </pc:sldMkLst>
        <pc:spChg chg="mod">
          <ac:chgData name="Tabata Akihiro" userId="dce786f4-e27d-4707-8b5c-462080f533e8" providerId="ADAL" clId="{9ACA870F-BE5F-4094-BB7A-5AB40DA31A74}" dt="2022-12-02T11:03:01.294" v="19598" actId="208"/>
          <ac:spMkLst>
            <pc:docMk/>
            <pc:sldMk cId="488036886" sldId="459"/>
            <ac:spMk id="17" creationId="{17D6280D-A2C9-0316-91FE-E87F3DCAE016}"/>
          </ac:spMkLst>
        </pc:spChg>
        <pc:spChg chg="mod">
          <ac:chgData name="Tabata Akihiro" userId="dce786f4-e27d-4707-8b5c-462080f533e8" providerId="ADAL" clId="{9ACA870F-BE5F-4094-BB7A-5AB40DA31A74}" dt="2022-12-02T11:03:06.808" v="19599" actId="207"/>
          <ac:spMkLst>
            <pc:docMk/>
            <pc:sldMk cId="488036886" sldId="459"/>
            <ac:spMk id="18" creationId="{6590BA82-CC13-E5F1-1C4D-CB90BFDB342C}"/>
          </ac:spMkLst>
        </pc:spChg>
        <pc:spChg chg="mod">
          <ac:chgData name="Tabata Akihiro" userId="dce786f4-e27d-4707-8b5c-462080f533e8" providerId="ADAL" clId="{9ACA870F-BE5F-4094-BB7A-5AB40DA31A74}" dt="2022-12-02T11:02:57.255" v="19597" actId="207"/>
          <ac:spMkLst>
            <pc:docMk/>
            <pc:sldMk cId="488036886" sldId="459"/>
            <ac:spMk id="19" creationId="{011E43AC-B723-29BE-6E33-F39BC68340E6}"/>
          </ac:spMkLst>
        </pc:spChg>
      </pc:sldChg>
      <pc:sldChg chg="delSp modSp add mod">
        <pc:chgData name="Tabata Akihiro" userId="dce786f4-e27d-4707-8b5c-462080f533e8" providerId="ADAL" clId="{9ACA870F-BE5F-4094-BB7A-5AB40DA31A74}" dt="2022-12-02T18:23:41.798" v="28344" actId="20577"/>
        <pc:sldMkLst>
          <pc:docMk/>
          <pc:sldMk cId="3372943793" sldId="459"/>
        </pc:sldMkLst>
        <pc:spChg chg="mod">
          <ac:chgData name="Tabata Akihiro" userId="dce786f4-e27d-4707-8b5c-462080f533e8" providerId="ADAL" clId="{9ACA870F-BE5F-4094-BB7A-5AB40DA31A74}" dt="2022-12-02T18:23:41.798" v="28344" actId="20577"/>
          <ac:spMkLst>
            <pc:docMk/>
            <pc:sldMk cId="3372943793" sldId="459"/>
            <ac:spMk id="3" creationId="{B2249CFE-69AD-4D71-551C-AD3E6C3958F4}"/>
          </ac:spMkLst>
        </pc:spChg>
        <pc:spChg chg="del">
          <ac:chgData name="Tabata Akihiro" userId="dce786f4-e27d-4707-8b5c-462080f533e8" providerId="ADAL" clId="{9ACA870F-BE5F-4094-BB7A-5AB40DA31A74}" dt="2022-12-02T16:32:56.480" v="23316" actId="478"/>
          <ac:spMkLst>
            <pc:docMk/>
            <pc:sldMk cId="3372943793" sldId="459"/>
            <ac:spMk id="29" creationId="{B2DA465F-346B-FE5F-13CB-29FFE2CC0503}"/>
          </ac:spMkLst>
        </pc:spChg>
        <pc:spChg chg="del">
          <ac:chgData name="Tabata Akihiro" userId="dce786f4-e27d-4707-8b5c-462080f533e8" providerId="ADAL" clId="{9ACA870F-BE5F-4094-BB7A-5AB40DA31A74}" dt="2022-12-02T16:32:56.480" v="23316" actId="478"/>
          <ac:spMkLst>
            <pc:docMk/>
            <pc:sldMk cId="3372943793" sldId="459"/>
            <ac:spMk id="32" creationId="{9CEE5359-A87D-43BE-BF41-6F27C2C3FD13}"/>
          </ac:spMkLst>
        </pc:spChg>
        <pc:spChg chg="del">
          <ac:chgData name="Tabata Akihiro" userId="dce786f4-e27d-4707-8b5c-462080f533e8" providerId="ADAL" clId="{9ACA870F-BE5F-4094-BB7A-5AB40DA31A74}" dt="2022-12-02T16:32:56.480" v="23316" actId="478"/>
          <ac:spMkLst>
            <pc:docMk/>
            <pc:sldMk cId="3372943793" sldId="459"/>
            <ac:spMk id="33" creationId="{E2C04E3B-95F3-FC2C-1B92-A627F13C588E}"/>
          </ac:spMkLst>
        </pc:spChg>
        <pc:spChg chg="del">
          <ac:chgData name="Tabata Akihiro" userId="dce786f4-e27d-4707-8b5c-462080f533e8" providerId="ADAL" clId="{9ACA870F-BE5F-4094-BB7A-5AB40DA31A74}" dt="2022-12-02T16:32:56.480" v="23316" actId="478"/>
          <ac:spMkLst>
            <pc:docMk/>
            <pc:sldMk cId="3372943793" sldId="459"/>
            <ac:spMk id="34" creationId="{274E5877-D369-23DF-6802-EE0F73CB122E}"/>
          </ac:spMkLst>
        </pc:spChg>
        <pc:spChg chg="del">
          <ac:chgData name="Tabata Akihiro" userId="dce786f4-e27d-4707-8b5c-462080f533e8" providerId="ADAL" clId="{9ACA870F-BE5F-4094-BB7A-5AB40DA31A74}" dt="2022-12-02T16:32:56.480" v="23316" actId="478"/>
          <ac:spMkLst>
            <pc:docMk/>
            <pc:sldMk cId="3372943793" sldId="459"/>
            <ac:spMk id="38" creationId="{45D51721-D6A0-4D1D-3CAD-6A79295852C9}"/>
          </ac:spMkLst>
        </pc:spChg>
        <pc:spChg chg="del">
          <ac:chgData name="Tabata Akihiro" userId="dce786f4-e27d-4707-8b5c-462080f533e8" providerId="ADAL" clId="{9ACA870F-BE5F-4094-BB7A-5AB40DA31A74}" dt="2022-12-02T16:32:56.480" v="23316" actId="478"/>
          <ac:spMkLst>
            <pc:docMk/>
            <pc:sldMk cId="3372943793" sldId="459"/>
            <ac:spMk id="39" creationId="{D8FC64E0-130D-5080-803D-E1D8B7171C1E}"/>
          </ac:spMkLst>
        </pc:spChg>
      </pc:sldChg>
      <pc:sldChg chg="addSp modSp add del mod">
        <pc:chgData name="Tabata Akihiro" userId="dce786f4-e27d-4707-8b5c-462080f533e8" providerId="ADAL" clId="{9ACA870F-BE5F-4094-BB7A-5AB40DA31A74}" dt="2022-12-02T17:33:47.303" v="25113" actId="47"/>
        <pc:sldMkLst>
          <pc:docMk/>
          <pc:sldMk cId="3780109749" sldId="460"/>
        </pc:sldMkLst>
        <pc:spChg chg="mod">
          <ac:chgData name="Tabata Akihiro" userId="dce786f4-e27d-4707-8b5c-462080f533e8" providerId="ADAL" clId="{9ACA870F-BE5F-4094-BB7A-5AB40DA31A74}" dt="2022-12-02T16:55:42.694" v="23797" actId="6549"/>
          <ac:spMkLst>
            <pc:docMk/>
            <pc:sldMk cId="3780109749" sldId="460"/>
            <ac:spMk id="3" creationId="{716440A7-AC2B-7AD5-79C8-D6B043012F87}"/>
          </ac:spMkLst>
        </pc:spChg>
        <pc:picChg chg="add mod">
          <ac:chgData name="Tabata Akihiro" userId="dce786f4-e27d-4707-8b5c-462080f533e8" providerId="ADAL" clId="{9ACA870F-BE5F-4094-BB7A-5AB40DA31A74}" dt="2022-12-02T16:55:25.480" v="23792" actId="14100"/>
          <ac:picMkLst>
            <pc:docMk/>
            <pc:sldMk cId="3780109749" sldId="460"/>
            <ac:picMk id="7" creationId="{01AD255A-F306-946A-0417-2365B1529F17}"/>
          </ac:picMkLst>
        </pc:picChg>
        <pc:picChg chg="add mod">
          <ac:chgData name="Tabata Akihiro" userId="dce786f4-e27d-4707-8b5c-462080f533e8" providerId="ADAL" clId="{9ACA870F-BE5F-4094-BB7A-5AB40DA31A74}" dt="2022-12-02T16:55:55.995" v="23802" actId="1076"/>
          <ac:picMkLst>
            <pc:docMk/>
            <pc:sldMk cId="3780109749" sldId="460"/>
            <ac:picMk id="9" creationId="{82D3980C-D9E5-2543-9841-B569C404266D}"/>
          </ac:picMkLst>
        </pc:picChg>
      </pc:sldChg>
      <pc:sldChg chg="addSp delSp modSp add del mod modShow">
        <pc:chgData name="Tabata Akihiro" userId="dce786f4-e27d-4707-8b5c-462080f533e8" providerId="ADAL" clId="{9ACA870F-BE5F-4094-BB7A-5AB40DA31A74}" dt="2022-12-02T18:34:45.082" v="28605" actId="2696"/>
        <pc:sldMkLst>
          <pc:docMk/>
          <pc:sldMk cId="3988363853" sldId="461"/>
        </pc:sldMkLst>
        <pc:spChg chg="mod">
          <ac:chgData name="Tabata Akihiro" userId="dce786f4-e27d-4707-8b5c-462080f533e8" providerId="ADAL" clId="{9ACA870F-BE5F-4094-BB7A-5AB40DA31A74}" dt="2022-12-02T18:23:05.311" v="28342"/>
          <ac:spMkLst>
            <pc:docMk/>
            <pc:sldMk cId="3988363853" sldId="461"/>
            <ac:spMk id="3" creationId="{716440A7-AC2B-7AD5-79C8-D6B043012F87}"/>
          </ac:spMkLst>
        </pc:spChg>
        <pc:spChg chg="add mod">
          <ac:chgData name="Tabata Akihiro" userId="dce786f4-e27d-4707-8b5c-462080f533e8" providerId="ADAL" clId="{9ACA870F-BE5F-4094-BB7A-5AB40DA31A74}" dt="2022-12-02T17:29:25.902" v="25055" actId="408"/>
          <ac:spMkLst>
            <pc:docMk/>
            <pc:sldMk cId="3988363853" sldId="461"/>
            <ac:spMk id="17" creationId="{8BB11D45-7F81-DA36-5208-669AD34DCB1D}"/>
          </ac:spMkLst>
        </pc:spChg>
        <pc:spChg chg="add mod">
          <ac:chgData name="Tabata Akihiro" userId="dce786f4-e27d-4707-8b5c-462080f533e8" providerId="ADAL" clId="{9ACA870F-BE5F-4094-BB7A-5AB40DA31A74}" dt="2022-12-02T17:29:36.591" v="25057" actId="408"/>
          <ac:spMkLst>
            <pc:docMk/>
            <pc:sldMk cId="3988363853" sldId="461"/>
            <ac:spMk id="18" creationId="{EDC1A564-8422-FBD3-671D-28FCDD0E969E}"/>
          </ac:spMkLst>
        </pc:spChg>
        <pc:spChg chg="add mod">
          <ac:chgData name="Tabata Akihiro" userId="dce786f4-e27d-4707-8b5c-462080f533e8" providerId="ADAL" clId="{9ACA870F-BE5F-4094-BB7A-5AB40DA31A74}" dt="2022-12-02T17:29:10.380" v="25051" actId="408"/>
          <ac:spMkLst>
            <pc:docMk/>
            <pc:sldMk cId="3988363853" sldId="461"/>
            <ac:spMk id="19" creationId="{FB41AC34-1FBD-91AF-0DDF-3FDF2F9FE438}"/>
          </ac:spMkLst>
        </pc:spChg>
        <pc:spChg chg="add mod">
          <ac:chgData name="Tabata Akihiro" userId="dce786f4-e27d-4707-8b5c-462080f533e8" providerId="ADAL" clId="{9ACA870F-BE5F-4094-BB7A-5AB40DA31A74}" dt="2022-12-02T17:29:17.589" v="25052" actId="408"/>
          <ac:spMkLst>
            <pc:docMk/>
            <pc:sldMk cId="3988363853" sldId="461"/>
            <ac:spMk id="21" creationId="{1D2AB42A-13D5-A367-0E42-095805B8F6C6}"/>
          </ac:spMkLst>
        </pc:spChg>
        <pc:spChg chg="mod">
          <ac:chgData name="Tabata Akihiro" userId="dce786f4-e27d-4707-8b5c-462080f533e8" providerId="ADAL" clId="{9ACA870F-BE5F-4094-BB7A-5AB40DA31A74}" dt="2022-12-02T17:28:22.881" v="25032" actId="571"/>
          <ac:spMkLst>
            <pc:docMk/>
            <pc:sldMk cId="3988363853" sldId="461"/>
            <ac:spMk id="27" creationId="{C8202D15-9A9D-6BD7-E303-B059DD66E84D}"/>
          </ac:spMkLst>
        </pc:spChg>
        <pc:spChg chg="mod">
          <ac:chgData name="Tabata Akihiro" userId="dce786f4-e27d-4707-8b5c-462080f533e8" providerId="ADAL" clId="{9ACA870F-BE5F-4094-BB7A-5AB40DA31A74}" dt="2022-12-02T17:28:22.881" v="25032" actId="571"/>
          <ac:spMkLst>
            <pc:docMk/>
            <pc:sldMk cId="3988363853" sldId="461"/>
            <ac:spMk id="31" creationId="{2CD85393-DAC2-A5F9-5C26-ACC03616C441}"/>
          </ac:spMkLst>
        </pc:spChg>
        <pc:grpChg chg="add mod">
          <ac:chgData name="Tabata Akihiro" userId="dce786f4-e27d-4707-8b5c-462080f533e8" providerId="ADAL" clId="{9ACA870F-BE5F-4094-BB7A-5AB40DA31A74}" dt="2022-12-02T17:29:20.015" v="25054" actId="1076"/>
          <ac:grpSpMkLst>
            <pc:docMk/>
            <pc:sldMk cId="3988363853" sldId="461"/>
            <ac:grpSpMk id="22" creationId="{5847BFCE-6AB1-6C33-9587-05C900382B2A}"/>
          </ac:grpSpMkLst>
        </pc:grpChg>
        <pc:grpChg chg="add mod">
          <ac:chgData name="Tabata Akihiro" userId="dce786f4-e27d-4707-8b5c-462080f533e8" providerId="ADAL" clId="{9ACA870F-BE5F-4094-BB7A-5AB40DA31A74}" dt="2022-12-02T17:28:31.243" v="25045" actId="1036"/>
          <ac:grpSpMkLst>
            <pc:docMk/>
            <pc:sldMk cId="3988363853" sldId="461"/>
            <ac:grpSpMk id="23" creationId="{D203F25B-1F16-B542-D16D-A25B65AA2B09}"/>
          </ac:grpSpMkLst>
        </pc:grpChg>
        <pc:grpChg chg="add mod">
          <ac:chgData name="Tabata Akihiro" userId="dce786f4-e27d-4707-8b5c-462080f533e8" providerId="ADAL" clId="{9ACA870F-BE5F-4094-BB7A-5AB40DA31A74}" dt="2022-12-02T17:28:22.881" v="25032" actId="571"/>
          <ac:grpSpMkLst>
            <pc:docMk/>
            <pc:sldMk cId="3988363853" sldId="461"/>
            <ac:grpSpMk id="24" creationId="{6FB9DEBC-0BA9-5EFF-115B-A902C7A1A530}"/>
          </ac:grpSpMkLst>
        </pc:grpChg>
        <pc:grpChg chg="add mod">
          <ac:chgData name="Tabata Akihiro" userId="dce786f4-e27d-4707-8b5c-462080f533e8" providerId="ADAL" clId="{9ACA870F-BE5F-4094-BB7A-5AB40DA31A74}" dt="2022-12-02T17:28:22.881" v="25032" actId="571"/>
          <ac:grpSpMkLst>
            <pc:docMk/>
            <pc:sldMk cId="3988363853" sldId="461"/>
            <ac:grpSpMk id="28" creationId="{6B3C84FF-6035-1039-3EDA-B41FFB873D29}"/>
          </ac:grpSpMkLst>
        </pc:grpChg>
        <pc:grpChg chg="add mod">
          <ac:chgData name="Tabata Akihiro" userId="dce786f4-e27d-4707-8b5c-462080f533e8" providerId="ADAL" clId="{9ACA870F-BE5F-4094-BB7A-5AB40DA31A74}" dt="2022-12-02T17:28:52.853" v="25050" actId="12789"/>
          <ac:grpSpMkLst>
            <pc:docMk/>
            <pc:sldMk cId="3988363853" sldId="461"/>
            <ac:grpSpMk id="32" creationId="{06D9C129-AD1E-D3DF-43DB-1938F3377594}"/>
          </ac:grpSpMkLst>
        </pc:grpChg>
        <pc:grpChg chg="add mod">
          <ac:chgData name="Tabata Akihiro" userId="dce786f4-e27d-4707-8b5c-462080f533e8" providerId="ADAL" clId="{9ACA870F-BE5F-4094-BB7A-5AB40DA31A74}" dt="2022-12-02T17:28:52.853" v="25050" actId="12789"/>
          <ac:grpSpMkLst>
            <pc:docMk/>
            <pc:sldMk cId="3988363853" sldId="461"/>
            <ac:grpSpMk id="33" creationId="{4971D33F-764D-99CC-72F3-E6B6D1343947}"/>
          </ac:grpSpMkLst>
        </pc:grpChg>
        <pc:picChg chg="del mod">
          <ac:chgData name="Tabata Akihiro" userId="dce786f4-e27d-4707-8b5c-462080f533e8" providerId="ADAL" clId="{9ACA870F-BE5F-4094-BB7A-5AB40DA31A74}" dt="2022-12-02T17:27:24.599" v="25024" actId="478"/>
          <ac:picMkLst>
            <pc:docMk/>
            <pc:sldMk cId="3988363853" sldId="461"/>
            <ac:picMk id="7" creationId="{01AD255A-F306-946A-0417-2365B1529F17}"/>
          </ac:picMkLst>
        </pc:picChg>
        <pc:picChg chg="add mod">
          <ac:chgData name="Tabata Akihiro" userId="dce786f4-e27d-4707-8b5c-462080f533e8" providerId="ADAL" clId="{9ACA870F-BE5F-4094-BB7A-5AB40DA31A74}" dt="2022-12-02T17:28:50.401" v="25049" actId="164"/>
          <ac:picMkLst>
            <pc:docMk/>
            <pc:sldMk cId="3988363853" sldId="461"/>
            <ac:picMk id="8" creationId="{F01666F3-4589-65CF-815C-5D9502796B93}"/>
          </ac:picMkLst>
        </pc:picChg>
        <pc:picChg chg="mod">
          <ac:chgData name="Tabata Akihiro" userId="dce786f4-e27d-4707-8b5c-462080f533e8" providerId="ADAL" clId="{9ACA870F-BE5F-4094-BB7A-5AB40DA31A74}" dt="2022-12-02T17:28:11.747" v="25028" actId="12789"/>
          <ac:picMkLst>
            <pc:docMk/>
            <pc:sldMk cId="3988363853" sldId="461"/>
            <ac:picMk id="9" creationId="{82D3980C-D9E5-2543-9841-B569C404266D}"/>
          </ac:picMkLst>
        </pc:picChg>
        <pc:picChg chg="add mod">
          <ac:chgData name="Tabata Akihiro" userId="dce786f4-e27d-4707-8b5c-462080f533e8" providerId="ADAL" clId="{9ACA870F-BE5F-4094-BB7A-5AB40DA31A74}" dt="2022-12-02T17:28:50.401" v="25049" actId="164"/>
          <ac:picMkLst>
            <pc:docMk/>
            <pc:sldMk cId="3988363853" sldId="461"/>
            <ac:picMk id="10" creationId="{BDB76318-55D2-0D97-A9C0-2956E25AD964}"/>
          </ac:picMkLst>
        </pc:picChg>
        <pc:picChg chg="add mod">
          <ac:chgData name="Tabata Akihiro" userId="dce786f4-e27d-4707-8b5c-462080f533e8" providerId="ADAL" clId="{9ACA870F-BE5F-4094-BB7A-5AB40DA31A74}" dt="2022-12-02T17:28:47.149" v="25048" actId="164"/>
          <ac:picMkLst>
            <pc:docMk/>
            <pc:sldMk cId="3988363853" sldId="461"/>
            <ac:picMk id="11" creationId="{0C8422F1-7796-D433-A543-9D356A8EC8D5}"/>
          </ac:picMkLst>
        </pc:picChg>
        <pc:picChg chg="add mod">
          <ac:chgData name="Tabata Akihiro" userId="dce786f4-e27d-4707-8b5c-462080f533e8" providerId="ADAL" clId="{9ACA870F-BE5F-4094-BB7A-5AB40DA31A74}" dt="2022-12-02T17:28:19.103" v="25030" actId="164"/>
          <ac:picMkLst>
            <pc:docMk/>
            <pc:sldMk cId="3988363853" sldId="461"/>
            <ac:picMk id="12" creationId="{A864E420-2D8F-5531-1C8F-6CF4FCE0753D}"/>
          </ac:picMkLst>
        </pc:picChg>
        <pc:picChg chg="add mod">
          <ac:chgData name="Tabata Akihiro" userId="dce786f4-e27d-4707-8b5c-462080f533e8" providerId="ADAL" clId="{9ACA870F-BE5F-4094-BB7A-5AB40DA31A74}" dt="2022-12-02T17:28:11.747" v="25028" actId="12789"/>
          <ac:picMkLst>
            <pc:docMk/>
            <pc:sldMk cId="3988363853" sldId="461"/>
            <ac:picMk id="14" creationId="{3E2FAD3F-15F1-3B5C-CD49-9ED298AED6F8}"/>
          </ac:picMkLst>
        </pc:picChg>
        <pc:picChg chg="add mod">
          <ac:chgData name="Tabata Akihiro" userId="dce786f4-e27d-4707-8b5c-462080f533e8" providerId="ADAL" clId="{9ACA870F-BE5F-4094-BB7A-5AB40DA31A74}" dt="2022-12-02T17:28:19.103" v="25030" actId="164"/>
          <ac:picMkLst>
            <pc:docMk/>
            <pc:sldMk cId="3988363853" sldId="461"/>
            <ac:picMk id="16" creationId="{DBF03969-8FDB-0056-D49E-9003C618D78C}"/>
          </ac:picMkLst>
        </pc:picChg>
        <pc:picChg chg="add mod">
          <ac:chgData name="Tabata Akihiro" userId="dce786f4-e27d-4707-8b5c-462080f533e8" providerId="ADAL" clId="{9ACA870F-BE5F-4094-BB7A-5AB40DA31A74}" dt="2022-12-02T17:28:47.149" v="25048" actId="164"/>
          <ac:picMkLst>
            <pc:docMk/>
            <pc:sldMk cId="3988363853" sldId="461"/>
            <ac:picMk id="20" creationId="{8F6D9D6A-27CA-B0C8-9E3B-C6ED793DA25C}"/>
          </ac:picMkLst>
        </pc:picChg>
        <pc:picChg chg="mod">
          <ac:chgData name="Tabata Akihiro" userId="dce786f4-e27d-4707-8b5c-462080f533e8" providerId="ADAL" clId="{9ACA870F-BE5F-4094-BB7A-5AB40DA31A74}" dt="2022-12-02T17:28:22.881" v="25032" actId="571"/>
          <ac:picMkLst>
            <pc:docMk/>
            <pc:sldMk cId="3988363853" sldId="461"/>
            <ac:picMk id="25" creationId="{257959AB-6CB9-ADD5-B352-1556FA2FCE79}"/>
          </ac:picMkLst>
        </pc:picChg>
        <pc:picChg chg="mod">
          <ac:chgData name="Tabata Akihiro" userId="dce786f4-e27d-4707-8b5c-462080f533e8" providerId="ADAL" clId="{9ACA870F-BE5F-4094-BB7A-5AB40DA31A74}" dt="2022-12-02T17:28:22.881" v="25032" actId="571"/>
          <ac:picMkLst>
            <pc:docMk/>
            <pc:sldMk cId="3988363853" sldId="461"/>
            <ac:picMk id="26" creationId="{47134DE1-3750-81B8-AEA7-1E68D01EF4AD}"/>
          </ac:picMkLst>
        </pc:picChg>
        <pc:picChg chg="mod">
          <ac:chgData name="Tabata Akihiro" userId="dce786f4-e27d-4707-8b5c-462080f533e8" providerId="ADAL" clId="{9ACA870F-BE5F-4094-BB7A-5AB40DA31A74}" dt="2022-12-02T17:28:22.881" v="25032" actId="571"/>
          <ac:picMkLst>
            <pc:docMk/>
            <pc:sldMk cId="3988363853" sldId="461"/>
            <ac:picMk id="29" creationId="{29A3781E-9B09-6F12-9233-833393649E6D}"/>
          </ac:picMkLst>
        </pc:picChg>
        <pc:picChg chg="mod">
          <ac:chgData name="Tabata Akihiro" userId="dce786f4-e27d-4707-8b5c-462080f533e8" providerId="ADAL" clId="{9ACA870F-BE5F-4094-BB7A-5AB40DA31A74}" dt="2022-12-02T17:28:22.881" v="25032" actId="571"/>
          <ac:picMkLst>
            <pc:docMk/>
            <pc:sldMk cId="3988363853" sldId="461"/>
            <ac:picMk id="30" creationId="{D1326742-C66B-6DFC-43D4-F81613DCD4B8}"/>
          </ac:picMkLst>
        </pc:picChg>
      </pc:sldChg>
      <pc:sldChg chg="modSp add del mod modShow">
        <pc:chgData name="Tabata Akihiro" userId="dce786f4-e27d-4707-8b5c-462080f533e8" providerId="ADAL" clId="{9ACA870F-BE5F-4094-BB7A-5AB40DA31A74}" dt="2022-12-02T18:34:45.082" v="28605" actId="2696"/>
        <pc:sldMkLst>
          <pc:docMk/>
          <pc:sldMk cId="303028727" sldId="462"/>
        </pc:sldMkLst>
        <pc:spChg chg="mod">
          <ac:chgData name="Tabata Akihiro" userId="dce786f4-e27d-4707-8b5c-462080f533e8" providerId="ADAL" clId="{9ACA870F-BE5F-4094-BB7A-5AB40DA31A74}" dt="2022-12-02T18:24:05.186" v="28347" actId="20577"/>
          <ac:spMkLst>
            <pc:docMk/>
            <pc:sldMk cId="303028727" sldId="462"/>
            <ac:spMk id="3" creationId="{716440A7-AC2B-7AD5-79C8-D6B043012F87}"/>
          </ac:spMkLst>
        </pc:spChg>
        <pc:grpChg chg="mod">
          <ac:chgData name="Tabata Akihiro" userId="dce786f4-e27d-4707-8b5c-462080f533e8" providerId="ADAL" clId="{9ACA870F-BE5F-4094-BB7A-5AB40DA31A74}" dt="2022-12-02T18:06:52.328" v="27734" actId="1076"/>
          <ac:grpSpMkLst>
            <pc:docMk/>
            <pc:sldMk cId="303028727" sldId="462"/>
            <ac:grpSpMk id="7" creationId="{96ABB6DF-289E-5601-C091-65D8CC0225F1}"/>
          </ac:grpSpMkLst>
        </pc:grpChg>
      </pc:sldChg>
      <pc:sldChg chg="addSp delSp modSp add mod">
        <pc:chgData name="Tabata Akihiro" userId="dce786f4-e27d-4707-8b5c-462080f533e8" providerId="ADAL" clId="{9ACA870F-BE5F-4094-BB7A-5AB40DA31A74}" dt="2022-12-02T18:31:31.647" v="28604"/>
        <pc:sldMkLst>
          <pc:docMk/>
          <pc:sldMk cId="1903042151" sldId="463"/>
        </pc:sldMkLst>
        <pc:spChg chg="mod">
          <ac:chgData name="Tabata Akihiro" userId="dce786f4-e27d-4707-8b5c-462080f533e8" providerId="ADAL" clId="{9ACA870F-BE5F-4094-BB7A-5AB40DA31A74}" dt="2022-12-02T18:31:31.647" v="28604"/>
          <ac:spMkLst>
            <pc:docMk/>
            <pc:sldMk cId="1903042151" sldId="463"/>
            <ac:spMk id="3" creationId="{716440A7-AC2B-7AD5-79C8-D6B043012F87}"/>
          </ac:spMkLst>
        </pc:spChg>
        <pc:spChg chg="mod">
          <ac:chgData name="Tabata Akihiro" userId="dce786f4-e27d-4707-8b5c-462080f533e8" providerId="ADAL" clId="{9ACA870F-BE5F-4094-BB7A-5AB40DA31A74}" dt="2022-12-02T18:25:43.901" v="28357"/>
          <ac:spMkLst>
            <pc:docMk/>
            <pc:sldMk cId="1903042151" sldId="463"/>
            <ac:spMk id="13" creationId="{39D1B9FE-3208-834E-4A4D-8DF8C5ECD9A2}"/>
          </ac:spMkLst>
        </pc:spChg>
        <pc:spChg chg="mod">
          <ac:chgData name="Tabata Akihiro" userId="dce786f4-e27d-4707-8b5c-462080f533e8" providerId="ADAL" clId="{9ACA870F-BE5F-4094-BB7A-5AB40DA31A74}" dt="2022-12-02T18:25:43.901" v="28357"/>
          <ac:spMkLst>
            <pc:docMk/>
            <pc:sldMk cId="1903042151" sldId="463"/>
            <ac:spMk id="17" creationId="{457337EF-0F52-0D42-0725-D37AFC2B536F}"/>
          </ac:spMkLst>
        </pc:spChg>
        <pc:spChg chg="mod">
          <ac:chgData name="Tabata Akihiro" userId="dce786f4-e27d-4707-8b5c-462080f533e8" providerId="ADAL" clId="{9ACA870F-BE5F-4094-BB7A-5AB40DA31A74}" dt="2022-12-02T18:26:02.497" v="28361"/>
          <ac:spMkLst>
            <pc:docMk/>
            <pc:sldMk cId="1903042151" sldId="463"/>
            <ac:spMk id="21" creationId="{43C060B8-F857-B30E-78EF-7F65BAF93C3E}"/>
          </ac:spMkLst>
        </pc:spChg>
        <pc:spChg chg="mod">
          <ac:chgData name="Tabata Akihiro" userId="dce786f4-e27d-4707-8b5c-462080f533e8" providerId="ADAL" clId="{9ACA870F-BE5F-4094-BB7A-5AB40DA31A74}" dt="2022-12-02T18:26:02.497" v="28361"/>
          <ac:spMkLst>
            <pc:docMk/>
            <pc:sldMk cId="1903042151" sldId="463"/>
            <ac:spMk id="25" creationId="{7E4C9C0C-4937-60F4-91C1-B7AF415D1560}"/>
          </ac:spMkLst>
        </pc:spChg>
        <pc:grpChg chg="del">
          <ac:chgData name="Tabata Akihiro" userId="dce786f4-e27d-4707-8b5c-462080f533e8" providerId="ADAL" clId="{9ACA870F-BE5F-4094-BB7A-5AB40DA31A74}" dt="2022-12-02T18:30:29.772" v="28584" actId="478"/>
          <ac:grpSpMkLst>
            <pc:docMk/>
            <pc:sldMk cId="1903042151" sldId="463"/>
            <ac:grpSpMk id="7" creationId="{96ABB6DF-289E-5601-C091-65D8CC0225F1}"/>
          </ac:grpSpMkLst>
        </pc:grpChg>
        <pc:grpChg chg="add mod">
          <ac:chgData name="Tabata Akihiro" userId="dce786f4-e27d-4707-8b5c-462080f533e8" providerId="ADAL" clId="{9ACA870F-BE5F-4094-BB7A-5AB40DA31A74}" dt="2022-12-02T18:27:42.841" v="28484" actId="12788"/>
          <ac:grpSpMkLst>
            <pc:docMk/>
            <pc:sldMk cId="1903042151" sldId="463"/>
            <ac:grpSpMk id="10" creationId="{4671181B-49CF-3E54-A587-35FFDF49D4D7}"/>
          </ac:grpSpMkLst>
        </pc:grpChg>
        <pc:grpChg chg="add mod">
          <ac:chgData name="Tabata Akihiro" userId="dce786f4-e27d-4707-8b5c-462080f533e8" providerId="ADAL" clId="{9ACA870F-BE5F-4094-BB7A-5AB40DA31A74}" dt="2022-12-02T18:27:47.359" v="28493" actId="1038"/>
          <ac:grpSpMkLst>
            <pc:docMk/>
            <pc:sldMk cId="1903042151" sldId="463"/>
            <ac:grpSpMk id="14" creationId="{D25592EB-34C2-683B-4F98-F64316B3645D}"/>
          </ac:grpSpMkLst>
        </pc:grpChg>
        <pc:grpChg chg="add mod">
          <ac:chgData name="Tabata Akihiro" userId="dce786f4-e27d-4707-8b5c-462080f533e8" providerId="ADAL" clId="{9ACA870F-BE5F-4094-BB7A-5AB40DA31A74}" dt="2022-12-02T18:27:42.841" v="28484" actId="12788"/>
          <ac:grpSpMkLst>
            <pc:docMk/>
            <pc:sldMk cId="1903042151" sldId="463"/>
            <ac:grpSpMk id="18" creationId="{9F04C706-680A-73D4-8D57-8FA83A38A058}"/>
          </ac:grpSpMkLst>
        </pc:grpChg>
        <pc:grpChg chg="add mod">
          <ac:chgData name="Tabata Akihiro" userId="dce786f4-e27d-4707-8b5c-462080f533e8" providerId="ADAL" clId="{9ACA870F-BE5F-4094-BB7A-5AB40DA31A74}" dt="2022-12-02T18:27:47.359" v="28493" actId="1038"/>
          <ac:grpSpMkLst>
            <pc:docMk/>
            <pc:sldMk cId="1903042151" sldId="463"/>
            <ac:grpSpMk id="22" creationId="{F2EF9A5C-2DCF-53E1-A921-5BEA49478C71}"/>
          </ac:grpSpMkLst>
        </pc:grpChg>
        <pc:picChg chg="mod">
          <ac:chgData name="Tabata Akihiro" userId="dce786f4-e27d-4707-8b5c-462080f533e8" providerId="ADAL" clId="{9ACA870F-BE5F-4094-BB7A-5AB40DA31A74}" dt="2022-12-02T18:25:43.901" v="28357"/>
          <ac:picMkLst>
            <pc:docMk/>
            <pc:sldMk cId="1903042151" sldId="463"/>
            <ac:picMk id="11" creationId="{F3C0645C-7016-E9D9-329C-7B86EFC5CC11}"/>
          </ac:picMkLst>
        </pc:picChg>
        <pc:picChg chg="mod">
          <ac:chgData name="Tabata Akihiro" userId="dce786f4-e27d-4707-8b5c-462080f533e8" providerId="ADAL" clId="{9ACA870F-BE5F-4094-BB7A-5AB40DA31A74}" dt="2022-12-02T18:25:43.901" v="28357"/>
          <ac:picMkLst>
            <pc:docMk/>
            <pc:sldMk cId="1903042151" sldId="463"/>
            <ac:picMk id="12" creationId="{94D60CB3-D570-1FBD-E46B-4EA3FE7E4036}"/>
          </ac:picMkLst>
        </pc:picChg>
        <pc:picChg chg="mod">
          <ac:chgData name="Tabata Akihiro" userId="dce786f4-e27d-4707-8b5c-462080f533e8" providerId="ADAL" clId="{9ACA870F-BE5F-4094-BB7A-5AB40DA31A74}" dt="2022-12-02T18:25:43.901" v="28357"/>
          <ac:picMkLst>
            <pc:docMk/>
            <pc:sldMk cId="1903042151" sldId="463"/>
            <ac:picMk id="15" creationId="{CE5EBCDA-6849-CFCA-DEC8-AC2DA0E427AE}"/>
          </ac:picMkLst>
        </pc:picChg>
        <pc:picChg chg="mod">
          <ac:chgData name="Tabata Akihiro" userId="dce786f4-e27d-4707-8b5c-462080f533e8" providerId="ADAL" clId="{9ACA870F-BE5F-4094-BB7A-5AB40DA31A74}" dt="2022-12-02T18:25:43.901" v="28357"/>
          <ac:picMkLst>
            <pc:docMk/>
            <pc:sldMk cId="1903042151" sldId="463"/>
            <ac:picMk id="16" creationId="{C0849C71-28BC-9C22-457C-6EE9D33D677A}"/>
          </ac:picMkLst>
        </pc:picChg>
        <pc:picChg chg="mod">
          <ac:chgData name="Tabata Akihiro" userId="dce786f4-e27d-4707-8b5c-462080f533e8" providerId="ADAL" clId="{9ACA870F-BE5F-4094-BB7A-5AB40DA31A74}" dt="2022-12-02T18:26:02.497" v="28361"/>
          <ac:picMkLst>
            <pc:docMk/>
            <pc:sldMk cId="1903042151" sldId="463"/>
            <ac:picMk id="19" creationId="{E8AAB79F-4020-03A9-7D6C-21529BD2C9FE}"/>
          </ac:picMkLst>
        </pc:picChg>
        <pc:picChg chg="mod">
          <ac:chgData name="Tabata Akihiro" userId="dce786f4-e27d-4707-8b5c-462080f533e8" providerId="ADAL" clId="{9ACA870F-BE5F-4094-BB7A-5AB40DA31A74}" dt="2022-12-02T18:26:02.497" v="28361"/>
          <ac:picMkLst>
            <pc:docMk/>
            <pc:sldMk cId="1903042151" sldId="463"/>
            <ac:picMk id="20" creationId="{549F136A-174B-D9C7-42EA-FC406D941A17}"/>
          </ac:picMkLst>
        </pc:picChg>
        <pc:picChg chg="mod">
          <ac:chgData name="Tabata Akihiro" userId="dce786f4-e27d-4707-8b5c-462080f533e8" providerId="ADAL" clId="{9ACA870F-BE5F-4094-BB7A-5AB40DA31A74}" dt="2022-12-02T18:26:02.497" v="28361"/>
          <ac:picMkLst>
            <pc:docMk/>
            <pc:sldMk cId="1903042151" sldId="463"/>
            <ac:picMk id="23" creationId="{0D75C0A6-F2F5-52F1-9C88-3105E7A78D32}"/>
          </ac:picMkLst>
        </pc:picChg>
        <pc:picChg chg="mod">
          <ac:chgData name="Tabata Akihiro" userId="dce786f4-e27d-4707-8b5c-462080f533e8" providerId="ADAL" clId="{9ACA870F-BE5F-4094-BB7A-5AB40DA31A74}" dt="2022-12-02T18:26:02.497" v="28361"/>
          <ac:picMkLst>
            <pc:docMk/>
            <pc:sldMk cId="1903042151" sldId="463"/>
            <ac:picMk id="24" creationId="{3E7BBD9D-857A-7C13-4587-BDF700DFC55B}"/>
          </ac:picMkLst>
        </pc:picChg>
      </pc:sldChg>
    </pc:docChg>
  </pc:docChgLst>
  <pc:docChgLst>
    <pc:chgData name="田畑　彰洋" userId="dce786f4-e27d-4707-8b5c-462080f533e8" providerId="ADAL" clId="{5D155992-6DA5-3D45-BDEE-9A939AE0160E}"/>
    <pc:docChg chg="undo custSel modSld">
      <pc:chgData name="田畑　彰洋" userId="dce786f4-e27d-4707-8b5c-462080f533e8" providerId="ADAL" clId="{5D155992-6DA5-3D45-BDEE-9A939AE0160E}" dt="2022-06-02T19:01:38.627" v="43" actId="5793"/>
      <pc:docMkLst>
        <pc:docMk/>
      </pc:docMkLst>
      <pc:sldChg chg="modSp mod">
        <pc:chgData name="田畑　彰洋" userId="dce786f4-e27d-4707-8b5c-462080f533e8" providerId="ADAL" clId="{5D155992-6DA5-3D45-BDEE-9A939AE0160E}" dt="2022-06-02T19:01:38.627" v="43" actId="5793"/>
        <pc:sldMkLst>
          <pc:docMk/>
          <pc:sldMk cId="1132220493" sldId="363"/>
        </pc:sldMkLst>
        <pc:spChg chg="mod">
          <ac:chgData name="田畑　彰洋" userId="dce786f4-e27d-4707-8b5c-462080f533e8" providerId="ADAL" clId="{5D155992-6DA5-3D45-BDEE-9A939AE0160E}" dt="2022-06-02T19:01:38.627" v="43" actId="5793"/>
          <ac:spMkLst>
            <pc:docMk/>
            <pc:sldMk cId="1132220493" sldId="363"/>
            <ac:spMk id="7" creationId="{74273FC8-975E-83E7-F94A-2ED75A8602B6}"/>
          </ac:spMkLst>
        </pc:spChg>
      </pc:sldChg>
    </pc:docChg>
  </pc:docChgLst>
  <pc:docChgLst>
    <pc:chgData name="TABATA Akihiro" userId="dce786f4-e27d-4707-8b5c-462080f533e8" providerId="ADAL" clId="{B5F41ED5-F918-4640-8C61-2EF7C96C5983}"/>
    <pc:docChg chg="undo redo custSel addSld delSld modSld sldOrd modSection">
      <pc:chgData name="TABATA Akihiro" userId="dce786f4-e27d-4707-8b5c-462080f533e8" providerId="ADAL" clId="{B5F41ED5-F918-4640-8C61-2EF7C96C5983}" dt="2023-02-09T20:30:29.200" v="7131" actId="680"/>
      <pc:docMkLst>
        <pc:docMk/>
      </pc:docMkLst>
      <pc:sldChg chg="modNotesTx">
        <pc:chgData name="TABATA Akihiro" userId="dce786f4-e27d-4707-8b5c-462080f533e8" providerId="ADAL" clId="{B5F41ED5-F918-4640-8C61-2EF7C96C5983}" dt="2023-02-08T08:47:29.218" v="1226" actId="20577"/>
        <pc:sldMkLst>
          <pc:docMk/>
          <pc:sldMk cId="1617443690" sldId="397"/>
        </pc:sldMkLst>
      </pc:sldChg>
      <pc:sldChg chg="modSp mod modNotesTx">
        <pc:chgData name="TABATA Akihiro" userId="dce786f4-e27d-4707-8b5c-462080f533e8" providerId="ADAL" clId="{B5F41ED5-F918-4640-8C61-2EF7C96C5983}" dt="2023-02-09T20:29:40.578" v="7129" actId="20577"/>
        <pc:sldMkLst>
          <pc:docMk/>
          <pc:sldMk cId="3610559385" sldId="541"/>
        </pc:sldMkLst>
        <pc:spChg chg="mod">
          <ac:chgData name="TABATA Akihiro" userId="dce786f4-e27d-4707-8b5c-462080f533e8" providerId="ADAL" clId="{B5F41ED5-F918-4640-8C61-2EF7C96C5983}" dt="2023-02-09T20:29:40.578" v="7129" actId="20577"/>
          <ac:spMkLst>
            <pc:docMk/>
            <pc:sldMk cId="3610559385" sldId="541"/>
            <ac:spMk id="2" creationId="{F3745F99-524B-F51B-E593-F4FEA8180642}"/>
          </ac:spMkLst>
        </pc:spChg>
        <pc:spChg chg="mod">
          <ac:chgData name="TABATA Akihiro" userId="dce786f4-e27d-4707-8b5c-462080f533e8" providerId="ADAL" clId="{B5F41ED5-F918-4640-8C61-2EF7C96C5983}" dt="2023-02-09T20:18:03.299" v="6872" actId="20577"/>
          <ac:spMkLst>
            <pc:docMk/>
            <pc:sldMk cId="3610559385" sldId="541"/>
            <ac:spMk id="3" creationId="{EBCF5848-AF5B-6502-EF43-601191DFFA90}"/>
          </ac:spMkLst>
        </pc:spChg>
      </pc:sldChg>
      <pc:sldChg chg="del">
        <pc:chgData name="TABATA Akihiro" userId="dce786f4-e27d-4707-8b5c-462080f533e8" providerId="ADAL" clId="{B5F41ED5-F918-4640-8C61-2EF7C96C5983}" dt="2023-02-08T08:45:58.889" v="1202" actId="2696"/>
        <pc:sldMkLst>
          <pc:docMk/>
          <pc:sldMk cId="636297568" sldId="550"/>
        </pc:sldMkLst>
      </pc:sldChg>
      <pc:sldChg chg="del ord">
        <pc:chgData name="TABATA Akihiro" userId="dce786f4-e27d-4707-8b5c-462080f533e8" providerId="ADAL" clId="{B5F41ED5-F918-4640-8C61-2EF7C96C5983}" dt="2023-02-08T08:45:49.878" v="1201" actId="2696"/>
        <pc:sldMkLst>
          <pc:docMk/>
          <pc:sldMk cId="3113985952" sldId="551"/>
        </pc:sldMkLst>
      </pc:sldChg>
      <pc:sldChg chg="addSp delSp mod modNotesTx">
        <pc:chgData name="TABATA Akihiro" userId="dce786f4-e27d-4707-8b5c-462080f533e8" providerId="ADAL" clId="{B5F41ED5-F918-4640-8C61-2EF7C96C5983}" dt="2023-02-08T09:48:58.896" v="3959" actId="20577"/>
        <pc:sldMkLst>
          <pc:docMk/>
          <pc:sldMk cId="3594864826" sldId="559"/>
        </pc:sldMkLst>
        <pc:spChg chg="topLvl">
          <ac:chgData name="TABATA Akihiro" userId="dce786f4-e27d-4707-8b5c-462080f533e8" providerId="ADAL" clId="{B5F41ED5-F918-4640-8C61-2EF7C96C5983}" dt="2023-02-07T15:18:37.682" v="6" actId="165"/>
          <ac:spMkLst>
            <pc:docMk/>
            <pc:sldMk cId="3594864826" sldId="559"/>
            <ac:spMk id="10" creationId="{33B4B2B9-6B99-8FB9-10DD-87369C096C98}"/>
          </ac:spMkLst>
        </pc:spChg>
        <pc:spChg chg="topLvl">
          <ac:chgData name="TABATA Akihiro" userId="dce786f4-e27d-4707-8b5c-462080f533e8" providerId="ADAL" clId="{B5F41ED5-F918-4640-8C61-2EF7C96C5983}" dt="2023-02-07T15:18:37.682" v="6" actId="165"/>
          <ac:spMkLst>
            <pc:docMk/>
            <pc:sldMk cId="3594864826" sldId="559"/>
            <ac:spMk id="16" creationId="{F287F26D-1C21-A01E-470C-4BD6B797A4E9}"/>
          </ac:spMkLst>
        </pc:spChg>
        <pc:grpChg chg="topLvl">
          <ac:chgData name="TABATA Akihiro" userId="dce786f4-e27d-4707-8b5c-462080f533e8" providerId="ADAL" clId="{B5F41ED5-F918-4640-8C61-2EF7C96C5983}" dt="2023-02-07T15:18:37.682" v="6" actId="165"/>
          <ac:grpSpMkLst>
            <pc:docMk/>
            <pc:sldMk cId="3594864826" sldId="559"/>
            <ac:grpSpMk id="12" creationId="{83F0E6A2-B403-FD13-FD67-FED0C58B5065}"/>
          </ac:grpSpMkLst>
        </pc:grpChg>
        <pc:grpChg chg="add del">
          <ac:chgData name="TABATA Akihiro" userId="dce786f4-e27d-4707-8b5c-462080f533e8" providerId="ADAL" clId="{B5F41ED5-F918-4640-8C61-2EF7C96C5983}" dt="2023-02-07T15:18:37.682" v="6" actId="165"/>
          <ac:grpSpMkLst>
            <pc:docMk/>
            <pc:sldMk cId="3594864826" sldId="559"/>
            <ac:grpSpMk id="20" creationId="{9FFE2682-94C5-3A51-F2BD-268385E08F8A}"/>
          </ac:grpSpMkLst>
        </pc:grpChg>
        <pc:grpChg chg="add">
          <ac:chgData name="TABATA Akihiro" userId="dce786f4-e27d-4707-8b5c-462080f533e8" providerId="ADAL" clId="{B5F41ED5-F918-4640-8C61-2EF7C96C5983}" dt="2023-02-07T15:18:42.180" v="7" actId="164"/>
          <ac:grpSpMkLst>
            <pc:docMk/>
            <pc:sldMk cId="3594864826" sldId="559"/>
            <ac:grpSpMk id="21" creationId="{E82D6704-92FE-9F0A-9CB0-0EBC95E21D9D}"/>
          </ac:grpSpMkLst>
        </pc:grpChg>
      </pc:sldChg>
      <pc:sldChg chg="modNotesTx">
        <pc:chgData name="TABATA Akihiro" userId="dce786f4-e27d-4707-8b5c-462080f533e8" providerId="ADAL" clId="{B5F41ED5-F918-4640-8C61-2EF7C96C5983}" dt="2023-02-08T09:47:31.830" v="3714" actId="20577"/>
        <pc:sldMkLst>
          <pc:docMk/>
          <pc:sldMk cId="493522928" sldId="564"/>
        </pc:sldMkLst>
      </pc:sldChg>
      <pc:sldChg chg="addSp delSp modSp mod modNotesTx">
        <pc:chgData name="TABATA Akihiro" userId="dce786f4-e27d-4707-8b5c-462080f533e8" providerId="ADAL" clId="{B5F41ED5-F918-4640-8C61-2EF7C96C5983}" dt="2023-02-08T09:07:54.674" v="2319" actId="20577"/>
        <pc:sldMkLst>
          <pc:docMk/>
          <pc:sldMk cId="1969375295" sldId="568"/>
        </pc:sldMkLst>
        <pc:spChg chg="mod">
          <ac:chgData name="TABATA Akihiro" userId="dce786f4-e27d-4707-8b5c-462080f533e8" providerId="ADAL" clId="{B5F41ED5-F918-4640-8C61-2EF7C96C5983}" dt="2023-02-08T08:49:43.928" v="1235" actId="6549"/>
          <ac:spMkLst>
            <pc:docMk/>
            <pc:sldMk cId="1969375295" sldId="568"/>
            <ac:spMk id="2" creationId="{429D9A7B-C51B-18D9-1193-6F0B6F0BE887}"/>
          </ac:spMkLst>
        </pc:spChg>
        <pc:spChg chg="mod">
          <ac:chgData name="TABATA Akihiro" userId="dce786f4-e27d-4707-8b5c-462080f533e8" providerId="ADAL" clId="{B5F41ED5-F918-4640-8C61-2EF7C96C5983}" dt="2023-02-08T08:55:00.529" v="1594" actId="6549"/>
          <ac:spMkLst>
            <pc:docMk/>
            <pc:sldMk cId="1969375295" sldId="568"/>
            <ac:spMk id="3" creationId="{B48E1CC5-B1FA-1618-A3B7-3A382E68CA24}"/>
          </ac:spMkLst>
        </pc:spChg>
        <pc:spChg chg="del">
          <ac:chgData name="TABATA Akihiro" userId="dce786f4-e27d-4707-8b5c-462080f533e8" providerId="ADAL" clId="{B5F41ED5-F918-4640-8C61-2EF7C96C5983}" dt="2023-02-07T15:18:18.793" v="3" actId="478"/>
          <ac:spMkLst>
            <pc:docMk/>
            <pc:sldMk cId="1969375295" sldId="568"/>
            <ac:spMk id="13" creationId="{D56FF5E6-1771-1A94-2CA4-33F0E090BAC3}"/>
          </ac:spMkLst>
        </pc:spChg>
        <pc:spChg chg="del">
          <ac:chgData name="TABATA Akihiro" userId="dce786f4-e27d-4707-8b5c-462080f533e8" providerId="ADAL" clId="{B5F41ED5-F918-4640-8C61-2EF7C96C5983}" dt="2023-02-07T15:18:18.793" v="3" actId="478"/>
          <ac:spMkLst>
            <pc:docMk/>
            <pc:sldMk cId="1969375295" sldId="568"/>
            <ac:spMk id="14" creationId="{2391F9D3-E82D-7CFC-1EE3-DBADE9556216}"/>
          </ac:spMkLst>
        </pc:spChg>
        <pc:spChg chg="del">
          <ac:chgData name="TABATA Akihiro" userId="dce786f4-e27d-4707-8b5c-462080f533e8" providerId="ADAL" clId="{B5F41ED5-F918-4640-8C61-2EF7C96C5983}" dt="2023-02-07T15:18:18.793" v="3" actId="478"/>
          <ac:spMkLst>
            <pc:docMk/>
            <pc:sldMk cId="1969375295" sldId="568"/>
            <ac:spMk id="19" creationId="{5626E504-E658-52B4-9EDF-68268CA6AE21}"/>
          </ac:spMkLst>
        </pc:spChg>
        <pc:spChg chg="mod">
          <ac:chgData name="TABATA Akihiro" userId="dce786f4-e27d-4707-8b5c-462080f533e8" providerId="ADAL" clId="{B5F41ED5-F918-4640-8C61-2EF7C96C5983}" dt="2023-02-07T15:18:19.617" v="4"/>
          <ac:spMkLst>
            <pc:docMk/>
            <pc:sldMk cId="1969375295" sldId="568"/>
            <ac:spMk id="21" creationId="{6611B7E1-0128-63E9-831B-4A3281AE6EFB}"/>
          </ac:spMkLst>
        </pc:spChg>
        <pc:spChg chg="mod">
          <ac:chgData name="TABATA Akihiro" userId="dce786f4-e27d-4707-8b5c-462080f533e8" providerId="ADAL" clId="{B5F41ED5-F918-4640-8C61-2EF7C96C5983}" dt="2023-02-07T15:18:19.617" v="4"/>
          <ac:spMkLst>
            <pc:docMk/>
            <pc:sldMk cId="1969375295" sldId="568"/>
            <ac:spMk id="23" creationId="{AF1B7BEA-0A34-231C-63FB-CBCAC1B43D3C}"/>
          </ac:spMkLst>
        </pc:spChg>
        <pc:spChg chg="mod">
          <ac:chgData name="TABATA Akihiro" userId="dce786f4-e27d-4707-8b5c-462080f533e8" providerId="ADAL" clId="{B5F41ED5-F918-4640-8C61-2EF7C96C5983}" dt="2023-02-07T15:18:44.995" v="8"/>
          <ac:spMkLst>
            <pc:docMk/>
            <pc:sldMk cId="1969375295" sldId="568"/>
            <ac:spMk id="28" creationId="{2440ECEB-B5CC-0F4A-8487-26DE8BD9EB73}"/>
          </ac:spMkLst>
        </pc:spChg>
        <pc:spChg chg="mod">
          <ac:chgData name="TABATA Akihiro" userId="dce786f4-e27d-4707-8b5c-462080f533e8" providerId="ADAL" clId="{B5F41ED5-F918-4640-8C61-2EF7C96C5983}" dt="2023-02-07T15:18:44.995" v="8"/>
          <ac:spMkLst>
            <pc:docMk/>
            <pc:sldMk cId="1969375295" sldId="568"/>
            <ac:spMk id="29" creationId="{66E8919D-2F9A-F4C4-F35C-8FE46FB897D3}"/>
          </ac:spMkLst>
        </pc:spChg>
        <pc:spChg chg="mod">
          <ac:chgData name="TABATA Akihiro" userId="dce786f4-e27d-4707-8b5c-462080f533e8" providerId="ADAL" clId="{B5F41ED5-F918-4640-8C61-2EF7C96C5983}" dt="2023-02-07T15:18:44.995" v="8"/>
          <ac:spMkLst>
            <pc:docMk/>
            <pc:sldMk cId="1969375295" sldId="568"/>
            <ac:spMk id="31" creationId="{3E473AC5-560B-FE89-A92F-6A35F1BEE76F}"/>
          </ac:spMkLst>
        </pc:spChg>
        <pc:grpChg chg="del">
          <ac:chgData name="TABATA Akihiro" userId="dce786f4-e27d-4707-8b5c-462080f533e8" providerId="ADAL" clId="{B5F41ED5-F918-4640-8C61-2EF7C96C5983}" dt="2023-02-07T15:18:18.793" v="3" actId="478"/>
          <ac:grpSpMkLst>
            <pc:docMk/>
            <pc:sldMk cId="1969375295" sldId="568"/>
            <ac:grpSpMk id="15" creationId="{462E67EC-12E4-75A1-0FCE-B689EC19BB21}"/>
          </ac:grpSpMkLst>
        </pc:grpChg>
        <pc:grpChg chg="add del mod">
          <ac:chgData name="TABATA Akihiro" userId="dce786f4-e27d-4707-8b5c-462080f533e8" providerId="ADAL" clId="{B5F41ED5-F918-4640-8C61-2EF7C96C5983}" dt="2023-02-07T15:18:21.635" v="5"/>
          <ac:grpSpMkLst>
            <pc:docMk/>
            <pc:sldMk cId="1969375295" sldId="568"/>
            <ac:grpSpMk id="20" creationId="{48C15BD3-DC79-A1E4-31C2-D058C7666FC8}"/>
          </ac:grpSpMkLst>
        </pc:grpChg>
        <pc:grpChg chg="mod">
          <ac:chgData name="TABATA Akihiro" userId="dce786f4-e27d-4707-8b5c-462080f533e8" providerId="ADAL" clId="{B5F41ED5-F918-4640-8C61-2EF7C96C5983}" dt="2023-02-07T15:18:19.617" v="4"/>
          <ac:grpSpMkLst>
            <pc:docMk/>
            <pc:sldMk cId="1969375295" sldId="568"/>
            <ac:grpSpMk id="22" creationId="{AE4DFF50-1B60-74F6-1CA7-D10545EC1F59}"/>
          </ac:grpSpMkLst>
        </pc:grpChg>
        <pc:grpChg chg="add mod">
          <ac:chgData name="TABATA Akihiro" userId="dce786f4-e27d-4707-8b5c-462080f533e8" providerId="ADAL" clId="{B5F41ED5-F918-4640-8C61-2EF7C96C5983}" dt="2023-02-07T15:18:44.995" v="8"/>
          <ac:grpSpMkLst>
            <pc:docMk/>
            <pc:sldMk cId="1969375295" sldId="568"/>
            <ac:grpSpMk id="27" creationId="{9CAC07BC-4A6B-5D9D-8C98-F444E51BE313}"/>
          </ac:grpSpMkLst>
        </pc:grpChg>
        <pc:grpChg chg="mod">
          <ac:chgData name="TABATA Akihiro" userId="dce786f4-e27d-4707-8b5c-462080f533e8" providerId="ADAL" clId="{B5F41ED5-F918-4640-8C61-2EF7C96C5983}" dt="2023-02-07T15:18:44.995" v="8"/>
          <ac:grpSpMkLst>
            <pc:docMk/>
            <pc:sldMk cId="1969375295" sldId="568"/>
            <ac:grpSpMk id="30" creationId="{D737952A-023E-77DE-EC2B-E4FE7650311F}"/>
          </ac:grpSpMkLst>
        </pc:grpChg>
        <pc:picChg chg="mod">
          <ac:chgData name="TABATA Akihiro" userId="dce786f4-e27d-4707-8b5c-462080f533e8" providerId="ADAL" clId="{B5F41ED5-F918-4640-8C61-2EF7C96C5983}" dt="2023-02-07T15:18:19.617" v="4"/>
          <ac:picMkLst>
            <pc:docMk/>
            <pc:sldMk cId="1969375295" sldId="568"/>
            <ac:picMk id="24" creationId="{790FCCA5-CEF9-D7B5-7EE8-A5322F1A5C59}"/>
          </ac:picMkLst>
        </pc:picChg>
        <pc:picChg chg="mod">
          <ac:chgData name="TABATA Akihiro" userId="dce786f4-e27d-4707-8b5c-462080f533e8" providerId="ADAL" clId="{B5F41ED5-F918-4640-8C61-2EF7C96C5983}" dt="2023-02-07T15:18:19.617" v="4"/>
          <ac:picMkLst>
            <pc:docMk/>
            <pc:sldMk cId="1969375295" sldId="568"/>
            <ac:picMk id="25" creationId="{FB007A36-E9FE-243B-C39A-BA7BA04847F1}"/>
          </ac:picMkLst>
        </pc:picChg>
        <pc:picChg chg="mod">
          <ac:chgData name="TABATA Akihiro" userId="dce786f4-e27d-4707-8b5c-462080f533e8" providerId="ADAL" clId="{B5F41ED5-F918-4640-8C61-2EF7C96C5983}" dt="2023-02-07T15:18:19.617" v="4"/>
          <ac:picMkLst>
            <pc:docMk/>
            <pc:sldMk cId="1969375295" sldId="568"/>
            <ac:picMk id="26" creationId="{27F21A13-BCA1-A339-EB54-BC4C790433B2}"/>
          </ac:picMkLst>
        </pc:picChg>
        <pc:picChg chg="mod">
          <ac:chgData name="TABATA Akihiro" userId="dce786f4-e27d-4707-8b5c-462080f533e8" providerId="ADAL" clId="{B5F41ED5-F918-4640-8C61-2EF7C96C5983}" dt="2023-02-07T15:18:44.995" v="8"/>
          <ac:picMkLst>
            <pc:docMk/>
            <pc:sldMk cId="1969375295" sldId="568"/>
            <ac:picMk id="32" creationId="{0A6753EE-B91E-7D8B-075D-478C2DE3BF7E}"/>
          </ac:picMkLst>
        </pc:picChg>
        <pc:picChg chg="mod">
          <ac:chgData name="TABATA Akihiro" userId="dce786f4-e27d-4707-8b5c-462080f533e8" providerId="ADAL" clId="{B5F41ED5-F918-4640-8C61-2EF7C96C5983}" dt="2023-02-07T15:18:44.995" v="8"/>
          <ac:picMkLst>
            <pc:docMk/>
            <pc:sldMk cId="1969375295" sldId="568"/>
            <ac:picMk id="33" creationId="{FA5B051A-DC40-685F-DC0F-B1BD196380DC}"/>
          </ac:picMkLst>
        </pc:picChg>
        <pc:picChg chg="mod">
          <ac:chgData name="TABATA Akihiro" userId="dce786f4-e27d-4707-8b5c-462080f533e8" providerId="ADAL" clId="{B5F41ED5-F918-4640-8C61-2EF7C96C5983}" dt="2023-02-07T15:18:44.995" v="8"/>
          <ac:picMkLst>
            <pc:docMk/>
            <pc:sldMk cId="1969375295" sldId="568"/>
            <ac:picMk id="34" creationId="{455DDFEB-384B-D019-D179-1E31AC8CEEB0}"/>
          </ac:picMkLst>
        </pc:picChg>
      </pc:sldChg>
      <pc:sldChg chg="modSp add mod ord modShow modNotesTx">
        <pc:chgData name="TABATA Akihiro" userId="dce786f4-e27d-4707-8b5c-462080f533e8" providerId="ADAL" clId="{B5F41ED5-F918-4640-8C61-2EF7C96C5983}" dt="2023-02-09T19:44:10.540" v="6796"/>
        <pc:sldMkLst>
          <pc:docMk/>
          <pc:sldMk cId="3277085673" sldId="569"/>
        </pc:sldMkLst>
        <pc:spChg chg="mod">
          <ac:chgData name="TABATA Akihiro" userId="dce786f4-e27d-4707-8b5c-462080f533e8" providerId="ADAL" clId="{B5F41ED5-F918-4640-8C61-2EF7C96C5983}" dt="2023-02-08T10:11:47.918" v="4295" actId="20577"/>
          <ac:spMkLst>
            <pc:docMk/>
            <pc:sldMk cId="3277085673" sldId="569"/>
            <ac:spMk id="2" creationId="{F3811DC9-341F-BBA0-C54A-088846C033BA}"/>
          </ac:spMkLst>
        </pc:spChg>
        <pc:spChg chg="mod">
          <ac:chgData name="TABATA Akihiro" userId="dce786f4-e27d-4707-8b5c-462080f533e8" providerId="ADAL" clId="{B5F41ED5-F918-4640-8C61-2EF7C96C5983}" dt="2023-02-09T19:32:25.324" v="6764" actId="113"/>
          <ac:spMkLst>
            <pc:docMk/>
            <pc:sldMk cId="3277085673" sldId="569"/>
            <ac:spMk id="3" creationId="{47D7CAC5-DEC9-1CB0-F16F-2672028051A9}"/>
          </ac:spMkLst>
        </pc:spChg>
      </pc:sldChg>
      <pc:sldChg chg="modNotesTx">
        <pc:chgData name="TABATA Akihiro" userId="dce786f4-e27d-4707-8b5c-462080f533e8" providerId="ADAL" clId="{B5F41ED5-F918-4640-8C61-2EF7C96C5983}" dt="2023-02-08T14:00:57.778" v="5221" actId="20577"/>
        <pc:sldMkLst>
          <pc:docMk/>
          <pc:sldMk cId="3817163167" sldId="571"/>
        </pc:sldMkLst>
      </pc:sldChg>
      <pc:sldChg chg="modSp mod ord modShow modNotesTx">
        <pc:chgData name="TABATA Akihiro" userId="dce786f4-e27d-4707-8b5c-462080f533e8" providerId="ADAL" clId="{B5F41ED5-F918-4640-8C61-2EF7C96C5983}" dt="2023-02-09T19:43:48.388" v="6795" actId="20578"/>
        <pc:sldMkLst>
          <pc:docMk/>
          <pc:sldMk cId="1811186435" sldId="584"/>
        </pc:sldMkLst>
        <pc:spChg chg="mod">
          <ac:chgData name="TABATA Akihiro" userId="dce786f4-e27d-4707-8b5c-462080f533e8" providerId="ADAL" clId="{B5F41ED5-F918-4640-8C61-2EF7C96C5983}" dt="2023-02-07T15:23:21.743" v="9" actId="6549"/>
          <ac:spMkLst>
            <pc:docMk/>
            <pc:sldMk cId="1811186435" sldId="584"/>
            <ac:spMk id="2" creationId="{F3811DC9-341F-BBA0-C54A-088846C033BA}"/>
          </ac:spMkLst>
        </pc:spChg>
      </pc:sldChg>
      <pc:sldChg chg="modSp mod">
        <pc:chgData name="TABATA Akihiro" userId="dce786f4-e27d-4707-8b5c-462080f533e8" providerId="ADAL" clId="{B5F41ED5-F918-4640-8C61-2EF7C96C5983}" dt="2023-02-07T15:40:52.581" v="23" actId="6549"/>
        <pc:sldMkLst>
          <pc:docMk/>
          <pc:sldMk cId="3855277445" sldId="586"/>
        </pc:sldMkLst>
        <pc:spChg chg="mod">
          <ac:chgData name="TABATA Akihiro" userId="dce786f4-e27d-4707-8b5c-462080f533e8" providerId="ADAL" clId="{B5F41ED5-F918-4640-8C61-2EF7C96C5983}" dt="2023-02-07T15:40:52.581" v="23" actId="6549"/>
          <ac:spMkLst>
            <pc:docMk/>
            <pc:sldMk cId="3855277445" sldId="586"/>
            <ac:spMk id="10" creationId="{B5B197E8-B8DA-75BD-3B92-71EBE0550DF7}"/>
          </ac:spMkLst>
        </pc:spChg>
      </pc:sldChg>
      <pc:sldChg chg="modNotesTx">
        <pc:chgData name="TABATA Akihiro" userId="dce786f4-e27d-4707-8b5c-462080f533e8" providerId="ADAL" clId="{B5F41ED5-F918-4640-8C61-2EF7C96C5983}" dt="2023-02-09T01:20:31.389" v="6671" actId="20577"/>
        <pc:sldMkLst>
          <pc:docMk/>
          <pc:sldMk cId="3776867134" sldId="592"/>
        </pc:sldMkLst>
      </pc:sldChg>
      <pc:sldChg chg="modSp del mod modShow modNotesTx">
        <pc:chgData name="TABATA Akihiro" userId="dce786f4-e27d-4707-8b5c-462080f533e8" providerId="ADAL" clId="{B5F41ED5-F918-4640-8C61-2EF7C96C5983}" dt="2023-02-07T16:53:57.908" v="687" actId="2696"/>
        <pc:sldMkLst>
          <pc:docMk/>
          <pc:sldMk cId="3808817304" sldId="594"/>
        </pc:sldMkLst>
        <pc:grpChg chg="mod">
          <ac:chgData name="TABATA Akihiro" userId="dce786f4-e27d-4707-8b5c-462080f533e8" providerId="ADAL" clId="{B5F41ED5-F918-4640-8C61-2EF7C96C5983}" dt="2023-02-07T16:05:15.315" v="67" actId="1076"/>
          <ac:grpSpMkLst>
            <pc:docMk/>
            <pc:sldMk cId="3808817304" sldId="594"/>
            <ac:grpSpMk id="44" creationId="{4D80648C-023E-5ADF-7944-C8DEB3283462}"/>
          </ac:grpSpMkLst>
        </pc:grpChg>
      </pc:sldChg>
      <pc:sldChg chg="modSp mod modNotesTx">
        <pc:chgData name="TABATA Akihiro" userId="dce786f4-e27d-4707-8b5c-462080f533e8" providerId="ADAL" clId="{B5F41ED5-F918-4640-8C61-2EF7C96C5983}" dt="2023-02-08T20:37:21.392" v="5980" actId="20577"/>
        <pc:sldMkLst>
          <pc:docMk/>
          <pc:sldMk cId="2795997216" sldId="596"/>
        </pc:sldMkLst>
        <pc:spChg chg="mod">
          <ac:chgData name="TABATA Akihiro" userId="dce786f4-e27d-4707-8b5c-462080f533e8" providerId="ADAL" clId="{B5F41ED5-F918-4640-8C61-2EF7C96C5983}" dt="2023-02-08T20:35:31.742" v="5871" actId="6549"/>
          <ac:spMkLst>
            <pc:docMk/>
            <pc:sldMk cId="2795997216" sldId="596"/>
            <ac:spMk id="3" creationId="{47D7CAC5-DEC9-1CB0-F16F-2672028051A9}"/>
          </ac:spMkLst>
        </pc:spChg>
      </pc:sldChg>
      <pc:sldChg chg="modSp mod">
        <pc:chgData name="TABATA Akihiro" userId="dce786f4-e27d-4707-8b5c-462080f533e8" providerId="ADAL" clId="{B5F41ED5-F918-4640-8C61-2EF7C96C5983}" dt="2023-02-09T20:26:56.060" v="7026" actId="20577"/>
        <pc:sldMkLst>
          <pc:docMk/>
          <pc:sldMk cId="3146916791" sldId="601"/>
        </pc:sldMkLst>
        <pc:spChg chg="mod">
          <ac:chgData name="TABATA Akihiro" userId="dce786f4-e27d-4707-8b5c-462080f533e8" providerId="ADAL" clId="{B5F41ED5-F918-4640-8C61-2EF7C96C5983}" dt="2023-02-09T20:26:56.060" v="7026" actId="20577"/>
          <ac:spMkLst>
            <pc:docMk/>
            <pc:sldMk cId="3146916791" sldId="601"/>
            <ac:spMk id="3" creationId="{716440A7-AC2B-7AD5-79C8-D6B043012F87}"/>
          </ac:spMkLst>
        </pc:spChg>
      </pc:sldChg>
      <pc:sldChg chg="modSp mod">
        <pc:chgData name="TABATA Akihiro" userId="dce786f4-e27d-4707-8b5c-462080f533e8" providerId="ADAL" clId="{B5F41ED5-F918-4640-8C61-2EF7C96C5983}" dt="2023-02-07T15:41:09.021" v="37" actId="6549"/>
        <pc:sldMkLst>
          <pc:docMk/>
          <pc:sldMk cId="383729717" sldId="606"/>
        </pc:sldMkLst>
        <pc:spChg chg="mod">
          <ac:chgData name="TABATA Akihiro" userId="dce786f4-e27d-4707-8b5c-462080f533e8" providerId="ADAL" clId="{B5F41ED5-F918-4640-8C61-2EF7C96C5983}" dt="2023-02-07T15:41:09.021" v="37" actId="6549"/>
          <ac:spMkLst>
            <pc:docMk/>
            <pc:sldMk cId="383729717" sldId="606"/>
            <ac:spMk id="10" creationId="{B5B197E8-B8DA-75BD-3B92-71EBE0550DF7}"/>
          </ac:spMkLst>
        </pc:spChg>
      </pc:sldChg>
      <pc:sldChg chg="mod ord modShow">
        <pc:chgData name="TABATA Akihiro" userId="dce786f4-e27d-4707-8b5c-462080f533e8" providerId="ADAL" clId="{B5F41ED5-F918-4640-8C61-2EF7C96C5983}" dt="2023-02-09T19:27:16.591" v="6725" actId="20578"/>
        <pc:sldMkLst>
          <pc:docMk/>
          <pc:sldMk cId="4124801502" sldId="610"/>
        </pc:sldMkLst>
      </pc:sldChg>
      <pc:sldChg chg="del">
        <pc:chgData name="TABATA Akihiro" userId="dce786f4-e27d-4707-8b5c-462080f533e8" providerId="ADAL" clId="{B5F41ED5-F918-4640-8C61-2EF7C96C5983}" dt="2023-02-08T08:46:45.716" v="1203" actId="2696"/>
        <pc:sldMkLst>
          <pc:docMk/>
          <pc:sldMk cId="3925601058" sldId="614"/>
        </pc:sldMkLst>
      </pc:sldChg>
      <pc:sldChg chg="del">
        <pc:chgData name="TABATA Akihiro" userId="dce786f4-e27d-4707-8b5c-462080f533e8" providerId="ADAL" clId="{B5F41ED5-F918-4640-8C61-2EF7C96C5983}" dt="2023-02-08T08:46:45.716" v="1203" actId="2696"/>
        <pc:sldMkLst>
          <pc:docMk/>
          <pc:sldMk cId="341473806" sldId="616"/>
        </pc:sldMkLst>
      </pc:sldChg>
      <pc:sldChg chg="del">
        <pc:chgData name="TABATA Akihiro" userId="dce786f4-e27d-4707-8b5c-462080f533e8" providerId="ADAL" clId="{B5F41ED5-F918-4640-8C61-2EF7C96C5983}" dt="2023-02-08T08:46:45.716" v="1203" actId="2696"/>
        <pc:sldMkLst>
          <pc:docMk/>
          <pc:sldMk cId="1029642613" sldId="617"/>
        </pc:sldMkLst>
      </pc:sldChg>
      <pc:sldChg chg="del">
        <pc:chgData name="TABATA Akihiro" userId="dce786f4-e27d-4707-8b5c-462080f533e8" providerId="ADAL" clId="{B5F41ED5-F918-4640-8C61-2EF7C96C5983}" dt="2023-02-08T08:46:45.716" v="1203" actId="2696"/>
        <pc:sldMkLst>
          <pc:docMk/>
          <pc:sldMk cId="356163602" sldId="618"/>
        </pc:sldMkLst>
      </pc:sldChg>
      <pc:sldChg chg="del ord">
        <pc:chgData name="TABATA Akihiro" userId="dce786f4-e27d-4707-8b5c-462080f533e8" providerId="ADAL" clId="{B5F41ED5-F918-4640-8C61-2EF7C96C5983}" dt="2023-02-08T08:45:49.878" v="1201" actId="2696"/>
        <pc:sldMkLst>
          <pc:docMk/>
          <pc:sldMk cId="1291316730" sldId="622"/>
        </pc:sldMkLst>
      </pc:sldChg>
      <pc:sldChg chg="modSp add mod ord modShow modNotesTx">
        <pc:chgData name="TABATA Akihiro" userId="dce786f4-e27d-4707-8b5c-462080f533e8" providerId="ADAL" clId="{B5F41ED5-F918-4640-8C61-2EF7C96C5983}" dt="2023-02-09T19:18:35.993" v="6673" actId="20578"/>
        <pc:sldMkLst>
          <pc:docMk/>
          <pc:sldMk cId="3064717840" sldId="623"/>
        </pc:sldMkLst>
        <pc:spChg chg="mod">
          <ac:chgData name="TABATA Akihiro" userId="dce786f4-e27d-4707-8b5c-462080f533e8" providerId="ADAL" clId="{B5F41ED5-F918-4640-8C61-2EF7C96C5983}" dt="2023-02-07T16:34:01.723" v="604" actId="20577"/>
          <ac:spMkLst>
            <pc:docMk/>
            <pc:sldMk cId="3064717840" sldId="623"/>
            <ac:spMk id="3" creationId="{36B50101-2D8D-FAC5-7518-E97D6974FA14}"/>
          </ac:spMkLst>
        </pc:spChg>
        <pc:spChg chg="mod">
          <ac:chgData name="TABATA Akihiro" userId="dce786f4-e27d-4707-8b5c-462080f533e8" providerId="ADAL" clId="{B5F41ED5-F918-4640-8C61-2EF7C96C5983}" dt="2023-02-07T16:15:12.275" v="223" actId="1036"/>
          <ac:spMkLst>
            <pc:docMk/>
            <pc:sldMk cId="3064717840" sldId="623"/>
            <ac:spMk id="13" creationId="{4DDD7DFB-EB72-A8C3-B77C-00A0E7EED72C}"/>
          </ac:spMkLst>
        </pc:spChg>
        <pc:spChg chg="mod">
          <ac:chgData name="TABATA Akihiro" userId="dce786f4-e27d-4707-8b5c-462080f533e8" providerId="ADAL" clId="{B5F41ED5-F918-4640-8C61-2EF7C96C5983}" dt="2023-02-07T16:15:12.275" v="223" actId="1036"/>
          <ac:spMkLst>
            <pc:docMk/>
            <pc:sldMk cId="3064717840" sldId="623"/>
            <ac:spMk id="14" creationId="{47D89971-73F8-2B09-59F5-7FDA4B052518}"/>
          </ac:spMkLst>
        </pc:spChg>
        <pc:grpChg chg="mod">
          <ac:chgData name="TABATA Akihiro" userId="dce786f4-e27d-4707-8b5c-462080f533e8" providerId="ADAL" clId="{B5F41ED5-F918-4640-8C61-2EF7C96C5983}" dt="2023-02-07T16:14:42.383" v="214" actId="166"/>
          <ac:grpSpMkLst>
            <pc:docMk/>
            <pc:sldMk cId="3064717840" sldId="623"/>
            <ac:grpSpMk id="44" creationId="{4D80648C-023E-5ADF-7944-C8DEB3283462}"/>
          </ac:grpSpMkLst>
        </pc:grpChg>
      </pc:sldChg>
      <pc:sldChg chg="addSp delSp modSp add del mod">
        <pc:chgData name="TABATA Akihiro" userId="dce786f4-e27d-4707-8b5c-462080f533e8" providerId="ADAL" clId="{B5F41ED5-F918-4640-8C61-2EF7C96C5983}" dt="2023-02-07T16:05:21.832" v="69" actId="2696"/>
        <pc:sldMkLst>
          <pc:docMk/>
          <pc:sldMk cId="944211506" sldId="624"/>
        </pc:sldMkLst>
        <pc:spChg chg="mod">
          <ac:chgData name="TABATA Akihiro" userId="dce786f4-e27d-4707-8b5c-462080f533e8" providerId="ADAL" clId="{B5F41ED5-F918-4640-8C61-2EF7C96C5983}" dt="2023-02-07T16:05:07.663" v="65" actId="14"/>
          <ac:spMkLst>
            <pc:docMk/>
            <pc:sldMk cId="944211506" sldId="624"/>
            <ac:spMk id="3" creationId="{36B50101-2D8D-FAC5-7518-E97D6974FA14}"/>
          </ac:spMkLst>
        </pc:spChg>
        <pc:spChg chg="mod topLvl">
          <ac:chgData name="TABATA Akihiro" userId="dce786f4-e27d-4707-8b5c-462080f533e8" providerId="ADAL" clId="{B5F41ED5-F918-4640-8C61-2EF7C96C5983}" dt="2023-02-07T16:04:29.699" v="57" actId="165"/>
          <ac:spMkLst>
            <pc:docMk/>
            <pc:sldMk cId="944211506" sldId="624"/>
            <ac:spMk id="13" creationId="{4DDD7DFB-EB72-A8C3-B77C-00A0E7EED72C}"/>
          </ac:spMkLst>
        </pc:spChg>
        <pc:spChg chg="mod topLvl">
          <ac:chgData name="TABATA Akihiro" userId="dce786f4-e27d-4707-8b5c-462080f533e8" providerId="ADAL" clId="{B5F41ED5-F918-4640-8C61-2EF7C96C5983}" dt="2023-02-07T16:04:29.699" v="57" actId="165"/>
          <ac:spMkLst>
            <pc:docMk/>
            <pc:sldMk cId="944211506" sldId="624"/>
            <ac:spMk id="14" creationId="{47D89971-73F8-2B09-59F5-7FDA4B052518}"/>
          </ac:spMkLst>
        </pc:spChg>
        <pc:spChg chg="mod">
          <ac:chgData name="TABATA Akihiro" userId="dce786f4-e27d-4707-8b5c-462080f533e8" providerId="ADAL" clId="{B5F41ED5-F918-4640-8C61-2EF7C96C5983}" dt="2023-02-07T16:03:02.379" v="48" actId="571"/>
          <ac:spMkLst>
            <pc:docMk/>
            <pc:sldMk cId="944211506" sldId="624"/>
            <ac:spMk id="29" creationId="{2D217BC1-C2B7-72B1-C503-ACA9265D5EC3}"/>
          </ac:spMkLst>
        </pc:spChg>
        <pc:spChg chg="mod">
          <ac:chgData name="TABATA Akihiro" userId="dce786f4-e27d-4707-8b5c-462080f533e8" providerId="ADAL" clId="{B5F41ED5-F918-4640-8C61-2EF7C96C5983}" dt="2023-02-07T16:03:02.379" v="48" actId="571"/>
          <ac:spMkLst>
            <pc:docMk/>
            <pc:sldMk cId="944211506" sldId="624"/>
            <ac:spMk id="31" creationId="{98148295-FE62-FDB1-08DD-475CD0E3BB31}"/>
          </ac:spMkLst>
        </pc:spChg>
        <pc:spChg chg="mod">
          <ac:chgData name="TABATA Akihiro" userId="dce786f4-e27d-4707-8b5c-462080f533e8" providerId="ADAL" clId="{B5F41ED5-F918-4640-8C61-2EF7C96C5983}" dt="2023-02-07T16:03:02.379" v="48" actId="571"/>
          <ac:spMkLst>
            <pc:docMk/>
            <pc:sldMk cId="944211506" sldId="624"/>
            <ac:spMk id="32" creationId="{037DFB60-6C45-BF67-21F8-011B28BE7613}"/>
          </ac:spMkLst>
        </pc:spChg>
        <pc:spChg chg="mod">
          <ac:chgData name="TABATA Akihiro" userId="dce786f4-e27d-4707-8b5c-462080f533e8" providerId="ADAL" clId="{B5F41ED5-F918-4640-8C61-2EF7C96C5983}" dt="2023-02-07T16:03:02.379" v="48" actId="571"/>
          <ac:spMkLst>
            <pc:docMk/>
            <pc:sldMk cId="944211506" sldId="624"/>
            <ac:spMk id="38" creationId="{6EC6952C-AAE1-94DA-DE49-8C81268DC08B}"/>
          </ac:spMkLst>
        </pc:spChg>
        <pc:spChg chg="mod">
          <ac:chgData name="TABATA Akihiro" userId="dce786f4-e27d-4707-8b5c-462080f533e8" providerId="ADAL" clId="{B5F41ED5-F918-4640-8C61-2EF7C96C5983}" dt="2023-02-07T16:03:02.379" v="48" actId="571"/>
          <ac:spMkLst>
            <pc:docMk/>
            <pc:sldMk cId="944211506" sldId="624"/>
            <ac:spMk id="39" creationId="{057CCB95-AF48-7D63-6BBB-AAA311B47750}"/>
          </ac:spMkLst>
        </pc:spChg>
        <pc:spChg chg="mod">
          <ac:chgData name="TABATA Akihiro" userId="dce786f4-e27d-4707-8b5c-462080f533e8" providerId="ADAL" clId="{B5F41ED5-F918-4640-8C61-2EF7C96C5983}" dt="2023-02-07T16:03:02.379" v="48" actId="571"/>
          <ac:spMkLst>
            <pc:docMk/>
            <pc:sldMk cId="944211506" sldId="624"/>
            <ac:spMk id="43" creationId="{864AECF4-2C84-5C18-4783-CE6ECBCF9B7B}"/>
          </ac:spMkLst>
        </pc:spChg>
        <pc:grpChg chg="add del mod topLvl">
          <ac:chgData name="TABATA Akihiro" userId="dce786f4-e27d-4707-8b5c-462080f533e8" providerId="ADAL" clId="{B5F41ED5-F918-4640-8C61-2EF7C96C5983}" dt="2023-02-07T16:04:34.644" v="58" actId="165"/>
          <ac:grpSpMkLst>
            <pc:docMk/>
            <pc:sldMk cId="944211506" sldId="624"/>
            <ac:grpSpMk id="7" creationId="{E8C2C2F0-D79C-E945-13B7-CABB42B662B2}"/>
          </ac:grpSpMkLst>
        </pc:grpChg>
        <pc:grpChg chg="mod topLvl">
          <ac:chgData name="TABATA Akihiro" userId="dce786f4-e27d-4707-8b5c-462080f533e8" providerId="ADAL" clId="{B5F41ED5-F918-4640-8C61-2EF7C96C5983}" dt="2023-02-07T16:04:29.699" v="57" actId="165"/>
          <ac:grpSpMkLst>
            <pc:docMk/>
            <pc:sldMk cId="944211506" sldId="624"/>
            <ac:grpSpMk id="8" creationId="{628C6B0C-96AC-6038-13AA-6444C3FC8144}"/>
          </ac:grpSpMkLst>
        </pc:grpChg>
        <pc:grpChg chg="mod topLvl">
          <ac:chgData name="TABATA Akihiro" userId="dce786f4-e27d-4707-8b5c-462080f533e8" providerId="ADAL" clId="{B5F41ED5-F918-4640-8C61-2EF7C96C5983}" dt="2023-02-07T16:04:29.699" v="57" actId="165"/>
          <ac:grpSpMkLst>
            <pc:docMk/>
            <pc:sldMk cId="944211506" sldId="624"/>
            <ac:grpSpMk id="9" creationId="{CCDFC957-8754-4836-6E27-D062DD026F7B}"/>
          </ac:grpSpMkLst>
        </pc:grpChg>
        <pc:grpChg chg="add mod">
          <ac:chgData name="TABATA Akihiro" userId="dce786f4-e27d-4707-8b5c-462080f533e8" providerId="ADAL" clId="{B5F41ED5-F918-4640-8C61-2EF7C96C5983}" dt="2023-02-07T16:03:02.379" v="48" actId="571"/>
          <ac:grpSpMkLst>
            <pc:docMk/>
            <pc:sldMk cId="944211506" sldId="624"/>
            <ac:grpSpMk id="10" creationId="{BCB34E98-1190-8EC0-7A5C-0933CFE89F9E}"/>
          </ac:grpSpMkLst>
        </pc:grpChg>
        <pc:grpChg chg="mod">
          <ac:chgData name="TABATA Akihiro" userId="dce786f4-e27d-4707-8b5c-462080f533e8" providerId="ADAL" clId="{B5F41ED5-F918-4640-8C61-2EF7C96C5983}" dt="2023-02-07T16:03:02.379" v="48" actId="571"/>
          <ac:grpSpMkLst>
            <pc:docMk/>
            <pc:sldMk cId="944211506" sldId="624"/>
            <ac:grpSpMk id="11" creationId="{55008B7A-BF33-877F-4212-99FAA07D5547}"/>
          </ac:grpSpMkLst>
        </pc:grpChg>
        <pc:grpChg chg="mod">
          <ac:chgData name="TABATA Akihiro" userId="dce786f4-e27d-4707-8b5c-462080f533e8" providerId="ADAL" clId="{B5F41ED5-F918-4640-8C61-2EF7C96C5983}" dt="2023-02-07T16:03:02.379" v="48" actId="571"/>
          <ac:grpSpMkLst>
            <pc:docMk/>
            <pc:sldMk cId="944211506" sldId="624"/>
            <ac:grpSpMk id="27" creationId="{8B627A91-CF8F-EE1F-12F2-9FBF1B73B442}"/>
          </ac:grpSpMkLst>
        </pc:grpChg>
        <pc:grpChg chg="mod">
          <ac:chgData name="TABATA Akihiro" userId="dce786f4-e27d-4707-8b5c-462080f533e8" providerId="ADAL" clId="{B5F41ED5-F918-4640-8C61-2EF7C96C5983}" dt="2023-02-07T16:03:02.379" v="48" actId="571"/>
          <ac:grpSpMkLst>
            <pc:docMk/>
            <pc:sldMk cId="944211506" sldId="624"/>
            <ac:grpSpMk id="28" creationId="{E01D8269-70FC-9EDA-EB73-E8B84C7FFBCD}"/>
          </ac:grpSpMkLst>
        </pc:grpChg>
        <pc:grpChg chg="add del mod">
          <ac:chgData name="TABATA Akihiro" userId="dce786f4-e27d-4707-8b5c-462080f533e8" providerId="ADAL" clId="{B5F41ED5-F918-4640-8C61-2EF7C96C5983}" dt="2023-02-07T16:04:54.439" v="59" actId="1076"/>
          <ac:grpSpMkLst>
            <pc:docMk/>
            <pc:sldMk cId="944211506" sldId="624"/>
            <ac:grpSpMk id="44" creationId="{4D80648C-023E-5ADF-7944-C8DEB3283462}"/>
          </ac:grpSpMkLst>
        </pc:grpChg>
        <pc:picChg chg="mod">
          <ac:chgData name="TABATA Akihiro" userId="dce786f4-e27d-4707-8b5c-462080f533e8" providerId="ADAL" clId="{B5F41ED5-F918-4640-8C61-2EF7C96C5983}" dt="2023-02-07T16:03:02.379" v="48" actId="571"/>
          <ac:picMkLst>
            <pc:docMk/>
            <pc:sldMk cId="944211506" sldId="624"/>
            <ac:picMk id="34" creationId="{197E0114-C069-20E6-DAE5-7E118E963960}"/>
          </ac:picMkLst>
        </pc:picChg>
        <pc:picChg chg="mod">
          <ac:chgData name="TABATA Akihiro" userId="dce786f4-e27d-4707-8b5c-462080f533e8" providerId="ADAL" clId="{B5F41ED5-F918-4640-8C61-2EF7C96C5983}" dt="2023-02-07T16:03:02.379" v="48" actId="571"/>
          <ac:picMkLst>
            <pc:docMk/>
            <pc:sldMk cId="944211506" sldId="624"/>
            <ac:picMk id="35" creationId="{F8A50D01-8730-5F0C-6B75-720D1362AEB2}"/>
          </ac:picMkLst>
        </pc:picChg>
        <pc:picChg chg="mod">
          <ac:chgData name="TABATA Akihiro" userId="dce786f4-e27d-4707-8b5c-462080f533e8" providerId="ADAL" clId="{B5F41ED5-F918-4640-8C61-2EF7C96C5983}" dt="2023-02-07T16:03:02.379" v="48" actId="571"/>
          <ac:picMkLst>
            <pc:docMk/>
            <pc:sldMk cId="944211506" sldId="624"/>
            <ac:picMk id="37" creationId="{D251D680-3207-5FAD-8E42-6BC1A1EFCAC8}"/>
          </ac:picMkLst>
        </pc:picChg>
        <pc:picChg chg="mod">
          <ac:chgData name="TABATA Akihiro" userId="dce786f4-e27d-4707-8b5c-462080f533e8" providerId="ADAL" clId="{B5F41ED5-F918-4640-8C61-2EF7C96C5983}" dt="2023-02-07T16:03:02.379" v="48" actId="571"/>
          <ac:picMkLst>
            <pc:docMk/>
            <pc:sldMk cId="944211506" sldId="624"/>
            <ac:picMk id="40" creationId="{F4347DB9-14CD-3AD7-599F-667FCA429E4F}"/>
          </ac:picMkLst>
        </pc:picChg>
        <pc:picChg chg="mod">
          <ac:chgData name="TABATA Akihiro" userId="dce786f4-e27d-4707-8b5c-462080f533e8" providerId="ADAL" clId="{B5F41ED5-F918-4640-8C61-2EF7C96C5983}" dt="2023-02-07T16:03:02.379" v="48" actId="571"/>
          <ac:picMkLst>
            <pc:docMk/>
            <pc:sldMk cId="944211506" sldId="624"/>
            <ac:picMk id="41" creationId="{0B0F8958-453D-B1DF-6511-103E35A12C66}"/>
          </ac:picMkLst>
        </pc:picChg>
        <pc:picChg chg="mod">
          <ac:chgData name="TABATA Akihiro" userId="dce786f4-e27d-4707-8b5c-462080f533e8" providerId="ADAL" clId="{B5F41ED5-F918-4640-8C61-2EF7C96C5983}" dt="2023-02-07T16:03:02.379" v="48" actId="571"/>
          <ac:picMkLst>
            <pc:docMk/>
            <pc:sldMk cId="944211506" sldId="624"/>
            <ac:picMk id="42" creationId="{B289BAA2-AA27-9A4E-4AC6-250948C2BB76}"/>
          </ac:picMkLst>
        </pc:picChg>
        <pc:cxnChg chg="mod">
          <ac:chgData name="TABATA Akihiro" userId="dce786f4-e27d-4707-8b5c-462080f533e8" providerId="ADAL" clId="{B5F41ED5-F918-4640-8C61-2EF7C96C5983}" dt="2023-02-07T16:03:02.379" v="48" actId="571"/>
          <ac:cxnSpMkLst>
            <pc:docMk/>
            <pc:sldMk cId="944211506" sldId="624"/>
            <ac:cxnSpMk id="12" creationId="{31780C61-D678-0319-4A50-136EF77862DB}"/>
          </ac:cxnSpMkLst>
        </pc:cxnChg>
        <pc:cxnChg chg="mod">
          <ac:chgData name="TABATA Akihiro" userId="dce786f4-e27d-4707-8b5c-462080f533e8" providerId="ADAL" clId="{B5F41ED5-F918-4640-8C61-2EF7C96C5983}" dt="2023-02-07T16:03:02.379" v="48" actId="571"/>
          <ac:cxnSpMkLst>
            <pc:docMk/>
            <pc:sldMk cId="944211506" sldId="624"/>
            <ac:cxnSpMk id="25" creationId="{EBC4F1DE-C513-C1E0-013F-C3C51117C2D5}"/>
          </ac:cxnSpMkLst>
        </pc:cxnChg>
        <pc:cxnChg chg="mod">
          <ac:chgData name="TABATA Akihiro" userId="dce786f4-e27d-4707-8b5c-462080f533e8" providerId="ADAL" clId="{B5F41ED5-F918-4640-8C61-2EF7C96C5983}" dt="2023-02-07T16:03:02.379" v="48" actId="571"/>
          <ac:cxnSpMkLst>
            <pc:docMk/>
            <pc:sldMk cId="944211506" sldId="624"/>
            <ac:cxnSpMk id="26" creationId="{0D33A788-F11F-08A5-672A-8838DFF40FFE}"/>
          </ac:cxnSpMkLst>
        </pc:cxnChg>
        <pc:cxnChg chg="mod topLvl">
          <ac:chgData name="TABATA Akihiro" userId="dce786f4-e27d-4707-8b5c-462080f533e8" providerId="ADAL" clId="{B5F41ED5-F918-4640-8C61-2EF7C96C5983}" dt="2023-02-07T16:04:34.644" v="58" actId="165"/>
          <ac:cxnSpMkLst>
            <pc:docMk/>
            <pc:sldMk cId="944211506" sldId="624"/>
            <ac:cxnSpMk id="30" creationId="{8E419916-D780-5BA4-9DF8-759F61B8C464}"/>
          </ac:cxnSpMkLst>
        </pc:cxnChg>
        <pc:cxnChg chg="mod topLvl">
          <ac:chgData name="TABATA Akihiro" userId="dce786f4-e27d-4707-8b5c-462080f533e8" providerId="ADAL" clId="{B5F41ED5-F918-4640-8C61-2EF7C96C5983}" dt="2023-02-07T16:04:34.644" v="58" actId="165"/>
          <ac:cxnSpMkLst>
            <pc:docMk/>
            <pc:sldMk cId="944211506" sldId="624"/>
            <ac:cxnSpMk id="33" creationId="{0FF15A69-9FE4-B8FB-85F3-19624C21FEC0}"/>
          </ac:cxnSpMkLst>
        </pc:cxnChg>
        <pc:cxnChg chg="mod topLvl">
          <ac:chgData name="TABATA Akihiro" userId="dce786f4-e27d-4707-8b5c-462080f533e8" providerId="ADAL" clId="{B5F41ED5-F918-4640-8C61-2EF7C96C5983}" dt="2023-02-07T16:04:34.644" v="58" actId="165"/>
          <ac:cxnSpMkLst>
            <pc:docMk/>
            <pc:sldMk cId="944211506" sldId="624"/>
            <ac:cxnSpMk id="36" creationId="{3FD76DF6-DF59-038C-3EF2-62F4BA49BA37}"/>
          </ac:cxnSpMkLst>
        </pc:cxnChg>
      </pc:sldChg>
      <pc:sldChg chg="modSp add mod ord modShow">
        <pc:chgData name="TABATA Akihiro" userId="dce786f4-e27d-4707-8b5c-462080f533e8" providerId="ADAL" clId="{B5F41ED5-F918-4640-8C61-2EF7C96C5983}" dt="2023-02-09T19:18:35.993" v="6673" actId="20578"/>
        <pc:sldMkLst>
          <pc:docMk/>
          <pc:sldMk cId="2231085275" sldId="625"/>
        </pc:sldMkLst>
        <pc:spChg chg="mod">
          <ac:chgData name="TABATA Akihiro" userId="dce786f4-e27d-4707-8b5c-462080f533e8" providerId="ADAL" clId="{B5F41ED5-F918-4640-8C61-2EF7C96C5983}" dt="2023-02-07T16:50:44.074" v="686" actId="20577"/>
          <ac:spMkLst>
            <pc:docMk/>
            <pc:sldMk cId="2231085275" sldId="625"/>
            <ac:spMk id="3" creationId="{36B50101-2D8D-FAC5-7518-E97D6974FA14}"/>
          </ac:spMkLst>
        </pc:spChg>
      </pc:sldChg>
      <pc:sldChg chg="addSp delSp modSp add mod ord modShow">
        <pc:chgData name="TABATA Akihiro" userId="dce786f4-e27d-4707-8b5c-462080f533e8" providerId="ADAL" clId="{B5F41ED5-F918-4640-8C61-2EF7C96C5983}" dt="2023-02-09T19:18:35.993" v="6673" actId="20578"/>
        <pc:sldMkLst>
          <pc:docMk/>
          <pc:sldMk cId="2039499665" sldId="626"/>
        </pc:sldMkLst>
        <pc:spChg chg="mod">
          <ac:chgData name="TABATA Akihiro" userId="dce786f4-e27d-4707-8b5c-462080f533e8" providerId="ADAL" clId="{B5F41ED5-F918-4640-8C61-2EF7C96C5983}" dt="2023-02-08T11:17:45.922" v="4795" actId="20577"/>
          <ac:spMkLst>
            <pc:docMk/>
            <pc:sldMk cId="2039499665" sldId="626"/>
            <ac:spMk id="2" creationId="{29CE609C-C339-20C5-F4A2-3BD1D85E6BC6}"/>
          </ac:spMkLst>
        </pc:spChg>
        <pc:spChg chg="mod">
          <ac:chgData name="TABATA Akihiro" userId="dce786f4-e27d-4707-8b5c-462080f533e8" providerId="ADAL" clId="{B5F41ED5-F918-4640-8C61-2EF7C96C5983}" dt="2023-02-08T10:56:28.403" v="4571" actId="20577"/>
          <ac:spMkLst>
            <pc:docMk/>
            <pc:sldMk cId="2039499665" sldId="626"/>
            <ac:spMk id="3" creationId="{716440A7-AC2B-7AD5-79C8-D6B043012F87}"/>
          </ac:spMkLst>
        </pc:spChg>
        <pc:spChg chg="del mod topLvl">
          <ac:chgData name="TABATA Akihiro" userId="dce786f4-e27d-4707-8b5c-462080f533e8" providerId="ADAL" clId="{B5F41ED5-F918-4640-8C61-2EF7C96C5983}" dt="2023-02-07T17:31:46.131" v="1042" actId="478"/>
          <ac:spMkLst>
            <pc:docMk/>
            <pc:sldMk cId="2039499665" sldId="626"/>
            <ac:spMk id="14" creationId="{48D33C02-C89B-5E74-1013-D395545E0469}"/>
          </ac:spMkLst>
        </pc:spChg>
        <pc:spChg chg="del mod topLvl">
          <ac:chgData name="TABATA Akihiro" userId="dce786f4-e27d-4707-8b5c-462080f533e8" providerId="ADAL" clId="{B5F41ED5-F918-4640-8C61-2EF7C96C5983}" dt="2023-02-07T17:31:44.315" v="1041" actId="478"/>
          <ac:spMkLst>
            <pc:docMk/>
            <pc:sldMk cId="2039499665" sldId="626"/>
            <ac:spMk id="15" creationId="{4E3393DF-9E08-933E-DC77-5CF440CE57F4}"/>
          </ac:spMkLst>
        </pc:spChg>
        <pc:spChg chg="mod">
          <ac:chgData name="TABATA Akihiro" userId="dce786f4-e27d-4707-8b5c-462080f533e8" providerId="ADAL" clId="{B5F41ED5-F918-4640-8C61-2EF7C96C5983}" dt="2023-02-07T17:13:51.564" v="886"/>
          <ac:spMkLst>
            <pc:docMk/>
            <pc:sldMk cId="2039499665" sldId="626"/>
            <ac:spMk id="16" creationId="{ED47C87E-478B-C619-3F76-D7B1EF6A8F8D}"/>
          </ac:spMkLst>
        </pc:spChg>
        <pc:spChg chg="mod">
          <ac:chgData name="TABATA Akihiro" userId="dce786f4-e27d-4707-8b5c-462080f533e8" providerId="ADAL" clId="{B5F41ED5-F918-4640-8C61-2EF7C96C5983}" dt="2023-02-07T17:13:51.564" v="886"/>
          <ac:spMkLst>
            <pc:docMk/>
            <pc:sldMk cId="2039499665" sldId="626"/>
            <ac:spMk id="20" creationId="{C870724F-6E55-E541-DAAE-F69CF50CADD9}"/>
          </ac:spMkLst>
        </pc:spChg>
        <pc:spChg chg="mod">
          <ac:chgData name="TABATA Akihiro" userId="dce786f4-e27d-4707-8b5c-462080f533e8" providerId="ADAL" clId="{B5F41ED5-F918-4640-8C61-2EF7C96C5983}" dt="2023-02-07T17:13:51.564" v="886"/>
          <ac:spMkLst>
            <pc:docMk/>
            <pc:sldMk cId="2039499665" sldId="626"/>
            <ac:spMk id="21" creationId="{E1638FD8-26D1-EE11-A3A0-040C5612315D}"/>
          </ac:spMkLst>
        </pc:spChg>
        <pc:spChg chg="mod">
          <ac:chgData name="TABATA Akihiro" userId="dce786f4-e27d-4707-8b5c-462080f533e8" providerId="ADAL" clId="{B5F41ED5-F918-4640-8C61-2EF7C96C5983}" dt="2023-02-07T17:13:51.564" v="886"/>
          <ac:spMkLst>
            <pc:docMk/>
            <pc:sldMk cId="2039499665" sldId="626"/>
            <ac:spMk id="25" creationId="{7A335003-16B5-CEB1-F06E-F2C1519833AE}"/>
          </ac:spMkLst>
        </pc:spChg>
        <pc:grpChg chg="add del mod">
          <ac:chgData name="TABATA Akihiro" userId="dce786f4-e27d-4707-8b5c-462080f533e8" providerId="ADAL" clId="{B5F41ED5-F918-4640-8C61-2EF7C96C5983}" dt="2023-02-07T17:14:44.803" v="889" actId="165"/>
          <ac:grpSpMkLst>
            <pc:docMk/>
            <pc:sldMk cId="2039499665" sldId="626"/>
            <ac:grpSpMk id="7" creationId="{E50FBA1C-8282-A3E8-93D5-4E746E5796FA}"/>
          </ac:grpSpMkLst>
        </pc:grpChg>
        <pc:grpChg chg="del mod topLvl">
          <ac:chgData name="TABATA Akihiro" userId="dce786f4-e27d-4707-8b5c-462080f533e8" providerId="ADAL" clId="{B5F41ED5-F918-4640-8C61-2EF7C96C5983}" dt="2023-02-07T17:14:51.237" v="890" actId="165"/>
          <ac:grpSpMkLst>
            <pc:docMk/>
            <pc:sldMk cId="2039499665" sldId="626"/>
            <ac:grpSpMk id="8" creationId="{642DFB0E-538D-8BFB-3CF6-4A9D0F565D28}"/>
          </ac:grpSpMkLst>
        </pc:grpChg>
        <pc:grpChg chg="del mod topLvl">
          <ac:chgData name="TABATA Akihiro" userId="dce786f4-e27d-4707-8b5c-462080f533e8" providerId="ADAL" clId="{B5F41ED5-F918-4640-8C61-2EF7C96C5983}" dt="2023-02-07T17:31:41.801" v="1039" actId="478"/>
          <ac:grpSpMkLst>
            <pc:docMk/>
            <pc:sldMk cId="2039499665" sldId="626"/>
            <ac:grpSpMk id="12" creationId="{4BE1AA53-837E-3EB7-3833-D714C90CFF8C}"/>
          </ac:grpSpMkLst>
        </pc:grpChg>
        <pc:grpChg chg="del mod topLvl">
          <ac:chgData name="TABATA Akihiro" userId="dce786f4-e27d-4707-8b5c-462080f533e8" providerId="ADAL" clId="{B5F41ED5-F918-4640-8C61-2EF7C96C5983}" dt="2023-02-07T17:31:47.280" v="1043" actId="478"/>
          <ac:grpSpMkLst>
            <pc:docMk/>
            <pc:sldMk cId="2039499665" sldId="626"/>
            <ac:grpSpMk id="13" creationId="{93DD3CFF-5BDB-2304-E367-9186C8EBFE30}"/>
          </ac:grpSpMkLst>
        </pc:grpChg>
        <pc:picChg chg="mod">
          <ac:chgData name="TABATA Akihiro" userId="dce786f4-e27d-4707-8b5c-462080f533e8" providerId="ADAL" clId="{B5F41ED5-F918-4640-8C61-2EF7C96C5983}" dt="2023-02-07T17:13:51.564" v="886"/>
          <ac:picMkLst>
            <pc:docMk/>
            <pc:sldMk cId="2039499665" sldId="626"/>
            <ac:picMk id="17" creationId="{CEADB7B0-BDE9-1410-C6AE-F538C1E6D70B}"/>
          </ac:picMkLst>
        </pc:picChg>
        <pc:picChg chg="mod">
          <ac:chgData name="TABATA Akihiro" userId="dce786f4-e27d-4707-8b5c-462080f533e8" providerId="ADAL" clId="{B5F41ED5-F918-4640-8C61-2EF7C96C5983}" dt="2023-02-07T17:13:51.564" v="886"/>
          <ac:picMkLst>
            <pc:docMk/>
            <pc:sldMk cId="2039499665" sldId="626"/>
            <ac:picMk id="18" creationId="{EAADCA15-216A-10C8-5B1D-DC21E400B41D}"/>
          </ac:picMkLst>
        </pc:picChg>
        <pc:picChg chg="mod">
          <ac:chgData name="TABATA Akihiro" userId="dce786f4-e27d-4707-8b5c-462080f533e8" providerId="ADAL" clId="{B5F41ED5-F918-4640-8C61-2EF7C96C5983}" dt="2023-02-07T17:13:51.564" v="886"/>
          <ac:picMkLst>
            <pc:docMk/>
            <pc:sldMk cId="2039499665" sldId="626"/>
            <ac:picMk id="19" creationId="{A1900894-A59A-1CEA-D8C0-AAB7794DFC33}"/>
          </ac:picMkLst>
        </pc:picChg>
        <pc:picChg chg="mod">
          <ac:chgData name="TABATA Akihiro" userId="dce786f4-e27d-4707-8b5c-462080f533e8" providerId="ADAL" clId="{B5F41ED5-F918-4640-8C61-2EF7C96C5983}" dt="2023-02-07T17:13:51.564" v="886"/>
          <ac:picMkLst>
            <pc:docMk/>
            <pc:sldMk cId="2039499665" sldId="626"/>
            <ac:picMk id="22" creationId="{5AD832F2-018D-2640-6396-8AA0FD2AC84C}"/>
          </ac:picMkLst>
        </pc:picChg>
        <pc:picChg chg="mod">
          <ac:chgData name="TABATA Akihiro" userId="dce786f4-e27d-4707-8b5c-462080f533e8" providerId="ADAL" clId="{B5F41ED5-F918-4640-8C61-2EF7C96C5983}" dt="2023-02-07T17:13:51.564" v="886"/>
          <ac:picMkLst>
            <pc:docMk/>
            <pc:sldMk cId="2039499665" sldId="626"/>
            <ac:picMk id="23" creationId="{D5843FDC-2C21-80AC-5583-EC198D1146AF}"/>
          </ac:picMkLst>
        </pc:picChg>
        <pc:picChg chg="mod">
          <ac:chgData name="TABATA Akihiro" userId="dce786f4-e27d-4707-8b5c-462080f533e8" providerId="ADAL" clId="{B5F41ED5-F918-4640-8C61-2EF7C96C5983}" dt="2023-02-07T17:13:51.564" v="886"/>
          <ac:picMkLst>
            <pc:docMk/>
            <pc:sldMk cId="2039499665" sldId="626"/>
            <ac:picMk id="24" creationId="{A878D381-BC6E-5005-CD9C-407047E6250D}"/>
          </ac:picMkLst>
        </pc:picChg>
        <pc:cxnChg chg="del mod topLvl">
          <ac:chgData name="TABATA Akihiro" userId="dce786f4-e27d-4707-8b5c-462080f533e8" providerId="ADAL" clId="{B5F41ED5-F918-4640-8C61-2EF7C96C5983}" dt="2023-02-07T17:14:55.717" v="891" actId="478"/>
          <ac:cxnSpMkLst>
            <pc:docMk/>
            <pc:sldMk cId="2039499665" sldId="626"/>
            <ac:cxnSpMk id="9" creationId="{24A69F37-F1C9-294B-12A8-578E8ED03461}"/>
          </ac:cxnSpMkLst>
        </pc:cxnChg>
        <pc:cxnChg chg="del mod topLvl">
          <ac:chgData name="TABATA Akihiro" userId="dce786f4-e27d-4707-8b5c-462080f533e8" providerId="ADAL" clId="{B5F41ED5-F918-4640-8C61-2EF7C96C5983}" dt="2023-02-07T17:14:57.139" v="893" actId="478"/>
          <ac:cxnSpMkLst>
            <pc:docMk/>
            <pc:sldMk cId="2039499665" sldId="626"/>
            <ac:cxnSpMk id="10" creationId="{05548151-85F9-6689-0EB5-5ACB66018443}"/>
          </ac:cxnSpMkLst>
        </pc:cxnChg>
        <pc:cxnChg chg="del mod topLvl">
          <ac:chgData name="TABATA Akihiro" userId="dce786f4-e27d-4707-8b5c-462080f533e8" providerId="ADAL" clId="{B5F41ED5-F918-4640-8C61-2EF7C96C5983}" dt="2023-02-07T17:14:56.522" v="892" actId="478"/>
          <ac:cxnSpMkLst>
            <pc:docMk/>
            <pc:sldMk cId="2039499665" sldId="626"/>
            <ac:cxnSpMk id="11" creationId="{17DC5F66-6E57-D751-AE18-2A68D1914948}"/>
          </ac:cxnSpMkLst>
        </pc:cxnChg>
      </pc:sldChg>
      <pc:sldChg chg="addSp delSp modSp add mod ord modShow modNotesTx">
        <pc:chgData name="TABATA Akihiro" userId="dce786f4-e27d-4707-8b5c-462080f533e8" providerId="ADAL" clId="{B5F41ED5-F918-4640-8C61-2EF7C96C5983}" dt="2023-02-09T19:18:35.993" v="6673" actId="20578"/>
        <pc:sldMkLst>
          <pc:docMk/>
          <pc:sldMk cId="3360582593" sldId="627"/>
        </pc:sldMkLst>
        <pc:spChg chg="mod">
          <ac:chgData name="TABATA Akihiro" userId="dce786f4-e27d-4707-8b5c-462080f533e8" providerId="ADAL" clId="{B5F41ED5-F918-4640-8C61-2EF7C96C5983}" dt="2023-02-08T11:20:18.933" v="4900" actId="6549"/>
          <ac:spMkLst>
            <pc:docMk/>
            <pc:sldMk cId="3360582593" sldId="627"/>
            <ac:spMk id="2" creationId="{29CE609C-C339-20C5-F4A2-3BD1D85E6BC6}"/>
          </ac:spMkLst>
        </pc:spChg>
        <pc:spChg chg="mod">
          <ac:chgData name="TABATA Akihiro" userId="dce786f4-e27d-4707-8b5c-462080f533e8" providerId="ADAL" clId="{B5F41ED5-F918-4640-8C61-2EF7C96C5983}" dt="2023-02-08T20:04:42.514" v="5619" actId="20577"/>
          <ac:spMkLst>
            <pc:docMk/>
            <pc:sldMk cId="3360582593" sldId="627"/>
            <ac:spMk id="3" creationId="{716440A7-AC2B-7AD5-79C8-D6B043012F87}"/>
          </ac:spMkLst>
        </pc:spChg>
        <pc:spChg chg="mod">
          <ac:chgData name="TABATA Akihiro" userId="dce786f4-e27d-4707-8b5c-462080f533e8" providerId="ADAL" clId="{B5F41ED5-F918-4640-8C61-2EF7C96C5983}" dt="2023-02-07T17:19:01.616" v="896"/>
          <ac:spMkLst>
            <pc:docMk/>
            <pc:sldMk cId="3360582593" sldId="627"/>
            <ac:spMk id="8" creationId="{C094269B-37BB-58F0-E5D0-65E1F503C032}"/>
          </ac:spMkLst>
        </pc:spChg>
        <pc:spChg chg="mod">
          <ac:chgData name="TABATA Akihiro" userId="dce786f4-e27d-4707-8b5c-462080f533e8" providerId="ADAL" clId="{B5F41ED5-F918-4640-8C61-2EF7C96C5983}" dt="2023-02-07T17:25:24.060" v="936" actId="1076"/>
          <ac:spMkLst>
            <pc:docMk/>
            <pc:sldMk cId="3360582593" sldId="627"/>
            <ac:spMk id="12" creationId="{8CB164F4-2242-47AE-5EE2-34028D62F677}"/>
          </ac:spMkLst>
        </pc:spChg>
        <pc:spChg chg="mod">
          <ac:chgData name="TABATA Akihiro" userId="dce786f4-e27d-4707-8b5c-462080f533e8" providerId="ADAL" clId="{B5F41ED5-F918-4640-8C61-2EF7C96C5983}" dt="2023-02-07T17:19:33.485" v="899"/>
          <ac:spMkLst>
            <pc:docMk/>
            <pc:sldMk cId="3360582593" sldId="627"/>
            <ac:spMk id="14" creationId="{59C64BBB-A8E6-6EEA-648E-6C5F9D104BE5}"/>
          </ac:spMkLst>
        </pc:spChg>
        <pc:spChg chg="mod">
          <ac:chgData name="TABATA Akihiro" userId="dce786f4-e27d-4707-8b5c-462080f533e8" providerId="ADAL" clId="{B5F41ED5-F918-4640-8C61-2EF7C96C5983}" dt="2023-02-07T17:19:33.485" v="899"/>
          <ac:spMkLst>
            <pc:docMk/>
            <pc:sldMk cId="3360582593" sldId="627"/>
            <ac:spMk id="18" creationId="{6EEC9499-D556-7D40-BD6B-2C9CC39A6B03}"/>
          </ac:spMkLst>
        </pc:spChg>
        <pc:spChg chg="mod">
          <ac:chgData name="TABATA Akihiro" userId="dce786f4-e27d-4707-8b5c-462080f533e8" providerId="ADAL" clId="{B5F41ED5-F918-4640-8C61-2EF7C96C5983}" dt="2023-02-07T17:26:58.071" v="949" actId="1076"/>
          <ac:spMkLst>
            <pc:docMk/>
            <pc:sldMk cId="3360582593" sldId="627"/>
            <ac:spMk id="22" creationId="{D1B72546-8D4F-3649-794C-18230862A325}"/>
          </ac:spMkLst>
        </pc:spChg>
        <pc:spChg chg="del mod">
          <ac:chgData name="TABATA Akihiro" userId="dce786f4-e27d-4707-8b5c-462080f533e8" providerId="ADAL" clId="{B5F41ED5-F918-4640-8C61-2EF7C96C5983}" dt="2023-02-07T17:26:38.582" v="945" actId="478"/>
          <ac:spMkLst>
            <pc:docMk/>
            <pc:sldMk cId="3360582593" sldId="627"/>
            <ac:spMk id="23" creationId="{1EF16159-820A-DAC7-EF1A-AA61B4628531}"/>
          </ac:spMkLst>
        </pc:spChg>
        <pc:spChg chg="del mod">
          <ac:chgData name="TABATA Akihiro" userId="dce786f4-e27d-4707-8b5c-462080f533e8" providerId="ADAL" clId="{B5F41ED5-F918-4640-8C61-2EF7C96C5983}" dt="2023-02-07T17:26:43.965" v="946" actId="478"/>
          <ac:spMkLst>
            <pc:docMk/>
            <pc:sldMk cId="3360582593" sldId="627"/>
            <ac:spMk id="24" creationId="{B853D094-39FD-C390-4C0A-A58672E3C126}"/>
          </ac:spMkLst>
        </pc:spChg>
        <pc:spChg chg="mod">
          <ac:chgData name="TABATA Akihiro" userId="dce786f4-e27d-4707-8b5c-462080f533e8" providerId="ADAL" clId="{B5F41ED5-F918-4640-8C61-2EF7C96C5983}" dt="2023-02-07T17:27:01.572" v="950" actId="1076"/>
          <ac:spMkLst>
            <pc:docMk/>
            <pc:sldMk cId="3360582593" sldId="627"/>
            <ac:spMk id="25" creationId="{DA2E5BF9-CF6C-B1EA-AE6A-63B3D0C5F66A}"/>
          </ac:spMkLst>
        </pc:spChg>
        <pc:grpChg chg="add del mod">
          <ac:chgData name="TABATA Akihiro" userId="dce786f4-e27d-4707-8b5c-462080f533e8" providerId="ADAL" clId="{B5F41ED5-F918-4640-8C61-2EF7C96C5983}" dt="2023-02-07T17:26:26.638" v="941" actId="478"/>
          <ac:grpSpMkLst>
            <pc:docMk/>
            <pc:sldMk cId="3360582593" sldId="627"/>
            <ac:grpSpMk id="7" creationId="{B474A351-CB53-54D0-6228-A1CED5B49F1C}"/>
          </ac:grpSpMkLst>
        </pc:grpChg>
        <pc:grpChg chg="add del mod">
          <ac:chgData name="TABATA Akihiro" userId="dce786f4-e27d-4707-8b5c-462080f533e8" providerId="ADAL" clId="{B5F41ED5-F918-4640-8C61-2EF7C96C5983}" dt="2023-02-07T17:26:27.379" v="942" actId="478"/>
          <ac:grpSpMkLst>
            <pc:docMk/>
            <pc:sldMk cId="3360582593" sldId="627"/>
            <ac:grpSpMk id="13" creationId="{60FE9316-84B8-A172-61A0-40F2D3E6BEAD}"/>
          </ac:grpSpMkLst>
        </pc:grpChg>
        <pc:grpChg chg="add mod">
          <ac:chgData name="TABATA Akihiro" userId="dce786f4-e27d-4707-8b5c-462080f533e8" providerId="ADAL" clId="{B5F41ED5-F918-4640-8C61-2EF7C96C5983}" dt="2023-02-08T20:08:55.392" v="5620" actId="1076"/>
          <ac:grpSpMkLst>
            <pc:docMk/>
            <pc:sldMk cId="3360582593" sldId="627"/>
            <ac:grpSpMk id="19" creationId="{0D3A0EE5-7C15-75CB-DF64-5F38907E6485}"/>
          </ac:grpSpMkLst>
        </pc:grpChg>
        <pc:picChg chg="mod">
          <ac:chgData name="TABATA Akihiro" userId="dce786f4-e27d-4707-8b5c-462080f533e8" providerId="ADAL" clId="{B5F41ED5-F918-4640-8C61-2EF7C96C5983}" dt="2023-02-07T17:19:01.616" v="896"/>
          <ac:picMkLst>
            <pc:docMk/>
            <pc:sldMk cId="3360582593" sldId="627"/>
            <ac:picMk id="9" creationId="{F8350FD8-86B1-DD8F-808A-67BAAAC34564}"/>
          </ac:picMkLst>
        </pc:picChg>
        <pc:picChg chg="mod">
          <ac:chgData name="TABATA Akihiro" userId="dce786f4-e27d-4707-8b5c-462080f533e8" providerId="ADAL" clId="{B5F41ED5-F918-4640-8C61-2EF7C96C5983}" dt="2023-02-07T17:25:51.092" v="937" actId="1076"/>
          <ac:picMkLst>
            <pc:docMk/>
            <pc:sldMk cId="3360582593" sldId="627"/>
            <ac:picMk id="10" creationId="{EE2BC296-167B-ABBE-4007-3564E34F7DA9}"/>
          </ac:picMkLst>
        </pc:picChg>
        <pc:picChg chg="del mod">
          <ac:chgData name="TABATA Akihiro" userId="dce786f4-e27d-4707-8b5c-462080f533e8" providerId="ADAL" clId="{B5F41ED5-F918-4640-8C61-2EF7C96C5983}" dt="2023-02-07T17:25:19.575" v="935" actId="478"/>
          <ac:picMkLst>
            <pc:docMk/>
            <pc:sldMk cId="3360582593" sldId="627"/>
            <ac:picMk id="11" creationId="{66B8E1F1-7855-7871-4F0C-3ECC1FE79B14}"/>
          </ac:picMkLst>
        </pc:picChg>
        <pc:picChg chg="mod">
          <ac:chgData name="TABATA Akihiro" userId="dce786f4-e27d-4707-8b5c-462080f533e8" providerId="ADAL" clId="{B5F41ED5-F918-4640-8C61-2EF7C96C5983}" dt="2023-02-07T17:25:55.763" v="938" actId="1076"/>
          <ac:picMkLst>
            <pc:docMk/>
            <pc:sldMk cId="3360582593" sldId="627"/>
            <ac:picMk id="15" creationId="{306A1E75-73F8-1F8D-1D98-9F46BE39AA01}"/>
          </ac:picMkLst>
        </pc:picChg>
        <pc:picChg chg="mod">
          <ac:chgData name="TABATA Akihiro" userId="dce786f4-e27d-4707-8b5c-462080f533e8" providerId="ADAL" clId="{B5F41ED5-F918-4640-8C61-2EF7C96C5983}" dt="2023-02-07T17:19:33.485" v="899"/>
          <ac:picMkLst>
            <pc:docMk/>
            <pc:sldMk cId="3360582593" sldId="627"/>
            <ac:picMk id="16" creationId="{F9965ECD-E70A-4E5E-81FD-1C910C8C5583}"/>
          </ac:picMkLst>
        </pc:picChg>
        <pc:picChg chg="mod">
          <ac:chgData name="TABATA Akihiro" userId="dce786f4-e27d-4707-8b5c-462080f533e8" providerId="ADAL" clId="{B5F41ED5-F918-4640-8C61-2EF7C96C5983}" dt="2023-02-07T17:19:33.485" v="899"/>
          <ac:picMkLst>
            <pc:docMk/>
            <pc:sldMk cId="3360582593" sldId="627"/>
            <ac:picMk id="17" creationId="{06AA5D58-9891-A5FA-CCCA-AE409BA143B1}"/>
          </ac:picMkLst>
        </pc:picChg>
        <pc:picChg chg="mod">
          <ac:chgData name="TABATA Akihiro" userId="dce786f4-e27d-4707-8b5c-462080f533e8" providerId="ADAL" clId="{B5F41ED5-F918-4640-8C61-2EF7C96C5983}" dt="2023-02-07T17:26:28.764" v="943"/>
          <ac:picMkLst>
            <pc:docMk/>
            <pc:sldMk cId="3360582593" sldId="627"/>
            <ac:picMk id="20" creationId="{EE311646-896F-87C4-3451-476E123101A5}"/>
          </ac:picMkLst>
        </pc:picChg>
        <pc:picChg chg="mod">
          <ac:chgData name="TABATA Akihiro" userId="dce786f4-e27d-4707-8b5c-462080f533e8" providerId="ADAL" clId="{B5F41ED5-F918-4640-8C61-2EF7C96C5983}" dt="2023-02-07T17:28:13.238" v="1004" actId="1076"/>
          <ac:picMkLst>
            <pc:docMk/>
            <pc:sldMk cId="3360582593" sldId="627"/>
            <ac:picMk id="21" creationId="{6289E45C-2115-E3F4-490C-F3212FA287EE}"/>
          </ac:picMkLst>
        </pc:picChg>
      </pc:sldChg>
      <pc:sldChg chg="modSp new mod ord modNotesTx">
        <pc:chgData name="TABATA Akihiro" userId="dce786f4-e27d-4707-8b5c-462080f533e8" providerId="ADAL" clId="{B5F41ED5-F918-4640-8C61-2EF7C96C5983}" dt="2023-02-09T20:28:58.470" v="7118" actId="20577"/>
        <pc:sldMkLst>
          <pc:docMk/>
          <pc:sldMk cId="2977275122" sldId="628"/>
        </pc:sldMkLst>
        <pc:spChg chg="mod">
          <ac:chgData name="TABATA Akihiro" userId="dce786f4-e27d-4707-8b5c-462080f533e8" providerId="ADAL" clId="{B5F41ED5-F918-4640-8C61-2EF7C96C5983}" dt="2023-02-07T17:48:16.788" v="1121" actId="20577"/>
          <ac:spMkLst>
            <pc:docMk/>
            <pc:sldMk cId="2977275122" sldId="628"/>
            <ac:spMk id="2" creationId="{55BC48EE-D291-7EC3-C379-0CD6A658A5F8}"/>
          </ac:spMkLst>
        </pc:spChg>
        <pc:spChg chg="mod">
          <ac:chgData name="TABATA Akihiro" userId="dce786f4-e27d-4707-8b5c-462080f533e8" providerId="ADAL" clId="{B5F41ED5-F918-4640-8C61-2EF7C96C5983}" dt="2023-02-09T20:23:22.672" v="7004" actId="20577"/>
          <ac:spMkLst>
            <pc:docMk/>
            <pc:sldMk cId="2977275122" sldId="628"/>
            <ac:spMk id="3" creationId="{0D984303-01B4-B45E-8CBB-B26C8A715913}"/>
          </ac:spMkLst>
        </pc:spChg>
      </pc:sldChg>
      <pc:sldChg chg="addSp delSp modSp add mod ord modShow modNotesTx">
        <pc:chgData name="TABATA Akihiro" userId="dce786f4-e27d-4707-8b5c-462080f533e8" providerId="ADAL" clId="{B5F41ED5-F918-4640-8C61-2EF7C96C5983}" dt="2023-02-09T19:42:31.043" v="6791" actId="6549"/>
        <pc:sldMkLst>
          <pc:docMk/>
          <pc:sldMk cId="969264769" sldId="629"/>
        </pc:sldMkLst>
        <pc:spChg chg="mod">
          <ac:chgData name="TABATA Akihiro" userId="dce786f4-e27d-4707-8b5c-462080f533e8" providerId="ADAL" clId="{B5F41ED5-F918-4640-8C61-2EF7C96C5983}" dt="2023-02-08T20:10:59.738" v="5646" actId="20577"/>
          <ac:spMkLst>
            <pc:docMk/>
            <pc:sldMk cId="969264769" sldId="629"/>
            <ac:spMk id="2" creationId="{29CE609C-C339-20C5-F4A2-3BD1D85E6BC6}"/>
          </ac:spMkLst>
        </pc:spChg>
        <pc:spChg chg="mod">
          <ac:chgData name="TABATA Akihiro" userId="dce786f4-e27d-4707-8b5c-462080f533e8" providerId="ADAL" clId="{B5F41ED5-F918-4640-8C61-2EF7C96C5983}" dt="2023-02-09T19:42:31.043" v="6791" actId="6549"/>
          <ac:spMkLst>
            <pc:docMk/>
            <pc:sldMk cId="969264769" sldId="629"/>
            <ac:spMk id="3" creationId="{716440A7-AC2B-7AD5-79C8-D6B043012F87}"/>
          </ac:spMkLst>
        </pc:spChg>
        <pc:spChg chg="mod">
          <ac:chgData name="TABATA Akihiro" userId="dce786f4-e27d-4707-8b5c-462080f533e8" providerId="ADAL" clId="{B5F41ED5-F918-4640-8C61-2EF7C96C5983}" dt="2023-02-09T19:40:01.952" v="6775"/>
          <ac:spMkLst>
            <pc:docMk/>
            <pc:sldMk cId="969264769" sldId="629"/>
            <ac:spMk id="10" creationId="{5D619A73-2ED9-55C3-39AD-669CB7C37B33}"/>
          </ac:spMkLst>
        </pc:spChg>
        <pc:spChg chg="mod">
          <ac:chgData name="TABATA Akihiro" userId="dce786f4-e27d-4707-8b5c-462080f533e8" providerId="ADAL" clId="{B5F41ED5-F918-4640-8C61-2EF7C96C5983}" dt="2023-02-09T19:40:01.952" v="6775"/>
          <ac:spMkLst>
            <pc:docMk/>
            <pc:sldMk cId="969264769" sldId="629"/>
            <ac:spMk id="11" creationId="{39EBEFD3-75A9-0D26-C8BC-498B69574188}"/>
          </ac:spMkLst>
        </pc:spChg>
        <pc:grpChg chg="add del mod">
          <ac:chgData name="TABATA Akihiro" userId="dce786f4-e27d-4707-8b5c-462080f533e8" providerId="ADAL" clId="{B5F41ED5-F918-4640-8C61-2EF7C96C5983}" dt="2023-02-09T19:40:29.372" v="6778" actId="478"/>
          <ac:grpSpMkLst>
            <pc:docMk/>
            <pc:sldMk cId="969264769" sldId="629"/>
            <ac:grpSpMk id="7" creationId="{84F3468F-C30F-A6C6-F0BB-B7A7D0F7C3A5}"/>
          </ac:grpSpMkLst>
        </pc:grpChg>
        <pc:grpChg chg="del">
          <ac:chgData name="TABATA Akihiro" userId="dce786f4-e27d-4707-8b5c-462080f533e8" providerId="ADAL" clId="{B5F41ED5-F918-4640-8C61-2EF7C96C5983}" dt="2023-02-08T09:55:27.898" v="4125" actId="478"/>
          <ac:grpSpMkLst>
            <pc:docMk/>
            <pc:sldMk cId="969264769" sldId="629"/>
            <ac:grpSpMk id="19" creationId="{0D3A0EE5-7C15-75CB-DF64-5F38907E6485}"/>
          </ac:grpSpMkLst>
        </pc:grpChg>
        <pc:picChg chg="mod">
          <ac:chgData name="TABATA Akihiro" userId="dce786f4-e27d-4707-8b5c-462080f533e8" providerId="ADAL" clId="{B5F41ED5-F918-4640-8C61-2EF7C96C5983}" dt="2023-02-09T19:40:01.952" v="6775"/>
          <ac:picMkLst>
            <pc:docMk/>
            <pc:sldMk cId="969264769" sldId="629"/>
            <ac:picMk id="8" creationId="{F0774DBA-F572-34F3-63C6-6BFCFE79AED2}"/>
          </ac:picMkLst>
        </pc:picChg>
        <pc:picChg chg="mod">
          <ac:chgData name="TABATA Akihiro" userId="dce786f4-e27d-4707-8b5c-462080f533e8" providerId="ADAL" clId="{B5F41ED5-F918-4640-8C61-2EF7C96C5983}" dt="2023-02-09T19:40:01.952" v="6775"/>
          <ac:picMkLst>
            <pc:docMk/>
            <pc:sldMk cId="969264769" sldId="629"/>
            <ac:picMk id="9" creationId="{EF6ECF32-BF2C-29DE-2A35-7442244DCAD2}"/>
          </ac:picMkLst>
        </pc:picChg>
      </pc:sldChg>
      <pc:sldChg chg="delSp modSp add del mod modShow">
        <pc:chgData name="TABATA Akihiro" userId="dce786f4-e27d-4707-8b5c-462080f533e8" providerId="ADAL" clId="{B5F41ED5-F918-4640-8C61-2EF7C96C5983}" dt="2023-02-08T09:13:54.737" v="2495" actId="2696"/>
        <pc:sldMkLst>
          <pc:docMk/>
          <pc:sldMk cId="1548603192" sldId="629"/>
        </pc:sldMkLst>
        <pc:spChg chg="mod topLvl">
          <ac:chgData name="TABATA Akihiro" userId="dce786f4-e27d-4707-8b5c-462080f533e8" providerId="ADAL" clId="{B5F41ED5-F918-4640-8C61-2EF7C96C5983}" dt="2023-02-07T18:27:35.840" v="1181" actId="1076"/>
          <ac:spMkLst>
            <pc:docMk/>
            <pc:sldMk cId="1548603192" sldId="629"/>
            <ac:spMk id="13" creationId="{4DDD7DFB-EB72-A8C3-B77C-00A0E7EED72C}"/>
          </ac:spMkLst>
        </pc:spChg>
        <pc:spChg chg="mod topLvl">
          <ac:chgData name="TABATA Akihiro" userId="dce786f4-e27d-4707-8b5c-462080f533e8" providerId="ADAL" clId="{B5F41ED5-F918-4640-8C61-2EF7C96C5983}" dt="2023-02-07T18:28:06.344" v="1183" actId="1076"/>
          <ac:spMkLst>
            <pc:docMk/>
            <pc:sldMk cId="1548603192" sldId="629"/>
            <ac:spMk id="14" creationId="{47D89971-73F8-2B09-59F5-7FDA4B052518}"/>
          </ac:spMkLst>
        </pc:spChg>
        <pc:grpChg chg="del topLvl">
          <ac:chgData name="TABATA Akihiro" userId="dce786f4-e27d-4707-8b5c-462080f533e8" providerId="ADAL" clId="{B5F41ED5-F918-4640-8C61-2EF7C96C5983}" dt="2023-02-07T18:27:04.553" v="1178" actId="165"/>
          <ac:grpSpMkLst>
            <pc:docMk/>
            <pc:sldMk cId="1548603192" sldId="629"/>
            <ac:grpSpMk id="7" creationId="{E8C2C2F0-D79C-E945-13B7-CABB42B662B2}"/>
          </ac:grpSpMkLst>
        </pc:grpChg>
        <pc:grpChg chg="mod topLvl">
          <ac:chgData name="TABATA Akihiro" userId="dce786f4-e27d-4707-8b5c-462080f533e8" providerId="ADAL" clId="{B5F41ED5-F918-4640-8C61-2EF7C96C5983}" dt="2023-02-07T18:27:35.840" v="1181" actId="1076"/>
          <ac:grpSpMkLst>
            <pc:docMk/>
            <pc:sldMk cId="1548603192" sldId="629"/>
            <ac:grpSpMk id="8" creationId="{628C6B0C-96AC-6038-13AA-6444C3FC8144}"/>
          </ac:grpSpMkLst>
        </pc:grpChg>
        <pc:grpChg chg="mod topLvl">
          <ac:chgData name="TABATA Akihiro" userId="dce786f4-e27d-4707-8b5c-462080f533e8" providerId="ADAL" clId="{B5F41ED5-F918-4640-8C61-2EF7C96C5983}" dt="2023-02-07T18:28:06.344" v="1183" actId="1076"/>
          <ac:grpSpMkLst>
            <pc:docMk/>
            <pc:sldMk cId="1548603192" sldId="629"/>
            <ac:grpSpMk id="9" creationId="{CCDFC957-8754-4836-6E27-D062DD026F7B}"/>
          </ac:grpSpMkLst>
        </pc:grpChg>
        <pc:grpChg chg="del mod">
          <ac:chgData name="TABATA Akihiro" userId="dce786f4-e27d-4707-8b5c-462080f533e8" providerId="ADAL" clId="{B5F41ED5-F918-4640-8C61-2EF7C96C5983}" dt="2023-02-07T18:26:57.861" v="1177" actId="165"/>
          <ac:grpSpMkLst>
            <pc:docMk/>
            <pc:sldMk cId="1548603192" sldId="629"/>
            <ac:grpSpMk id="44" creationId="{4D80648C-023E-5ADF-7944-C8DEB3283462}"/>
          </ac:grpSpMkLst>
        </pc:grpChg>
        <pc:cxnChg chg="mod topLvl">
          <ac:chgData name="TABATA Akihiro" userId="dce786f4-e27d-4707-8b5c-462080f533e8" providerId="ADAL" clId="{B5F41ED5-F918-4640-8C61-2EF7C96C5983}" dt="2023-02-07T18:28:22.575" v="1186" actId="14100"/>
          <ac:cxnSpMkLst>
            <pc:docMk/>
            <pc:sldMk cId="1548603192" sldId="629"/>
            <ac:cxnSpMk id="30" creationId="{8E419916-D780-5BA4-9DF8-759F61B8C464}"/>
          </ac:cxnSpMkLst>
        </pc:cxnChg>
        <pc:cxnChg chg="mod topLvl">
          <ac:chgData name="TABATA Akihiro" userId="dce786f4-e27d-4707-8b5c-462080f533e8" providerId="ADAL" clId="{B5F41ED5-F918-4640-8C61-2EF7C96C5983}" dt="2023-02-07T18:28:31.049" v="1189" actId="14100"/>
          <ac:cxnSpMkLst>
            <pc:docMk/>
            <pc:sldMk cId="1548603192" sldId="629"/>
            <ac:cxnSpMk id="33" creationId="{0FF15A69-9FE4-B8FB-85F3-19624C21FEC0}"/>
          </ac:cxnSpMkLst>
        </pc:cxnChg>
        <pc:cxnChg chg="mod topLvl">
          <ac:chgData name="TABATA Akihiro" userId="dce786f4-e27d-4707-8b5c-462080f533e8" providerId="ADAL" clId="{B5F41ED5-F918-4640-8C61-2EF7C96C5983}" dt="2023-02-07T18:28:43.188" v="1190" actId="14100"/>
          <ac:cxnSpMkLst>
            <pc:docMk/>
            <pc:sldMk cId="1548603192" sldId="629"/>
            <ac:cxnSpMk id="36" creationId="{3FD76DF6-DF59-038C-3EF2-62F4BA49BA37}"/>
          </ac:cxnSpMkLst>
        </pc:cxnChg>
      </pc:sldChg>
      <pc:sldChg chg="addSp modSp new del mod">
        <pc:chgData name="TABATA Akihiro" userId="dce786f4-e27d-4707-8b5c-462080f533e8" providerId="ADAL" clId="{B5F41ED5-F918-4640-8C61-2EF7C96C5983}" dt="2023-02-08T08:45:49.878" v="1201" actId="2696"/>
        <pc:sldMkLst>
          <pc:docMk/>
          <pc:sldMk cId="666223174" sldId="630"/>
        </pc:sldMkLst>
        <pc:graphicFrameChg chg="add mod">
          <ac:chgData name="TABATA Akihiro" userId="dce786f4-e27d-4707-8b5c-462080f533e8" providerId="ADAL" clId="{B5F41ED5-F918-4640-8C61-2EF7C96C5983}" dt="2023-02-08T03:44:15.911" v="1198" actId="1076"/>
          <ac:graphicFrameMkLst>
            <pc:docMk/>
            <pc:sldMk cId="666223174" sldId="630"/>
            <ac:graphicFrameMk id="7" creationId="{C46F3F63-07C6-A32D-6779-CB0E267539C4}"/>
          </ac:graphicFrameMkLst>
        </pc:graphicFrameChg>
        <pc:graphicFrameChg chg="add mod">
          <ac:chgData name="TABATA Akihiro" userId="dce786f4-e27d-4707-8b5c-462080f533e8" providerId="ADAL" clId="{B5F41ED5-F918-4640-8C61-2EF7C96C5983}" dt="2023-02-08T03:44:23.436" v="1199" actId="1076"/>
          <ac:graphicFrameMkLst>
            <pc:docMk/>
            <pc:sldMk cId="666223174" sldId="630"/>
            <ac:graphicFrameMk id="8" creationId="{BA43FB50-F895-0001-012C-2AB2C3B4EBE8}"/>
          </ac:graphicFrameMkLst>
        </pc:graphicFrameChg>
      </pc:sldChg>
      <pc:sldChg chg="modSp add mod ord modShow modNotesTx">
        <pc:chgData name="TABATA Akihiro" userId="dce786f4-e27d-4707-8b5c-462080f533e8" providerId="ADAL" clId="{B5F41ED5-F918-4640-8C61-2EF7C96C5983}" dt="2023-02-09T19:39:34.406" v="6774"/>
        <pc:sldMkLst>
          <pc:docMk/>
          <pc:sldMk cId="3501139032" sldId="630"/>
        </pc:sldMkLst>
        <pc:spChg chg="mod">
          <ac:chgData name="TABATA Akihiro" userId="dce786f4-e27d-4707-8b5c-462080f533e8" providerId="ADAL" clId="{B5F41ED5-F918-4640-8C61-2EF7C96C5983}" dt="2023-02-08T09:18:02.997" v="2700" actId="20577"/>
          <ac:spMkLst>
            <pc:docMk/>
            <pc:sldMk cId="3501139032" sldId="630"/>
            <ac:spMk id="3" creationId="{36B50101-2D8D-FAC5-7518-E97D6974FA14}"/>
          </ac:spMkLst>
        </pc:spChg>
      </pc:sldChg>
      <pc:sldChg chg="modSp add mod ord">
        <pc:chgData name="TABATA Akihiro" userId="dce786f4-e27d-4707-8b5c-462080f533e8" providerId="ADAL" clId="{B5F41ED5-F918-4640-8C61-2EF7C96C5983}" dt="2023-02-09T19:18:35.993" v="6673" actId="20578"/>
        <pc:sldMkLst>
          <pc:docMk/>
          <pc:sldMk cId="2883099792" sldId="631"/>
        </pc:sldMkLst>
        <pc:spChg chg="mod">
          <ac:chgData name="TABATA Akihiro" userId="dce786f4-e27d-4707-8b5c-462080f533e8" providerId="ADAL" clId="{B5F41ED5-F918-4640-8C61-2EF7C96C5983}" dt="2023-02-08T11:13:32.152" v="4730" actId="20577"/>
          <ac:spMkLst>
            <pc:docMk/>
            <pc:sldMk cId="2883099792" sldId="631"/>
            <ac:spMk id="3" creationId="{716440A7-AC2B-7AD5-79C8-D6B043012F87}"/>
          </ac:spMkLst>
        </pc:spChg>
      </pc:sldChg>
      <pc:sldChg chg="add ord">
        <pc:chgData name="TABATA Akihiro" userId="dce786f4-e27d-4707-8b5c-462080f533e8" providerId="ADAL" clId="{B5F41ED5-F918-4640-8C61-2EF7C96C5983}" dt="2023-02-09T19:18:35.993" v="6673" actId="20578"/>
        <pc:sldMkLst>
          <pc:docMk/>
          <pc:sldMk cId="2637902469" sldId="632"/>
        </pc:sldMkLst>
      </pc:sldChg>
      <pc:sldChg chg="add">
        <pc:chgData name="TABATA Akihiro" userId="dce786f4-e27d-4707-8b5c-462080f533e8" providerId="ADAL" clId="{B5F41ED5-F918-4640-8C61-2EF7C96C5983}" dt="2023-02-09T19:30:45.721" v="6729" actId="2890"/>
        <pc:sldMkLst>
          <pc:docMk/>
          <pc:sldMk cId="2130081338" sldId="633"/>
        </pc:sldMkLst>
      </pc:sldChg>
      <pc:sldChg chg="new">
        <pc:chgData name="TABATA Akihiro" userId="dce786f4-e27d-4707-8b5c-462080f533e8" providerId="ADAL" clId="{B5F41ED5-F918-4640-8C61-2EF7C96C5983}" dt="2023-02-09T20:30:26.913" v="7130" actId="680"/>
        <pc:sldMkLst>
          <pc:docMk/>
          <pc:sldMk cId="160569296" sldId="635"/>
        </pc:sldMkLst>
      </pc:sldChg>
      <pc:sldChg chg="new">
        <pc:chgData name="TABATA Akihiro" userId="dce786f4-e27d-4707-8b5c-462080f533e8" providerId="ADAL" clId="{B5F41ED5-F918-4640-8C61-2EF7C96C5983}" dt="2023-02-09T20:30:29.200" v="7131" actId="680"/>
        <pc:sldMkLst>
          <pc:docMk/>
          <pc:sldMk cId="1756219169" sldId="636"/>
        </pc:sldMkLst>
      </pc:sldChg>
    </pc:docChg>
  </pc:docChgLst>
  <pc:docChgLst>
    <pc:chgData name="Tabata Akihiro" userId="dce786f4-e27d-4707-8b5c-462080f533e8" providerId="ADAL" clId="{AF71DAAE-4700-4075-B460-5587A141A9A9}"/>
    <pc:docChg chg="undo redo custSel addSld delSld modSld sldOrd modMainMaster">
      <pc:chgData name="Tabata Akihiro" userId="dce786f4-e27d-4707-8b5c-462080f533e8" providerId="ADAL" clId="{AF71DAAE-4700-4075-B460-5587A141A9A9}" dt="2022-12-04T16:59:07.185" v="7579" actId="47"/>
      <pc:docMkLst>
        <pc:docMk/>
      </pc:docMkLst>
      <pc:sldChg chg="modSp">
        <pc:chgData name="Tabata Akihiro" userId="dce786f4-e27d-4707-8b5c-462080f533e8" providerId="ADAL" clId="{AF71DAAE-4700-4075-B460-5587A141A9A9}" dt="2022-12-03T16:34:06.448" v="7"/>
        <pc:sldMkLst>
          <pc:docMk/>
          <pc:sldMk cId="1617443690" sldId="397"/>
        </pc:sldMkLst>
        <pc:spChg chg="mod">
          <ac:chgData name="Tabata Akihiro" userId="dce786f4-e27d-4707-8b5c-462080f533e8" providerId="ADAL" clId="{AF71DAAE-4700-4075-B460-5587A141A9A9}" dt="2022-12-03T16:34:06.448" v="7"/>
          <ac:spMkLst>
            <pc:docMk/>
            <pc:sldMk cId="1617443690" sldId="397"/>
            <ac:spMk id="2" creationId="{936D4C84-592F-8A81-8E41-C68797EA90EE}"/>
          </ac:spMkLst>
        </pc:spChg>
        <pc:spChg chg="mod">
          <ac:chgData name="Tabata Akihiro" userId="dce786f4-e27d-4707-8b5c-462080f533e8" providerId="ADAL" clId="{AF71DAAE-4700-4075-B460-5587A141A9A9}" dt="2022-12-03T16:34:02.780" v="3"/>
          <ac:spMkLst>
            <pc:docMk/>
            <pc:sldMk cId="1617443690" sldId="397"/>
            <ac:spMk id="4" creationId="{29842076-0F8A-C13E-0C25-FF8035C42A3A}"/>
          </ac:spMkLst>
        </pc:spChg>
        <pc:spChg chg="mod">
          <ac:chgData name="Tabata Akihiro" userId="dce786f4-e27d-4707-8b5c-462080f533e8" providerId="ADAL" clId="{AF71DAAE-4700-4075-B460-5587A141A9A9}" dt="2022-12-03T16:34:02.780" v="3"/>
          <ac:spMkLst>
            <pc:docMk/>
            <pc:sldMk cId="1617443690" sldId="397"/>
            <ac:spMk id="6" creationId="{F42BAC17-6F5E-9309-DF51-D884102FDE5D}"/>
          </ac:spMkLst>
        </pc:spChg>
      </pc:sldChg>
      <pc:sldChg chg="modSp mod">
        <pc:chgData name="Tabata Akihiro" userId="dce786f4-e27d-4707-8b5c-462080f533e8" providerId="ADAL" clId="{AF71DAAE-4700-4075-B460-5587A141A9A9}" dt="2022-12-04T03:53:16.673" v="2662" actId="15"/>
        <pc:sldMkLst>
          <pc:docMk/>
          <pc:sldMk cId="2520270340" sldId="426"/>
        </pc:sldMkLst>
        <pc:spChg chg="mod">
          <ac:chgData name="Tabata Akihiro" userId="dce786f4-e27d-4707-8b5c-462080f533e8" providerId="ADAL" clId="{AF71DAAE-4700-4075-B460-5587A141A9A9}" dt="2022-12-04T03:53:16.673" v="2662" actId="15"/>
          <ac:spMkLst>
            <pc:docMk/>
            <pc:sldMk cId="2520270340" sldId="426"/>
            <ac:spMk id="3" creationId="{A8E13ADD-5181-3888-8574-380300CED4E4}"/>
          </ac:spMkLst>
        </pc:spChg>
      </pc:sldChg>
      <pc:sldChg chg="modSp mod">
        <pc:chgData name="Tabata Akihiro" userId="dce786f4-e27d-4707-8b5c-462080f533e8" providerId="ADAL" clId="{AF71DAAE-4700-4075-B460-5587A141A9A9}" dt="2022-12-04T16:46:48.611" v="7307"/>
        <pc:sldMkLst>
          <pc:docMk/>
          <pc:sldMk cId="3299820363" sldId="428"/>
        </pc:sldMkLst>
        <pc:spChg chg="mod">
          <ac:chgData name="Tabata Akihiro" userId="dce786f4-e27d-4707-8b5c-462080f533e8" providerId="ADAL" clId="{AF71DAAE-4700-4075-B460-5587A141A9A9}" dt="2022-12-04T16:46:48.611" v="7307"/>
          <ac:spMkLst>
            <pc:docMk/>
            <pc:sldMk cId="3299820363" sldId="428"/>
            <ac:spMk id="3" creationId="{45EE229A-7655-A790-6290-99DC87C49A30}"/>
          </ac:spMkLst>
        </pc:spChg>
      </pc:sldChg>
      <pc:sldChg chg="add del">
        <pc:chgData name="Tabata Akihiro" userId="dce786f4-e27d-4707-8b5c-462080f533e8" providerId="ADAL" clId="{AF71DAAE-4700-4075-B460-5587A141A9A9}" dt="2022-12-04T06:37:17.504" v="6740" actId="47"/>
        <pc:sldMkLst>
          <pc:docMk/>
          <pc:sldMk cId="404521112" sldId="435"/>
        </pc:sldMkLst>
      </pc:sldChg>
      <pc:sldChg chg="modSp mod">
        <pc:chgData name="Tabata Akihiro" userId="dce786f4-e27d-4707-8b5c-462080f533e8" providerId="ADAL" clId="{AF71DAAE-4700-4075-B460-5587A141A9A9}" dt="2022-12-04T03:50:30.955" v="2505" actId="6549"/>
        <pc:sldMkLst>
          <pc:docMk/>
          <pc:sldMk cId="2219089590" sldId="441"/>
        </pc:sldMkLst>
        <pc:spChg chg="mod">
          <ac:chgData name="Tabata Akihiro" userId="dce786f4-e27d-4707-8b5c-462080f533e8" providerId="ADAL" clId="{AF71DAAE-4700-4075-B460-5587A141A9A9}" dt="2022-12-04T03:50:30.955" v="2505" actId="6549"/>
          <ac:spMkLst>
            <pc:docMk/>
            <pc:sldMk cId="2219089590" sldId="441"/>
            <ac:spMk id="2" creationId="{20359878-3BC0-F97F-FD43-A2D2F8EA5D11}"/>
          </ac:spMkLst>
        </pc:spChg>
      </pc:sldChg>
      <pc:sldChg chg="addSp delSp modSp mod">
        <pc:chgData name="Tabata Akihiro" userId="dce786f4-e27d-4707-8b5c-462080f533e8" providerId="ADAL" clId="{AF71DAAE-4700-4075-B460-5587A141A9A9}" dt="2022-12-04T04:17:27.443" v="3430" actId="12788"/>
        <pc:sldMkLst>
          <pc:docMk/>
          <pc:sldMk cId="2468805317" sldId="457"/>
        </pc:sldMkLst>
        <pc:spChg chg="add mod">
          <ac:chgData name="Tabata Akihiro" userId="dce786f4-e27d-4707-8b5c-462080f533e8" providerId="ADAL" clId="{AF71DAAE-4700-4075-B460-5587A141A9A9}" dt="2022-12-04T04:12:14.042" v="3204" actId="1035"/>
          <ac:spMkLst>
            <pc:docMk/>
            <pc:sldMk cId="2468805317" sldId="457"/>
            <ac:spMk id="15" creationId="{6A048AB8-D38B-18C9-59A8-D41DB2E6ECC5}"/>
          </ac:spMkLst>
        </pc:spChg>
        <pc:spChg chg="add mod ord">
          <ac:chgData name="Tabata Akihiro" userId="dce786f4-e27d-4707-8b5c-462080f533e8" providerId="ADAL" clId="{AF71DAAE-4700-4075-B460-5587A141A9A9}" dt="2022-12-04T04:17:27.443" v="3430" actId="12788"/>
          <ac:spMkLst>
            <pc:docMk/>
            <pc:sldMk cId="2468805317" sldId="457"/>
            <ac:spMk id="21" creationId="{FB522634-3931-0EB7-9053-89599EB3F7B8}"/>
          </ac:spMkLst>
        </pc:spChg>
        <pc:spChg chg="add mod">
          <ac:chgData name="Tabata Akihiro" userId="dce786f4-e27d-4707-8b5c-462080f533e8" providerId="ADAL" clId="{AF71DAAE-4700-4075-B460-5587A141A9A9}" dt="2022-12-04T04:12:59.871" v="3207" actId="12788"/>
          <ac:spMkLst>
            <pc:docMk/>
            <pc:sldMk cId="2468805317" sldId="457"/>
            <ac:spMk id="22" creationId="{F70BBA58-2DC7-37AF-66DB-70316A107C4A}"/>
          </ac:spMkLst>
        </pc:spChg>
        <pc:grpChg chg="mod">
          <ac:chgData name="Tabata Akihiro" userId="dce786f4-e27d-4707-8b5c-462080f533e8" providerId="ADAL" clId="{AF71DAAE-4700-4075-B460-5587A141A9A9}" dt="2022-12-04T04:05:51.359" v="3012" actId="1036"/>
          <ac:grpSpMkLst>
            <pc:docMk/>
            <pc:sldMk cId="2468805317" sldId="457"/>
            <ac:grpSpMk id="7" creationId="{70DE0A26-9932-4241-C484-D5DBAFEC8677}"/>
          </ac:grpSpMkLst>
        </pc:grpChg>
        <pc:grpChg chg="add del mod">
          <ac:chgData name="Tabata Akihiro" userId="dce786f4-e27d-4707-8b5c-462080f533e8" providerId="ADAL" clId="{AF71DAAE-4700-4075-B460-5587A141A9A9}" dt="2022-12-04T04:17:00.655" v="3420" actId="478"/>
          <ac:grpSpMkLst>
            <pc:docMk/>
            <pc:sldMk cId="2468805317" sldId="457"/>
            <ac:grpSpMk id="23" creationId="{488BF716-FE7E-EDD0-6859-1C26C5A00CDB}"/>
          </ac:grpSpMkLst>
        </pc:grpChg>
        <pc:grpChg chg="add mod">
          <ac:chgData name="Tabata Akihiro" userId="dce786f4-e27d-4707-8b5c-462080f533e8" providerId="ADAL" clId="{AF71DAAE-4700-4075-B460-5587A141A9A9}" dt="2022-12-04T04:17:27.443" v="3430" actId="12788"/>
          <ac:grpSpMkLst>
            <pc:docMk/>
            <pc:sldMk cId="2468805317" sldId="457"/>
            <ac:grpSpMk id="27" creationId="{9981EE6F-1E5B-E7A7-A3EB-FA70AD70BDDB}"/>
          </ac:grpSpMkLst>
        </pc:grpChg>
        <pc:picChg chg="add mod">
          <ac:chgData name="Tabata Akihiro" userId="dce786f4-e27d-4707-8b5c-462080f533e8" providerId="ADAL" clId="{AF71DAAE-4700-4075-B460-5587A141A9A9}" dt="2022-12-04T04:12:07.189" v="3181" actId="1038"/>
          <ac:picMkLst>
            <pc:docMk/>
            <pc:sldMk cId="2468805317" sldId="457"/>
            <ac:picMk id="11" creationId="{139EF831-5034-7ECF-F1BB-C01D2A5F698F}"/>
          </ac:picMkLst>
        </pc:picChg>
        <pc:picChg chg="add del mod">
          <ac:chgData name="Tabata Akihiro" userId="dce786f4-e27d-4707-8b5c-462080f533e8" providerId="ADAL" clId="{AF71DAAE-4700-4075-B460-5587A141A9A9}" dt="2022-12-04T04:08:41.349" v="3078" actId="478"/>
          <ac:picMkLst>
            <pc:docMk/>
            <pc:sldMk cId="2468805317" sldId="457"/>
            <ac:picMk id="12" creationId="{CEA648A9-0B65-EAB8-96B8-693D5C8EDAD8}"/>
          </ac:picMkLst>
        </pc:picChg>
        <pc:picChg chg="add mod">
          <ac:chgData name="Tabata Akihiro" userId="dce786f4-e27d-4707-8b5c-462080f533e8" providerId="ADAL" clId="{AF71DAAE-4700-4075-B460-5587A141A9A9}" dt="2022-12-04T04:12:07.189" v="3181" actId="1038"/>
          <ac:picMkLst>
            <pc:docMk/>
            <pc:sldMk cId="2468805317" sldId="457"/>
            <ac:picMk id="14" creationId="{ECFD3BCF-4F2E-E21A-EAB7-9B1712D335C8}"/>
          </ac:picMkLst>
        </pc:picChg>
        <pc:picChg chg="add del mod">
          <ac:chgData name="Tabata Akihiro" userId="dce786f4-e27d-4707-8b5c-462080f533e8" providerId="ADAL" clId="{AF71DAAE-4700-4075-B460-5587A141A9A9}" dt="2022-12-04T04:08:51.463" v="3082" actId="478"/>
          <ac:picMkLst>
            <pc:docMk/>
            <pc:sldMk cId="2468805317" sldId="457"/>
            <ac:picMk id="16" creationId="{49D1B11D-2D7D-E524-9349-88B12CA3AAFA}"/>
          </ac:picMkLst>
        </pc:picChg>
        <pc:picChg chg="add del mod">
          <ac:chgData name="Tabata Akihiro" userId="dce786f4-e27d-4707-8b5c-462080f533e8" providerId="ADAL" clId="{AF71DAAE-4700-4075-B460-5587A141A9A9}" dt="2022-12-04T04:08:51.015" v="3081" actId="478"/>
          <ac:picMkLst>
            <pc:docMk/>
            <pc:sldMk cId="2468805317" sldId="457"/>
            <ac:picMk id="17" creationId="{5915BA26-CFC8-5A0E-131B-1C4318F1E076}"/>
          </ac:picMkLst>
        </pc:picChg>
        <pc:picChg chg="add del mod">
          <ac:chgData name="Tabata Akihiro" userId="dce786f4-e27d-4707-8b5c-462080f533e8" providerId="ADAL" clId="{AF71DAAE-4700-4075-B460-5587A141A9A9}" dt="2022-12-04T04:16:54.360" v="3417" actId="478"/>
          <ac:picMkLst>
            <pc:docMk/>
            <pc:sldMk cId="2468805317" sldId="457"/>
            <ac:picMk id="18" creationId="{CFA81E9A-653F-21C8-60D4-273BBB76D8F3}"/>
          </ac:picMkLst>
        </pc:picChg>
        <pc:picChg chg="add mod">
          <ac:chgData name="Tabata Akihiro" userId="dce786f4-e27d-4707-8b5c-462080f533e8" providerId="ADAL" clId="{AF71DAAE-4700-4075-B460-5587A141A9A9}" dt="2022-12-04T04:11:46.868" v="3153" actId="164"/>
          <ac:picMkLst>
            <pc:docMk/>
            <pc:sldMk cId="2468805317" sldId="457"/>
            <ac:picMk id="19" creationId="{55A01B00-565E-6794-C1BA-8858A4A7B3E3}"/>
          </ac:picMkLst>
        </pc:picChg>
        <pc:picChg chg="add mod">
          <ac:chgData name="Tabata Akihiro" userId="dce786f4-e27d-4707-8b5c-462080f533e8" providerId="ADAL" clId="{AF71DAAE-4700-4075-B460-5587A141A9A9}" dt="2022-12-04T04:11:46.868" v="3153" actId="164"/>
          <ac:picMkLst>
            <pc:docMk/>
            <pc:sldMk cId="2468805317" sldId="457"/>
            <ac:picMk id="20" creationId="{52D2FCA1-A9E2-BE09-B3E4-3BCABC79892E}"/>
          </ac:picMkLst>
        </pc:picChg>
        <pc:picChg chg="add mod">
          <ac:chgData name="Tabata Akihiro" userId="dce786f4-e27d-4707-8b5c-462080f533e8" providerId="ADAL" clId="{AF71DAAE-4700-4075-B460-5587A141A9A9}" dt="2022-12-04T04:17:18.397" v="3427" actId="164"/>
          <ac:picMkLst>
            <pc:docMk/>
            <pc:sldMk cId="2468805317" sldId="457"/>
            <ac:picMk id="24" creationId="{CBA128CC-11A2-9C5D-971E-4854DBDB56AB}"/>
          </ac:picMkLst>
        </pc:picChg>
        <pc:picChg chg="add mod">
          <ac:chgData name="Tabata Akihiro" userId="dce786f4-e27d-4707-8b5c-462080f533e8" providerId="ADAL" clId="{AF71DAAE-4700-4075-B460-5587A141A9A9}" dt="2022-12-04T04:17:18.397" v="3427" actId="164"/>
          <ac:picMkLst>
            <pc:docMk/>
            <pc:sldMk cId="2468805317" sldId="457"/>
            <ac:picMk id="25" creationId="{2D3CE02E-E0C5-51AD-8F7A-E8FCCFA7BB29}"/>
          </ac:picMkLst>
        </pc:picChg>
        <pc:picChg chg="add mod">
          <ac:chgData name="Tabata Akihiro" userId="dce786f4-e27d-4707-8b5c-462080f533e8" providerId="ADAL" clId="{AF71DAAE-4700-4075-B460-5587A141A9A9}" dt="2022-12-04T04:17:18.397" v="3427" actId="164"/>
          <ac:picMkLst>
            <pc:docMk/>
            <pc:sldMk cId="2468805317" sldId="457"/>
            <ac:picMk id="26" creationId="{168C763B-A487-49FA-D2C5-4586DAE5850D}"/>
          </ac:picMkLst>
        </pc:picChg>
      </pc:sldChg>
      <pc:sldChg chg="addSp delSp modSp mod">
        <pc:chgData name="Tabata Akihiro" userId="dce786f4-e27d-4707-8b5c-462080f533e8" providerId="ADAL" clId="{AF71DAAE-4700-4075-B460-5587A141A9A9}" dt="2022-12-04T04:13:51.114" v="3255" actId="1035"/>
        <pc:sldMkLst>
          <pc:docMk/>
          <pc:sldMk cId="1105916381" sldId="458"/>
        </pc:sldMkLst>
        <pc:spChg chg="mod">
          <ac:chgData name="Tabata Akihiro" userId="dce786f4-e27d-4707-8b5c-462080f533e8" providerId="ADAL" clId="{AF71DAAE-4700-4075-B460-5587A141A9A9}" dt="2022-12-04T04:00:48.268" v="2860" actId="15"/>
          <ac:spMkLst>
            <pc:docMk/>
            <pc:sldMk cId="1105916381" sldId="458"/>
            <ac:spMk id="3" creationId="{A129D79B-8AF4-873D-877A-799E18F6A2DE}"/>
          </ac:spMkLst>
        </pc:spChg>
        <pc:spChg chg="del mod">
          <ac:chgData name="Tabata Akihiro" userId="dce786f4-e27d-4707-8b5c-462080f533e8" providerId="ADAL" clId="{AF71DAAE-4700-4075-B460-5587A141A9A9}" dt="2022-12-04T03:56:21.733" v="2711" actId="478"/>
          <ac:spMkLst>
            <pc:docMk/>
            <pc:sldMk cId="1105916381" sldId="458"/>
            <ac:spMk id="13" creationId="{414C21F4-12B6-ED5A-B7DC-CFFF2C23EAC9}"/>
          </ac:spMkLst>
        </pc:spChg>
        <pc:spChg chg="del mod">
          <ac:chgData name="Tabata Akihiro" userId="dce786f4-e27d-4707-8b5c-462080f533e8" providerId="ADAL" clId="{AF71DAAE-4700-4075-B460-5587A141A9A9}" dt="2022-12-04T03:56:23.268" v="2712" actId="478"/>
          <ac:spMkLst>
            <pc:docMk/>
            <pc:sldMk cId="1105916381" sldId="458"/>
            <ac:spMk id="14" creationId="{E5943C20-387A-C9C3-020A-59F32F54D176}"/>
          </ac:spMkLst>
        </pc:spChg>
        <pc:spChg chg="mod">
          <ac:chgData name="Tabata Akihiro" userId="dce786f4-e27d-4707-8b5c-462080f533e8" providerId="ADAL" clId="{AF71DAAE-4700-4075-B460-5587A141A9A9}" dt="2022-12-04T04:00:08.726" v="2826" actId="14100"/>
          <ac:spMkLst>
            <pc:docMk/>
            <pc:sldMk cId="1105916381" sldId="458"/>
            <ac:spMk id="15" creationId="{05188F7E-2948-E5F8-48CC-37B60A754AB3}"/>
          </ac:spMkLst>
        </pc:spChg>
        <pc:spChg chg="mod">
          <ac:chgData name="Tabata Akihiro" userId="dce786f4-e27d-4707-8b5c-462080f533e8" providerId="ADAL" clId="{AF71DAAE-4700-4075-B460-5587A141A9A9}" dt="2022-12-04T04:00:04.900" v="2825" actId="14100"/>
          <ac:spMkLst>
            <pc:docMk/>
            <pc:sldMk cId="1105916381" sldId="458"/>
            <ac:spMk id="16" creationId="{E5C12B7B-0583-9B8C-5F05-EF6553A05FCA}"/>
          </ac:spMkLst>
        </pc:spChg>
        <pc:spChg chg="mod">
          <ac:chgData name="Tabata Akihiro" userId="dce786f4-e27d-4707-8b5c-462080f533e8" providerId="ADAL" clId="{AF71DAAE-4700-4075-B460-5587A141A9A9}" dt="2022-12-04T04:00:17.075" v="2857" actId="1037"/>
          <ac:spMkLst>
            <pc:docMk/>
            <pc:sldMk cId="1105916381" sldId="458"/>
            <ac:spMk id="18" creationId="{B2405717-3A8C-4C50-D570-B09AA3062718}"/>
          </ac:spMkLst>
        </pc:spChg>
        <pc:spChg chg="mod">
          <ac:chgData name="Tabata Akihiro" userId="dce786f4-e27d-4707-8b5c-462080f533e8" providerId="ADAL" clId="{AF71DAAE-4700-4075-B460-5587A141A9A9}" dt="2022-12-04T04:13:51.114" v="3255" actId="1035"/>
          <ac:spMkLst>
            <pc:docMk/>
            <pc:sldMk cId="1105916381" sldId="458"/>
            <ac:spMk id="21" creationId="{283C5D03-F8B9-04CE-51F2-CA45809AF52A}"/>
          </ac:spMkLst>
        </pc:spChg>
        <pc:spChg chg="mod">
          <ac:chgData name="Tabata Akihiro" userId="dce786f4-e27d-4707-8b5c-462080f533e8" providerId="ADAL" clId="{AF71DAAE-4700-4075-B460-5587A141A9A9}" dt="2022-12-04T04:01:30.315" v="2950" actId="1038"/>
          <ac:spMkLst>
            <pc:docMk/>
            <pc:sldMk cId="1105916381" sldId="458"/>
            <ac:spMk id="23" creationId="{3893B5D4-EF24-9A62-00DA-1AF47DC1CD4A}"/>
          </ac:spMkLst>
        </pc:spChg>
        <pc:spChg chg="mod">
          <ac:chgData name="Tabata Akihiro" userId="dce786f4-e27d-4707-8b5c-462080f533e8" providerId="ADAL" clId="{AF71DAAE-4700-4075-B460-5587A141A9A9}" dt="2022-12-04T03:59:28.583" v="2801" actId="20577"/>
          <ac:spMkLst>
            <pc:docMk/>
            <pc:sldMk cId="1105916381" sldId="458"/>
            <ac:spMk id="25" creationId="{D88AB705-18E1-43F0-E2D3-2F17EC23E8E4}"/>
          </ac:spMkLst>
        </pc:spChg>
        <pc:spChg chg="add mod ord">
          <ac:chgData name="Tabata Akihiro" userId="dce786f4-e27d-4707-8b5c-462080f533e8" providerId="ADAL" clId="{AF71DAAE-4700-4075-B460-5587A141A9A9}" dt="2022-12-04T04:02:38.764" v="2975" actId="207"/>
          <ac:spMkLst>
            <pc:docMk/>
            <pc:sldMk cId="1105916381" sldId="458"/>
            <ac:spMk id="26" creationId="{AE0BAAC6-1A58-2ACE-AAC8-D0B2E1328E3B}"/>
          </ac:spMkLst>
        </pc:spChg>
        <pc:grpChg chg="add mod">
          <ac:chgData name="Tabata Akihiro" userId="dce786f4-e27d-4707-8b5c-462080f533e8" providerId="ADAL" clId="{AF71DAAE-4700-4075-B460-5587A141A9A9}" dt="2022-12-04T04:02:11.595" v="2970" actId="1036"/>
          <ac:grpSpMkLst>
            <pc:docMk/>
            <pc:sldMk cId="1105916381" sldId="458"/>
            <ac:grpSpMk id="5" creationId="{33876D5F-FA88-4DEB-7339-3DB6B3557767}"/>
          </ac:grpSpMkLst>
        </pc:grpChg>
        <pc:grpChg chg="mod">
          <ac:chgData name="Tabata Akihiro" userId="dce786f4-e27d-4707-8b5c-462080f533e8" providerId="ADAL" clId="{AF71DAAE-4700-4075-B460-5587A141A9A9}" dt="2022-12-04T03:56:05.507" v="2709"/>
          <ac:grpSpMkLst>
            <pc:docMk/>
            <pc:sldMk cId="1105916381" sldId="458"/>
            <ac:grpSpMk id="8" creationId="{14F6AD15-A5D3-BC04-4C91-5F03D6369C3E}"/>
          </ac:grpSpMkLst>
        </pc:grpChg>
        <pc:grpChg chg="mod">
          <ac:chgData name="Tabata Akihiro" userId="dce786f4-e27d-4707-8b5c-462080f533e8" providerId="ADAL" clId="{AF71DAAE-4700-4075-B460-5587A141A9A9}" dt="2022-12-04T03:56:05.507" v="2709"/>
          <ac:grpSpMkLst>
            <pc:docMk/>
            <pc:sldMk cId="1105916381" sldId="458"/>
            <ac:grpSpMk id="9" creationId="{6B4D99B9-4A30-04C4-BF80-8D0170E4B82B}"/>
          </ac:grpSpMkLst>
        </pc:grpChg>
        <pc:grpChg chg="mod">
          <ac:chgData name="Tabata Akihiro" userId="dce786f4-e27d-4707-8b5c-462080f533e8" providerId="ADAL" clId="{AF71DAAE-4700-4075-B460-5587A141A9A9}" dt="2022-12-04T03:56:05.507" v="2709"/>
          <ac:grpSpMkLst>
            <pc:docMk/>
            <pc:sldMk cId="1105916381" sldId="458"/>
            <ac:grpSpMk id="10" creationId="{069C0476-9F72-FD6D-5914-CA726E26DCAF}"/>
          </ac:grpSpMkLst>
        </pc:grpChg>
        <pc:grpChg chg="mod">
          <ac:chgData name="Tabata Akihiro" userId="dce786f4-e27d-4707-8b5c-462080f533e8" providerId="ADAL" clId="{AF71DAAE-4700-4075-B460-5587A141A9A9}" dt="2022-12-04T03:56:05.507" v="2709"/>
          <ac:grpSpMkLst>
            <pc:docMk/>
            <pc:sldMk cId="1105916381" sldId="458"/>
            <ac:grpSpMk id="11" creationId="{3FB7F721-BB24-3A60-3569-B799BEA7613D}"/>
          </ac:grpSpMkLst>
        </pc:grpChg>
        <pc:grpChg chg="del mod">
          <ac:chgData name="Tabata Akihiro" userId="dce786f4-e27d-4707-8b5c-462080f533e8" providerId="ADAL" clId="{AF71DAAE-4700-4075-B460-5587A141A9A9}" dt="2022-12-04T03:56:21.733" v="2711" actId="478"/>
          <ac:grpSpMkLst>
            <pc:docMk/>
            <pc:sldMk cId="1105916381" sldId="458"/>
            <ac:grpSpMk id="12" creationId="{9E6AF044-5DFB-8B9E-982B-BDB02B815642}"/>
          </ac:grpSpMkLst>
        </pc:grpChg>
        <pc:grpChg chg="mod">
          <ac:chgData name="Tabata Akihiro" userId="dce786f4-e27d-4707-8b5c-462080f533e8" providerId="ADAL" clId="{AF71DAAE-4700-4075-B460-5587A141A9A9}" dt="2022-12-04T03:56:05.507" v="2709"/>
          <ac:grpSpMkLst>
            <pc:docMk/>
            <pc:sldMk cId="1105916381" sldId="458"/>
            <ac:grpSpMk id="17" creationId="{26BDA93B-ED2C-7B03-EB5D-D19FEBE2D071}"/>
          </ac:grpSpMkLst>
        </pc:grpChg>
        <pc:picChg chg="mod">
          <ac:chgData name="Tabata Akihiro" userId="dce786f4-e27d-4707-8b5c-462080f533e8" providerId="ADAL" clId="{AF71DAAE-4700-4075-B460-5587A141A9A9}" dt="2022-12-04T04:00:17.075" v="2857" actId="1037"/>
          <ac:picMkLst>
            <pc:docMk/>
            <pc:sldMk cId="1105916381" sldId="458"/>
            <ac:picMk id="19" creationId="{35AECFEA-8EE9-EE66-3135-0B43527EDD51}"/>
          </ac:picMkLst>
        </pc:picChg>
        <pc:picChg chg="mod">
          <ac:chgData name="Tabata Akihiro" userId="dce786f4-e27d-4707-8b5c-462080f533e8" providerId="ADAL" clId="{AF71DAAE-4700-4075-B460-5587A141A9A9}" dt="2022-12-04T03:56:05.507" v="2709"/>
          <ac:picMkLst>
            <pc:docMk/>
            <pc:sldMk cId="1105916381" sldId="458"/>
            <ac:picMk id="20" creationId="{6E4D94FF-D317-3224-CA34-7A911A731E1D}"/>
          </ac:picMkLst>
        </pc:picChg>
        <pc:picChg chg="mod">
          <ac:chgData name="Tabata Akihiro" userId="dce786f4-e27d-4707-8b5c-462080f533e8" providerId="ADAL" clId="{AF71DAAE-4700-4075-B460-5587A141A9A9}" dt="2022-12-04T04:01:30.315" v="2950" actId="1038"/>
          <ac:picMkLst>
            <pc:docMk/>
            <pc:sldMk cId="1105916381" sldId="458"/>
            <ac:picMk id="22" creationId="{2763943A-5255-7002-6E1D-12CC2927FA76}"/>
          </ac:picMkLst>
        </pc:picChg>
        <pc:picChg chg="mod">
          <ac:chgData name="Tabata Akihiro" userId="dce786f4-e27d-4707-8b5c-462080f533e8" providerId="ADAL" clId="{AF71DAAE-4700-4075-B460-5587A141A9A9}" dt="2022-12-04T03:59:51.004" v="2824" actId="1037"/>
          <ac:picMkLst>
            <pc:docMk/>
            <pc:sldMk cId="1105916381" sldId="458"/>
            <ac:picMk id="24" creationId="{2DC8FF90-660F-E2C5-67AB-C4BDE5671F2A}"/>
          </ac:picMkLst>
        </pc:picChg>
      </pc:sldChg>
      <pc:sldChg chg="modSp mod addCm">
        <pc:chgData name="Tabata Akihiro" userId="dce786f4-e27d-4707-8b5c-462080f533e8" providerId="ADAL" clId="{AF71DAAE-4700-4075-B460-5587A141A9A9}" dt="2022-12-04T04:22:22.437" v="3601" actId="6549"/>
        <pc:sldMkLst>
          <pc:docMk/>
          <pc:sldMk cId="3372943793" sldId="459"/>
        </pc:sldMkLst>
        <pc:spChg chg="mod">
          <ac:chgData name="Tabata Akihiro" userId="dce786f4-e27d-4707-8b5c-462080f533e8" providerId="ADAL" clId="{AF71DAAE-4700-4075-B460-5587A141A9A9}" dt="2022-12-04T04:22:22.437" v="3601" actId="6549"/>
          <ac:spMkLst>
            <pc:docMk/>
            <pc:sldMk cId="3372943793" sldId="459"/>
            <ac:spMk id="3" creationId="{B2249CFE-69AD-4D71-551C-AD3E6C3958F4}"/>
          </ac:spMkLst>
        </pc:spChg>
      </pc:sldChg>
      <pc:sldChg chg="addSp delSp modSp mod addCm">
        <pc:chgData name="Tabata Akihiro" userId="dce786f4-e27d-4707-8b5c-462080f533e8" providerId="ADAL" clId="{AF71DAAE-4700-4075-B460-5587A141A9A9}" dt="2022-12-04T02:48:11.861" v="1559" actId="478"/>
        <pc:sldMkLst>
          <pc:docMk/>
          <pc:sldMk cId="1903042151" sldId="463"/>
        </pc:sldMkLst>
        <pc:spChg chg="mod">
          <ac:chgData name="Tabata Akihiro" userId="dce786f4-e27d-4707-8b5c-462080f533e8" providerId="ADAL" clId="{AF71DAAE-4700-4075-B460-5587A141A9A9}" dt="2022-12-03T18:10:24.544" v="380"/>
          <ac:spMkLst>
            <pc:docMk/>
            <pc:sldMk cId="1903042151" sldId="463"/>
            <ac:spMk id="3" creationId="{716440A7-AC2B-7AD5-79C8-D6B043012F87}"/>
          </ac:spMkLst>
        </pc:spChg>
        <pc:spChg chg="add del mod">
          <ac:chgData name="Tabata Akihiro" userId="dce786f4-e27d-4707-8b5c-462080f533e8" providerId="ADAL" clId="{AF71DAAE-4700-4075-B460-5587A141A9A9}" dt="2022-12-04T02:48:11.861" v="1559" actId="478"/>
          <ac:spMkLst>
            <pc:docMk/>
            <pc:sldMk cId="1903042151" sldId="463"/>
            <ac:spMk id="9" creationId="{8E70B8B3-B971-8D09-C443-3D88BE1D1E67}"/>
          </ac:spMkLst>
        </pc:spChg>
        <pc:spChg chg="mod topLvl">
          <ac:chgData name="Tabata Akihiro" userId="dce786f4-e27d-4707-8b5c-462080f533e8" providerId="ADAL" clId="{AF71DAAE-4700-4075-B460-5587A141A9A9}" dt="2022-12-04T02:46:29.606" v="1546" actId="207"/>
          <ac:spMkLst>
            <pc:docMk/>
            <pc:sldMk cId="1903042151" sldId="463"/>
            <ac:spMk id="13" creationId="{39D1B9FE-3208-834E-4A4D-8DF8C5ECD9A2}"/>
          </ac:spMkLst>
        </pc:spChg>
        <pc:spChg chg="mod topLvl">
          <ac:chgData name="Tabata Akihiro" userId="dce786f4-e27d-4707-8b5c-462080f533e8" providerId="ADAL" clId="{AF71DAAE-4700-4075-B460-5587A141A9A9}" dt="2022-12-03T17:40:30.377" v="167" actId="164"/>
          <ac:spMkLst>
            <pc:docMk/>
            <pc:sldMk cId="1903042151" sldId="463"/>
            <ac:spMk id="21" creationId="{43C060B8-F857-B30E-78EF-7F65BAF93C3E}"/>
          </ac:spMkLst>
        </pc:spChg>
        <pc:grpChg chg="add mod ord">
          <ac:chgData name="Tabata Akihiro" userId="dce786f4-e27d-4707-8b5c-462080f533e8" providerId="ADAL" clId="{AF71DAAE-4700-4075-B460-5587A141A9A9}" dt="2022-12-04T02:47:01.399" v="1553" actId="166"/>
          <ac:grpSpMkLst>
            <pc:docMk/>
            <pc:sldMk cId="1903042151" sldId="463"/>
            <ac:grpSpMk id="7" creationId="{0D289E6F-1308-FDBB-C6D8-0033821CB765}"/>
          </ac:grpSpMkLst>
        </pc:grpChg>
        <pc:grpChg chg="add mod">
          <ac:chgData name="Tabata Akihiro" userId="dce786f4-e27d-4707-8b5c-462080f533e8" providerId="ADAL" clId="{AF71DAAE-4700-4075-B460-5587A141A9A9}" dt="2022-12-03T17:40:30.377" v="167" actId="164"/>
          <ac:grpSpMkLst>
            <pc:docMk/>
            <pc:sldMk cId="1903042151" sldId="463"/>
            <ac:grpSpMk id="8" creationId="{CC16633C-CB51-90B3-31A1-72FFCC5F2BBA}"/>
          </ac:grpSpMkLst>
        </pc:grpChg>
        <pc:grpChg chg="del mod">
          <ac:chgData name="Tabata Akihiro" userId="dce786f4-e27d-4707-8b5c-462080f533e8" providerId="ADAL" clId="{AF71DAAE-4700-4075-B460-5587A141A9A9}" dt="2022-12-03T17:38:26.985" v="146" actId="165"/>
          <ac:grpSpMkLst>
            <pc:docMk/>
            <pc:sldMk cId="1903042151" sldId="463"/>
            <ac:grpSpMk id="10" creationId="{4671181B-49CF-3E54-A587-35FFDF49D4D7}"/>
          </ac:grpSpMkLst>
        </pc:grpChg>
        <pc:grpChg chg="del">
          <ac:chgData name="Tabata Akihiro" userId="dce786f4-e27d-4707-8b5c-462080f533e8" providerId="ADAL" clId="{AF71DAAE-4700-4075-B460-5587A141A9A9}" dt="2022-12-03T17:38:30.359" v="147" actId="165"/>
          <ac:grpSpMkLst>
            <pc:docMk/>
            <pc:sldMk cId="1903042151" sldId="463"/>
            <ac:grpSpMk id="18" creationId="{9F04C706-680A-73D4-8D57-8FA83A38A058}"/>
          </ac:grpSpMkLst>
        </pc:grpChg>
        <pc:picChg chg="mod topLvl">
          <ac:chgData name="Tabata Akihiro" userId="dce786f4-e27d-4707-8b5c-462080f533e8" providerId="ADAL" clId="{AF71DAAE-4700-4075-B460-5587A141A9A9}" dt="2022-12-04T02:46:29.606" v="1546" actId="207"/>
          <ac:picMkLst>
            <pc:docMk/>
            <pc:sldMk cId="1903042151" sldId="463"/>
            <ac:picMk id="11" creationId="{F3C0645C-7016-E9D9-329C-7B86EFC5CC11}"/>
          </ac:picMkLst>
        </pc:picChg>
        <pc:picChg chg="mod topLvl">
          <ac:chgData name="Tabata Akihiro" userId="dce786f4-e27d-4707-8b5c-462080f533e8" providerId="ADAL" clId="{AF71DAAE-4700-4075-B460-5587A141A9A9}" dt="2022-12-04T02:46:29.606" v="1546" actId="207"/>
          <ac:picMkLst>
            <pc:docMk/>
            <pc:sldMk cId="1903042151" sldId="463"/>
            <ac:picMk id="12" creationId="{94D60CB3-D570-1FBD-E46B-4EA3FE7E4036}"/>
          </ac:picMkLst>
        </pc:picChg>
        <pc:picChg chg="mod topLvl">
          <ac:chgData name="Tabata Akihiro" userId="dce786f4-e27d-4707-8b5c-462080f533e8" providerId="ADAL" clId="{AF71DAAE-4700-4075-B460-5587A141A9A9}" dt="2022-12-03T17:40:30.377" v="167" actId="164"/>
          <ac:picMkLst>
            <pc:docMk/>
            <pc:sldMk cId="1903042151" sldId="463"/>
            <ac:picMk id="19" creationId="{E8AAB79F-4020-03A9-7D6C-21529BD2C9FE}"/>
          </ac:picMkLst>
        </pc:picChg>
        <pc:picChg chg="mod topLvl">
          <ac:chgData name="Tabata Akihiro" userId="dce786f4-e27d-4707-8b5c-462080f533e8" providerId="ADAL" clId="{AF71DAAE-4700-4075-B460-5587A141A9A9}" dt="2022-12-03T17:40:30.377" v="167" actId="164"/>
          <ac:picMkLst>
            <pc:docMk/>
            <pc:sldMk cId="1903042151" sldId="463"/>
            <ac:picMk id="20" creationId="{549F136A-174B-D9C7-42EA-FC406D941A17}"/>
          </ac:picMkLst>
        </pc:picChg>
      </pc:sldChg>
      <pc:sldChg chg="addSp modSp new mod addCm">
        <pc:chgData name="Tabata Akihiro" userId="dce786f4-e27d-4707-8b5c-462080f533e8" providerId="ADAL" clId="{AF71DAAE-4700-4075-B460-5587A141A9A9}" dt="2022-12-04T04:25:24.489" v="3696" actId="20577"/>
        <pc:sldMkLst>
          <pc:docMk/>
          <pc:sldMk cId="2369459746" sldId="464"/>
        </pc:sldMkLst>
        <pc:spChg chg="mod">
          <ac:chgData name="Tabata Akihiro" userId="dce786f4-e27d-4707-8b5c-462080f533e8" providerId="ADAL" clId="{AF71DAAE-4700-4075-B460-5587A141A9A9}" dt="2022-12-04T03:16:48.540" v="1586"/>
          <ac:spMkLst>
            <pc:docMk/>
            <pc:sldMk cId="2369459746" sldId="464"/>
            <ac:spMk id="2" creationId="{11C01D2E-65F4-B288-0BB1-17B6076C8EDA}"/>
          </ac:spMkLst>
        </pc:spChg>
        <pc:spChg chg="mod">
          <ac:chgData name="Tabata Akihiro" userId="dce786f4-e27d-4707-8b5c-462080f533e8" providerId="ADAL" clId="{AF71DAAE-4700-4075-B460-5587A141A9A9}" dt="2022-12-04T04:25:24.489" v="3696" actId="20577"/>
          <ac:spMkLst>
            <pc:docMk/>
            <pc:sldMk cId="2369459746" sldId="464"/>
            <ac:spMk id="3" creationId="{CF00ACA3-D40F-6A6F-5EE6-D8EB001053F0}"/>
          </ac:spMkLst>
        </pc:spChg>
        <pc:spChg chg="add mod">
          <ac:chgData name="Tabata Akihiro" userId="dce786f4-e27d-4707-8b5c-462080f533e8" providerId="ADAL" clId="{AF71DAAE-4700-4075-B460-5587A141A9A9}" dt="2022-12-04T02:49:28.500" v="1568" actId="6549"/>
          <ac:spMkLst>
            <pc:docMk/>
            <pc:sldMk cId="2369459746" sldId="464"/>
            <ac:spMk id="7" creationId="{762EDB94-13A5-6E48-06A5-30152EFEF586}"/>
          </ac:spMkLst>
        </pc:spChg>
      </pc:sldChg>
      <pc:sldChg chg="new del">
        <pc:chgData name="Tabata Akihiro" userId="dce786f4-e27d-4707-8b5c-462080f533e8" providerId="ADAL" clId="{AF71DAAE-4700-4075-B460-5587A141A9A9}" dt="2022-12-04T16:59:04.546" v="7578" actId="47"/>
        <pc:sldMkLst>
          <pc:docMk/>
          <pc:sldMk cId="3791290350" sldId="465"/>
        </pc:sldMkLst>
      </pc:sldChg>
      <pc:sldChg chg="add del ord">
        <pc:chgData name="Tabata Akihiro" userId="dce786f4-e27d-4707-8b5c-462080f533e8" providerId="ADAL" clId="{AF71DAAE-4700-4075-B460-5587A141A9A9}" dt="2022-12-04T03:28:01.729" v="1648" actId="47"/>
        <pc:sldMkLst>
          <pc:docMk/>
          <pc:sldMk cId="3185264570" sldId="476"/>
        </pc:sldMkLst>
      </pc:sldChg>
      <pc:sldChg chg="add del">
        <pc:chgData name="Tabata Akihiro" userId="dce786f4-e27d-4707-8b5c-462080f533e8" providerId="ADAL" clId="{AF71DAAE-4700-4075-B460-5587A141A9A9}" dt="2022-12-04T04:27:50.901" v="3854" actId="47"/>
        <pc:sldMkLst>
          <pc:docMk/>
          <pc:sldMk cId="780173910" sldId="477"/>
        </pc:sldMkLst>
      </pc:sldChg>
      <pc:sldChg chg="add del">
        <pc:chgData name="Tabata Akihiro" userId="dce786f4-e27d-4707-8b5c-462080f533e8" providerId="ADAL" clId="{AF71DAAE-4700-4075-B460-5587A141A9A9}" dt="2022-12-04T16:59:07.185" v="7579" actId="47"/>
        <pc:sldMkLst>
          <pc:docMk/>
          <pc:sldMk cId="19699422" sldId="478"/>
        </pc:sldMkLst>
      </pc:sldChg>
      <pc:sldChg chg="add del">
        <pc:chgData name="Tabata Akihiro" userId="dce786f4-e27d-4707-8b5c-462080f533e8" providerId="ADAL" clId="{AF71DAAE-4700-4075-B460-5587A141A9A9}" dt="2022-12-04T04:27:58.571" v="3855" actId="47"/>
        <pc:sldMkLst>
          <pc:docMk/>
          <pc:sldMk cId="1678367036" sldId="479"/>
        </pc:sldMkLst>
      </pc:sldChg>
      <pc:sldChg chg="new del">
        <pc:chgData name="Tabata Akihiro" userId="dce786f4-e27d-4707-8b5c-462080f533e8" providerId="ADAL" clId="{AF71DAAE-4700-4075-B460-5587A141A9A9}" dt="2022-12-04T04:28:00.472" v="3856" actId="47"/>
        <pc:sldMkLst>
          <pc:docMk/>
          <pc:sldMk cId="3278282704" sldId="480"/>
        </pc:sldMkLst>
      </pc:sldChg>
      <pc:sldChg chg="addSp modSp new mod modNotesTx">
        <pc:chgData name="Tabata Akihiro" userId="dce786f4-e27d-4707-8b5c-462080f533e8" providerId="ADAL" clId="{AF71DAAE-4700-4075-B460-5587A141A9A9}" dt="2022-12-04T06:16:36.596" v="6350"/>
        <pc:sldMkLst>
          <pc:docMk/>
          <pc:sldMk cId="3146535041" sldId="481"/>
        </pc:sldMkLst>
        <pc:spChg chg="mod">
          <ac:chgData name="Tabata Akihiro" userId="dce786f4-e27d-4707-8b5c-462080f533e8" providerId="ADAL" clId="{AF71DAAE-4700-4075-B460-5587A141A9A9}" dt="2022-12-04T03:16:52.285" v="1590"/>
          <ac:spMkLst>
            <pc:docMk/>
            <pc:sldMk cId="3146535041" sldId="481"/>
            <ac:spMk id="2" creationId="{D3DF1F01-AD6F-368F-985A-64A2FA1D4762}"/>
          </ac:spMkLst>
        </pc:spChg>
        <pc:spChg chg="mod">
          <ac:chgData name="Tabata Akihiro" userId="dce786f4-e27d-4707-8b5c-462080f533e8" providerId="ADAL" clId="{AF71DAAE-4700-4075-B460-5587A141A9A9}" dt="2022-12-04T06:16:36.596" v="6350"/>
          <ac:spMkLst>
            <pc:docMk/>
            <pc:sldMk cId="3146535041" sldId="481"/>
            <ac:spMk id="3" creationId="{A1CEC2C0-AE48-8365-F59B-FC26997EE372}"/>
          </ac:spMkLst>
        </pc:spChg>
        <pc:spChg chg="add mod">
          <ac:chgData name="Tabata Akihiro" userId="dce786f4-e27d-4707-8b5c-462080f533e8" providerId="ADAL" clId="{AF71DAAE-4700-4075-B460-5587A141A9A9}" dt="2022-12-04T05:53:54.869" v="5436" actId="20577"/>
          <ac:spMkLst>
            <pc:docMk/>
            <pc:sldMk cId="3146535041" sldId="481"/>
            <ac:spMk id="7" creationId="{84233F0A-D904-2D67-8E03-14B2B063B7BE}"/>
          </ac:spMkLst>
        </pc:spChg>
      </pc:sldChg>
      <pc:sldChg chg="modSp new del mod">
        <pc:chgData name="Tabata Akihiro" userId="dce786f4-e27d-4707-8b5c-462080f533e8" providerId="ADAL" clId="{AF71DAAE-4700-4075-B460-5587A141A9A9}" dt="2022-12-04T16:31:40.764" v="7279" actId="47"/>
        <pc:sldMkLst>
          <pc:docMk/>
          <pc:sldMk cId="4377912" sldId="482"/>
        </pc:sldMkLst>
        <pc:spChg chg="mod">
          <ac:chgData name="Tabata Akihiro" userId="dce786f4-e27d-4707-8b5c-462080f533e8" providerId="ADAL" clId="{AF71DAAE-4700-4075-B460-5587A141A9A9}" dt="2022-12-03T18:24:51.266" v="753"/>
          <ac:spMkLst>
            <pc:docMk/>
            <pc:sldMk cId="4377912" sldId="482"/>
            <ac:spMk id="2" creationId="{1DEB9F6D-DAEA-5EAE-2CC9-CCB7EE34301D}"/>
          </ac:spMkLst>
        </pc:spChg>
        <pc:spChg chg="mod">
          <ac:chgData name="Tabata Akihiro" userId="dce786f4-e27d-4707-8b5c-462080f533e8" providerId="ADAL" clId="{AF71DAAE-4700-4075-B460-5587A141A9A9}" dt="2022-12-04T06:17:19.449" v="6394"/>
          <ac:spMkLst>
            <pc:docMk/>
            <pc:sldMk cId="4377912" sldId="482"/>
            <ac:spMk id="3" creationId="{CE4267E2-BE1A-47D6-BA29-AE400D5D7568}"/>
          </ac:spMkLst>
        </pc:spChg>
      </pc:sldChg>
      <pc:sldChg chg="modSp add mod">
        <pc:chgData name="Tabata Akihiro" userId="dce786f4-e27d-4707-8b5c-462080f533e8" providerId="ADAL" clId="{AF71DAAE-4700-4075-B460-5587A141A9A9}" dt="2022-12-04T02:44:12.444" v="1535" actId="207"/>
        <pc:sldMkLst>
          <pc:docMk/>
          <pc:sldMk cId="860399722" sldId="483"/>
        </pc:sldMkLst>
        <pc:spChg chg="mod">
          <ac:chgData name="Tabata Akihiro" userId="dce786f4-e27d-4707-8b5c-462080f533e8" providerId="ADAL" clId="{AF71DAAE-4700-4075-B460-5587A141A9A9}" dt="2022-12-04T02:44:07.134" v="1534" actId="208"/>
          <ac:spMkLst>
            <pc:docMk/>
            <pc:sldMk cId="860399722" sldId="483"/>
            <ac:spMk id="8" creationId="{3743D643-2758-7B0D-B752-BFBB59C3070C}"/>
          </ac:spMkLst>
        </pc:spChg>
        <pc:spChg chg="mod">
          <ac:chgData name="Tabata Akihiro" userId="dce786f4-e27d-4707-8b5c-462080f533e8" providerId="ADAL" clId="{AF71DAAE-4700-4075-B460-5587A141A9A9}" dt="2022-12-04T02:44:12.444" v="1535" actId="207"/>
          <ac:spMkLst>
            <pc:docMk/>
            <pc:sldMk cId="860399722" sldId="483"/>
            <ac:spMk id="9" creationId="{74329780-FF0A-FEE2-7CAA-3F17547C8B7B}"/>
          </ac:spMkLst>
        </pc:spChg>
        <pc:spChg chg="mod">
          <ac:chgData name="Tabata Akihiro" userId="dce786f4-e27d-4707-8b5c-462080f533e8" providerId="ADAL" clId="{AF71DAAE-4700-4075-B460-5587A141A9A9}" dt="2022-12-04T02:43:56.175" v="1533" actId="207"/>
          <ac:spMkLst>
            <pc:docMk/>
            <pc:sldMk cId="860399722" sldId="483"/>
            <ac:spMk id="14" creationId="{967E9B85-511C-6F38-9C19-63778EB1376F}"/>
          </ac:spMkLst>
        </pc:spChg>
      </pc:sldChg>
      <pc:sldChg chg="modSp add mod">
        <pc:chgData name="Tabata Akihiro" userId="dce786f4-e27d-4707-8b5c-462080f533e8" providerId="ADAL" clId="{AF71DAAE-4700-4075-B460-5587A141A9A9}" dt="2022-12-04T02:45:07.711" v="1544" actId="207"/>
        <pc:sldMkLst>
          <pc:docMk/>
          <pc:sldMk cId="2663242248" sldId="484"/>
        </pc:sldMkLst>
        <pc:spChg chg="mod">
          <ac:chgData name="Tabata Akihiro" userId="dce786f4-e27d-4707-8b5c-462080f533e8" providerId="ADAL" clId="{AF71DAAE-4700-4075-B460-5587A141A9A9}" dt="2022-12-04T02:44:56.365" v="1540" actId="208"/>
          <ac:spMkLst>
            <pc:docMk/>
            <pc:sldMk cId="2663242248" sldId="484"/>
            <ac:spMk id="8" creationId="{3743D643-2758-7B0D-B752-BFBB59C3070C}"/>
          </ac:spMkLst>
        </pc:spChg>
        <pc:spChg chg="mod">
          <ac:chgData name="Tabata Akihiro" userId="dce786f4-e27d-4707-8b5c-462080f533e8" providerId="ADAL" clId="{AF71DAAE-4700-4075-B460-5587A141A9A9}" dt="2022-12-04T02:44:56.178" v="1539" actId="207"/>
          <ac:spMkLst>
            <pc:docMk/>
            <pc:sldMk cId="2663242248" sldId="484"/>
            <ac:spMk id="9" creationId="{74329780-FF0A-FEE2-7CAA-3F17547C8B7B}"/>
          </ac:spMkLst>
        </pc:spChg>
        <pc:spChg chg="mod">
          <ac:chgData name="Tabata Akihiro" userId="dce786f4-e27d-4707-8b5c-462080f533e8" providerId="ADAL" clId="{AF71DAAE-4700-4075-B460-5587A141A9A9}" dt="2022-12-04T02:44:56.788" v="1541" actId="207"/>
          <ac:spMkLst>
            <pc:docMk/>
            <pc:sldMk cId="2663242248" sldId="484"/>
            <ac:spMk id="14" creationId="{967E9B85-511C-6F38-9C19-63778EB1376F}"/>
          </ac:spMkLst>
        </pc:spChg>
        <pc:spChg chg="mod">
          <ac:chgData name="Tabata Akihiro" userId="dce786f4-e27d-4707-8b5c-462080f533e8" providerId="ADAL" clId="{AF71DAAE-4700-4075-B460-5587A141A9A9}" dt="2022-12-04T02:45:04.156" v="1543" actId="208"/>
          <ac:spMkLst>
            <pc:docMk/>
            <pc:sldMk cId="2663242248" sldId="484"/>
            <ac:spMk id="17" creationId="{17D6280D-A2C9-0316-91FE-E87F3DCAE016}"/>
          </ac:spMkLst>
        </pc:spChg>
        <pc:spChg chg="mod">
          <ac:chgData name="Tabata Akihiro" userId="dce786f4-e27d-4707-8b5c-462080f533e8" providerId="ADAL" clId="{AF71DAAE-4700-4075-B460-5587A141A9A9}" dt="2022-12-04T02:45:07.711" v="1544" actId="207"/>
          <ac:spMkLst>
            <pc:docMk/>
            <pc:sldMk cId="2663242248" sldId="484"/>
            <ac:spMk id="18" creationId="{6590BA82-CC13-E5F1-1C4D-CB90BFDB342C}"/>
          </ac:spMkLst>
        </pc:spChg>
        <pc:spChg chg="mod">
          <ac:chgData name="Tabata Akihiro" userId="dce786f4-e27d-4707-8b5c-462080f533e8" providerId="ADAL" clId="{AF71DAAE-4700-4075-B460-5587A141A9A9}" dt="2022-12-04T02:45:01.792" v="1542" actId="207"/>
          <ac:spMkLst>
            <pc:docMk/>
            <pc:sldMk cId="2663242248" sldId="484"/>
            <ac:spMk id="19" creationId="{011E43AC-B723-29BE-6E33-F39BC68340E6}"/>
          </ac:spMkLst>
        </pc:spChg>
      </pc:sldChg>
      <pc:sldChg chg="addSp delSp modSp new mod">
        <pc:chgData name="Tabata Akihiro" userId="dce786f4-e27d-4707-8b5c-462080f533e8" providerId="ADAL" clId="{AF71DAAE-4700-4075-B460-5587A141A9A9}" dt="2022-12-04T16:53:11.582" v="7320"/>
        <pc:sldMkLst>
          <pc:docMk/>
          <pc:sldMk cId="4112983636" sldId="485"/>
        </pc:sldMkLst>
        <pc:spChg chg="mod">
          <ac:chgData name="Tabata Akihiro" userId="dce786f4-e27d-4707-8b5c-462080f533e8" providerId="ADAL" clId="{AF71DAAE-4700-4075-B460-5587A141A9A9}" dt="2022-12-04T04:15:54.382" v="3416"/>
          <ac:spMkLst>
            <pc:docMk/>
            <pc:sldMk cId="4112983636" sldId="485"/>
            <ac:spMk id="2" creationId="{675BFD2A-FC31-6706-737B-4C841BD498BF}"/>
          </ac:spMkLst>
        </pc:spChg>
        <pc:spChg chg="del">
          <ac:chgData name="Tabata Akihiro" userId="dce786f4-e27d-4707-8b5c-462080f533e8" providerId="ADAL" clId="{AF71DAAE-4700-4075-B460-5587A141A9A9}" dt="2022-12-04T03:13:45.531" v="1571"/>
          <ac:spMkLst>
            <pc:docMk/>
            <pc:sldMk cId="4112983636" sldId="485"/>
            <ac:spMk id="3" creationId="{BAA1A03A-05A1-D7AF-852F-3FB18301E3E0}"/>
          </ac:spMkLst>
        </pc:spChg>
        <pc:spChg chg="add del mod">
          <ac:chgData name="Tabata Akihiro" userId="dce786f4-e27d-4707-8b5c-462080f533e8" providerId="ADAL" clId="{AF71DAAE-4700-4075-B460-5587A141A9A9}" dt="2022-12-04T03:15:09.876" v="1576"/>
          <ac:spMkLst>
            <pc:docMk/>
            <pc:sldMk cId="4112983636" sldId="485"/>
            <ac:spMk id="10" creationId="{61F58840-3941-D0E0-4BBD-45940127D944}"/>
          </ac:spMkLst>
        </pc:spChg>
        <pc:spChg chg="add mod">
          <ac:chgData name="Tabata Akihiro" userId="dce786f4-e27d-4707-8b5c-462080f533e8" providerId="ADAL" clId="{AF71DAAE-4700-4075-B460-5587A141A9A9}" dt="2022-12-04T06:53:02.370" v="7180" actId="14100"/>
          <ac:spMkLst>
            <pc:docMk/>
            <pc:sldMk cId="4112983636" sldId="485"/>
            <ac:spMk id="13" creationId="{AF524EFD-B413-5BB3-5481-56B2C15D1726}"/>
          </ac:spMkLst>
        </pc:spChg>
        <pc:spChg chg="add mod">
          <ac:chgData name="Tabata Akihiro" userId="dce786f4-e27d-4707-8b5c-462080f533e8" providerId="ADAL" clId="{AF71DAAE-4700-4075-B460-5587A141A9A9}" dt="2022-12-04T06:24:44.749" v="6737" actId="164"/>
          <ac:spMkLst>
            <pc:docMk/>
            <pc:sldMk cId="4112983636" sldId="485"/>
            <ac:spMk id="14" creationId="{E3218A77-BE73-9E20-2B18-844FAFAF9F97}"/>
          </ac:spMkLst>
        </pc:spChg>
        <pc:spChg chg="add mod">
          <ac:chgData name="Tabata Akihiro" userId="dce786f4-e27d-4707-8b5c-462080f533e8" providerId="ADAL" clId="{AF71DAAE-4700-4075-B460-5587A141A9A9}" dt="2022-12-04T06:52:59.011" v="7179" actId="14100"/>
          <ac:spMkLst>
            <pc:docMk/>
            <pc:sldMk cId="4112983636" sldId="485"/>
            <ac:spMk id="16" creationId="{02254AD2-B49F-B9CE-1CBA-DE7E516930F0}"/>
          </ac:spMkLst>
        </pc:spChg>
        <pc:spChg chg="add mod">
          <ac:chgData name="Tabata Akihiro" userId="dce786f4-e27d-4707-8b5c-462080f533e8" providerId="ADAL" clId="{AF71DAAE-4700-4075-B460-5587A141A9A9}" dt="2022-12-04T06:24:44.749" v="6737" actId="164"/>
          <ac:spMkLst>
            <pc:docMk/>
            <pc:sldMk cId="4112983636" sldId="485"/>
            <ac:spMk id="17" creationId="{68832831-51BC-0186-F5F7-2BC703985061}"/>
          </ac:spMkLst>
        </pc:spChg>
        <pc:spChg chg="add mod">
          <ac:chgData name="Tabata Akihiro" userId="dce786f4-e27d-4707-8b5c-462080f533e8" providerId="ADAL" clId="{AF71DAAE-4700-4075-B460-5587A141A9A9}" dt="2022-12-04T06:24:59.602" v="6739" actId="164"/>
          <ac:spMkLst>
            <pc:docMk/>
            <pc:sldMk cId="4112983636" sldId="485"/>
            <ac:spMk id="18" creationId="{53519D79-7626-45A5-5E5B-17710D680EF5}"/>
          </ac:spMkLst>
        </pc:spChg>
        <pc:spChg chg="add mod">
          <ac:chgData name="Tabata Akihiro" userId="dce786f4-e27d-4707-8b5c-462080f533e8" providerId="ADAL" clId="{AF71DAAE-4700-4075-B460-5587A141A9A9}" dt="2022-12-04T06:24:59.602" v="6739" actId="164"/>
          <ac:spMkLst>
            <pc:docMk/>
            <pc:sldMk cId="4112983636" sldId="485"/>
            <ac:spMk id="19" creationId="{7210BDF1-2D40-5E94-EA95-DDD4B84FD39B}"/>
          </ac:spMkLst>
        </pc:spChg>
        <pc:spChg chg="add del mod topLvl">
          <ac:chgData name="Tabata Akihiro" userId="dce786f4-e27d-4707-8b5c-462080f533e8" providerId="ADAL" clId="{AF71DAAE-4700-4075-B460-5587A141A9A9}" dt="2022-12-04T16:49:52.987" v="7309" actId="478"/>
          <ac:spMkLst>
            <pc:docMk/>
            <pc:sldMk cId="4112983636" sldId="485"/>
            <ac:spMk id="20" creationId="{F5315EA8-D066-CC1E-4EAC-DB766DFED6E1}"/>
          </ac:spMkLst>
        </pc:spChg>
        <pc:spChg chg="add del mod topLvl">
          <ac:chgData name="Tabata Akihiro" userId="dce786f4-e27d-4707-8b5c-462080f533e8" providerId="ADAL" clId="{AF71DAAE-4700-4075-B460-5587A141A9A9}" dt="2022-12-04T16:49:56.596" v="7311" actId="478"/>
          <ac:spMkLst>
            <pc:docMk/>
            <pc:sldMk cId="4112983636" sldId="485"/>
            <ac:spMk id="21" creationId="{9BCA3C2F-9D3B-2DBD-6B4C-0328ED13BF88}"/>
          </ac:spMkLst>
        </pc:spChg>
        <pc:spChg chg="add del mod">
          <ac:chgData name="Tabata Akihiro" userId="dce786f4-e27d-4707-8b5c-462080f533e8" providerId="ADAL" clId="{AF71DAAE-4700-4075-B460-5587A141A9A9}" dt="2022-12-04T16:53:11.582" v="7320"/>
          <ac:spMkLst>
            <pc:docMk/>
            <pc:sldMk cId="4112983636" sldId="485"/>
            <ac:spMk id="26" creationId="{036E6597-5AA9-F368-A756-C4AF9AED318F}"/>
          </ac:spMkLst>
        </pc:spChg>
        <pc:grpChg chg="add del mod">
          <ac:chgData name="Tabata Akihiro" userId="dce786f4-e27d-4707-8b5c-462080f533e8" providerId="ADAL" clId="{AF71DAAE-4700-4075-B460-5587A141A9A9}" dt="2022-12-04T16:49:52.987" v="7309" actId="478"/>
          <ac:grpSpMkLst>
            <pc:docMk/>
            <pc:sldMk cId="4112983636" sldId="485"/>
            <ac:grpSpMk id="22" creationId="{0FCC51A9-33AD-8EF4-8491-DF9ABC438863}"/>
          </ac:grpSpMkLst>
        </pc:grpChg>
        <pc:grpChg chg="add del mod">
          <ac:chgData name="Tabata Akihiro" userId="dce786f4-e27d-4707-8b5c-462080f533e8" providerId="ADAL" clId="{AF71DAAE-4700-4075-B460-5587A141A9A9}" dt="2022-12-04T16:50:02.313" v="7316" actId="478"/>
          <ac:grpSpMkLst>
            <pc:docMk/>
            <pc:sldMk cId="4112983636" sldId="485"/>
            <ac:grpSpMk id="23" creationId="{0CE9274B-998E-D566-8449-1C89DDA9A0BB}"/>
          </ac:grpSpMkLst>
        </pc:grpChg>
        <pc:grpChg chg="add del mod">
          <ac:chgData name="Tabata Akihiro" userId="dce786f4-e27d-4707-8b5c-462080f533e8" providerId="ADAL" clId="{AF71DAAE-4700-4075-B460-5587A141A9A9}" dt="2022-12-04T16:50:01.332" v="7315" actId="478"/>
          <ac:grpSpMkLst>
            <pc:docMk/>
            <pc:sldMk cId="4112983636" sldId="485"/>
            <ac:grpSpMk id="24" creationId="{0728A9DD-795B-2596-79B0-D55347CAA2E8}"/>
          </ac:grpSpMkLst>
        </pc:grpChg>
        <pc:grpChg chg="add del mod">
          <ac:chgData name="Tabata Akihiro" userId="dce786f4-e27d-4707-8b5c-462080f533e8" providerId="ADAL" clId="{AF71DAAE-4700-4075-B460-5587A141A9A9}" dt="2022-12-04T16:49:57.918" v="7312" actId="478"/>
          <ac:grpSpMkLst>
            <pc:docMk/>
            <pc:sldMk cId="4112983636" sldId="485"/>
            <ac:grpSpMk id="25" creationId="{625572E2-BE4B-D474-6FA9-A2B268DF8D91}"/>
          </ac:grpSpMkLst>
        </pc:grpChg>
        <pc:picChg chg="add del mod">
          <ac:chgData name="Tabata Akihiro" userId="dce786f4-e27d-4707-8b5c-462080f533e8" providerId="ADAL" clId="{AF71DAAE-4700-4075-B460-5587A141A9A9}" dt="2022-12-04T03:15:05.504" v="1575" actId="478"/>
          <ac:picMkLst>
            <pc:docMk/>
            <pc:sldMk cId="4112983636" sldId="485"/>
            <ac:picMk id="8" creationId="{1CDB074B-EE8F-EBA5-9147-0F93885BF101}"/>
          </ac:picMkLst>
        </pc:picChg>
        <pc:picChg chg="add mod">
          <ac:chgData name="Tabata Akihiro" userId="dce786f4-e27d-4707-8b5c-462080f533e8" providerId="ADAL" clId="{AF71DAAE-4700-4075-B460-5587A141A9A9}" dt="2022-12-04T16:49:59.978" v="7314" actId="1076"/>
          <ac:picMkLst>
            <pc:docMk/>
            <pc:sldMk cId="4112983636" sldId="485"/>
            <ac:picMk id="12" creationId="{80F02C48-E34A-08C8-27E7-8B6E0897F15D}"/>
          </ac:picMkLst>
        </pc:picChg>
        <pc:picChg chg="add mod modCrop">
          <ac:chgData name="Tabata Akihiro" userId="dce786f4-e27d-4707-8b5c-462080f533e8" providerId="ADAL" clId="{AF71DAAE-4700-4075-B460-5587A141A9A9}" dt="2022-12-04T06:24:44.749" v="6737" actId="164"/>
          <ac:picMkLst>
            <pc:docMk/>
            <pc:sldMk cId="4112983636" sldId="485"/>
            <ac:picMk id="15" creationId="{C9BF9A3E-4FBE-EF7C-CA69-314695445BF3}"/>
          </ac:picMkLst>
        </pc:picChg>
      </pc:sldChg>
      <pc:sldChg chg="addSp delSp modSp add mod chgLayout">
        <pc:chgData name="Tabata Akihiro" userId="dce786f4-e27d-4707-8b5c-462080f533e8" providerId="ADAL" clId="{AF71DAAE-4700-4075-B460-5587A141A9A9}" dt="2022-12-04T16:58:04.242" v="7576" actId="1036"/>
        <pc:sldMkLst>
          <pc:docMk/>
          <pc:sldMk cId="3936601625" sldId="486"/>
        </pc:sldMkLst>
        <pc:spChg chg="mod ord">
          <ac:chgData name="Tabata Akihiro" userId="dce786f4-e27d-4707-8b5c-462080f533e8" providerId="ADAL" clId="{AF71DAAE-4700-4075-B460-5587A141A9A9}" dt="2022-12-04T05:04:30.696" v="4528"/>
          <ac:spMkLst>
            <pc:docMk/>
            <pc:sldMk cId="3936601625" sldId="486"/>
            <ac:spMk id="2" creationId="{675BFD2A-FC31-6706-737B-4C841BD498BF}"/>
          </ac:spMkLst>
        </pc:spChg>
        <pc:spChg chg="add del mod">
          <ac:chgData name="Tabata Akihiro" userId="dce786f4-e27d-4707-8b5c-462080f533e8" providerId="ADAL" clId="{AF71DAAE-4700-4075-B460-5587A141A9A9}" dt="2022-12-04T04:24:56.467" v="3664"/>
          <ac:spMkLst>
            <pc:docMk/>
            <pc:sldMk cId="3936601625" sldId="486"/>
            <ac:spMk id="3" creationId="{EFC80955-8576-891D-6CAA-0BCC670FE47F}"/>
          </ac:spMkLst>
        </pc:spChg>
        <pc:spChg chg="mod ord">
          <ac:chgData name="Tabata Akihiro" userId="dce786f4-e27d-4707-8b5c-462080f533e8" providerId="ADAL" clId="{AF71DAAE-4700-4075-B460-5587A141A9A9}" dt="2022-12-04T04:25:03.835" v="3666" actId="700"/>
          <ac:spMkLst>
            <pc:docMk/>
            <pc:sldMk cId="3936601625" sldId="486"/>
            <ac:spMk id="4" creationId="{15DC1502-6CB8-A433-E79E-33DA7DD70B5F}"/>
          </ac:spMkLst>
        </pc:spChg>
        <pc:spChg chg="mod ord">
          <ac:chgData name="Tabata Akihiro" userId="dce786f4-e27d-4707-8b5c-462080f533e8" providerId="ADAL" clId="{AF71DAAE-4700-4075-B460-5587A141A9A9}" dt="2022-12-04T04:25:03.835" v="3666" actId="700"/>
          <ac:spMkLst>
            <pc:docMk/>
            <pc:sldMk cId="3936601625" sldId="486"/>
            <ac:spMk id="5" creationId="{713E3D36-97B9-C4DE-77BE-CEB1229EFD72}"/>
          </ac:spMkLst>
        </pc:spChg>
        <pc:spChg chg="add del">
          <ac:chgData name="Tabata Akihiro" userId="dce786f4-e27d-4707-8b5c-462080f533e8" providerId="ADAL" clId="{AF71DAAE-4700-4075-B460-5587A141A9A9}" dt="2022-12-04T04:25:03.835" v="3666" actId="700"/>
          <ac:spMkLst>
            <pc:docMk/>
            <pc:sldMk cId="3936601625" sldId="486"/>
            <ac:spMk id="6" creationId="{D93BAF17-5CE3-B421-B78E-974B8D6EC484}"/>
          </ac:spMkLst>
        </pc:spChg>
        <pc:spChg chg="add del mod">
          <ac:chgData name="Tabata Akihiro" userId="dce786f4-e27d-4707-8b5c-462080f533e8" providerId="ADAL" clId="{AF71DAAE-4700-4075-B460-5587A141A9A9}" dt="2022-12-04T04:24:56.467" v="3664"/>
          <ac:spMkLst>
            <pc:docMk/>
            <pc:sldMk cId="3936601625" sldId="486"/>
            <ac:spMk id="7" creationId="{592C677B-9035-38B9-3565-EE537DABF67F}"/>
          </ac:spMkLst>
        </pc:spChg>
        <pc:spChg chg="add del mod">
          <ac:chgData name="Tabata Akihiro" userId="dce786f4-e27d-4707-8b5c-462080f533e8" providerId="ADAL" clId="{AF71DAAE-4700-4075-B460-5587A141A9A9}" dt="2022-12-04T04:24:56.467" v="3664"/>
          <ac:spMkLst>
            <pc:docMk/>
            <pc:sldMk cId="3936601625" sldId="486"/>
            <ac:spMk id="8" creationId="{D908C8FD-1063-9F2E-A5F0-E5000CD20408}"/>
          </ac:spMkLst>
        </pc:spChg>
        <pc:spChg chg="add del mod">
          <ac:chgData name="Tabata Akihiro" userId="dce786f4-e27d-4707-8b5c-462080f533e8" providerId="ADAL" clId="{AF71DAAE-4700-4075-B460-5587A141A9A9}" dt="2022-12-04T04:24:56.467" v="3664"/>
          <ac:spMkLst>
            <pc:docMk/>
            <pc:sldMk cId="3936601625" sldId="486"/>
            <ac:spMk id="9" creationId="{61743511-47DB-259E-6C56-C8D4ABCAFDD3}"/>
          </ac:spMkLst>
        </pc:spChg>
        <pc:spChg chg="add del mod">
          <ac:chgData name="Tabata Akihiro" userId="dce786f4-e27d-4707-8b5c-462080f533e8" providerId="ADAL" clId="{AF71DAAE-4700-4075-B460-5587A141A9A9}" dt="2022-12-04T04:24:56.467" v="3664"/>
          <ac:spMkLst>
            <pc:docMk/>
            <pc:sldMk cId="3936601625" sldId="486"/>
            <ac:spMk id="10" creationId="{28DB694D-85EA-90C7-FEBB-001C40EE6D04}"/>
          </ac:spMkLst>
        </pc:spChg>
        <pc:spChg chg="add del mod ord">
          <ac:chgData name="Tabata Akihiro" userId="dce786f4-e27d-4707-8b5c-462080f533e8" providerId="ADAL" clId="{AF71DAAE-4700-4075-B460-5587A141A9A9}" dt="2022-12-04T04:25:03.835" v="3666" actId="700"/>
          <ac:spMkLst>
            <pc:docMk/>
            <pc:sldMk cId="3936601625" sldId="486"/>
            <ac:spMk id="11" creationId="{5D3E20E7-7D72-117C-F763-78A48B8A317E}"/>
          </ac:spMkLst>
        </pc:spChg>
        <pc:spChg chg="add mod">
          <ac:chgData name="Tabata Akihiro" userId="dce786f4-e27d-4707-8b5c-462080f533e8" providerId="ADAL" clId="{AF71DAAE-4700-4075-B460-5587A141A9A9}" dt="2022-12-04T06:43:17.913" v="6807"/>
          <ac:spMkLst>
            <pc:docMk/>
            <pc:sldMk cId="3936601625" sldId="486"/>
            <ac:spMk id="13" creationId="{3B469C0C-0693-2228-A941-41DE058237CC}"/>
          </ac:spMkLst>
        </pc:spChg>
        <pc:spChg chg="add mod ord">
          <ac:chgData name="Tabata Akihiro" userId="dce786f4-e27d-4707-8b5c-462080f533e8" providerId="ADAL" clId="{AF71DAAE-4700-4075-B460-5587A141A9A9}" dt="2022-12-04T16:57:53.145" v="7559" actId="1038"/>
          <ac:spMkLst>
            <pc:docMk/>
            <pc:sldMk cId="3936601625" sldId="486"/>
            <ac:spMk id="14" creationId="{2E4BABC8-15C2-2F62-82B4-BB5483FE201B}"/>
          </ac:spMkLst>
        </pc:spChg>
        <pc:spChg chg="add mod">
          <ac:chgData name="Tabata Akihiro" userId="dce786f4-e27d-4707-8b5c-462080f533e8" providerId="ADAL" clId="{AF71DAAE-4700-4075-B460-5587A141A9A9}" dt="2022-12-04T16:57:39.384" v="7551" actId="1038"/>
          <ac:spMkLst>
            <pc:docMk/>
            <pc:sldMk cId="3936601625" sldId="486"/>
            <ac:spMk id="15" creationId="{45090747-B2B6-36D7-5AAC-BFD610754D06}"/>
          </ac:spMkLst>
        </pc:spChg>
        <pc:spChg chg="add mod">
          <ac:chgData name="Tabata Akihiro" userId="dce786f4-e27d-4707-8b5c-462080f533e8" providerId="ADAL" clId="{AF71DAAE-4700-4075-B460-5587A141A9A9}" dt="2022-12-04T16:58:04.242" v="7576" actId="1036"/>
          <ac:spMkLst>
            <pc:docMk/>
            <pc:sldMk cId="3936601625" sldId="486"/>
            <ac:spMk id="16" creationId="{23BC323B-FB1F-E955-3D0E-02D9542F18CD}"/>
          </ac:spMkLst>
        </pc:spChg>
        <pc:spChg chg="add mod">
          <ac:chgData name="Tabata Akihiro" userId="dce786f4-e27d-4707-8b5c-462080f533e8" providerId="ADAL" clId="{AF71DAAE-4700-4075-B460-5587A141A9A9}" dt="2022-12-04T06:18:55.432" v="6489" actId="208"/>
          <ac:spMkLst>
            <pc:docMk/>
            <pc:sldMk cId="3936601625" sldId="486"/>
            <ac:spMk id="17" creationId="{3A0F4607-D2BC-BB08-F0F1-78C2161157E3}"/>
          </ac:spMkLst>
        </pc:spChg>
        <pc:spChg chg="add del mod">
          <ac:chgData name="Tabata Akihiro" userId="dce786f4-e27d-4707-8b5c-462080f533e8" providerId="ADAL" clId="{AF71DAAE-4700-4075-B460-5587A141A9A9}" dt="2022-12-04T06:18:04.015" v="6397" actId="478"/>
          <ac:spMkLst>
            <pc:docMk/>
            <pc:sldMk cId="3936601625" sldId="486"/>
            <ac:spMk id="18" creationId="{8256FFDA-723F-3D71-1E17-88575E705D9B}"/>
          </ac:spMkLst>
        </pc:spChg>
        <pc:spChg chg="mod">
          <ac:chgData name="Tabata Akihiro" userId="dce786f4-e27d-4707-8b5c-462080f533e8" providerId="ADAL" clId="{AF71DAAE-4700-4075-B460-5587A141A9A9}" dt="2022-12-04T06:18:04.266" v="6398"/>
          <ac:spMkLst>
            <pc:docMk/>
            <pc:sldMk cId="3936601625" sldId="486"/>
            <ac:spMk id="20" creationId="{F9BA80A5-209F-1E6E-6A9B-9CEB0E596708}"/>
          </ac:spMkLst>
        </pc:spChg>
        <pc:spChg chg="mod">
          <ac:chgData name="Tabata Akihiro" userId="dce786f4-e27d-4707-8b5c-462080f533e8" providerId="ADAL" clId="{AF71DAAE-4700-4075-B460-5587A141A9A9}" dt="2022-12-04T06:18:15.606" v="6483" actId="6549"/>
          <ac:spMkLst>
            <pc:docMk/>
            <pc:sldMk cId="3936601625" sldId="486"/>
            <ac:spMk id="21" creationId="{3D683849-5EB9-6EA7-D445-A73DC4C1A5D8}"/>
          </ac:spMkLst>
        </pc:spChg>
        <pc:spChg chg="add mod">
          <ac:chgData name="Tabata Akihiro" userId="dce786f4-e27d-4707-8b5c-462080f533e8" providerId="ADAL" clId="{AF71DAAE-4700-4075-B460-5587A141A9A9}" dt="2022-12-04T16:56:49.596" v="7541" actId="6549"/>
          <ac:spMkLst>
            <pc:docMk/>
            <pc:sldMk cId="3936601625" sldId="486"/>
            <ac:spMk id="22" creationId="{AD2D7199-84E3-CCD7-35F0-1D7C481C5736}"/>
          </ac:spMkLst>
        </pc:spChg>
        <pc:grpChg chg="add mod">
          <ac:chgData name="Tabata Akihiro" userId="dce786f4-e27d-4707-8b5c-462080f533e8" providerId="ADAL" clId="{AF71DAAE-4700-4075-B460-5587A141A9A9}" dt="2022-12-04T06:18:21.460" v="6484" actId="14100"/>
          <ac:grpSpMkLst>
            <pc:docMk/>
            <pc:sldMk cId="3936601625" sldId="486"/>
            <ac:grpSpMk id="19" creationId="{6950DC39-37C0-218A-9CF5-595FE97A0B7C}"/>
          </ac:grpSpMkLst>
        </pc:grpChg>
        <pc:picChg chg="mod ord modCrop">
          <ac:chgData name="Tabata Akihiro" userId="dce786f4-e27d-4707-8b5c-462080f533e8" providerId="ADAL" clId="{AF71DAAE-4700-4075-B460-5587A141A9A9}" dt="2022-12-04T16:55:40.776" v="7476" actId="1076"/>
          <ac:picMkLst>
            <pc:docMk/>
            <pc:sldMk cId="3936601625" sldId="486"/>
            <ac:picMk id="12" creationId="{80F02C48-E34A-08C8-27E7-8B6E0897F15D}"/>
          </ac:picMkLst>
        </pc:picChg>
      </pc:sldChg>
      <pc:sldChg chg="addSp delSp modSp add del mod ord">
        <pc:chgData name="Tabata Akihiro" userId="dce786f4-e27d-4707-8b5c-462080f533e8" providerId="ADAL" clId="{AF71DAAE-4700-4075-B460-5587A141A9A9}" dt="2022-12-04T16:31:14.808" v="7276" actId="47"/>
        <pc:sldMkLst>
          <pc:docMk/>
          <pc:sldMk cId="4242185515" sldId="487"/>
        </pc:sldMkLst>
        <pc:spChg chg="mod">
          <ac:chgData name="Tabata Akihiro" userId="dce786f4-e27d-4707-8b5c-462080f533e8" providerId="ADAL" clId="{AF71DAAE-4700-4075-B460-5587A141A9A9}" dt="2022-12-04T06:14:54.556" v="6295"/>
          <ac:spMkLst>
            <pc:docMk/>
            <pc:sldMk cId="4242185515" sldId="487"/>
            <ac:spMk id="2" creationId="{675BFD2A-FC31-6706-737B-4C841BD498BF}"/>
          </ac:spMkLst>
        </pc:spChg>
        <pc:spChg chg="mod">
          <ac:chgData name="Tabata Akihiro" userId="dce786f4-e27d-4707-8b5c-462080f533e8" providerId="ADAL" clId="{AF71DAAE-4700-4075-B460-5587A141A9A9}" dt="2022-12-04T06:42:03.840" v="6744"/>
          <ac:spMkLst>
            <pc:docMk/>
            <pc:sldMk cId="4242185515" sldId="487"/>
            <ac:spMk id="7" creationId="{6F90906F-9087-77D4-064C-1F457B44B6FC}"/>
          </ac:spMkLst>
        </pc:spChg>
        <pc:spChg chg="mod">
          <ac:chgData name="Tabata Akihiro" userId="dce786f4-e27d-4707-8b5c-462080f533e8" providerId="ADAL" clId="{AF71DAAE-4700-4075-B460-5587A141A9A9}" dt="2022-12-04T06:51:08.632" v="7060" actId="20577"/>
          <ac:spMkLst>
            <pc:docMk/>
            <pc:sldMk cId="4242185515" sldId="487"/>
            <ac:spMk id="8" creationId="{7DFB10D4-7A82-E7CB-CA5F-0DE99C9D9F69}"/>
          </ac:spMkLst>
        </pc:spChg>
        <pc:spChg chg="add del mod">
          <ac:chgData name="Tabata Akihiro" userId="dce786f4-e27d-4707-8b5c-462080f533e8" providerId="ADAL" clId="{AF71DAAE-4700-4075-B460-5587A141A9A9}" dt="2022-12-04T06:48:06.217" v="6970"/>
          <ac:spMkLst>
            <pc:docMk/>
            <pc:sldMk cId="4242185515" sldId="487"/>
            <ac:spMk id="9" creationId="{6E0F6CF3-9C75-493E-1231-3243F97A87F6}"/>
          </ac:spMkLst>
        </pc:spChg>
        <pc:spChg chg="mod">
          <ac:chgData name="Tabata Akihiro" userId="dce786f4-e27d-4707-8b5c-462080f533e8" providerId="ADAL" clId="{AF71DAAE-4700-4075-B460-5587A141A9A9}" dt="2022-12-04T06:48:08.933" v="6971"/>
          <ac:spMkLst>
            <pc:docMk/>
            <pc:sldMk cId="4242185515" sldId="487"/>
            <ac:spMk id="11" creationId="{E95C3376-B7B4-19C8-0F48-C699005D51DA}"/>
          </ac:spMkLst>
        </pc:spChg>
        <pc:spChg chg="mod">
          <ac:chgData name="Tabata Akihiro" userId="dce786f4-e27d-4707-8b5c-462080f533e8" providerId="ADAL" clId="{AF71DAAE-4700-4075-B460-5587A141A9A9}" dt="2022-12-04T06:48:38.974" v="6982" actId="20577"/>
          <ac:spMkLst>
            <pc:docMk/>
            <pc:sldMk cId="4242185515" sldId="487"/>
            <ac:spMk id="13" creationId="{32EC3FBE-210C-8C4D-D61E-39203470A299}"/>
          </ac:spMkLst>
        </pc:spChg>
        <pc:spChg chg="add mod">
          <ac:chgData name="Tabata Akihiro" userId="dce786f4-e27d-4707-8b5c-462080f533e8" providerId="ADAL" clId="{AF71DAAE-4700-4075-B460-5587A141A9A9}" dt="2022-12-04T06:56:14.405" v="7271" actId="1036"/>
          <ac:spMkLst>
            <pc:docMk/>
            <pc:sldMk cId="4242185515" sldId="487"/>
            <ac:spMk id="14" creationId="{83297D8A-563C-E4BA-8EB3-597D87216D93}"/>
          </ac:spMkLst>
        </pc:spChg>
        <pc:grpChg chg="add mod">
          <ac:chgData name="Tabata Akihiro" userId="dce786f4-e27d-4707-8b5c-462080f533e8" providerId="ADAL" clId="{AF71DAAE-4700-4075-B460-5587A141A9A9}" dt="2022-12-04T06:54:13.395" v="7182" actId="14100"/>
          <ac:grpSpMkLst>
            <pc:docMk/>
            <pc:sldMk cId="4242185515" sldId="487"/>
            <ac:grpSpMk id="3" creationId="{0513768F-BBC0-DC3D-A348-55FEAA990408}"/>
          </ac:grpSpMkLst>
        </pc:grpChg>
        <pc:grpChg chg="add mod">
          <ac:chgData name="Tabata Akihiro" userId="dce786f4-e27d-4707-8b5c-462080f533e8" providerId="ADAL" clId="{AF71DAAE-4700-4075-B460-5587A141A9A9}" dt="2022-12-04T06:48:15.260" v="6972" actId="1076"/>
          <ac:grpSpMkLst>
            <pc:docMk/>
            <pc:sldMk cId="4242185515" sldId="487"/>
            <ac:grpSpMk id="10" creationId="{646A8E9D-A0EC-6F2A-F069-15ADB14D5732}"/>
          </ac:grpSpMkLst>
        </pc:grpChg>
        <pc:picChg chg="mod modCrop">
          <ac:chgData name="Tabata Akihiro" userId="dce786f4-e27d-4707-8b5c-462080f533e8" providerId="ADAL" clId="{AF71DAAE-4700-4075-B460-5587A141A9A9}" dt="2022-12-04T06:14:36.832" v="6250" actId="1035"/>
          <ac:picMkLst>
            <pc:docMk/>
            <pc:sldMk cId="4242185515" sldId="487"/>
            <ac:picMk id="12" creationId="{80F02C48-E34A-08C8-27E7-8B6E0897F15D}"/>
          </ac:picMkLst>
        </pc:picChg>
      </pc:sldChg>
      <pc:sldChg chg="add del">
        <pc:chgData name="Tabata Akihiro" userId="dce786f4-e27d-4707-8b5c-462080f533e8" providerId="ADAL" clId="{AF71DAAE-4700-4075-B460-5587A141A9A9}" dt="2022-12-04T16:31:40.764" v="7279" actId="47"/>
        <pc:sldMkLst>
          <pc:docMk/>
          <pc:sldMk cId="3621055661" sldId="488"/>
        </pc:sldMkLst>
      </pc:sldChg>
      <pc:sldChg chg="add ord">
        <pc:chgData name="Tabata Akihiro" userId="dce786f4-e27d-4707-8b5c-462080f533e8" providerId="ADAL" clId="{AF71DAAE-4700-4075-B460-5587A141A9A9}" dt="2022-12-04T16:30:20.976" v="7274"/>
        <pc:sldMkLst>
          <pc:docMk/>
          <pc:sldMk cId="596970497" sldId="489"/>
        </pc:sldMkLst>
      </pc:sldChg>
      <pc:sldChg chg="add del">
        <pc:chgData name="Tabata Akihiro" userId="dce786f4-e27d-4707-8b5c-462080f533e8" providerId="ADAL" clId="{AF71DAAE-4700-4075-B460-5587A141A9A9}" dt="2022-12-04T16:58:20.107" v="7577" actId="2696"/>
        <pc:sldMkLst>
          <pc:docMk/>
          <pc:sldMk cId="3020779266" sldId="490"/>
        </pc:sldMkLst>
      </pc:sldChg>
      <pc:sldChg chg="add del">
        <pc:chgData name="Tabata Akihiro" userId="dce786f4-e27d-4707-8b5c-462080f533e8" providerId="ADAL" clId="{AF71DAAE-4700-4075-B460-5587A141A9A9}" dt="2022-12-04T16:31:36.449" v="7278" actId="47"/>
        <pc:sldMkLst>
          <pc:docMk/>
          <pc:sldMk cId="2175546748" sldId="491"/>
        </pc:sldMkLst>
      </pc:sldChg>
      <pc:sldChg chg="modSp add mod">
        <pc:chgData name="Tabata Akihiro" userId="dce786f4-e27d-4707-8b5c-462080f533e8" providerId="ADAL" clId="{AF71DAAE-4700-4075-B460-5587A141A9A9}" dt="2022-12-04T16:33:01.407" v="7280" actId="113"/>
        <pc:sldMkLst>
          <pc:docMk/>
          <pc:sldMk cId="1588057406" sldId="492"/>
        </pc:sldMkLst>
        <pc:spChg chg="mod">
          <ac:chgData name="Tabata Akihiro" userId="dce786f4-e27d-4707-8b5c-462080f533e8" providerId="ADAL" clId="{AF71DAAE-4700-4075-B460-5587A141A9A9}" dt="2022-12-04T16:33:01.407" v="7280" actId="113"/>
          <ac:spMkLst>
            <pc:docMk/>
            <pc:sldMk cId="1588057406" sldId="492"/>
            <ac:spMk id="3" creationId="{CE4267E2-BE1A-47D6-BA29-AE400D5D7568}"/>
          </ac:spMkLst>
        </pc:spChg>
      </pc:sldChg>
      <pc:sldChg chg="add">
        <pc:chgData name="Tabata Akihiro" userId="dce786f4-e27d-4707-8b5c-462080f533e8" providerId="ADAL" clId="{AF71DAAE-4700-4075-B460-5587A141A9A9}" dt="2022-12-04T16:31:32.680" v="7277"/>
        <pc:sldMkLst>
          <pc:docMk/>
          <pc:sldMk cId="2351044130" sldId="493"/>
        </pc:sldMkLst>
      </pc:sldChg>
      <pc:sldChg chg="modSp add mod">
        <pc:chgData name="Tabata Akihiro" userId="dce786f4-e27d-4707-8b5c-462080f533e8" providerId="ADAL" clId="{AF71DAAE-4700-4075-B460-5587A141A9A9}" dt="2022-12-04T16:52:59.731" v="7318" actId="122"/>
        <pc:sldMkLst>
          <pc:docMk/>
          <pc:sldMk cId="932403748" sldId="494"/>
        </pc:sldMkLst>
        <pc:spChg chg="mod">
          <ac:chgData name="Tabata Akihiro" userId="dce786f4-e27d-4707-8b5c-462080f533e8" providerId="ADAL" clId="{AF71DAAE-4700-4075-B460-5587A141A9A9}" dt="2022-12-04T16:52:59.731" v="7318" actId="122"/>
          <ac:spMkLst>
            <pc:docMk/>
            <pc:sldMk cId="932403748" sldId="494"/>
            <ac:spMk id="19" creationId="{7210BDF1-2D40-5E94-EA95-DDD4B84FD39B}"/>
          </ac:spMkLst>
        </pc:spChg>
        <pc:spChg chg="mod">
          <ac:chgData name="Tabata Akihiro" userId="dce786f4-e27d-4707-8b5c-462080f533e8" providerId="ADAL" clId="{AF71DAAE-4700-4075-B460-5587A141A9A9}" dt="2022-12-04T16:52:49.576" v="7317" actId="122"/>
          <ac:spMkLst>
            <pc:docMk/>
            <pc:sldMk cId="932403748" sldId="494"/>
            <ac:spMk id="21" creationId="{9BCA3C2F-9D3B-2DBD-6B4C-0328ED13BF88}"/>
          </ac:spMkLst>
        </pc:spChg>
      </pc:sldChg>
      <pc:sldMasterChg chg="addSp delSp modSp mod modSldLayout">
        <pc:chgData name="Tabata Akihiro" userId="dce786f4-e27d-4707-8b5c-462080f533e8" providerId="ADAL" clId="{AF71DAAE-4700-4075-B460-5587A141A9A9}" dt="2022-12-03T16:38:56.667" v="83" actId="478"/>
        <pc:sldMasterMkLst>
          <pc:docMk/>
          <pc:sldMasterMk cId="1381816692" sldId="2147483702"/>
        </pc:sldMasterMkLst>
        <pc:spChg chg="add del mod">
          <ac:chgData name="Tabata Akihiro" userId="dce786f4-e27d-4707-8b5c-462080f533e8" providerId="ADAL" clId="{AF71DAAE-4700-4075-B460-5587A141A9A9}" dt="2022-12-03T16:36:17.806" v="27" actId="478"/>
          <ac:spMkLst>
            <pc:docMk/>
            <pc:sldMasterMk cId="1381816692" sldId="2147483702"/>
            <ac:spMk id="2" creationId="{F9064714-F247-6F0E-94DD-2C42005E97B7}"/>
          </ac:spMkLst>
        </pc:spChg>
        <pc:spChg chg="add del">
          <ac:chgData name="Tabata Akihiro" userId="dce786f4-e27d-4707-8b5c-462080f533e8" providerId="ADAL" clId="{AF71DAAE-4700-4075-B460-5587A141A9A9}" dt="2022-12-03T16:36:36.054" v="29" actId="11529"/>
          <ac:spMkLst>
            <pc:docMk/>
            <pc:sldMasterMk cId="1381816692" sldId="2147483702"/>
            <ac:spMk id="3" creationId="{1B2A4503-4684-BD25-9F27-8387E9C6F749}"/>
          </ac:spMkLst>
        </pc:spChg>
        <pc:spChg chg="add del mod">
          <ac:chgData name="Tabata Akihiro" userId="dce786f4-e27d-4707-8b5c-462080f533e8" providerId="ADAL" clId="{AF71DAAE-4700-4075-B460-5587A141A9A9}" dt="2022-12-03T16:37:31.163" v="38" actId="478"/>
          <ac:spMkLst>
            <pc:docMk/>
            <pc:sldMasterMk cId="1381816692" sldId="2147483702"/>
            <ac:spMk id="4" creationId="{08192C95-AF86-8534-3151-70689E73026F}"/>
          </ac:spMkLst>
        </pc:spChg>
        <pc:spChg chg="add del mod">
          <ac:chgData name="Tabata Akihiro" userId="dce786f4-e27d-4707-8b5c-462080f533e8" providerId="ADAL" clId="{AF71DAAE-4700-4075-B460-5587A141A9A9}" dt="2022-12-03T16:38:46.087" v="78" actId="478"/>
          <ac:spMkLst>
            <pc:docMk/>
            <pc:sldMasterMk cId="1381816692" sldId="2147483702"/>
            <ac:spMk id="5" creationId="{5B82A634-8FD5-1B08-FB03-05E17A398EF4}"/>
          </ac:spMkLst>
        </pc:spChg>
        <pc:spChg chg="add del mod">
          <ac:chgData name="Tabata Akihiro" userId="dce786f4-e27d-4707-8b5c-462080f533e8" providerId="ADAL" clId="{AF71DAAE-4700-4075-B460-5587A141A9A9}" dt="2022-12-03T16:38:46.866" v="79" actId="478"/>
          <ac:spMkLst>
            <pc:docMk/>
            <pc:sldMasterMk cId="1381816692" sldId="2147483702"/>
            <ac:spMk id="6" creationId="{46B069AD-E2E8-A02C-803F-946D24480668}"/>
          </ac:spMkLst>
        </pc:spChg>
        <pc:picChg chg="del">
          <ac:chgData name="Tabata Akihiro" userId="dce786f4-e27d-4707-8b5c-462080f533e8" providerId="ADAL" clId="{AF71DAAE-4700-4075-B460-5587A141A9A9}" dt="2022-12-03T16:38:43.481" v="77" actId="478"/>
          <ac:picMkLst>
            <pc:docMk/>
            <pc:sldMasterMk cId="1381816692" sldId="2147483702"/>
            <ac:picMk id="1043" creationId="{00000000-0000-0000-0000-000000000000}"/>
          </ac:picMkLst>
        </pc:picChg>
        <pc:sldLayoutChg chg="addSp delSp modSp mod">
          <pc:chgData name="Tabata Akihiro" userId="dce786f4-e27d-4707-8b5c-462080f533e8" providerId="ADAL" clId="{AF71DAAE-4700-4075-B460-5587A141A9A9}" dt="2022-12-03T16:38:56.667" v="83" actId="478"/>
          <pc:sldLayoutMkLst>
            <pc:docMk/>
            <pc:sldMasterMk cId="1381816692" sldId="2147483702"/>
            <pc:sldLayoutMk cId="908559682" sldId="2147483703"/>
          </pc:sldLayoutMkLst>
          <pc:spChg chg="add del mod">
            <ac:chgData name="Tabata Akihiro" userId="dce786f4-e27d-4707-8b5c-462080f533e8" providerId="ADAL" clId="{AF71DAAE-4700-4075-B460-5587A141A9A9}" dt="2022-12-03T16:34:02.608" v="2"/>
            <ac:spMkLst>
              <pc:docMk/>
              <pc:sldMasterMk cId="1381816692" sldId="2147483702"/>
              <pc:sldLayoutMk cId="908559682" sldId="2147483703"/>
              <ac:spMk id="2" creationId="{73A1E433-3CCA-3D46-4E40-837E581DACDF}"/>
            </ac:spMkLst>
          </pc:spChg>
          <pc:spChg chg="add del mod">
            <ac:chgData name="Tabata Akihiro" userId="dce786f4-e27d-4707-8b5c-462080f533e8" providerId="ADAL" clId="{AF71DAAE-4700-4075-B460-5587A141A9A9}" dt="2022-12-03T16:34:02.608" v="2"/>
            <ac:spMkLst>
              <pc:docMk/>
              <pc:sldMasterMk cId="1381816692" sldId="2147483702"/>
              <pc:sldLayoutMk cId="908559682" sldId="2147483703"/>
              <ac:spMk id="3" creationId="{2CA69B2F-A022-C526-6C22-7AFE9D36B915}"/>
            </ac:spMkLst>
          </pc:spChg>
          <pc:spChg chg="add del mod">
            <ac:chgData name="Tabata Akihiro" userId="dce786f4-e27d-4707-8b5c-462080f533e8" providerId="ADAL" clId="{AF71DAAE-4700-4075-B460-5587A141A9A9}" dt="2022-12-03T16:34:02.608" v="2"/>
            <ac:spMkLst>
              <pc:docMk/>
              <pc:sldMasterMk cId="1381816692" sldId="2147483702"/>
              <pc:sldLayoutMk cId="908559682" sldId="2147483703"/>
              <ac:spMk id="4" creationId="{CD3DC5A6-9DA0-5759-AFF2-70BBC18BAB37}"/>
            </ac:spMkLst>
          </pc:spChg>
          <pc:spChg chg="add del mod">
            <ac:chgData name="Tabata Akihiro" userId="dce786f4-e27d-4707-8b5c-462080f533e8" providerId="ADAL" clId="{AF71DAAE-4700-4075-B460-5587A141A9A9}" dt="2022-12-03T16:34:06.152" v="6"/>
            <ac:spMkLst>
              <pc:docMk/>
              <pc:sldMasterMk cId="1381816692" sldId="2147483702"/>
              <pc:sldLayoutMk cId="908559682" sldId="2147483703"/>
              <ac:spMk id="5" creationId="{A199E666-EAC3-021A-FBA8-A401D2DC703F}"/>
            </ac:spMkLst>
          </pc:spChg>
          <pc:spChg chg="add del mod">
            <ac:chgData name="Tabata Akihiro" userId="dce786f4-e27d-4707-8b5c-462080f533e8" providerId="ADAL" clId="{AF71DAAE-4700-4075-B460-5587A141A9A9}" dt="2022-12-03T16:38:56.039" v="82" actId="478"/>
            <ac:spMkLst>
              <pc:docMk/>
              <pc:sldMasterMk cId="1381816692" sldId="2147483702"/>
              <pc:sldLayoutMk cId="908559682" sldId="2147483703"/>
              <ac:spMk id="6" creationId="{D2B494E3-721B-9774-D7B4-8B0FB454A1A4}"/>
            </ac:spMkLst>
          </pc:spChg>
          <pc:spChg chg="add del">
            <ac:chgData name="Tabata Akihiro" userId="dce786f4-e27d-4707-8b5c-462080f533e8" providerId="ADAL" clId="{AF71DAAE-4700-4075-B460-5587A141A9A9}" dt="2022-12-03T16:34:06.448" v="7"/>
            <ac:spMkLst>
              <pc:docMk/>
              <pc:sldMasterMk cId="1381816692" sldId="2147483702"/>
              <pc:sldLayoutMk cId="908559682" sldId="2147483703"/>
              <ac:spMk id="3074" creationId="{00000000-0000-0000-0000-000000000000}"/>
            </ac:spMkLst>
          </pc:spChg>
          <pc:spChg chg="add del">
            <ac:chgData name="Tabata Akihiro" userId="dce786f4-e27d-4707-8b5c-462080f533e8" providerId="ADAL" clId="{AF71DAAE-4700-4075-B460-5587A141A9A9}" dt="2022-12-03T16:34:02.780" v="3"/>
            <ac:spMkLst>
              <pc:docMk/>
              <pc:sldMasterMk cId="1381816692" sldId="2147483702"/>
              <pc:sldLayoutMk cId="908559682" sldId="2147483703"/>
              <ac:spMk id="3094" creationId="{00000000-0000-0000-0000-000000000000}"/>
            </ac:spMkLst>
          </pc:spChg>
          <pc:spChg chg="add del">
            <ac:chgData name="Tabata Akihiro" userId="dce786f4-e27d-4707-8b5c-462080f533e8" providerId="ADAL" clId="{AF71DAAE-4700-4075-B460-5587A141A9A9}" dt="2022-12-03T16:34:02.780" v="3"/>
            <ac:spMkLst>
              <pc:docMk/>
              <pc:sldMasterMk cId="1381816692" sldId="2147483702"/>
              <pc:sldLayoutMk cId="908559682" sldId="2147483703"/>
              <ac:spMk id="3095" creationId="{00000000-0000-0000-0000-000000000000}"/>
            </ac:spMkLst>
          </pc:spChg>
          <pc:spChg chg="add del">
            <ac:chgData name="Tabata Akihiro" userId="dce786f4-e27d-4707-8b5c-462080f533e8" providerId="ADAL" clId="{AF71DAAE-4700-4075-B460-5587A141A9A9}" dt="2022-12-03T16:34:02.780" v="3"/>
            <ac:spMkLst>
              <pc:docMk/>
              <pc:sldMasterMk cId="1381816692" sldId="2147483702"/>
              <pc:sldLayoutMk cId="908559682" sldId="2147483703"/>
              <ac:spMk id="3096" creationId="{00000000-0000-0000-0000-000000000000}"/>
            </ac:spMkLst>
          </pc:spChg>
          <pc:picChg chg="del">
            <ac:chgData name="Tabata Akihiro" userId="dce786f4-e27d-4707-8b5c-462080f533e8" providerId="ADAL" clId="{AF71DAAE-4700-4075-B460-5587A141A9A9}" dt="2022-12-03T16:38:56.667" v="83" actId="478"/>
            <ac:picMkLst>
              <pc:docMk/>
              <pc:sldMasterMk cId="1381816692" sldId="2147483702"/>
              <pc:sldLayoutMk cId="908559682" sldId="2147483703"/>
              <ac:picMk id="3081" creationId="{00000000-0000-0000-0000-000000000000}"/>
            </ac:picMkLst>
          </pc:pic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img_backup/summary.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result/summary.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img_backup/summary.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result/summar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result/summary.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result/summary.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result/summary.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result/summary.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result/summary.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result/summary.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ecsosaka-my.sharepoint.com/personal/u339064c_ecs_osaka-u_ac_jp/Documents/&#30740;&#31350;/&#21330;&#35542;/result/summary.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Sheet1!$F$1</c:f>
              <c:strCache>
                <c:ptCount val="1"/>
                <c:pt idx="0">
                  <c:v>全体</c:v>
                </c:pt>
              </c:strCache>
            </c:strRef>
          </c:tx>
          <c:spPr>
            <a:solidFill>
              <a:srgbClr val="4472C4"/>
            </a:solidFill>
            <a:ln>
              <a:noFill/>
            </a:ln>
            <a:effectLst/>
          </c:spPr>
          <c:invertIfNegative val="0"/>
          <c:dPt>
            <c:idx val="8"/>
            <c:invertIfNegative val="0"/>
            <c:bubble3D val="0"/>
            <c:spPr>
              <a:solidFill>
                <a:srgbClr val="ED7D31"/>
              </a:solidFill>
              <a:ln>
                <a:noFill/>
              </a:ln>
              <a:effectLst/>
            </c:spPr>
            <c:extLst>
              <c:ext xmlns:c16="http://schemas.microsoft.com/office/drawing/2014/chart" uri="{C3380CC4-5D6E-409C-BE32-E72D297353CC}">
                <c16:uniqueId val="{00000001-13CA-40FA-9F53-44B417AE0E6B}"/>
              </c:ext>
            </c:extLst>
          </c:dPt>
          <c:dPt>
            <c:idx val="9"/>
            <c:invertIfNegative val="0"/>
            <c:bubble3D val="0"/>
            <c:spPr>
              <a:solidFill>
                <a:srgbClr val="ED7D31"/>
              </a:solidFill>
              <a:ln>
                <a:noFill/>
              </a:ln>
              <a:effectLst/>
            </c:spPr>
            <c:extLst>
              <c:ext xmlns:c16="http://schemas.microsoft.com/office/drawing/2014/chart" uri="{C3380CC4-5D6E-409C-BE32-E72D297353CC}">
                <c16:uniqueId val="{00000003-13CA-40FA-9F53-44B417AE0E6B}"/>
              </c:ext>
            </c:extLst>
          </c:dPt>
          <c:dPt>
            <c:idx val="10"/>
            <c:invertIfNegative val="0"/>
            <c:bubble3D val="0"/>
            <c:spPr>
              <a:solidFill>
                <a:srgbClr val="ED7D31"/>
              </a:solidFill>
              <a:ln>
                <a:noFill/>
              </a:ln>
              <a:effectLst/>
            </c:spPr>
            <c:extLst>
              <c:ext xmlns:c16="http://schemas.microsoft.com/office/drawing/2014/chart" uri="{C3380CC4-5D6E-409C-BE32-E72D297353CC}">
                <c16:uniqueId val="{00000005-13CA-40FA-9F53-44B417AE0E6B}"/>
              </c:ext>
            </c:extLst>
          </c:dPt>
          <c:dPt>
            <c:idx val="11"/>
            <c:invertIfNegative val="0"/>
            <c:bubble3D val="0"/>
            <c:spPr>
              <a:solidFill>
                <a:srgbClr val="ED7D31"/>
              </a:solidFill>
              <a:ln>
                <a:noFill/>
              </a:ln>
              <a:effectLst/>
            </c:spPr>
            <c:extLst>
              <c:ext xmlns:c16="http://schemas.microsoft.com/office/drawing/2014/chart" uri="{C3380CC4-5D6E-409C-BE32-E72D297353CC}">
                <c16:uniqueId val="{00000007-13CA-40FA-9F53-44B417AE0E6B}"/>
              </c:ext>
            </c:extLst>
          </c:dPt>
          <c:dPt>
            <c:idx val="12"/>
            <c:invertIfNegative val="0"/>
            <c:bubble3D val="0"/>
            <c:spPr>
              <a:solidFill>
                <a:srgbClr val="ED7D31"/>
              </a:solidFill>
              <a:ln>
                <a:noFill/>
              </a:ln>
              <a:effectLst/>
            </c:spPr>
            <c:extLst>
              <c:ext xmlns:c16="http://schemas.microsoft.com/office/drawing/2014/chart" uri="{C3380CC4-5D6E-409C-BE32-E72D297353CC}">
                <c16:uniqueId val="{00000009-13CA-40FA-9F53-44B417AE0E6B}"/>
              </c:ext>
            </c:extLst>
          </c:dPt>
          <c:dPt>
            <c:idx val="13"/>
            <c:invertIfNegative val="0"/>
            <c:bubble3D val="0"/>
            <c:spPr>
              <a:solidFill>
                <a:srgbClr val="ED7D31"/>
              </a:solidFill>
              <a:ln>
                <a:noFill/>
              </a:ln>
              <a:effectLst/>
            </c:spPr>
            <c:extLst>
              <c:ext xmlns:c16="http://schemas.microsoft.com/office/drawing/2014/chart" uri="{C3380CC4-5D6E-409C-BE32-E72D297353CC}">
                <c16:uniqueId val="{0000000B-13CA-40FA-9F53-44B417AE0E6B}"/>
              </c:ext>
            </c:extLst>
          </c:dPt>
          <c:dPt>
            <c:idx val="14"/>
            <c:invertIfNegative val="0"/>
            <c:bubble3D val="0"/>
            <c:spPr>
              <a:solidFill>
                <a:srgbClr val="ED7D31"/>
              </a:solidFill>
              <a:ln>
                <a:noFill/>
              </a:ln>
              <a:effectLst/>
            </c:spPr>
            <c:extLst>
              <c:ext xmlns:c16="http://schemas.microsoft.com/office/drawing/2014/chart" uri="{C3380CC4-5D6E-409C-BE32-E72D297353CC}">
                <c16:uniqueId val="{0000000D-13CA-40FA-9F53-44B417AE0E6B}"/>
              </c:ext>
            </c:extLst>
          </c:dPt>
          <c:dLbls>
            <c:delete val="1"/>
          </c:dLbls>
          <c:cat>
            <c:strRef>
              <c:f>Sheet1!$A$2:$A$16</c:f>
              <c:strCache>
                <c:ptCount val="15"/>
                <c:pt idx="0">
                  <c:v>再帰</c:v>
                </c:pt>
                <c:pt idx="1">
                  <c:v>動的計画法</c:v>
                </c:pt>
                <c:pt idx="2">
                  <c:v>分割統治法</c:v>
                </c:pt>
                <c:pt idx="3">
                  <c:v>探索</c:v>
                </c:pt>
                <c:pt idx="4">
                  <c:v>データ構造</c:v>
                </c:pt>
                <c:pt idx="5">
                  <c:v>ソート</c:v>
                </c:pt>
                <c:pt idx="6">
                  <c:v>グラフ</c:v>
                </c:pt>
                <c:pt idx="7">
                  <c:v>文字列照合</c:v>
                </c:pt>
                <c:pt idx="8">
                  <c:v>条件分岐</c:v>
                </c:pt>
                <c:pt idx="9">
                  <c:v>ループ</c:v>
                </c:pt>
                <c:pt idx="10">
                  <c:v>構造体</c:v>
                </c:pt>
                <c:pt idx="11">
                  <c:v>ポインタ</c:v>
                </c:pt>
                <c:pt idx="12">
                  <c:v>配列</c:v>
                </c:pt>
                <c:pt idx="13">
                  <c:v>関数</c:v>
                </c:pt>
                <c:pt idx="14">
                  <c:v>メモリ</c:v>
                </c:pt>
              </c:strCache>
              <c:extLst/>
            </c:strRef>
          </c:cat>
          <c:val>
            <c:numRef>
              <c:f>Sheet1!$F$2:$F$16</c:f>
              <c:numCache>
                <c:formatCode>General</c:formatCode>
                <c:ptCount val="15"/>
                <c:pt idx="0">
                  <c:v>4</c:v>
                </c:pt>
                <c:pt idx="1">
                  <c:v>9</c:v>
                </c:pt>
                <c:pt idx="2">
                  <c:v>0</c:v>
                </c:pt>
                <c:pt idx="3">
                  <c:v>49</c:v>
                </c:pt>
                <c:pt idx="4">
                  <c:v>19</c:v>
                </c:pt>
                <c:pt idx="5">
                  <c:v>32</c:v>
                </c:pt>
                <c:pt idx="6">
                  <c:v>8</c:v>
                </c:pt>
                <c:pt idx="7">
                  <c:v>86</c:v>
                </c:pt>
                <c:pt idx="8">
                  <c:v>260</c:v>
                </c:pt>
                <c:pt idx="9">
                  <c:v>226</c:v>
                </c:pt>
                <c:pt idx="10">
                  <c:v>13</c:v>
                </c:pt>
                <c:pt idx="11">
                  <c:v>4</c:v>
                </c:pt>
                <c:pt idx="12">
                  <c:v>203</c:v>
                </c:pt>
                <c:pt idx="13">
                  <c:v>28</c:v>
                </c:pt>
                <c:pt idx="14">
                  <c:v>2</c:v>
                </c:pt>
              </c:numCache>
            </c:numRef>
          </c:val>
          <c:extLst>
            <c:ext xmlns:c16="http://schemas.microsoft.com/office/drawing/2014/chart" uri="{C3380CC4-5D6E-409C-BE32-E72D297353CC}">
              <c16:uniqueId val="{0000000E-13CA-40FA-9F53-44B417AE0E6B}"/>
            </c:ext>
          </c:extLst>
        </c:ser>
        <c:dLbls>
          <c:showLegendKey val="0"/>
          <c:showVal val="1"/>
          <c:showCatName val="0"/>
          <c:showSerName val="0"/>
          <c:showPercent val="0"/>
          <c:showBubbleSize val="0"/>
        </c:dLbls>
        <c:gapWidth val="150"/>
        <c:axId val="1894632719"/>
        <c:axId val="1791610287"/>
      </c:barChart>
      <c:catAx>
        <c:axId val="18946327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lang="ja-JP" sz="1400" b="0" i="0" u="none" strike="noStrike" kern="1200" baseline="0">
                <a:solidFill>
                  <a:schemeClr val="tx1">
                    <a:lumMod val="65000"/>
                    <a:lumOff val="35000"/>
                  </a:schemeClr>
                </a:solidFill>
                <a:latin typeface="+mn-lt"/>
                <a:ea typeface="+mn-ea"/>
                <a:cs typeface="+mn-cs"/>
              </a:defRPr>
            </a:pPr>
            <a:endParaRPr lang="ja-JP"/>
          </a:p>
        </c:txPr>
        <c:crossAx val="1791610287"/>
        <c:crosses val="autoZero"/>
        <c:auto val="1"/>
        <c:lblAlgn val="ctr"/>
        <c:lblOffset val="100"/>
        <c:noMultiLvlLbl val="0"/>
      </c:catAx>
      <c:valAx>
        <c:axId val="179161028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r>
                  <a:rPr lang="ja-JP" altLang="en-US" sz="2000"/>
                  <a:t>付与された問題数</a:t>
                </a:r>
              </a:p>
            </c:rich>
          </c:tx>
          <c:overlay val="0"/>
          <c:spPr>
            <a:noFill/>
            <a:ln>
              <a:noFill/>
            </a:ln>
            <a:effectLst/>
          </c:spPr>
          <c:txPr>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crossAx val="18946327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問題→タグ!$B$1</c:f>
              <c:strCache>
                <c:ptCount val="1"/>
                <c:pt idx="0">
                  <c:v>再帰</c:v>
                </c:pt>
              </c:strCache>
            </c:strRef>
          </c:tx>
          <c:spPr>
            <a:solidFill>
              <a:srgbClr val="001950"/>
            </a:solidFill>
            <a:ln>
              <a:noFill/>
            </a:ln>
            <a:effectLst/>
          </c:spPr>
          <c:invertIfNegative val="0"/>
          <c:dPt>
            <c:idx val="0"/>
            <c:invertIfNegative val="0"/>
            <c:bubble3D val="0"/>
            <c:spPr>
              <a:solidFill>
                <a:srgbClr val="001950"/>
              </a:solidFill>
              <a:ln>
                <a:noFill/>
              </a:ln>
              <a:effectLst/>
            </c:spPr>
            <c:extLst>
              <c:ext xmlns:c16="http://schemas.microsoft.com/office/drawing/2014/chart" uri="{C3380CC4-5D6E-409C-BE32-E72D297353CC}">
                <c16:uniqueId val="{00000001-F2CC-D045-ACAB-AB45EFFA4968}"/>
              </c:ext>
            </c:extLst>
          </c:dPt>
          <c:cat>
            <c:strRef>
              <c:f>問題→タグ!$A$6</c:f>
              <c:strCache>
                <c:ptCount val="1"/>
                <c:pt idx="0">
                  <c:v>全体</c:v>
                </c:pt>
              </c:strCache>
            </c:strRef>
          </c:cat>
          <c:val>
            <c:numRef>
              <c:f>問題→タグ!$B$6</c:f>
              <c:numCache>
                <c:formatCode>General</c:formatCode>
                <c:ptCount val="1"/>
                <c:pt idx="0">
                  <c:v>4</c:v>
                </c:pt>
              </c:numCache>
            </c:numRef>
          </c:val>
          <c:extLst>
            <c:ext xmlns:c16="http://schemas.microsoft.com/office/drawing/2014/chart" uri="{C3380CC4-5D6E-409C-BE32-E72D297353CC}">
              <c16:uniqueId val="{00000002-F2CC-D045-ACAB-AB45EFFA4968}"/>
            </c:ext>
          </c:extLst>
        </c:ser>
        <c:ser>
          <c:idx val="1"/>
          <c:order val="1"/>
          <c:tx>
            <c:strRef>
              <c:f>問題→タグ!$C$1</c:f>
              <c:strCache>
                <c:ptCount val="1"/>
                <c:pt idx="0">
                  <c:v>動的計画法</c:v>
                </c:pt>
              </c:strCache>
            </c:strRef>
          </c:tx>
          <c:spPr>
            <a:solidFill>
              <a:srgbClr val="003E7D"/>
            </a:solidFill>
            <a:ln>
              <a:noFill/>
            </a:ln>
            <a:effectLst/>
          </c:spPr>
          <c:invertIfNegative val="0"/>
          <c:dPt>
            <c:idx val="0"/>
            <c:invertIfNegative val="0"/>
            <c:bubble3D val="0"/>
            <c:spPr>
              <a:solidFill>
                <a:srgbClr val="003E7D"/>
              </a:solidFill>
              <a:ln>
                <a:noFill/>
              </a:ln>
              <a:effectLst/>
            </c:spPr>
            <c:extLst>
              <c:ext xmlns:c16="http://schemas.microsoft.com/office/drawing/2014/chart" uri="{C3380CC4-5D6E-409C-BE32-E72D297353CC}">
                <c16:uniqueId val="{00000004-F2CC-D045-ACAB-AB45EFFA4968}"/>
              </c:ext>
            </c:extLst>
          </c:dPt>
          <c:cat>
            <c:strRef>
              <c:f>問題→タグ!$A$6</c:f>
              <c:strCache>
                <c:ptCount val="1"/>
                <c:pt idx="0">
                  <c:v>全体</c:v>
                </c:pt>
              </c:strCache>
            </c:strRef>
          </c:cat>
          <c:val>
            <c:numRef>
              <c:f>問題→タグ!$C$6</c:f>
              <c:numCache>
                <c:formatCode>General</c:formatCode>
                <c:ptCount val="1"/>
                <c:pt idx="0">
                  <c:v>9</c:v>
                </c:pt>
              </c:numCache>
            </c:numRef>
          </c:val>
          <c:extLst>
            <c:ext xmlns:c16="http://schemas.microsoft.com/office/drawing/2014/chart" uri="{C3380CC4-5D6E-409C-BE32-E72D297353CC}">
              <c16:uniqueId val="{00000005-F2CC-D045-ACAB-AB45EFFA4968}"/>
            </c:ext>
          </c:extLst>
        </c:ser>
        <c:ser>
          <c:idx val="2"/>
          <c:order val="2"/>
          <c:tx>
            <c:strRef>
              <c:f>問題→タグ!$D$1</c:f>
              <c:strCache>
                <c:ptCount val="1"/>
                <c:pt idx="0">
                  <c:v>分割統治法</c:v>
                </c:pt>
              </c:strCache>
            </c:strRef>
          </c:tx>
          <c:spPr>
            <a:solidFill>
              <a:srgbClr val="1168AD"/>
            </a:solidFill>
            <a:ln>
              <a:noFill/>
            </a:ln>
            <a:effectLst/>
          </c:spPr>
          <c:invertIfNegative val="0"/>
          <c:dPt>
            <c:idx val="0"/>
            <c:invertIfNegative val="0"/>
            <c:bubble3D val="0"/>
            <c:spPr>
              <a:solidFill>
                <a:srgbClr val="1168AD"/>
              </a:solidFill>
              <a:ln>
                <a:noFill/>
              </a:ln>
              <a:effectLst/>
            </c:spPr>
            <c:extLst>
              <c:ext xmlns:c16="http://schemas.microsoft.com/office/drawing/2014/chart" uri="{C3380CC4-5D6E-409C-BE32-E72D297353CC}">
                <c16:uniqueId val="{00000007-F2CC-D045-ACAB-AB45EFFA4968}"/>
              </c:ext>
            </c:extLst>
          </c:dPt>
          <c:cat>
            <c:strRef>
              <c:f>問題→タグ!$A$6</c:f>
              <c:strCache>
                <c:ptCount val="1"/>
                <c:pt idx="0">
                  <c:v>全体</c:v>
                </c:pt>
              </c:strCache>
            </c:strRef>
          </c:cat>
          <c:val>
            <c:numRef>
              <c:f>問題→タグ!$D$6</c:f>
              <c:numCache>
                <c:formatCode>General</c:formatCode>
                <c:ptCount val="1"/>
                <c:pt idx="0">
                  <c:v>0</c:v>
                </c:pt>
              </c:numCache>
            </c:numRef>
          </c:val>
          <c:extLst>
            <c:ext xmlns:c16="http://schemas.microsoft.com/office/drawing/2014/chart" uri="{C3380CC4-5D6E-409C-BE32-E72D297353CC}">
              <c16:uniqueId val="{00000008-F2CC-D045-ACAB-AB45EFFA4968}"/>
            </c:ext>
          </c:extLst>
        </c:ser>
        <c:ser>
          <c:idx val="3"/>
          <c:order val="3"/>
          <c:tx>
            <c:strRef>
              <c:f>問題→タグ!$E$1</c:f>
              <c:strCache>
                <c:ptCount val="1"/>
                <c:pt idx="0">
                  <c:v>探索</c:v>
                </c:pt>
              </c:strCache>
            </c:strRef>
          </c:tx>
          <c:spPr>
            <a:solidFill>
              <a:srgbClr val="5895DF"/>
            </a:solidFill>
            <a:ln>
              <a:noFill/>
            </a:ln>
            <a:effectLst/>
          </c:spPr>
          <c:invertIfNegative val="0"/>
          <c:dPt>
            <c:idx val="0"/>
            <c:invertIfNegative val="0"/>
            <c:bubble3D val="0"/>
            <c:spPr>
              <a:solidFill>
                <a:srgbClr val="5895DF"/>
              </a:solidFill>
              <a:ln>
                <a:noFill/>
              </a:ln>
              <a:effectLst/>
            </c:spPr>
            <c:extLst>
              <c:ext xmlns:c16="http://schemas.microsoft.com/office/drawing/2014/chart" uri="{C3380CC4-5D6E-409C-BE32-E72D297353CC}">
                <c16:uniqueId val="{0000000A-F2CC-D045-ACAB-AB45EFFA4968}"/>
              </c:ext>
            </c:extLst>
          </c:dPt>
          <c:cat>
            <c:strRef>
              <c:f>問題→タグ!$A$6</c:f>
              <c:strCache>
                <c:ptCount val="1"/>
                <c:pt idx="0">
                  <c:v>全体</c:v>
                </c:pt>
              </c:strCache>
            </c:strRef>
          </c:cat>
          <c:val>
            <c:numRef>
              <c:f>問題→タグ!$E$6</c:f>
              <c:numCache>
                <c:formatCode>General</c:formatCode>
                <c:ptCount val="1"/>
                <c:pt idx="0">
                  <c:v>49</c:v>
                </c:pt>
              </c:numCache>
            </c:numRef>
          </c:val>
          <c:extLst>
            <c:ext xmlns:c16="http://schemas.microsoft.com/office/drawing/2014/chart" uri="{C3380CC4-5D6E-409C-BE32-E72D297353CC}">
              <c16:uniqueId val="{0000000B-F2CC-D045-ACAB-AB45EFFA4968}"/>
            </c:ext>
          </c:extLst>
        </c:ser>
        <c:ser>
          <c:idx val="4"/>
          <c:order val="4"/>
          <c:tx>
            <c:strRef>
              <c:f>問題→タグ!$F$1</c:f>
              <c:strCache>
                <c:ptCount val="1"/>
                <c:pt idx="0">
                  <c:v>データ構造</c:v>
                </c:pt>
              </c:strCache>
            </c:strRef>
          </c:tx>
          <c:spPr>
            <a:solidFill>
              <a:srgbClr val="509458"/>
            </a:solidFill>
            <a:ln>
              <a:noFill/>
            </a:ln>
            <a:effectLst/>
          </c:spPr>
          <c:invertIfNegative val="0"/>
          <c:dPt>
            <c:idx val="0"/>
            <c:invertIfNegative val="0"/>
            <c:bubble3D val="0"/>
            <c:spPr>
              <a:solidFill>
                <a:srgbClr val="509458"/>
              </a:solidFill>
              <a:ln>
                <a:noFill/>
              </a:ln>
              <a:effectLst/>
            </c:spPr>
            <c:extLst>
              <c:ext xmlns:c16="http://schemas.microsoft.com/office/drawing/2014/chart" uri="{C3380CC4-5D6E-409C-BE32-E72D297353CC}">
                <c16:uniqueId val="{0000000D-F2CC-D045-ACAB-AB45EFFA4968}"/>
              </c:ext>
            </c:extLst>
          </c:dPt>
          <c:cat>
            <c:strRef>
              <c:f>問題→タグ!$A$6</c:f>
              <c:strCache>
                <c:ptCount val="1"/>
                <c:pt idx="0">
                  <c:v>全体</c:v>
                </c:pt>
              </c:strCache>
            </c:strRef>
          </c:cat>
          <c:val>
            <c:numRef>
              <c:f>問題→タグ!$F$6</c:f>
              <c:numCache>
                <c:formatCode>General</c:formatCode>
                <c:ptCount val="1"/>
                <c:pt idx="0">
                  <c:v>19</c:v>
                </c:pt>
              </c:numCache>
            </c:numRef>
          </c:val>
          <c:extLst>
            <c:ext xmlns:c16="http://schemas.microsoft.com/office/drawing/2014/chart" uri="{C3380CC4-5D6E-409C-BE32-E72D297353CC}">
              <c16:uniqueId val="{0000000E-F2CC-D045-ACAB-AB45EFFA4968}"/>
            </c:ext>
          </c:extLst>
        </c:ser>
        <c:ser>
          <c:idx val="5"/>
          <c:order val="5"/>
          <c:tx>
            <c:strRef>
              <c:f>問題→タグ!$G$1</c:f>
              <c:strCache>
                <c:ptCount val="1"/>
                <c:pt idx="0">
                  <c:v>ソート</c:v>
                </c:pt>
              </c:strCache>
            </c:strRef>
          </c:tx>
          <c:spPr>
            <a:solidFill>
              <a:srgbClr val="80C686"/>
            </a:solidFill>
            <a:ln>
              <a:noFill/>
            </a:ln>
            <a:effectLst/>
          </c:spPr>
          <c:invertIfNegative val="0"/>
          <c:dPt>
            <c:idx val="0"/>
            <c:invertIfNegative val="0"/>
            <c:bubble3D val="0"/>
            <c:spPr>
              <a:solidFill>
                <a:srgbClr val="80C686"/>
              </a:solidFill>
              <a:ln>
                <a:noFill/>
              </a:ln>
              <a:effectLst/>
            </c:spPr>
            <c:extLst>
              <c:ext xmlns:c16="http://schemas.microsoft.com/office/drawing/2014/chart" uri="{C3380CC4-5D6E-409C-BE32-E72D297353CC}">
                <c16:uniqueId val="{00000010-F2CC-D045-ACAB-AB45EFFA4968}"/>
              </c:ext>
            </c:extLst>
          </c:dPt>
          <c:cat>
            <c:strRef>
              <c:f>問題→タグ!$A$6</c:f>
              <c:strCache>
                <c:ptCount val="1"/>
                <c:pt idx="0">
                  <c:v>全体</c:v>
                </c:pt>
              </c:strCache>
            </c:strRef>
          </c:cat>
          <c:val>
            <c:numRef>
              <c:f>問題→タグ!$G$6</c:f>
              <c:numCache>
                <c:formatCode>General</c:formatCode>
                <c:ptCount val="1"/>
                <c:pt idx="0">
                  <c:v>32</c:v>
                </c:pt>
              </c:numCache>
            </c:numRef>
          </c:val>
          <c:extLst>
            <c:ext xmlns:c16="http://schemas.microsoft.com/office/drawing/2014/chart" uri="{C3380CC4-5D6E-409C-BE32-E72D297353CC}">
              <c16:uniqueId val="{00000011-F2CC-D045-ACAB-AB45EFFA4968}"/>
            </c:ext>
          </c:extLst>
        </c:ser>
        <c:ser>
          <c:idx val="6"/>
          <c:order val="6"/>
          <c:tx>
            <c:strRef>
              <c:f>問題→タグ!$H$1</c:f>
              <c:strCache>
                <c:ptCount val="1"/>
                <c:pt idx="0">
                  <c:v>グラフ</c:v>
                </c:pt>
              </c:strCache>
            </c:strRef>
          </c:tx>
          <c:spPr>
            <a:solidFill>
              <a:srgbClr val="FFFF51"/>
            </a:solidFill>
            <a:ln>
              <a:noFill/>
            </a:ln>
            <a:effectLst/>
          </c:spPr>
          <c:invertIfNegative val="0"/>
          <c:dPt>
            <c:idx val="0"/>
            <c:invertIfNegative val="0"/>
            <c:bubble3D val="0"/>
            <c:spPr>
              <a:solidFill>
                <a:srgbClr val="FFFF51"/>
              </a:solidFill>
              <a:ln>
                <a:noFill/>
              </a:ln>
              <a:effectLst/>
            </c:spPr>
            <c:extLst>
              <c:ext xmlns:c16="http://schemas.microsoft.com/office/drawing/2014/chart" uri="{C3380CC4-5D6E-409C-BE32-E72D297353CC}">
                <c16:uniqueId val="{00000013-F2CC-D045-ACAB-AB45EFFA4968}"/>
              </c:ext>
            </c:extLst>
          </c:dPt>
          <c:cat>
            <c:strRef>
              <c:f>問題→タグ!$A$6</c:f>
              <c:strCache>
                <c:ptCount val="1"/>
                <c:pt idx="0">
                  <c:v>全体</c:v>
                </c:pt>
              </c:strCache>
            </c:strRef>
          </c:cat>
          <c:val>
            <c:numRef>
              <c:f>問題→タグ!$H$6</c:f>
              <c:numCache>
                <c:formatCode>General</c:formatCode>
                <c:ptCount val="1"/>
                <c:pt idx="0">
                  <c:v>8</c:v>
                </c:pt>
              </c:numCache>
            </c:numRef>
          </c:val>
          <c:extLst>
            <c:ext xmlns:c16="http://schemas.microsoft.com/office/drawing/2014/chart" uri="{C3380CC4-5D6E-409C-BE32-E72D297353CC}">
              <c16:uniqueId val="{00000014-F2CC-D045-ACAB-AB45EFFA4968}"/>
            </c:ext>
          </c:extLst>
        </c:ser>
        <c:ser>
          <c:idx val="7"/>
          <c:order val="7"/>
          <c:tx>
            <c:strRef>
              <c:f>問題→タグ!$I$1</c:f>
              <c:strCache>
                <c:ptCount val="1"/>
                <c:pt idx="0">
                  <c:v>文字列照合</c:v>
                </c:pt>
              </c:strCache>
            </c:strRef>
          </c:tx>
          <c:spPr>
            <a:solidFill>
              <a:srgbClr val="F4D002"/>
            </a:solidFill>
            <a:ln>
              <a:noFill/>
            </a:ln>
            <a:effectLst/>
          </c:spPr>
          <c:invertIfNegative val="0"/>
          <c:dPt>
            <c:idx val="0"/>
            <c:invertIfNegative val="0"/>
            <c:bubble3D val="0"/>
            <c:spPr>
              <a:solidFill>
                <a:srgbClr val="F4D002"/>
              </a:solidFill>
              <a:ln>
                <a:noFill/>
              </a:ln>
              <a:effectLst/>
            </c:spPr>
            <c:extLst>
              <c:ext xmlns:c16="http://schemas.microsoft.com/office/drawing/2014/chart" uri="{C3380CC4-5D6E-409C-BE32-E72D297353CC}">
                <c16:uniqueId val="{00000016-F2CC-D045-ACAB-AB45EFFA4968}"/>
              </c:ext>
            </c:extLst>
          </c:dPt>
          <c:cat>
            <c:strRef>
              <c:f>問題→タグ!$A$6</c:f>
              <c:strCache>
                <c:ptCount val="1"/>
                <c:pt idx="0">
                  <c:v>全体</c:v>
                </c:pt>
              </c:strCache>
            </c:strRef>
          </c:cat>
          <c:val>
            <c:numRef>
              <c:f>問題→タグ!$I$6</c:f>
              <c:numCache>
                <c:formatCode>General</c:formatCode>
                <c:ptCount val="1"/>
                <c:pt idx="0">
                  <c:v>86</c:v>
                </c:pt>
              </c:numCache>
            </c:numRef>
          </c:val>
          <c:extLst>
            <c:ext xmlns:c16="http://schemas.microsoft.com/office/drawing/2014/chart" uri="{C3380CC4-5D6E-409C-BE32-E72D297353CC}">
              <c16:uniqueId val="{00000017-F2CC-D045-ACAB-AB45EFFA4968}"/>
            </c:ext>
          </c:extLst>
        </c:ser>
        <c:ser>
          <c:idx val="8"/>
          <c:order val="8"/>
          <c:tx>
            <c:strRef>
              <c:f>問題→タグ!$J$1</c:f>
              <c:strCache>
                <c:ptCount val="1"/>
                <c:pt idx="0">
                  <c:v>条件分岐</c:v>
                </c:pt>
              </c:strCache>
            </c:strRef>
          </c:tx>
          <c:spPr>
            <a:solidFill>
              <a:srgbClr val="A51000"/>
            </a:solidFill>
            <a:ln>
              <a:noFill/>
            </a:ln>
            <a:effectLst/>
          </c:spPr>
          <c:invertIfNegative val="0"/>
          <c:dPt>
            <c:idx val="0"/>
            <c:invertIfNegative val="0"/>
            <c:bubble3D val="0"/>
            <c:spPr>
              <a:solidFill>
                <a:srgbClr val="A51000"/>
              </a:solidFill>
              <a:ln>
                <a:noFill/>
              </a:ln>
              <a:effectLst/>
            </c:spPr>
            <c:extLst>
              <c:ext xmlns:c16="http://schemas.microsoft.com/office/drawing/2014/chart" uri="{C3380CC4-5D6E-409C-BE32-E72D297353CC}">
                <c16:uniqueId val="{00000019-F2CC-D045-ACAB-AB45EFFA4968}"/>
              </c:ext>
            </c:extLst>
          </c:dPt>
          <c:cat>
            <c:strRef>
              <c:f>問題→タグ!$A$6</c:f>
              <c:strCache>
                <c:ptCount val="1"/>
                <c:pt idx="0">
                  <c:v>全体</c:v>
                </c:pt>
              </c:strCache>
            </c:strRef>
          </c:cat>
          <c:val>
            <c:numRef>
              <c:f>問題→タグ!$J$6</c:f>
              <c:numCache>
                <c:formatCode>General</c:formatCode>
                <c:ptCount val="1"/>
                <c:pt idx="0">
                  <c:v>260</c:v>
                </c:pt>
              </c:numCache>
            </c:numRef>
          </c:val>
          <c:extLst>
            <c:ext xmlns:c16="http://schemas.microsoft.com/office/drawing/2014/chart" uri="{C3380CC4-5D6E-409C-BE32-E72D297353CC}">
              <c16:uniqueId val="{0000001A-F2CC-D045-ACAB-AB45EFFA4968}"/>
            </c:ext>
          </c:extLst>
        </c:ser>
        <c:ser>
          <c:idx val="9"/>
          <c:order val="9"/>
          <c:tx>
            <c:strRef>
              <c:f>問題→タグ!$K$1</c:f>
              <c:strCache>
                <c:ptCount val="1"/>
                <c:pt idx="0">
                  <c:v>ループ</c:v>
                </c:pt>
              </c:strCache>
            </c:strRef>
          </c:tx>
          <c:spPr>
            <a:solidFill>
              <a:srgbClr val="EA5512"/>
            </a:solidFill>
            <a:ln>
              <a:noFill/>
            </a:ln>
            <a:effectLst/>
          </c:spPr>
          <c:invertIfNegative val="0"/>
          <c:dPt>
            <c:idx val="0"/>
            <c:invertIfNegative val="0"/>
            <c:bubble3D val="0"/>
            <c:spPr>
              <a:solidFill>
                <a:srgbClr val="EA5512"/>
              </a:solidFill>
              <a:ln>
                <a:noFill/>
              </a:ln>
              <a:effectLst/>
            </c:spPr>
            <c:extLst>
              <c:ext xmlns:c16="http://schemas.microsoft.com/office/drawing/2014/chart" uri="{C3380CC4-5D6E-409C-BE32-E72D297353CC}">
                <c16:uniqueId val="{0000001C-F2CC-D045-ACAB-AB45EFFA4968}"/>
              </c:ext>
            </c:extLst>
          </c:dPt>
          <c:cat>
            <c:strRef>
              <c:f>問題→タグ!$A$6</c:f>
              <c:strCache>
                <c:ptCount val="1"/>
                <c:pt idx="0">
                  <c:v>全体</c:v>
                </c:pt>
              </c:strCache>
            </c:strRef>
          </c:cat>
          <c:val>
            <c:numRef>
              <c:f>問題→タグ!$K$6</c:f>
              <c:numCache>
                <c:formatCode>General</c:formatCode>
                <c:ptCount val="1"/>
                <c:pt idx="0">
                  <c:v>226</c:v>
                </c:pt>
              </c:numCache>
            </c:numRef>
          </c:val>
          <c:extLst>
            <c:ext xmlns:c16="http://schemas.microsoft.com/office/drawing/2014/chart" uri="{C3380CC4-5D6E-409C-BE32-E72D297353CC}">
              <c16:uniqueId val="{0000001D-F2CC-D045-ACAB-AB45EFFA4968}"/>
            </c:ext>
          </c:extLst>
        </c:ser>
        <c:ser>
          <c:idx val="10"/>
          <c:order val="10"/>
          <c:tx>
            <c:strRef>
              <c:f>問題→タグ!$L$1</c:f>
              <c:strCache>
                <c:ptCount val="1"/>
                <c:pt idx="0">
                  <c:v>構造体</c:v>
                </c:pt>
              </c:strCache>
            </c:strRef>
          </c:tx>
          <c:spPr>
            <a:solidFill>
              <a:srgbClr val="A0A0A0"/>
            </a:solidFill>
            <a:ln>
              <a:noFill/>
            </a:ln>
            <a:effectLst/>
          </c:spPr>
          <c:invertIfNegative val="0"/>
          <c:dPt>
            <c:idx val="0"/>
            <c:invertIfNegative val="0"/>
            <c:bubble3D val="0"/>
            <c:spPr>
              <a:solidFill>
                <a:srgbClr val="A0A0A0"/>
              </a:solidFill>
              <a:ln>
                <a:noFill/>
              </a:ln>
              <a:effectLst/>
            </c:spPr>
            <c:extLst>
              <c:ext xmlns:c16="http://schemas.microsoft.com/office/drawing/2014/chart" uri="{C3380CC4-5D6E-409C-BE32-E72D297353CC}">
                <c16:uniqueId val="{0000001F-F2CC-D045-ACAB-AB45EFFA4968}"/>
              </c:ext>
            </c:extLst>
          </c:dPt>
          <c:cat>
            <c:strRef>
              <c:f>問題→タグ!$A$6</c:f>
              <c:strCache>
                <c:ptCount val="1"/>
                <c:pt idx="0">
                  <c:v>全体</c:v>
                </c:pt>
              </c:strCache>
            </c:strRef>
          </c:cat>
          <c:val>
            <c:numRef>
              <c:f>問題→タグ!$L$6</c:f>
              <c:numCache>
                <c:formatCode>General</c:formatCode>
                <c:ptCount val="1"/>
                <c:pt idx="0">
                  <c:v>13</c:v>
                </c:pt>
              </c:numCache>
            </c:numRef>
          </c:val>
          <c:extLst>
            <c:ext xmlns:c16="http://schemas.microsoft.com/office/drawing/2014/chart" uri="{C3380CC4-5D6E-409C-BE32-E72D297353CC}">
              <c16:uniqueId val="{00000020-F2CC-D045-ACAB-AB45EFFA4968}"/>
            </c:ext>
          </c:extLst>
        </c:ser>
        <c:ser>
          <c:idx val="11"/>
          <c:order val="11"/>
          <c:tx>
            <c:strRef>
              <c:f>問題→タグ!$M$1</c:f>
              <c:strCache>
                <c:ptCount val="1"/>
                <c:pt idx="0">
                  <c:v>ポインタ</c:v>
                </c:pt>
              </c:strCache>
            </c:strRef>
          </c:tx>
          <c:spPr>
            <a:solidFill>
              <a:srgbClr val="D1D1D1"/>
            </a:solidFill>
            <a:ln>
              <a:noFill/>
            </a:ln>
            <a:effectLst/>
          </c:spPr>
          <c:invertIfNegative val="0"/>
          <c:dPt>
            <c:idx val="0"/>
            <c:invertIfNegative val="0"/>
            <c:bubble3D val="0"/>
            <c:spPr>
              <a:solidFill>
                <a:srgbClr val="D1D1D1"/>
              </a:solidFill>
              <a:ln>
                <a:noFill/>
              </a:ln>
              <a:effectLst/>
            </c:spPr>
            <c:extLst>
              <c:ext xmlns:c16="http://schemas.microsoft.com/office/drawing/2014/chart" uri="{C3380CC4-5D6E-409C-BE32-E72D297353CC}">
                <c16:uniqueId val="{00000022-F2CC-D045-ACAB-AB45EFFA4968}"/>
              </c:ext>
            </c:extLst>
          </c:dPt>
          <c:cat>
            <c:strRef>
              <c:f>問題→タグ!$A$6</c:f>
              <c:strCache>
                <c:ptCount val="1"/>
                <c:pt idx="0">
                  <c:v>全体</c:v>
                </c:pt>
              </c:strCache>
            </c:strRef>
          </c:cat>
          <c:val>
            <c:numRef>
              <c:f>問題→タグ!$M$6</c:f>
              <c:numCache>
                <c:formatCode>General</c:formatCode>
                <c:ptCount val="1"/>
                <c:pt idx="0">
                  <c:v>4</c:v>
                </c:pt>
              </c:numCache>
            </c:numRef>
          </c:val>
          <c:extLst>
            <c:ext xmlns:c16="http://schemas.microsoft.com/office/drawing/2014/chart" uri="{C3380CC4-5D6E-409C-BE32-E72D297353CC}">
              <c16:uniqueId val="{00000023-F2CC-D045-ACAB-AB45EFFA4968}"/>
            </c:ext>
          </c:extLst>
        </c:ser>
        <c:ser>
          <c:idx val="12"/>
          <c:order val="12"/>
          <c:tx>
            <c:strRef>
              <c:f>問題→タグ!$N$1</c:f>
              <c:strCache>
                <c:ptCount val="1"/>
                <c:pt idx="0">
                  <c:v>配列</c:v>
                </c:pt>
              </c:strCache>
            </c:strRef>
          </c:tx>
          <c:spPr>
            <a:solidFill>
              <a:srgbClr val="92CCC4"/>
            </a:solidFill>
            <a:ln>
              <a:noFill/>
            </a:ln>
            <a:effectLst/>
          </c:spPr>
          <c:invertIfNegative val="0"/>
          <c:dPt>
            <c:idx val="0"/>
            <c:invertIfNegative val="0"/>
            <c:bubble3D val="0"/>
            <c:spPr>
              <a:solidFill>
                <a:srgbClr val="92CCC4"/>
              </a:solidFill>
              <a:ln>
                <a:noFill/>
              </a:ln>
              <a:effectLst/>
            </c:spPr>
            <c:extLst>
              <c:ext xmlns:c16="http://schemas.microsoft.com/office/drawing/2014/chart" uri="{C3380CC4-5D6E-409C-BE32-E72D297353CC}">
                <c16:uniqueId val="{00000025-F2CC-D045-ACAB-AB45EFFA4968}"/>
              </c:ext>
            </c:extLst>
          </c:dPt>
          <c:cat>
            <c:strRef>
              <c:f>問題→タグ!$A$6</c:f>
              <c:strCache>
                <c:ptCount val="1"/>
                <c:pt idx="0">
                  <c:v>全体</c:v>
                </c:pt>
              </c:strCache>
            </c:strRef>
          </c:cat>
          <c:val>
            <c:numRef>
              <c:f>問題→タグ!$N$6</c:f>
              <c:numCache>
                <c:formatCode>General</c:formatCode>
                <c:ptCount val="1"/>
                <c:pt idx="0">
                  <c:v>203</c:v>
                </c:pt>
              </c:numCache>
            </c:numRef>
          </c:val>
          <c:extLst>
            <c:ext xmlns:c16="http://schemas.microsoft.com/office/drawing/2014/chart" uri="{C3380CC4-5D6E-409C-BE32-E72D297353CC}">
              <c16:uniqueId val="{00000026-F2CC-D045-ACAB-AB45EFFA4968}"/>
            </c:ext>
          </c:extLst>
        </c:ser>
        <c:ser>
          <c:idx val="13"/>
          <c:order val="13"/>
          <c:tx>
            <c:strRef>
              <c:f>問題→タグ!$O$1</c:f>
              <c:strCache>
                <c:ptCount val="1"/>
                <c:pt idx="0">
                  <c:v>関数</c:v>
                </c:pt>
              </c:strCache>
            </c:strRef>
          </c:tx>
          <c:spPr>
            <a:solidFill>
              <a:srgbClr val="629B94"/>
            </a:solidFill>
            <a:ln>
              <a:noFill/>
            </a:ln>
            <a:effectLst/>
          </c:spPr>
          <c:invertIfNegative val="0"/>
          <c:dPt>
            <c:idx val="0"/>
            <c:invertIfNegative val="0"/>
            <c:bubble3D val="0"/>
            <c:spPr>
              <a:solidFill>
                <a:srgbClr val="629B94"/>
              </a:solidFill>
              <a:ln>
                <a:noFill/>
              </a:ln>
              <a:effectLst/>
            </c:spPr>
            <c:extLst>
              <c:ext xmlns:c16="http://schemas.microsoft.com/office/drawing/2014/chart" uri="{C3380CC4-5D6E-409C-BE32-E72D297353CC}">
                <c16:uniqueId val="{00000028-F2CC-D045-ACAB-AB45EFFA4968}"/>
              </c:ext>
            </c:extLst>
          </c:dPt>
          <c:cat>
            <c:strRef>
              <c:f>問題→タグ!$A$6</c:f>
              <c:strCache>
                <c:ptCount val="1"/>
                <c:pt idx="0">
                  <c:v>全体</c:v>
                </c:pt>
              </c:strCache>
            </c:strRef>
          </c:cat>
          <c:val>
            <c:numRef>
              <c:f>問題→タグ!$O$6</c:f>
              <c:numCache>
                <c:formatCode>General</c:formatCode>
                <c:ptCount val="1"/>
                <c:pt idx="0">
                  <c:v>28</c:v>
                </c:pt>
              </c:numCache>
            </c:numRef>
          </c:val>
          <c:extLst>
            <c:ext xmlns:c16="http://schemas.microsoft.com/office/drawing/2014/chart" uri="{C3380CC4-5D6E-409C-BE32-E72D297353CC}">
              <c16:uniqueId val="{00000029-F2CC-D045-ACAB-AB45EFFA4968}"/>
            </c:ext>
          </c:extLst>
        </c:ser>
        <c:ser>
          <c:idx val="14"/>
          <c:order val="14"/>
          <c:tx>
            <c:strRef>
              <c:f>問題→タグ!$P$1</c:f>
              <c:strCache>
                <c:ptCount val="1"/>
                <c:pt idx="0">
                  <c:v>メモリ</c:v>
                </c:pt>
              </c:strCache>
            </c:strRef>
          </c:tx>
          <c:spPr>
            <a:solidFill>
              <a:srgbClr val="346D66"/>
            </a:solidFill>
            <a:ln>
              <a:noFill/>
            </a:ln>
            <a:effectLst/>
          </c:spPr>
          <c:invertIfNegative val="0"/>
          <c:dPt>
            <c:idx val="0"/>
            <c:invertIfNegative val="0"/>
            <c:bubble3D val="0"/>
            <c:spPr>
              <a:solidFill>
                <a:srgbClr val="346D66"/>
              </a:solidFill>
              <a:ln>
                <a:noFill/>
              </a:ln>
              <a:effectLst/>
            </c:spPr>
            <c:extLst>
              <c:ext xmlns:c16="http://schemas.microsoft.com/office/drawing/2014/chart" uri="{C3380CC4-5D6E-409C-BE32-E72D297353CC}">
                <c16:uniqueId val="{0000002B-F2CC-D045-ACAB-AB45EFFA4968}"/>
              </c:ext>
            </c:extLst>
          </c:dPt>
          <c:cat>
            <c:strRef>
              <c:f>問題→タグ!$A$6</c:f>
              <c:strCache>
                <c:ptCount val="1"/>
                <c:pt idx="0">
                  <c:v>全体</c:v>
                </c:pt>
              </c:strCache>
            </c:strRef>
          </c:cat>
          <c:val>
            <c:numRef>
              <c:f>問題→タグ!$P$6</c:f>
              <c:numCache>
                <c:formatCode>General</c:formatCode>
                <c:ptCount val="1"/>
                <c:pt idx="0">
                  <c:v>2</c:v>
                </c:pt>
              </c:numCache>
            </c:numRef>
          </c:val>
          <c:extLst>
            <c:ext xmlns:c16="http://schemas.microsoft.com/office/drawing/2014/chart" uri="{C3380CC4-5D6E-409C-BE32-E72D297353CC}">
              <c16:uniqueId val="{0000002C-F2CC-D045-ACAB-AB45EFFA4968}"/>
            </c:ext>
          </c:extLst>
        </c:ser>
        <c:dLbls>
          <c:showLegendKey val="0"/>
          <c:showVal val="0"/>
          <c:showCatName val="0"/>
          <c:showSerName val="0"/>
          <c:showPercent val="0"/>
          <c:showBubbleSize val="0"/>
        </c:dLbls>
        <c:gapWidth val="100"/>
        <c:overlap val="100"/>
        <c:axId val="1638913375"/>
        <c:axId val="1516439247"/>
      </c:barChart>
      <c:valAx>
        <c:axId val="1516439247"/>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638913375"/>
        <c:crosses val="autoZero"/>
        <c:crossBetween val="between"/>
      </c:valAx>
      <c:catAx>
        <c:axId val="1638913375"/>
        <c:scaling>
          <c:orientation val="minMax"/>
        </c:scaling>
        <c:delete val="1"/>
        <c:axPos val="l"/>
        <c:numFmt formatCode="General" sourceLinked="1"/>
        <c:majorTickMark val="out"/>
        <c:minorTickMark val="none"/>
        <c:tickLblPos val="nextTo"/>
        <c:crossAx val="1516439247"/>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Sheet2!$A$2</c:f>
              <c:strCache>
                <c:ptCount val="1"/>
                <c:pt idx="0">
                  <c:v>両カテゴリ</c:v>
                </c:pt>
              </c:strCache>
            </c:strRef>
          </c:tx>
          <c:spPr>
            <a:solidFill>
              <a:srgbClr val="92D050"/>
            </a:solidFill>
            <a:ln>
              <a:noFill/>
            </a:ln>
            <a:effectLst/>
          </c:spPr>
          <c:invertIfNegative val="0"/>
          <c:cat>
            <c:strRef>
              <c:f>Sheet2!$B$1:$D$1</c:f>
              <c:strCache>
                <c:ptCount val="3"/>
                <c:pt idx="0">
                  <c:v>A問題</c:v>
                </c:pt>
                <c:pt idx="1">
                  <c:v>B問題</c:v>
                </c:pt>
                <c:pt idx="2">
                  <c:v>C問題</c:v>
                </c:pt>
              </c:strCache>
            </c:strRef>
          </c:cat>
          <c:val>
            <c:numRef>
              <c:f>Sheet2!$B$2:$D$2</c:f>
              <c:numCache>
                <c:formatCode>General</c:formatCode>
                <c:ptCount val="3"/>
                <c:pt idx="0">
                  <c:v>31</c:v>
                </c:pt>
                <c:pt idx="1">
                  <c:v>54</c:v>
                </c:pt>
                <c:pt idx="2">
                  <c:v>75</c:v>
                </c:pt>
              </c:numCache>
            </c:numRef>
          </c:val>
          <c:extLst>
            <c:ext xmlns:c16="http://schemas.microsoft.com/office/drawing/2014/chart" uri="{C3380CC4-5D6E-409C-BE32-E72D297353CC}">
              <c16:uniqueId val="{00000000-9064-994D-BA29-726C8108C88C}"/>
            </c:ext>
          </c:extLst>
        </c:ser>
        <c:ser>
          <c:idx val="1"/>
          <c:order val="1"/>
          <c:tx>
            <c:strRef>
              <c:f>Sheet2!$A$3</c:f>
              <c:strCache>
                <c:ptCount val="1"/>
                <c:pt idx="0">
                  <c:v>カテゴリ1のみ</c:v>
                </c:pt>
              </c:strCache>
            </c:strRef>
          </c:tx>
          <c:spPr>
            <a:solidFill>
              <a:srgbClr val="4472C4"/>
            </a:solidFill>
            <a:ln>
              <a:noFill/>
            </a:ln>
            <a:effectLst/>
          </c:spPr>
          <c:invertIfNegative val="0"/>
          <c:cat>
            <c:strRef>
              <c:f>Sheet2!$B$1:$D$1</c:f>
              <c:strCache>
                <c:ptCount val="3"/>
                <c:pt idx="0">
                  <c:v>A問題</c:v>
                </c:pt>
                <c:pt idx="1">
                  <c:v>B問題</c:v>
                </c:pt>
                <c:pt idx="2">
                  <c:v>C問題</c:v>
                </c:pt>
              </c:strCache>
            </c:strRef>
          </c:cat>
          <c:val>
            <c:numRef>
              <c:f>Sheet2!$B$3:$D$3</c:f>
              <c:numCache>
                <c:formatCode>General</c:formatCode>
                <c:ptCount val="3"/>
                <c:pt idx="0">
                  <c:v>6</c:v>
                </c:pt>
                <c:pt idx="1">
                  <c:v>0</c:v>
                </c:pt>
                <c:pt idx="2">
                  <c:v>0</c:v>
                </c:pt>
              </c:numCache>
            </c:numRef>
          </c:val>
          <c:extLst>
            <c:ext xmlns:c16="http://schemas.microsoft.com/office/drawing/2014/chart" uri="{C3380CC4-5D6E-409C-BE32-E72D297353CC}">
              <c16:uniqueId val="{00000001-9064-994D-BA29-726C8108C88C}"/>
            </c:ext>
          </c:extLst>
        </c:ser>
        <c:ser>
          <c:idx val="2"/>
          <c:order val="2"/>
          <c:tx>
            <c:strRef>
              <c:f>Sheet2!$A$4</c:f>
              <c:strCache>
                <c:ptCount val="1"/>
                <c:pt idx="0">
                  <c:v>カテゴリ2のみ</c:v>
                </c:pt>
              </c:strCache>
            </c:strRef>
          </c:tx>
          <c:spPr>
            <a:solidFill>
              <a:srgbClr val="ED7D31"/>
            </a:solidFill>
            <a:ln>
              <a:noFill/>
            </a:ln>
            <a:effectLst/>
          </c:spPr>
          <c:invertIfNegative val="0"/>
          <c:cat>
            <c:strRef>
              <c:f>Sheet2!$B$1:$D$1</c:f>
              <c:strCache>
                <c:ptCount val="3"/>
                <c:pt idx="0">
                  <c:v>A問題</c:v>
                </c:pt>
                <c:pt idx="1">
                  <c:v>B問題</c:v>
                </c:pt>
                <c:pt idx="2">
                  <c:v>C問題</c:v>
                </c:pt>
              </c:strCache>
            </c:strRef>
          </c:cat>
          <c:val>
            <c:numRef>
              <c:f>Sheet2!$B$4:$D$4</c:f>
              <c:numCache>
                <c:formatCode>General</c:formatCode>
                <c:ptCount val="3"/>
                <c:pt idx="0">
                  <c:v>54</c:v>
                </c:pt>
                <c:pt idx="1">
                  <c:v>50</c:v>
                </c:pt>
                <c:pt idx="2">
                  <c:v>33</c:v>
                </c:pt>
              </c:numCache>
            </c:numRef>
          </c:val>
          <c:extLst>
            <c:ext xmlns:c16="http://schemas.microsoft.com/office/drawing/2014/chart" uri="{C3380CC4-5D6E-409C-BE32-E72D297353CC}">
              <c16:uniqueId val="{00000002-9064-994D-BA29-726C8108C88C}"/>
            </c:ext>
          </c:extLst>
        </c:ser>
        <c:ser>
          <c:idx val="3"/>
          <c:order val="3"/>
          <c:tx>
            <c:strRef>
              <c:f>Sheet2!$A$5</c:f>
              <c:strCache>
                <c:ptCount val="1"/>
                <c:pt idx="0">
                  <c:v>タグなし</c:v>
                </c:pt>
              </c:strCache>
            </c:strRef>
          </c:tx>
          <c:spPr>
            <a:solidFill>
              <a:srgbClr val="A5A5A5"/>
            </a:solidFill>
            <a:ln>
              <a:noFill/>
            </a:ln>
            <a:effectLst/>
          </c:spPr>
          <c:invertIfNegative val="0"/>
          <c:cat>
            <c:strRef>
              <c:f>Sheet2!$B$1:$D$1</c:f>
              <c:strCache>
                <c:ptCount val="3"/>
                <c:pt idx="0">
                  <c:v>A問題</c:v>
                </c:pt>
                <c:pt idx="1">
                  <c:v>B問題</c:v>
                </c:pt>
                <c:pt idx="2">
                  <c:v>C問題</c:v>
                </c:pt>
              </c:strCache>
            </c:strRef>
          </c:cat>
          <c:val>
            <c:numRef>
              <c:f>Sheet2!$B$5:$D$5</c:f>
              <c:numCache>
                <c:formatCode>General</c:formatCode>
                <c:ptCount val="3"/>
                <c:pt idx="0">
                  <c:v>17</c:v>
                </c:pt>
                <c:pt idx="1">
                  <c:v>4</c:v>
                </c:pt>
                <c:pt idx="2">
                  <c:v>0</c:v>
                </c:pt>
              </c:numCache>
            </c:numRef>
          </c:val>
          <c:extLst>
            <c:ext xmlns:c16="http://schemas.microsoft.com/office/drawing/2014/chart" uri="{C3380CC4-5D6E-409C-BE32-E72D297353CC}">
              <c16:uniqueId val="{00000003-9064-994D-BA29-726C8108C88C}"/>
            </c:ext>
          </c:extLst>
        </c:ser>
        <c:dLbls>
          <c:showLegendKey val="0"/>
          <c:showVal val="0"/>
          <c:showCatName val="0"/>
          <c:showSerName val="0"/>
          <c:showPercent val="0"/>
          <c:showBubbleSize val="0"/>
        </c:dLbls>
        <c:gapWidth val="150"/>
        <c:overlap val="100"/>
        <c:axId val="1932720463"/>
        <c:axId val="1903819583"/>
      </c:barChart>
      <c:catAx>
        <c:axId val="193272046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crossAx val="1903819583"/>
        <c:crosses val="autoZero"/>
        <c:auto val="1"/>
        <c:lblAlgn val="ctr"/>
        <c:lblOffset val="100"/>
        <c:noMultiLvlLbl val="0"/>
      </c:catAx>
      <c:valAx>
        <c:axId val="1903819583"/>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0" i="0" u="none" strike="noStrike" kern="1200" baseline="0">
                <a:solidFill>
                  <a:schemeClr val="tx1">
                    <a:lumMod val="65000"/>
                    <a:lumOff val="35000"/>
                  </a:schemeClr>
                </a:solidFill>
                <a:latin typeface="+mn-lt"/>
                <a:ea typeface="+mn-ea"/>
                <a:cs typeface="+mn-cs"/>
              </a:defRPr>
            </a:pPr>
            <a:endParaRPr lang="ja-JP"/>
          </a:p>
        </c:txPr>
        <c:crossAx val="19327204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707466740591375"/>
          <c:y val="5.4748010610079577E-2"/>
          <c:w val="0.64465131604256909"/>
          <c:h val="0.79966415338666219"/>
        </c:manualLayout>
      </c:layout>
      <c:barChart>
        <c:barDir val="col"/>
        <c:grouping val="clustered"/>
        <c:varyColors val="0"/>
        <c:ser>
          <c:idx val="0"/>
          <c:order val="0"/>
          <c:tx>
            <c:strRef>
              <c:f>問題→タグ!$B$1</c:f>
              <c:strCache>
                <c:ptCount val="1"/>
                <c:pt idx="0">
                  <c:v>再帰</c:v>
                </c:pt>
              </c:strCache>
            </c:strRef>
          </c:tx>
          <c:spPr>
            <a:solidFill>
              <a:srgbClr val="1E1332"/>
            </a:solidFill>
            <a:ln>
              <a:noFill/>
            </a:ln>
            <a:effectLst/>
          </c:spPr>
          <c:invertIfNegative val="0"/>
          <c:cat>
            <c:strRef>
              <c:f>問題→タグ!$A$3:$A$5</c:f>
              <c:strCache>
                <c:ptCount val="3"/>
                <c:pt idx="0">
                  <c:v>A問題</c:v>
                </c:pt>
                <c:pt idx="1">
                  <c:v>B問題</c:v>
                </c:pt>
                <c:pt idx="2">
                  <c:v>C問題</c:v>
                </c:pt>
              </c:strCache>
            </c:strRef>
          </c:cat>
          <c:val>
            <c:numRef>
              <c:f>問題→タグ!$B$3:$B$5</c:f>
              <c:numCache>
                <c:formatCode>General</c:formatCode>
                <c:ptCount val="3"/>
                <c:pt idx="0">
                  <c:v>1</c:v>
                </c:pt>
                <c:pt idx="1">
                  <c:v>0</c:v>
                </c:pt>
                <c:pt idx="2">
                  <c:v>3</c:v>
                </c:pt>
              </c:numCache>
            </c:numRef>
          </c:val>
          <c:extLst>
            <c:ext xmlns:c16="http://schemas.microsoft.com/office/drawing/2014/chart" uri="{C3380CC4-5D6E-409C-BE32-E72D297353CC}">
              <c16:uniqueId val="{00000000-ABFA-4419-9737-1E0505B16357}"/>
            </c:ext>
          </c:extLst>
        </c:ser>
        <c:ser>
          <c:idx val="1"/>
          <c:order val="1"/>
          <c:tx>
            <c:strRef>
              <c:f>問題→タグ!$C$1</c:f>
              <c:strCache>
                <c:ptCount val="1"/>
                <c:pt idx="0">
                  <c:v>動的計画法</c:v>
                </c:pt>
              </c:strCache>
            </c:strRef>
          </c:tx>
          <c:spPr>
            <a:solidFill>
              <a:srgbClr val="8C8ED0"/>
            </a:solidFill>
            <a:ln>
              <a:noFill/>
            </a:ln>
            <a:effectLst/>
          </c:spPr>
          <c:invertIfNegative val="0"/>
          <c:cat>
            <c:strRef>
              <c:f>問題→タグ!$A$3:$A$5</c:f>
              <c:strCache>
                <c:ptCount val="3"/>
                <c:pt idx="0">
                  <c:v>A問題</c:v>
                </c:pt>
                <c:pt idx="1">
                  <c:v>B問題</c:v>
                </c:pt>
                <c:pt idx="2">
                  <c:v>C問題</c:v>
                </c:pt>
              </c:strCache>
            </c:strRef>
          </c:cat>
          <c:val>
            <c:numRef>
              <c:f>問題→タグ!$C$3:$C$5</c:f>
              <c:numCache>
                <c:formatCode>General</c:formatCode>
                <c:ptCount val="3"/>
                <c:pt idx="0">
                  <c:v>0</c:v>
                </c:pt>
                <c:pt idx="1">
                  <c:v>2</c:v>
                </c:pt>
                <c:pt idx="2">
                  <c:v>7</c:v>
                </c:pt>
              </c:numCache>
            </c:numRef>
          </c:val>
          <c:extLst>
            <c:ext xmlns:c16="http://schemas.microsoft.com/office/drawing/2014/chart" uri="{C3380CC4-5D6E-409C-BE32-E72D297353CC}">
              <c16:uniqueId val="{00000001-ABFA-4419-9737-1E0505B16357}"/>
            </c:ext>
          </c:extLst>
        </c:ser>
        <c:ser>
          <c:idx val="2"/>
          <c:order val="2"/>
          <c:tx>
            <c:strRef>
              <c:f>問題→タグ!$D$1</c:f>
              <c:strCache>
                <c:ptCount val="1"/>
                <c:pt idx="0">
                  <c:v>分割統治法</c:v>
                </c:pt>
              </c:strCache>
            </c:strRef>
          </c:tx>
          <c:spPr>
            <a:solidFill>
              <a:srgbClr val="BDBEFF"/>
            </a:solidFill>
            <a:ln>
              <a:noFill/>
            </a:ln>
            <a:effectLst/>
          </c:spPr>
          <c:invertIfNegative val="0"/>
          <c:cat>
            <c:strRef>
              <c:f>問題→タグ!$A$3:$A$5</c:f>
              <c:strCache>
                <c:ptCount val="3"/>
                <c:pt idx="0">
                  <c:v>A問題</c:v>
                </c:pt>
                <c:pt idx="1">
                  <c:v>B問題</c:v>
                </c:pt>
                <c:pt idx="2">
                  <c:v>C問題</c:v>
                </c:pt>
              </c:strCache>
            </c:strRef>
          </c:cat>
          <c:val>
            <c:numRef>
              <c:f>問題→タグ!$D$3:$D$5</c:f>
              <c:numCache>
                <c:formatCode>General</c:formatCode>
                <c:ptCount val="3"/>
                <c:pt idx="0">
                  <c:v>0</c:v>
                </c:pt>
                <c:pt idx="1">
                  <c:v>0</c:v>
                </c:pt>
                <c:pt idx="2">
                  <c:v>0</c:v>
                </c:pt>
              </c:numCache>
            </c:numRef>
          </c:val>
          <c:extLst>
            <c:ext xmlns:c16="http://schemas.microsoft.com/office/drawing/2014/chart" uri="{C3380CC4-5D6E-409C-BE32-E72D297353CC}">
              <c16:uniqueId val="{00000002-ABFA-4419-9737-1E0505B16357}"/>
            </c:ext>
          </c:extLst>
        </c:ser>
        <c:ser>
          <c:idx val="3"/>
          <c:order val="3"/>
          <c:tx>
            <c:strRef>
              <c:f>問題→タグ!$E$1</c:f>
              <c:strCache>
                <c:ptCount val="1"/>
                <c:pt idx="0">
                  <c:v>探索</c:v>
                </c:pt>
              </c:strCache>
            </c:strRef>
          </c:tx>
          <c:spPr>
            <a:solidFill>
              <a:srgbClr val="92BBFF"/>
            </a:solidFill>
            <a:ln>
              <a:noFill/>
            </a:ln>
            <a:effectLst/>
          </c:spPr>
          <c:invertIfNegative val="0"/>
          <c:cat>
            <c:strRef>
              <c:f>問題→タグ!$A$3:$A$5</c:f>
              <c:strCache>
                <c:ptCount val="3"/>
                <c:pt idx="0">
                  <c:v>A問題</c:v>
                </c:pt>
                <c:pt idx="1">
                  <c:v>B問題</c:v>
                </c:pt>
                <c:pt idx="2">
                  <c:v>C問題</c:v>
                </c:pt>
              </c:strCache>
            </c:strRef>
          </c:cat>
          <c:val>
            <c:numRef>
              <c:f>問題→タグ!$E$3:$E$5</c:f>
              <c:numCache>
                <c:formatCode>General</c:formatCode>
                <c:ptCount val="3"/>
                <c:pt idx="0">
                  <c:v>3</c:v>
                </c:pt>
                <c:pt idx="1">
                  <c:v>12</c:v>
                </c:pt>
                <c:pt idx="2">
                  <c:v>34</c:v>
                </c:pt>
              </c:numCache>
            </c:numRef>
          </c:val>
          <c:extLst>
            <c:ext xmlns:c16="http://schemas.microsoft.com/office/drawing/2014/chart" uri="{C3380CC4-5D6E-409C-BE32-E72D297353CC}">
              <c16:uniqueId val="{00000003-ABFA-4419-9737-1E0505B16357}"/>
            </c:ext>
          </c:extLst>
        </c:ser>
        <c:ser>
          <c:idx val="4"/>
          <c:order val="4"/>
          <c:tx>
            <c:strRef>
              <c:f>問題→タグ!$F$1</c:f>
              <c:strCache>
                <c:ptCount val="1"/>
                <c:pt idx="0">
                  <c:v>データ構造</c:v>
                </c:pt>
              </c:strCache>
            </c:strRef>
          </c:tx>
          <c:spPr>
            <a:solidFill>
              <a:srgbClr val="BDE1FF"/>
            </a:solidFill>
            <a:ln>
              <a:noFill/>
            </a:ln>
            <a:effectLst/>
          </c:spPr>
          <c:invertIfNegative val="0"/>
          <c:cat>
            <c:strRef>
              <c:f>問題→タグ!$A$3:$A$5</c:f>
              <c:strCache>
                <c:ptCount val="3"/>
                <c:pt idx="0">
                  <c:v>A問題</c:v>
                </c:pt>
                <c:pt idx="1">
                  <c:v>B問題</c:v>
                </c:pt>
                <c:pt idx="2">
                  <c:v>C問題</c:v>
                </c:pt>
              </c:strCache>
            </c:strRef>
          </c:cat>
          <c:val>
            <c:numRef>
              <c:f>問題→タグ!$F$3:$F$5</c:f>
              <c:numCache>
                <c:formatCode>General</c:formatCode>
                <c:ptCount val="3"/>
                <c:pt idx="0">
                  <c:v>1</c:v>
                </c:pt>
                <c:pt idx="1">
                  <c:v>6</c:v>
                </c:pt>
                <c:pt idx="2">
                  <c:v>12</c:v>
                </c:pt>
              </c:numCache>
            </c:numRef>
          </c:val>
          <c:extLst>
            <c:ext xmlns:c16="http://schemas.microsoft.com/office/drawing/2014/chart" uri="{C3380CC4-5D6E-409C-BE32-E72D297353CC}">
              <c16:uniqueId val="{00000004-ABFA-4419-9737-1E0505B16357}"/>
            </c:ext>
          </c:extLst>
        </c:ser>
        <c:ser>
          <c:idx val="5"/>
          <c:order val="5"/>
          <c:tx>
            <c:strRef>
              <c:f>問題→タグ!$G$1</c:f>
              <c:strCache>
                <c:ptCount val="1"/>
                <c:pt idx="0">
                  <c:v>ソート</c:v>
                </c:pt>
              </c:strCache>
            </c:strRef>
          </c:tx>
          <c:spPr>
            <a:solidFill>
              <a:schemeClr val="accent6">
                <a:lumMod val="20000"/>
                <a:lumOff val="80000"/>
              </a:schemeClr>
            </a:solidFill>
            <a:ln>
              <a:noFill/>
            </a:ln>
            <a:effectLst/>
          </c:spPr>
          <c:invertIfNegative val="0"/>
          <c:cat>
            <c:strRef>
              <c:f>問題→タグ!$A$3:$A$5</c:f>
              <c:strCache>
                <c:ptCount val="3"/>
                <c:pt idx="0">
                  <c:v>A問題</c:v>
                </c:pt>
                <c:pt idx="1">
                  <c:v>B問題</c:v>
                </c:pt>
                <c:pt idx="2">
                  <c:v>C問題</c:v>
                </c:pt>
              </c:strCache>
            </c:strRef>
          </c:cat>
          <c:val>
            <c:numRef>
              <c:f>問題→タグ!$G$3:$G$5</c:f>
              <c:numCache>
                <c:formatCode>General</c:formatCode>
                <c:ptCount val="3"/>
                <c:pt idx="0">
                  <c:v>5</c:v>
                </c:pt>
                <c:pt idx="1">
                  <c:v>8</c:v>
                </c:pt>
                <c:pt idx="2">
                  <c:v>19</c:v>
                </c:pt>
              </c:numCache>
            </c:numRef>
          </c:val>
          <c:extLst>
            <c:ext xmlns:c16="http://schemas.microsoft.com/office/drawing/2014/chart" uri="{C3380CC4-5D6E-409C-BE32-E72D297353CC}">
              <c16:uniqueId val="{00000005-ABFA-4419-9737-1E0505B16357}"/>
            </c:ext>
          </c:extLst>
        </c:ser>
        <c:ser>
          <c:idx val="6"/>
          <c:order val="6"/>
          <c:tx>
            <c:strRef>
              <c:f>問題→タグ!$H$1</c:f>
              <c:strCache>
                <c:ptCount val="1"/>
                <c:pt idx="0">
                  <c:v>グラフ</c:v>
                </c:pt>
              </c:strCache>
            </c:strRef>
          </c:tx>
          <c:spPr>
            <a:solidFill>
              <a:schemeClr val="accent1">
                <a:lumMod val="60000"/>
              </a:schemeClr>
            </a:solidFill>
            <a:ln>
              <a:noFill/>
            </a:ln>
            <a:effectLst/>
          </c:spPr>
          <c:invertIfNegative val="0"/>
          <c:cat>
            <c:strRef>
              <c:f>問題→タグ!$A$3:$A$5</c:f>
              <c:strCache>
                <c:ptCount val="3"/>
                <c:pt idx="0">
                  <c:v>A問題</c:v>
                </c:pt>
                <c:pt idx="1">
                  <c:v>B問題</c:v>
                </c:pt>
                <c:pt idx="2">
                  <c:v>C問題</c:v>
                </c:pt>
              </c:strCache>
            </c:strRef>
          </c:cat>
          <c:val>
            <c:numRef>
              <c:f>問題→タグ!$H$3:$H$5</c:f>
              <c:numCache>
                <c:formatCode>General</c:formatCode>
                <c:ptCount val="3"/>
                <c:pt idx="0">
                  <c:v>0</c:v>
                </c:pt>
                <c:pt idx="1">
                  <c:v>5</c:v>
                </c:pt>
                <c:pt idx="2">
                  <c:v>3</c:v>
                </c:pt>
              </c:numCache>
            </c:numRef>
          </c:val>
          <c:extLst>
            <c:ext xmlns:c16="http://schemas.microsoft.com/office/drawing/2014/chart" uri="{C3380CC4-5D6E-409C-BE32-E72D297353CC}">
              <c16:uniqueId val="{00000006-ABFA-4419-9737-1E0505B16357}"/>
            </c:ext>
          </c:extLst>
        </c:ser>
        <c:ser>
          <c:idx val="7"/>
          <c:order val="7"/>
          <c:tx>
            <c:strRef>
              <c:f>問題→タグ!$I$1</c:f>
              <c:strCache>
                <c:ptCount val="1"/>
                <c:pt idx="0">
                  <c:v>文字列照合</c:v>
                </c:pt>
              </c:strCache>
            </c:strRef>
          </c:tx>
          <c:spPr>
            <a:solidFill>
              <a:srgbClr val="92D050"/>
            </a:solidFill>
            <a:ln>
              <a:noFill/>
            </a:ln>
            <a:effectLst/>
          </c:spPr>
          <c:invertIfNegative val="0"/>
          <c:cat>
            <c:strRef>
              <c:f>問題→タグ!$A$3:$A$5</c:f>
              <c:strCache>
                <c:ptCount val="3"/>
                <c:pt idx="0">
                  <c:v>A問題</c:v>
                </c:pt>
                <c:pt idx="1">
                  <c:v>B問題</c:v>
                </c:pt>
                <c:pt idx="2">
                  <c:v>C問題</c:v>
                </c:pt>
              </c:strCache>
            </c:strRef>
          </c:cat>
          <c:val>
            <c:numRef>
              <c:f>問題→タグ!$I$3:$I$5</c:f>
              <c:numCache>
                <c:formatCode>General</c:formatCode>
                <c:ptCount val="3"/>
                <c:pt idx="0">
                  <c:v>31</c:v>
                </c:pt>
                <c:pt idx="1">
                  <c:v>31</c:v>
                </c:pt>
                <c:pt idx="2">
                  <c:v>24</c:v>
                </c:pt>
              </c:numCache>
            </c:numRef>
          </c:val>
          <c:extLst>
            <c:ext xmlns:c16="http://schemas.microsoft.com/office/drawing/2014/chart" uri="{C3380CC4-5D6E-409C-BE32-E72D297353CC}">
              <c16:uniqueId val="{00000007-ABFA-4419-9737-1E0505B16357}"/>
            </c:ext>
          </c:extLst>
        </c:ser>
        <c:dLbls>
          <c:showLegendKey val="0"/>
          <c:showVal val="0"/>
          <c:showCatName val="0"/>
          <c:showSerName val="0"/>
          <c:showPercent val="0"/>
          <c:showBubbleSize val="0"/>
        </c:dLbls>
        <c:gapWidth val="182"/>
        <c:axId val="2022941343"/>
        <c:axId val="2023168351"/>
      </c:barChart>
      <c:catAx>
        <c:axId val="2022941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2000" b="0" i="0" u="none" strike="noStrike" kern="1200" baseline="0">
                <a:solidFill>
                  <a:schemeClr val="tx1">
                    <a:lumMod val="65000"/>
                    <a:lumOff val="35000"/>
                  </a:schemeClr>
                </a:solidFill>
                <a:latin typeface="+mn-lt"/>
                <a:ea typeface="+mn-ea"/>
                <a:cs typeface="+mn-cs"/>
              </a:defRPr>
            </a:pPr>
            <a:endParaRPr lang="ja-JP"/>
          </a:p>
        </c:txPr>
        <c:crossAx val="2023168351"/>
        <c:crosses val="autoZero"/>
        <c:auto val="1"/>
        <c:lblAlgn val="ctr"/>
        <c:lblOffset val="100"/>
        <c:noMultiLvlLbl val="0"/>
      </c:catAx>
      <c:valAx>
        <c:axId val="2023168351"/>
        <c:scaling>
          <c:orientation val="minMax"/>
          <c:max val="108"/>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r>
                  <a:rPr lang="ja-JP" altLang="en-US" sz="2000"/>
                  <a:t>付与されたタグ数</a:t>
                </a:r>
              </a:p>
            </c:rich>
          </c:tx>
          <c:overlay val="0"/>
          <c:spPr>
            <a:noFill/>
            <a:ln>
              <a:noFill/>
            </a:ln>
            <a:effectLst/>
          </c:spPr>
          <c:txPr>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crossAx val="2022941343"/>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問題→タグ!$J$1</c:f>
              <c:strCache>
                <c:ptCount val="1"/>
                <c:pt idx="0">
                  <c:v>条件分岐</c:v>
                </c:pt>
              </c:strCache>
            </c:strRef>
          </c:tx>
          <c:spPr>
            <a:solidFill>
              <a:srgbClr val="A61100"/>
            </a:solidFill>
            <a:ln>
              <a:noFill/>
            </a:ln>
            <a:effectLst/>
          </c:spPr>
          <c:invertIfNegative val="0"/>
          <c:cat>
            <c:strRef>
              <c:f>問題→タグ!$A$3:$A$5</c:f>
              <c:strCache>
                <c:ptCount val="3"/>
                <c:pt idx="0">
                  <c:v>A問題</c:v>
                </c:pt>
                <c:pt idx="1">
                  <c:v>B問題</c:v>
                </c:pt>
                <c:pt idx="2">
                  <c:v>C問題</c:v>
                </c:pt>
              </c:strCache>
            </c:strRef>
          </c:cat>
          <c:val>
            <c:numRef>
              <c:f>問題→タグ!$J$3:$J$5</c:f>
              <c:numCache>
                <c:formatCode>General</c:formatCode>
                <c:ptCount val="3"/>
                <c:pt idx="0">
                  <c:v>71</c:v>
                </c:pt>
                <c:pt idx="1">
                  <c:v>92</c:v>
                </c:pt>
                <c:pt idx="2">
                  <c:v>97</c:v>
                </c:pt>
              </c:numCache>
            </c:numRef>
          </c:val>
          <c:extLst>
            <c:ext xmlns:c16="http://schemas.microsoft.com/office/drawing/2014/chart" uri="{C3380CC4-5D6E-409C-BE32-E72D297353CC}">
              <c16:uniqueId val="{00000000-8FBE-430D-94FC-AE3319423EF2}"/>
            </c:ext>
          </c:extLst>
        </c:ser>
        <c:ser>
          <c:idx val="1"/>
          <c:order val="1"/>
          <c:tx>
            <c:strRef>
              <c:f>問題→タグ!$K$1</c:f>
              <c:strCache>
                <c:ptCount val="1"/>
                <c:pt idx="0">
                  <c:v>ループ</c:v>
                </c:pt>
              </c:strCache>
            </c:strRef>
          </c:tx>
          <c:spPr>
            <a:solidFill>
              <a:srgbClr val="EB9D13"/>
            </a:solidFill>
            <a:ln>
              <a:noFill/>
            </a:ln>
            <a:effectLst/>
          </c:spPr>
          <c:invertIfNegative val="0"/>
          <c:cat>
            <c:strRef>
              <c:f>問題→タグ!$A$3:$A$5</c:f>
              <c:strCache>
                <c:ptCount val="3"/>
                <c:pt idx="0">
                  <c:v>A問題</c:v>
                </c:pt>
                <c:pt idx="1">
                  <c:v>B問題</c:v>
                </c:pt>
                <c:pt idx="2">
                  <c:v>C問題</c:v>
                </c:pt>
              </c:strCache>
            </c:strRef>
          </c:cat>
          <c:val>
            <c:numRef>
              <c:f>問題→タグ!$K$3:$K$5</c:f>
              <c:numCache>
                <c:formatCode>General</c:formatCode>
                <c:ptCount val="3"/>
                <c:pt idx="0">
                  <c:v>26</c:v>
                </c:pt>
                <c:pt idx="1">
                  <c:v>98</c:v>
                </c:pt>
                <c:pt idx="2">
                  <c:v>102</c:v>
                </c:pt>
              </c:numCache>
            </c:numRef>
          </c:val>
          <c:extLst>
            <c:ext xmlns:c16="http://schemas.microsoft.com/office/drawing/2014/chart" uri="{C3380CC4-5D6E-409C-BE32-E72D297353CC}">
              <c16:uniqueId val="{00000001-8FBE-430D-94FC-AE3319423EF2}"/>
            </c:ext>
          </c:extLst>
        </c:ser>
        <c:ser>
          <c:idx val="2"/>
          <c:order val="2"/>
          <c:tx>
            <c:strRef>
              <c:f>問題→タグ!$L$1</c:f>
              <c:strCache>
                <c:ptCount val="1"/>
                <c:pt idx="0">
                  <c:v>構造体</c:v>
                </c:pt>
              </c:strCache>
            </c:strRef>
          </c:tx>
          <c:spPr>
            <a:solidFill>
              <a:srgbClr val="A0A0A0"/>
            </a:solidFill>
            <a:ln>
              <a:noFill/>
            </a:ln>
            <a:effectLst/>
          </c:spPr>
          <c:invertIfNegative val="0"/>
          <c:cat>
            <c:strRef>
              <c:f>問題→タグ!$A$3:$A$5</c:f>
              <c:strCache>
                <c:ptCount val="3"/>
                <c:pt idx="0">
                  <c:v>A問題</c:v>
                </c:pt>
                <c:pt idx="1">
                  <c:v>B問題</c:v>
                </c:pt>
                <c:pt idx="2">
                  <c:v>C問題</c:v>
                </c:pt>
              </c:strCache>
            </c:strRef>
          </c:cat>
          <c:val>
            <c:numRef>
              <c:f>問題→タグ!$L$3:$L$5</c:f>
              <c:numCache>
                <c:formatCode>General</c:formatCode>
                <c:ptCount val="3"/>
                <c:pt idx="0">
                  <c:v>0</c:v>
                </c:pt>
                <c:pt idx="1">
                  <c:v>2</c:v>
                </c:pt>
                <c:pt idx="2">
                  <c:v>11</c:v>
                </c:pt>
              </c:numCache>
            </c:numRef>
          </c:val>
          <c:extLst>
            <c:ext xmlns:c16="http://schemas.microsoft.com/office/drawing/2014/chart" uri="{C3380CC4-5D6E-409C-BE32-E72D297353CC}">
              <c16:uniqueId val="{00000002-8FBE-430D-94FC-AE3319423EF2}"/>
            </c:ext>
          </c:extLst>
        </c:ser>
        <c:ser>
          <c:idx val="3"/>
          <c:order val="3"/>
          <c:tx>
            <c:strRef>
              <c:f>問題→タグ!$M$1</c:f>
              <c:strCache>
                <c:ptCount val="1"/>
                <c:pt idx="0">
                  <c:v>ポインタ</c:v>
                </c:pt>
              </c:strCache>
            </c:strRef>
          </c:tx>
          <c:spPr>
            <a:solidFill>
              <a:srgbClr val="D1D1D1"/>
            </a:solidFill>
            <a:ln>
              <a:noFill/>
            </a:ln>
            <a:effectLst/>
          </c:spPr>
          <c:invertIfNegative val="0"/>
          <c:cat>
            <c:strRef>
              <c:f>問題→タグ!$A$3:$A$5</c:f>
              <c:strCache>
                <c:ptCount val="3"/>
                <c:pt idx="0">
                  <c:v>A問題</c:v>
                </c:pt>
                <c:pt idx="1">
                  <c:v>B問題</c:v>
                </c:pt>
                <c:pt idx="2">
                  <c:v>C問題</c:v>
                </c:pt>
              </c:strCache>
            </c:strRef>
          </c:cat>
          <c:val>
            <c:numRef>
              <c:f>問題→タグ!$M$3:$M$5</c:f>
              <c:numCache>
                <c:formatCode>General</c:formatCode>
                <c:ptCount val="3"/>
                <c:pt idx="0">
                  <c:v>0</c:v>
                </c:pt>
                <c:pt idx="1">
                  <c:v>1</c:v>
                </c:pt>
                <c:pt idx="2">
                  <c:v>3</c:v>
                </c:pt>
              </c:numCache>
            </c:numRef>
          </c:val>
          <c:extLst>
            <c:ext xmlns:c16="http://schemas.microsoft.com/office/drawing/2014/chart" uri="{C3380CC4-5D6E-409C-BE32-E72D297353CC}">
              <c16:uniqueId val="{00000003-8FBE-430D-94FC-AE3319423EF2}"/>
            </c:ext>
          </c:extLst>
        </c:ser>
        <c:ser>
          <c:idx val="4"/>
          <c:order val="4"/>
          <c:tx>
            <c:strRef>
              <c:f>問題→タグ!$N$1</c:f>
              <c:strCache>
                <c:ptCount val="1"/>
                <c:pt idx="0">
                  <c:v>配列</c:v>
                </c:pt>
              </c:strCache>
            </c:strRef>
          </c:tx>
          <c:spPr>
            <a:solidFill>
              <a:srgbClr val="92CCC4"/>
            </a:solidFill>
            <a:ln>
              <a:noFill/>
            </a:ln>
            <a:effectLst/>
          </c:spPr>
          <c:invertIfNegative val="0"/>
          <c:cat>
            <c:strRef>
              <c:f>問題→タグ!$A$3:$A$5</c:f>
              <c:strCache>
                <c:ptCount val="3"/>
                <c:pt idx="0">
                  <c:v>A問題</c:v>
                </c:pt>
                <c:pt idx="1">
                  <c:v>B問題</c:v>
                </c:pt>
                <c:pt idx="2">
                  <c:v>C問題</c:v>
                </c:pt>
              </c:strCache>
            </c:strRef>
          </c:cat>
          <c:val>
            <c:numRef>
              <c:f>問題→タグ!$N$3:$N$5</c:f>
              <c:numCache>
                <c:formatCode>General</c:formatCode>
                <c:ptCount val="3"/>
                <c:pt idx="0">
                  <c:v>28</c:v>
                </c:pt>
                <c:pt idx="1">
                  <c:v>83</c:v>
                </c:pt>
                <c:pt idx="2">
                  <c:v>92</c:v>
                </c:pt>
              </c:numCache>
            </c:numRef>
          </c:val>
          <c:extLst>
            <c:ext xmlns:c16="http://schemas.microsoft.com/office/drawing/2014/chart" uri="{C3380CC4-5D6E-409C-BE32-E72D297353CC}">
              <c16:uniqueId val="{00000004-8FBE-430D-94FC-AE3319423EF2}"/>
            </c:ext>
          </c:extLst>
        </c:ser>
        <c:ser>
          <c:idx val="5"/>
          <c:order val="5"/>
          <c:tx>
            <c:strRef>
              <c:f>問題→タグ!$O$1</c:f>
              <c:strCache>
                <c:ptCount val="1"/>
                <c:pt idx="0">
                  <c:v>関数</c:v>
                </c:pt>
              </c:strCache>
            </c:strRef>
          </c:tx>
          <c:spPr>
            <a:solidFill>
              <a:srgbClr val="62889B"/>
            </a:solidFill>
            <a:ln>
              <a:noFill/>
            </a:ln>
            <a:effectLst/>
          </c:spPr>
          <c:invertIfNegative val="0"/>
          <c:cat>
            <c:strRef>
              <c:f>問題→タグ!$A$3:$A$5</c:f>
              <c:strCache>
                <c:ptCount val="3"/>
                <c:pt idx="0">
                  <c:v>A問題</c:v>
                </c:pt>
                <c:pt idx="1">
                  <c:v>B問題</c:v>
                </c:pt>
                <c:pt idx="2">
                  <c:v>C問題</c:v>
                </c:pt>
              </c:strCache>
            </c:strRef>
          </c:cat>
          <c:val>
            <c:numRef>
              <c:f>問題→タグ!$O$3:$O$5</c:f>
              <c:numCache>
                <c:formatCode>General</c:formatCode>
                <c:ptCount val="3"/>
                <c:pt idx="0">
                  <c:v>1</c:v>
                </c:pt>
                <c:pt idx="1">
                  <c:v>1</c:v>
                </c:pt>
                <c:pt idx="2">
                  <c:v>26</c:v>
                </c:pt>
              </c:numCache>
            </c:numRef>
          </c:val>
          <c:extLst>
            <c:ext xmlns:c16="http://schemas.microsoft.com/office/drawing/2014/chart" uri="{C3380CC4-5D6E-409C-BE32-E72D297353CC}">
              <c16:uniqueId val="{00000005-8FBE-430D-94FC-AE3319423EF2}"/>
            </c:ext>
          </c:extLst>
        </c:ser>
        <c:ser>
          <c:idx val="6"/>
          <c:order val="6"/>
          <c:tx>
            <c:strRef>
              <c:f>問題→タグ!$P$1</c:f>
              <c:strCache>
                <c:ptCount val="1"/>
                <c:pt idx="0">
                  <c:v>メモリ</c:v>
                </c:pt>
              </c:strCache>
            </c:strRef>
          </c:tx>
          <c:spPr>
            <a:solidFill>
              <a:srgbClr val="34416D"/>
            </a:solidFill>
            <a:ln>
              <a:noFill/>
            </a:ln>
            <a:effectLst/>
          </c:spPr>
          <c:invertIfNegative val="0"/>
          <c:cat>
            <c:strRef>
              <c:f>問題→タグ!$A$3:$A$5</c:f>
              <c:strCache>
                <c:ptCount val="3"/>
                <c:pt idx="0">
                  <c:v>A問題</c:v>
                </c:pt>
                <c:pt idx="1">
                  <c:v>B問題</c:v>
                </c:pt>
                <c:pt idx="2">
                  <c:v>C問題</c:v>
                </c:pt>
              </c:strCache>
            </c:strRef>
          </c:cat>
          <c:val>
            <c:numRef>
              <c:f>問題→タグ!$P$3:$P$5</c:f>
              <c:numCache>
                <c:formatCode>General</c:formatCode>
                <c:ptCount val="3"/>
                <c:pt idx="0">
                  <c:v>0</c:v>
                </c:pt>
                <c:pt idx="1">
                  <c:v>1</c:v>
                </c:pt>
                <c:pt idx="2">
                  <c:v>1</c:v>
                </c:pt>
              </c:numCache>
            </c:numRef>
          </c:val>
          <c:extLst>
            <c:ext xmlns:c16="http://schemas.microsoft.com/office/drawing/2014/chart" uri="{C3380CC4-5D6E-409C-BE32-E72D297353CC}">
              <c16:uniqueId val="{00000006-8FBE-430D-94FC-AE3319423EF2}"/>
            </c:ext>
          </c:extLst>
        </c:ser>
        <c:dLbls>
          <c:showLegendKey val="0"/>
          <c:showVal val="0"/>
          <c:showCatName val="0"/>
          <c:showSerName val="0"/>
          <c:showPercent val="0"/>
          <c:showBubbleSize val="0"/>
        </c:dLbls>
        <c:gapWidth val="182"/>
        <c:axId val="2022941343"/>
        <c:axId val="2023168351"/>
      </c:barChart>
      <c:catAx>
        <c:axId val="2022941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2000" b="0" i="0" u="none" strike="noStrike" kern="1200" baseline="0">
                <a:solidFill>
                  <a:schemeClr val="tx1">
                    <a:lumMod val="65000"/>
                    <a:lumOff val="35000"/>
                  </a:schemeClr>
                </a:solidFill>
                <a:latin typeface="+mn-lt"/>
                <a:ea typeface="+mn-ea"/>
                <a:cs typeface="+mn-cs"/>
              </a:defRPr>
            </a:pPr>
            <a:endParaRPr lang="ja-JP"/>
          </a:p>
        </c:txPr>
        <c:crossAx val="2023168351"/>
        <c:crosses val="autoZero"/>
        <c:auto val="1"/>
        <c:lblAlgn val="ctr"/>
        <c:lblOffset val="100"/>
        <c:noMultiLvlLbl val="0"/>
      </c:catAx>
      <c:valAx>
        <c:axId val="2023168351"/>
        <c:scaling>
          <c:orientation val="minMax"/>
          <c:max val="108"/>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r>
                  <a:rPr lang="ja-JP" altLang="en-US" sz="2000"/>
                  <a:t>付与されたタグ数</a:t>
                </a:r>
              </a:p>
            </c:rich>
          </c:tx>
          <c:overlay val="0"/>
          <c:spPr>
            <a:noFill/>
            <a:ln>
              <a:noFill/>
            </a:ln>
            <a:effectLst/>
          </c:spPr>
          <c:txPr>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400" b="0" i="0" u="none" strike="noStrike" kern="1200" baseline="0">
                <a:solidFill>
                  <a:schemeClr val="tx1">
                    <a:lumMod val="65000"/>
                    <a:lumOff val="35000"/>
                  </a:schemeClr>
                </a:solidFill>
                <a:latin typeface="+mn-lt"/>
                <a:ea typeface="+mn-ea"/>
                <a:cs typeface="+mn-cs"/>
              </a:defRPr>
            </a:pPr>
            <a:endParaRPr lang="ja-JP"/>
          </a:p>
        </c:txPr>
        <c:crossAx val="2022941343"/>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タグ→問題!$C$1</c:f>
              <c:strCache>
                <c:ptCount val="1"/>
                <c:pt idx="0">
                  <c:v>A問題</c:v>
                </c:pt>
              </c:strCache>
            </c:strRef>
          </c:tx>
          <c:spPr>
            <a:solidFill>
              <a:srgbClr val="002563"/>
            </a:solidFill>
            <a:ln>
              <a:noFill/>
            </a:ln>
            <a:effectLst/>
          </c:spPr>
          <c:invertIfNegative val="0"/>
          <c:cat>
            <c:strRef>
              <c:f>タグ→問題!$A$2:$A$9</c:f>
              <c:strCache>
                <c:ptCount val="8"/>
                <c:pt idx="0">
                  <c:v>再帰</c:v>
                </c:pt>
                <c:pt idx="1">
                  <c:v>動的計画法</c:v>
                </c:pt>
                <c:pt idx="2">
                  <c:v>分割統治法</c:v>
                </c:pt>
                <c:pt idx="3">
                  <c:v>探索</c:v>
                </c:pt>
                <c:pt idx="4">
                  <c:v>データ構造</c:v>
                </c:pt>
                <c:pt idx="5">
                  <c:v>ソート</c:v>
                </c:pt>
                <c:pt idx="6">
                  <c:v>グラフ</c:v>
                </c:pt>
                <c:pt idx="7">
                  <c:v>文字列照合</c:v>
                </c:pt>
              </c:strCache>
              <c:extLst/>
            </c:strRef>
          </c:cat>
          <c:val>
            <c:numRef>
              <c:f>タグ→問題!$C$2:$C$9</c:f>
              <c:numCache>
                <c:formatCode>General</c:formatCode>
                <c:ptCount val="8"/>
                <c:pt idx="0">
                  <c:v>1</c:v>
                </c:pt>
                <c:pt idx="1">
                  <c:v>0</c:v>
                </c:pt>
                <c:pt idx="2">
                  <c:v>0</c:v>
                </c:pt>
                <c:pt idx="3">
                  <c:v>3</c:v>
                </c:pt>
                <c:pt idx="4">
                  <c:v>1</c:v>
                </c:pt>
                <c:pt idx="5">
                  <c:v>5</c:v>
                </c:pt>
                <c:pt idx="6">
                  <c:v>0</c:v>
                </c:pt>
                <c:pt idx="7">
                  <c:v>31</c:v>
                </c:pt>
              </c:numCache>
            </c:numRef>
          </c:val>
          <c:extLst>
            <c:ext xmlns:c16="http://schemas.microsoft.com/office/drawing/2014/chart" uri="{C3380CC4-5D6E-409C-BE32-E72D297353CC}">
              <c16:uniqueId val="{00000000-E63D-4821-9017-1EA8DF86E7D1}"/>
            </c:ext>
          </c:extLst>
        </c:ser>
        <c:ser>
          <c:idx val="1"/>
          <c:order val="1"/>
          <c:tx>
            <c:strRef>
              <c:f>タグ→問題!$D$1</c:f>
              <c:strCache>
                <c:ptCount val="1"/>
                <c:pt idx="0">
                  <c:v>B問題</c:v>
                </c:pt>
              </c:strCache>
            </c:strRef>
          </c:tx>
          <c:spPr>
            <a:solidFill>
              <a:srgbClr val="60A26B"/>
            </a:solidFill>
            <a:ln>
              <a:noFill/>
            </a:ln>
            <a:effectLst/>
          </c:spPr>
          <c:invertIfNegative val="0"/>
          <c:cat>
            <c:strRef>
              <c:f>タグ→問題!$A$2:$A$9</c:f>
              <c:strCache>
                <c:ptCount val="8"/>
                <c:pt idx="0">
                  <c:v>再帰</c:v>
                </c:pt>
                <c:pt idx="1">
                  <c:v>動的計画法</c:v>
                </c:pt>
                <c:pt idx="2">
                  <c:v>分割統治法</c:v>
                </c:pt>
                <c:pt idx="3">
                  <c:v>探索</c:v>
                </c:pt>
                <c:pt idx="4">
                  <c:v>データ構造</c:v>
                </c:pt>
                <c:pt idx="5">
                  <c:v>ソート</c:v>
                </c:pt>
                <c:pt idx="6">
                  <c:v>グラフ</c:v>
                </c:pt>
                <c:pt idx="7">
                  <c:v>文字列照合</c:v>
                </c:pt>
              </c:strCache>
              <c:extLst/>
            </c:strRef>
          </c:cat>
          <c:val>
            <c:numRef>
              <c:f>タグ→問題!$D$2:$D$9</c:f>
              <c:numCache>
                <c:formatCode>General</c:formatCode>
                <c:ptCount val="8"/>
                <c:pt idx="0">
                  <c:v>0</c:v>
                </c:pt>
                <c:pt idx="1">
                  <c:v>2</c:v>
                </c:pt>
                <c:pt idx="2">
                  <c:v>0</c:v>
                </c:pt>
                <c:pt idx="3">
                  <c:v>12</c:v>
                </c:pt>
                <c:pt idx="4">
                  <c:v>6</c:v>
                </c:pt>
                <c:pt idx="5">
                  <c:v>8</c:v>
                </c:pt>
                <c:pt idx="6">
                  <c:v>5</c:v>
                </c:pt>
                <c:pt idx="7">
                  <c:v>31</c:v>
                </c:pt>
              </c:numCache>
            </c:numRef>
          </c:val>
          <c:extLst>
            <c:ext xmlns:c16="http://schemas.microsoft.com/office/drawing/2014/chart" uri="{C3380CC4-5D6E-409C-BE32-E72D297353CC}">
              <c16:uniqueId val="{00000001-E63D-4821-9017-1EA8DF86E7D1}"/>
            </c:ext>
          </c:extLst>
        </c:ser>
        <c:ser>
          <c:idx val="2"/>
          <c:order val="2"/>
          <c:tx>
            <c:strRef>
              <c:f>タグ→問題!$E$1</c:f>
              <c:strCache>
                <c:ptCount val="1"/>
                <c:pt idx="0">
                  <c:v>C問題</c:v>
                </c:pt>
              </c:strCache>
            </c:strRef>
          </c:tx>
          <c:spPr>
            <a:solidFill>
              <a:srgbClr val="F7D600"/>
            </a:solidFill>
            <a:ln>
              <a:noFill/>
            </a:ln>
            <a:effectLst/>
          </c:spPr>
          <c:invertIfNegative val="0"/>
          <c:cat>
            <c:strRef>
              <c:f>タグ→問題!$A$2:$A$9</c:f>
              <c:strCache>
                <c:ptCount val="8"/>
                <c:pt idx="0">
                  <c:v>再帰</c:v>
                </c:pt>
                <c:pt idx="1">
                  <c:v>動的計画法</c:v>
                </c:pt>
                <c:pt idx="2">
                  <c:v>分割統治法</c:v>
                </c:pt>
                <c:pt idx="3">
                  <c:v>探索</c:v>
                </c:pt>
                <c:pt idx="4">
                  <c:v>データ構造</c:v>
                </c:pt>
                <c:pt idx="5">
                  <c:v>ソート</c:v>
                </c:pt>
                <c:pt idx="6">
                  <c:v>グラフ</c:v>
                </c:pt>
                <c:pt idx="7">
                  <c:v>文字列照合</c:v>
                </c:pt>
              </c:strCache>
              <c:extLst/>
            </c:strRef>
          </c:cat>
          <c:val>
            <c:numRef>
              <c:f>タグ→問題!$E$2:$E$9</c:f>
              <c:numCache>
                <c:formatCode>General</c:formatCode>
                <c:ptCount val="8"/>
                <c:pt idx="0">
                  <c:v>3</c:v>
                </c:pt>
                <c:pt idx="1">
                  <c:v>7</c:v>
                </c:pt>
                <c:pt idx="2">
                  <c:v>0</c:v>
                </c:pt>
                <c:pt idx="3">
                  <c:v>34</c:v>
                </c:pt>
                <c:pt idx="4">
                  <c:v>12</c:v>
                </c:pt>
                <c:pt idx="5">
                  <c:v>19</c:v>
                </c:pt>
                <c:pt idx="6">
                  <c:v>3</c:v>
                </c:pt>
                <c:pt idx="7">
                  <c:v>24</c:v>
                </c:pt>
              </c:numCache>
            </c:numRef>
          </c:val>
          <c:extLst>
            <c:ext xmlns:c16="http://schemas.microsoft.com/office/drawing/2014/chart" uri="{C3380CC4-5D6E-409C-BE32-E72D297353CC}">
              <c16:uniqueId val="{00000002-E63D-4821-9017-1EA8DF86E7D1}"/>
            </c:ext>
          </c:extLst>
        </c:ser>
        <c:dLbls>
          <c:showLegendKey val="0"/>
          <c:showVal val="0"/>
          <c:showCatName val="0"/>
          <c:showSerName val="0"/>
          <c:showPercent val="0"/>
          <c:showBubbleSize val="0"/>
        </c:dLbls>
        <c:gapWidth val="150"/>
        <c:axId val="1894632719"/>
        <c:axId val="1791610287"/>
      </c:barChart>
      <c:catAx>
        <c:axId val="18946327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crossAx val="1791610287"/>
        <c:crosses val="autoZero"/>
        <c:auto val="1"/>
        <c:lblAlgn val="ctr"/>
        <c:lblOffset val="100"/>
        <c:noMultiLvlLbl val="0"/>
      </c:catAx>
      <c:valAx>
        <c:axId val="1791610287"/>
        <c:scaling>
          <c:orientation val="minMax"/>
          <c:max val="108"/>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r>
                  <a:rPr lang="ja-JP" altLang="en-US" sz="2000"/>
                  <a:t>付与された問題数</a:t>
                </a:r>
              </a:p>
            </c:rich>
          </c:tx>
          <c:overlay val="0"/>
          <c:spPr>
            <a:noFill/>
            <a:ln>
              <a:noFill/>
            </a:ln>
            <a:effectLst/>
          </c:spPr>
          <c:txPr>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crossAx val="1894632719"/>
        <c:crosses val="autoZero"/>
        <c:crossBetween val="between"/>
      </c:valAx>
      <c:spPr>
        <a:noFill/>
        <a:ln>
          <a:noFill/>
        </a:ln>
        <a:effectLst/>
      </c:spPr>
    </c:plotArea>
    <c:legend>
      <c:legendPos val="t"/>
      <c:overlay val="1"/>
      <c:spPr>
        <a:no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タグ→問題!$C$1</c:f>
              <c:strCache>
                <c:ptCount val="1"/>
                <c:pt idx="0">
                  <c:v>A問題</c:v>
                </c:pt>
              </c:strCache>
            </c:strRef>
          </c:tx>
          <c:spPr>
            <a:solidFill>
              <a:srgbClr val="002563"/>
            </a:solidFill>
            <a:ln>
              <a:noFill/>
            </a:ln>
            <a:effectLst/>
          </c:spPr>
          <c:invertIfNegative val="0"/>
          <c:cat>
            <c:strRef>
              <c:f>タグ→問題!$A$10:$A$16</c:f>
              <c:strCache>
                <c:ptCount val="7"/>
                <c:pt idx="0">
                  <c:v>条件分岐</c:v>
                </c:pt>
                <c:pt idx="1">
                  <c:v>ループ</c:v>
                </c:pt>
                <c:pt idx="2">
                  <c:v>構造体</c:v>
                </c:pt>
                <c:pt idx="3">
                  <c:v>ポインタ</c:v>
                </c:pt>
                <c:pt idx="4">
                  <c:v>配列</c:v>
                </c:pt>
                <c:pt idx="5">
                  <c:v>関数</c:v>
                </c:pt>
                <c:pt idx="6">
                  <c:v>メモリ</c:v>
                </c:pt>
              </c:strCache>
              <c:extLst/>
            </c:strRef>
          </c:cat>
          <c:val>
            <c:numRef>
              <c:f>タグ→問題!$C$10:$C$16</c:f>
              <c:numCache>
                <c:formatCode>General</c:formatCode>
                <c:ptCount val="7"/>
                <c:pt idx="0">
                  <c:v>71</c:v>
                </c:pt>
                <c:pt idx="1">
                  <c:v>26</c:v>
                </c:pt>
                <c:pt idx="2">
                  <c:v>0</c:v>
                </c:pt>
                <c:pt idx="3">
                  <c:v>0</c:v>
                </c:pt>
                <c:pt idx="4">
                  <c:v>28</c:v>
                </c:pt>
                <c:pt idx="5">
                  <c:v>1</c:v>
                </c:pt>
                <c:pt idx="6">
                  <c:v>0</c:v>
                </c:pt>
              </c:numCache>
            </c:numRef>
          </c:val>
          <c:extLst>
            <c:ext xmlns:c16="http://schemas.microsoft.com/office/drawing/2014/chart" uri="{C3380CC4-5D6E-409C-BE32-E72D297353CC}">
              <c16:uniqueId val="{00000000-972D-4650-B1F6-EB9623015CB7}"/>
            </c:ext>
          </c:extLst>
        </c:ser>
        <c:ser>
          <c:idx val="1"/>
          <c:order val="1"/>
          <c:tx>
            <c:strRef>
              <c:f>タグ→問題!$D$1</c:f>
              <c:strCache>
                <c:ptCount val="1"/>
                <c:pt idx="0">
                  <c:v>B問題</c:v>
                </c:pt>
              </c:strCache>
            </c:strRef>
          </c:tx>
          <c:spPr>
            <a:solidFill>
              <a:srgbClr val="60A26B"/>
            </a:solidFill>
            <a:ln>
              <a:noFill/>
            </a:ln>
            <a:effectLst/>
          </c:spPr>
          <c:invertIfNegative val="0"/>
          <c:cat>
            <c:strRef>
              <c:f>タグ→問題!$A$10:$A$16</c:f>
              <c:strCache>
                <c:ptCount val="7"/>
                <c:pt idx="0">
                  <c:v>条件分岐</c:v>
                </c:pt>
                <c:pt idx="1">
                  <c:v>ループ</c:v>
                </c:pt>
                <c:pt idx="2">
                  <c:v>構造体</c:v>
                </c:pt>
                <c:pt idx="3">
                  <c:v>ポインタ</c:v>
                </c:pt>
                <c:pt idx="4">
                  <c:v>配列</c:v>
                </c:pt>
                <c:pt idx="5">
                  <c:v>関数</c:v>
                </c:pt>
                <c:pt idx="6">
                  <c:v>メモリ</c:v>
                </c:pt>
              </c:strCache>
              <c:extLst/>
            </c:strRef>
          </c:cat>
          <c:val>
            <c:numRef>
              <c:f>タグ→問題!$D$10:$D$16</c:f>
              <c:numCache>
                <c:formatCode>General</c:formatCode>
                <c:ptCount val="7"/>
                <c:pt idx="0">
                  <c:v>92</c:v>
                </c:pt>
                <c:pt idx="1">
                  <c:v>98</c:v>
                </c:pt>
                <c:pt idx="2">
                  <c:v>2</c:v>
                </c:pt>
                <c:pt idx="3">
                  <c:v>1</c:v>
                </c:pt>
                <c:pt idx="4">
                  <c:v>83</c:v>
                </c:pt>
                <c:pt idx="5">
                  <c:v>1</c:v>
                </c:pt>
                <c:pt idx="6">
                  <c:v>1</c:v>
                </c:pt>
              </c:numCache>
            </c:numRef>
          </c:val>
          <c:extLst>
            <c:ext xmlns:c16="http://schemas.microsoft.com/office/drawing/2014/chart" uri="{C3380CC4-5D6E-409C-BE32-E72D297353CC}">
              <c16:uniqueId val="{00000001-972D-4650-B1F6-EB9623015CB7}"/>
            </c:ext>
          </c:extLst>
        </c:ser>
        <c:ser>
          <c:idx val="2"/>
          <c:order val="2"/>
          <c:tx>
            <c:strRef>
              <c:f>タグ→問題!$E$1</c:f>
              <c:strCache>
                <c:ptCount val="1"/>
                <c:pt idx="0">
                  <c:v>C問題</c:v>
                </c:pt>
              </c:strCache>
            </c:strRef>
          </c:tx>
          <c:spPr>
            <a:solidFill>
              <a:srgbClr val="F7D600"/>
            </a:solidFill>
            <a:ln>
              <a:noFill/>
            </a:ln>
            <a:effectLst/>
          </c:spPr>
          <c:invertIfNegative val="0"/>
          <c:cat>
            <c:strRef>
              <c:f>タグ→問題!$A$10:$A$16</c:f>
              <c:strCache>
                <c:ptCount val="7"/>
                <c:pt idx="0">
                  <c:v>条件分岐</c:v>
                </c:pt>
                <c:pt idx="1">
                  <c:v>ループ</c:v>
                </c:pt>
                <c:pt idx="2">
                  <c:v>構造体</c:v>
                </c:pt>
                <c:pt idx="3">
                  <c:v>ポインタ</c:v>
                </c:pt>
                <c:pt idx="4">
                  <c:v>配列</c:v>
                </c:pt>
                <c:pt idx="5">
                  <c:v>関数</c:v>
                </c:pt>
                <c:pt idx="6">
                  <c:v>メモリ</c:v>
                </c:pt>
              </c:strCache>
              <c:extLst/>
            </c:strRef>
          </c:cat>
          <c:val>
            <c:numRef>
              <c:f>タグ→問題!$E$10:$E$16</c:f>
              <c:numCache>
                <c:formatCode>General</c:formatCode>
                <c:ptCount val="7"/>
                <c:pt idx="0">
                  <c:v>97</c:v>
                </c:pt>
                <c:pt idx="1">
                  <c:v>102</c:v>
                </c:pt>
                <c:pt idx="2">
                  <c:v>11</c:v>
                </c:pt>
                <c:pt idx="3">
                  <c:v>3</c:v>
                </c:pt>
                <c:pt idx="4">
                  <c:v>92</c:v>
                </c:pt>
                <c:pt idx="5">
                  <c:v>26</c:v>
                </c:pt>
                <c:pt idx="6">
                  <c:v>1</c:v>
                </c:pt>
              </c:numCache>
            </c:numRef>
          </c:val>
          <c:extLst>
            <c:ext xmlns:c16="http://schemas.microsoft.com/office/drawing/2014/chart" uri="{C3380CC4-5D6E-409C-BE32-E72D297353CC}">
              <c16:uniqueId val="{00000002-972D-4650-B1F6-EB9623015CB7}"/>
            </c:ext>
          </c:extLst>
        </c:ser>
        <c:dLbls>
          <c:showLegendKey val="0"/>
          <c:showVal val="0"/>
          <c:showCatName val="0"/>
          <c:showSerName val="0"/>
          <c:showPercent val="0"/>
          <c:showBubbleSize val="0"/>
        </c:dLbls>
        <c:gapWidth val="150"/>
        <c:axId val="1894632719"/>
        <c:axId val="1791610287"/>
      </c:barChart>
      <c:catAx>
        <c:axId val="18946327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crossAx val="1791610287"/>
        <c:crosses val="autoZero"/>
        <c:auto val="1"/>
        <c:lblAlgn val="ctr"/>
        <c:lblOffset val="100"/>
        <c:noMultiLvlLbl val="0"/>
      </c:catAx>
      <c:valAx>
        <c:axId val="1791610287"/>
        <c:scaling>
          <c:orientation val="minMax"/>
          <c:max val="108"/>
          <c:min val="0"/>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8946327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タグ→問題!$C$1</c:f>
              <c:strCache>
                <c:ptCount val="1"/>
                <c:pt idx="0">
                  <c:v>A問題</c:v>
                </c:pt>
              </c:strCache>
            </c:strRef>
          </c:tx>
          <c:spPr>
            <a:solidFill>
              <a:srgbClr val="002563"/>
            </a:solidFill>
            <a:ln>
              <a:noFill/>
            </a:ln>
            <a:effectLst/>
          </c:spPr>
          <c:invertIfNegative val="0"/>
          <c:cat>
            <c:strRef>
              <c:f>タグ→問題!$A$2:$A$9</c:f>
              <c:strCache>
                <c:ptCount val="8"/>
                <c:pt idx="0">
                  <c:v>再帰</c:v>
                </c:pt>
                <c:pt idx="1">
                  <c:v>動的計画法</c:v>
                </c:pt>
                <c:pt idx="2">
                  <c:v>分割統治法</c:v>
                </c:pt>
                <c:pt idx="3">
                  <c:v>探索</c:v>
                </c:pt>
                <c:pt idx="4">
                  <c:v>データ構造</c:v>
                </c:pt>
                <c:pt idx="5">
                  <c:v>ソート</c:v>
                </c:pt>
                <c:pt idx="6">
                  <c:v>グラフ</c:v>
                </c:pt>
                <c:pt idx="7">
                  <c:v>文字列照合</c:v>
                </c:pt>
              </c:strCache>
              <c:extLst/>
            </c:strRef>
          </c:cat>
          <c:val>
            <c:numRef>
              <c:f>タグ→問題!$C$2:$C$9</c:f>
              <c:numCache>
                <c:formatCode>General</c:formatCode>
                <c:ptCount val="8"/>
                <c:pt idx="0">
                  <c:v>1</c:v>
                </c:pt>
                <c:pt idx="1">
                  <c:v>0</c:v>
                </c:pt>
                <c:pt idx="2">
                  <c:v>0</c:v>
                </c:pt>
                <c:pt idx="3">
                  <c:v>3</c:v>
                </c:pt>
                <c:pt idx="4">
                  <c:v>1</c:v>
                </c:pt>
                <c:pt idx="5">
                  <c:v>5</c:v>
                </c:pt>
                <c:pt idx="6">
                  <c:v>0</c:v>
                </c:pt>
                <c:pt idx="7">
                  <c:v>31</c:v>
                </c:pt>
              </c:numCache>
            </c:numRef>
          </c:val>
          <c:extLst>
            <c:ext xmlns:c16="http://schemas.microsoft.com/office/drawing/2014/chart" uri="{C3380CC4-5D6E-409C-BE32-E72D297353CC}">
              <c16:uniqueId val="{00000000-E63D-4821-9017-1EA8DF86E7D1}"/>
            </c:ext>
          </c:extLst>
        </c:ser>
        <c:ser>
          <c:idx val="1"/>
          <c:order val="1"/>
          <c:tx>
            <c:strRef>
              <c:f>タグ→問題!$D$1</c:f>
              <c:strCache>
                <c:ptCount val="1"/>
                <c:pt idx="0">
                  <c:v>B問題</c:v>
                </c:pt>
              </c:strCache>
            </c:strRef>
          </c:tx>
          <c:spPr>
            <a:solidFill>
              <a:srgbClr val="60A26B"/>
            </a:solidFill>
            <a:ln>
              <a:noFill/>
            </a:ln>
            <a:effectLst/>
          </c:spPr>
          <c:invertIfNegative val="0"/>
          <c:cat>
            <c:strRef>
              <c:f>タグ→問題!$A$2:$A$9</c:f>
              <c:strCache>
                <c:ptCount val="8"/>
                <c:pt idx="0">
                  <c:v>再帰</c:v>
                </c:pt>
                <c:pt idx="1">
                  <c:v>動的計画法</c:v>
                </c:pt>
                <c:pt idx="2">
                  <c:v>分割統治法</c:v>
                </c:pt>
                <c:pt idx="3">
                  <c:v>探索</c:v>
                </c:pt>
                <c:pt idx="4">
                  <c:v>データ構造</c:v>
                </c:pt>
                <c:pt idx="5">
                  <c:v>ソート</c:v>
                </c:pt>
                <c:pt idx="6">
                  <c:v>グラフ</c:v>
                </c:pt>
                <c:pt idx="7">
                  <c:v>文字列照合</c:v>
                </c:pt>
              </c:strCache>
              <c:extLst/>
            </c:strRef>
          </c:cat>
          <c:val>
            <c:numRef>
              <c:f>タグ→問題!$D$2:$D$9</c:f>
              <c:numCache>
                <c:formatCode>General</c:formatCode>
                <c:ptCount val="8"/>
                <c:pt idx="0">
                  <c:v>0</c:v>
                </c:pt>
                <c:pt idx="1">
                  <c:v>2</c:v>
                </c:pt>
                <c:pt idx="2">
                  <c:v>0</c:v>
                </c:pt>
                <c:pt idx="3">
                  <c:v>12</c:v>
                </c:pt>
                <c:pt idx="4">
                  <c:v>6</c:v>
                </c:pt>
                <c:pt idx="5">
                  <c:v>8</c:v>
                </c:pt>
                <c:pt idx="6">
                  <c:v>5</c:v>
                </c:pt>
                <c:pt idx="7">
                  <c:v>31</c:v>
                </c:pt>
              </c:numCache>
            </c:numRef>
          </c:val>
          <c:extLst>
            <c:ext xmlns:c16="http://schemas.microsoft.com/office/drawing/2014/chart" uri="{C3380CC4-5D6E-409C-BE32-E72D297353CC}">
              <c16:uniqueId val="{00000001-E63D-4821-9017-1EA8DF86E7D1}"/>
            </c:ext>
          </c:extLst>
        </c:ser>
        <c:ser>
          <c:idx val="2"/>
          <c:order val="2"/>
          <c:tx>
            <c:strRef>
              <c:f>タグ→問題!$E$1</c:f>
              <c:strCache>
                <c:ptCount val="1"/>
                <c:pt idx="0">
                  <c:v>C問題</c:v>
                </c:pt>
              </c:strCache>
            </c:strRef>
          </c:tx>
          <c:spPr>
            <a:solidFill>
              <a:srgbClr val="F7D600"/>
            </a:solidFill>
            <a:ln>
              <a:noFill/>
            </a:ln>
            <a:effectLst/>
          </c:spPr>
          <c:invertIfNegative val="0"/>
          <c:cat>
            <c:strRef>
              <c:f>タグ→問題!$A$2:$A$9</c:f>
              <c:strCache>
                <c:ptCount val="8"/>
                <c:pt idx="0">
                  <c:v>再帰</c:v>
                </c:pt>
                <c:pt idx="1">
                  <c:v>動的計画法</c:v>
                </c:pt>
                <c:pt idx="2">
                  <c:v>分割統治法</c:v>
                </c:pt>
                <c:pt idx="3">
                  <c:v>探索</c:v>
                </c:pt>
                <c:pt idx="4">
                  <c:v>データ構造</c:v>
                </c:pt>
                <c:pt idx="5">
                  <c:v>ソート</c:v>
                </c:pt>
                <c:pt idx="6">
                  <c:v>グラフ</c:v>
                </c:pt>
                <c:pt idx="7">
                  <c:v>文字列照合</c:v>
                </c:pt>
              </c:strCache>
              <c:extLst/>
            </c:strRef>
          </c:cat>
          <c:val>
            <c:numRef>
              <c:f>タグ→問題!$E$2:$E$9</c:f>
              <c:numCache>
                <c:formatCode>General</c:formatCode>
                <c:ptCount val="8"/>
                <c:pt idx="0">
                  <c:v>3</c:v>
                </c:pt>
                <c:pt idx="1">
                  <c:v>7</c:v>
                </c:pt>
                <c:pt idx="2">
                  <c:v>0</c:v>
                </c:pt>
                <c:pt idx="3">
                  <c:v>34</c:v>
                </c:pt>
                <c:pt idx="4">
                  <c:v>12</c:v>
                </c:pt>
                <c:pt idx="5">
                  <c:v>19</c:v>
                </c:pt>
                <c:pt idx="6">
                  <c:v>3</c:v>
                </c:pt>
                <c:pt idx="7">
                  <c:v>24</c:v>
                </c:pt>
              </c:numCache>
            </c:numRef>
          </c:val>
          <c:extLst>
            <c:ext xmlns:c16="http://schemas.microsoft.com/office/drawing/2014/chart" uri="{C3380CC4-5D6E-409C-BE32-E72D297353CC}">
              <c16:uniqueId val="{00000002-E63D-4821-9017-1EA8DF86E7D1}"/>
            </c:ext>
          </c:extLst>
        </c:ser>
        <c:dLbls>
          <c:showLegendKey val="0"/>
          <c:showVal val="0"/>
          <c:showCatName val="0"/>
          <c:showSerName val="0"/>
          <c:showPercent val="0"/>
          <c:showBubbleSize val="0"/>
        </c:dLbls>
        <c:gapWidth val="150"/>
        <c:axId val="1894632719"/>
        <c:axId val="1791610287"/>
      </c:barChart>
      <c:catAx>
        <c:axId val="18946327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crossAx val="1791610287"/>
        <c:crosses val="autoZero"/>
        <c:auto val="1"/>
        <c:lblAlgn val="ctr"/>
        <c:lblOffset val="100"/>
        <c:noMultiLvlLbl val="0"/>
      </c:catAx>
      <c:valAx>
        <c:axId val="1791610287"/>
        <c:scaling>
          <c:orientation val="minMax"/>
          <c:max val="108"/>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r>
                  <a:rPr lang="ja-JP" altLang="en-US" sz="2000"/>
                  <a:t>付与された問題数</a:t>
                </a:r>
              </a:p>
            </c:rich>
          </c:tx>
          <c:overlay val="0"/>
          <c:spPr>
            <a:noFill/>
            <a:ln>
              <a:noFill/>
            </a:ln>
            <a:effectLst/>
          </c:spPr>
          <c:txPr>
            <a:bodyPr rot="0" spcFirstLastPara="1" vertOverflow="ellipsis" vert="eaVert" wrap="square" anchor="ctr" anchorCtr="1"/>
            <a:lstStyle/>
            <a:p>
              <a:pPr>
                <a:defRPr lang="ja-JP" sz="20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crossAx val="1894632719"/>
        <c:crosses val="autoZero"/>
        <c:crossBetween val="between"/>
      </c:valAx>
      <c:spPr>
        <a:noFill/>
        <a:ln>
          <a:noFill/>
        </a:ln>
        <a:effectLst/>
      </c:spPr>
    </c:plotArea>
    <c:legend>
      <c:legendPos val="t"/>
      <c:overlay val="1"/>
      <c:spPr>
        <a:no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タグ→問題!$C$1</c:f>
              <c:strCache>
                <c:ptCount val="1"/>
                <c:pt idx="0">
                  <c:v>A問題</c:v>
                </c:pt>
              </c:strCache>
            </c:strRef>
          </c:tx>
          <c:spPr>
            <a:solidFill>
              <a:srgbClr val="002563"/>
            </a:solidFill>
            <a:ln>
              <a:noFill/>
            </a:ln>
            <a:effectLst/>
          </c:spPr>
          <c:invertIfNegative val="0"/>
          <c:cat>
            <c:strRef>
              <c:f>タグ→問題!$A$10:$A$16</c:f>
              <c:strCache>
                <c:ptCount val="7"/>
                <c:pt idx="0">
                  <c:v>条件分岐</c:v>
                </c:pt>
                <c:pt idx="1">
                  <c:v>ループ</c:v>
                </c:pt>
                <c:pt idx="2">
                  <c:v>構造体</c:v>
                </c:pt>
                <c:pt idx="3">
                  <c:v>ポインタ</c:v>
                </c:pt>
                <c:pt idx="4">
                  <c:v>配列</c:v>
                </c:pt>
                <c:pt idx="5">
                  <c:v>関数</c:v>
                </c:pt>
                <c:pt idx="6">
                  <c:v>メモリ</c:v>
                </c:pt>
              </c:strCache>
              <c:extLst/>
            </c:strRef>
          </c:cat>
          <c:val>
            <c:numRef>
              <c:f>タグ→問題!$C$10:$C$16</c:f>
              <c:numCache>
                <c:formatCode>General</c:formatCode>
                <c:ptCount val="7"/>
                <c:pt idx="0">
                  <c:v>71</c:v>
                </c:pt>
                <c:pt idx="1">
                  <c:v>26</c:v>
                </c:pt>
                <c:pt idx="2">
                  <c:v>0</c:v>
                </c:pt>
                <c:pt idx="3">
                  <c:v>0</c:v>
                </c:pt>
                <c:pt idx="4">
                  <c:v>28</c:v>
                </c:pt>
                <c:pt idx="5">
                  <c:v>1</c:v>
                </c:pt>
                <c:pt idx="6">
                  <c:v>0</c:v>
                </c:pt>
              </c:numCache>
            </c:numRef>
          </c:val>
          <c:extLst>
            <c:ext xmlns:c16="http://schemas.microsoft.com/office/drawing/2014/chart" uri="{C3380CC4-5D6E-409C-BE32-E72D297353CC}">
              <c16:uniqueId val="{00000000-972D-4650-B1F6-EB9623015CB7}"/>
            </c:ext>
          </c:extLst>
        </c:ser>
        <c:ser>
          <c:idx val="1"/>
          <c:order val="1"/>
          <c:tx>
            <c:strRef>
              <c:f>タグ→問題!$D$1</c:f>
              <c:strCache>
                <c:ptCount val="1"/>
                <c:pt idx="0">
                  <c:v>B問題</c:v>
                </c:pt>
              </c:strCache>
            </c:strRef>
          </c:tx>
          <c:spPr>
            <a:solidFill>
              <a:srgbClr val="60A26B"/>
            </a:solidFill>
            <a:ln>
              <a:noFill/>
            </a:ln>
            <a:effectLst/>
          </c:spPr>
          <c:invertIfNegative val="0"/>
          <c:cat>
            <c:strRef>
              <c:f>タグ→問題!$A$10:$A$16</c:f>
              <c:strCache>
                <c:ptCount val="7"/>
                <c:pt idx="0">
                  <c:v>条件分岐</c:v>
                </c:pt>
                <c:pt idx="1">
                  <c:v>ループ</c:v>
                </c:pt>
                <c:pt idx="2">
                  <c:v>構造体</c:v>
                </c:pt>
                <c:pt idx="3">
                  <c:v>ポインタ</c:v>
                </c:pt>
                <c:pt idx="4">
                  <c:v>配列</c:v>
                </c:pt>
                <c:pt idx="5">
                  <c:v>関数</c:v>
                </c:pt>
                <c:pt idx="6">
                  <c:v>メモリ</c:v>
                </c:pt>
              </c:strCache>
              <c:extLst/>
            </c:strRef>
          </c:cat>
          <c:val>
            <c:numRef>
              <c:f>タグ→問題!$D$10:$D$16</c:f>
              <c:numCache>
                <c:formatCode>General</c:formatCode>
                <c:ptCount val="7"/>
                <c:pt idx="0">
                  <c:v>92</c:v>
                </c:pt>
                <c:pt idx="1">
                  <c:v>98</c:v>
                </c:pt>
                <c:pt idx="2">
                  <c:v>2</c:v>
                </c:pt>
                <c:pt idx="3">
                  <c:v>1</c:v>
                </c:pt>
                <c:pt idx="4">
                  <c:v>83</c:v>
                </c:pt>
                <c:pt idx="5">
                  <c:v>1</c:v>
                </c:pt>
                <c:pt idx="6">
                  <c:v>1</c:v>
                </c:pt>
              </c:numCache>
            </c:numRef>
          </c:val>
          <c:extLst>
            <c:ext xmlns:c16="http://schemas.microsoft.com/office/drawing/2014/chart" uri="{C3380CC4-5D6E-409C-BE32-E72D297353CC}">
              <c16:uniqueId val="{00000001-972D-4650-B1F6-EB9623015CB7}"/>
            </c:ext>
          </c:extLst>
        </c:ser>
        <c:ser>
          <c:idx val="2"/>
          <c:order val="2"/>
          <c:tx>
            <c:strRef>
              <c:f>タグ→問題!$E$1</c:f>
              <c:strCache>
                <c:ptCount val="1"/>
                <c:pt idx="0">
                  <c:v>C問題</c:v>
                </c:pt>
              </c:strCache>
            </c:strRef>
          </c:tx>
          <c:spPr>
            <a:solidFill>
              <a:srgbClr val="F7D600"/>
            </a:solidFill>
            <a:ln>
              <a:noFill/>
            </a:ln>
            <a:effectLst/>
          </c:spPr>
          <c:invertIfNegative val="0"/>
          <c:cat>
            <c:strRef>
              <c:f>タグ→問題!$A$10:$A$16</c:f>
              <c:strCache>
                <c:ptCount val="7"/>
                <c:pt idx="0">
                  <c:v>条件分岐</c:v>
                </c:pt>
                <c:pt idx="1">
                  <c:v>ループ</c:v>
                </c:pt>
                <c:pt idx="2">
                  <c:v>構造体</c:v>
                </c:pt>
                <c:pt idx="3">
                  <c:v>ポインタ</c:v>
                </c:pt>
                <c:pt idx="4">
                  <c:v>配列</c:v>
                </c:pt>
                <c:pt idx="5">
                  <c:v>関数</c:v>
                </c:pt>
                <c:pt idx="6">
                  <c:v>メモリ</c:v>
                </c:pt>
              </c:strCache>
              <c:extLst/>
            </c:strRef>
          </c:cat>
          <c:val>
            <c:numRef>
              <c:f>タグ→問題!$E$10:$E$16</c:f>
              <c:numCache>
                <c:formatCode>General</c:formatCode>
                <c:ptCount val="7"/>
                <c:pt idx="0">
                  <c:v>97</c:v>
                </c:pt>
                <c:pt idx="1">
                  <c:v>102</c:v>
                </c:pt>
                <c:pt idx="2">
                  <c:v>11</c:v>
                </c:pt>
                <c:pt idx="3">
                  <c:v>3</c:v>
                </c:pt>
                <c:pt idx="4">
                  <c:v>92</c:v>
                </c:pt>
                <c:pt idx="5">
                  <c:v>26</c:v>
                </c:pt>
                <c:pt idx="6">
                  <c:v>1</c:v>
                </c:pt>
              </c:numCache>
            </c:numRef>
          </c:val>
          <c:extLst>
            <c:ext xmlns:c16="http://schemas.microsoft.com/office/drawing/2014/chart" uri="{C3380CC4-5D6E-409C-BE32-E72D297353CC}">
              <c16:uniqueId val="{00000002-972D-4650-B1F6-EB9623015CB7}"/>
            </c:ext>
          </c:extLst>
        </c:ser>
        <c:dLbls>
          <c:showLegendKey val="0"/>
          <c:showVal val="0"/>
          <c:showCatName val="0"/>
          <c:showSerName val="0"/>
          <c:showPercent val="0"/>
          <c:showBubbleSize val="0"/>
        </c:dLbls>
        <c:gapWidth val="150"/>
        <c:axId val="1894632719"/>
        <c:axId val="1791610287"/>
      </c:barChart>
      <c:catAx>
        <c:axId val="18946327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crossAx val="1791610287"/>
        <c:crosses val="autoZero"/>
        <c:auto val="1"/>
        <c:lblAlgn val="ctr"/>
        <c:lblOffset val="100"/>
        <c:noMultiLvlLbl val="0"/>
      </c:catAx>
      <c:valAx>
        <c:axId val="1791610287"/>
        <c:scaling>
          <c:orientation val="minMax"/>
          <c:max val="108"/>
          <c:min val="0"/>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8946327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7"/>
          <c:order val="0"/>
          <c:tx>
            <c:strRef>
              <c:f>問題→タグ!$I$1</c:f>
              <c:strCache>
                <c:ptCount val="1"/>
                <c:pt idx="0">
                  <c:v>文字列照合</c:v>
                </c:pt>
              </c:strCache>
            </c:strRef>
          </c:tx>
          <c:spPr>
            <a:solidFill>
              <a:srgbClr val="F4D002"/>
            </a:solidFill>
            <a:ln>
              <a:noFill/>
            </a:ln>
            <a:effectLst/>
          </c:spPr>
          <c:invertIfNegative val="0"/>
          <c:cat>
            <c:strRef>
              <c:f>問題→タグ!$A$3:$A$5</c:f>
              <c:strCache>
                <c:ptCount val="3"/>
                <c:pt idx="0">
                  <c:v>A問題</c:v>
                </c:pt>
                <c:pt idx="1">
                  <c:v>B問題</c:v>
                </c:pt>
                <c:pt idx="2">
                  <c:v>C問題</c:v>
                </c:pt>
              </c:strCache>
            </c:strRef>
          </c:cat>
          <c:val>
            <c:numRef>
              <c:f>問題→タグ!$I$3:$I$5</c:f>
              <c:numCache>
                <c:formatCode>General</c:formatCode>
                <c:ptCount val="3"/>
                <c:pt idx="0">
                  <c:v>31</c:v>
                </c:pt>
                <c:pt idx="1">
                  <c:v>31</c:v>
                </c:pt>
                <c:pt idx="2">
                  <c:v>24</c:v>
                </c:pt>
              </c:numCache>
            </c:numRef>
          </c:val>
          <c:extLst>
            <c:ext xmlns:c16="http://schemas.microsoft.com/office/drawing/2014/chart" uri="{C3380CC4-5D6E-409C-BE32-E72D297353CC}">
              <c16:uniqueId val="{00000000-C0BE-BE48-A152-2077A793900B}"/>
            </c:ext>
          </c:extLst>
        </c:ser>
        <c:ser>
          <c:idx val="6"/>
          <c:order val="1"/>
          <c:tx>
            <c:strRef>
              <c:f>問題→タグ!$H$1</c:f>
              <c:strCache>
                <c:ptCount val="1"/>
                <c:pt idx="0">
                  <c:v>グラフ</c:v>
                </c:pt>
              </c:strCache>
            </c:strRef>
          </c:tx>
          <c:spPr>
            <a:solidFill>
              <a:srgbClr val="FFFF51"/>
            </a:solidFill>
            <a:ln>
              <a:noFill/>
            </a:ln>
            <a:effectLst/>
          </c:spPr>
          <c:invertIfNegative val="0"/>
          <c:cat>
            <c:strRef>
              <c:f>問題→タグ!$A$3:$A$5</c:f>
              <c:strCache>
                <c:ptCount val="3"/>
                <c:pt idx="0">
                  <c:v>A問題</c:v>
                </c:pt>
                <c:pt idx="1">
                  <c:v>B問題</c:v>
                </c:pt>
                <c:pt idx="2">
                  <c:v>C問題</c:v>
                </c:pt>
              </c:strCache>
            </c:strRef>
          </c:cat>
          <c:val>
            <c:numRef>
              <c:f>問題→タグ!$H$3:$H$5</c:f>
              <c:numCache>
                <c:formatCode>General</c:formatCode>
                <c:ptCount val="3"/>
                <c:pt idx="0">
                  <c:v>0</c:v>
                </c:pt>
                <c:pt idx="1">
                  <c:v>5</c:v>
                </c:pt>
                <c:pt idx="2">
                  <c:v>3</c:v>
                </c:pt>
              </c:numCache>
            </c:numRef>
          </c:val>
          <c:extLst>
            <c:ext xmlns:c16="http://schemas.microsoft.com/office/drawing/2014/chart" uri="{C3380CC4-5D6E-409C-BE32-E72D297353CC}">
              <c16:uniqueId val="{00000001-C0BE-BE48-A152-2077A793900B}"/>
            </c:ext>
          </c:extLst>
        </c:ser>
        <c:ser>
          <c:idx val="5"/>
          <c:order val="2"/>
          <c:tx>
            <c:strRef>
              <c:f>問題→タグ!$G$1</c:f>
              <c:strCache>
                <c:ptCount val="1"/>
                <c:pt idx="0">
                  <c:v>ソート</c:v>
                </c:pt>
              </c:strCache>
            </c:strRef>
          </c:tx>
          <c:spPr>
            <a:solidFill>
              <a:srgbClr val="80C686"/>
            </a:solidFill>
            <a:ln>
              <a:noFill/>
            </a:ln>
            <a:effectLst/>
          </c:spPr>
          <c:invertIfNegative val="0"/>
          <c:cat>
            <c:strRef>
              <c:f>問題→タグ!$A$3:$A$5</c:f>
              <c:strCache>
                <c:ptCount val="3"/>
                <c:pt idx="0">
                  <c:v>A問題</c:v>
                </c:pt>
                <c:pt idx="1">
                  <c:v>B問題</c:v>
                </c:pt>
                <c:pt idx="2">
                  <c:v>C問題</c:v>
                </c:pt>
              </c:strCache>
            </c:strRef>
          </c:cat>
          <c:val>
            <c:numRef>
              <c:f>問題→タグ!$G$3:$G$5</c:f>
              <c:numCache>
                <c:formatCode>General</c:formatCode>
                <c:ptCount val="3"/>
                <c:pt idx="0">
                  <c:v>5</c:v>
                </c:pt>
                <c:pt idx="1">
                  <c:v>8</c:v>
                </c:pt>
                <c:pt idx="2">
                  <c:v>19</c:v>
                </c:pt>
              </c:numCache>
            </c:numRef>
          </c:val>
          <c:extLst>
            <c:ext xmlns:c16="http://schemas.microsoft.com/office/drawing/2014/chart" uri="{C3380CC4-5D6E-409C-BE32-E72D297353CC}">
              <c16:uniqueId val="{00000002-C0BE-BE48-A152-2077A793900B}"/>
            </c:ext>
          </c:extLst>
        </c:ser>
        <c:ser>
          <c:idx val="4"/>
          <c:order val="3"/>
          <c:tx>
            <c:strRef>
              <c:f>問題→タグ!$F$1</c:f>
              <c:strCache>
                <c:ptCount val="1"/>
                <c:pt idx="0">
                  <c:v>データ構造</c:v>
                </c:pt>
              </c:strCache>
            </c:strRef>
          </c:tx>
          <c:spPr>
            <a:solidFill>
              <a:srgbClr val="509458"/>
            </a:solidFill>
            <a:ln>
              <a:noFill/>
            </a:ln>
            <a:effectLst/>
          </c:spPr>
          <c:invertIfNegative val="0"/>
          <c:cat>
            <c:strRef>
              <c:f>問題→タグ!$A$3:$A$5</c:f>
              <c:strCache>
                <c:ptCount val="3"/>
                <c:pt idx="0">
                  <c:v>A問題</c:v>
                </c:pt>
                <c:pt idx="1">
                  <c:v>B問題</c:v>
                </c:pt>
                <c:pt idx="2">
                  <c:v>C問題</c:v>
                </c:pt>
              </c:strCache>
            </c:strRef>
          </c:cat>
          <c:val>
            <c:numRef>
              <c:f>問題→タグ!$F$3:$F$5</c:f>
              <c:numCache>
                <c:formatCode>General</c:formatCode>
                <c:ptCount val="3"/>
                <c:pt idx="0">
                  <c:v>1</c:v>
                </c:pt>
                <c:pt idx="1">
                  <c:v>6</c:v>
                </c:pt>
                <c:pt idx="2">
                  <c:v>12</c:v>
                </c:pt>
              </c:numCache>
            </c:numRef>
          </c:val>
          <c:extLst>
            <c:ext xmlns:c16="http://schemas.microsoft.com/office/drawing/2014/chart" uri="{C3380CC4-5D6E-409C-BE32-E72D297353CC}">
              <c16:uniqueId val="{00000003-C0BE-BE48-A152-2077A793900B}"/>
            </c:ext>
          </c:extLst>
        </c:ser>
        <c:ser>
          <c:idx val="3"/>
          <c:order val="4"/>
          <c:tx>
            <c:strRef>
              <c:f>問題→タグ!$E$1</c:f>
              <c:strCache>
                <c:ptCount val="1"/>
                <c:pt idx="0">
                  <c:v>探索</c:v>
                </c:pt>
              </c:strCache>
            </c:strRef>
          </c:tx>
          <c:spPr>
            <a:solidFill>
              <a:srgbClr val="5895DF"/>
            </a:solidFill>
            <a:ln>
              <a:noFill/>
            </a:ln>
            <a:effectLst/>
          </c:spPr>
          <c:invertIfNegative val="0"/>
          <c:cat>
            <c:strRef>
              <c:f>問題→タグ!$A$3:$A$5</c:f>
              <c:strCache>
                <c:ptCount val="3"/>
                <c:pt idx="0">
                  <c:v>A問題</c:v>
                </c:pt>
                <c:pt idx="1">
                  <c:v>B問題</c:v>
                </c:pt>
                <c:pt idx="2">
                  <c:v>C問題</c:v>
                </c:pt>
              </c:strCache>
            </c:strRef>
          </c:cat>
          <c:val>
            <c:numRef>
              <c:f>問題→タグ!$E$3:$E$5</c:f>
              <c:numCache>
                <c:formatCode>General</c:formatCode>
                <c:ptCount val="3"/>
                <c:pt idx="0">
                  <c:v>3</c:v>
                </c:pt>
                <c:pt idx="1">
                  <c:v>12</c:v>
                </c:pt>
                <c:pt idx="2">
                  <c:v>34</c:v>
                </c:pt>
              </c:numCache>
            </c:numRef>
          </c:val>
          <c:extLst>
            <c:ext xmlns:c16="http://schemas.microsoft.com/office/drawing/2014/chart" uri="{C3380CC4-5D6E-409C-BE32-E72D297353CC}">
              <c16:uniqueId val="{00000004-C0BE-BE48-A152-2077A793900B}"/>
            </c:ext>
          </c:extLst>
        </c:ser>
        <c:ser>
          <c:idx val="2"/>
          <c:order val="5"/>
          <c:tx>
            <c:strRef>
              <c:f>問題→タグ!$D$1</c:f>
              <c:strCache>
                <c:ptCount val="1"/>
                <c:pt idx="0">
                  <c:v>分割統治法</c:v>
                </c:pt>
              </c:strCache>
            </c:strRef>
          </c:tx>
          <c:spPr>
            <a:solidFill>
              <a:srgbClr val="1168AD"/>
            </a:solidFill>
            <a:ln>
              <a:noFill/>
            </a:ln>
            <a:effectLst/>
          </c:spPr>
          <c:invertIfNegative val="0"/>
          <c:cat>
            <c:strRef>
              <c:f>問題→タグ!$A$3:$A$5</c:f>
              <c:strCache>
                <c:ptCount val="3"/>
                <c:pt idx="0">
                  <c:v>A問題</c:v>
                </c:pt>
                <c:pt idx="1">
                  <c:v>B問題</c:v>
                </c:pt>
                <c:pt idx="2">
                  <c:v>C問題</c:v>
                </c:pt>
              </c:strCache>
            </c:strRef>
          </c:cat>
          <c:val>
            <c:numRef>
              <c:f>問題→タグ!$D$3:$D$5</c:f>
              <c:numCache>
                <c:formatCode>General</c:formatCode>
                <c:ptCount val="3"/>
                <c:pt idx="0">
                  <c:v>0</c:v>
                </c:pt>
                <c:pt idx="1">
                  <c:v>0</c:v>
                </c:pt>
                <c:pt idx="2">
                  <c:v>0</c:v>
                </c:pt>
              </c:numCache>
            </c:numRef>
          </c:val>
          <c:extLst>
            <c:ext xmlns:c16="http://schemas.microsoft.com/office/drawing/2014/chart" uri="{C3380CC4-5D6E-409C-BE32-E72D297353CC}">
              <c16:uniqueId val="{00000005-C0BE-BE48-A152-2077A793900B}"/>
            </c:ext>
          </c:extLst>
        </c:ser>
        <c:ser>
          <c:idx val="1"/>
          <c:order val="6"/>
          <c:tx>
            <c:strRef>
              <c:f>問題→タグ!$C$1</c:f>
              <c:strCache>
                <c:ptCount val="1"/>
                <c:pt idx="0">
                  <c:v>動的計画法</c:v>
                </c:pt>
              </c:strCache>
            </c:strRef>
          </c:tx>
          <c:spPr>
            <a:solidFill>
              <a:srgbClr val="003E7D"/>
            </a:solidFill>
            <a:ln>
              <a:noFill/>
            </a:ln>
            <a:effectLst/>
          </c:spPr>
          <c:invertIfNegative val="0"/>
          <c:cat>
            <c:strRef>
              <c:f>問題→タグ!$A$3:$A$5</c:f>
              <c:strCache>
                <c:ptCount val="3"/>
                <c:pt idx="0">
                  <c:v>A問題</c:v>
                </c:pt>
                <c:pt idx="1">
                  <c:v>B問題</c:v>
                </c:pt>
                <c:pt idx="2">
                  <c:v>C問題</c:v>
                </c:pt>
              </c:strCache>
            </c:strRef>
          </c:cat>
          <c:val>
            <c:numRef>
              <c:f>問題→タグ!$C$3:$C$5</c:f>
              <c:numCache>
                <c:formatCode>General</c:formatCode>
                <c:ptCount val="3"/>
                <c:pt idx="0">
                  <c:v>0</c:v>
                </c:pt>
                <c:pt idx="1">
                  <c:v>2</c:v>
                </c:pt>
                <c:pt idx="2">
                  <c:v>7</c:v>
                </c:pt>
              </c:numCache>
            </c:numRef>
          </c:val>
          <c:extLst>
            <c:ext xmlns:c16="http://schemas.microsoft.com/office/drawing/2014/chart" uri="{C3380CC4-5D6E-409C-BE32-E72D297353CC}">
              <c16:uniqueId val="{00000006-C0BE-BE48-A152-2077A793900B}"/>
            </c:ext>
          </c:extLst>
        </c:ser>
        <c:ser>
          <c:idx val="0"/>
          <c:order val="7"/>
          <c:tx>
            <c:strRef>
              <c:f>問題→タグ!$B$1</c:f>
              <c:strCache>
                <c:ptCount val="1"/>
                <c:pt idx="0">
                  <c:v>再帰</c:v>
                </c:pt>
              </c:strCache>
            </c:strRef>
          </c:tx>
          <c:spPr>
            <a:solidFill>
              <a:srgbClr val="001950"/>
            </a:solidFill>
            <a:ln>
              <a:noFill/>
            </a:ln>
            <a:effectLst/>
          </c:spPr>
          <c:invertIfNegative val="0"/>
          <c:cat>
            <c:strRef>
              <c:f>問題→タグ!$A$3:$A$5</c:f>
              <c:strCache>
                <c:ptCount val="3"/>
                <c:pt idx="0">
                  <c:v>A問題</c:v>
                </c:pt>
                <c:pt idx="1">
                  <c:v>B問題</c:v>
                </c:pt>
                <c:pt idx="2">
                  <c:v>C問題</c:v>
                </c:pt>
              </c:strCache>
            </c:strRef>
          </c:cat>
          <c:val>
            <c:numRef>
              <c:f>問題→タグ!$B$3:$B$5</c:f>
              <c:numCache>
                <c:formatCode>General</c:formatCode>
                <c:ptCount val="3"/>
                <c:pt idx="0">
                  <c:v>1</c:v>
                </c:pt>
                <c:pt idx="1">
                  <c:v>0</c:v>
                </c:pt>
                <c:pt idx="2">
                  <c:v>3</c:v>
                </c:pt>
              </c:numCache>
            </c:numRef>
          </c:val>
          <c:extLst>
            <c:ext xmlns:c16="http://schemas.microsoft.com/office/drawing/2014/chart" uri="{C3380CC4-5D6E-409C-BE32-E72D297353CC}">
              <c16:uniqueId val="{00000007-C0BE-BE48-A152-2077A793900B}"/>
            </c:ext>
          </c:extLst>
        </c:ser>
        <c:dLbls>
          <c:showLegendKey val="0"/>
          <c:showVal val="0"/>
          <c:showCatName val="0"/>
          <c:showSerName val="0"/>
          <c:showPercent val="0"/>
          <c:showBubbleSize val="0"/>
        </c:dLbls>
        <c:gapWidth val="182"/>
        <c:overlap val="100"/>
        <c:serLines>
          <c:spPr>
            <a:ln w="9525" cap="flat" cmpd="sng" algn="ctr">
              <a:solidFill>
                <a:schemeClr val="tx1">
                  <a:lumMod val="35000"/>
                  <a:lumOff val="65000"/>
                </a:schemeClr>
              </a:solidFill>
              <a:round/>
            </a:ln>
            <a:effectLst/>
          </c:spPr>
        </c:serLines>
        <c:axId val="2022941343"/>
        <c:axId val="2023168351"/>
      </c:barChart>
      <c:catAx>
        <c:axId val="2022941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0" i="0" u="none" strike="noStrike" kern="1200" baseline="0">
                <a:solidFill>
                  <a:schemeClr val="tx1">
                    <a:lumMod val="65000"/>
                    <a:lumOff val="35000"/>
                  </a:schemeClr>
                </a:solidFill>
                <a:latin typeface="+mn-lt"/>
                <a:ea typeface="+mn-ea"/>
                <a:cs typeface="+mn-cs"/>
              </a:defRPr>
            </a:pPr>
            <a:endParaRPr lang="ja-JP"/>
          </a:p>
        </c:txPr>
        <c:crossAx val="2023168351"/>
        <c:crosses val="autoZero"/>
        <c:auto val="1"/>
        <c:lblAlgn val="ctr"/>
        <c:lblOffset val="100"/>
        <c:noMultiLvlLbl val="0"/>
      </c:catAx>
      <c:valAx>
        <c:axId val="2023168351"/>
        <c:scaling>
          <c:orientation val="minMax"/>
          <c:max val="350"/>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lang="ja-JP" sz="1400" b="0" i="0" u="none" strike="noStrike" kern="1200" baseline="0">
                    <a:solidFill>
                      <a:schemeClr val="tx1">
                        <a:lumMod val="65000"/>
                        <a:lumOff val="35000"/>
                      </a:schemeClr>
                    </a:solidFill>
                    <a:latin typeface="+mn-lt"/>
                    <a:ea typeface="+mn-ea"/>
                    <a:cs typeface="+mn-cs"/>
                  </a:defRPr>
                </a:pPr>
                <a:r>
                  <a:rPr lang="ja-JP" altLang="en-US" sz="1400"/>
                  <a:t>付与されたタグ数</a:t>
                </a:r>
              </a:p>
            </c:rich>
          </c:tx>
          <c:overlay val="0"/>
          <c:spPr>
            <a:noFill/>
            <a:ln>
              <a:noFill/>
            </a:ln>
            <a:effectLst/>
          </c:spPr>
          <c:txPr>
            <a:bodyPr rot="0" spcFirstLastPara="1" vertOverflow="ellipsis" vert="eaVert" wrap="square" anchor="ctr" anchorCtr="1"/>
            <a:lstStyle/>
            <a:p>
              <a:pPr>
                <a:defRPr lang="ja-JP" sz="14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2022941343"/>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6"/>
          <c:order val="0"/>
          <c:tx>
            <c:strRef>
              <c:f>問題→タグ!$P$1</c:f>
              <c:strCache>
                <c:ptCount val="1"/>
                <c:pt idx="0">
                  <c:v>メモリ</c:v>
                </c:pt>
              </c:strCache>
            </c:strRef>
          </c:tx>
          <c:spPr>
            <a:solidFill>
              <a:srgbClr val="346D66"/>
            </a:solidFill>
            <a:ln>
              <a:noFill/>
            </a:ln>
            <a:effectLst/>
          </c:spPr>
          <c:invertIfNegative val="0"/>
          <c:cat>
            <c:strRef>
              <c:f>問題→タグ!$A$3:$A$5</c:f>
              <c:strCache>
                <c:ptCount val="3"/>
                <c:pt idx="0">
                  <c:v>A問題</c:v>
                </c:pt>
                <c:pt idx="1">
                  <c:v>B問題</c:v>
                </c:pt>
                <c:pt idx="2">
                  <c:v>C問題</c:v>
                </c:pt>
              </c:strCache>
            </c:strRef>
          </c:cat>
          <c:val>
            <c:numRef>
              <c:f>問題→タグ!$P$3:$P$5</c:f>
              <c:numCache>
                <c:formatCode>General</c:formatCode>
                <c:ptCount val="3"/>
                <c:pt idx="0">
                  <c:v>0</c:v>
                </c:pt>
                <c:pt idx="1">
                  <c:v>1</c:v>
                </c:pt>
                <c:pt idx="2">
                  <c:v>1</c:v>
                </c:pt>
              </c:numCache>
            </c:numRef>
          </c:val>
          <c:extLst>
            <c:ext xmlns:c16="http://schemas.microsoft.com/office/drawing/2014/chart" uri="{C3380CC4-5D6E-409C-BE32-E72D297353CC}">
              <c16:uniqueId val="{00000000-502C-9146-B2A6-66B21A9E210F}"/>
            </c:ext>
          </c:extLst>
        </c:ser>
        <c:ser>
          <c:idx val="5"/>
          <c:order val="1"/>
          <c:tx>
            <c:strRef>
              <c:f>問題→タグ!$O$1</c:f>
              <c:strCache>
                <c:ptCount val="1"/>
                <c:pt idx="0">
                  <c:v>関数</c:v>
                </c:pt>
              </c:strCache>
            </c:strRef>
          </c:tx>
          <c:spPr>
            <a:solidFill>
              <a:srgbClr val="629B94"/>
            </a:solidFill>
            <a:ln>
              <a:noFill/>
            </a:ln>
            <a:effectLst/>
          </c:spPr>
          <c:invertIfNegative val="0"/>
          <c:cat>
            <c:strRef>
              <c:f>問題→タグ!$A$3:$A$5</c:f>
              <c:strCache>
                <c:ptCount val="3"/>
                <c:pt idx="0">
                  <c:v>A問題</c:v>
                </c:pt>
                <c:pt idx="1">
                  <c:v>B問題</c:v>
                </c:pt>
                <c:pt idx="2">
                  <c:v>C問題</c:v>
                </c:pt>
              </c:strCache>
            </c:strRef>
          </c:cat>
          <c:val>
            <c:numRef>
              <c:f>問題→タグ!$O$3:$O$5</c:f>
              <c:numCache>
                <c:formatCode>General</c:formatCode>
                <c:ptCount val="3"/>
                <c:pt idx="0">
                  <c:v>1</c:v>
                </c:pt>
                <c:pt idx="1">
                  <c:v>1</c:v>
                </c:pt>
                <c:pt idx="2">
                  <c:v>26</c:v>
                </c:pt>
              </c:numCache>
            </c:numRef>
          </c:val>
          <c:extLst>
            <c:ext xmlns:c16="http://schemas.microsoft.com/office/drawing/2014/chart" uri="{C3380CC4-5D6E-409C-BE32-E72D297353CC}">
              <c16:uniqueId val="{00000001-502C-9146-B2A6-66B21A9E210F}"/>
            </c:ext>
          </c:extLst>
        </c:ser>
        <c:ser>
          <c:idx val="4"/>
          <c:order val="2"/>
          <c:tx>
            <c:strRef>
              <c:f>問題→タグ!$N$1</c:f>
              <c:strCache>
                <c:ptCount val="1"/>
                <c:pt idx="0">
                  <c:v>配列</c:v>
                </c:pt>
              </c:strCache>
            </c:strRef>
          </c:tx>
          <c:spPr>
            <a:solidFill>
              <a:srgbClr val="92CCC4"/>
            </a:solidFill>
            <a:ln>
              <a:noFill/>
            </a:ln>
            <a:effectLst/>
          </c:spPr>
          <c:invertIfNegative val="0"/>
          <c:cat>
            <c:strRef>
              <c:f>問題→タグ!$A$3:$A$5</c:f>
              <c:strCache>
                <c:ptCount val="3"/>
                <c:pt idx="0">
                  <c:v>A問題</c:v>
                </c:pt>
                <c:pt idx="1">
                  <c:v>B問題</c:v>
                </c:pt>
                <c:pt idx="2">
                  <c:v>C問題</c:v>
                </c:pt>
              </c:strCache>
            </c:strRef>
          </c:cat>
          <c:val>
            <c:numRef>
              <c:f>問題→タグ!$N$3:$N$5</c:f>
              <c:numCache>
                <c:formatCode>General</c:formatCode>
                <c:ptCount val="3"/>
                <c:pt idx="0">
                  <c:v>28</c:v>
                </c:pt>
                <c:pt idx="1">
                  <c:v>83</c:v>
                </c:pt>
                <c:pt idx="2">
                  <c:v>92</c:v>
                </c:pt>
              </c:numCache>
            </c:numRef>
          </c:val>
          <c:extLst>
            <c:ext xmlns:c16="http://schemas.microsoft.com/office/drawing/2014/chart" uri="{C3380CC4-5D6E-409C-BE32-E72D297353CC}">
              <c16:uniqueId val="{00000002-502C-9146-B2A6-66B21A9E210F}"/>
            </c:ext>
          </c:extLst>
        </c:ser>
        <c:ser>
          <c:idx val="3"/>
          <c:order val="3"/>
          <c:tx>
            <c:strRef>
              <c:f>問題→タグ!$M$1</c:f>
              <c:strCache>
                <c:ptCount val="1"/>
                <c:pt idx="0">
                  <c:v>ポインタ</c:v>
                </c:pt>
              </c:strCache>
            </c:strRef>
          </c:tx>
          <c:spPr>
            <a:solidFill>
              <a:srgbClr val="D1D1D1"/>
            </a:solidFill>
            <a:ln>
              <a:noFill/>
            </a:ln>
            <a:effectLst/>
          </c:spPr>
          <c:invertIfNegative val="0"/>
          <c:cat>
            <c:strRef>
              <c:f>問題→タグ!$A$3:$A$5</c:f>
              <c:strCache>
                <c:ptCount val="3"/>
                <c:pt idx="0">
                  <c:v>A問題</c:v>
                </c:pt>
                <c:pt idx="1">
                  <c:v>B問題</c:v>
                </c:pt>
                <c:pt idx="2">
                  <c:v>C問題</c:v>
                </c:pt>
              </c:strCache>
            </c:strRef>
          </c:cat>
          <c:val>
            <c:numRef>
              <c:f>問題→タグ!$M$3:$M$5</c:f>
              <c:numCache>
                <c:formatCode>General</c:formatCode>
                <c:ptCount val="3"/>
                <c:pt idx="0">
                  <c:v>0</c:v>
                </c:pt>
                <c:pt idx="1">
                  <c:v>1</c:v>
                </c:pt>
                <c:pt idx="2">
                  <c:v>3</c:v>
                </c:pt>
              </c:numCache>
            </c:numRef>
          </c:val>
          <c:extLst>
            <c:ext xmlns:c16="http://schemas.microsoft.com/office/drawing/2014/chart" uri="{C3380CC4-5D6E-409C-BE32-E72D297353CC}">
              <c16:uniqueId val="{00000003-502C-9146-B2A6-66B21A9E210F}"/>
            </c:ext>
          </c:extLst>
        </c:ser>
        <c:ser>
          <c:idx val="2"/>
          <c:order val="4"/>
          <c:tx>
            <c:strRef>
              <c:f>問題→タグ!$L$1</c:f>
              <c:strCache>
                <c:ptCount val="1"/>
                <c:pt idx="0">
                  <c:v>構造体</c:v>
                </c:pt>
              </c:strCache>
            </c:strRef>
          </c:tx>
          <c:spPr>
            <a:solidFill>
              <a:srgbClr val="A0A0A0"/>
            </a:solidFill>
            <a:ln>
              <a:noFill/>
            </a:ln>
            <a:effectLst/>
          </c:spPr>
          <c:invertIfNegative val="0"/>
          <c:cat>
            <c:strRef>
              <c:f>問題→タグ!$A$3:$A$5</c:f>
              <c:strCache>
                <c:ptCount val="3"/>
                <c:pt idx="0">
                  <c:v>A問題</c:v>
                </c:pt>
                <c:pt idx="1">
                  <c:v>B問題</c:v>
                </c:pt>
                <c:pt idx="2">
                  <c:v>C問題</c:v>
                </c:pt>
              </c:strCache>
            </c:strRef>
          </c:cat>
          <c:val>
            <c:numRef>
              <c:f>問題→タグ!$L$3:$L$5</c:f>
              <c:numCache>
                <c:formatCode>General</c:formatCode>
                <c:ptCount val="3"/>
                <c:pt idx="0">
                  <c:v>0</c:v>
                </c:pt>
                <c:pt idx="1">
                  <c:v>2</c:v>
                </c:pt>
                <c:pt idx="2">
                  <c:v>11</c:v>
                </c:pt>
              </c:numCache>
            </c:numRef>
          </c:val>
          <c:extLst>
            <c:ext xmlns:c16="http://schemas.microsoft.com/office/drawing/2014/chart" uri="{C3380CC4-5D6E-409C-BE32-E72D297353CC}">
              <c16:uniqueId val="{00000004-502C-9146-B2A6-66B21A9E210F}"/>
            </c:ext>
          </c:extLst>
        </c:ser>
        <c:ser>
          <c:idx val="1"/>
          <c:order val="5"/>
          <c:tx>
            <c:strRef>
              <c:f>問題→タグ!$K$1</c:f>
              <c:strCache>
                <c:ptCount val="1"/>
                <c:pt idx="0">
                  <c:v>ループ</c:v>
                </c:pt>
              </c:strCache>
            </c:strRef>
          </c:tx>
          <c:spPr>
            <a:solidFill>
              <a:srgbClr val="EA5512"/>
            </a:solidFill>
            <a:ln>
              <a:noFill/>
            </a:ln>
            <a:effectLst/>
          </c:spPr>
          <c:invertIfNegative val="0"/>
          <c:cat>
            <c:strRef>
              <c:f>問題→タグ!$A$3:$A$5</c:f>
              <c:strCache>
                <c:ptCount val="3"/>
                <c:pt idx="0">
                  <c:v>A問題</c:v>
                </c:pt>
                <c:pt idx="1">
                  <c:v>B問題</c:v>
                </c:pt>
                <c:pt idx="2">
                  <c:v>C問題</c:v>
                </c:pt>
              </c:strCache>
            </c:strRef>
          </c:cat>
          <c:val>
            <c:numRef>
              <c:f>問題→タグ!$K$3:$K$5</c:f>
              <c:numCache>
                <c:formatCode>General</c:formatCode>
                <c:ptCount val="3"/>
                <c:pt idx="0">
                  <c:v>26</c:v>
                </c:pt>
                <c:pt idx="1">
                  <c:v>98</c:v>
                </c:pt>
                <c:pt idx="2">
                  <c:v>102</c:v>
                </c:pt>
              </c:numCache>
            </c:numRef>
          </c:val>
          <c:extLst>
            <c:ext xmlns:c16="http://schemas.microsoft.com/office/drawing/2014/chart" uri="{C3380CC4-5D6E-409C-BE32-E72D297353CC}">
              <c16:uniqueId val="{00000005-502C-9146-B2A6-66B21A9E210F}"/>
            </c:ext>
          </c:extLst>
        </c:ser>
        <c:ser>
          <c:idx val="0"/>
          <c:order val="6"/>
          <c:tx>
            <c:strRef>
              <c:f>問題→タグ!$J$1</c:f>
              <c:strCache>
                <c:ptCount val="1"/>
                <c:pt idx="0">
                  <c:v>条件分岐</c:v>
                </c:pt>
              </c:strCache>
            </c:strRef>
          </c:tx>
          <c:spPr>
            <a:solidFill>
              <a:srgbClr val="A51000"/>
            </a:solidFill>
            <a:ln>
              <a:noFill/>
            </a:ln>
            <a:effectLst/>
          </c:spPr>
          <c:invertIfNegative val="0"/>
          <c:cat>
            <c:strRef>
              <c:f>問題→タグ!$A$3:$A$5</c:f>
              <c:strCache>
                <c:ptCount val="3"/>
                <c:pt idx="0">
                  <c:v>A問題</c:v>
                </c:pt>
                <c:pt idx="1">
                  <c:v>B問題</c:v>
                </c:pt>
                <c:pt idx="2">
                  <c:v>C問題</c:v>
                </c:pt>
              </c:strCache>
            </c:strRef>
          </c:cat>
          <c:val>
            <c:numRef>
              <c:f>問題→タグ!$J$3:$J$5</c:f>
              <c:numCache>
                <c:formatCode>General</c:formatCode>
                <c:ptCount val="3"/>
                <c:pt idx="0">
                  <c:v>71</c:v>
                </c:pt>
                <c:pt idx="1">
                  <c:v>92</c:v>
                </c:pt>
                <c:pt idx="2">
                  <c:v>97</c:v>
                </c:pt>
              </c:numCache>
            </c:numRef>
          </c:val>
          <c:extLst>
            <c:ext xmlns:c16="http://schemas.microsoft.com/office/drawing/2014/chart" uri="{C3380CC4-5D6E-409C-BE32-E72D297353CC}">
              <c16:uniqueId val="{00000006-502C-9146-B2A6-66B21A9E210F}"/>
            </c:ext>
          </c:extLst>
        </c:ser>
        <c:dLbls>
          <c:showLegendKey val="0"/>
          <c:showVal val="0"/>
          <c:showCatName val="0"/>
          <c:showSerName val="0"/>
          <c:showPercent val="0"/>
          <c:showBubbleSize val="0"/>
        </c:dLbls>
        <c:gapWidth val="182"/>
        <c:overlap val="100"/>
        <c:serLines>
          <c:spPr>
            <a:ln w="9525" cap="flat" cmpd="sng" algn="ctr">
              <a:solidFill>
                <a:schemeClr val="tx1">
                  <a:lumMod val="35000"/>
                  <a:lumOff val="65000"/>
                </a:schemeClr>
              </a:solidFill>
              <a:round/>
            </a:ln>
            <a:effectLst/>
          </c:spPr>
        </c:serLines>
        <c:axId val="2022941343"/>
        <c:axId val="2023168351"/>
      </c:barChart>
      <c:catAx>
        <c:axId val="2022941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0" i="0" u="none" strike="noStrike" kern="1200" baseline="0">
                <a:solidFill>
                  <a:schemeClr val="tx1">
                    <a:lumMod val="65000"/>
                    <a:lumOff val="35000"/>
                  </a:schemeClr>
                </a:solidFill>
                <a:latin typeface="+mn-lt"/>
                <a:ea typeface="+mn-ea"/>
                <a:cs typeface="+mn-cs"/>
              </a:defRPr>
            </a:pPr>
            <a:endParaRPr lang="ja-JP"/>
          </a:p>
        </c:txPr>
        <c:crossAx val="2023168351"/>
        <c:crosses val="autoZero"/>
        <c:auto val="1"/>
        <c:lblAlgn val="ctr"/>
        <c:lblOffset val="100"/>
        <c:noMultiLvlLbl val="0"/>
      </c:catAx>
      <c:valAx>
        <c:axId val="2023168351"/>
        <c:scaling>
          <c:orientation val="minMax"/>
          <c:max val="350"/>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lang="ja-JP" sz="1400" b="0" i="0" u="none" strike="noStrike" kern="1200" baseline="0">
                    <a:solidFill>
                      <a:schemeClr val="tx1">
                        <a:lumMod val="65000"/>
                        <a:lumOff val="35000"/>
                      </a:schemeClr>
                    </a:solidFill>
                    <a:latin typeface="+mn-lt"/>
                    <a:ea typeface="+mn-ea"/>
                    <a:cs typeface="+mn-cs"/>
                  </a:defRPr>
                </a:pPr>
                <a:r>
                  <a:rPr lang="ja-JP" altLang="en-US" sz="1400"/>
                  <a:t>付与されたタグ数</a:t>
                </a:r>
              </a:p>
            </c:rich>
          </c:tx>
          <c:overlay val="0"/>
          <c:spPr>
            <a:noFill/>
            <a:ln>
              <a:noFill/>
            </a:ln>
            <a:effectLst/>
          </c:spPr>
          <c:txPr>
            <a:bodyPr rot="0" spcFirstLastPara="1" vertOverflow="ellipsis" vert="eaVert" wrap="square" anchor="ctr" anchorCtr="1"/>
            <a:lstStyle/>
            <a:p>
              <a:pPr>
                <a:defRPr lang="ja-JP" sz="14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2022941343"/>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305AEE7-8CE1-5EAD-7C51-822A7A740CF4}"/>
              </a:ext>
            </a:extLst>
          </p:cNvPr>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4617043E-5530-9C75-07BB-FC8FC0DD7809}"/>
              </a:ext>
            </a:extLst>
          </p:cNvPr>
          <p:cNvSpPr>
            <a:spLocks noGrp="1"/>
          </p:cNvSpPr>
          <p:nvPr>
            <p:ph type="dt" sz="quarter" idx="1"/>
          </p:nvPr>
        </p:nvSpPr>
        <p:spPr>
          <a:xfrm>
            <a:off x="5629275" y="0"/>
            <a:ext cx="4308475" cy="341313"/>
          </a:xfrm>
          <a:prstGeom prst="rect">
            <a:avLst/>
          </a:prstGeom>
        </p:spPr>
        <p:txBody>
          <a:bodyPr vert="horz" lIns="91440" tIns="45720" rIns="91440" bIns="45720" rtlCol="0"/>
          <a:lstStyle>
            <a:lvl1pPr algn="r">
              <a:defRPr sz="1200"/>
            </a:lvl1pPr>
          </a:lstStyle>
          <a:p>
            <a:fld id="{A69B1904-9E29-4529-84F0-F99A391CAE45}" type="datetimeFigureOut">
              <a:rPr kumimoji="1" lang="ja-JP" altLang="en-US" smtClean="0"/>
              <a:t>2023/2/14</a:t>
            </a:fld>
            <a:endParaRPr kumimoji="1" lang="ja-JP" altLang="en-US"/>
          </a:p>
        </p:txBody>
      </p:sp>
      <p:sp>
        <p:nvSpPr>
          <p:cNvPr id="4" name="フッター プレースホルダー 3">
            <a:extLst>
              <a:ext uri="{FF2B5EF4-FFF2-40B4-BE49-F238E27FC236}">
                <a16:creationId xmlns:a16="http://schemas.microsoft.com/office/drawing/2014/main" id="{0C7E06F0-FBD6-92A1-54A3-96CE7AE3662F}"/>
              </a:ext>
            </a:extLst>
          </p:cNvPr>
          <p:cNvSpPr>
            <a:spLocks noGrp="1"/>
          </p:cNvSpPr>
          <p:nvPr>
            <p:ph type="ftr" sz="quarter" idx="2"/>
          </p:nvPr>
        </p:nvSpPr>
        <p:spPr>
          <a:xfrm>
            <a:off x="0" y="6464300"/>
            <a:ext cx="4306888" cy="34131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836CD7B-D7D5-2063-95EE-0A67702E735D}"/>
              </a:ext>
            </a:extLst>
          </p:cNvPr>
          <p:cNvSpPr>
            <a:spLocks noGrp="1"/>
          </p:cNvSpPr>
          <p:nvPr>
            <p:ph type="sldNum" sz="quarter" idx="3"/>
          </p:nvPr>
        </p:nvSpPr>
        <p:spPr>
          <a:xfrm>
            <a:off x="5629275" y="6464300"/>
            <a:ext cx="4308475" cy="341313"/>
          </a:xfrm>
          <a:prstGeom prst="rect">
            <a:avLst/>
          </a:prstGeom>
        </p:spPr>
        <p:txBody>
          <a:bodyPr vert="horz" lIns="91440" tIns="45720" rIns="91440" bIns="45720" rtlCol="0" anchor="b"/>
          <a:lstStyle>
            <a:lvl1pPr algn="r">
              <a:defRPr sz="1200"/>
            </a:lvl1pPr>
          </a:lstStyle>
          <a:p>
            <a:fld id="{F6FE2401-BD6F-48A8-B953-4765038B3985}" type="slidenum">
              <a:rPr kumimoji="1" lang="ja-JP" altLang="en-US" smtClean="0"/>
              <a:t>‹#›</a:t>
            </a:fld>
            <a:endParaRPr kumimoji="1" lang="ja-JP" altLang="en-US"/>
          </a:p>
        </p:txBody>
      </p:sp>
    </p:spTree>
    <p:extLst>
      <p:ext uri="{BB962C8B-B14F-4D97-AF65-F5344CB8AC3E}">
        <p14:creationId xmlns:p14="http://schemas.microsoft.com/office/powerpoint/2010/main" val="205093023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742"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8" y="0"/>
            <a:ext cx="4307742" cy="341313"/>
          </a:xfrm>
          <a:prstGeom prst="rect">
            <a:avLst/>
          </a:prstGeom>
        </p:spPr>
        <p:txBody>
          <a:bodyPr vert="horz" lIns="91440" tIns="45720" rIns="91440" bIns="45720" rtlCol="0"/>
          <a:lstStyle>
            <a:lvl1pPr algn="r">
              <a:defRPr sz="1200"/>
            </a:lvl1pPr>
          </a:lstStyle>
          <a:p>
            <a:fld id="{A2F16C85-C421-43B5-BF87-AD768FFD5C54}" type="datetimeFigureOut">
              <a:rPr kumimoji="1" lang="ja-JP" altLang="en-US" smtClean="0"/>
              <a:t>2023/2/14</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4631" y="3275086"/>
            <a:ext cx="7950078" cy="267941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4300"/>
            <a:ext cx="4307742" cy="34131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8" y="6464300"/>
            <a:ext cx="4307742" cy="341313"/>
          </a:xfrm>
          <a:prstGeom prst="rect">
            <a:avLst/>
          </a:prstGeom>
        </p:spPr>
        <p:txBody>
          <a:bodyPr vert="horz" lIns="91440" tIns="45720" rIns="91440" bIns="45720" rtlCol="0" anchor="b"/>
          <a:lstStyle>
            <a:lvl1pPr algn="r">
              <a:defRPr sz="1200"/>
            </a:lvl1pPr>
          </a:lstStyle>
          <a:p>
            <a:fld id="{A8459A24-4033-4676-8C47-985FCC3B79DB}" type="slidenum">
              <a:rPr kumimoji="1" lang="ja-JP" altLang="en-US" smtClean="0"/>
              <a:t>‹#›</a:t>
            </a:fld>
            <a:endParaRPr kumimoji="1" lang="ja-JP" altLang="en-US"/>
          </a:p>
        </p:txBody>
      </p:sp>
    </p:spTree>
    <p:extLst>
      <p:ext uri="{BB962C8B-B14F-4D97-AF65-F5344CB8AC3E}">
        <p14:creationId xmlns:p14="http://schemas.microsoft.com/office/powerpoint/2010/main" val="353404692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b="0">
                <a:effectLst/>
              </a:rPr>
              <a:t>大学におけるプログラミング教育のシラバスに着目したプログラミングコンテストの問題へのタグ付け</a:t>
            </a:r>
            <a:r>
              <a:rPr lang="ja-JP" altLang="en-US" sz="1200"/>
              <a:t>という題目で，肥後研究室の田畑が発表いたします．</a:t>
            </a:r>
            <a:endParaRPr lang="en-US" altLang="ja-JP" sz="1200"/>
          </a:p>
          <a:p>
            <a:r>
              <a:rPr lang="ja-JP" altLang="en-US" sz="1200"/>
              <a:t>よろしくお願いします．</a:t>
            </a:r>
            <a:endParaRPr kumimoji="1" lang="ja-JP" altLang="en-US"/>
          </a:p>
        </p:txBody>
      </p:sp>
    </p:spTree>
    <p:extLst>
      <p:ext uri="{BB962C8B-B14F-4D97-AF65-F5344CB8AC3E}">
        <p14:creationId xmlns:p14="http://schemas.microsoft.com/office/powerpoint/2010/main" val="1771461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続いて</a:t>
            </a:r>
            <a:r>
              <a:rPr kumimoji="1" lang="en-US" altLang="ja-JP"/>
              <a:t>Research Question2</a:t>
            </a:r>
            <a:r>
              <a:rPr kumimoji="1" lang="ja-JP" altLang="en-US"/>
              <a:t>では，単元の学習目的とプログラミングコンテストの性質を踏まえ，タグを策定します．</a:t>
            </a:r>
          </a:p>
        </p:txBody>
      </p:sp>
    </p:spTree>
    <p:extLst>
      <p:ext uri="{BB962C8B-B14F-4D97-AF65-F5344CB8AC3E}">
        <p14:creationId xmlns:p14="http://schemas.microsoft.com/office/powerpoint/2010/main" val="13709935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その具体的な策定方針について説明します．</a:t>
            </a:r>
            <a:endParaRPr kumimoji="1" lang="en-US" altLang="ja-JP" dirty="0"/>
          </a:p>
          <a:p>
            <a:r>
              <a:rPr kumimoji="1" lang="ja-JP" altLang="en-US" dirty="0"/>
              <a:t>まず，プログラミングコンテストの問題は手続き型言語でも解答可能であり，オブジェクト指向言語特有の技法は要求されないため，</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それらに</a:t>
            </a:r>
            <a:r>
              <a:rPr kumimoji="1" lang="ja-JP" altLang="en-US" dirty="0"/>
              <a:t>関する単元を除外しました．</a:t>
            </a:r>
            <a:endParaRPr kumimoji="1" lang="en-US" altLang="ja-JP" dirty="0"/>
          </a:p>
          <a:p>
            <a:endParaRPr kumimoji="1" lang="en-US" altLang="ja-JP" dirty="0"/>
          </a:p>
          <a:p>
            <a:r>
              <a:rPr kumimoji="1" lang="ja-JP" altLang="en-US" dirty="0"/>
              <a:t>続いて，全問題に対応する単元を除外しました．</a:t>
            </a:r>
            <a:endParaRPr kumimoji="1" lang="en-US" altLang="ja-JP" dirty="0"/>
          </a:p>
          <a:p>
            <a:endParaRPr kumimoji="1" lang="en-US" altLang="ja-JP" dirty="0"/>
          </a:p>
          <a:p>
            <a:r>
              <a:rPr kumimoji="1" lang="ja-JP" altLang="en-US" dirty="0"/>
              <a:t>最後に，抽象化レベルを揃え，依存関係をなくすため，タグをフラットな構造にしました．</a:t>
            </a:r>
            <a:endParaRPr kumimoji="1" lang="en-US" altLang="ja-JP" dirty="0"/>
          </a:p>
        </p:txBody>
      </p:sp>
    </p:spTree>
    <p:extLst>
      <p:ext uri="{BB962C8B-B14F-4D97-AF65-F5344CB8AC3E}">
        <p14:creationId xmlns:p14="http://schemas.microsoft.com/office/powerpoint/2010/main" val="2630037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それらの方針に従い，学習単元からタグを策定しました．</a:t>
            </a:r>
          </a:p>
        </p:txBody>
      </p:sp>
    </p:spTree>
    <p:extLst>
      <p:ext uri="{BB962C8B-B14F-4D97-AF65-F5344CB8AC3E}">
        <p14:creationId xmlns:p14="http://schemas.microsoft.com/office/powerpoint/2010/main" val="1675912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その結果，</a:t>
            </a:r>
            <a:r>
              <a:rPr kumimoji="1" lang="en-US" altLang="ja-JP" dirty="0"/>
              <a:t>Research</a:t>
            </a:r>
            <a:r>
              <a:rPr kumimoji="1" lang="ja-JP" altLang="en-US"/>
              <a:t> </a:t>
            </a:r>
            <a:r>
              <a:rPr kumimoji="1" lang="en-US" altLang="ja-JP" dirty="0"/>
              <a:t>Question2</a:t>
            </a:r>
            <a:r>
              <a:rPr kumimoji="1" lang="ja-JP" altLang="en-US"/>
              <a:t>の回答として，</a:t>
            </a:r>
            <a:r>
              <a:rPr kumimoji="1" lang="en-US" altLang="ja-JP" dirty="0"/>
              <a:t>2</a:t>
            </a:r>
            <a:r>
              <a:rPr kumimoji="1" lang="ja-JP" altLang="en-US"/>
              <a:t>カテゴリのタグを得ました．</a:t>
            </a:r>
          </a:p>
          <a:p>
            <a:endParaRPr kumimoji="1" lang="ja-JP" altLang="en-US"/>
          </a:p>
        </p:txBody>
      </p:sp>
    </p:spTree>
    <p:extLst>
      <p:ext uri="{BB962C8B-B14F-4D97-AF65-F5344CB8AC3E}">
        <p14:creationId xmlns:p14="http://schemas.microsoft.com/office/powerpoint/2010/main" val="691238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最後に</a:t>
            </a:r>
            <a:r>
              <a:rPr kumimoji="1" lang="en-US" altLang="ja-JP"/>
              <a:t>Research Question3</a:t>
            </a:r>
            <a:r>
              <a:rPr kumimoji="1" lang="ja-JP" altLang="en-US"/>
              <a:t>では，問題にタグを付与し，得られた対応関係を見ます．</a:t>
            </a:r>
          </a:p>
        </p:txBody>
      </p:sp>
    </p:spTree>
    <p:extLst>
      <p:ext uri="{BB962C8B-B14F-4D97-AF65-F5344CB8AC3E}">
        <p14:creationId xmlns:p14="http://schemas.microsoft.com/office/powerpoint/2010/main" val="20218275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タグの付与方法について説明します．</a:t>
            </a:r>
            <a:endParaRPr kumimoji="1" lang="en-US" altLang="ja-JP" dirty="0"/>
          </a:p>
          <a:p>
            <a:endParaRPr kumimoji="1" lang="en-US" altLang="ja-JP" dirty="0"/>
          </a:p>
          <a:p>
            <a:r>
              <a:rPr kumimoji="1" lang="ja-JP" altLang="en-US" dirty="0"/>
              <a:t>まず，カテゴリ</a:t>
            </a:r>
            <a:r>
              <a:rPr kumimoji="1" lang="en-US" altLang="ja-JP" dirty="0"/>
              <a:t>1</a:t>
            </a:r>
            <a:r>
              <a:rPr kumimoji="1" lang="ja-JP" altLang="en-US" dirty="0"/>
              <a:t>のタグは問題文と解説文を参照します．</a:t>
            </a:r>
            <a:endParaRPr kumimoji="1" lang="en-US" altLang="ja-JP" dirty="0"/>
          </a:p>
          <a:p>
            <a:r>
              <a:rPr kumimoji="1" lang="ja-JP" altLang="en-US" dirty="0"/>
              <a:t>そのいずれかにタグに関する記述があれば，タグを付与します．</a:t>
            </a:r>
            <a:endParaRPr kumimoji="1" lang="en-US" altLang="ja-JP" dirty="0"/>
          </a:p>
          <a:p>
            <a:endParaRPr kumimoji="1" lang="en-US" altLang="ja-JP" dirty="0"/>
          </a:p>
          <a:p>
            <a:r>
              <a:rPr kumimoji="1" lang="ja-JP" altLang="en-US" dirty="0"/>
              <a:t>続いてカテゴリ</a:t>
            </a:r>
            <a:r>
              <a:rPr kumimoji="1" lang="en-US" altLang="ja-JP" dirty="0"/>
              <a:t>2</a:t>
            </a:r>
            <a:r>
              <a:rPr kumimoji="1" lang="ja-JP" altLang="en-US" dirty="0"/>
              <a:t>のタグは，問題文・解説文から情報を得にくいため，解答コードを参照します．</a:t>
            </a:r>
            <a:endParaRPr kumimoji="1" lang="en-US" altLang="ja-JP" dirty="0"/>
          </a:p>
          <a:p>
            <a:r>
              <a:rPr kumimoji="1" lang="ja-JP" altLang="en-US" dirty="0"/>
              <a:t>タグごとのマッチ条件を設け，過半数のコードがマッチすれば，タグを付与します．</a:t>
            </a:r>
          </a:p>
          <a:p>
            <a:endParaRPr kumimoji="1" lang="ja-JP" altLang="en-US" dirty="0"/>
          </a:p>
        </p:txBody>
      </p:sp>
    </p:spTree>
    <p:extLst>
      <p:ext uri="{BB962C8B-B14F-4D97-AF65-F5344CB8AC3E}">
        <p14:creationId xmlns:p14="http://schemas.microsoft.com/office/powerpoint/2010/main" val="3477972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それらの方法に則りタグの付与を実行しました．</a:t>
            </a:r>
            <a:endParaRPr kumimoji="1" lang="en-US" altLang="ja-JP" dirty="0"/>
          </a:p>
          <a:p>
            <a:r>
              <a:rPr kumimoji="1" lang="en-US" altLang="ja-JP" dirty="0"/>
              <a:t>ABC</a:t>
            </a:r>
            <a:r>
              <a:rPr kumimoji="1" lang="ja-JP" altLang="en-US" dirty="0"/>
              <a:t>問題</a:t>
            </a:r>
            <a:r>
              <a:rPr kumimoji="1" lang="en-US" altLang="ja-JP" dirty="0"/>
              <a:t>108</a:t>
            </a:r>
            <a:r>
              <a:rPr kumimoji="1" lang="ja-JP" altLang="en-US" dirty="0"/>
              <a:t>問ずつ，計</a:t>
            </a:r>
            <a:r>
              <a:rPr kumimoji="1" lang="en-US" altLang="ja-JP" dirty="0"/>
              <a:t>324</a:t>
            </a:r>
            <a:r>
              <a:rPr kumimoji="1" lang="ja-JP" altLang="en-US" dirty="0"/>
              <a:t>問を分類した全体</a:t>
            </a:r>
            <a:r>
              <a:rPr kumimoji="1" lang="ja-JP" altLang="en-US"/>
              <a:t>の結果がこちらです．</a:t>
            </a:r>
            <a:endParaRPr kumimoji="1" lang="en-US" altLang="ja-JP" dirty="0"/>
          </a:p>
          <a:p>
            <a:endParaRPr kumimoji="1" lang="en-US" altLang="ja-JP" dirty="0"/>
          </a:p>
          <a:p>
            <a:r>
              <a:rPr kumimoji="1" lang="en-US" altLang="ja-JP" dirty="0"/>
              <a:t>2</a:t>
            </a:r>
            <a:r>
              <a:rPr kumimoji="1" lang="ja-JP" altLang="en-US" dirty="0"/>
              <a:t>つのカテゴリ間で付与傾向が異なることが</a:t>
            </a:r>
            <a:r>
              <a:rPr kumimoji="1" lang="ja-JP" altLang="en-US"/>
              <a:t>確認できました</a:t>
            </a:r>
            <a:r>
              <a:rPr kumimoji="1" lang="ja-JP" altLang="en-US" dirty="0"/>
              <a:t>．</a:t>
            </a:r>
            <a:endParaRPr kumimoji="1" lang="en-US" altLang="ja-JP" dirty="0"/>
          </a:p>
          <a:p>
            <a:r>
              <a:rPr kumimoji="1" lang="ja-JP" altLang="en-US" dirty="0"/>
              <a:t>（条件分岐・ループ・配列の</a:t>
            </a:r>
            <a:r>
              <a:rPr kumimoji="1" lang="en-US" altLang="ja-JP" dirty="0"/>
              <a:t>3</a:t>
            </a:r>
            <a:r>
              <a:rPr kumimoji="1" lang="ja-JP" altLang="en-US" dirty="0"/>
              <a:t>種が顕著でした</a:t>
            </a:r>
            <a:r>
              <a:rPr kumimoji="1" lang="ja-JP" altLang="en-US"/>
              <a:t>．）</a:t>
            </a:r>
            <a:endParaRPr kumimoji="1" lang="en-US" altLang="ja-JP" dirty="0"/>
          </a:p>
          <a:p>
            <a:r>
              <a:rPr kumimoji="1" lang="ja-JP" altLang="en-US"/>
              <a:t>続いて詳細に触れていきます．</a:t>
            </a:r>
            <a:endParaRPr kumimoji="1" lang="ja-JP" altLang="en-US" dirty="0"/>
          </a:p>
        </p:txBody>
      </p:sp>
    </p:spTree>
    <p:extLst>
      <p:ext uri="{BB962C8B-B14F-4D97-AF65-F5344CB8AC3E}">
        <p14:creationId xmlns:p14="http://schemas.microsoft.com/office/powerpoint/2010/main" val="37041783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まず問題からタグへの対応関係として，難易度ごとのタグの種類分布を示します．</a:t>
            </a:r>
            <a:endParaRPr kumimoji="1" lang="en-US" altLang="ja-JP" dirty="0"/>
          </a:p>
          <a:p>
            <a:r>
              <a:rPr kumimoji="1" lang="ja-JP" altLang="en-US" dirty="0"/>
              <a:t>まずカテゴリ</a:t>
            </a:r>
            <a:r>
              <a:rPr kumimoji="1" lang="en-US" altLang="ja-JP" dirty="0"/>
              <a:t>1</a:t>
            </a:r>
            <a:r>
              <a:rPr kumimoji="1" lang="ja-JP" altLang="en-US" dirty="0"/>
              <a:t>のタグは，</a:t>
            </a:r>
            <a:r>
              <a:rPr kumimoji="1" lang="en-US" altLang="ja-JP" dirty="0"/>
              <a:t>A</a:t>
            </a:r>
            <a:r>
              <a:rPr kumimoji="1" lang="ja-JP" altLang="en-US" dirty="0"/>
              <a:t>・</a:t>
            </a:r>
            <a:r>
              <a:rPr kumimoji="1" lang="en-US" altLang="ja-JP" dirty="0"/>
              <a:t>B</a:t>
            </a:r>
            <a:r>
              <a:rPr kumimoji="1" lang="ja-JP" altLang="en-US" dirty="0"/>
              <a:t>問題と</a:t>
            </a:r>
            <a:r>
              <a:rPr kumimoji="1" lang="en-US" altLang="ja-JP" dirty="0"/>
              <a:t>C</a:t>
            </a:r>
            <a:r>
              <a:rPr kumimoji="1" lang="ja-JP" altLang="en-US" dirty="0"/>
              <a:t>問題で傾向が分かれ，</a:t>
            </a:r>
            <a:endParaRPr kumimoji="1" lang="en-US" altLang="ja-JP" dirty="0"/>
          </a:p>
          <a:p>
            <a:r>
              <a:rPr kumimoji="1" lang="ja-JP" altLang="en-US" dirty="0"/>
              <a:t>これらアルゴリズムに関する単元は全体として</a:t>
            </a:r>
            <a:r>
              <a:rPr kumimoji="1" lang="en-US" altLang="ja-JP" dirty="0"/>
              <a:t>C</a:t>
            </a:r>
            <a:r>
              <a:rPr kumimoji="1" lang="ja-JP" altLang="en-US" dirty="0"/>
              <a:t>問題に多く含まれることが分かります．</a:t>
            </a:r>
            <a:endParaRPr kumimoji="1" lang="en-US" altLang="ja-JP" dirty="0"/>
          </a:p>
        </p:txBody>
      </p:sp>
    </p:spTree>
    <p:extLst>
      <p:ext uri="{BB962C8B-B14F-4D97-AF65-F5344CB8AC3E}">
        <p14:creationId xmlns:p14="http://schemas.microsoft.com/office/powerpoint/2010/main" val="15239755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次にカテゴリ</a:t>
            </a:r>
            <a:r>
              <a:rPr kumimoji="1" lang="en-US" altLang="ja-JP" dirty="0"/>
              <a:t>2</a:t>
            </a:r>
            <a:r>
              <a:rPr kumimoji="1" lang="ja-JP" altLang="en-US" dirty="0"/>
              <a:t>は，</a:t>
            </a:r>
            <a:endParaRPr kumimoji="1" lang="en-US" altLang="ja-JP" dirty="0"/>
          </a:p>
          <a:p>
            <a:r>
              <a:rPr kumimoji="1" lang="en-US" altLang="ja-JP" dirty="0"/>
              <a:t>A</a:t>
            </a:r>
            <a:r>
              <a:rPr kumimoji="1" lang="ja-JP" altLang="en-US" dirty="0"/>
              <a:t>問題に比べ</a:t>
            </a:r>
            <a:r>
              <a:rPr kumimoji="1" lang="en-US" altLang="ja-JP" dirty="0"/>
              <a:t>B</a:t>
            </a:r>
            <a:r>
              <a:rPr kumimoji="1" lang="ja-JP" altLang="en-US" dirty="0"/>
              <a:t>・</a:t>
            </a:r>
            <a:r>
              <a:rPr kumimoji="1" lang="en-US" altLang="ja-JP" dirty="0"/>
              <a:t>C</a:t>
            </a:r>
            <a:r>
              <a:rPr kumimoji="1" lang="ja-JP" altLang="en-US" dirty="0"/>
              <a:t>問題では各タグが付与されやすくなっており，特に条件分岐・ループ・配列の</a:t>
            </a:r>
            <a:r>
              <a:rPr kumimoji="1" lang="en-US" altLang="ja-JP" dirty="0"/>
              <a:t>3</a:t>
            </a:r>
            <a:r>
              <a:rPr kumimoji="1" lang="ja-JP" altLang="en-US" dirty="0"/>
              <a:t>つが顕著です．</a:t>
            </a:r>
            <a:endParaRPr kumimoji="1" lang="en-US" altLang="ja-JP" dirty="0"/>
          </a:p>
          <a:p>
            <a:r>
              <a:rPr kumimoji="1" lang="ja-JP" altLang="en-US" dirty="0"/>
              <a:t>これは，要求される処理が複雑化したことに起因すると考えられます．</a:t>
            </a:r>
            <a:endParaRPr kumimoji="1" lang="en-US" altLang="ja-JP" dirty="0"/>
          </a:p>
        </p:txBody>
      </p:sp>
    </p:spTree>
    <p:extLst>
      <p:ext uri="{BB962C8B-B14F-4D97-AF65-F5344CB8AC3E}">
        <p14:creationId xmlns:p14="http://schemas.microsoft.com/office/powerpoint/2010/main" val="2668991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続いて，タグから問題への対応関係として，タグごとの難易度分布を示します．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各タグが付与された問題において，難易度のばらつきが比較的少ないこれらは，難易度別の学習が可能な単元であるといえます．</a:t>
            </a:r>
            <a:endParaRPr kumimoji="1" lang="en-US" altLang="ja-JP" dirty="0"/>
          </a:p>
        </p:txBody>
      </p:sp>
    </p:spTree>
    <p:extLst>
      <p:ext uri="{BB962C8B-B14F-4D97-AF65-F5344CB8AC3E}">
        <p14:creationId xmlns:p14="http://schemas.microsoft.com/office/powerpoint/2010/main" val="597410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まず研究の背景について説明します．</a:t>
            </a:r>
            <a:endParaRPr kumimoji="1" lang="en-US" altLang="ja-JP" dirty="0"/>
          </a:p>
          <a:p>
            <a:endParaRPr kumimoji="1" lang="en-US" altLang="ja-JP" dirty="0"/>
          </a:p>
          <a:p>
            <a:r>
              <a:rPr kumimoji="1" lang="ja-JP" altLang="en-US" dirty="0"/>
              <a:t>プログラミング学習方法の一つとして問題演習が挙げられます．</a:t>
            </a:r>
            <a:endParaRPr kumimoji="1" lang="en-US" altLang="ja-JP" dirty="0"/>
          </a:p>
          <a:p>
            <a:r>
              <a:rPr kumimoji="1" lang="ja-JP" altLang="en-US" dirty="0"/>
              <a:t>学習の効果を高めるために演習量をこなしたい学習者・教育者は，多数の問題を入手できるといいでしょう．</a:t>
            </a:r>
            <a:endParaRPr kumimoji="1" lang="en-US" altLang="ja-JP" dirty="0"/>
          </a:p>
          <a:p>
            <a:r>
              <a:rPr kumimoji="1" lang="ja-JP" altLang="en-US" dirty="0"/>
              <a:t>そうした問題の入手先候補として，プログラミングコンテストを検討する者もいるのではないかと考えました．</a:t>
            </a:r>
            <a:endParaRPr kumimoji="1" lang="en-US" altLang="ja-JP" dirty="0"/>
          </a:p>
          <a:p>
            <a:r>
              <a:rPr kumimoji="1" lang="ja-JP" altLang="en-US" dirty="0"/>
              <a:t>（なお，以降では「プロコン」と略記させていただきます．）</a:t>
            </a:r>
            <a:endParaRPr kumimoji="1" lang="en-US" altLang="ja-JP" dirty="0"/>
          </a:p>
          <a:p>
            <a:endParaRPr kumimoji="1" lang="en-US" altLang="ja-JP" dirty="0"/>
          </a:p>
          <a:p>
            <a:r>
              <a:rPr kumimoji="1" lang="ja-JP" altLang="en-US" dirty="0"/>
              <a:t>しかし，そうした利用者にとって，プログラミングコンテストにある多数の問題が</a:t>
            </a:r>
            <a:endParaRPr kumimoji="1" lang="en-US" altLang="ja-JP" dirty="0"/>
          </a:p>
          <a:p>
            <a:r>
              <a:rPr kumimoji="1" lang="ja-JP" altLang="en-US" dirty="0"/>
              <a:t>どのような学習に適しており，どのような傾向を持つのか，といったことを把握するのは困難でしょう．</a:t>
            </a:r>
            <a:endParaRPr kumimoji="1" lang="en-US" altLang="ja-JP" dirty="0"/>
          </a:p>
        </p:txBody>
      </p:sp>
    </p:spTree>
    <p:extLst>
      <p:ext uri="{BB962C8B-B14F-4D97-AF65-F5344CB8AC3E}">
        <p14:creationId xmlns:p14="http://schemas.microsoft.com/office/powerpoint/2010/main" val="36145580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また，各タグが付与された問題のうち，</a:t>
            </a:r>
            <a:r>
              <a:rPr kumimoji="1" lang="en-US" altLang="ja-JP" dirty="0"/>
              <a:t>C</a:t>
            </a:r>
            <a:r>
              <a:rPr kumimoji="1" lang="ja-JP" altLang="en-US" dirty="0"/>
              <a:t>問題の占める割合が高いこれらの単元は，難易度が高いといえます．</a:t>
            </a:r>
            <a:endParaRPr kumimoji="1" lang="en-US" altLang="ja-JP" dirty="0"/>
          </a:p>
        </p:txBody>
      </p:sp>
    </p:spTree>
    <p:extLst>
      <p:ext uri="{BB962C8B-B14F-4D97-AF65-F5344CB8AC3E}">
        <p14:creationId xmlns:p14="http://schemas.microsoft.com/office/powerpoint/2010/main" val="14468402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以上のタグと問題の対応関係を踏まえ，本研究で分類対象とした問題の利用に関して，</a:t>
            </a:r>
            <a:endParaRPr kumimoji="1" lang="en-US" altLang="ja-JP" dirty="0"/>
          </a:p>
          <a:p>
            <a:r>
              <a:rPr kumimoji="1" lang="ja-JP" altLang="en-US" dirty="0"/>
              <a:t>このような方針を提示することができるといえます．</a:t>
            </a:r>
            <a:endParaRPr kumimoji="1" lang="en-US" altLang="ja-JP" dirty="0"/>
          </a:p>
          <a:p>
            <a:endParaRPr kumimoji="1" lang="en-US" altLang="ja-JP" dirty="0"/>
          </a:p>
          <a:p>
            <a:r>
              <a:rPr kumimoji="1" lang="ja-JP" altLang="en-US" dirty="0"/>
              <a:t>まず問題の難易度に着目すると，</a:t>
            </a:r>
            <a:endParaRPr kumimoji="1" lang="en-US" altLang="ja-JP" dirty="0"/>
          </a:p>
          <a:p>
            <a:r>
              <a:rPr kumimoji="1" lang="ja-JP" altLang="en-US" dirty="0"/>
              <a:t>単純な基礎事項の学習を目的とした初学者は，</a:t>
            </a:r>
            <a:r>
              <a:rPr kumimoji="1" lang="en-US" altLang="ja-JP" dirty="0"/>
              <a:t>A</a:t>
            </a:r>
            <a:r>
              <a:rPr kumimoji="1" lang="ja-JP" altLang="en-US" dirty="0"/>
              <a:t>問題を重点的に選択することで，複雑な処理やアルゴリズムが求められる問題を回避できます．</a:t>
            </a:r>
            <a:endParaRPr kumimoji="1" lang="en-US" altLang="ja-JP" dirty="0"/>
          </a:p>
          <a:p>
            <a:endParaRPr kumimoji="1" lang="en-US" altLang="ja-JP" dirty="0"/>
          </a:p>
          <a:p>
            <a:r>
              <a:rPr kumimoji="1" lang="ja-JP" altLang="en-US" dirty="0"/>
              <a:t>また，多くの単元を一度に学習したい経験者などは，難易度の高い問題に優先して取り組むと効果的でしょう．</a:t>
            </a:r>
            <a:endParaRPr kumimoji="1" lang="en-US" altLang="ja-JP" dirty="0"/>
          </a:p>
          <a:p>
            <a:r>
              <a:rPr kumimoji="1" lang="en-US" altLang="ja-JP" dirty="0"/>
              <a:t>B</a:t>
            </a:r>
            <a:r>
              <a:rPr kumimoji="1" lang="ja-JP" altLang="en-US" dirty="0"/>
              <a:t>問題では処理の複雑化が見られ，</a:t>
            </a:r>
            <a:endParaRPr kumimoji="1" lang="en-US" altLang="ja-JP" dirty="0"/>
          </a:p>
          <a:p>
            <a:r>
              <a:rPr kumimoji="1" lang="ja-JP" altLang="en-US" dirty="0"/>
              <a:t>特に</a:t>
            </a:r>
            <a:r>
              <a:rPr kumimoji="1" lang="en-US" altLang="ja-JP" dirty="0"/>
              <a:t>C</a:t>
            </a:r>
            <a:r>
              <a:rPr kumimoji="1" lang="ja-JP" altLang="en-US" dirty="0"/>
              <a:t>問題では，アルゴリズムに関する問題を多く扱えます．</a:t>
            </a:r>
            <a:endParaRPr kumimoji="1" lang="en-US" altLang="ja-JP" dirty="0"/>
          </a:p>
          <a:p>
            <a:endParaRPr kumimoji="1" lang="ja-JP" altLang="en-US" dirty="0"/>
          </a:p>
        </p:txBody>
      </p:sp>
    </p:spTree>
    <p:extLst>
      <p:ext uri="{BB962C8B-B14F-4D97-AF65-F5344CB8AC3E}">
        <p14:creationId xmlns:p14="http://schemas.microsoft.com/office/powerpoint/2010/main" val="37084053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また，単元に着目した問題利用の方針として，</a:t>
            </a:r>
            <a:endParaRPr kumimoji="1" lang="en-US" altLang="ja-JP" dirty="0"/>
          </a:p>
          <a:p>
            <a:r>
              <a:rPr kumimoji="1" lang="ja-JP" altLang="en-US" dirty="0"/>
              <a:t>対応する問題数，及び複数の難易度で入手可能か，といった観点で整理した結果がこちらです．</a:t>
            </a:r>
            <a:endParaRPr kumimoji="1" lang="en-US" altLang="ja-JP" dirty="0"/>
          </a:p>
          <a:p>
            <a:r>
              <a:rPr kumimoji="1" lang="ja-JP" altLang="en-US" dirty="0"/>
              <a:t>（基本的には，上にある単元ほど，今回の分類対象における学習に適しているといえます．）</a:t>
            </a:r>
            <a:endParaRPr kumimoji="1" lang="en-US" altLang="ja-JP" dirty="0"/>
          </a:p>
          <a:p>
            <a:r>
              <a:rPr kumimoji="1" lang="ja-JP" altLang="en-US" dirty="0"/>
              <a:t>今回の分類対象</a:t>
            </a:r>
            <a:r>
              <a:rPr kumimoji="1" lang="ja-JP" altLang="en-US"/>
              <a:t>において，ある単元</a:t>
            </a:r>
            <a:r>
              <a:rPr kumimoji="1" lang="ja-JP" altLang="en-US" dirty="0"/>
              <a:t>を学ぶ際，全体としてどのくらいの問題数があり，どの部分を利用すればよいかの参考として提示しています．</a:t>
            </a:r>
            <a:endParaRPr kumimoji="1" lang="en-US" altLang="ja-JP" dirty="0"/>
          </a:p>
        </p:txBody>
      </p:sp>
    </p:spTree>
    <p:extLst>
      <p:ext uri="{BB962C8B-B14F-4D97-AF65-F5344CB8AC3E}">
        <p14:creationId xmlns:p14="http://schemas.microsoft.com/office/powerpoint/2010/main" val="31087518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Research Question</a:t>
            </a:r>
            <a:r>
              <a:rPr kumimoji="1" lang="ja-JP" altLang="en-US"/>
              <a:t>のまとめです．</a:t>
            </a:r>
            <a:endParaRPr kumimoji="1" lang="en-US" altLang="ja-JP" dirty="0"/>
          </a:p>
          <a:p>
            <a:r>
              <a:rPr kumimoji="1" lang="ja-JP" altLang="en-US"/>
              <a:t>まず</a:t>
            </a:r>
            <a:r>
              <a:rPr kumimoji="1" lang="en-US" altLang="ja-JP" dirty="0"/>
              <a:t>Research Question1</a:t>
            </a:r>
            <a:r>
              <a:rPr kumimoji="1" lang="ja-JP" altLang="en-US"/>
              <a:t>では，プログラミング教育のシラバスを収集・分析し，</a:t>
            </a:r>
            <a:r>
              <a:rPr kumimoji="1" lang="en-US" altLang="ja-JP" dirty="0"/>
              <a:t>3</a:t>
            </a:r>
            <a:r>
              <a:rPr kumimoji="1" lang="ja-JP" altLang="en-US"/>
              <a:t>カテゴリの学習単元を得ました．</a:t>
            </a:r>
            <a:endParaRPr kumimoji="1" lang="en-US" altLang="ja-JP" dirty="0"/>
          </a:p>
          <a:p>
            <a:endParaRPr kumimoji="1" lang="en-US" altLang="ja-JP" dirty="0"/>
          </a:p>
          <a:p>
            <a:r>
              <a:rPr kumimoji="1" lang="ja-JP" altLang="en-US"/>
              <a:t>次に</a:t>
            </a:r>
            <a:r>
              <a:rPr kumimoji="1" lang="en-US" altLang="ja-JP" dirty="0"/>
              <a:t>Research</a:t>
            </a:r>
            <a:r>
              <a:rPr kumimoji="1" lang="ja-JP" altLang="en-US"/>
              <a:t> </a:t>
            </a:r>
            <a:r>
              <a:rPr kumimoji="1" lang="en-US" altLang="ja-JP" dirty="0"/>
              <a:t>Question2</a:t>
            </a:r>
            <a:r>
              <a:rPr kumimoji="1" lang="ja-JP" altLang="en-US"/>
              <a:t>では，学習単元から</a:t>
            </a:r>
            <a:r>
              <a:rPr kumimoji="1" lang="en-US" altLang="ja-JP" dirty="0"/>
              <a:t>2</a:t>
            </a:r>
            <a:r>
              <a:rPr kumimoji="1" lang="ja-JP" altLang="en-US"/>
              <a:t>カテゴリのタグを策定しました．</a:t>
            </a:r>
            <a:endParaRPr kumimoji="1" lang="en-US" altLang="ja-JP" dirty="0"/>
          </a:p>
          <a:p>
            <a:endParaRPr kumimoji="1" lang="en-US" altLang="ja-JP" dirty="0"/>
          </a:p>
          <a:p>
            <a:r>
              <a:rPr kumimoji="1" lang="ja-JP" altLang="en-US"/>
              <a:t>最後に</a:t>
            </a:r>
            <a:r>
              <a:rPr kumimoji="1" lang="en-US" altLang="ja-JP" dirty="0"/>
              <a:t>Research Question3</a:t>
            </a:r>
            <a:r>
              <a:rPr kumimoji="1" lang="ja-JP" altLang="en-US"/>
              <a:t>は，問題とタグの対応関係から，難易度や単元に応じた利用方針を提示しました．</a:t>
            </a:r>
          </a:p>
        </p:txBody>
      </p:sp>
    </p:spTree>
    <p:extLst>
      <p:ext uri="{BB962C8B-B14F-4D97-AF65-F5344CB8AC3E}">
        <p14:creationId xmlns:p14="http://schemas.microsoft.com/office/powerpoint/2010/main" val="17116785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全体のまとめと今後の課題はこのようになります．</a:t>
            </a:r>
            <a:endParaRPr kumimoji="1" lang="en-US" altLang="ja-JP" dirty="0"/>
          </a:p>
          <a:p>
            <a:endParaRPr kumimoji="1" lang="en-US" altLang="ja-JP" dirty="0"/>
          </a:p>
          <a:p>
            <a:r>
              <a:rPr kumimoji="1" lang="ja-JP" altLang="en-US" dirty="0"/>
              <a:t>発表は以上になります．</a:t>
            </a:r>
            <a:endParaRPr kumimoji="1" lang="en-US" altLang="ja-JP" dirty="0"/>
          </a:p>
          <a:p>
            <a:r>
              <a:rPr kumimoji="1" lang="ja-JP" altLang="en-US" dirty="0"/>
              <a:t>ご清聴ありがとうございました．</a:t>
            </a:r>
            <a:endParaRPr kumimoji="1" lang="en-US" altLang="ja-JP" dirty="0"/>
          </a:p>
          <a:p>
            <a:endParaRPr kumimoji="1" lang="en-US" altLang="ja-JP" dirty="0"/>
          </a:p>
          <a:p>
            <a:r>
              <a:rPr kumimoji="1" lang="en-US" altLang="ja-JP" dirty="0"/>
              <a:t>or</a:t>
            </a:r>
          </a:p>
          <a:p>
            <a:endParaRPr kumimoji="1" lang="en-US" altLang="ja-JP" dirty="0"/>
          </a:p>
          <a:p>
            <a:r>
              <a:rPr kumimoji="1" lang="ja-JP" altLang="en-US" dirty="0"/>
              <a:t>全体のまとめです．</a:t>
            </a:r>
            <a:endParaRPr kumimoji="1" lang="en-US" altLang="ja-JP" dirty="0"/>
          </a:p>
          <a:p>
            <a:r>
              <a:rPr kumimoji="1" lang="ja-JP" altLang="en-US" dirty="0"/>
              <a:t>本研究では学習単元に即したタグの付与により，プログラミングコンテストの問題を分類しました．</a:t>
            </a:r>
            <a:endParaRPr kumimoji="1" lang="en-US" altLang="ja-JP" dirty="0"/>
          </a:p>
          <a:p>
            <a:r>
              <a:rPr kumimoji="1" lang="ja-JP" altLang="en-US" dirty="0"/>
              <a:t>単元は大学のプログラミング教育に基づいています．</a:t>
            </a:r>
            <a:endParaRPr kumimoji="1" lang="en-US" altLang="ja-JP" dirty="0"/>
          </a:p>
          <a:p>
            <a:endParaRPr kumimoji="1" lang="en-US" altLang="ja-JP" dirty="0"/>
          </a:p>
          <a:p>
            <a:r>
              <a:rPr kumimoji="1" lang="ja-JP" altLang="en-US" dirty="0"/>
              <a:t>また，今後の課題としてはこれらが挙げられます．</a:t>
            </a:r>
            <a:endParaRPr kumimoji="1" lang="en-US" altLang="ja-JP" dirty="0"/>
          </a:p>
          <a:p>
            <a:endParaRPr kumimoji="1" lang="en-US" altLang="ja-JP" dirty="0"/>
          </a:p>
          <a:p>
            <a:r>
              <a:rPr kumimoji="1" lang="ja-JP" altLang="en-US" dirty="0"/>
              <a:t>発表は以上になります．</a:t>
            </a:r>
            <a:endParaRPr kumimoji="1" lang="en-US" altLang="ja-JP" dirty="0"/>
          </a:p>
          <a:p>
            <a:r>
              <a:rPr kumimoji="1" lang="ja-JP" altLang="en-US" dirty="0"/>
              <a:t>ご清聴ありがとうございました．</a:t>
            </a:r>
            <a:endParaRPr kumimoji="1" lang="en-US" altLang="ja-JP" dirty="0"/>
          </a:p>
        </p:txBody>
      </p:sp>
    </p:spTree>
    <p:extLst>
      <p:ext uri="{BB962C8B-B14F-4D97-AF65-F5344CB8AC3E}">
        <p14:creationId xmlns:p14="http://schemas.microsoft.com/office/powerpoint/2010/main" val="17446462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973100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9781676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タグの付与方法について説明します．</a:t>
            </a:r>
            <a:endParaRPr kumimoji="1" lang="en-US" altLang="ja-JP"/>
          </a:p>
          <a:p>
            <a:r>
              <a:rPr kumimoji="1" lang="ja-JP" altLang="en-US"/>
              <a:t>まず，カテゴリ</a:t>
            </a:r>
            <a:r>
              <a:rPr kumimoji="1" lang="en-US" altLang="ja-JP"/>
              <a:t>1</a:t>
            </a:r>
            <a:r>
              <a:rPr kumimoji="1" lang="ja-JP" altLang="en-US"/>
              <a:t>のタグは，問題文と解説文を参照して付与しました．</a:t>
            </a:r>
            <a:endParaRPr kumimoji="1" lang="en-US" altLang="ja-JP"/>
          </a:p>
          <a:p>
            <a:r>
              <a:rPr kumimoji="1" lang="ja-JP" altLang="en-US"/>
              <a:t>それらのタグに関する記述があれば，タグを付与します．</a:t>
            </a:r>
            <a:endParaRPr kumimoji="1" lang="en-US" altLang="ja-JP"/>
          </a:p>
        </p:txBody>
      </p:sp>
    </p:spTree>
    <p:extLst>
      <p:ext uri="{BB962C8B-B14F-4D97-AF65-F5344CB8AC3E}">
        <p14:creationId xmlns:p14="http://schemas.microsoft.com/office/powerpoint/2010/main" val="30698626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続いてカテゴリ</a:t>
            </a:r>
            <a:r>
              <a:rPr kumimoji="1" lang="en-US" altLang="ja-JP" dirty="0"/>
              <a:t>2</a:t>
            </a:r>
            <a:r>
              <a:rPr kumimoji="1" lang="ja-JP" altLang="en-US" dirty="0"/>
              <a:t>のタグは，</a:t>
            </a:r>
            <a:endParaRPr kumimoji="1" lang="en-US" altLang="ja-JP" dirty="0"/>
          </a:p>
          <a:p>
            <a:r>
              <a:rPr kumimoji="1" lang="ja-JP" altLang="en-US" dirty="0"/>
              <a:t>問題文・解説文から情報を得にくいため，解答コードを参照します．</a:t>
            </a:r>
            <a:endParaRPr kumimoji="1" lang="en-US" altLang="ja-JP" dirty="0"/>
          </a:p>
          <a:p>
            <a:r>
              <a:rPr kumimoji="1" lang="ja-JP" altLang="en-US" dirty="0"/>
              <a:t>タグごとのマッチ条件を設け，過半数のコードがマッチすれば，タグを付与します．</a:t>
            </a:r>
          </a:p>
          <a:p>
            <a:endParaRPr kumimoji="1" lang="ja-JP" altLang="en-US" dirty="0"/>
          </a:p>
        </p:txBody>
      </p:sp>
    </p:spTree>
    <p:extLst>
      <p:ext uri="{BB962C8B-B14F-4D97-AF65-F5344CB8AC3E}">
        <p14:creationId xmlns:p14="http://schemas.microsoft.com/office/powerpoint/2010/main" val="36288533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以上のタグと問題の対応関係を踏まえると，プログラミングコンテストの問題利用に関して，</a:t>
            </a:r>
            <a:endParaRPr kumimoji="1" lang="en-US" altLang="ja-JP" dirty="0"/>
          </a:p>
          <a:p>
            <a:r>
              <a:rPr kumimoji="1" lang="ja-JP" altLang="en-US" dirty="0"/>
              <a:t>この</a:t>
            </a:r>
            <a:r>
              <a:rPr kumimoji="1" lang="ja-JP" altLang="en-US"/>
              <a:t>ような利用方針</a:t>
            </a:r>
            <a:r>
              <a:rPr kumimoji="1" lang="ja-JP" altLang="en-US" dirty="0"/>
              <a:t>を提示することができるといえます．</a:t>
            </a:r>
          </a:p>
        </p:txBody>
      </p:sp>
    </p:spTree>
    <p:extLst>
      <p:ext uri="{BB962C8B-B14F-4D97-AF65-F5344CB8AC3E}">
        <p14:creationId xmlns:p14="http://schemas.microsoft.com/office/powerpoint/2010/main" val="2594552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そこで本研究では，プログラミング学習に向けた利用という観点から，プログラミングコンテストの問題に関する実態を把握することを目指します．</a:t>
            </a:r>
            <a:endParaRPr kumimoji="1" lang="en-US" altLang="ja-JP" dirty="0"/>
          </a:p>
          <a:p>
            <a:endParaRPr kumimoji="1" lang="en-US" altLang="ja-JP" dirty="0"/>
          </a:p>
          <a:p>
            <a:r>
              <a:rPr kumimoji="1" lang="ja-JP" altLang="en-US"/>
              <a:t>その手段として，タグ付けによる問題の分類に着目しました．</a:t>
            </a:r>
            <a:endParaRPr kumimoji="1" lang="en-US" altLang="ja-JP" dirty="0"/>
          </a:p>
          <a:p>
            <a:r>
              <a:rPr kumimoji="1" lang="ja-JP" altLang="en-US"/>
              <a:t>ここでは，</a:t>
            </a:r>
            <a:r>
              <a:rPr kumimoji="1" lang="en-US" altLang="ja-JP" dirty="0"/>
              <a:t>1</a:t>
            </a:r>
            <a:r>
              <a:rPr kumimoji="1" lang="ja-JP" altLang="en-US"/>
              <a:t>つの問題に対し複数のタグを付与可能であるとします．</a:t>
            </a:r>
            <a:endParaRPr kumimoji="1" lang="en-US" altLang="ja-JP" dirty="0"/>
          </a:p>
          <a:p>
            <a:r>
              <a:rPr kumimoji="1" lang="ja-JP" altLang="en-US"/>
              <a:t>（なお，タグが付かない場合も許容するものとします．）</a:t>
            </a:r>
            <a:endParaRPr kumimoji="1" lang="en-US" altLang="ja-JP" dirty="0"/>
          </a:p>
          <a:p>
            <a:r>
              <a:rPr kumimoji="1" lang="ja-JP" altLang="en-US"/>
              <a:t>これにより多対多，すなわち「問題からタグ」及び「タグから問題」の関係が得られます．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続いて，タグの内容及びその付与対象について説明します．</a:t>
            </a:r>
            <a:endParaRPr kumimoji="1" lang="en-US" altLang="ja-JP" dirty="0"/>
          </a:p>
          <a:p>
            <a:endParaRPr kumimoji="1" lang="en-US" altLang="ja-JP" dirty="0"/>
          </a:p>
        </p:txBody>
      </p:sp>
    </p:spTree>
    <p:extLst>
      <p:ext uri="{BB962C8B-B14F-4D97-AF65-F5344CB8AC3E}">
        <p14:creationId xmlns:p14="http://schemas.microsoft.com/office/powerpoint/2010/main" val="2869562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学習に向けた利用という観点から，付与するタグの内容は，学習単元に即したものにしようと考えました．</a:t>
            </a:r>
            <a:endParaRPr kumimoji="1" lang="en-US" altLang="ja-JP" dirty="0"/>
          </a:p>
          <a:p>
            <a:r>
              <a:rPr kumimoji="1" lang="ja-JP" altLang="en-US"/>
              <a:t>そこで，大学のプログラミング教育における学習単元に着目しました．</a:t>
            </a:r>
            <a:endParaRPr kumimoji="1" lang="en-US" altLang="ja-JP" dirty="0"/>
          </a:p>
          <a:p>
            <a:r>
              <a:rPr kumimoji="1" lang="ja-JP" altLang="en-US"/>
              <a:t>これらは教育内容がシラバスで公開されています．</a:t>
            </a:r>
            <a:endParaRPr kumimoji="1" lang="en-US" altLang="ja-JP" dirty="0"/>
          </a:p>
          <a:p>
            <a:endParaRPr kumimoji="1" lang="en-US" altLang="ja-JP" dirty="0"/>
          </a:p>
          <a:p>
            <a:r>
              <a:rPr kumimoji="1" lang="ja-JP" altLang="en-US"/>
              <a:t>続いて，タグの付与対象は</a:t>
            </a:r>
            <a:r>
              <a:rPr kumimoji="1" lang="en-US" altLang="ja-JP" dirty="0" err="1"/>
              <a:t>AtCoder</a:t>
            </a:r>
            <a:r>
              <a:rPr kumimoji="1" lang="en-US" altLang="ja-JP" dirty="0"/>
              <a:t> Beginner Contest </a:t>
            </a:r>
            <a:r>
              <a:rPr kumimoji="1" lang="ja-JP" altLang="en-US"/>
              <a:t>としました．</a:t>
            </a:r>
            <a:endParaRPr kumimoji="1" lang="en-US" altLang="ja-JP" dirty="0"/>
          </a:p>
          <a:p>
            <a:r>
              <a:rPr kumimoji="1" lang="ja-JP" altLang="en-US"/>
              <a:t>各問題は</a:t>
            </a:r>
            <a:r>
              <a:rPr kumimoji="1" lang="en-US" altLang="ja-JP" dirty="0"/>
              <a:t>A</a:t>
            </a:r>
            <a:r>
              <a:rPr kumimoji="1" lang="ja-JP" altLang="en-US"/>
              <a:t>問題・</a:t>
            </a:r>
            <a:r>
              <a:rPr kumimoji="1" lang="en-US" altLang="ja-JP" dirty="0"/>
              <a:t>B</a:t>
            </a:r>
            <a:r>
              <a:rPr kumimoji="1" lang="ja-JP" altLang="en-US"/>
              <a:t>問題といった難易度に分かれており，</a:t>
            </a:r>
            <a:endParaRPr kumimoji="1" lang="en-US" altLang="ja-JP" dirty="0"/>
          </a:p>
          <a:p>
            <a:r>
              <a:rPr kumimoji="1" lang="ja-JP" altLang="en-US"/>
              <a:t>各コンテストの</a:t>
            </a:r>
            <a:r>
              <a:rPr kumimoji="1" lang="en-US" altLang="ja-JP" dirty="0"/>
              <a:t>A〜C</a:t>
            </a:r>
            <a:r>
              <a:rPr kumimoji="1" lang="ja-JP" altLang="en-US"/>
              <a:t>問題を対象としました．</a:t>
            </a:r>
            <a:endParaRPr kumimoji="1" lang="en-US" altLang="ja-JP" dirty="0"/>
          </a:p>
          <a:p>
            <a:endParaRPr kumimoji="1" lang="en-US" altLang="ja-JP" dirty="0"/>
          </a:p>
          <a:p>
            <a:r>
              <a:rPr kumimoji="1" lang="ja-JP" altLang="en-US"/>
              <a:t>（問題の分類に先立って，このタグを決めることが必要となります．）</a:t>
            </a:r>
          </a:p>
        </p:txBody>
      </p:sp>
    </p:spTree>
    <p:extLst>
      <p:ext uri="{BB962C8B-B14F-4D97-AF65-F5344CB8AC3E}">
        <p14:creationId xmlns:p14="http://schemas.microsoft.com/office/powerpoint/2010/main" val="3184695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そこで，問題の分類に先立ちタグを決めるため，</a:t>
            </a:r>
            <a:endParaRPr kumimoji="1" lang="en-US" altLang="ja-JP" dirty="0"/>
          </a:p>
          <a:p>
            <a:r>
              <a:rPr kumimoji="1" lang="ja-JP" altLang="en-US" dirty="0"/>
              <a:t>これら</a:t>
            </a:r>
            <a:r>
              <a:rPr kumimoji="1" lang="en-US" altLang="ja-JP" dirty="0"/>
              <a:t>3</a:t>
            </a:r>
            <a:r>
              <a:rPr kumimoji="1" lang="ja-JP" altLang="en-US" dirty="0"/>
              <a:t>つの</a:t>
            </a:r>
            <a:r>
              <a:rPr kumimoji="1" lang="en-US" altLang="ja-JP" dirty="0"/>
              <a:t>Research Question</a:t>
            </a:r>
            <a:r>
              <a:rPr kumimoji="1" lang="ja-JP" altLang="en-US" dirty="0"/>
              <a:t>を立て，順に回答していくことで目的の達成を図りました．</a:t>
            </a:r>
            <a:endParaRPr kumimoji="1" lang="en-US" altLang="ja-JP" dirty="0"/>
          </a:p>
          <a:p>
            <a:r>
              <a:rPr kumimoji="1" lang="ja-JP" altLang="en-US" dirty="0"/>
              <a:t>まず，学習単元は何か？</a:t>
            </a:r>
            <a:endParaRPr kumimoji="1" lang="en-US" altLang="ja-JP" dirty="0"/>
          </a:p>
          <a:p>
            <a:r>
              <a:rPr kumimoji="1" lang="ja-JP" altLang="en-US" dirty="0"/>
              <a:t>続いて，その中からタグにできるものは何か？</a:t>
            </a:r>
            <a:endParaRPr kumimoji="1" lang="en-US" altLang="ja-JP" dirty="0"/>
          </a:p>
          <a:p>
            <a:r>
              <a:rPr kumimoji="1" lang="ja-JP" altLang="en-US" dirty="0"/>
              <a:t>そして最後に，タグと問題がどのように対応しているか？</a:t>
            </a:r>
            <a:endParaRPr kumimoji="1" lang="en-US" altLang="ja-JP" dirty="0"/>
          </a:p>
          <a:p>
            <a:r>
              <a:rPr kumimoji="1" lang="ja-JP" altLang="en-US" dirty="0"/>
              <a:t>となっています．</a:t>
            </a:r>
            <a:endParaRPr kumimoji="1" lang="en-US" altLang="ja-JP" dirty="0"/>
          </a:p>
          <a:p>
            <a:endParaRPr kumimoji="1" lang="ja-JP" altLang="en-US" dirty="0"/>
          </a:p>
        </p:txBody>
      </p:sp>
    </p:spTree>
    <p:extLst>
      <p:ext uri="{BB962C8B-B14F-4D97-AF65-F5344CB8AC3E}">
        <p14:creationId xmlns:p14="http://schemas.microsoft.com/office/powerpoint/2010/main" val="3368368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それぞれの</a:t>
            </a:r>
            <a:r>
              <a:rPr kumimoji="1" lang="en-US" altLang="ja-JP" dirty="0"/>
              <a:t>Research Question</a:t>
            </a:r>
            <a:r>
              <a:rPr kumimoji="1" lang="ja-JP" altLang="en-US"/>
              <a:t>へは，このような流れで回答します．</a:t>
            </a:r>
            <a:endParaRPr kumimoji="1" lang="en-US" altLang="ja-JP" dirty="0"/>
          </a:p>
          <a:p>
            <a:endParaRPr kumimoji="1" lang="en-US" altLang="ja-JP" dirty="0"/>
          </a:p>
          <a:p>
            <a:r>
              <a:rPr kumimoji="1" lang="ja-JP" altLang="en-US"/>
              <a:t>はじめに学習単元を得たあと，それをもとにタグを策定し，そのタグを問題に付与することで，タグと問題の対応関係を得ます．</a:t>
            </a:r>
            <a:endParaRPr kumimoji="1" lang="en-US" altLang="ja-JP" dirty="0"/>
          </a:p>
        </p:txBody>
      </p:sp>
    </p:spTree>
    <p:extLst>
      <p:ext uri="{BB962C8B-B14F-4D97-AF65-F5344CB8AC3E}">
        <p14:creationId xmlns:p14="http://schemas.microsoft.com/office/powerpoint/2010/main" val="2185997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a:t>
            </a:r>
            <a:r>
              <a:rPr kumimoji="1" lang="en-US" altLang="ja-JP" dirty="0"/>
              <a:t>Research Question1</a:t>
            </a:r>
            <a:r>
              <a:rPr kumimoji="1" lang="ja-JP" altLang="en-US"/>
              <a:t>では，プログラミング教育のシラバスを収集・分析し，学習単元を得ます．</a:t>
            </a:r>
            <a:endParaRPr kumimoji="1" lang="en-US" altLang="ja-JP" dirty="0"/>
          </a:p>
        </p:txBody>
      </p:sp>
    </p:spTree>
    <p:extLst>
      <p:ext uri="{BB962C8B-B14F-4D97-AF65-F5344CB8AC3E}">
        <p14:creationId xmlns:p14="http://schemas.microsoft.com/office/powerpoint/2010/main" val="3332756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そのアプローチについて説明します．</a:t>
            </a:r>
            <a:endParaRPr kumimoji="1" lang="en-US" altLang="ja-JP" dirty="0"/>
          </a:p>
          <a:p>
            <a:endParaRPr kumimoji="1" lang="en-US" altLang="ja-JP" dirty="0"/>
          </a:p>
          <a:p>
            <a:r>
              <a:rPr kumimoji="1" lang="ja-JP" altLang="en-US" dirty="0"/>
              <a:t>まず，</a:t>
            </a:r>
            <a:r>
              <a:rPr kumimoji="1" lang="en-US" altLang="ja-JP" dirty="0"/>
              <a:t>59</a:t>
            </a:r>
            <a:r>
              <a:rPr kumimoji="1" lang="ja-JP" altLang="en-US" dirty="0"/>
              <a:t>の情報系学科から，</a:t>
            </a:r>
            <a:r>
              <a:rPr kumimoji="1" lang="en-US" altLang="ja-JP" dirty="0"/>
              <a:t>316</a:t>
            </a:r>
            <a:r>
              <a:rPr kumimoji="1" lang="ja-JP" altLang="en-US"/>
              <a:t>件のプログラミング教育のシラバス</a:t>
            </a:r>
            <a:r>
              <a:rPr kumimoji="1" lang="ja-JP" altLang="en-US" dirty="0"/>
              <a:t>を収集しました．</a:t>
            </a:r>
            <a:endParaRPr kumimoji="1" lang="en-US" altLang="ja-JP" dirty="0"/>
          </a:p>
          <a:p>
            <a:endParaRPr kumimoji="1" lang="en-US" altLang="ja-JP" dirty="0"/>
          </a:p>
          <a:p>
            <a:r>
              <a:rPr kumimoji="1" lang="ja-JP" altLang="en-US" dirty="0"/>
              <a:t>類似した教育項目が得られることを期待し，データの特徴把握にトピックモデルを利用しました．</a:t>
            </a:r>
            <a:endParaRPr kumimoji="1" lang="en-US" altLang="ja-JP" dirty="0"/>
          </a:p>
          <a:p>
            <a:r>
              <a:rPr kumimoji="1" lang="ja-JP" altLang="en-US" dirty="0"/>
              <a:t>授業計画の項目を入力として</a:t>
            </a:r>
            <a:r>
              <a:rPr kumimoji="1" lang="en-US" altLang="ja-JP" dirty="0"/>
              <a:t>LDA</a:t>
            </a:r>
            <a:r>
              <a:rPr kumimoji="1" lang="ja-JP" altLang="en-US" dirty="0"/>
              <a:t>を適用した結果，</a:t>
            </a:r>
            <a:r>
              <a:rPr kumimoji="1" lang="en-US" altLang="ja-JP" dirty="0"/>
              <a:t>3</a:t>
            </a:r>
            <a:r>
              <a:rPr kumimoji="1" lang="ja-JP" altLang="en-US" dirty="0"/>
              <a:t>つの大トピックが見られたため，</a:t>
            </a:r>
            <a:endParaRPr kumimoji="1" lang="en-US" altLang="ja-JP" dirty="0"/>
          </a:p>
          <a:p>
            <a:r>
              <a:rPr kumimoji="1" lang="ja-JP" altLang="en-US" dirty="0"/>
              <a:t>これらに注目し，代表的な教育項目を抽出・整理しました．</a:t>
            </a:r>
            <a:endParaRPr kumimoji="1" lang="en-US" altLang="ja-JP" dirty="0"/>
          </a:p>
          <a:p>
            <a:endParaRPr kumimoji="1" lang="ja-JP" altLang="en-US" dirty="0"/>
          </a:p>
        </p:txBody>
      </p:sp>
    </p:spTree>
    <p:extLst>
      <p:ext uri="{BB962C8B-B14F-4D97-AF65-F5344CB8AC3E}">
        <p14:creationId xmlns:p14="http://schemas.microsoft.com/office/powerpoint/2010/main" val="1571831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その結果，</a:t>
            </a:r>
            <a:r>
              <a:rPr kumimoji="1" lang="en-US" altLang="ja-JP" dirty="0"/>
              <a:t>Research</a:t>
            </a:r>
            <a:r>
              <a:rPr kumimoji="1" lang="ja-JP" altLang="en-US"/>
              <a:t> </a:t>
            </a:r>
            <a:r>
              <a:rPr kumimoji="1" lang="en-US" altLang="ja-JP" dirty="0"/>
              <a:t>Question1</a:t>
            </a:r>
            <a:r>
              <a:rPr kumimoji="1" lang="ja-JP" altLang="en-US"/>
              <a:t>の回答として，</a:t>
            </a:r>
            <a:r>
              <a:rPr kumimoji="1" lang="en-US" altLang="ja-JP" dirty="0"/>
              <a:t>3</a:t>
            </a:r>
            <a:r>
              <a:rPr kumimoji="1" lang="ja-JP" altLang="en-US"/>
              <a:t>カテゴリの学習単元を得ました．</a:t>
            </a:r>
            <a:endParaRPr kumimoji="1" lang="en-US" altLang="ja-JP" dirty="0"/>
          </a:p>
          <a:p>
            <a:endParaRPr kumimoji="1" lang="en-US" altLang="ja-JP" dirty="0"/>
          </a:p>
          <a:p>
            <a:r>
              <a:rPr kumimoji="1" lang="ja-JP" altLang="en-US"/>
              <a:t>（それぞれの内容は大まかに，アルゴリズムに関するもの，手続き型言語に関するもの，オブジェクト指向に関するものに分かれます．）</a:t>
            </a:r>
          </a:p>
        </p:txBody>
      </p:sp>
    </p:spTree>
    <p:extLst>
      <p:ext uri="{BB962C8B-B14F-4D97-AF65-F5344CB8AC3E}">
        <p14:creationId xmlns:p14="http://schemas.microsoft.com/office/powerpoint/2010/main" val="21225851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lgn="ct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318795"/>
            <a:ext cx="2133600" cy="279400"/>
          </a:xfrm>
        </p:spPr>
        <p:txBody>
          <a:bodyPr/>
          <a:lstStyle>
            <a:lvl1pPr algn="l">
              <a:defRPr>
                <a:solidFill>
                  <a:schemeClr val="tx1"/>
                </a:solidFill>
              </a:defRPr>
            </a:lvl1pPr>
          </a:lstStyle>
          <a:p>
            <a:pPr>
              <a:defRPr/>
            </a:pPr>
            <a:r>
              <a:rPr lang="en-US" altLang="ja-JP"/>
              <a:t>2023/02/14</a:t>
            </a:r>
          </a:p>
        </p:txBody>
      </p:sp>
      <p:sp>
        <p:nvSpPr>
          <p:cNvPr id="3095" name="Rectangle 23"/>
          <p:cNvSpPr>
            <a:spLocks noGrp="1" noChangeArrowheads="1"/>
          </p:cNvSpPr>
          <p:nvPr>
            <p:ph type="ftr" sz="quarter" idx="3"/>
          </p:nvPr>
        </p:nvSpPr>
        <p:spPr>
          <a:xfrm>
            <a:off x="2700338" y="6318795"/>
            <a:ext cx="3743325" cy="279400"/>
          </a:xfrm>
        </p:spPr>
        <p:txBody>
          <a:bodyPr/>
          <a:lstStyle>
            <a:lvl1pPr>
              <a:defRPr/>
            </a:lvl1pPr>
          </a:lstStyle>
          <a:p>
            <a:pPr>
              <a:defRPr/>
            </a:pPr>
            <a:r>
              <a:rPr lang="en-US" altLang="ja-JP"/>
              <a:t>2022</a:t>
            </a:r>
            <a:r>
              <a:rPr lang="ja-JP" altLang="en-US"/>
              <a:t>年度 第</a:t>
            </a:r>
            <a:r>
              <a:rPr lang="en-US" altLang="ja-JP"/>
              <a:t>2</a:t>
            </a:r>
            <a:r>
              <a:rPr lang="ja-JP" altLang="en-US"/>
              <a:t>回卒論中間報告会</a:t>
            </a:r>
            <a:endParaRPr lang="en-US" altLang="ja-JP"/>
          </a:p>
        </p:txBody>
      </p:sp>
      <p:sp>
        <p:nvSpPr>
          <p:cNvPr id="3096" name="Rectangle 24"/>
          <p:cNvSpPr>
            <a:spLocks noGrp="1" noChangeArrowheads="1"/>
          </p:cNvSpPr>
          <p:nvPr>
            <p:ph type="sldNum" sz="quarter" idx="4"/>
          </p:nvPr>
        </p:nvSpPr>
        <p:spPr>
          <a:xfrm>
            <a:off x="6553200" y="6318795"/>
            <a:ext cx="2133600" cy="279400"/>
          </a:xfrm>
        </p:spPr>
        <p:txBody>
          <a:bodyPr/>
          <a:lstStyle>
            <a:lvl1pPr>
              <a:defRPr/>
            </a:lvl1pPr>
          </a:lstStyle>
          <a:p>
            <a:pPr>
              <a:defRPr/>
            </a:pPr>
            <a:fld id="{6BFA9946-39CA-4201-95E6-ED803B65F350}" type="slidenum">
              <a:rPr lang="en-US" altLang="ja-JP" smtClean="0"/>
              <a:pPr>
                <a:defRPr/>
              </a:pPr>
              <a:t>‹#›</a:t>
            </a:fld>
            <a:endParaRPr lang="en-US" altLang="ja-JP"/>
          </a:p>
        </p:txBody>
      </p:sp>
    </p:spTree>
    <p:extLst>
      <p:ext uri="{BB962C8B-B14F-4D97-AF65-F5344CB8AC3E}">
        <p14:creationId xmlns:p14="http://schemas.microsoft.com/office/powerpoint/2010/main" val="908559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2023/02/14</a:t>
            </a:r>
          </a:p>
        </p:txBody>
      </p:sp>
      <p:sp>
        <p:nvSpPr>
          <p:cNvPr id="5" name="フッター プレースホルダ 4"/>
          <p:cNvSpPr>
            <a:spLocks noGrp="1"/>
          </p:cNvSpPr>
          <p:nvPr>
            <p:ph type="ftr" sz="quarter" idx="11"/>
          </p:nvPr>
        </p:nvSpPr>
        <p:spPr/>
        <p:txBody>
          <a:bodyPr/>
          <a:lstStyle>
            <a:lvl1pPr>
              <a:defRPr/>
            </a:lvl1pPr>
          </a:lstStyle>
          <a:p>
            <a:pPr>
              <a:defRPr/>
            </a:pPr>
            <a:r>
              <a:rPr lang="en-US" altLang="zh-TW"/>
              <a:t>2022</a:t>
            </a:r>
            <a:r>
              <a:rPr lang="zh-TW" altLang="en-US"/>
              <a:t>年度 第</a:t>
            </a:r>
            <a:r>
              <a:rPr lang="en-US" altLang="zh-TW"/>
              <a:t>2</a:t>
            </a:r>
            <a:r>
              <a:rPr lang="zh-TW" altLang="en-US"/>
              <a:t>回卒論中間報告会</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BD4B1BB-CC31-4466-8D20-DB8CDA55D1CD}" type="slidenum">
              <a:rPr lang="en-US" altLang="ja-JP" smtClean="0"/>
              <a:pPr>
                <a:defRPr/>
              </a:pPr>
              <a:t>‹#›</a:t>
            </a:fld>
            <a:endParaRPr lang="en-US" altLang="ja-JP"/>
          </a:p>
        </p:txBody>
      </p:sp>
    </p:spTree>
    <p:extLst>
      <p:ext uri="{BB962C8B-B14F-4D97-AF65-F5344CB8AC3E}">
        <p14:creationId xmlns:p14="http://schemas.microsoft.com/office/powerpoint/2010/main" val="16857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2023/02/14</a:t>
            </a:r>
          </a:p>
        </p:txBody>
      </p:sp>
      <p:sp>
        <p:nvSpPr>
          <p:cNvPr id="5" name="フッター プレースホルダ 4"/>
          <p:cNvSpPr>
            <a:spLocks noGrp="1"/>
          </p:cNvSpPr>
          <p:nvPr>
            <p:ph type="ftr" sz="quarter" idx="11"/>
          </p:nvPr>
        </p:nvSpPr>
        <p:spPr/>
        <p:txBody>
          <a:bodyPr/>
          <a:lstStyle>
            <a:lvl1pPr>
              <a:defRPr/>
            </a:lvl1pPr>
          </a:lstStyle>
          <a:p>
            <a:pPr>
              <a:defRPr/>
            </a:pPr>
            <a:r>
              <a:rPr lang="en-US" altLang="zh-TW"/>
              <a:t>2022</a:t>
            </a:r>
            <a:r>
              <a:rPr lang="zh-TW" altLang="en-US"/>
              <a:t>年度 第</a:t>
            </a:r>
            <a:r>
              <a:rPr lang="en-US" altLang="zh-TW"/>
              <a:t>2</a:t>
            </a:r>
            <a:r>
              <a:rPr lang="zh-TW" altLang="en-US"/>
              <a:t>回卒論中間報告会</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9F700C05-A331-4ABC-BD64-94401D814D23}" type="slidenum">
              <a:rPr lang="en-US" altLang="ja-JP" smtClean="0"/>
              <a:pPr>
                <a:defRPr/>
              </a:pPr>
              <a:t>‹#›</a:t>
            </a:fld>
            <a:endParaRPr lang="en-US" altLang="ja-JP"/>
          </a:p>
        </p:txBody>
      </p:sp>
    </p:spTree>
    <p:extLst>
      <p:ext uri="{BB962C8B-B14F-4D97-AF65-F5344CB8AC3E}">
        <p14:creationId xmlns:p14="http://schemas.microsoft.com/office/powerpoint/2010/main" val="111543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2023/02/14</a:t>
            </a:r>
          </a:p>
        </p:txBody>
      </p:sp>
      <p:sp>
        <p:nvSpPr>
          <p:cNvPr id="5" name="フッター プレースホルダ 4"/>
          <p:cNvSpPr>
            <a:spLocks noGrp="1"/>
          </p:cNvSpPr>
          <p:nvPr>
            <p:ph type="ftr" sz="quarter" idx="11"/>
          </p:nvPr>
        </p:nvSpPr>
        <p:spPr/>
        <p:txBody>
          <a:bodyPr/>
          <a:lstStyle>
            <a:lvl1pPr>
              <a:defRPr/>
            </a:lvl1pPr>
          </a:lstStyle>
          <a:p>
            <a:pPr>
              <a:defRPr/>
            </a:pPr>
            <a:r>
              <a:rPr lang="en-US" altLang="ja-JP"/>
              <a:t>2022</a:t>
            </a:r>
            <a:r>
              <a:rPr lang="ja-JP" altLang="en-US"/>
              <a:t>年度 第</a:t>
            </a:r>
            <a:r>
              <a:rPr lang="en-US" altLang="ja-JP"/>
              <a:t>2</a:t>
            </a:r>
            <a:r>
              <a:rPr lang="ja-JP" altLang="en-US"/>
              <a:t>回卒論中間報告会</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12562F3-4A2F-4E07-B7D3-3E764FB0DEC6}" type="slidenum">
              <a:rPr lang="en-US" altLang="ja-JP" smtClean="0"/>
              <a:pPr>
                <a:defRPr/>
              </a:pPr>
              <a:t>‹#›</a:t>
            </a:fld>
            <a:endParaRPr lang="en-US" altLang="ja-JP"/>
          </a:p>
        </p:txBody>
      </p:sp>
      <p:sp>
        <p:nvSpPr>
          <p:cNvPr id="12" name="テキスト プレースホルダー 11">
            <a:extLst>
              <a:ext uri="{FF2B5EF4-FFF2-40B4-BE49-F238E27FC236}">
                <a16:creationId xmlns:a16="http://schemas.microsoft.com/office/drawing/2014/main" id="{B67587A0-5D2C-1006-7D1E-1C709AD37EF6}"/>
              </a:ext>
            </a:extLst>
          </p:cNvPr>
          <p:cNvSpPr>
            <a:spLocks noGrp="1"/>
          </p:cNvSpPr>
          <p:nvPr>
            <p:ph type="body" sz="quarter" idx="13" hasCustomPrompt="1"/>
          </p:nvPr>
        </p:nvSpPr>
        <p:spPr>
          <a:xfrm>
            <a:off x="457200" y="260351"/>
            <a:ext cx="8218488" cy="323028"/>
          </a:xfrm>
        </p:spPr>
        <p:txBody>
          <a:bodyPr anchor="b"/>
          <a:lstStyle>
            <a:lvl1pPr marL="0" indent="0">
              <a:buNone/>
              <a:defRPr sz="2000"/>
            </a:lvl1pPr>
          </a:lstStyle>
          <a:p>
            <a:pPr lvl="0"/>
            <a:r>
              <a:rPr kumimoji="1" lang="ja-JP" altLang="en-US"/>
              <a:t>セクション タイトル</a:t>
            </a:r>
          </a:p>
        </p:txBody>
      </p:sp>
    </p:spTree>
    <p:extLst>
      <p:ext uri="{BB962C8B-B14F-4D97-AF65-F5344CB8AC3E}">
        <p14:creationId xmlns:p14="http://schemas.microsoft.com/office/powerpoint/2010/main" val="390632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pPr>
              <a:defRPr/>
            </a:pPr>
            <a:r>
              <a:rPr lang="en-US" altLang="ja-JP"/>
              <a:t>2023/02/14</a:t>
            </a:r>
          </a:p>
        </p:txBody>
      </p:sp>
      <p:sp>
        <p:nvSpPr>
          <p:cNvPr id="5" name="フッター プレースホルダ 4"/>
          <p:cNvSpPr>
            <a:spLocks noGrp="1"/>
          </p:cNvSpPr>
          <p:nvPr>
            <p:ph type="ftr" sz="quarter" idx="11"/>
          </p:nvPr>
        </p:nvSpPr>
        <p:spPr/>
        <p:txBody>
          <a:bodyPr/>
          <a:lstStyle>
            <a:lvl1pPr>
              <a:defRPr/>
            </a:lvl1pPr>
          </a:lstStyle>
          <a:p>
            <a:pPr>
              <a:defRPr/>
            </a:pPr>
            <a:r>
              <a:rPr lang="en-US" altLang="zh-TW"/>
              <a:t>2022</a:t>
            </a:r>
            <a:r>
              <a:rPr lang="zh-TW" altLang="en-US"/>
              <a:t>年度 第</a:t>
            </a:r>
            <a:r>
              <a:rPr lang="en-US" altLang="zh-TW"/>
              <a:t>2</a:t>
            </a:r>
            <a:r>
              <a:rPr lang="zh-TW" altLang="en-US"/>
              <a:t>回卒論中間報告会</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E3913B5E-D961-41DE-BBB0-6E96BF638B47}" type="slidenum">
              <a:rPr lang="en-US" altLang="ja-JP" smtClean="0"/>
              <a:pPr>
                <a:defRPr/>
              </a:pPr>
              <a:t>‹#›</a:t>
            </a:fld>
            <a:endParaRPr lang="en-US" altLang="ja-JP"/>
          </a:p>
        </p:txBody>
      </p:sp>
    </p:spTree>
    <p:extLst>
      <p:ext uri="{BB962C8B-B14F-4D97-AF65-F5344CB8AC3E}">
        <p14:creationId xmlns:p14="http://schemas.microsoft.com/office/powerpoint/2010/main" val="4380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r>
              <a:rPr lang="en-US" altLang="ja-JP"/>
              <a:t>2023/02/14</a:t>
            </a:r>
          </a:p>
        </p:txBody>
      </p:sp>
      <p:sp>
        <p:nvSpPr>
          <p:cNvPr id="6" name="フッター プレースホルダ 5"/>
          <p:cNvSpPr>
            <a:spLocks noGrp="1"/>
          </p:cNvSpPr>
          <p:nvPr>
            <p:ph type="ftr" sz="quarter" idx="11"/>
          </p:nvPr>
        </p:nvSpPr>
        <p:spPr/>
        <p:txBody>
          <a:bodyPr/>
          <a:lstStyle>
            <a:lvl1pPr>
              <a:defRPr/>
            </a:lvl1pPr>
          </a:lstStyle>
          <a:p>
            <a:pPr>
              <a:defRPr/>
            </a:pPr>
            <a:r>
              <a:rPr lang="en-US" altLang="zh-TW"/>
              <a:t>2022</a:t>
            </a:r>
            <a:r>
              <a:rPr lang="zh-TW" altLang="en-US"/>
              <a:t>年度 第</a:t>
            </a:r>
            <a:r>
              <a:rPr lang="en-US" altLang="zh-TW"/>
              <a:t>2</a:t>
            </a:r>
            <a:r>
              <a:rPr lang="zh-TW" altLang="en-US"/>
              <a:t>回卒論中間報告会</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FDEB35D8-484E-4EBA-BCFF-44E4FD2D4937}" type="slidenum">
              <a:rPr lang="en-US" altLang="ja-JP" smtClean="0"/>
              <a:pPr>
                <a:defRPr/>
              </a:pPr>
              <a:t>‹#›</a:t>
            </a:fld>
            <a:endParaRPr lang="en-US" altLang="ja-JP"/>
          </a:p>
        </p:txBody>
      </p:sp>
    </p:spTree>
    <p:extLst>
      <p:ext uri="{BB962C8B-B14F-4D97-AF65-F5344CB8AC3E}">
        <p14:creationId xmlns:p14="http://schemas.microsoft.com/office/powerpoint/2010/main" val="227448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pPr>
              <a:defRPr/>
            </a:pPr>
            <a:r>
              <a:rPr lang="en-US" altLang="ja-JP"/>
              <a:t>2023/02/14</a:t>
            </a:r>
          </a:p>
        </p:txBody>
      </p:sp>
      <p:sp>
        <p:nvSpPr>
          <p:cNvPr id="8" name="フッター プレースホルダ 7"/>
          <p:cNvSpPr>
            <a:spLocks noGrp="1"/>
          </p:cNvSpPr>
          <p:nvPr>
            <p:ph type="ftr" sz="quarter" idx="11"/>
          </p:nvPr>
        </p:nvSpPr>
        <p:spPr/>
        <p:txBody>
          <a:bodyPr/>
          <a:lstStyle>
            <a:lvl1pPr>
              <a:defRPr/>
            </a:lvl1pPr>
          </a:lstStyle>
          <a:p>
            <a:pPr>
              <a:defRPr/>
            </a:pPr>
            <a:r>
              <a:rPr lang="en-US" altLang="zh-TW"/>
              <a:t>2022</a:t>
            </a:r>
            <a:r>
              <a:rPr lang="zh-TW" altLang="en-US"/>
              <a:t>年度 第</a:t>
            </a:r>
            <a:r>
              <a:rPr lang="en-US" altLang="zh-TW"/>
              <a:t>2</a:t>
            </a:r>
            <a:r>
              <a:rPr lang="zh-TW" altLang="en-US"/>
              <a:t>回卒論中間報告会</a:t>
            </a:r>
            <a:endParaRPr lang="en-US" altLang="ja-JP"/>
          </a:p>
        </p:txBody>
      </p:sp>
      <p:sp>
        <p:nvSpPr>
          <p:cNvPr id="9" name="スライド番号プレースホルダ 8"/>
          <p:cNvSpPr>
            <a:spLocks noGrp="1"/>
          </p:cNvSpPr>
          <p:nvPr>
            <p:ph type="sldNum" sz="quarter" idx="12"/>
          </p:nvPr>
        </p:nvSpPr>
        <p:spPr/>
        <p:txBody>
          <a:bodyPr/>
          <a:lstStyle>
            <a:lvl1pPr>
              <a:defRPr/>
            </a:lvl1pPr>
          </a:lstStyle>
          <a:p>
            <a:pPr>
              <a:defRPr/>
            </a:pPr>
            <a:fld id="{80D25DB7-2C8C-4929-B2A1-5F59FC4BB087}" type="slidenum">
              <a:rPr lang="en-US" altLang="ja-JP" smtClean="0"/>
              <a:pPr>
                <a:defRPr/>
              </a:pPr>
              <a:t>‹#›</a:t>
            </a:fld>
            <a:endParaRPr lang="en-US" altLang="ja-JP"/>
          </a:p>
        </p:txBody>
      </p:sp>
    </p:spTree>
    <p:extLst>
      <p:ext uri="{BB962C8B-B14F-4D97-AF65-F5344CB8AC3E}">
        <p14:creationId xmlns:p14="http://schemas.microsoft.com/office/powerpoint/2010/main" val="24244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pPr>
              <a:defRPr/>
            </a:pPr>
            <a:r>
              <a:rPr lang="en-US" altLang="ja-JP"/>
              <a:t>2023/02/14</a:t>
            </a:r>
          </a:p>
        </p:txBody>
      </p:sp>
      <p:sp>
        <p:nvSpPr>
          <p:cNvPr id="4" name="フッター プレースホルダ 3"/>
          <p:cNvSpPr>
            <a:spLocks noGrp="1"/>
          </p:cNvSpPr>
          <p:nvPr>
            <p:ph type="ftr" sz="quarter" idx="11"/>
          </p:nvPr>
        </p:nvSpPr>
        <p:spPr/>
        <p:txBody>
          <a:bodyPr/>
          <a:lstStyle>
            <a:lvl1pPr>
              <a:defRPr/>
            </a:lvl1pPr>
          </a:lstStyle>
          <a:p>
            <a:pPr>
              <a:defRPr/>
            </a:pPr>
            <a:r>
              <a:rPr lang="en-US" altLang="ja-JP"/>
              <a:t>2022</a:t>
            </a:r>
            <a:r>
              <a:rPr lang="ja-JP" altLang="en-US"/>
              <a:t>年度 第</a:t>
            </a:r>
            <a:r>
              <a:rPr lang="en-US" altLang="ja-JP"/>
              <a:t>2</a:t>
            </a:r>
            <a:r>
              <a:rPr lang="ja-JP" altLang="en-US"/>
              <a:t>回卒論中間報告会</a:t>
            </a:r>
            <a:endParaRPr lang="en-US" altLang="ja-JP"/>
          </a:p>
        </p:txBody>
      </p:sp>
      <p:sp>
        <p:nvSpPr>
          <p:cNvPr id="5" name="スライド番号プレースホルダ 4"/>
          <p:cNvSpPr>
            <a:spLocks noGrp="1"/>
          </p:cNvSpPr>
          <p:nvPr>
            <p:ph type="sldNum" sz="quarter" idx="12"/>
          </p:nvPr>
        </p:nvSpPr>
        <p:spPr/>
        <p:txBody>
          <a:bodyPr/>
          <a:lstStyle>
            <a:lvl1pPr>
              <a:defRPr/>
            </a:lvl1pPr>
          </a:lstStyle>
          <a:p>
            <a:pPr>
              <a:defRPr/>
            </a:pPr>
            <a:fld id="{AC884F58-92E9-475B-A17B-82F418F27307}" type="slidenum">
              <a:rPr lang="en-US" altLang="ja-JP" smtClean="0"/>
              <a:pPr>
                <a:defRPr/>
              </a:pPr>
              <a:t>‹#›</a:t>
            </a:fld>
            <a:endParaRPr lang="en-US" altLang="ja-JP"/>
          </a:p>
        </p:txBody>
      </p:sp>
    </p:spTree>
    <p:extLst>
      <p:ext uri="{BB962C8B-B14F-4D97-AF65-F5344CB8AC3E}">
        <p14:creationId xmlns:p14="http://schemas.microsoft.com/office/powerpoint/2010/main" val="7177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pPr>
              <a:defRPr/>
            </a:pPr>
            <a:r>
              <a:rPr lang="en-US" altLang="ja-JP"/>
              <a:t>2023/02/14</a:t>
            </a:r>
          </a:p>
        </p:txBody>
      </p:sp>
      <p:sp>
        <p:nvSpPr>
          <p:cNvPr id="3" name="フッター プレースホルダ 2"/>
          <p:cNvSpPr>
            <a:spLocks noGrp="1"/>
          </p:cNvSpPr>
          <p:nvPr>
            <p:ph type="ftr" sz="quarter" idx="11"/>
          </p:nvPr>
        </p:nvSpPr>
        <p:spPr/>
        <p:txBody>
          <a:bodyPr/>
          <a:lstStyle>
            <a:lvl1pPr>
              <a:defRPr/>
            </a:lvl1pPr>
          </a:lstStyle>
          <a:p>
            <a:pPr>
              <a:defRPr/>
            </a:pPr>
            <a:r>
              <a:rPr lang="en-US" altLang="zh-TW"/>
              <a:t>2022</a:t>
            </a:r>
            <a:r>
              <a:rPr lang="zh-TW" altLang="en-US"/>
              <a:t>年度 第</a:t>
            </a:r>
            <a:r>
              <a:rPr lang="en-US" altLang="zh-TW"/>
              <a:t>2</a:t>
            </a:r>
            <a:r>
              <a:rPr lang="zh-TW" altLang="en-US"/>
              <a:t>回卒論中間報告会</a:t>
            </a:r>
            <a:endParaRPr lang="en-US" altLang="ja-JP"/>
          </a:p>
        </p:txBody>
      </p:sp>
      <p:sp>
        <p:nvSpPr>
          <p:cNvPr id="4" name="スライド番号プレースホルダ 3"/>
          <p:cNvSpPr>
            <a:spLocks noGrp="1"/>
          </p:cNvSpPr>
          <p:nvPr>
            <p:ph type="sldNum" sz="quarter" idx="12"/>
          </p:nvPr>
        </p:nvSpPr>
        <p:spPr/>
        <p:txBody>
          <a:bodyPr/>
          <a:lstStyle>
            <a:lvl1pPr>
              <a:defRPr/>
            </a:lvl1pPr>
          </a:lstStyle>
          <a:p>
            <a:pPr>
              <a:defRPr/>
            </a:pPr>
            <a:fld id="{137B1A55-2728-4ACE-9CB0-EBAA801FBF8F}" type="slidenum">
              <a:rPr lang="en-US" altLang="ja-JP" smtClean="0"/>
              <a:pPr>
                <a:defRPr/>
              </a:pPr>
              <a:t>‹#›</a:t>
            </a:fld>
            <a:endParaRPr lang="en-US" altLang="ja-JP"/>
          </a:p>
        </p:txBody>
      </p:sp>
    </p:spTree>
    <p:extLst>
      <p:ext uri="{BB962C8B-B14F-4D97-AF65-F5344CB8AC3E}">
        <p14:creationId xmlns:p14="http://schemas.microsoft.com/office/powerpoint/2010/main" val="358804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a:defRPr/>
            </a:pPr>
            <a:r>
              <a:rPr lang="en-US" altLang="ja-JP"/>
              <a:t>2023/02/14</a:t>
            </a:r>
          </a:p>
        </p:txBody>
      </p:sp>
      <p:sp>
        <p:nvSpPr>
          <p:cNvPr id="6" name="フッター プレースホルダ 5"/>
          <p:cNvSpPr>
            <a:spLocks noGrp="1"/>
          </p:cNvSpPr>
          <p:nvPr>
            <p:ph type="ftr" sz="quarter" idx="11"/>
          </p:nvPr>
        </p:nvSpPr>
        <p:spPr/>
        <p:txBody>
          <a:bodyPr/>
          <a:lstStyle>
            <a:lvl1pPr>
              <a:defRPr/>
            </a:lvl1pPr>
          </a:lstStyle>
          <a:p>
            <a:pPr>
              <a:defRPr/>
            </a:pPr>
            <a:r>
              <a:rPr lang="en-US" altLang="zh-TW"/>
              <a:t>2022</a:t>
            </a:r>
            <a:r>
              <a:rPr lang="zh-TW" altLang="en-US"/>
              <a:t>年度 第</a:t>
            </a:r>
            <a:r>
              <a:rPr lang="en-US" altLang="zh-TW"/>
              <a:t>2</a:t>
            </a:r>
            <a:r>
              <a:rPr lang="zh-TW" altLang="en-US"/>
              <a:t>回卒論中間報告会</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C3FF7A2E-6C18-485D-8E0D-228A15F76391}" type="slidenum">
              <a:rPr lang="en-US" altLang="ja-JP" smtClean="0"/>
              <a:pPr>
                <a:defRPr/>
              </a:pPr>
              <a:t>‹#›</a:t>
            </a:fld>
            <a:endParaRPr lang="en-US" altLang="ja-JP"/>
          </a:p>
        </p:txBody>
      </p:sp>
    </p:spTree>
    <p:extLst>
      <p:ext uri="{BB962C8B-B14F-4D97-AF65-F5344CB8AC3E}">
        <p14:creationId xmlns:p14="http://schemas.microsoft.com/office/powerpoint/2010/main" val="192855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a:defRPr/>
            </a:pPr>
            <a:r>
              <a:rPr lang="en-US" altLang="ja-JP"/>
              <a:t>2023/02/14</a:t>
            </a:r>
          </a:p>
        </p:txBody>
      </p:sp>
      <p:sp>
        <p:nvSpPr>
          <p:cNvPr id="6" name="フッター プレースホルダ 5"/>
          <p:cNvSpPr>
            <a:spLocks noGrp="1"/>
          </p:cNvSpPr>
          <p:nvPr>
            <p:ph type="ftr" sz="quarter" idx="11"/>
          </p:nvPr>
        </p:nvSpPr>
        <p:spPr/>
        <p:txBody>
          <a:bodyPr/>
          <a:lstStyle>
            <a:lvl1pPr>
              <a:defRPr/>
            </a:lvl1pPr>
          </a:lstStyle>
          <a:p>
            <a:pPr>
              <a:defRPr/>
            </a:pPr>
            <a:r>
              <a:rPr lang="en-US" altLang="zh-TW"/>
              <a:t>2022</a:t>
            </a:r>
            <a:r>
              <a:rPr lang="zh-TW" altLang="en-US"/>
              <a:t>年度 第</a:t>
            </a:r>
            <a:r>
              <a:rPr lang="en-US" altLang="zh-TW"/>
              <a:t>2</a:t>
            </a:r>
            <a:r>
              <a:rPr lang="zh-TW" altLang="en-US"/>
              <a:t>回卒論中間報告会</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8EBE538B-CBDB-42C1-AF1E-013E5A4EB539}" type="slidenum">
              <a:rPr lang="en-US" altLang="ja-JP" smtClean="0"/>
              <a:pPr>
                <a:defRPr/>
              </a:pPr>
              <a:t>‹#›</a:t>
            </a:fld>
            <a:endParaRPr lang="en-US" altLang="ja-JP"/>
          </a:p>
        </p:txBody>
      </p:sp>
    </p:spTree>
    <p:extLst>
      <p:ext uri="{BB962C8B-B14F-4D97-AF65-F5344CB8AC3E}">
        <p14:creationId xmlns:p14="http://schemas.microsoft.com/office/powerpoint/2010/main" val="46195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620110"/>
            <a:ext cx="8218488" cy="79752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r>
              <a:rPr lang="en-US" altLang="ja-JP"/>
              <a:t>2023/02/14</a:t>
            </a:r>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ltLang="ja-JP"/>
              <a:t>2022</a:t>
            </a:r>
            <a:r>
              <a:rPr lang="ja-JP" altLang="en-US"/>
              <a:t>年度 第</a:t>
            </a:r>
            <a:r>
              <a:rPr lang="en-US" altLang="ja-JP"/>
              <a:t>2</a:t>
            </a:r>
            <a:r>
              <a:rPr lang="ja-JP" altLang="en-US"/>
              <a:t>回卒論中間報告会</a:t>
            </a:r>
            <a:endParaRPr lang="en-US" altLang="ja-JP"/>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2000"/>
            </a:lvl1pPr>
          </a:lstStyle>
          <a:p>
            <a:pPr>
              <a:defRPr/>
            </a:pPr>
            <a:fld id="{6195263B-2BD8-4C58-AEC2-2E9988DA8798}" type="slidenum">
              <a:rPr lang="en-US" altLang="ja-JP" smtClean="0"/>
              <a:pPr>
                <a:defRPr/>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381816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ftr="0"/>
  <p:txStyles>
    <p:titleStyle>
      <a:lvl1pPr algn="l"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ts val="18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255713" indent="-341313" algn="l" rtl="0" eaLnBrk="1" fontAlgn="base" hangingPunct="1">
        <a:spcBef>
          <a:spcPct val="20000"/>
        </a:spcBef>
        <a:spcAft>
          <a:spcPct val="0"/>
        </a:spcAft>
        <a:buFont typeface="Wingdings" panose="05000000000000000000" pitchFamily="2" charset="2"/>
        <a:buChar char="p"/>
        <a:defRPr kumimoji="1" sz="2000">
          <a:solidFill>
            <a:schemeClr val="tx1"/>
          </a:solidFill>
          <a:latin typeface="+mn-lt"/>
          <a:ea typeface="+mn-ea"/>
        </a:defRPr>
      </a:lvl3pPr>
      <a:lvl4pPr marL="1600200" indent="-228600" algn="l" rtl="0" eaLnBrk="1" fontAlgn="base" hangingPunct="1">
        <a:spcBef>
          <a:spcPct val="20000"/>
        </a:spcBef>
        <a:spcAft>
          <a:spcPct val="0"/>
        </a:spcAft>
        <a:buFont typeface="Wingdings" panose="05000000000000000000" pitchFamily="2" charset="2"/>
        <a:buChar char="p"/>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10.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13.png"/><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2.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12.png"/><Relationship Id="rId4" Type="http://schemas.openxmlformats.org/officeDocument/2006/relationships/image" Target="../media/image13.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6D4C84-592F-8A81-8E41-C68797EA90EE}"/>
              </a:ext>
            </a:extLst>
          </p:cNvPr>
          <p:cNvSpPr>
            <a:spLocks noGrp="1"/>
          </p:cNvSpPr>
          <p:nvPr>
            <p:ph type="ctrTitle"/>
          </p:nvPr>
        </p:nvSpPr>
        <p:spPr>
          <a:xfrm>
            <a:off x="-60043" y="1484313"/>
            <a:ext cx="9264087" cy="1470025"/>
          </a:xfrm>
        </p:spPr>
        <p:txBody>
          <a:bodyPr/>
          <a:lstStyle/>
          <a:p>
            <a:r>
              <a:rPr lang="ja-JP" altLang="en-US" sz="2400" b="1">
                <a:effectLst/>
              </a:rPr>
              <a:t>大学におけるプログラミング教育のシラバスに着目した</a:t>
            </a:r>
            <a:br>
              <a:rPr lang="en-US" altLang="ja-JP" sz="2400" b="1">
                <a:effectLst/>
              </a:rPr>
            </a:br>
            <a:r>
              <a:rPr lang="ja-JP" altLang="en-US" sz="2400" b="1">
                <a:effectLst/>
              </a:rPr>
              <a:t>プログラミングコンテストの問題へのタグ付け</a:t>
            </a:r>
            <a:endParaRPr kumimoji="1" lang="ja-JP" altLang="en-US" sz="2400"/>
          </a:p>
        </p:txBody>
      </p:sp>
      <p:sp>
        <p:nvSpPr>
          <p:cNvPr id="3" name="字幕 2">
            <a:extLst>
              <a:ext uri="{FF2B5EF4-FFF2-40B4-BE49-F238E27FC236}">
                <a16:creationId xmlns:a16="http://schemas.microsoft.com/office/drawing/2014/main" id="{B1041925-E935-445A-62EF-76F5E15BB8BA}"/>
              </a:ext>
            </a:extLst>
          </p:cNvPr>
          <p:cNvSpPr>
            <a:spLocks noGrp="1"/>
          </p:cNvSpPr>
          <p:nvPr>
            <p:ph type="subTitle" idx="1"/>
          </p:nvPr>
        </p:nvSpPr>
        <p:spPr/>
        <p:txBody>
          <a:bodyPr/>
          <a:lstStyle/>
          <a:p>
            <a:r>
              <a:rPr kumimoji="1" lang="ja-JP" altLang="en-US" sz="2400"/>
              <a:t>肥後研究室</a:t>
            </a:r>
            <a:r>
              <a:rPr kumimoji="1" lang="en-US" altLang="ja-JP" sz="2400"/>
              <a:t> B4 </a:t>
            </a:r>
            <a:r>
              <a:rPr kumimoji="1" lang="ja-JP" altLang="en-US" sz="2400"/>
              <a:t>田畑彰洋</a:t>
            </a:r>
          </a:p>
        </p:txBody>
      </p:sp>
      <p:sp>
        <p:nvSpPr>
          <p:cNvPr id="4" name="日付プレースホルダー 3">
            <a:extLst>
              <a:ext uri="{FF2B5EF4-FFF2-40B4-BE49-F238E27FC236}">
                <a16:creationId xmlns:a16="http://schemas.microsoft.com/office/drawing/2014/main" id="{29842076-0F8A-C13E-0C25-FF8035C42A3A}"/>
              </a:ext>
            </a:extLst>
          </p:cNvPr>
          <p:cNvSpPr>
            <a:spLocks noGrp="1"/>
          </p:cNvSpPr>
          <p:nvPr>
            <p:ph type="dt" sz="half" idx="2"/>
          </p:nvPr>
        </p:nvSpPr>
        <p:spPr/>
        <p:txBody>
          <a:bodyPr/>
          <a:lstStyle/>
          <a:p>
            <a:pPr>
              <a:defRPr/>
            </a:pPr>
            <a:r>
              <a:rPr lang="en-US" altLang="ja-JP"/>
              <a:t>2023/02/14</a:t>
            </a:r>
          </a:p>
        </p:txBody>
      </p:sp>
      <p:sp>
        <p:nvSpPr>
          <p:cNvPr id="6" name="スライド番号プレースホルダー 5">
            <a:extLst>
              <a:ext uri="{FF2B5EF4-FFF2-40B4-BE49-F238E27FC236}">
                <a16:creationId xmlns:a16="http://schemas.microsoft.com/office/drawing/2014/main" id="{F42BAC17-6F5E-9309-DF51-D884102FDE5D}"/>
              </a:ext>
            </a:extLst>
          </p:cNvPr>
          <p:cNvSpPr>
            <a:spLocks noGrp="1"/>
          </p:cNvSpPr>
          <p:nvPr>
            <p:ph type="sldNum" sz="quarter" idx="4"/>
          </p:nvPr>
        </p:nvSpPr>
        <p:spPr/>
        <p:txBody>
          <a:bodyPr/>
          <a:lstStyle/>
          <a:p>
            <a:pPr>
              <a:defRPr/>
            </a:pPr>
            <a:fld id="{6BFA9946-39CA-4201-95E6-ED803B65F350}" type="slidenum">
              <a:rPr lang="en-US" altLang="ja-JP" smtClean="0"/>
              <a:pPr>
                <a:defRPr/>
              </a:pPr>
              <a:t>1</a:t>
            </a:fld>
            <a:endParaRPr lang="en-US" altLang="ja-JP"/>
          </a:p>
        </p:txBody>
      </p:sp>
    </p:spTree>
    <p:extLst>
      <p:ext uri="{BB962C8B-B14F-4D97-AF65-F5344CB8AC3E}">
        <p14:creationId xmlns:p14="http://schemas.microsoft.com/office/powerpoint/2010/main" val="1617443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811DC9-341F-BBA0-C54A-088846C033BA}"/>
              </a:ext>
            </a:extLst>
          </p:cNvPr>
          <p:cNvSpPr>
            <a:spLocks noGrp="1"/>
          </p:cNvSpPr>
          <p:nvPr>
            <p:ph type="title"/>
          </p:nvPr>
        </p:nvSpPr>
        <p:spPr/>
        <p:txBody>
          <a:bodyPr/>
          <a:lstStyle/>
          <a:p>
            <a:r>
              <a:rPr kumimoji="1" lang="en-US" altLang="ja-JP"/>
              <a:t>RQ2</a:t>
            </a:r>
            <a:r>
              <a:rPr kumimoji="1" lang="ja-JP" altLang="en-US"/>
              <a:t>｜タグは何か</a:t>
            </a:r>
            <a:r>
              <a:rPr lang="ja-JP" altLang="en-US"/>
              <a:t>？</a:t>
            </a:r>
            <a:endParaRPr kumimoji="1" lang="ja-JP" altLang="en-US"/>
          </a:p>
        </p:txBody>
      </p:sp>
      <p:sp>
        <p:nvSpPr>
          <p:cNvPr id="3" name="コンテンツ プレースホルダー 2">
            <a:extLst>
              <a:ext uri="{FF2B5EF4-FFF2-40B4-BE49-F238E27FC236}">
                <a16:creationId xmlns:a16="http://schemas.microsoft.com/office/drawing/2014/main" id="{47D7CAC5-DEC9-1CB0-F16F-2672028051A9}"/>
              </a:ext>
            </a:extLst>
          </p:cNvPr>
          <p:cNvSpPr>
            <a:spLocks noGrp="1"/>
          </p:cNvSpPr>
          <p:nvPr>
            <p:ph idx="1"/>
          </p:nvPr>
        </p:nvSpPr>
        <p:spPr>
          <a:xfrm>
            <a:off x="519113" y="1627143"/>
            <a:ext cx="8229600" cy="4525963"/>
          </a:xfrm>
        </p:spPr>
        <p:txBody>
          <a:bodyPr/>
          <a:lstStyle/>
          <a:p>
            <a:pPr marL="0" indent="0">
              <a:buNone/>
            </a:pPr>
            <a:r>
              <a:rPr lang="ja-JP" altLang="en-US" sz="2400"/>
              <a:t>単元の学習目的とプロコンの性質を踏まえ，タグを策定</a:t>
            </a:r>
            <a:endParaRPr lang="en-US" altLang="ja-JP" sz="2400"/>
          </a:p>
          <a:p>
            <a:pPr marL="0" indent="0">
              <a:buNone/>
            </a:pPr>
            <a:endParaRPr lang="en-US" altLang="ja-JP"/>
          </a:p>
        </p:txBody>
      </p:sp>
      <p:sp>
        <p:nvSpPr>
          <p:cNvPr id="4" name="日付プレースホルダー 3">
            <a:extLst>
              <a:ext uri="{FF2B5EF4-FFF2-40B4-BE49-F238E27FC236}">
                <a16:creationId xmlns:a16="http://schemas.microsoft.com/office/drawing/2014/main" id="{09B2B3DD-AC78-1810-C45F-4D13EB81109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6D2A5622-6398-4E5D-E9D3-EAEAFC6788B9}"/>
              </a:ext>
            </a:extLst>
          </p:cNvPr>
          <p:cNvSpPr>
            <a:spLocks noGrp="1"/>
          </p:cNvSpPr>
          <p:nvPr>
            <p:ph type="sldNum" sz="quarter" idx="12"/>
          </p:nvPr>
        </p:nvSpPr>
        <p:spPr/>
        <p:txBody>
          <a:bodyPr/>
          <a:lstStyle/>
          <a:p>
            <a:pPr>
              <a:defRPr/>
            </a:pPr>
            <a:fld id="{B12562F3-4A2F-4E07-B7D3-3E764FB0DEC6}" type="slidenum">
              <a:rPr lang="en-US" altLang="ja-JP" smtClean="0"/>
              <a:pPr>
                <a:defRPr/>
              </a:pPr>
              <a:t>10</a:t>
            </a:fld>
            <a:endParaRPr lang="en-US" altLang="ja-JP"/>
          </a:p>
        </p:txBody>
      </p:sp>
      <p:sp>
        <p:nvSpPr>
          <p:cNvPr id="6" name="テキスト プレースホルダー 5">
            <a:extLst>
              <a:ext uri="{FF2B5EF4-FFF2-40B4-BE49-F238E27FC236}">
                <a16:creationId xmlns:a16="http://schemas.microsoft.com/office/drawing/2014/main" id="{AF913201-8461-315C-D19D-F747A49518BF}"/>
              </a:ext>
            </a:extLst>
          </p:cNvPr>
          <p:cNvSpPr>
            <a:spLocks noGrp="1"/>
          </p:cNvSpPr>
          <p:nvPr>
            <p:ph type="body" sz="quarter" idx="13"/>
          </p:nvPr>
        </p:nvSpPr>
        <p:spPr/>
        <p:txBody>
          <a:bodyPr/>
          <a:lstStyle/>
          <a:p>
            <a:endParaRPr kumimoji="1" lang="ja-JP" altLang="en-US"/>
          </a:p>
        </p:txBody>
      </p:sp>
      <p:grpSp>
        <p:nvGrpSpPr>
          <p:cNvPr id="88" name="グループ化 87">
            <a:extLst>
              <a:ext uri="{FF2B5EF4-FFF2-40B4-BE49-F238E27FC236}">
                <a16:creationId xmlns:a16="http://schemas.microsoft.com/office/drawing/2014/main" id="{532A14B5-5C69-AEFB-9B1F-3354D5EC6675}"/>
              </a:ext>
            </a:extLst>
          </p:cNvPr>
          <p:cNvGrpSpPr/>
          <p:nvPr/>
        </p:nvGrpSpPr>
        <p:grpSpPr>
          <a:xfrm>
            <a:off x="713336" y="2637379"/>
            <a:ext cx="493869" cy="1885396"/>
            <a:chOff x="713336" y="2422888"/>
            <a:chExt cx="493869" cy="1885396"/>
          </a:xfrm>
        </p:grpSpPr>
        <p:pic>
          <p:nvPicPr>
            <p:cNvPr id="7" name="図 6" descr="記号, 座る, ストリート, 挿絵 が含まれている画像&#10;&#10;自動的に生成された説明">
              <a:extLst>
                <a:ext uri="{FF2B5EF4-FFF2-40B4-BE49-F238E27FC236}">
                  <a16:creationId xmlns:a16="http://schemas.microsoft.com/office/drawing/2014/main" id="{BF484390-0323-686F-10FF-339DADD50DDD}"/>
                </a:ext>
              </a:extLst>
            </p:cNvPr>
            <p:cNvPicPr>
              <a:picLocks noChangeAspect="1"/>
            </p:cNvPicPr>
            <p:nvPr/>
          </p:nvPicPr>
          <p:blipFill>
            <a:blip r:embed="rId3">
              <a:alphaModFix amt="20000"/>
              <a:extLst>
                <a:ext uri="{28A0092B-C50C-407E-A947-70E740481C1C}">
                  <a14:useLocalDpi xmlns:a14="http://schemas.microsoft.com/office/drawing/2010/main" val="0"/>
                </a:ext>
              </a:extLst>
            </a:blip>
            <a:stretch>
              <a:fillRect/>
            </a:stretch>
          </p:blipFill>
          <p:spPr>
            <a:xfrm>
              <a:off x="721596" y="2422888"/>
              <a:ext cx="480049" cy="480049"/>
            </a:xfrm>
            <a:prstGeom prst="rect">
              <a:avLst/>
            </a:prstGeom>
          </p:spPr>
        </p:pic>
        <p:pic>
          <p:nvPicPr>
            <p:cNvPr id="11" name="図 10" descr="記号, 座る, ストリート, 挿絵 が含まれている画像&#10;&#10;自動的に生成された説明">
              <a:extLst>
                <a:ext uri="{FF2B5EF4-FFF2-40B4-BE49-F238E27FC236}">
                  <a16:creationId xmlns:a16="http://schemas.microsoft.com/office/drawing/2014/main" id="{798420AE-534C-EC42-3A07-4DD62412AC2E}"/>
                </a:ext>
              </a:extLst>
            </p:cNvPr>
            <p:cNvPicPr>
              <a:picLocks noChangeAspect="1"/>
            </p:cNvPicPr>
            <p:nvPr/>
          </p:nvPicPr>
          <p:blipFill>
            <a:blip r:embed="rId3">
              <a:alphaModFix amt="20000"/>
              <a:extLst>
                <a:ext uri="{28A0092B-C50C-407E-A947-70E740481C1C}">
                  <a14:useLocalDpi xmlns:a14="http://schemas.microsoft.com/office/drawing/2010/main" val="0"/>
                </a:ext>
              </a:extLst>
            </a:blip>
            <a:stretch>
              <a:fillRect/>
            </a:stretch>
          </p:blipFill>
          <p:spPr>
            <a:xfrm>
              <a:off x="713336" y="3104831"/>
              <a:ext cx="480049" cy="480049"/>
            </a:xfrm>
            <a:prstGeom prst="rect">
              <a:avLst/>
            </a:prstGeom>
          </p:spPr>
        </p:pic>
        <p:pic>
          <p:nvPicPr>
            <p:cNvPr id="12" name="図 11" descr="記号, 座る, ストリート, 挿絵 が含まれている画像&#10;&#10;自動的に生成された説明">
              <a:extLst>
                <a:ext uri="{FF2B5EF4-FFF2-40B4-BE49-F238E27FC236}">
                  <a16:creationId xmlns:a16="http://schemas.microsoft.com/office/drawing/2014/main" id="{92CA6FF0-CFC1-AD94-E84F-7BDCE7BA84A2}"/>
                </a:ext>
              </a:extLst>
            </p:cNvPr>
            <p:cNvPicPr>
              <a:picLocks noChangeAspect="1"/>
            </p:cNvPicPr>
            <p:nvPr/>
          </p:nvPicPr>
          <p:blipFill>
            <a:blip r:embed="rId3">
              <a:alphaModFix amt="20000"/>
              <a:extLst>
                <a:ext uri="{28A0092B-C50C-407E-A947-70E740481C1C}">
                  <a14:useLocalDpi xmlns:a14="http://schemas.microsoft.com/office/drawing/2010/main" val="0"/>
                </a:ext>
              </a:extLst>
            </a:blip>
            <a:stretch>
              <a:fillRect/>
            </a:stretch>
          </p:blipFill>
          <p:spPr>
            <a:xfrm>
              <a:off x="727156" y="3828235"/>
              <a:ext cx="480049" cy="480049"/>
            </a:xfrm>
            <a:prstGeom prst="rect">
              <a:avLst/>
            </a:prstGeom>
          </p:spPr>
        </p:pic>
      </p:grpSp>
      <p:grpSp>
        <p:nvGrpSpPr>
          <p:cNvPr id="83" name="グループ化 82">
            <a:extLst>
              <a:ext uri="{FF2B5EF4-FFF2-40B4-BE49-F238E27FC236}">
                <a16:creationId xmlns:a16="http://schemas.microsoft.com/office/drawing/2014/main" id="{0A304348-A9AD-11BF-EB91-E92189E65508}"/>
              </a:ext>
            </a:extLst>
          </p:cNvPr>
          <p:cNvGrpSpPr/>
          <p:nvPr/>
        </p:nvGrpSpPr>
        <p:grpSpPr>
          <a:xfrm>
            <a:off x="2241275" y="2627835"/>
            <a:ext cx="907032" cy="1944166"/>
            <a:chOff x="2241274" y="2287288"/>
            <a:chExt cx="1097975" cy="2353440"/>
          </a:xfrm>
        </p:grpSpPr>
        <p:sp>
          <p:nvSpPr>
            <p:cNvPr id="18" name="四角形: 角を丸くする 13">
              <a:extLst>
                <a:ext uri="{FF2B5EF4-FFF2-40B4-BE49-F238E27FC236}">
                  <a16:creationId xmlns:a16="http://schemas.microsoft.com/office/drawing/2014/main" id="{DAC0EAC4-5837-03CA-B6C6-7DD34073BEFA}"/>
                </a:ext>
              </a:extLst>
            </p:cNvPr>
            <p:cNvSpPr/>
            <p:nvPr/>
          </p:nvSpPr>
          <p:spPr>
            <a:xfrm>
              <a:off x="2241274" y="2287288"/>
              <a:ext cx="1097975" cy="23534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a:extLst>
                <a:ext uri="{FF2B5EF4-FFF2-40B4-BE49-F238E27FC236}">
                  <a16:creationId xmlns:a16="http://schemas.microsoft.com/office/drawing/2014/main" id="{5A6FA67F-C57B-C1D5-E933-2F372FCCAD38}"/>
                </a:ext>
              </a:extLst>
            </p:cNvPr>
            <p:cNvGrpSpPr/>
            <p:nvPr/>
          </p:nvGrpSpPr>
          <p:grpSpPr>
            <a:xfrm>
              <a:off x="2466540" y="2446716"/>
              <a:ext cx="609456" cy="580222"/>
              <a:chOff x="2466540" y="2446716"/>
              <a:chExt cx="609456" cy="580222"/>
            </a:xfrm>
          </p:grpSpPr>
          <p:pic>
            <p:nvPicPr>
              <p:cNvPr id="37" name="図 36" descr="アイコン&#10;&#10;自動的に生成された説明">
                <a:extLst>
                  <a:ext uri="{FF2B5EF4-FFF2-40B4-BE49-F238E27FC236}">
                    <a16:creationId xmlns:a16="http://schemas.microsoft.com/office/drawing/2014/main" id="{FB9E7C7F-AA74-047B-ABA6-8DF5159FCB25}"/>
                  </a:ext>
                </a:extLst>
              </p:cNvPr>
              <p:cNvPicPr>
                <a:picLocks noChangeAspect="1"/>
              </p:cNvPicPr>
              <p:nvPr/>
            </p:nvPicPr>
            <p:blipFill rotWithShape="1">
              <a:blip r:embed="rId4">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38" name="図 37" descr="アイコン&#10;&#10;自動的に生成された説明">
                <a:extLst>
                  <a:ext uri="{FF2B5EF4-FFF2-40B4-BE49-F238E27FC236}">
                    <a16:creationId xmlns:a16="http://schemas.microsoft.com/office/drawing/2014/main" id="{EEEDCDC4-34C8-84D4-446D-9D6A6455EE6F}"/>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pic>
            <p:nvPicPr>
              <p:cNvPr id="39" name="図 38" descr="アイコン&#10;&#10;自動的に生成された説明">
                <a:extLst>
                  <a:ext uri="{FF2B5EF4-FFF2-40B4-BE49-F238E27FC236}">
                    <a16:creationId xmlns:a16="http://schemas.microsoft.com/office/drawing/2014/main" id="{31241CDD-A013-D4D4-71B4-91D3477153DA}"/>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873734"/>
                <a:ext cx="447653" cy="153204"/>
              </a:xfrm>
              <a:prstGeom prst="rect">
                <a:avLst/>
              </a:prstGeom>
            </p:spPr>
          </p:pic>
        </p:grpSp>
        <p:grpSp>
          <p:nvGrpSpPr>
            <p:cNvPr id="40" name="グループ化 39">
              <a:extLst>
                <a:ext uri="{FF2B5EF4-FFF2-40B4-BE49-F238E27FC236}">
                  <a16:creationId xmlns:a16="http://schemas.microsoft.com/office/drawing/2014/main" id="{2B618EB2-E02F-C1DC-6224-3015E1DDAC4D}"/>
                </a:ext>
              </a:extLst>
            </p:cNvPr>
            <p:cNvGrpSpPr/>
            <p:nvPr/>
          </p:nvGrpSpPr>
          <p:grpSpPr>
            <a:xfrm>
              <a:off x="2466540" y="3159481"/>
              <a:ext cx="609456" cy="793731"/>
              <a:chOff x="2466540" y="2446716"/>
              <a:chExt cx="609456" cy="793731"/>
            </a:xfrm>
          </p:grpSpPr>
          <p:pic>
            <p:nvPicPr>
              <p:cNvPr id="41" name="図 40" descr="アイコン&#10;&#10;自動的に生成された説明">
                <a:extLst>
                  <a:ext uri="{FF2B5EF4-FFF2-40B4-BE49-F238E27FC236}">
                    <a16:creationId xmlns:a16="http://schemas.microsoft.com/office/drawing/2014/main" id="{B63E3EF5-6DBB-A451-838F-42BF588C7512}"/>
                  </a:ext>
                </a:extLst>
              </p:cNvPr>
              <p:cNvPicPr>
                <a:picLocks noChangeAspect="1"/>
              </p:cNvPicPr>
              <p:nvPr/>
            </p:nvPicPr>
            <p:blipFill rotWithShape="1">
              <a:blip r:embed="rId4">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42" name="図 41" descr="アイコン&#10;&#10;自動的に生成された説明">
                <a:extLst>
                  <a:ext uri="{FF2B5EF4-FFF2-40B4-BE49-F238E27FC236}">
                    <a16:creationId xmlns:a16="http://schemas.microsoft.com/office/drawing/2014/main" id="{6E73B30D-49C5-4F3E-A311-C800F167BA4D}"/>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pic>
            <p:nvPicPr>
              <p:cNvPr id="43" name="図 42" descr="アイコン&#10;&#10;自動的に生成された説明">
                <a:extLst>
                  <a:ext uri="{FF2B5EF4-FFF2-40B4-BE49-F238E27FC236}">
                    <a16:creationId xmlns:a16="http://schemas.microsoft.com/office/drawing/2014/main" id="{E273178C-21F9-A1A0-FCA5-973598295B61}"/>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873734"/>
                <a:ext cx="447653" cy="153204"/>
              </a:xfrm>
              <a:prstGeom prst="rect">
                <a:avLst/>
              </a:prstGeom>
            </p:spPr>
          </p:pic>
          <p:pic>
            <p:nvPicPr>
              <p:cNvPr id="44" name="図 43" descr="アイコン&#10;&#10;自動的に生成された説明">
                <a:extLst>
                  <a:ext uri="{FF2B5EF4-FFF2-40B4-BE49-F238E27FC236}">
                    <a16:creationId xmlns:a16="http://schemas.microsoft.com/office/drawing/2014/main" id="{22D99BC2-05AD-8006-A4D5-B347271981E4}"/>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3087243"/>
                <a:ext cx="447653" cy="153204"/>
              </a:xfrm>
              <a:prstGeom prst="rect">
                <a:avLst/>
              </a:prstGeom>
            </p:spPr>
          </p:pic>
        </p:grpSp>
        <p:grpSp>
          <p:nvGrpSpPr>
            <p:cNvPr id="45" name="グループ化 44">
              <a:extLst>
                <a:ext uri="{FF2B5EF4-FFF2-40B4-BE49-F238E27FC236}">
                  <a16:creationId xmlns:a16="http://schemas.microsoft.com/office/drawing/2014/main" id="{23581DCE-90FD-C099-E601-ADE80205567A}"/>
                </a:ext>
              </a:extLst>
            </p:cNvPr>
            <p:cNvGrpSpPr/>
            <p:nvPr/>
          </p:nvGrpSpPr>
          <p:grpSpPr>
            <a:xfrm>
              <a:off x="2466540" y="4085756"/>
              <a:ext cx="609456" cy="366713"/>
              <a:chOff x="2466540" y="2446716"/>
              <a:chExt cx="609456" cy="366713"/>
            </a:xfrm>
          </p:grpSpPr>
          <p:pic>
            <p:nvPicPr>
              <p:cNvPr id="46" name="図 45" descr="アイコン&#10;&#10;自動的に生成された説明">
                <a:extLst>
                  <a:ext uri="{FF2B5EF4-FFF2-40B4-BE49-F238E27FC236}">
                    <a16:creationId xmlns:a16="http://schemas.microsoft.com/office/drawing/2014/main" id="{7DF5E45A-B78B-44A2-6C2E-2CB70308886D}"/>
                  </a:ext>
                </a:extLst>
              </p:cNvPr>
              <p:cNvPicPr>
                <a:picLocks noChangeAspect="1"/>
              </p:cNvPicPr>
              <p:nvPr/>
            </p:nvPicPr>
            <p:blipFill rotWithShape="1">
              <a:blip r:embed="rId4">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47" name="図 46" descr="アイコン&#10;&#10;自動的に生成された説明">
                <a:extLst>
                  <a:ext uri="{FF2B5EF4-FFF2-40B4-BE49-F238E27FC236}">
                    <a16:creationId xmlns:a16="http://schemas.microsoft.com/office/drawing/2014/main" id="{09F8BACF-AED8-3EBC-856D-B75173B4D36C}"/>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grpSp>
      </p:grpSp>
      <p:sp>
        <p:nvSpPr>
          <p:cNvPr id="48" name="下矢印 47">
            <a:extLst>
              <a:ext uri="{FF2B5EF4-FFF2-40B4-BE49-F238E27FC236}">
                <a16:creationId xmlns:a16="http://schemas.microsoft.com/office/drawing/2014/main" id="{81E3EBBB-3E4E-8653-EA13-92911BC0BADD}"/>
              </a:ext>
            </a:extLst>
          </p:cNvPr>
          <p:cNvSpPr/>
          <p:nvPr/>
        </p:nvSpPr>
        <p:spPr>
          <a:xfrm>
            <a:off x="6794964" y="3250845"/>
            <a:ext cx="218203" cy="586353"/>
          </a:xfrm>
          <a:prstGeom prst="downArrow">
            <a:avLst/>
          </a:prstGeom>
          <a:solidFill>
            <a:schemeClr val="bg1">
              <a:lumMod val="8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9" name="右矢印 58">
            <a:extLst>
              <a:ext uri="{FF2B5EF4-FFF2-40B4-BE49-F238E27FC236}">
                <a16:creationId xmlns:a16="http://schemas.microsoft.com/office/drawing/2014/main" id="{74A82AF2-AEBF-8912-3762-4F4ABB6CDD50}"/>
              </a:ext>
            </a:extLst>
          </p:cNvPr>
          <p:cNvSpPr/>
          <p:nvPr/>
        </p:nvSpPr>
        <p:spPr>
          <a:xfrm>
            <a:off x="3370567" y="3409157"/>
            <a:ext cx="632705" cy="212072"/>
          </a:xfrm>
          <a:prstGeom prst="rightArrow">
            <a:avLst/>
          </a:prstGeom>
          <a:solidFill>
            <a:srgbClr val="ED7D3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20821B11-E3EB-0556-093D-41C141DDC445}"/>
              </a:ext>
            </a:extLst>
          </p:cNvPr>
          <p:cNvSpPr txBox="1"/>
          <p:nvPr/>
        </p:nvSpPr>
        <p:spPr>
          <a:xfrm>
            <a:off x="7646109" y="5414280"/>
            <a:ext cx="1051248" cy="338554"/>
          </a:xfrm>
          <a:prstGeom prst="rect">
            <a:avLst/>
          </a:prstGeom>
          <a:noFill/>
        </p:spPr>
        <p:txBody>
          <a:bodyPr wrap="square" rtlCol="0">
            <a:spAutoFit/>
          </a:bodyPr>
          <a:lstStyle/>
          <a:p>
            <a:r>
              <a:rPr lang="ja-JP" altLang="en-US" sz="1600">
                <a:solidFill>
                  <a:schemeClr val="bg1">
                    <a:lumMod val="85000"/>
                  </a:schemeClr>
                </a:solidFill>
                <a:latin typeface="+mn-ea"/>
                <a:ea typeface="+mn-ea"/>
              </a:rPr>
              <a:t>対応関係</a:t>
            </a:r>
            <a:endParaRPr kumimoji="1" lang="ja-JP" altLang="en-US" sz="1600">
              <a:solidFill>
                <a:schemeClr val="bg1">
                  <a:lumMod val="85000"/>
                </a:schemeClr>
              </a:solidFill>
              <a:latin typeface="+mn-ea"/>
              <a:ea typeface="+mn-ea"/>
            </a:endParaRPr>
          </a:p>
        </p:txBody>
      </p:sp>
      <p:sp>
        <p:nvSpPr>
          <p:cNvPr id="63" name="右矢印 62">
            <a:extLst>
              <a:ext uri="{FF2B5EF4-FFF2-40B4-BE49-F238E27FC236}">
                <a16:creationId xmlns:a16="http://schemas.microsoft.com/office/drawing/2014/main" id="{C4B2B6C1-A597-AB48-FF5C-99DAAF1154BD}"/>
              </a:ext>
            </a:extLst>
          </p:cNvPr>
          <p:cNvSpPr/>
          <p:nvPr/>
        </p:nvSpPr>
        <p:spPr>
          <a:xfrm>
            <a:off x="1416442" y="3422649"/>
            <a:ext cx="632705" cy="212072"/>
          </a:xfrm>
          <a:prstGeom prst="rightArrow">
            <a:avLst/>
          </a:prstGeom>
          <a:solidFill>
            <a:schemeClr val="bg1">
              <a:lumMod val="8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1B653FF7-3946-4489-F88B-32182F94149F}"/>
              </a:ext>
            </a:extLst>
          </p:cNvPr>
          <p:cNvSpPr txBox="1"/>
          <p:nvPr/>
        </p:nvSpPr>
        <p:spPr>
          <a:xfrm>
            <a:off x="519900" y="4725671"/>
            <a:ext cx="1028968" cy="338554"/>
          </a:xfrm>
          <a:prstGeom prst="rect">
            <a:avLst/>
          </a:prstGeom>
          <a:noFill/>
        </p:spPr>
        <p:txBody>
          <a:bodyPr wrap="square" rtlCol="0">
            <a:spAutoFit/>
          </a:bodyPr>
          <a:lstStyle/>
          <a:p>
            <a:pPr algn="ctr"/>
            <a:r>
              <a:rPr kumimoji="1" lang="ja-JP" altLang="en-US" sz="1600">
                <a:solidFill>
                  <a:schemeClr val="bg1">
                    <a:lumMod val="85000"/>
                  </a:schemeClr>
                </a:solidFill>
                <a:latin typeface="+mn-ea"/>
                <a:ea typeface="+mn-ea"/>
              </a:rPr>
              <a:t>シラバス</a:t>
            </a:r>
            <a:endParaRPr lang="en-US" altLang="ja-JP" sz="1600">
              <a:solidFill>
                <a:schemeClr val="bg1">
                  <a:lumMod val="85000"/>
                </a:schemeClr>
              </a:solidFill>
              <a:latin typeface="+mn-ea"/>
              <a:ea typeface="+mn-ea"/>
            </a:endParaRPr>
          </a:p>
        </p:txBody>
      </p:sp>
      <p:sp>
        <p:nvSpPr>
          <p:cNvPr id="65" name="テキスト ボックス 64">
            <a:extLst>
              <a:ext uri="{FF2B5EF4-FFF2-40B4-BE49-F238E27FC236}">
                <a16:creationId xmlns:a16="http://schemas.microsoft.com/office/drawing/2014/main" id="{58B2E07F-8A5B-40EE-B0DA-5CDBD7606223}"/>
              </a:ext>
            </a:extLst>
          </p:cNvPr>
          <p:cNvSpPr txBox="1"/>
          <p:nvPr/>
        </p:nvSpPr>
        <p:spPr>
          <a:xfrm>
            <a:off x="2164616" y="4702353"/>
            <a:ext cx="1028968" cy="338554"/>
          </a:xfrm>
          <a:prstGeom prst="rect">
            <a:avLst/>
          </a:prstGeom>
          <a:noFill/>
        </p:spPr>
        <p:txBody>
          <a:bodyPr wrap="square" rtlCol="0">
            <a:spAutoFit/>
          </a:bodyPr>
          <a:lstStyle/>
          <a:p>
            <a:pPr algn="ctr"/>
            <a:r>
              <a:rPr kumimoji="1" lang="ja-JP" altLang="en-US" sz="1600">
                <a:latin typeface="+mn-ea"/>
                <a:ea typeface="+mn-ea"/>
              </a:rPr>
              <a:t>学習単元</a:t>
            </a:r>
            <a:endParaRPr lang="en-US" altLang="ja-JP" sz="1600">
              <a:latin typeface="+mn-ea"/>
              <a:ea typeface="+mn-ea"/>
            </a:endParaRPr>
          </a:p>
        </p:txBody>
      </p:sp>
      <p:sp>
        <p:nvSpPr>
          <p:cNvPr id="66" name="テキスト ボックス 65">
            <a:extLst>
              <a:ext uri="{FF2B5EF4-FFF2-40B4-BE49-F238E27FC236}">
                <a16:creationId xmlns:a16="http://schemas.microsoft.com/office/drawing/2014/main" id="{2921B81B-D450-41B4-BDCC-BADBB30DC731}"/>
              </a:ext>
            </a:extLst>
          </p:cNvPr>
          <p:cNvSpPr txBox="1"/>
          <p:nvPr/>
        </p:nvSpPr>
        <p:spPr>
          <a:xfrm>
            <a:off x="4123258" y="4725671"/>
            <a:ext cx="1028968" cy="338554"/>
          </a:xfrm>
          <a:prstGeom prst="rect">
            <a:avLst/>
          </a:prstGeom>
          <a:noFill/>
        </p:spPr>
        <p:txBody>
          <a:bodyPr wrap="square" rtlCol="0">
            <a:spAutoFit/>
          </a:bodyPr>
          <a:lstStyle/>
          <a:p>
            <a:pPr algn="ctr"/>
            <a:r>
              <a:rPr kumimoji="1" lang="ja-JP" altLang="en-US" sz="1600">
                <a:latin typeface="+mn-ea"/>
                <a:ea typeface="+mn-ea"/>
              </a:rPr>
              <a:t>タグ</a:t>
            </a:r>
            <a:endParaRPr lang="en-US" altLang="ja-JP" sz="1600">
              <a:latin typeface="+mn-ea"/>
              <a:ea typeface="+mn-ea"/>
            </a:endParaRPr>
          </a:p>
        </p:txBody>
      </p:sp>
      <p:grpSp>
        <p:nvGrpSpPr>
          <p:cNvPr id="90" name="グループ化 89">
            <a:extLst>
              <a:ext uri="{FF2B5EF4-FFF2-40B4-BE49-F238E27FC236}">
                <a16:creationId xmlns:a16="http://schemas.microsoft.com/office/drawing/2014/main" id="{75FD26C4-20C3-E26C-DE6A-F0D8060CDA40}"/>
              </a:ext>
            </a:extLst>
          </p:cNvPr>
          <p:cNvGrpSpPr/>
          <p:nvPr/>
        </p:nvGrpSpPr>
        <p:grpSpPr>
          <a:xfrm>
            <a:off x="5502879" y="2321753"/>
            <a:ext cx="2483653" cy="852300"/>
            <a:chOff x="5694792" y="2065866"/>
            <a:chExt cx="2735872" cy="938852"/>
          </a:xfrm>
        </p:grpSpPr>
        <p:sp>
          <p:nvSpPr>
            <p:cNvPr id="16" name="四角形: 角を丸くする 13">
              <a:extLst>
                <a:ext uri="{FF2B5EF4-FFF2-40B4-BE49-F238E27FC236}">
                  <a16:creationId xmlns:a16="http://schemas.microsoft.com/office/drawing/2014/main" id="{0DDE3853-993B-C2E3-E476-5BEB1DD6A1B2}"/>
                </a:ext>
              </a:extLst>
            </p:cNvPr>
            <p:cNvSpPr/>
            <p:nvPr/>
          </p:nvSpPr>
          <p:spPr>
            <a:xfrm>
              <a:off x="5694792" y="2065866"/>
              <a:ext cx="2735872" cy="938852"/>
            </a:xfrm>
            <a:prstGeom prst="roundRect">
              <a:avLst/>
            </a:prstGeom>
            <a:no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descr="黒い背景に白い文字がある&#10;&#10;中程度の精度で自動的に生成された説明">
              <a:extLst>
                <a:ext uri="{FF2B5EF4-FFF2-40B4-BE49-F238E27FC236}">
                  <a16:creationId xmlns:a16="http://schemas.microsoft.com/office/drawing/2014/main" id="{AF2FB92D-B5AB-19DA-BE0A-0714CF3EF700}"/>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5895048" y="2316182"/>
              <a:ext cx="508556" cy="509337"/>
            </a:xfrm>
            <a:prstGeom prst="rect">
              <a:avLst/>
            </a:prstGeom>
          </p:spPr>
        </p:pic>
        <p:pic>
          <p:nvPicPr>
            <p:cNvPr id="25" name="図 24" descr="黒い背景に白い文字がある&#10;&#10;中程度の精度で自動的に生成された説明">
              <a:extLst>
                <a:ext uri="{FF2B5EF4-FFF2-40B4-BE49-F238E27FC236}">
                  <a16:creationId xmlns:a16="http://schemas.microsoft.com/office/drawing/2014/main" id="{22002180-0E70-2205-10F3-4A905EE1B38C}"/>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6555061" y="2313028"/>
              <a:ext cx="508556" cy="509337"/>
            </a:xfrm>
            <a:prstGeom prst="rect">
              <a:avLst/>
            </a:prstGeom>
          </p:spPr>
        </p:pic>
        <p:pic>
          <p:nvPicPr>
            <p:cNvPr id="26" name="図 25" descr="黒い背景に白い文字がある&#10;&#10;中程度の精度で自動的に生成された説明">
              <a:extLst>
                <a:ext uri="{FF2B5EF4-FFF2-40B4-BE49-F238E27FC236}">
                  <a16:creationId xmlns:a16="http://schemas.microsoft.com/office/drawing/2014/main" id="{7FCBEC44-7FEC-E5E8-99F5-42FA4769F282}"/>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7194125" y="2312918"/>
              <a:ext cx="508556" cy="509337"/>
            </a:xfrm>
            <a:prstGeom prst="rect">
              <a:avLst/>
            </a:prstGeom>
          </p:spPr>
        </p:pic>
        <p:sp>
          <p:nvSpPr>
            <p:cNvPr id="74" name="テキスト ボックス 73">
              <a:extLst>
                <a:ext uri="{FF2B5EF4-FFF2-40B4-BE49-F238E27FC236}">
                  <a16:creationId xmlns:a16="http://schemas.microsoft.com/office/drawing/2014/main" id="{1D4D8033-1DD4-8742-4D13-099680E264D9}"/>
                </a:ext>
              </a:extLst>
            </p:cNvPr>
            <p:cNvSpPr txBox="1"/>
            <p:nvPr/>
          </p:nvSpPr>
          <p:spPr>
            <a:xfrm>
              <a:off x="7572946" y="2399865"/>
              <a:ext cx="766438" cy="440742"/>
            </a:xfrm>
            <a:prstGeom prst="rect">
              <a:avLst/>
            </a:prstGeom>
            <a:noFill/>
          </p:spPr>
          <p:txBody>
            <a:bodyPr wrap="square" rtlCol="0">
              <a:spAutoFit/>
            </a:bodyPr>
            <a:lstStyle/>
            <a:p>
              <a:pPr algn="ctr"/>
              <a:r>
                <a:rPr lang="en-US" altLang="ja-JP" sz="2000" b="1">
                  <a:solidFill>
                    <a:schemeClr val="bg1">
                      <a:lumMod val="85000"/>
                    </a:schemeClr>
                  </a:solidFill>
                  <a:latin typeface="+mn-ea"/>
                  <a:ea typeface="+mn-ea"/>
                </a:rPr>
                <a:t>…</a:t>
              </a:r>
              <a:endParaRPr kumimoji="1" lang="ja-JP" altLang="en-US" sz="2000" b="1">
                <a:solidFill>
                  <a:schemeClr val="bg1">
                    <a:lumMod val="85000"/>
                  </a:schemeClr>
                </a:solidFill>
                <a:latin typeface="+mn-ea"/>
                <a:ea typeface="+mn-ea"/>
              </a:endParaRPr>
            </a:p>
          </p:txBody>
        </p:sp>
      </p:grpSp>
      <p:sp>
        <p:nvSpPr>
          <p:cNvPr id="77" name="正方形/長方形 76">
            <a:extLst>
              <a:ext uri="{FF2B5EF4-FFF2-40B4-BE49-F238E27FC236}">
                <a16:creationId xmlns:a16="http://schemas.microsoft.com/office/drawing/2014/main" id="{9184CC58-2AC9-58E7-A333-0D389245503D}"/>
              </a:ext>
            </a:extLst>
          </p:cNvPr>
          <p:cNvSpPr/>
          <p:nvPr/>
        </p:nvSpPr>
        <p:spPr>
          <a:xfrm>
            <a:off x="518607" y="2280357"/>
            <a:ext cx="2749651" cy="2877476"/>
          </a:xfrm>
          <a:prstGeom prst="rect">
            <a:avLst/>
          </a:prstGeom>
          <a:noFill/>
          <a:ln w="3810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1" name="グループ化 90">
            <a:extLst>
              <a:ext uri="{FF2B5EF4-FFF2-40B4-BE49-F238E27FC236}">
                <a16:creationId xmlns:a16="http://schemas.microsoft.com/office/drawing/2014/main" id="{8305FCD5-1635-B627-8BB8-98AC1789FF57}"/>
              </a:ext>
            </a:extLst>
          </p:cNvPr>
          <p:cNvGrpSpPr/>
          <p:nvPr/>
        </p:nvGrpSpPr>
        <p:grpSpPr>
          <a:xfrm>
            <a:off x="5512322" y="3888314"/>
            <a:ext cx="2483653" cy="945630"/>
            <a:chOff x="5704235" y="3682253"/>
            <a:chExt cx="2735872" cy="1041660"/>
          </a:xfrm>
        </p:grpSpPr>
        <p:pic>
          <p:nvPicPr>
            <p:cNvPr id="8" name="図 7" descr="黒い背景に白い文字がある&#10;&#10;中程度の精度で自動的に生成された説明">
              <a:extLst>
                <a:ext uri="{FF2B5EF4-FFF2-40B4-BE49-F238E27FC236}">
                  <a16:creationId xmlns:a16="http://schemas.microsoft.com/office/drawing/2014/main" id="{06DE5DF6-1A9F-7476-D0F6-ED6ABFB36C84}"/>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5895048" y="4047860"/>
              <a:ext cx="508556" cy="509337"/>
            </a:xfrm>
            <a:prstGeom prst="rect">
              <a:avLst/>
            </a:prstGeom>
          </p:spPr>
        </p:pic>
        <p:pic>
          <p:nvPicPr>
            <p:cNvPr id="9" name="図 8" descr="黒い背景に白い文字がある&#10;&#10;中程度の精度で自動的に生成された説明">
              <a:extLst>
                <a:ext uri="{FF2B5EF4-FFF2-40B4-BE49-F238E27FC236}">
                  <a16:creationId xmlns:a16="http://schemas.microsoft.com/office/drawing/2014/main" id="{3A334C96-F09F-D68C-689B-B4B1C46B4C04}"/>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6555061" y="4044706"/>
              <a:ext cx="508556" cy="509337"/>
            </a:xfrm>
            <a:prstGeom prst="rect">
              <a:avLst/>
            </a:prstGeom>
          </p:spPr>
        </p:pic>
        <p:pic>
          <p:nvPicPr>
            <p:cNvPr id="10" name="図 9" descr="黒い背景に白い文字がある&#10;&#10;中程度の精度で自動的に生成された説明">
              <a:extLst>
                <a:ext uri="{FF2B5EF4-FFF2-40B4-BE49-F238E27FC236}">
                  <a16:creationId xmlns:a16="http://schemas.microsoft.com/office/drawing/2014/main" id="{A62D923C-A265-4BAE-81B6-9998FFACD176}"/>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7194125" y="4044596"/>
              <a:ext cx="508556" cy="509337"/>
            </a:xfrm>
            <a:prstGeom prst="rect">
              <a:avLst/>
            </a:prstGeom>
          </p:spPr>
        </p:pic>
        <p:sp>
          <p:nvSpPr>
            <p:cNvPr id="17" name="四角形: 角を丸くする 13">
              <a:extLst>
                <a:ext uri="{FF2B5EF4-FFF2-40B4-BE49-F238E27FC236}">
                  <a16:creationId xmlns:a16="http://schemas.microsoft.com/office/drawing/2014/main" id="{9B6A09D4-A9B0-BE36-9E40-476B05B6F767}"/>
                </a:ext>
              </a:extLst>
            </p:cNvPr>
            <p:cNvSpPr/>
            <p:nvPr/>
          </p:nvSpPr>
          <p:spPr>
            <a:xfrm>
              <a:off x="5704235" y="3682253"/>
              <a:ext cx="2735872" cy="1041660"/>
            </a:xfrm>
            <a:prstGeom prst="roundRect">
              <a:avLst/>
            </a:prstGeom>
            <a:no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2" name="図 71" descr="アイコン&#10;&#10;自動的に生成された説明">
              <a:extLst>
                <a:ext uri="{FF2B5EF4-FFF2-40B4-BE49-F238E27FC236}">
                  <a16:creationId xmlns:a16="http://schemas.microsoft.com/office/drawing/2014/main" id="{32DE05E8-1489-0052-6804-82DA0EDA0CD3}"/>
                </a:ext>
              </a:extLst>
            </p:cNvPr>
            <p:cNvPicPr>
              <a:picLocks noChangeAspect="1"/>
            </p:cNvPicPr>
            <p:nvPr/>
          </p:nvPicPr>
          <p:blipFill>
            <a:blip r:embed="rId6">
              <a:alphaModFix amt="20000"/>
              <a:extLst>
                <a:ext uri="{28A0092B-C50C-407E-A947-70E740481C1C}">
                  <a14:useLocalDpi xmlns:a14="http://schemas.microsoft.com/office/drawing/2010/main" val="0"/>
                </a:ext>
              </a:extLst>
            </a:blip>
            <a:stretch>
              <a:fillRect/>
            </a:stretch>
          </p:blipFill>
          <p:spPr>
            <a:xfrm>
              <a:off x="6261935" y="3828401"/>
              <a:ext cx="272178" cy="272596"/>
            </a:xfrm>
            <a:prstGeom prst="rect">
              <a:avLst/>
            </a:prstGeom>
          </p:spPr>
        </p:pic>
        <p:sp>
          <p:nvSpPr>
            <p:cNvPr id="75" name="テキスト ボックス 74">
              <a:extLst>
                <a:ext uri="{FF2B5EF4-FFF2-40B4-BE49-F238E27FC236}">
                  <a16:creationId xmlns:a16="http://schemas.microsoft.com/office/drawing/2014/main" id="{D32A09E9-084A-E2EB-BAAB-99AE49B25335}"/>
                </a:ext>
              </a:extLst>
            </p:cNvPr>
            <p:cNvSpPr txBox="1"/>
            <p:nvPr/>
          </p:nvSpPr>
          <p:spPr>
            <a:xfrm>
              <a:off x="7571359" y="4131543"/>
              <a:ext cx="766438" cy="440742"/>
            </a:xfrm>
            <a:prstGeom prst="rect">
              <a:avLst/>
            </a:prstGeom>
            <a:noFill/>
          </p:spPr>
          <p:txBody>
            <a:bodyPr wrap="square" rtlCol="0">
              <a:spAutoFit/>
            </a:bodyPr>
            <a:lstStyle/>
            <a:p>
              <a:pPr algn="ctr"/>
              <a:r>
                <a:rPr lang="en-US" altLang="ja-JP" sz="2000" b="1">
                  <a:solidFill>
                    <a:schemeClr val="bg1">
                      <a:lumMod val="85000"/>
                    </a:schemeClr>
                  </a:solidFill>
                  <a:latin typeface="+mn-ea"/>
                  <a:ea typeface="+mn-ea"/>
                </a:rPr>
                <a:t>…</a:t>
              </a:r>
              <a:endParaRPr kumimoji="1" lang="ja-JP" altLang="en-US" sz="2000" b="1">
                <a:solidFill>
                  <a:schemeClr val="bg1">
                    <a:lumMod val="85000"/>
                  </a:schemeClr>
                </a:solidFill>
                <a:latin typeface="+mn-ea"/>
                <a:ea typeface="+mn-ea"/>
              </a:endParaRPr>
            </a:p>
          </p:txBody>
        </p:sp>
        <p:pic>
          <p:nvPicPr>
            <p:cNvPr id="80" name="図 79" descr="アイコン&#10;&#10;自動的に生成された説明">
              <a:extLst>
                <a:ext uri="{FF2B5EF4-FFF2-40B4-BE49-F238E27FC236}">
                  <a16:creationId xmlns:a16="http://schemas.microsoft.com/office/drawing/2014/main" id="{B608BA1F-8F99-FA57-4451-B294A27EB13D}"/>
                </a:ext>
              </a:extLst>
            </p:cNvPr>
            <p:cNvPicPr>
              <a:picLocks noChangeAspect="1"/>
            </p:cNvPicPr>
            <p:nvPr/>
          </p:nvPicPr>
          <p:blipFill>
            <a:blip r:embed="rId7">
              <a:alphaModFix amt="20000"/>
              <a:extLst>
                <a:ext uri="{28A0092B-C50C-407E-A947-70E740481C1C}">
                  <a14:useLocalDpi xmlns:a14="http://schemas.microsoft.com/office/drawing/2010/main" val="0"/>
                </a:ext>
              </a:extLst>
            </a:blip>
            <a:stretch>
              <a:fillRect/>
            </a:stretch>
          </p:blipFill>
          <p:spPr>
            <a:xfrm>
              <a:off x="7568183" y="3805192"/>
              <a:ext cx="310891" cy="310891"/>
            </a:xfrm>
            <a:prstGeom prst="rect">
              <a:avLst/>
            </a:prstGeom>
          </p:spPr>
        </p:pic>
      </p:grpSp>
      <p:grpSp>
        <p:nvGrpSpPr>
          <p:cNvPr id="93" name="グループ化 92">
            <a:extLst>
              <a:ext uri="{FF2B5EF4-FFF2-40B4-BE49-F238E27FC236}">
                <a16:creationId xmlns:a16="http://schemas.microsoft.com/office/drawing/2014/main" id="{61540C0E-917D-6217-B491-7ED30B6911D0}"/>
              </a:ext>
            </a:extLst>
          </p:cNvPr>
          <p:cNvGrpSpPr/>
          <p:nvPr/>
        </p:nvGrpSpPr>
        <p:grpSpPr>
          <a:xfrm>
            <a:off x="5479601" y="5074885"/>
            <a:ext cx="2166508" cy="966289"/>
            <a:chOff x="5956796" y="5082086"/>
            <a:chExt cx="2166508" cy="966289"/>
          </a:xfrm>
        </p:grpSpPr>
        <p:sp>
          <p:nvSpPr>
            <p:cNvPr id="15" name="吹き出し: 四角形 20">
              <a:extLst>
                <a:ext uri="{FF2B5EF4-FFF2-40B4-BE49-F238E27FC236}">
                  <a16:creationId xmlns:a16="http://schemas.microsoft.com/office/drawing/2014/main" id="{274588B8-E9D3-29F2-52B3-812CAE8554B3}"/>
                </a:ext>
              </a:extLst>
            </p:cNvPr>
            <p:cNvSpPr/>
            <p:nvPr/>
          </p:nvSpPr>
          <p:spPr>
            <a:xfrm>
              <a:off x="5956796" y="5082086"/>
              <a:ext cx="2166508" cy="966289"/>
            </a:xfrm>
            <a:prstGeom prst="wedgeRectCallout">
              <a:avLst>
                <a:gd name="adj1" fmla="val 15232"/>
                <a:gd name="adj2" fmla="val -66851"/>
              </a:avLst>
            </a:prstGeom>
            <a:solidFill>
              <a:schemeClr val="bg1"/>
            </a:solid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1" name="図 50" descr="黒い背景に白い文字がある&#10;&#10;低い精度で自動的に生成された説明">
              <a:extLst>
                <a:ext uri="{FF2B5EF4-FFF2-40B4-BE49-F238E27FC236}">
                  <a16:creationId xmlns:a16="http://schemas.microsoft.com/office/drawing/2014/main" id="{4526DC9D-2676-7923-FA2B-0F0F3BDBF5D3}"/>
                </a:ext>
              </a:extLst>
            </p:cNvPr>
            <p:cNvPicPr>
              <a:picLocks noChangeAspect="1"/>
            </p:cNvPicPr>
            <p:nvPr/>
          </p:nvPicPr>
          <p:blipFill>
            <a:blip r:embed="rId8">
              <a:alphaModFix amt="20000"/>
              <a:extLst>
                <a:ext uri="{28A0092B-C50C-407E-A947-70E740481C1C}">
                  <a14:useLocalDpi xmlns:a14="http://schemas.microsoft.com/office/drawing/2010/main" val="0"/>
                </a:ext>
              </a:extLst>
            </a:blip>
            <a:stretch>
              <a:fillRect/>
            </a:stretch>
          </p:blipFill>
          <p:spPr>
            <a:xfrm>
              <a:off x="7314271" y="5277656"/>
              <a:ext cx="584972" cy="584972"/>
            </a:xfrm>
            <a:prstGeom prst="rect">
              <a:avLst/>
            </a:prstGeom>
          </p:spPr>
        </p:pic>
        <p:pic>
          <p:nvPicPr>
            <p:cNvPr id="68" name="図 67" descr="アイコン&#10;&#10;自動的に生成された説明">
              <a:extLst>
                <a:ext uri="{FF2B5EF4-FFF2-40B4-BE49-F238E27FC236}">
                  <a16:creationId xmlns:a16="http://schemas.microsoft.com/office/drawing/2014/main" id="{6347AC01-5602-F2F6-CB37-3BCECDCD9E6C}"/>
                </a:ext>
              </a:extLst>
            </p:cNvPr>
            <p:cNvPicPr>
              <a:picLocks noChangeAspect="1"/>
            </p:cNvPicPr>
            <p:nvPr/>
          </p:nvPicPr>
          <p:blipFill>
            <a:blip r:embed="rId7">
              <a:alphaModFix amt="20000"/>
              <a:extLst>
                <a:ext uri="{28A0092B-C50C-407E-A947-70E740481C1C}">
                  <a14:useLocalDpi xmlns:a14="http://schemas.microsoft.com/office/drawing/2010/main" val="0"/>
                </a:ext>
              </a:extLst>
            </a:blip>
            <a:stretch>
              <a:fillRect/>
            </a:stretch>
          </p:blipFill>
          <p:spPr>
            <a:xfrm>
              <a:off x="6222724" y="5347884"/>
              <a:ext cx="444517" cy="444517"/>
            </a:xfrm>
            <a:prstGeom prst="rect">
              <a:avLst/>
            </a:prstGeom>
          </p:spPr>
        </p:pic>
        <p:cxnSp>
          <p:nvCxnSpPr>
            <p:cNvPr id="69" name="直線矢印コネクタ 68">
              <a:extLst>
                <a:ext uri="{FF2B5EF4-FFF2-40B4-BE49-F238E27FC236}">
                  <a16:creationId xmlns:a16="http://schemas.microsoft.com/office/drawing/2014/main" id="{7758DD0D-83D1-2AE6-BE55-7BD119A2F5AE}"/>
                </a:ext>
              </a:extLst>
            </p:cNvPr>
            <p:cNvCxnSpPr>
              <a:cxnSpLocks/>
            </p:cNvCxnSpPr>
            <p:nvPr/>
          </p:nvCxnSpPr>
          <p:spPr>
            <a:xfrm>
              <a:off x="6667241" y="5569680"/>
              <a:ext cx="647030" cy="924"/>
            </a:xfrm>
            <a:prstGeom prst="straightConnector1">
              <a:avLst/>
            </a:prstGeom>
            <a:ln w="19050">
              <a:solidFill>
                <a:schemeClr val="bg1">
                  <a:lumMod val="85000"/>
                </a:schemeClr>
              </a:solidFill>
              <a:headEnd type="arrow" w="med" len="med"/>
              <a:tailEnd type="arrow" w="med" len="med"/>
            </a:ln>
          </p:spPr>
          <p:style>
            <a:lnRef idx="1">
              <a:schemeClr val="dk1"/>
            </a:lnRef>
            <a:fillRef idx="0">
              <a:schemeClr val="dk1"/>
            </a:fillRef>
            <a:effectRef idx="0">
              <a:schemeClr val="dk1"/>
            </a:effectRef>
            <a:fontRef idx="minor">
              <a:schemeClr val="tx1"/>
            </a:fontRef>
          </p:style>
        </p:cxnSp>
      </p:grpSp>
      <p:sp>
        <p:nvSpPr>
          <p:cNvPr id="81" name="正方形/長方形 80">
            <a:extLst>
              <a:ext uri="{FF2B5EF4-FFF2-40B4-BE49-F238E27FC236}">
                <a16:creationId xmlns:a16="http://schemas.microsoft.com/office/drawing/2014/main" id="{A32EE115-3A58-D92C-5970-3D1787C5F4AB}"/>
              </a:ext>
            </a:extLst>
          </p:cNvPr>
          <p:cNvSpPr/>
          <p:nvPr/>
        </p:nvSpPr>
        <p:spPr>
          <a:xfrm>
            <a:off x="2103950" y="2482253"/>
            <a:ext cx="3074621" cy="2847963"/>
          </a:xfrm>
          <a:prstGeom prst="rect">
            <a:avLst/>
          </a:prstGeom>
          <a:noFill/>
          <a:ln w="38100">
            <a:solidFill>
              <a:srgbClr val="ED7D3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a:extLst>
              <a:ext uri="{FF2B5EF4-FFF2-40B4-BE49-F238E27FC236}">
                <a16:creationId xmlns:a16="http://schemas.microsoft.com/office/drawing/2014/main" id="{E3CD12E9-F4D9-1789-AD92-70E2A26B82C2}"/>
              </a:ext>
            </a:extLst>
          </p:cNvPr>
          <p:cNvSpPr/>
          <p:nvPr/>
        </p:nvSpPr>
        <p:spPr>
          <a:xfrm>
            <a:off x="4060558" y="2111037"/>
            <a:ext cx="4571440" cy="4126853"/>
          </a:xfrm>
          <a:prstGeom prst="rect">
            <a:avLst/>
          </a:prstGeom>
          <a:noFill/>
          <a:ln w="3810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右矢印 83">
            <a:extLst>
              <a:ext uri="{FF2B5EF4-FFF2-40B4-BE49-F238E27FC236}">
                <a16:creationId xmlns:a16="http://schemas.microsoft.com/office/drawing/2014/main" id="{3C0495CF-CC40-3D4F-E83D-86FA4B1654FB}"/>
              </a:ext>
            </a:extLst>
          </p:cNvPr>
          <p:cNvSpPr/>
          <p:nvPr/>
        </p:nvSpPr>
        <p:spPr>
          <a:xfrm>
            <a:off x="5268152" y="3402423"/>
            <a:ext cx="1691462" cy="194535"/>
          </a:xfrm>
          <a:prstGeom prst="rightArrow">
            <a:avLst/>
          </a:prstGeom>
          <a:solidFill>
            <a:schemeClr val="bg1">
              <a:lumMod val="8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32BD6568-4F55-E438-695C-7FB60710B046}"/>
              </a:ext>
            </a:extLst>
          </p:cNvPr>
          <p:cNvSpPr txBox="1"/>
          <p:nvPr/>
        </p:nvSpPr>
        <p:spPr>
          <a:xfrm>
            <a:off x="7936218" y="2900303"/>
            <a:ext cx="695780" cy="338554"/>
          </a:xfrm>
          <a:prstGeom prst="rect">
            <a:avLst/>
          </a:prstGeom>
          <a:noFill/>
        </p:spPr>
        <p:txBody>
          <a:bodyPr wrap="square" rtlCol="0">
            <a:spAutoFit/>
          </a:bodyPr>
          <a:lstStyle/>
          <a:p>
            <a:r>
              <a:rPr kumimoji="1" lang="ja-JP" altLang="en-US" sz="1600">
                <a:solidFill>
                  <a:schemeClr val="bg1">
                    <a:lumMod val="85000"/>
                  </a:schemeClr>
                </a:solidFill>
                <a:latin typeface="+mn-ea"/>
                <a:ea typeface="+mn-ea"/>
              </a:rPr>
              <a:t>問題</a:t>
            </a:r>
          </a:p>
        </p:txBody>
      </p:sp>
      <p:sp>
        <p:nvSpPr>
          <p:cNvPr id="19" name="テキスト ボックス 18">
            <a:extLst>
              <a:ext uri="{FF2B5EF4-FFF2-40B4-BE49-F238E27FC236}">
                <a16:creationId xmlns:a16="http://schemas.microsoft.com/office/drawing/2014/main" id="{63529234-33B9-9C9E-F16A-8F0FDD46905F}"/>
              </a:ext>
            </a:extLst>
          </p:cNvPr>
          <p:cNvSpPr txBox="1"/>
          <p:nvPr/>
        </p:nvSpPr>
        <p:spPr>
          <a:xfrm>
            <a:off x="1374043" y="2912123"/>
            <a:ext cx="768535" cy="584775"/>
          </a:xfrm>
          <a:prstGeom prst="rect">
            <a:avLst/>
          </a:prstGeom>
          <a:noFill/>
        </p:spPr>
        <p:txBody>
          <a:bodyPr wrap="square" rtlCol="0">
            <a:spAutoFit/>
          </a:bodyPr>
          <a:lstStyle/>
          <a:p>
            <a:r>
              <a:rPr kumimoji="1" lang="ja-JP" altLang="en-US" sz="1600">
                <a:solidFill>
                  <a:schemeClr val="bg1">
                    <a:lumMod val="85000"/>
                  </a:schemeClr>
                </a:solidFill>
                <a:latin typeface="+mn-ea"/>
                <a:ea typeface="+mn-ea"/>
              </a:rPr>
              <a:t>収集，</a:t>
            </a:r>
            <a:endParaRPr kumimoji="1" lang="en-US" altLang="ja-JP" sz="1600">
              <a:solidFill>
                <a:schemeClr val="bg1">
                  <a:lumMod val="85000"/>
                </a:schemeClr>
              </a:solidFill>
              <a:latin typeface="+mn-ea"/>
              <a:ea typeface="+mn-ea"/>
            </a:endParaRPr>
          </a:p>
          <a:p>
            <a:r>
              <a:rPr kumimoji="1" lang="ja-JP" altLang="en-US" sz="1600">
                <a:solidFill>
                  <a:schemeClr val="bg1">
                    <a:lumMod val="85000"/>
                  </a:schemeClr>
                </a:solidFill>
                <a:latin typeface="+mn-ea"/>
                <a:ea typeface="+mn-ea"/>
              </a:rPr>
              <a:t>分析</a:t>
            </a:r>
            <a:endParaRPr lang="en-US" altLang="ja-JP" sz="1600">
              <a:solidFill>
                <a:schemeClr val="bg1">
                  <a:lumMod val="85000"/>
                </a:schemeClr>
              </a:solidFill>
              <a:latin typeface="+mn-ea"/>
              <a:ea typeface="+mn-ea"/>
            </a:endParaRPr>
          </a:p>
        </p:txBody>
      </p:sp>
      <p:sp>
        <p:nvSpPr>
          <p:cNvPr id="23" name="テキスト ボックス 22">
            <a:extLst>
              <a:ext uri="{FF2B5EF4-FFF2-40B4-BE49-F238E27FC236}">
                <a16:creationId xmlns:a16="http://schemas.microsoft.com/office/drawing/2014/main" id="{D2DF615B-8DFE-DCFE-AF66-DB07D31C40A2}"/>
              </a:ext>
            </a:extLst>
          </p:cNvPr>
          <p:cNvSpPr txBox="1"/>
          <p:nvPr/>
        </p:nvSpPr>
        <p:spPr>
          <a:xfrm>
            <a:off x="3362368" y="3148599"/>
            <a:ext cx="627394" cy="338554"/>
          </a:xfrm>
          <a:prstGeom prst="rect">
            <a:avLst/>
          </a:prstGeom>
          <a:noFill/>
        </p:spPr>
        <p:txBody>
          <a:bodyPr wrap="square" rtlCol="0">
            <a:spAutoFit/>
          </a:bodyPr>
          <a:lstStyle/>
          <a:p>
            <a:pPr algn="ctr"/>
            <a:r>
              <a:rPr kumimoji="1" lang="ja-JP" altLang="en-US" sz="1600">
                <a:latin typeface="+mn-ea"/>
                <a:ea typeface="+mn-ea"/>
              </a:rPr>
              <a:t>策定</a:t>
            </a:r>
            <a:endParaRPr lang="en-US" altLang="ja-JP" sz="1600">
              <a:latin typeface="+mn-ea"/>
              <a:ea typeface="+mn-ea"/>
            </a:endParaRPr>
          </a:p>
        </p:txBody>
      </p:sp>
      <p:sp>
        <p:nvSpPr>
          <p:cNvPr id="24" name="テキスト ボックス 23">
            <a:extLst>
              <a:ext uri="{FF2B5EF4-FFF2-40B4-BE49-F238E27FC236}">
                <a16:creationId xmlns:a16="http://schemas.microsoft.com/office/drawing/2014/main" id="{4FCBBB6D-D8BD-424F-D208-1EAA97523A1D}"/>
              </a:ext>
            </a:extLst>
          </p:cNvPr>
          <p:cNvSpPr txBox="1"/>
          <p:nvPr/>
        </p:nvSpPr>
        <p:spPr>
          <a:xfrm>
            <a:off x="6926719" y="3391120"/>
            <a:ext cx="1219166" cy="338554"/>
          </a:xfrm>
          <a:prstGeom prst="rect">
            <a:avLst/>
          </a:prstGeom>
          <a:noFill/>
        </p:spPr>
        <p:txBody>
          <a:bodyPr wrap="square" rtlCol="0">
            <a:spAutoFit/>
          </a:bodyPr>
          <a:lstStyle/>
          <a:p>
            <a:pPr algn="ctr"/>
            <a:r>
              <a:rPr lang="ja-JP" altLang="en-US" sz="1600">
                <a:solidFill>
                  <a:schemeClr val="bg1">
                    <a:lumMod val="85000"/>
                  </a:schemeClr>
                </a:solidFill>
                <a:latin typeface="+mn-ea"/>
                <a:ea typeface="+mn-ea"/>
              </a:rPr>
              <a:t>タグの付与</a:t>
            </a:r>
            <a:endParaRPr lang="en-US" altLang="ja-JP" sz="1600">
              <a:solidFill>
                <a:schemeClr val="bg1">
                  <a:lumMod val="85000"/>
                </a:schemeClr>
              </a:solidFill>
              <a:latin typeface="+mn-ea"/>
              <a:ea typeface="+mn-ea"/>
            </a:endParaRPr>
          </a:p>
        </p:txBody>
      </p:sp>
      <p:grpSp>
        <p:nvGrpSpPr>
          <p:cNvPr id="27" name="グループ化 26">
            <a:extLst>
              <a:ext uri="{FF2B5EF4-FFF2-40B4-BE49-F238E27FC236}">
                <a16:creationId xmlns:a16="http://schemas.microsoft.com/office/drawing/2014/main" id="{E5489D03-E3F4-4D03-6CA9-76B04A84A1C3}"/>
              </a:ext>
            </a:extLst>
          </p:cNvPr>
          <p:cNvGrpSpPr/>
          <p:nvPr/>
        </p:nvGrpSpPr>
        <p:grpSpPr>
          <a:xfrm>
            <a:off x="4200752" y="2637379"/>
            <a:ext cx="789025" cy="2019184"/>
            <a:chOff x="4200752" y="2422888"/>
            <a:chExt cx="789025" cy="2019184"/>
          </a:xfrm>
        </p:grpSpPr>
        <p:sp>
          <p:nvSpPr>
            <p:cNvPr id="28" name="吹き出し: 四角形 20">
              <a:extLst>
                <a:ext uri="{FF2B5EF4-FFF2-40B4-BE49-F238E27FC236}">
                  <a16:creationId xmlns:a16="http://schemas.microsoft.com/office/drawing/2014/main" id="{F02E521B-2218-F145-A0A0-549E5DF48BBA}"/>
                </a:ext>
              </a:extLst>
            </p:cNvPr>
            <p:cNvSpPr/>
            <p:nvPr/>
          </p:nvSpPr>
          <p:spPr>
            <a:xfrm>
              <a:off x="4200752" y="2422888"/>
              <a:ext cx="789025" cy="1934622"/>
            </a:xfrm>
            <a:prstGeom prst="round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9" name="図 28" descr="アイコン&#10;&#10;自動的に生成された説明">
              <a:extLst>
                <a:ext uri="{FF2B5EF4-FFF2-40B4-BE49-F238E27FC236}">
                  <a16:creationId xmlns:a16="http://schemas.microsoft.com/office/drawing/2014/main" id="{9A6AA882-A04F-0AEF-4AEB-2EA6CB2F44F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19850" y="2544589"/>
              <a:ext cx="335842" cy="335842"/>
            </a:xfrm>
            <a:prstGeom prst="rect">
              <a:avLst/>
            </a:prstGeom>
          </p:spPr>
        </p:pic>
        <p:pic>
          <p:nvPicPr>
            <p:cNvPr id="30" name="図 29" descr="アイコン&#10;&#10;自動的に生成された説明">
              <a:extLst>
                <a:ext uri="{FF2B5EF4-FFF2-40B4-BE49-F238E27FC236}">
                  <a16:creationId xmlns:a16="http://schemas.microsoft.com/office/drawing/2014/main" id="{C15D1DAF-6772-ABE4-CE2F-9EE57FF136F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19851" y="2985405"/>
              <a:ext cx="335842" cy="335842"/>
            </a:xfrm>
            <a:prstGeom prst="rect">
              <a:avLst/>
            </a:prstGeom>
          </p:spPr>
        </p:pic>
        <p:pic>
          <p:nvPicPr>
            <p:cNvPr id="31" name="図 30" descr="アイコン&#10;&#10;自動的に生成された説明">
              <a:extLst>
                <a:ext uri="{FF2B5EF4-FFF2-40B4-BE49-F238E27FC236}">
                  <a16:creationId xmlns:a16="http://schemas.microsoft.com/office/drawing/2014/main" id="{9C44DAE8-D0B3-4B5A-AC05-77AFA36F3F0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36470" y="3426221"/>
              <a:ext cx="335842" cy="335842"/>
            </a:xfrm>
            <a:prstGeom prst="rect">
              <a:avLst/>
            </a:prstGeom>
          </p:spPr>
        </p:pic>
        <p:sp>
          <p:nvSpPr>
            <p:cNvPr id="32" name="テキスト ボックス 31">
              <a:extLst>
                <a:ext uri="{FF2B5EF4-FFF2-40B4-BE49-F238E27FC236}">
                  <a16:creationId xmlns:a16="http://schemas.microsoft.com/office/drawing/2014/main" id="{5425104D-B3A3-1CA6-4369-2EC6111E3223}"/>
                </a:ext>
              </a:extLst>
            </p:cNvPr>
            <p:cNvSpPr txBox="1"/>
            <p:nvPr/>
          </p:nvSpPr>
          <p:spPr>
            <a:xfrm rot="5400000">
              <a:off x="4213249" y="3858798"/>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grpSp>
    </p:spTree>
    <p:extLst>
      <p:ext uri="{BB962C8B-B14F-4D97-AF65-F5344CB8AC3E}">
        <p14:creationId xmlns:p14="http://schemas.microsoft.com/office/powerpoint/2010/main" val="3778023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E609C-C339-20C5-F4A2-3BD1D85E6BC6}"/>
              </a:ext>
            </a:extLst>
          </p:cNvPr>
          <p:cNvSpPr>
            <a:spLocks noGrp="1"/>
          </p:cNvSpPr>
          <p:nvPr>
            <p:ph type="title"/>
          </p:nvPr>
        </p:nvSpPr>
        <p:spPr/>
        <p:txBody>
          <a:bodyPr/>
          <a:lstStyle/>
          <a:p>
            <a:r>
              <a:rPr lang="en-US" altLang="ja-JP"/>
              <a:t>RQ2</a:t>
            </a:r>
            <a:r>
              <a:rPr kumimoji="1" lang="ja-JP" altLang="en-US"/>
              <a:t>｜タグの策定方針</a:t>
            </a:r>
          </a:p>
        </p:txBody>
      </p:sp>
      <p:sp>
        <p:nvSpPr>
          <p:cNvPr id="3" name="コンテンツ プレースホルダー 2">
            <a:extLst>
              <a:ext uri="{FF2B5EF4-FFF2-40B4-BE49-F238E27FC236}">
                <a16:creationId xmlns:a16="http://schemas.microsoft.com/office/drawing/2014/main" id="{716440A7-AC2B-7AD5-79C8-D6B043012F87}"/>
              </a:ext>
            </a:extLst>
          </p:cNvPr>
          <p:cNvSpPr>
            <a:spLocks noGrp="1"/>
          </p:cNvSpPr>
          <p:nvPr>
            <p:ph idx="1"/>
          </p:nvPr>
        </p:nvSpPr>
        <p:spPr/>
        <p:txBody>
          <a:bodyPr/>
          <a:lstStyle/>
          <a:p>
            <a:pPr marL="0" indent="0">
              <a:buNone/>
            </a:pPr>
            <a:r>
              <a:rPr lang="ja-JP" altLang="en-US" b="1"/>
              <a:t>オブジェクト指向言語</a:t>
            </a:r>
            <a:r>
              <a:rPr lang="ja-JP" altLang="en-US"/>
              <a:t>に関する単元を除外</a:t>
            </a:r>
            <a:endParaRPr lang="en-US" altLang="ja-JP" dirty="0"/>
          </a:p>
          <a:p>
            <a:pPr lvl="1"/>
            <a:r>
              <a:rPr lang="ja-JP" altLang="en-US"/>
              <a:t>プロコンの問題は手続き型言語でも解答可能</a:t>
            </a:r>
            <a:endParaRPr lang="en-US" altLang="ja-JP" dirty="0"/>
          </a:p>
          <a:p>
            <a:pPr lvl="1"/>
            <a:r>
              <a:rPr lang="ja-JP" altLang="en-US"/>
              <a:t>オブジェクト指向言語特有の技法は要求されない</a:t>
            </a:r>
            <a:endParaRPr lang="en-US" altLang="ja-JP" dirty="0"/>
          </a:p>
          <a:p>
            <a:pPr lvl="3"/>
            <a:endParaRPr lang="en-US" altLang="ja-JP" dirty="0"/>
          </a:p>
          <a:p>
            <a:pPr marL="0" indent="0">
              <a:buNone/>
            </a:pPr>
            <a:r>
              <a:rPr lang="ja-JP" altLang="en-US"/>
              <a:t>明らかに全問題に対応する単元を除外</a:t>
            </a:r>
            <a:endParaRPr lang="en-US" altLang="ja-JP" dirty="0"/>
          </a:p>
          <a:p>
            <a:pPr lvl="1"/>
            <a:r>
              <a:rPr lang="ja-JP" altLang="en-US"/>
              <a:t>例：変数，入出力</a:t>
            </a:r>
            <a:endParaRPr lang="en-US" altLang="ja-JP" dirty="0"/>
          </a:p>
          <a:p>
            <a:pPr lvl="3"/>
            <a:endParaRPr lang="ja-JP" altLang="en-US"/>
          </a:p>
          <a:p>
            <a:pPr marL="0" indent="0">
              <a:buNone/>
            </a:pPr>
            <a:r>
              <a:rPr lang="ja-JP" altLang="en-US"/>
              <a:t>タグをフラットな構造にする</a:t>
            </a:r>
            <a:endParaRPr lang="en-US" altLang="ja-JP" dirty="0"/>
          </a:p>
          <a:p>
            <a:pPr lvl="1"/>
            <a:r>
              <a:rPr lang="ja-JP" altLang="en-US"/>
              <a:t>抽象化レベルを揃え，依存関係をなくす</a:t>
            </a:r>
            <a:endParaRPr lang="en-US" altLang="ja-JP" dirty="0"/>
          </a:p>
        </p:txBody>
      </p:sp>
      <p:sp>
        <p:nvSpPr>
          <p:cNvPr id="4" name="日付プレースホルダー 3">
            <a:extLst>
              <a:ext uri="{FF2B5EF4-FFF2-40B4-BE49-F238E27FC236}">
                <a16:creationId xmlns:a16="http://schemas.microsoft.com/office/drawing/2014/main" id="{A34F7C82-2890-65A7-CEDD-105A78A10038}"/>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81A34564-1C9D-03FC-CC76-C903F95C346C}"/>
              </a:ext>
            </a:extLst>
          </p:cNvPr>
          <p:cNvSpPr>
            <a:spLocks noGrp="1"/>
          </p:cNvSpPr>
          <p:nvPr>
            <p:ph type="sldNum" sz="quarter" idx="12"/>
          </p:nvPr>
        </p:nvSpPr>
        <p:spPr/>
        <p:txBody>
          <a:bodyPr/>
          <a:lstStyle/>
          <a:p>
            <a:pPr>
              <a:defRPr/>
            </a:pPr>
            <a:fld id="{B12562F3-4A2F-4E07-B7D3-3E764FB0DEC6}" type="slidenum">
              <a:rPr lang="en-US" altLang="ja-JP" smtClean="0"/>
              <a:pPr>
                <a:defRPr/>
              </a:pPr>
              <a:t>11</a:t>
            </a:fld>
            <a:endParaRPr lang="en-US" altLang="ja-JP"/>
          </a:p>
        </p:txBody>
      </p:sp>
      <p:sp>
        <p:nvSpPr>
          <p:cNvPr id="6" name="テキスト プレースホルダー 5">
            <a:extLst>
              <a:ext uri="{FF2B5EF4-FFF2-40B4-BE49-F238E27FC236}">
                <a16:creationId xmlns:a16="http://schemas.microsoft.com/office/drawing/2014/main" id="{8692CD07-F408-EA31-8396-4CEA0071F51E}"/>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3146916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コンテンツ プレースホルダー 2">
            <a:extLst>
              <a:ext uri="{FF2B5EF4-FFF2-40B4-BE49-F238E27FC236}">
                <a16:creationId xmlns:a16="http://schemas.microsoft.com/office/drawing/2014/main" id="{FFA16D05-60CD-DBEE-934B-7A135E9FE46C}"/>
              </a:ext>
            </a:extLst>
          </p:cNvPr>
          <p:cNvSpPr>
            <a:spLocks noGrp="1"/>
          </p:cNvSpPr>
          <p:nvPr>
            <p:ph idx="1"/>
          </p:nvPr>
        </p:nvSpPr>
        <p:spPr>
          <a:xfrm>
            <a:off x="457200" y="1600200"/>
            <a:ext cx="8229600" cy="4525963"/>
          </a:xfrm>
        </p:spPr>
        <p:txBody>
          <a:bodyPr/>
          <a:lstStyle/>
          <a:p>
            <a:pPr marL="0" indent="0">
              <a:buNone/>
            </a:pPr>
            <a:endParaRPr lang="en-US" altLang="ja-JP"/>
          </a:p>
        </p:txBody>
      </p:sp>
      <p:sp>
        <p:nvSpPr>
          <p:cNvPr id="2" name="タイトル 1">
            <a:extLst>
              <a:ext uri="{FF2B5EF4-FFF2-40B4-BE49-F238E27FC236}">
                <a16:creationId xmlns:a16="http://schemas.microsoft.com/office/drawing/2014/main" id="{1DEB9F6D-DAEA-5EAE-2CC9-CCB7EE34301D}"/>
              </a:ext>
            </a:extLst>
          </p:cNvPr>
          <p:cNvSpPr>
            <a:spLocks noGrp="1"/>
          </p:cNvSpPr>
          <p:nvPr>
            <p:ph type="title"/>
          </p:nvPr>
        </p:nvSpPr>
        <p:spPr/>
        <p:txBody>
          <a:bodyPr/>
          <a:lstStyle/>
          <a:p>
            <a:r>
              <a:rPr lang="en-US" altLang="ja-JP"/>
              <a:t>RQ2</a:t>
            </a:r>
            <a:r>
              <a:rPr kumimoji="1" lang="ja-JP" altLang="en-US"/>
              <a:t>｜タグの策定</a:t>
            </a:r>
          </a:p>
        </p:txBody>
      </p:sp>
      <p:sp>
        <p:nvSpPr>
          <p:cNvPr id="4" name="日付プレースホルダー 3">
            <a:extLst>
              <a:ext uri="{FF2B5EF4-FFF2-40B4-BE49-F238E27FC236}">
                <a16:creationId xmlns:a16="http://schemas.microsoft.com/office/drawing/2014/main" id="{AC7E80D3-0814-EF2E-5764-09F439E1997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88F98A02-4FA9-5E3B-859C-85768D5DBD10}"/>
              </a:ext>
            </a:extLst>
          </p:cNvPr>
          <p:cNvSpPr>
            <a:spLocks noGrp="1"/>
          </p:cNvSpPr>
          <p:nvPr>
            <p:ph type="sldNum" sz="quarter" idx="12"/>
          </p:nvPr>
        </p:nvSpPr>
        <p:spPr/>
        <p:txBody>
          <a:bodyPr/>
          <a:lstStyle/>
          <a:p>
            <a:pPr>
              <a:defRPr/>
            </a:pPr>
            <a:fld id="{B12562F3-4A2F-4E07-B7D3-3E764FB0DEC6}" type="slidenum">
              <a:rPr lang="en-US" altLang="ja-JP" smtClean="0"/>
              <a:pPr>
                <a:defRPr/>
              </a:pPr>
              <a:t>12</a:t>
            </a:fld>
            <a:endParaRPr lang="en-US" altLang="ja-JP"/>
          </a:p>
        </p:txBody>
      </p:sp>
      <p:sp>
        <p:nvSpPr>
          <p:cNvPr id="6" name="テキスト プレースホルダー 5">
            <a:extLst>
              <a:ext uri="{FF2B5EF4-FFF2-40B4-BE49-F238E27FC236}">
                <a16:creationId xmlns:a16="http://schemas.microsoft.com/office/drawing/2014/main" id="{6357E31D-E5B2-2689-85DA-847E480491AD}"/>
              </a:ext>
            </a:extLst>
          </p:cNvPr>
          <p:cNvSpPr>
            <a:spLocks noGrp="1"/>
          </p:cNvSpPr>
          <p:nvPr>
            <p:ph type="body" sz="quarter" idx="13"/>
          </p:nvPr>
        </p:nvSpPr>
        <p:spPr/>
        <p:txBody>
          <a:bodyPr/>
          <a:lstStyle/>
          <a:p>
            <a:endParaRPr kumimoji="1" lang="ja-JP" altLang="en-US"/>
          </a:p>
        </p:txBody>
      </p:sp>
      <p:sp>
        <p:nvSpPr>
          <p:cNvPr id="12" name="テキスト ボックス 11">
            <a:extLst>
              <a:ext uri="{FF2B5EF4-FFF2-40B4-BE49-F238E27FC236}">
                <a16:creationId xmlns:a16="http://schemas.microsoft.com/office/drawing/2014/main" id="{C0829C3F-FDF5-F957-47D9-7EF79E20A86F}"/>
              </a:ext>
            </a:extLst>
          </p:cNvPr>
          <p:cNvSpPr txBox="1"/>
          <p:nvPr/>
        </p:nvSpPr>
        <p:spPr>
          <a:xfrm>
            <a:off x="3255884" y="1692761"/>
            <a:ext cx="1383712" cy="400110"/>
          </a:xfrm>
          <a:prstGeom prst="rect">
            <a:avLst/>
          </a:prstGeom>
          <a:noFill/>
        </p:spPr>
        <p:txBody>
          <a:bodyPr wrap="none" rtlCol="0">
            <a:spAutoFit/>
          </a:bodyPr>
          <a:lstStyle/>
          <a:p>
            <a:r>
              <a:rPr kumimoji="1" lang="ja-JP" altLang="en-US" sz="2000" b="1">
                <a:solidFill>
                  <a:schemeClr val="accent2"/>
                </a:solidFill>
                <a:latin typeface="+mn-ea"/>
                <a:ea typeface="+mn-ea"/>
              </a:rPr>
              <a:t>カテゴリ</a:t>
            </a:r>
            <a:r>
              <a:rPr kumimoji="1" lang="en-US" altLang="ja-JP" sz="2000" b="1">
                <a:solidFill>
                  <a:schemeClr val="accent2"/>
                </a:solidFill>
                <a:latin typeface="+mn-ea"/>
                <a:ea typeface="+mn-ea"/>
              </a:rPr>
              <a:t>2</a:t>
            </a:r>
            <a:endParaRPr kumimoji="1" lang="ja-JP" altLang="en-US" sz="2000" b="1">
              <a:solidFill>
                <a:schemeClr val="accent2"/>
              </a:solidFill>
              <a:latin typeface="+mn-ea"/>
              <a:ea typeface="+mn-ea"/>
            </a:endParaRPr>
          </a:p>
        </p:txBody>
      </p:sp>
      <p:sp>
        <p:nvSpPr>
          <p:cNvPr id="13" name="テキスト ボックス 12">
            <a:extLst>
              <a:ext uri="{FF2B5EF4-FFF2-40B4-BE49-F238E27FC236}">
                <a16:creationId xmlns:a16="http://schemas.microsoft.com/office/drawing/2014/main" id="{56FED57F-8274-944E-7E63-B5CC73E8B33D}"/>
              </a:ext>
            </a:extLst>
          </p:cNvPr>
          <p:cNvSpPr txBox="1"/>
          <p:nvPr/>
        </p:nvSpPr>
        <p:spPr>
          <a:xfrm>
            <a:off x="6089805" y="1692761"/>
            <a:ext cx="1383712" cy="400110"/>
          </a:xfrm>
          <a:prstGeom prst="rect">
            <a:avLst/>
          </a:prstGeom>
          <a:noFill/>
        </p:spPr>
        <p:txBody>
          <a:bodyPr wrap="none" rtlCol="0">
            <a:spAutoFit/>
          </a:bodyPr>
          <a:lstStyle/>
          <a:p>
            <a:r>
              <a:rPr kumimoji="1" lang="ja-JP" altLang="en-US" sz="2000" b="1">
                <a:solidFill>
                  <a:schemeClr val="bg1">
                    <a:lumMod val="85000"/>
                  </a:schemeClr>
                </a:solidFill>
                <a:latin typeface="+mn-ea"/>
                <a:ea typeface="+mn-ea"/>
              </a:rPr>
              <a:t>カテゴリ</a:t>
            </a:r>
            <a:r>
              <a:rPr kumimoji="1" lang="en-US" altLang="ja-JP" sz="2000" b="1">
                <a:solidFill>
                  <a:schemeClr val="bg1">
                    <a:lumMod val="85000"/>
                  </a:schemeClr>
                </a:solidFill>
                <a:latin typeface="+mn-ea"/>
                <a:ea typeface="+mn-ea"/>
              </a:rPr>
              <a:t>3</a:t>
            </a:r>
            <a:endParaRPr kumimoji="1" lang="ja-JP" altLang="en-US" sz="2000" b="1">
              <a:solidFill>
                <a:schemeClr val="bg1">
                  <a:lumMod val="85000"/>
                </a:schemeClr>
              </a:solidFill>
              <a:latin typeface="+mn-ea"/>
              <a:ea typeface="+mn-ea"/>
            </a:endParaRPr>
          </a:p>
        </p:txBody>
      </p:sp>
      <p:grpSp>
        <p:nvGrpSpPr>
          <p:cNvPr id="18" name="グループ化 17">
            <a:extLst>
              <a:ext uri="{FF2B5EF4-FFF2-40B4-BE49-F238E27FC236}">
                <a16:creationId xmlns:a16="http://schemas.microsoft.com/office/drawing/2014/main" id="{737F4A61-4A2B-B7F1-E448-39996202A985}"/>
              </a:ext>
            </a:extLst>
          </p:cNvPr>
          <p:cNvGrpSpPr/>
          <p:nvPr/>
        </p:nvGrpSpPr>
        <p:grpSpPr>
          <a:xfrm>
            <a:off x="485679" y="2079314"/>
            <a:ext cx="2496329" cy="4104356"/>
            <a:chOff x="756536" y="2050753"/>
            <a:chExt cx="2496329" cy="4562124"/>
          </a:xfrm>
        </p:grpSpPr>
        <p:sp>
          <p:nvSpPr>
            <p:cNvPr id="9" name="正方形/長方形 8">
              <a:extLst>
                <a:ext uri="{FF2B5EF4-FFF2-40B4-BE49-F238E27FC236}">
                  <a16:creationId xmlns:a16="http://schemas.microsoft.com/office/drawing/2014/main" id="{BEC33F02-86A2-6879-6652-D442DD65836F}"/>
                </a:ext>
              </a:extLst>
            </p:cNvPr>
            <p:cNvSpPr/>
            <p:nvPr/>
          </p:nvSpPr>
          <p:spPr>
            <a:xfrm>
              <a:off x="756536" y="2050753"/>
              <a:ext cx="2496329" cy="4537075"/>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accent2"/>
                </a:solidFill>
              </a:endParaRPr>
            </a:p>
          </p:txBody>
        </p:sp>
        <p:sp>
          <p:nvSpPr>
            <p:cNvPr id="7" name="テキスト ボックス 6">
              <a:extLst>
                <a:ext uri="{FF2B5EF4-FFF2-40B4-BE49-F238E27FC236}">
                  <a16:creationId xmlns:a16="http://schemas.microsoft.com/office/drawing/2014/main" id="{3B05115E-3B32-6CAE-F535-67E15C6BC1B8}"/>
                </a:ext>
              </a:extLst>
            </p:cNvPr>
            <p:cNvSpPr txBox="1"/>
            <p:nvPr/>
          </p:nvSpPr>
          <p:spPr>
            <a:xfrm>
              <a:off x="848140" y="2131320"/>
              <a:ext cx="2236510" cy="4481557"/>
            </a:xfrm>
            <a:prstGeom prst="rect">
              <a:avLst/>
            </a:prstGeom>
            <a:noFill/>
          </p:spPr>
          <p:txBody>
            <a:bodyPr wrap="none" rtlCol="0">
              <a:spAutoFit/>
            </a:bodyPr>
            <a:lstStyle/>
            <a:p>
              <a:r>
                <a:rPr kumimoji="1" lang="ja-JP" altLang="en-US" sz="1600">
                  <a:solidFill>
                    <a:schemeClr val="bg1">
                      <a:lumMod val="85000"/>
                    </a:schemeClr>
                  </a:solidFill>
                  <a:latin typeface="+mn-ea"/>
                  <a:ea typeface="+mn-ea"/>
                </a:rPr>
                <a:t>アルゴリズム</a:t>
              </a:r>
              <a:endParaRPr kumimoji="1" lang="en-US" altLang="ja-JP" sz="1600">
                <a:solidFill>
                  <a:schemeClr val="bg1">
                    <a:lumMod val="85000"/>
                  </a:schemeClr>
                </a:solidFill>
                <a:latin typeface="+mn-ea"/>
                <a:ea typeface="+mn-ea"/>
              </a:endParaRPr>
            </a:p>
            <a:p>
              <a:r>
                <a:rPr kumimoji="1" lang="ja-JP" altLang="en-US" sz="1600">
                  <a:latin typeface="+mn-ea"/>
                  <a:ea typeface="+mn-ea"/>
                </a:rPr>
                <a:t>　再帰，動的計画法，</a:t>
              </a:r>
              <a:endParaRPr lang="en-US" altLang="ja-JP" sz="1600">
                <a:latin typeface="+mn-ea"/>
                <a:ea typeface="+mn-ea"/>
              </a:endParaRPr>
            </a:p>
            <a:p>
              <a:r>
                <a:rPr kumimoji="1" lang="ja-JP" altLang="en-US" sz="1600">
                  <a:latin typeface="+mn-ea"/>
                  <a:ea typeface="+mn-ea"/>
                </a:rPr>
                <a:t>　分割統治法</a:t>
              </a:r>
            </a:p>
            <a:p>
              <a:pPr marL="0" indent="0">
                <a:buNone/>
              </a:pPr>
              <a:r>
                <a:rPr kumimoji="1" lang="ja-JP" altLang="en-US" sz="1600">
                  <a:latin typeface="+mn-ea"/>
                  <a:ea typeface="+mn-ea"/>
                </a:rPr>
                <a:t>探索</a:t>
              </a:r>
            </a:p>
            <a:p>
              <a:r>
                <a:rPr kumimoji="1" lang="ja-JP" altLang="en-US" sz="1600">
                  <a:latin typeface="+mn-ea"/>
                  <a:ea typeface="+mn-ea"/>
                </a:rPr>
                <a:t>　</a:t>
              </a:r>
              <a:r>
                <a:rPr kumimoji="1" lang="ja-JP" altLang="en-US" sz="1600">
                  <a:solidFill>
                    <a:schemeClr val="bg1">
                      <a:lumMod val="85000"/>
                    </a:schemeClr>
                  </a:solidFill>
                  <a:latin typeface="+mn-ea"/>
                  <a:ea typeface="+mn-ea"/>
                </a:rPr>
                <a:t>二分探索木</a:t>
              </a:r>
              <a:endParaRPr kumimoji="1" lang="en-US" altLang="ja-JP" sz="1600">
                <a:solidFill>
                  <a:schemeClr val="bg1">
                    <a:lumMod val="85000"/>
                  </a:schemeClr>
                </a:solidFill>
                <a:latin typeface="+mn-ea"/>
                <a:ea typeface="+mn-ea"/>
              </a:endParaRPr>
            </a:p>
            <a:p>
              <a:r>
                <a:rPr kumimoji="1" lang="ja-JP" altLang="en-US" sz="1600">
                  <a:latin typeface="+mn-ea"/>
                  <a:ea typeface="+mn-ea"/>
                </a:rPr>
                <a:t>データ構造</a:t>
              </a:r>
              <a:endParaRPr kumimoji="1" lang="en-US" altLang="ja-JP" sz="1600">
                <a:latin typeface="+mn-ea"/>
                <a:ea typeface="+mn-ea"/>
              </a:endParaRPr>
            </a:p>
            <a:p>
              <a:r>
                <a:rPr kumimoji="1" lang="ja-JP" altLang="en-US" sz="1600">
                  <a:latin typeface="+mn-ea"/>
                  <a:ea typeface="+mn-ea"/>
                </a:rPr>
                <a:t>　</a:t>
              </a:r>
              <a:r>
                <a:rPr kumimoji="1" lang="ja-JP" altLang="en-US" sz="1600">
                  <a:solidFill>
                    <a:schemeClr val="bg1">
                      <a:lumMod val="85000"/>
                    </a:schemeClr>
                  </a:solidFill>
                  <a:latin typeface="+mn-ea"/>
                  <a:ea typeface="+mn-ea"/>
                </a:rPr>
                <a:t>キュー</a:t>
              </a:r>
              <a:r>
                <a:rPr lang="ja-JP" altLang="en-US" sz="1600">
                  <a:solidFill>
                    <a:schemeClr val="bg1">
                      <a:lumMod val="85000"/>
                    </a:schemeClr>
                  </a:solidFill>
                  <a:latin typeface="+mn-ea"/>
                  <a:ea typeface="+mn-ea"/>
                </a:rPr>
                <a:t>，</a:t>
              </a:r>
              <a:r>
                <a:rPr kumimoji="1" lang="ja-JP" altLang="en-US" sz="1600">
                  <a:solidFill>
                    <a:schemeClr val="bg1">
                      <a:lumMod val="85000"/>
                    </a:schemeClr>
                  </a:solidFill>
                  <a:latin typeface="+mn-ea"/>
                  <a:ea typeface="+mn-ea"/>
                </a:rPr>
                <a:t>スタック</a:t>
              </a:r>
              <a:r>
                <a:rPr lang="ja-JP" altLang="en-US" sz="1600">
                  <a:solidFill>
                    <a:schemeClr val="bg1">
                      <a:lumMod val="85000"/>
                    </a:schemeClr>
                  </a:solidFill>
                  <a:latin typeface="+mn-ea"/>
                  <a:ea typeface="+mn-ea"/>
                </a:rPr>
                <a:t>，</a:t>
              </a:r>
              <a:endParaRPr lang="en-US" altLang="ja-JP" sz="1600">
                <a:solidFill>
                  <a:schemeClr val="bg1">
                    <a:lumMod val="85000"/>
                  </a:schemeClr>
                </a:solidFill>
                <a:latin typeface="+mn-ea"/>
                <a:ea typeface="+mn-ea"/>
              </a:endParaRPr>
            </a:p>
            <a:p>
              <a:r>
                <a:rPr kumimoji="1" lang="ja-JP" altLang="en-US" sz="1600">
                  <a:solidFill>
                    <a:schemeClr val="bg1">
                      <a:lumMod val="85000"/>
                    </a:schemeClr>
                  </a:solidFill>
                  <a:latin typeface="+mn-ea"/>
                  <a:ea typeface="+mn-ea"/>
                </a:rPr>
                <a:t>　リスト，ハッシュ，</a:t>
              </a:r>
              <a:endParaRPr kumimoji="1"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a:t>
              </a:r>
              <a:r>
                <a:rPr kumimoji="1" lang="ja-JP" altLang="en-US" sz="1600">
                  <a:solidFill>
                    <a:schemeClr val="bg1">
                      <a:lumMod val="85000"/>
                    </a:schemeClr>
                  </a:solidFill>
                  <a:latin typeface="+mn-ea"/>
                  <a:ea typeface="+mn-ea"/>
                </a:rPr>
                <a:t>ヒープ</a:t>
              </a:r>
              <a:r>
                <a:rPr lang="ja-JP" altLang="en-US" sz="1600">
                  <a:solidFill>
                    <a:schemeClr val="bg1">
                      <a:lumMod val="85000"/>
                    </a:schemeClr>
                  </a:solidFill>
                  <a:latin typeface="+mn-ea"/>
                  <a:ea typeface="+mn-ea"/>
                </a:rPr>
                <a:t>，</a:t>
              </a:r>
              <a:r>
                <a:rPr kumimoji="1" lang="ja-JP" altLang="en-US" sz="1600">
                  <a:solidFill>
                    <a:schemeClr val="bg1">
                      <a:lumMod val="85000"/>
                    </a:schemeClr>
                  </a:solidFill>
                  <a:latin typeface="+mn-ea"/>
                  <a:ea typeface="+mn-ea"/>
                </a:rPr>
                <a:t>木構造</a:t>
              </a:r>
            </a:p>
            <a:p>
              <a:pPr marL="0" indent="0">
                <a:buNone/>
              </a:pPr>
              <a:r>
                <a:rPr kumimoji="1" lang="ja-JP" altLang="en-US" sz="1600">
                  <a:latin typeface="+mn-ea"/>
                  <a:ea typeface="+mn-ea"/>
                </a:rPr>
                <a:t>ソート・整列</a:t>
              </a:r>
            </a:p>
            <a:p>
              <a:r>
                <a:rPr kumimoji="1" lang="ja-JP" altLang="en-US" sz="1600">
                  <a:latin typeface="+mn-ea"/>
                  <a:ea typeface="+mn-ea"/>
                </a:rPr>
                <a:t>　</a:t>
              </a:r>
              <a:r>
                <a:rPr kumimoji="1" lang="ja-JP" altLang="en-US" sz="1600">
                  <a:solidFill>
                    <a:schemeClr val="bg1">
                      <a:lumMod val="85000"/>
                    </a:schemeClr>
                  </a:solidFill>
                  <a:latin typeface="+mn-ea"/>
                  <a:ea typeface="+mn-ea"/>
                </a:rPr>
                <a:t>クイックソート，</a:t>
              </a:r>
              <a:endParaRPr kumimoji="1" lang="en-US" altLang="ja-JP" sz="1600">
                <a:solidFill>
                  <a:schemeClr val="bg1">
                    <a:lumMod val="85000"/>
                  </a:schemeClr>
                </a:solidFill>
                <a:latin typeface="+mn-ea"/>
                <a:ea typeface="+mn-ea"/>
              </a:endParaRPr>
            </a:p>
            <a:p>
              <a:r>
                <a:rPr kumimoji="1" lang="ja-JP" altLang="en-US" sz="1600">
                  <a:solidFill>
                    <a:schemeClr val="bg1">
                      <a:lumMod val="85000"/>
                    </a:schemeClr>
                  </a:solidFill>
                  <a:latin typeface="+mn-ea"/>
                  <a:ea typeface="+mn-ea"/>
                </a:rPr>
                <a:t>　ヒープソート</a:t>
              </a:r>
              <a:r>
                <a:rPr lang="ja-JP" altLang="en-US" sz="1600">
                  <a:solidFill>
                    <a:schemeClr val="bg1">
                      <a:lumMod val="85000"/>
                    </a:schemeClr>
                  </a:solidFill>
                  <a:latin typeface="+mn-ea"/>
                  <a:ea typeface="+mn-ea"/>
                </a:rPr>
                <a:t>，</a:t>
              </a:r>
              <a:endParaRPr lang="en-US" altLang="ja-JP" sz="1600">
                <a:solidFill>
                  <a:schemeClr val="bg1">
                    <a:lumMod val="85000"/>
                  </a:schemeClr>
                </a:solidFill>
                <a:latin typeface="+mn-ea"/>
                <a:ea typeface="+mn-ea"/>
              </a:endParaRPr>
            </a:p>
            <a:p>
              <a:r>
                <a:rPr kumimoji="1" lang="ja-JP" altLang="en-US" sz="1600">
                  <a:solidFill>
                    <a:schemeClr val="bg1">
                      <a:lumMod val="85000"/>
                    </a:schemeClr>
                  </a:solidFill>
                  <a:latin typeface="+mn-ea"/>
                  <a:ea typeface="+mn-ea"/>
                </a:rPr>
                <a:t>　マージソート</a:t>
              </a:r>
              <a:endParaRPr kumimoji="1" lang="en-US" altLang="ja-JP" sz="1600">
                <a:solidFill>
                  <a:schemeClr val="bg1">
                    <a:lumMod val="85000"/>
                  </a:schemeClr>
                </a:solidFill>
                <a:latin typeface="+mn-ea"/>
                <a:ea typeface="+mn-ea"/>
              </a:endParaRPr>
            </a:p>
            <a:p>
              <a:endParaRPr kumimoji="1" lang="ja-JP" altLang="en-US" sz="1600" b="1" u="sng">
                <a:latin typeface="+mn-ea"/>
                <a:ea typeface="+mn-ea"/>
              </a:endParaRPr>
            </a:p>
            <a:p>
              <a:pPr marL="0" indent="0">
                <a:buNone/>
              </a:pPr>
              <a:r>
                <a:rPr kumimoji="1" lang="ja-JP" altLang="en-US" sz="1600">
                  <a:latin typeface="+mn-ea"/>
                  <a:ea typeface="+mn-ea"/>
                </a:rPr>
                <a:t>グラフ</a:t>
              </a:r>
            </a:p>
            <a:p>
              <a:pPr marL="0" indent="0">
                <a:buNone/>
              </a:pPr>
              <a:r>
                <a:rPr kumimoji="1" lang="ja-JP" altLang="en-US" sz="1600">
                  <a:latin typeface="+mn-ea"/>
                  <a:ea typeface="+mn-ea"/>
                </a:rPr>
                <a:t>文字列照合</a:t>
              </a:r>
            </a:p>
          </p:txBody>
        </p:sp>
      </p:grpSp>
      <p:sp>
        <p:nvSpPr>
          <p:cNvPr id="11" name="テキスト ボックス 10">
            <a:extLst>
              <a:ext uri="{FF2B5EF4-FFF2-40B4-BE49-F238E27FC236}">
                <a16:creationId xmlns:a16="http://schemas.microsoft.com/office/drawing/2014/main" id="{FD68EED4-2225-CFC6-2A22-1DC700100C0D}"/>
              </a:ext>
            </a:extLst>
          </p:cNvPr>
          <p:cNvSpPr txBox="1"/>
          <p:nvPr/>
        </p:nvSpPr>
        <p:spPr>
          <a:xfrm>
            <a:off x="457200" y="1692761"/>
            <a:ext cx="1383712" cy="400110"/>
          </a:xfrm>
          <a:prstGeom prst="rect">
            <a:avLst/>
          </a:prstGeom>
          <a:noFill/>
        </p:spPr>
        <p:txBody>
          <a:bodyPr wrap="none" rtlCol="0">
            <a:spAutoFit/>
          </a:bodyPr>
          <a:lstStyle/>
          <a:p>
            <a:r>
              <a:rPr kumimoji="1" lang="ja-JP" altLang="en-US" sz="2000" b="1">
                <a:solidFill>
                  <a:schemeClr val="accent2"/>
                </a:solidFill>
                <a:latin typeface="+mn-ea"/>
                <a:ea typeface="+mn-ea"/>
              </a:rPr>
              <a:t>カテゴリ</a:t>
            </a:r>
            <a:r>
              <a:rPr kumimoji="1" lang="en-US" altLang="ja-JP" sz="2000" b="1">
                <a:solidFill>
                  <a:schemeClr val="accent2"/>
                </a:solidFill>
                <a:latin typeface="+mn-ea"/>
                <a:ea typeface="+mn-ea"/>
              </a:rPr>
              <a:t>1</a:t>
            </a:r>
            <a:endParaRPr kumimoji="1" lang="ja-JP" altLang="en-US" sz="2000" b="1">
              <a:solidFill>
                <a:schemeClr val="accent2"/>
              </a:solidFill>
              <a:latin typeface="+mn-ea"/>
              <a:ea typeface="+mn-ea"/>
            </a:endParaRPr>
          </a:p>
        </p:txBody>
      </p:sp>
      <p:grpSp>
        <p:nvGrpSpPr>
          <p:cNvPr id="19" name="グループ化 18">
            <a:extLst>
              <a:ext uri="{FF2B5EF4-FFF2-40B4-BE49-F238E27FC236}">
                <a16:creationId xmlns:a16="http://schemas.microsoft.com/office/drawing/2014/main" id="{D51E753D-5B5C-F22C-7110-2F0CBF8BABC8}"/>
              </a:ext>
            </a:extLst>
          </p:cNvPr>
          <p:cNvGrpSpPr/>
          <p:nvPr/>
        </p:nvGrpSpPr>
        <p:grpSpPr>
          <a:xfrm>
            <a:off x="3344149" y="2090954"/>
            <a:ext cx="2496329" cy="4114798"/>
            <a:chOff x="3544164" y="2039146"/>
            <a:chExt cx="2496329" cy="4573731"/>
          </a:xfrm>
        </p:grpSpPr>
        <p:sp>
          <p:nvSpPr>
            <p:cNvPr id="15" name="正方形/長方形 14">
              <a:extLst>
                <a:ext uri="{FF2B5EF4-FFF2-40B4-BE49-F238E27FC236}">
                  <a16:creationId xmlns:a16="http://schemas.microsoft.com/office/drawing/2014/main" id="{AC2BAA7E-0174-4A21-570D-257B808CE16F}"/>
                </a:ext>
              </a:extLst>
            </p:cNvPr>
            <p:cNvSpPr/>
            <p:nvPr/>
          </p:nvSpPr>
          <p:spPr>
            <a:xfrm>
              <a:off x="3544164" y="2039146"/>
              <a:ext cx="2496329" cy="4537075"/>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accent2"/>
                </a:solidFill>
              </a:endParaRPr>
            </a:p>
          </p:txBody>
        </p:sp>
        <p:sp>
          <p:nvSpPr>
            <p:cNvPr id="8" name="テキスト ボックス 7">
              <a:extLst>
                <a:ext uri="{FF2B5EF4-FFF2-40B4-BE49-F238E27FC236}">
                  <a16:creationId xmlns:a16="http://schemas.microsoft.com/office/drawing/2014/main" id="{79D960EB-5814-1F52-4D79-9C8D77A2F87E}"/>
                </a:ext>
              </a:extLst>
            </p:cNvPr>
            <p:cNvSpPr txBox="1"/>
            <p:nvPr/>
          </p:nvSpPr>
          <p:spPr>
            <a:xfrm>
              <a:off x="3612507" y="2131320"/>
              <a:ext cx="2236510" cy="4481557"/>
            </a:xfrm>
            <a:prstGeom prst="rect">
              <a:avLst/>
            </a:prstGeom>
            <a:noFill/>
          </p:spPr>
          <p:txBody>
            <a:bodyPr wrap="none" rtlCol="0">
              <a:spAutoFit/>
            </a:bodyPr>
            <a:lstStyle/>
            <a:p>
              <a:r>
                <a:rPr lang="ja-JP" altLang="en-US" sz="1600">
                  <a:solidFill>
                    <a:schemeClr val="bg1">
                      <a:lumMod val="85000"/>
                    </a:schemeClr>
                  </a:solidFill>
                  <a:latin typeface="+mn-ea"/>
                  <a:ea typeface="+mn-ea"/>
                </a:rPr>
                <a:t>制御構造</a:t>
              </a:r>
              <a:endParaRPr lang="en-US" altLang="ja-JP" sz="1600">
                <a:solidFill>
                  <a:schemeClr val="bg1">
                    <a:lumMod val="85000"/>
                  </a:schemeClr>
                </a:solidFill>
                <a:latin typeface="+mn-ea"/>
                <a:ea typeface="+mn-ea"/>
              </a:endParaRPr>
            </a:p>
            <a:p>
              <a:r>
                <a:rPr lang="ja-JP" altLang="en-US" sz="1600">
                  <a:latin typeface="+mn-ea"/>
                  <a:ea typeface="+mn-ea"/>
                </a:rPr>
                <a:t>　分岐・条件</a:t>
              </a:r>
              <a:endParaRPr lang="en" altLang="ja-JP" sz="1600">
                <a:latin typeface="+mn-ea"/>
                <a:ea typeface="+mn-ea"/>
              </a:endParaRPr>
            </a:p>
            <a:p>
              <a:r>
                <a:rPr lang="ja-JP" altLang="en-US" sz="1600">
                  <a:latin typeface="+mn-ea"/>
                  <a:ea typeface="+mn-ea"/>
                </a:rPr>
                <a:t>　繰り返し・ループ </a:t>
              </a:r>
              <a:endParaRPr lang="en-US" altLang="ja-JP" sz="1600">
                <a:latin typeface="+mn-ea"/>
                <a:ea typeface="+mn-ea"/>
              </a:endParaRPr>
            </a:p>
            <a:p>
              <a:r>
                <a:rPr lang="ja-JP" altLang="en-US" sz="1600">
                  <a:latin typeface="+mn-ea"/>
                  <a:ea typeface="+mn-ea"/>
                </a:rPr>
                <a:t>　</a:t>
              </a:r>
              <a:r>
                <a:rPr lang="en-US" altLang="ja-JP" sz="1600">
                  <a:solidFill>
                    <a:schemeClr val="bg1">
                      <a:lumMod val="85000"/>
                    </a:schemeClr>
                  </a:solidFill>
                  <a:latin typeface="+mn-ea"/>
                  <a:ea typeface="+mn-ea"/>
                </a:rPr>
                <a:t>if</a:t>
              </a:r>
              <a:r>
                <a:rPr lang="ja-JP" altLang="en-US" sz="1600">
                  <a:solidFill>
                    <a:schemeClr val="bg1">
                      <a:lumMod val="85000"/>
                    </a:schemeClr>
                  </a:solidFill>
                  <a:latin typeface="+mn-ea"/>
                  <a:ea typeface="+mn-ea"/>
                </a:rPr>
                <a:t>，</a:t>
              </a:r>
              <a:r>
                <a:rPr lang="en-US" altLang="ja-JP" sz="1600">
                  <a:solidFill>
                    <a:schemeClr val="bg1">
                      <a:lumMod val="85000"/>
                    </a:schemeClr>
                  </a:solidFill>
                  <a:latin typeface="+mn-ea"/>
                  <a:ea typeface="+mn-ea"/>
                </a:rPr>
                <a:t>for</a:t>
              </a:r>
              <a:r>
                <a:rPr lang="ja-JP" altLang="en-US" sz="1600">
                  <a:solidFill>
                    <a:schemeClr val="bg1">
                      <a:lumMod val="85000"/>
                    </a:schemeClr>
                  </a:solidFill>
                  <a:latin typeface="+mn-ea"/>
                  <a:ea typeface="+mn-ea"/>
                </a:rPr>
                <a:t>，</a:t>
              </a:r>
              <a:r>
                <a:rPr lang="en-US" altLang="ja-JP" sz="1600">
                  <a:solidFill>
                    <a:schemeClr val="bg1">
                      <a:lumMod val="85000"/>
                    </a:schemeClr>
                  </a:solidFill>
                  <a:latin typeface="+mn-ea"/>
                  <a:ea typeface="+mn-ea"/>
                </a:rPr>
                <a:t>while</a:t>
              </a:r>
            </a:p>
            <a:p>
              <a:r>
                <a:rPr lang="ja-JP" altLang="en-US" sz="1600">
                  <a:solidFill>
                    <a:schemeClr val="bg1">
                      <a:lumMod val="85000"/>
                    </a:schemeClr>
                  </a:solidFill>
                  <a:latin typeface="+mn-ea"/>
                  <a:ea typeface="+mn-ea"/>
                </a:rPr>
                <a:t>型・データ型</a:t>
              </a:r>
              <a:endParaRPr lang="en-US" altLang="ja-JP" sz="1600">
                <a:solidFill>
                  <a:schemeClr val="bg1">
                    <a:lumMod val="85000"/>
                  </a:schemeClr>
                </a:solidFill>
                <a:latin typeface="+mn-ea"/>
                <a:ea typeface="+mn-ea"/>
              </a:endParaRPr>
            </a:p>
            <a:p>
              <a:r>
                <a:rPr lang="ja-JP" altLang="en-US" sz="1600">
                  <a:latin typeface="+mn-ea"/>
                  <a:ea typeface="+mn-ea"/>
                </a:rPr>
                <a:t>　</a:t>
              </a:r>
              <a:r>
                <a:rPr lang="ja-JP" altLang="en-US" sz="1600">
                  <a:solidFill>
                    <a:schemeClr val="bg1">
                      <a:lumMod val="85000"/>
                    </a:schemeClr>
                  </a:solidFill>
                  <a:latin typeface="+mn-ea"/>
                  <a:ea typeface="+mn-ea"/>
                </a:rPr>
                <a:t>文字列・文字，</a:t>
              </a:r>
              <a:endParaRPr lang="en-US" altLang="ja-JP" sz="1600">
                <a:solidFill>
                  <a:schemeClr val="bg1">
                    <a:lumMod val="85000"/>
                  </a:schemeClr>
                </a:solidFill>
                <a:latin typeface="+mn-ea"/>
                <a:ea typeface="+mn-ea"/>
              </a:endParaRPr>
            </a:p>
            <a:p>
              <a:r>
                <a:rPr lang="ja-JP" altLang="en-US" sz="1600">
                  <a:latin typeface="+mn-ea"/>
                  <a:ea typeface="+mn-ea"/>
                </a:rPr>
                <a:t>　構造体，ポインタ，</a:t>
              </a:r>
              <a:endParaRPr lang="en-US" altLang="ja-JP" sz="1600">
                <a:latin typeface="+mn-ea"/>
                <a:ea typeface="+mn-ea"/>
              </a:endParaRPr>
            </a:p>
            <a:p>
              <a:r>
                <a:rPr lang="ja-JP" altLang="en-US" sz="1600">
                  <a:latin typeface="+mn-ea"/>
                  <a:ea typeface="+mn-ea"/>
                </a:rPr>
                <a:t>　配列</a:t>
              </a:r>
              <a:endParaRPr lang="en-US" altLang="ja-JP" sz="1600">
                <a:latin typeface="+mn-ea"/>
                <a:ea typeface="+mn-ea"/>
              </a:endParaRPr>
            </a:p>
            <a:p>
              <a:r>
                <a:rPr lang="ja-JP" altLang="en-US" sz="1600">
                  <a:solidFill>
                    <a:schemeClr val="bg1">
                      <a:lumMod val="85000"/>
                    </a:schemeClr>
                  </a:solidFill>
                  <a:latin typeface="+mn-ea"/>
                  <a:ea typeface="+mn-ea"/>
                </a:rPr>
                <a:t>入出力</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ファイル，標準</a:t>
              </a:r>
              <a:endParaRPr lang="en-US" altLang="ja-JP" sz="1600">
                <a:solidFill>
                  <a:schemeClr val="bg1">
                    <a:lumMod val="85000"/>
                  </a:schemeClr>
                </a:solidFill>
                <a:latin typeface="+mn-ea"/>
                <a:ea typeface="+mn-ea"/>
              </a:endParaRPr>
            </a:p>
            <a:p>
              <a:endParaRPr lang="en-US" altLang="ja-JP" sz="1600">
                <a:latin typeface="+mn-ea"/>
                <a:ea typeface="+mn-ea"/>
              </a:endParaRPr>
            </a:p>
            <a:p>
              <a:r>
                <a:rPr lang="ja-JP" altLang="en-US" sz="1600">
                  <a:solidFill>
                    <a:schemeClr val="bg1">
                      <a:lumMod val="85000"/>
                    </a:schemeClr>
                  </a:solidFill>
                  <a:latin typeface="+mn-ea"/>
                  <a:ea typeface="+mn-ea"/>
                </a:rPr>
                <a:t>演算・演算子</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変数</a:t>
              </a:r>
              <a:endParaRPr lang="en-US" altLang="ja-JP" sz="1600">
                <a:solidFill>
                  <a:schemeClr val="bg1">
                    <a:lumMod val="85000"/>
                  </a:schemeClr>
                </a:solidFill>
                <a:latin typeface="+mn-ea"/>
                <a:ea typeface="+mn-ea"/>
              </a:endParaRPr>
            </a:p>
            <a:p>
              <a:r>
                <a:rPr lang="ja-JP" altLang="en-US" sz="1600">
                  <a:latin typeface="+mn-ea"/>
                  <a:ea typeface="+mn-ea"/>
                </a:rPr>
                <a:t>関数</a:t>
              </a:r>
              <a:r>
                <a:rPr lang="ja-JP" altLang="en-US" sz="1600">
                  <a:solidFill>
                    <a:schemeClr val="bg1">
                      <a:lumMod val="85000"/>
                    </a:schemeClr>
                  </a:solidFill>
                  <a:latin typeface="+mn-ea"/>
                  <a:ea typeface="+mn-ea"/>
                </a:rPr>
                <a:t>，引数</a:t>
              </a:r>
              <a:endParaRPr lang="en-US" altLang="ja-JP" sz="1600">
                <a:solidFill>
                  <a:schemeClr val="bg1">
                    <a:lumMod val="85000"/>
                  </a:schemeClr>
                </a:solidFill>
                <a:latin typeface="+mn-ea"/>
                <a:ea typeface="+mn-ea"/>
              </a:endParaRPr>
            </a:p>
            <a:p>
              <a:r>
                <a:rPr lang="ja-JP" altLang="en-US" sz="1600">
                  <a:latin typeface="+mn-ea"/>
                  <a:ea typeface="+mn-ea"/>
                </a:rPr>
                <a:t>メモリ</a:t>
              </a:r>
              <a:endParaRPr lang="en-US" altLang="ja-JP" sz="1600">
                <a:latin typeface="+mn-ea"/>
                <a:ea typeface="+mn-ea"/>
              </a:endParaRPr>
            </a:p>
            <a:p>
              <a:r>
                <a:rPr lang="ja-JP" altLang="en-US" sz="1600">
                  <a:solidFill>
                    <a:schemeClr val="bg1">
                      <a:lumMod val="85000"/>
                    </a:schemeClr>
                  </a:solidFill>
                  <a:latin typeface="+mn-ea"/>
                  <a:ea typeface="+mn-ea"/>
                </a:rPr>
                <a:t>ライブラリ</a:t>
              </a:r>
              <a:endParaRPr lang="en-US" altLang="ja-JP" sz="1600">
                <a:solidFill>
                  <a:schemeClr val="bg1">
                    <a:lumMod val="85000"/>
                  </a:schemeClr>
                </a:solidFill>
                <a:latin typeface="+mn-ea"/>
                <a:ea typeface="+mn-ea"/>
              </a:endParaRPr>
            </a:p>
          </p:txBody>
        </p:sp>
      </p:grpSp>
      <p:grpSp>
        <p:nvGrpSpPr>
          <p:cNvPr id="20" name="グループ化 19">
            <a:extLst>
              <a:ext uri="{FF2B5EF4-FFF2-40B4-BE49-F238E27FC236}">
                <a16:creationId xmlns:a16="http://schemas.microsoft.com/office/drawing/2014/main" id="{484F6750-757D-453A-8E60-76C42FAFC355}"/>
              </a:ext>
            </a:extLst>
          </p:cNvPr>
          <p:cNvGrpSpPr/>
          <p:nvPr/>
        </p:nvGrpSpPr>
        <p:grpSpPr>
          <a:xfrm>
            <a:off x="6179359" y="2090167"/>
            <a:ext cx="2519391" cy="4081820"/>
            <a:chOff x="6311870" y="2039145"/>
            <a:chExt cx="2519391" cy="4537075"/>
          </a:xfrm>
        </p:grpSpPr>
        <p:sp>
          <p:nvSpPr>
            <p:cNvPr id="17" name="正方形/長方形 16">
              <a:extLst>
                <a:ext uri="{FF2B5EF4-FFF2-40B4-BE49-F238E27FC236}">
                  <a16:creationId xmlns:a16="http://schemas.microsoft.com/office/drawing/2014/main" id="{E2356D88-AC09-650C-EC81-40A9D253B695}"/>
                </a:ext>
              </a:extLst>
            </p:cNvPr>
            <p:cNvSpPr/>
            <p:nvPr/>
          </p:nvSpPr>
          <p:spPr>
            <a:xfrm>
              <a:off x="6311870" y="2039145"/>
              <a:ext cx="2496329" cy="4537075"/>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bg1">
                    <a:lumMod val="85000"/>
                  </a:schemeClr>
                </a:solidFill>
              </a:endParaRPr>
            </a:p>
          </p:txBody>
        </p:sp>
        <p:sp>
          <p:nvSpPr>
            <p:cNvPr id="10" name="テキスト ボックス 9">
              <a:extLst>
                <a:ext uri="{FF2B5EF4-FFF2-40B4-BE49-F238E27FC236}">
                  <a16:creationId xmlns:a16="http://schemas.microsoft.com/office/drawing/2014/main" id="{B5B197E8-B8DA-75BD-3B92-71EBE0550DF7}"/>
                </a:ext>
              </a:extLst>
            </p:cNvPr>
            <p:cNvSpPr txBox="1"/>
            <p:nvPr/>
          </p:nvSpPr>
          <p:spPr>
            <a:xfrm>
              <a:off x="6334932" y="2093845"/>
              <a:ext cx="2496329" cy="4481557"/>
            </a:xfrm>
            <a:prstGeom prst="rect">
              <a:avLst/>
            </a:prstGeom>
            <a:noFill/>
          </p:spPr>
          <p:txBody>
            <a:bodyPr wrap="square">
              <a:spAutoFit/>
            </a:bodyPr>
            <a:lstStyle/>
            <a:p>
              <a:r>
                <a:rPr lang="ja-JP" altLang="en-US" sz="1600">
                  <a:solidFill>
                    <a:schemeClr val="bg1">
                      <a:lumMod val="85000"/>
                    </a:schemeClr>
                  </a:solidFill>
                  <a:latin typeface="+mn-ea"/>
                  <a:ea typeface="+mn-ea"/>
                </a:rPr>
                <a:t>オブジェクト指向</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オブジェクト，</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インスタンス，</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クラス，メソッド，</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コンストラクタ，</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インターフェース，</a:t>
              </a:r>
              <a:endParaRPr lang="en-US" altLang="ja-JP" sz="1600">
                <a:solidFill>
                  <a:schemeClr val="bg1">
                    <a:lumMod val="85000"/>
                  </a:schemeClr>
                </a:solidFill>
                <a:latin typeface="+mn-ea"/>
                <a:ea typeface="+mn-ea"/>
              </a:endParaRPr>
            </a:p>
            <a:p>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継承，抽象化，</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カプセル化，</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　ポリモーフィズム</a:t>
              </a:r>
              <a:endParaRPr lang="en-US" altLang="ja-JP" sz="1600">
                <a:solidFill>
                  <a:schemeClr val="bg1">
                    <a:lumMod val="85000"/>
                  </a:schemeClr>
                </a:solidFill>
                <a:latin typeface="+mn-ea"/>
                <a:ea typeface="+mn-ea"/>
              </a:endParaRPr>
            </a:p>
            <a:p>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モジュール</a:t>
              </a:r>
              <a:endParaRPr lang="en-US" altLang="ja-JP" sz="1600">
                <a:solidFill>
                  <a:schemeClr val="bg1">
                    <a:lumMod val="85000"/>
                  </a:schemeClr>
                </a:solidFill>
                <a:latin typeface="+mn-ea"/>
                <a:ea typeface="+mn-ea"/>
              </a:endParaRPr>
            </a:p>
            <a:p>
              <a:r>
                <a:rPr lang="en-US" altLang="ja-JP" sz="1600">
                  <a:solidFill>
                    <a:schemeClr val="bg1">
                      <a:lumMod val="85000"/>
                    </a:schemeClr>
                  </a:solidFill>
                  <a:latin typeface="+mn-ea"/>
                  <a:ea typeface="+mn-ea"/>
                </a:rPr>
                <a:t>GUI</a:t>
              </a:r>
            </a:p>
            <a:p>
              <a:r>
                <a:rPr lang="ja-JP" altLang="en-US" sz="1600">
                  <a:solidFill>
                    <a:schemeClr val="bg1">
                      <a:lumMod val="85000"/>
                    </a:schemeClr>
                  </a:solidFill>
                  <a:latin typeface="+mn-ea"/>
                  <a:ea typeface="+mn-ea"/>
                </a:rPr>
                <a:t>スレッド</a:t>
              </a:r>
              <a:endParaRPr lang="en"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例外処理，イベント</a:t>
              </a:r>
              <a:endParaRPr lang="en-US" altLang="ja-JP" sz="1600">
                <a:solidFill>
                  <a:schemeClr val="bg1">
                    <a:lumMod val="85000"/>
                  </a:schemeClr>
                </a:solidFill>
                <a:latin typeface="+mn-ea"/>
                <a:ea typeface="+mn-ea"/>
              </a:endParaRPr>
            </a:p>
            <a:p>
              <a:r>
                <a:rPr lang="ja-JP" altLang="en-US" sz="1600">
                  <a:solidFill>
                    <a:schemeClr val="bg1">
                      <a:lumMod val="85000"/>
                    </a:schemeClr>
                  </a:solidFill>
                  <a:latin typeface="+mn-ea"/>
                  <a:ea typeface="+mn-ea"/>
                </a:rPr>
                <a:t>パッケージ，</a:t>
              </a:r>
              <a:r>
                <a:rPr lang="en-US" altLang="ja-JP" sz="1600">
                  <a:solidFill>
                    <a:schemeClr val="bg1">
                      <a:lumMod val="85000"/>
                    </a:schemeClr>
                  </a:solidFill>
                  <a:latin typeface="+mn-ea"/>
                  <a:ea typeface="+mn-ea"/>
                </a:rPr>
                <a:t>API</a:t>
              </a:r>
              <a:endParaRPr lang="en" altLang="ja-JP" sz="1600">
                <a:solidFill>
                  <a:schemeClr val="bg1">
                    <a:lumMod val="85000"/>
                  </a:schemeClr>
                </a:solidFill>
                <a:latin typeface="+mn-ea"/>
                <a:ea typeface="+mn-ea"/>
              </a:endParaRPr>
            </a:p>
          </p:txBody>
        </p:sp>
      </p:grpSp>
    </p:spTree>
    <p:extLst>
      <p:ext uri="{BB962C8B-B14F-4D97-AF65-F5344CB8AC3E}">
        <p14:creationId xmlns:p14="http://schemas.microsoft.com/office/powerpoint/2010/main" val="383729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E609C-C339-20C5-F4A2-3BD1D85E6BC6}"/>
              </a:ext>
            </a:extLst>
          </p:cNvPr>
          <p:cNvSpPr>
            <a:spLocks noGrp="1"/>
          </p:cNvSpPr>
          <p:nvPr>
            <p:ph type="title"/>
          </p:nvPr>
        </p:nvSpPr>
        <p:spPr/>
        <p:txBody>
          <a:bodyPr/>
          <a:lstStyle/>
          <a:p>
            <a:r>
              <a:rPr kumimoji="1" lang="en-US" altLang="ja-JP"/>
              <a:t>RQ2</a:t>
            </a:r>
            <a:r>
              <a:rPr kumimoji="1" lang="ja-JP" altLang="en-US"/>
              <a:t>｜回答（策定したタグ）</a:t>
            </a:r>
          </a:p>
        </p:txBody>
      </p:sp>
      <p:sp>
        <p:nvSpPr>
          <p:cNvPr id="4" name="日付プレースホルダー 3">
            <a:extLst>
              <a:ext uri="{FF2B5EF4-FFF2-40B4-BE49-F238E27FC236}">
                <a16:creationId xmlns:a16="http://schemas.microsoft.com/office/drawing/2014/main" id="{A34F7C82-2890-65A7-CEDD-105A78A10038}"/>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81A34564-1C9D-03FC-CC76-C903F95C346C}"/>
              </a:ext>
            </a:extLst>
          </p:cNvPr>
          <p:cNvSpPr>
            <a:spLocks noGrp="1"/>
          </p:cNvSpPr>
          <p:nvPr>
            <p:ph type="sldNum" sz="quarter" idx="12"/>
          </p:nvPr>
        </p:nvSpPr>
        <p:spPr/>
        <p:txBody>
          <a:bodyPr/>
          <a:lstStyle/>
          <a:p>
            <a:pPr>
              <a:defRPr/>
            </a:pPr>
            <a:fld id="{B12562F3-4A2F-4E07-B7D3-3E764FB0DEC6}" type="slidenum">
              <a:rPr lang="en-US" altLang="ja-JP" smtClean="0"/>
              <a:pPr>
                <a:defRPr/>
              </a:pPr>
              <a:t>13</a:t>
            </a:fld>
            <a:endParaRPr lang="en-US" altLang="ja-JP"/>
          </a:p>
        </p:txBody>
      </p:sp>
      <p:sp>
        <p:nvSpPr>
          <p:cNvPr id="6" name="テキスト プレースホルダー 5">
            <a:extLst>
              <a:ext uri="{FF2B5EF4-FFF2-40B4-BE49-F238E27FC236}">
                <a16:creationId xmlns:a16="http://schemas.microsoft.com/office/drawing/2014/main" id="{8692CD07-F408-EA31-8396-4CEA0071F51E}"/>
              </a:ext>
            </a:extLst>
          </p:cNvPr>
          <p:cNvSpPr>
            <a:spLocks noGrp="1"/>
          </p:cNvSpPr>
          <p:nvPr>
            <p:ph type="body" sz="quarter" idx="13"/>
          </p:nvPr>
        </p:nvSpPr>
        <p:spPr/>
        <p:txBody>
          <a:bodyPr/>
          <a:lstStyle/>
          <a:p>
            <a:endParaRPr kumimoji="1" lang="ja-JP" altLang="en-US"/>
          </a:p>
        </p:txBody>
      </p:sp>
      <p:grpSp>
        <p:nvGrpSpPr>
          <p:cNvPr id="7" name="グループ化 6">
            <a:extLst>
              <a:ext uri="{FF2B5EF4-FFF2-40B4-BE49-F238E27FC236}">
                <a16:creationId xmlns:a16="http://schemas.microsoft.com/office/drawing/2014/main" id="{1A65D10E-3E37-6B84-AE0A-01007F8B7011}"/>
              </a:ext>
            </a:extLst>
          </p:cNvPr>
          <p:cNvGrpSpPr/>
          <p:nvPr/>
        </p:nvGrpSpPr>
        <p:grpSpPr>
          <a:xfrm>
            <a:off x="1168612" y="1860305"/>
            <a:ext cx="2638950" cy="4039012"/>
            <a:chOff x="1168612" y="2103372"/>
            <a:chExt cx="2638950" cy="4039012"/>
          </a:xfrm>
        </p:grpSpPr>
        <p:sp>
          <p:nvSpPr>
            <p:cNvPr id="9" name="正方形/長方形 8">
              <a:extLst>
                <a:ext uri="{FF2B5EF4-FFF2-40B4-BE49-F238E27FC236}">
                  <a16:creationId xmlns:a16="http://schemas.microsoft.com/office/drawing/2014/main" id="{125988ED-8B15-E963-F340-F47FD094735A}"/>
                </a:ext>
              </a:extLst>
            </p:cNvPr>
            <p:cNvSpPr/>
            <p:nvPr/>
          </p:nvSpPr>
          <p:spPr>
            <a:xfrm>
              <a:off x="1168612" y="2610028"/>
              <a:ext cx="2638950" cy="353235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accent2"/>
                </a:solidFill>
              </a:endParaRPr>
            </a:p>
          </p:txBody>
        </p:sp>
        <p:sp>
          <p:nvSpPr>
            <p:cNvPr id="10" name="テキスト ボックス 9">
              <a:extLst>
                <a:ext uri="{FF2B5EF4-FFF2-40B4-BE49-F238E27FC236}">
                  <a16:creationId xmlns:a16="http://schemas.microsoft.com/office/drawing/2014/main" id="{B9082978-7160-0B60-9645-67D44F59E52F}"/>
                </a:ext>
              </a:extLst>
            </p:cNvPr>
            <p:cNvSpPr txBox="1"/>
            <p:nvPr/>
          </p:nvSpPr>
          <p:spPr>
            <a:xfrm>
              <a:off x="1626313" y="2892995"/>
              <a:ext cx="1723549" cy="3046988"/>
            </a:xfrm>
            <a:prstGeom prst="rect">
              <a:avLst/>
            </a:prstGeom>
            <a:noFill/>
          </p:spPr>
          <p:txBody>
            <a:bodyPr wrap="square" rtlCol="0">
              <a:spAutoFit/>
            </a:bodyPr>
            <a:lstStyle/>
            <a:p>
              <a:r>
                <a:rPr kumimoji="1" lang="ja-JP" altLang="en-US">
                  <a:latin typeface="+mn-ea"/>
                  <a:ea typeface="+mn-ea"/>
                </a:rPr>
                <a:t>再帰</a:t>
              </a:r>
              <a:endParaRPr lang="en-US" altLang="ja-JP">
                <a:latin typeface="+mn-ea"/>
                <a:ea typeface="+mn-ea"/>
              </a:endParaRPr>
            </a:p>
            <a:p>
              <a:r>
                <a:rPr kumimoji="1" lang="ja-JP" altLang="en-US">
                  <a:latin typeface="+mn-ea"/>
                  <a:ea typeface="+mn-ea"/>
                </a:rPr>
                <a:t>動的計画法</a:t>
              </a:r>
              <a:endParaRPr lang="en-US" altLang="ja-JP">
                <a:latin typeface="+mn-ea"/>
                <a:ea typeface="+mn-ea"/>
              </a:endParaRPr>
            </a:p>
            <a:p>
              <a:r>
                <a:rPr kumimoji="1" lang="ja-JP" altLang="en-US">
                  <a:latin typeface="+mn-ea"/>
                  <a:ea typeface="+mn-ea"/>
                </a:rPr>
                <a:t>分割統治法</a:t>
              </a:r>
            </a:p>
            <a:p>
              <a:pPr marL="0" indent="0">
                <a:buNone/>
              </a:pPr>
              <a:r>
                <a:rPr kumimoji="1" lang="ja-JP" altLang="en-US">
                  <a:latin typeface="+mn-ea"/>
                  <a:ea typeface="+mn-ea"/>
                </a:rPr>
                <a:t>探索</a:t>
              </a:r>
              <a:endParaRPr kumimoji="1" lang="en-US" altLang="ja-JP">
                <a:latin typeface="+mn-ea"/>
                <a:ea typeface="+mn-ea"/>
              </a:endParaRPr>
            </a:p>
            <a:p>
              <a:pPr marL="0" indent="0">
                <a:buNone/>
              </a:pPr>
              <a:r>
                <a:rPr lang="ja-JP" altLang="en-US">
                  <a:latin typeface="+mn-ea"/>
                  <a:ea typeface="+mn-ea"/>
                </a:rPr>
                <a:t>データ構造</a:t>
              </a:r>
              <a:endParaRPr kumimoji="1" lang="ja-JP" altLang="en-US">
                <a:latin typeface="+mn-ea"/>
                <a:ea typeface="+mn-ea"/>
              </a:endParaRPr>
            </a:p>
            <a:p>
              <a:pPr marL="0" indent="0">
                <a:buNone/>
              </a:pPr>
              <a:r>
                <a:rPr kumimoji="1" lang="ja-JP" altLang="en-US">
                  <a:latin typeface="+mn-ea"/>
                  <a:ea typeface="+mn-ea"/>
                </a:rPr>
                <a:t>ソート</a:t>
              </a:r>
            </a:p>
            <a:p>
              <a:pPr marL="0" indent="0">
                <a:buNone/>
              </a:pPr>
              <a:r>
                <a:rPr kumimoji="1" lang="ja-JP" altLang="en-US">
                  <a:latin typeface="+mn-ea"/>
                  <a:ea typeface="+mn-ea"/>
                </a:rPr>
                <a:t>グラフ</a:t>
              </a:r>
            </a:p>
            <a:p>
              <a:pPr marL="0" indent="0">
                <a:buNone/>
              </a:pPr>
              <a:r>
                <a:rPr kumimoji="1" lang="ja-JP" altLang="en-US">
                  <a:latin typeface="+mn-ea"/>
                  <a:ea typeface="+mn-ea"/>
                </a:rPr>
                <a:t>文字列照合</a:t>
              </a:r>
            </a:p>
          </p:txBody>
        </p:sp>
        <p:sp>
          <p:nvSpPr>
            <p:cNvPr id="11" name="テキスト ボックス 10">
              <a:extLst>
                <a:ext uri="{FF2B5EF4-FFF2-40B4-BE49-F238E27FC236}">
                  <a16:creationId xmlns:a16="http://schemas.microsoft.com/office/drawing/2014/main" id="{8AC0A05C-2E50-6B7C-62C9-F563B6ADF595}"/>
                </a:ext>
              </a:extLst>
            </p:cNvPr>
            <p:cNvSpPr txBox="1"/>
            <p:nvPr/>
          </p:nvSpPr>
          <p:spPr>
            <a:xfrm>
              <a:off x="1168612" y="2103372"/>
              <a:ext cx="1624163" cy="461665"/>
            </a:xfrm>
            <a:prstGeom prst="rect">
              <a:avLst/>
            </a:prstGeom>
            <a:noFill/>
          </p:spPr>
          <p:txBody>
            <a:bodyPr wrap="none" rtlCol="0">
              <a:spAutoFit/>
            </a:bodyPr>
            <a:lstStyle/>
            <a:p>
              <a:r>
                <a:rPr kumimoji="1" lang="ja-JP" altLang="en-US" b="1">
                  <a:solidFill>
                    <a:schemeClr val="accent2"/>
                  </a:solidFill>
                  <a:latin typeface="+mn-ea"/>
                  <a:ea typeface="+mn-ea"/>
                </a:rPr>
                <a:t>カテゴリ</a:t>
              </a:r>
              <a:r>
                <a:rPr kumimoji="1" lang="en-US" altLang="ja-JP" b="1">
                  <a:solidFill>
                    <a:schemeClr val="accent2"/>
                  </a:solidFill>
                  <a:latin typeface="+mn-ea"/>
                  <a:ea typeface="+mn-ea"/>
                </a:rPr>
                <a:t>1</a:t>
              </a:r>
            </a:p>
          </p:txBody>
        </p:sp>
      </p:grpSp>
      <p:grpSp>
        <p:nvGrpSpPr>
          <p:cNvPr id="12" name="グループ化 11">
            <a:extLst>
              <a:ext uri="{FF2B5EF4-FFF2-40B4-BE49-F238E27FC236}">
                <a16:creationId xmlns:a16="http://schemas.microsoft.com/office/drawing/2014/main" id="{8EFB13FE-6B6B-6687-A75A-76E9CD4C44DD}"/>
              </a:ext>
            </a:extLst>
          </p:cNvPr>
          <p:cNvGrpSpPr/>
          <p:nvPr/>
        </p:nvGrpSpPr>
        <p:grpSpPr>
          <a:xfrm>
            <a:off x="5058215" y="1860305"/>
            <a:ext cx="2638950" cy="4039012"/>
            <a:chOff x="5058215" y="2103372"/>
            <a:chExt cx="2638950" cy="4039012"/>
          </a:xfrm>
        </p:grpSpPr>
        <p:sp>
          <p:nvSpPr>
            <p:cNvPr id="22" name="正方形/長方形 21">
              <a:extLst>
                <a:ext uri="{FF2B5EF4-FFF2-40B4-BE49-F238E27FC236}">
                  <a16:creationId xmlns:a16="http://schemas.microsoft.com/office/drawing/2014/main" id="{82610C77-1B9A-B800-930B-AE8F1B08ED18}"/>
                </a:ext>
              </a:extLst>
            </p:cNvPr>
            <p:cNvSpPr/>
            <p:nvPr/>
          </p:nvSpPr>
          <p:spPr>
            <a:xfrm>
              <a:off x="5058215" y="2610028"/>
              <a:ext cx="2638950" cy="353235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accent2"/>
                </a:solidFill>
              </a:endParaRPr>
            </a:p>
          </p:txBody>
        </p:sp>
        <p:sp>
          <p:nvSpPr>
            <p:cNvPr id="23" name="テキスト ボックス 22">
              <a:extLst>
                <a:ext uri="{FF2B5EF4-FFF2-40B4-BE49-F238E27FC236}">
                  <a16:creationId xmlns:a16="http://schemas.microsoft.com/office/drawing/2014/main" id="{9BB173C7-8FBD-2514-0CEA-7570B906A731}"/>
                </a:ext>
              </a:extLst>
            </p:cNvPr>
            <p:cNvSpPr txBox="1"/>
            <p:nvPr/>
          </p:nvSpPr>
          <p:spPr>
            <a:xfrm>
              <a:off x="5530907" y="2892995"/>
              <a:ext cx="1415772" cy="2677656"/>
            </a:xfrm>
            <a:prstGeom prst="rect">
              <a:avLst/>
            </a:prstGeom>
            <a:noFill/>
          </p:spPr>
          <p:txBody>
            <a:bodyPr wrap="none" rtlCol="0">
              <a:spAutoFit/>
            </a:bodyPr>
            <a:lstStyle/>
            <a:p>
              <a:r>
                <a:rPr lang="ja-JP" altLang="en-US">
                  <a:latin typeface="+mn-ea"/>
                  <a:ea typeface="+mn-ea"/>
                </a:rPr>
                <a:t>条件分岐</a:t>
              </a:r>
              <a:endParaRPr lang="en" altLang="ja-JP">
                <a:latin typeface="+mn-ea"/>
                <a:ea typeface="+mn-ea"/>
              </a:endParaRPr>
            </a:p>
            <a:p>
              <a:r>
                <a:rPr lang="ja-JP" altLang="en-US">
                  <a:latin typeface="+mn-ea"/>
                  <a:ea typeface="+mn-ea"/>
                </a:rPr>
                <a:t>ループ </a:t>
              </a:r>
              <a:endParaRPr lang="en-US" altLang="ja-JP">
                <a:latin typeface="+mn-ea"/>
                <a:ea typeface="+mn-ea"/>
              </a:endParaRPr>
            </a:p>
            <a:p>
              <a:r>
                <a:rPr lang="ja-JP" altLang="en-US">
                  <a:latin typeface="+mn-ea"/>
                  <a:ea typeface="+mn-ea"/>
                </a:rPr>
                <a:t>構造体</a:t>
              </a:r>
              <a:endParaRPr lang="en-US" altLang="ja-JP">
                <a:latin typeface="+mn-ea"/>
                <a:ea typeface="+mn-ea"/>
              </a:endParaRPr>
            </a:p>
            <a:p>
              <a:r>
                <a:rPr lang="ja-JP" altLang="en-US">
                  <a:latin typeface="+mn-ea"/>
                  <a:ea typeface="+mn-ea"/>
                </a:rPr>
                <a:t>ポインタ</a:t>
              </a:r>
              <a:endParaRPr lang="en-US" altLang="ja-JP">
                <a:latin typeface="+mn-ea"/>
                <a:ea typeface="+mn-ea"/>
              </a:endParaRPr>
            </a:p>
            <a:p>
              <a:r>
                <a:rPr lang="ja-JP" altLang="en-US">
                  <a:latin typeface="+mn-ea"/>
                  <a:ea typeface="+mn-ea"/>
                </a:rPr>
                <a:t>配列</a:t>
              </a:r>
              <a:endParaRPr lang="en-US" altLang="ja-JP">
                <a:latin typeface="+mn-ea"/>
                <a:ea typeface="+mn-ea"/>
              </a:endParaRPr>
            </a:p>
            <a:p>
              <a:r>
                <a:rPr lang="ja-JP" altLang="en-US">
                  <a:latin typeface="+mn-ea"/>
                  <a:ea typeface="+mn-ea"/>
                </a:rPr>
                <a:t>関数</a:t>
              </a:r>
              <a:endParaRPr lang="en-US" altLang="ja-JP">
                <a:latin typeface="+mn-ea"/>
                <a:ea typeface="+mn-ea"/>
              </a:endParaRPr>
            </a:p>
            <a:p>
              <a:r>
                <a:rPr lang="ja-JP" altLang="en-US">
                  <a:latin typeface="+mn-ea"/>
                  <a:ea typeface="+mn-ea"/>
                </a:rPr>
                <a:t>メモリ</a:t>
              </a:r>
              <a:endParaRPr kumimoji="1" lang="ja-JP" altLang="en-US">
                <a:latin typeface="+mn-ea"/>
                <a:ea typeface="+mn-ea"/>
              </a:endParaRPr>
            </a:p>
          </p:txBody>
        </p:sp>
        <p:sp>
          <p:nvSpPr>
            <p:cNvPr id="24" name="テキスト ボックス 23">
              <a:extLst>
                <a:ext uri="{FF2B5EF4-FFF2-40B4-BE49-F238E27FC236}">
                  <a16:creationId xmlns:a16="http://schemas.microsoft.com/office/drawing/2014/main" id="{53811B99-514F-801B-BE7D-73E489CB764D}"/>
                </a:ext>
              </a:extLst>
            </p:cNvPr>
            <p:cNvSpPr txBox="1"/>
            <p:nvPr/>
          </p:nvSpPr>
          <p:spPr>
            <a:xfrm>
              <a:off x="5058215" y="2103372"/>
              <a:ext cx="1624163" cy="461665"/>
            </a:xfrm>
            <a:prstGeom prst="rect">
              <a:avLst/>
            </a:prstGeom>
            <a:noFill/>
          </p:spPr>
          <p:txBody>
            <a:bodyPr wrap="none" rtlCol="0">
              <a:spAutoFit/>
            </a:bodyPr>
            <a:lstStyle/>
            <a:p>
              <a:r>
                <a:rPr kumimoji="1" lang="ja-JP" altLang="en-US" b="1">
                  <a:solidFill>
                    <a:schemeClr val="accent2"/>
                  </a:solidFill>
                  <a:latin typeface="+mn-ea"/>
                  <a:ea typeface="+mn-ea"/>
                </a:rPr>
                <a:t>カテゴリ</a:t>
              </a:r>
              <a:r>
                <a:rPr kumimoji="1" lang="en-US" altLang="ja-JP" b="1">
                  <a:solidFill>
                    <a:schemeClr val="accent2"/>
                  </a:solidFill>
                  <a:latin typeface="+mn-ea"/>
                  <a:ea typeface="+mn-ea"/>
                </a:rPr>
                <a:t>2</a:t>
              </a:r>
            </a:p>
          </p:txBody>
        </p:sp>
      </p:grpSp>
    </p:spTree>
    <p:extLst>
      <p:ext uri="{BB962C8B-B14F-4D97-AF65-F5344CB8AC3E}">
        <p14:creationId xmlns:p14="http://schemas.microsoft.com/office/powerpoint/2010/main" val="830034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811DC9-341F-BBA0-C54A-088846C033BA}"/>
              </a:ext>
            </a:extLst>
          </p:cNvPr>
          <p:cNvSpPr>
            <a:spLocks noGrp="1"/>
          </p:cNvSpPr>
          <p:nvPr>
            <p:ph type="title"/>
          </p:nvPr>
        </p:nvSpPr>
        <p:spPr/>
        <p:txBody>
          <a:bodyPr/>
          <a:lstStyle/>
          <a:p>
            <a:r>
              <a:rPr kumimoji="1" lang="en-US" altLang="ja-JP"/>
              <a:t>RQ3</a:t>
            </a:r>
            <a:r>
              <a:rPr kumimoji="1" lang="ja-JP" altLang="en-US"/>
              <a:t>｜タグと問題の対応は？</a:t>
            </a:r>
          </a:p>
        </p:txBody>
      </p:sp>
      <p:sp>
        <p:nvSpPr>
          <p:cNvPr id="3" name="コンテンツ プレースホルダー 2">
            <a:extLst>
              <a:ext uri="{FF2B5EF4-FFF2-40B4-BE49-F238E27FC236}">
                <a16:creationId xmlns:a16="http://schemas.microsoft.com/office/drawing/2014/main" id="{47D7CAC5-DEC9-1CB0-F16F-2672028051A9}"/>
              </a:ext>
            </a:extLst>
          </p:cNvPr>
          <p:cNvSpPr>
            <a:spLocks noGrp="1"/>
          </p:cNvSpPr>
          <p:nvPr>
            <p:ph idx="1"/>
          </p:nvPr>
        </p:nvSpPr>
        <p:spPr>
          <a:xfrm>
            <a:off x="519113" y="1627143"/>
            <a:ext cx="8229600" cy="4525963"/>
          </a:xfrm>
        </p:spPr>
        <p:txBody>
          <a:bodyPr/>
          <a:lstStyle/>
          <a:p>
            <a:pPr marL="0" indent="0">
              <a:buNone/>
            </a:pPr>
            <a:r>
              <a:rPr lang="ja-JP" altLang="en-US" sz="2400"/>
              <a:t>問題にタグを付与し，得られた対応関係を見る</a:t>
            </a:r>
            <a:endParaRPr lang="en-US" altLang="ja-JP" sz="2400"/>
          </a:p>
        </p:txBody>
      </p:sp>
      <p:sp>
        <p:nvSpPr>
          <p:cNvPr id="4" name="日付プレースホルダー 3">
            <a:extLst>
              <a:ext uri="{FF2B5EF4-FFF2-40B4-BE49-F238E27FC236}">
                <a16:creationId xmlns:a16="http://schemas.microsoft.com/office/drawing/2014/main" id="{09B2B3DD-AC78-1810-C45F-4D13EB81109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6D2A5622-6398-4E5D-E9D3-EAEAFC6788B9}"/>
              </a:ext>
            </a:extLst>
          </p:cNvPr>
          <p:cNvSpPr>
            <a:spLocks noGrp="1"/>
          </p:cNvSpPr>
          <p:nvPr>
            <p:ph type="sldNum" sz="quarter" idx="12"/>
          </p:nvPr>
        </p:nvSpPr>
        <p:spPr/>
        <p:txBody>
          <a:bodyPr/>
          <a:lstStyle/>
          <a:p>
            <a:pPr>
              <a:defRPr/>
            </a:pPr>
            <a:fld id="{B12562F3-4A2F-4E07-B7D3-3E764FB0DEC6}" type="slidenum">
              <a:rPr lang="en-US" altLang="ja-JP" smtClean="0"/>
              <a:pPr>
                <a:defRPr/>
              </a:pPr>
              <a:t>14</a:t>
            </a:fld>
            <a:endParaRPr lang="en-US" altLang="ja-JP"/>
          </a:p>
        </p:txBody>
      </p:sp>
      <p:sp>
        <p:nvSpPr>
          <p:cNvPr id="6" name="テキスト プレースホルダー 5">
            <a:extLst>
              <a:ext uri="{FF2B5EF4-FFF2-40B4-BE49-F238E27FC236}">
                <a16:creationId xmlns:a16="http://schemas.microsoft.com/office/drawing/2014/main" id="{AF913201-8461-315C-D19D-F747A49518BF}"/>
              </a:ext>
            </a:extLst>
          </p:cNvPr>
          <p:cNvSpPr>
            <a:spLocks noGrp="1"/>
          </p:cNvSpPr>
          <p:nvPr>
            <p:ph type="body" sz="quarter" idx="13"/>
          </p:nvPr>
        </p:nvSpPr>
        <p:spPr/>
        <p:txBody>
          <a:bodyPr/>
          <a:lstStyle/>
          <a:p>
            <a:endParaRPr kumimoji="1" lang="ja-JP" altLang="en-US"/>
          </a:p>
        </p:txBody>
      </p:sp>
      <p:sp>
        <p:nvSpPr>
          <p:cNvPr id="48" name="下矢印 47">
            <a:extLst>
              <a:ext uri="{FF2B5EF4-FFF2-40B4-BE49-F238E27FC236}">
                <a16:creationId xmlns:a16="http://schemas.microsoft.com/office/drawing/2014/main" id="{81E3EBBB-3E4E-8653-EA13-92911BC0BADD}"/>
              </a:ext>
            </a:extLst>
          </p:cNvPr>
          <p:cNvSpPr/>
          <p:nvPr/>
        </p:nvSpPr>
        <p:spPr>
          <a:xfrm>
            <a:off x="6794964" y="3250845"/>
            <a:ext cx="218203" cy="586353"/>
          </a:xfrm>
          <a:prstGeom prst="downArrow">
            <a:avLst/>
          </a:prstGeom>
          <a:solidFill>
            <a:srgbClr val="00B05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20821B11-E3EB-0556-093D-41C141DDC445}"/>
              </a:ext>
            </a:extLst>
          </p:cNvPr>
          <p:cNvSpPr txBox="1"/>
          <p:nvPr/>
        </p:nvSpPr>
        <p:spPr>
          <a:xfrm>
            <a:off x="7646109" y="5414280"/>
            <a:ext cx="1051248" cy="338554"/>
          </a:xfrm>
          <a:prstGeom prst="rect">
            <a:avLst/>
          </a:prstGeom>
          <a:noFill/>
        </p:spPr>
        <p:txBody>
          <a:bodyPr wrap="square" rtlCol="0">
            <a:spAutoFit/>
          </a:bodyPr>
          <a:lstStyle/>
          <a:p>
            <a:r>
              <a:rPr lang="ja-JP" altLang="en-US" sz="1600">
                <a:latin typeface="+mn-ea"/>
                <a:ea typeface="+mn-ea"/>
              </a:rPr>
              <a:t>対応関係</a:t>
            </a:r>
            <a:endParaRPr kumimoji="1" lang="ja-JP" altLang="en-US" sz="1600">
              <a:latin typeface="+mn-ea"/>
              <a:ea typeface="+mn-ea"/>
            </a:endParaRPr>
          </a:p>
        </p:txBody>
      </p:sp>
      <p:sp>
        <p:nvSpPr>
          <p:cNvPr id="66" name="テキスト ボックス 65">
            <a:extLst>
              <a:ext uri="{FF2B5EF4-FFF2-40B4-BE49-F238E27FC236}">
                <a16:creationId xmlns:a16="http://schemas.microsoft.com/office/drawing/2014/main" id="{2921B81B-D450-41B4-BDCC-BADBB30DC731}"/>
              </a:ext>
            </a:extLst>
          </p:cNvPr>
          <p:cNvSpPr txBox="1"/>
          <p:nvPr/>
        </p:nvSpPr>
        <p:spPr>
          <a:xfrm>
            <a:off x="4123258" y="4725671"/>
            <a:ext cx="1028968" cy="338554"/>
          </a:xfrm>
          <a:prstGeom prst="rect">
            <a:avLst/>
          </a:prstGeom>
          <a:noFill/>
        </p:spPr>
        <p:txBody>
          <a:bodyPr wrap="square" rtlCol="0">
            <a:spAutoFit/>
          </a:bodyPr>
          <a:lstStyle/>
          <a:p>
            <a:pPr algn="ctr"/>
            <a:r>
              <a:rPr kumimoji="1" lang="ja-JP" altLang="en-US" sz="1600">
                <a:latin typeface="+mn-ea"/>
                <a:ea typeface="+mn-ea"/>
              </a:rPr>
              <a:t>タグ</a:t>
            </a:r>
            <a:endParaRPr lang="en-US" altLang="ja-JP" sz="1600">
              <a:latin typeface="+mn-ea"/>
              <a:ea typeface="+mn-ea"/>
            </a:endParaRPr>
          </a:p>
        </p:txBody>
      </p:sp>
      <p:grpSp>
        <p:nvGrpSpPr>
          <p:cNvPr id="89" name="グループ化 88">
            <a:extLst>
              <a:ext uri="{FF2B5EF4-FFF2-40B4-BE49-F238E27FC236}">
                <a16:creationId xmlns:a16="http://schemas.microsoft.com/office/drawing/2014/main" id="{097B7A46-1FED-D747-524C-07060E2D9544}"/>
              </a:ext>
            </a:extLst>
          </p:cNvPr>
          <p:cNvGrpSpPr/>
          <p:nvPr/>
        </p:nvGrpSpPr>
        <p:grpSpPr>
          <a:xfrm>
            <a:off x="4200752" y="2637379"/>
            <a:ext cx="789025" cy="2019184"/>
            <a:chOff x="4200752" y="2422888"/>
            <a:chExt cx="789025" cy="2019184"/>
          </a:xfrm>
        </p:grpSpPr>
        <p:sp>
          <p:nvSpPr>
            <p:cNvPr id="14" name="吹き出し: 四角形 20">
              <a:extLst>
                <a:ext uri="{FF2B5EF4-FFF2-40B4-BE49-F238E27FC236}">
                  <a16:creationId xmlns:a16="http://schemas.microsoft.com/office/drawing/2014/main" id="{BF0BCA53-DBED-5DC0-2901-714B07B3DCEF}"/>
                </a:ext>
              </a:extLst>
            </p:cNvPr>
            <p:cNvSpPr/>
            <p:nvPr/>
          </p:nvSpPr>
          <p:spPr>
            <a:xfrm>
              <a:off x="4200752" y="2422888"/>
              <a:ext cx="789025" cy="1934622"/>
            </a:xfrm>
            <a:prstGeom prst="round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descr="アイコン&#10;&#10;自動的に生成された説明">
              <a:extLst>
                <a:ext uri="{FF2B5EF4-FFF2-40B4-BE49-F238E27FC236}">
                  <a16:creationId xmlns:a16="http://schemas.microsoft.com/office/drawing/2014/main" id="{9D48D133-A6BD-F393-F241-06C88432CA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9850" y="2544589"/>
              <a:ext cx="335842" cy="335842"/>
            </a:xfrm>
            <a:prstGeom prst="rect">
              <a:avLst/>
            </a:prstGeom>
          </p:spPr>
        </p:pic>
        <p:pic>
          <p:nvPicPr>
            <p:cNvPr id="20" name="図 19" descr="アイコン&#10;&#10;自動的に生成された説明">
              <a:extLst>
                <a:ext uri="{FF2B5EF4-FFF2-40B4-BE49-F238E27FC236}">
                  <a16:creationId xmlns:a16="http://schemas.microsoft.com/office/drawing/2014/main" id="{E150F0BF-61CA-87B5-3DE9-A49817DD69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9851" y="2985405"/>
              <a:ext cx="335842" cy="335842"/>
            </a:xfrm>
            <a:prstGeom prst="rect">
              <a:avLst/>
            </a:prstGeom>
          </p:spPr>
        </p:pic>
        <p:pic>
          <p:nvPicPr>
            <p:cNvPr id="21" name="図 20" descr="アイコン&#10;&#10;自動的に生成された説明">
              <a:extLst>
                <a:ext uri="{FF2B5EF4-FFF2-40B4-BE49-F238E27FC236}">
                  <a16:creationId xmlns:a16="http://schemas.microsoft.com/office/drawing/2014/main" id="{B4A10726-A9D3-BBD3-0525-CC3367B326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6470" y="3426221"/>
              <a:ext cx="335842" cy="335842"/>
            </a:xfrm>
            <a:prstGeom prst="rect">
              <a:avLst/>
            </a:prstGeom>
          </p:spPr>
        </p:pic>
        <p:sp>
          <p:nvSpPr>
            <p:cNvPr id="73" name="テキスト ボックス 72">
              <a:extLst>
                <a:ext uri="{FF2B5EF4-FFF2-40B4-BE49-F238E27FC236}">
                  <a16:creationId xmlns:a16="http://schemas.microsoft.com/office/drawing/2014/main" id="{4DC8031F-D843-694B-C61F-6BCD4A6A5D9A}"/>
                </a:ext>
              </a:extLst>
            </p:cNvPr>
            <p:cNvSpPr txBox="1"/>
            <p:nvPr/>
          </p:nvSpPr>
          <p:spPr>
            <a:xfrm rot="5400000">
              <a:off x="4213249" y="3858798"/>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grpSp>
      <p:grpSp>
        <p:nvGrpSpPr>
          <p:cNvPr id="90" name="グループ化 89">
            <a:extLst>
              <a:ext uri="{FF2B5EF4-FFF2-40B4-BE49-F238E27FC236}">
                <a16:creationId xmlns:a16="http://schemas.microsoft.com/office/drawing/2014/main" id="{75FD26C4-20C3-E26C-DE6A-F0D8060CDA40}"/>
              </a:ext>
            </a:extLst>
          </p:cNvPr>
          <p:cNvGrpSpPr/>
          <p:nvPr/>
        </p:nvGrpSpPr>
        <p:grpSpPr>
          <a:xfrm>
            <a:off x="5502879" y="2321753"/>
            <a:ext cx="2483653" cy="852300"/>
            <a:chOff x="5694792" y="2065866"/>
            <a:chExt cx="2735872" cy="938852"/>
          </a:xfrm>
        </p:grpSpPr>
        <p:sp>
          <p:nvSpPr>
            <p:cNvPr id="16" name="四角形: 角を丸くする 13">
              <a:extLst>
                <a:ext uri="{FF2B5EF4-FFF2-40B4-BE49-F238E27FC236}">
                  <a16:creationId xmlns:a16="http://schemas.microsoft.com/office/drawing/2014/main" id="{0DDE3853-993B-C2E3-E476-5BEB1DD6A1B2}"/>
                </a:ext>
              </a:extLst>
            </p:cNvPr>
            <p:cNvSpPr/>
            <p:nvPr/>
          </p:nvSpPr>
          <p:spPr>
            <a:xfrm>
              <a:off x="5694792" y="2065866"/>
              <a:ext cx="2735872" cy="938852"/>
            </a:xfrm>
            <a:prstGeom prst="round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descr="黒い背景に白い文字がある&#10;&#10;中程度の精度で自動的に生成された説明">
              <a:extLst>
                <a:ext uri="{FF2B5EF4-FFF2-40B4-BE49-F238E27FC236}">
                  <a16:creationId xmlns:a16="http://schemas.microsoft.com/office/drawing/2014/main" id="{AF2FB92D-B5AB-19DA-BE0A-0714CF3EF7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5048" y="2316182"/>
              <a:ext cx="508556" cy="509337"/>
            </a:xfrm>
            <a:prstGeom prst="rect">
              <a:avLst/>
            </a:prstGeom>
          </p:spPr>
        </p:pic>
        <p:pic>
          <p:nvPicPr>
            <p:cNvPr id="25" name="図 24" descr="黒い背景に白い文字がある&#10;&#10;中程度の精度で自動的に生成された説明">
              <a:extLst>
                <a:ext uri="{FF2B5EF4-FFF2-40B4-BE49-F238E27FC236}">
                  <a16:creationId xmlns:a16="http://schemas.microsoft.com/office/drawing/2014/main" id="{22002180-0E70-2205-10F3-4A905EE1B3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5061" y="2313028"/>
              <a:ext cx="508556" cy="509337"/>
            </a:xfrm>
            <a:prstGeom prst="rect">
              <a:avLst/>
            </a:prstGeom>
          </p:spPr>
        </p:pic>
        <p:pic>
          <p:nvPicPr>
            <p:cNvPr id="26" name="図 25" descr="黒い背景に白い文字がある&#10;&#10;中程度の精度で自動的に生成された説明">
              <a:extLst>
                <a:ext uri="{FF2B5EF4-FFF2-40B4-BE49-F238E27FC236}">
                  <a16:creationId xmlns:a16="http://schemas.microsoft.com/office/drawing/2014/main" id="{7FCBEC44-7FEC-E5E8-99F5-42FA4769F2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94125" y="2312918"/>
              <a:ext cx="508556" cy="509337"/>
            </a:xfrm>
            <a:prstGeom prst="rect">
              <a:avLst/>
            </a:prstGeom>
          </p:spPr>
        </p:pic>
        <p:sp>
          <p:nvSpPr>
            <p:cNvPr id="74" name="テキスト ボックス 73">
              <a:extLst>
                <a:ext uri="{FF2B5EF4-FFF2-40B4-BE49-F238E27FC236}">
                  <a16:creationId xmlns:a16="http://schemas.microsoft.com/office/drawing/2014/main" id="{1D4D8033-1DD4-8742-4D13-099680E264D9}"/>
                </a:ext>
              </a:extLst>
            </p:cNvPr>
            <p:cNvSpPr txBox="1"/>
            <p:nvPr/>
          </p:nvSpPr>
          <p:spPr>
            <a:xfrm>
              <a:off x="7572946" y="2399865"/>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grpSp>
      <p:grpSp>
        <p:nvGrpSpPr>
          <p:cNvPr id="91" name="グループ化 90">
            <a:extLst>
              <a:ext uri="{FF2B5EF4-FFF2-40B4-BE49-F238E27FC236}">
                <a16:creationId xmlns:a16="http://schemas.microsoft.com/office/drawing/2014/main" id="{8305FCD5-1635-B627-8BB8-98AC1789FF57}"/>
              </a:ext>
            </a:extLst>
          </p:cNvPr>
          <p:cNvGrpSpPr/>
          <p:nvPr/>
        </p:nvGrpSpPr>
        <p:grpSpPr>
          <a:xfrm>
            <a:off x="5512322" y="3888314"/>
            <a:ext cx="2483653" cy="945630"/>
            <a:chOff x="5704235" y="3682253"/>
            <a:chExt cx="2735872" cy="1041660"/>
          </a:xfrm>
        </p:grpSpPr>
        <p:pic>
          <p:nvPicPr>
            <p:cNvPr id="8" name="図 7" descr="黒い背景に白い文字がある&#10;&#10;中程度の精度で自動的に生成された説明">
              <a:extLst>
                <a:ext uri="{FF2B5EF4-FFF2-40B4-BE49-F238E27FC236}">
                  <a16:creationId xmlns:a16="http://schemas.microsoft.com/office/drawing/2014/main" id="{06DE5DF6-1A9F-7476-D0F6-ED6ABFB36C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5048" y="4047860"/>
              <a:ext cx="508556" cy="509337"/>
            </a:xfrm>
            <a:prstGeom prst="rect">
              <a:avLst/>
            </a:prstGeom>
          </p:spPr>
        </p:pic>
        <p:pic>
          <p:nvPicPr>
            <p:cNvPr id="9" name="図 8" descr="黒い背景に白い文字がある&#10;&#10;中程度の精度で自動的に生成された説明">
              <a:extLst>
                <a:ext uri="{FF2B5EF4-FFF2-40B4-BE49-F238E27FC236}">
                  <a16:creationId xmlns:a16="http://schemas.microsoft.com/office/drawing/2014/main" id="{3A334C96-F09F-D68C-689B-B4B1C46B4C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5061" y="4044706"/>
              <a:ext cx="508556" cy="509337"/>
            </a:xfrm>
            <a:prstGeom prst="rect">
              <a:avLst/>
            </a:prstGeom>
          </p:spPr>
        </p:pic>
        <p:pic>
          <p:nvPicPr>
            <p:cNvPr id="10" name="図 9" descr="黒い背景に白い文字がある&#10;&#10;中程度の精度で自動的に生成された説明">
              <a:extLst>
                <a:ext uri="{FF2B5EF4-FFF2-40B4-BE49-F238E27FC236}">
                  <a16:creationId xmlns:a16="http://schemas.microsoft.com/office/drawing/2014/main" id="{A62D923C-A265-4BAE-81B6-9998FFACD17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94125" y="4044596"/>
              <a:ext cx="508556" cy="509337"/>
            </a:xfrm>
            <a:prstGeom prst="rect">
              <a:avLst/>
            </a:prstGeom>
          </p:spPr>
        </p:pic>
        <p:sp>
          <p:nvSpPr>
            <p:cNvPr id="17" name="四角形: 角を丸くする 13">
              <a:extLst>
                <a:ext uri="{FF2B5EF4-FFF2-40B4-BE49-F238E27FC236}">
                  <a16:creationId xmlns:a16="http://schemas.microsoft.com/office/drawing/2014/main" id="{9B6A09D4-A9B0-BE36-9E40-476B05B6F767}"/>
                </a:ext>
              </a:extLst>
            </p:cNvPr>
            <p:cNvSpPr/>
            <p:nvPr/>
          </p:nvSpPr>
          <p:spPr>
            <a:xfrm>
              <a:off x="5704235" y="3682253"/>
              <a:ext cx="2735872" cy="1041660"/>
            </a:xfrm>
            <a:prstGeom prst="round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2" name="図 71" descr="アイコン&#10;&#10;自動的に生成された説明">
              <a:extLst>
                <a:ext uri="{FF2B5EF4-FFF2-40B4-BE49-F238E27FC236}">
                  <a16:creationId xmlns:a16="http://schemas.microsoft.com/office/drawing/2014/main" id="{32DE05E8-1489-0052-6804-82DA0EDA0C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1935" y="3828401"/>
              <a:ext cx="272178" cy="272596"/>
            </a:xfrm>
            <a:prstGeom prst="rect">
              <a:avLst/>
            </a:prstGeom>
          </p:spPr>
        </p:pic>
        <p:sp>
          <p:nvSpPr>
            <p:cNvPr id="75" name="テキスト ボックス 74">
              <a:extLst>
                <a:ext uri="{FF2B5EF4-FFF2-40B4-BE49-F238E27FC236}">
                  <a16:creationId xmlns:a16="http://schemas.microsoft.com/office/drawing/2014/main" id="{D32A09E9-084A-E2EB-BAAB-99AE49B25335}"/>
                </a:ext>
              </a:extLst>
            </p:cNvPr>
            <p:cNvSpPr txBox="1"/>
            <p:nvPr/>
          </p:nvSpPr>
          <p:spPr>
            <a:xfrm>
              <a:off x="7571360" y="4131543"/>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pic>
          <p:nvPicPr>
            <p:cNvPr id="80" name="図 79" descr="アイコン&#10;&#10;自動的に生成された説明">
              <a:extLst>
                <a:ext uri="{FF2B5EF4-FFF2-40B4-BE49-F238E27FC236}">
                  <a16:creationId xmlns:a16="http://schemas.microsoft.com/office/drawing/2014/main" id="{B608BA1F-8F99-FA57-4451-B294A27EB13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68183" y="3805192"/>
              <a:ext cx="310891" cy="310891"/>
            </a:xfrm>
            <a:prstGeom prst="rect">
              <a:avLst/>
            </a:prstGeom>
          </p:spPr>
        </p:pic>
      </p:grpSp>
      <p:grpSp>
        <p:nvGrpSpPr>
          <p:cNvPr id="93" name="グループ化 92">
            <a:extLst>
              <a:ext uri="{FF2B5EF4-FFF2-40B4-BE49-F238E27FC236}">
                <a16:creationId xmlns:a16="http://schemas.microsoft.com/office/drawing/2014/main" id="{61540C0E-917D-6217-B491-7ED30B6911D0}"/>
              </a:ext>
            </a:extLst>
          </p:cNvPr>
          <p:cNvGrpSpPr/>
          <p:nvPr/>
        </p:nvGrpSpPr>
        <p:grpSpPr>
          <a:xfrm>
            <a:off x="5479601" y="5074885"/>
            <a:ext cx="2166508" cy="966289"/>
            <a:chOff x="5956796" y="5082086"/>
            <a:chExt cx="2166508" cy="966289"/>
          </a:xfrm>
        </p:grpSpPr>
        <p:sp>
          <p:nvSpPr>
            <p:cNvPr id="15" name="吹き出し: 四角形 20">
              <a:extLst>
                <a:ext uri="{FF2B5EF4-FFF2-40B4-BE49-F238E27FC236}">
                  <a16:creationId xmlns:a16="http://schemas.microsoft.com/office/drawing/2014/main" id="{274588B8-E9D3-29F2-52B3-812CAE8554B3}"/>
                </a:ext>
              </a:extLst>
            </p:cNvPr>
            <p:cNvSpPr/>
            <p:nvPr/>
          </p:nvSpPr>
          <p:spPr>
            <a:xfrm>
              <a:off x="5956796" y="5082086"/>
              <a:ext cx="2166508" cy="966289"/>
            </a:xfrm>
            <a:prstGeom prst="wedgeRectCallout">
              <a:avLst>
                <a:gd name="adj1" fmla="val 15232"/>
                <a:gd name="adj2" fmla="val -66851"/>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1" name="図 50" descr="黒い背景に白い文字がある&#10;&#10;低い精度で自動的に生成された説明">
              <a:extLst>
                <a:ext uri="{FF2B5EF4-FFF2-40B4-BE49-F238E27FC236}">
                  <a16:creationId xmlns:a16="http://schemas.microsoft.com/office/drawing/2014/main" id="{4526DC9D-2676-7923-FA2B-0F0F3BDBF5D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14271" y="5277656"/>
              <a:ext cx="584972" cy="584972"/>
            </a:xfrm>
            <a:prstGeom prst="rect">
              <a:avLst/>
            </a:prstGeom>
          </p:spPr>
        </p:pic>
        <p:pic>
          <p:nvPicPr>
            <p:cNvPr id="68" name="図 67" descr="アイコン&#10;&#10;自動的に生成された説明">
              <a:extLst>
                <a:ext uri="{FF2B5EF4-FFF2-40B4-BE49-F238E27FC236}">
                  <a16:creationId xmlns:a16="http://schemas.microsoft.com/office/drawing/2014/main" id="{6347AC01-5602-F2F6-CB37-3BCECDCD9E6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22724" y="5347884"/>
              <a:ext cx="444517" cy="444517"/>
            </a:xfrm>
            <a:prstGeom prst="rect">
              <a:avLst/>
            </a:prstGeom>
          </p:spPr>
        </p:pic>
        <p:cxnSp>
          <p:nvCxnSpPr>
            <p:cNvPr id="69" name="直線矢印コネクタ 68">
              <a:extLst>
                <a:ext uri="{FF2B5EF4-FFF2-40B4-BE49-F238E27FC236}">
                  <a16:creationId xmlns:a16="http://schemas.microsoft.com/office/drawing/2014/main" id="{7758DD0D-83D1-2AE6-BE55-7BD119A2F5AE}"/>
                </a:ext>
              </a:extLst>
            </p:cNvPr>
            <p:cNvCxnSpPr>
              <a:cxnSpLocks/>
            </p:cNvCxnSpPr>
            <p:nvPr/>
          </p:nvCxnSpPr>
          <p:spPr>
            <a:xfrm>
              <a:off x="6667241" y="5569680"/>
              <a:ext cx="647030" cy="924"/>
            </a:xfrm>
            <a:prstGeom prst="straightConnector1">
              <a:avLst/>
            </a:prstGeom>
            <a:ln w="19050">
              <a:solidFill>
                <a:schemeClr val="accent2"/>
              </a:solidFill>
              <a:headEnd type="arrow" w="med" len="med"/>
              <a:tailEnd type="arrow" w="med" len="med"/>
            </a:ln>
          </p:spPr>
          <p:style>
            <a:lnRef idx="1">
              <a:schemeClr val="dk1"/>
            </a:lnRef>
            <a:fillRef idx="0">
              <a:schemeClr val="dk1"/>
            </a:fillRef>
            <a:effectRef idx="0">
              <a:schemeClr val="dk1"/>
            </a:effectRef>
            <a:fontRef idx="minor">
              <a:schemeClr val="tx1"/>
            </a:fontRef>
          </p:style>
        </p:cxnSp>
      </p:grpSp>
      <p:sp>
        <p:nvSpPr>
          <p:cNvPr id="82" name="正方形/長方形 81">
            <a:extLst>
              <a:ext uri="{FF2B5EF4-FFF2-40B4-BE49-F238E27FC236}">
                <a16:creationId xmlns:a16="http://schemas.microsoft.com/office/drawing/2014/main" id="{E3CD12E9-F4D9-1789-AD92-70E2A26B82C2}"/>
              </a:ext>
            </a:extLst>
          </p:cNvPr>
          <p:cNvSpPr/>
          <p:nvPr/>
        </p:nvSpPr>
        <p:spPr>
          <a:xfrm>
            <a:off x="4060558" y="2111037"/>
            <a:ext cx="4571440" cy="4126853"/>
          </a:xfrm>
          <a:prstGeom prst="rect">
            <a:avLst/>
          </a:prstGeom>
          <a:noFill/>
          <a:ln w="38100">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右矢印 83">
            <a:extLst>
              <a:ext uri="{FF2B5EF4-FFF2-40B4-BE49-F238E27FC236}">
                <a16:creationId xmlns:a16="http://schemas.microsoft.com/office/drawing/2014/main" id="{3C0495CF-CC40-3D4F-E83D-86FA4B1654FB}"/>
              </a:ext>
            </a:extLst>
          </p:cNvPr>
          <p:cNvSpPr/>
          <p:nvPr/>
        </p:nvSpPr>
        <p:spPr>
          <a:xfrm>
            <a:off x="5268152" y="3402423"/>
            <a:ext cx="1691462" cy="194535"/>
          </a:xfrm>
          <a:prstGeom prst="rightArrow">
            <a:avLst/>
          </a:prstGeom>
          <a:solidFill>
            <a:srgbClr val="00B05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32BD6568-4F55-E438-695C-7FB60710B046}"/>
              </a:ext>
            </a:extLst>
          </p:cNvPr>
          <p:cNvSpPr txBox="1"/>
          <p:nvPr/>
        </p:nvSpPr>
        <p:spPr>
          <a:xfrm>
            <a:off x="7936218" y="2900303"/>
            <a:ext cx="695780" cy="338554"/>
          </a:xfrm>
          <a:prstGeom prst="rect">
            <a:avLst/>
          </a:prstGeom>
          <a:noFill/>
        </p:spPr>
        <p:txBody>
          <a:bodyPr wrap="square" rtlCol="0">
            <a:spAutoFit/>
          </a:bodyPr>
          <a:lstStyle/>
          <a:p>
            <a:r>
              <a:rPr kumimoji="1" lang="ja-JP" altLang="en-US" sz="1600">
                <a:latin typeface="+mn-ea"/>
                <a:ea typeface="+mn-ea"/>
              </a:rPr>
              <a:t>問題</a:t>
            </a:r>
          </a:p>
        </p:txBody>
      </p:sp>
      <p:sp>
        <p:nvSpPr>
          <p:cNvPr id="24" name="テキスト ボックス 23">
            <a:extLst>
              <a:ext uri="{FF2B5EF4-FFF2-40B4-BE49-F238E27FC236}">
                <a16:creationId xmlns:a16="http://schemas.microsoft.com/office/drawing/2014/main" id="{4FCBBB6D-D8BD-424F-D208-1EAA97523A1D}"/>
              </a:ext>
            </a:extLst>
          </p:cNvPr>
          <p:cNvSpPr txBox="1"/>
          <p:nvPr/>
        </p:nvSpPr>
        <p:spPr>
          <a:xfrm>
            <a:off x="6926719" y="3391120"/>
            <a:ext cx="1219166" cy="338554"/>
          </a:xfrm>
          <a:prstGeom prst="rect">
            <a:avLst/>
          </a:prstGeom>
          <a:noFill/>
        </p:spPr>
        <p:txBody>
          <a:bodyPr wrap="square" rtlCol="0">
            <a:spAutoFit/>
          </a:bodyPr>
          <a:lstStyle/>
          <a:p>
            <a:pPr algn="ctr"/>
            <a:r>
              <a:rPr lang="ja-JP" altLang="en-US" sz="1600">
                <a:latin typeface="+mn-ea"/>
                <a:ea typeface="+mn-ea"/>
              </a:rPr>
              <a:t>タグの付与</a:t>
            </a:r>
            <a:endParaRPr lang="en-US" altLang="ja-JP" sz="1600">
              <a:latin typeface="+mn-ea"/>
              <a:ea typeface="+mn-ea"/>
            </a:endParaRPr>
          </a:p>
        </p:txBody>
      </p:sp>
      <p:grpSp>
        <p:nvGrpSpPr>
          <p:cNvPr id="27" name="グループ化 26">
            <a:extLst>
              <a:ext uri="{FF2B5EF4-FFF2-40B4-BE49-F238E27FC236}">
                <a16:creationId xmlns:a16="http://schemas.microsoft.com/office/drawing/2014/main" id="{974E2301-451B-7760-6836-0A42EE862CA4}"/>
              </a:ext>
            </a:extLst>
          </p:cNvPr>
          <p:cNvGrpSpPr/>
          <p:nvPr/>
        </p:nvGrpSpPr>
        <p:grpSpPr>
          <a:xfrm>
            <a:off x="713336" y="2637379"/>
            <a:ext cx="493869" cy="1885396"/>
            <a:chOff x="713336" y="2422888"/>
            <a:chExt cx="493869" cy="1885396"/>
          </a:xfrm>
        </p:grpSpPr>
        <p:pic>
          <p:nvPicPr>
            <p:cNvPr id="28" name="図 27" descr="記号, 座る, ストリート, 挿絵 が含まれている画像&#10;&#10;自動的に生成された説明">
              <a:extLst>
                <a:ext uri="{FF2B5EF4-FFF2-40B4-BE49-F238E27FC236}">
                  <a16:creationId xmlns:a16="http://schemas.microsoft.com/office/drawing/2014/main" id="{5D9A64CB-A22D-313B-5160-9E7171522C21}"/>
                </a:ext>
              </a:extLst>
            </p:cNvPr>
            <p:cNvPicPr>
              <a:picLocks noChangeAspect="1"/>
            </p:cNvPicPr>
            <p:nvPr/>
          </p:nvPicPr>
          <p:blipFill>
            <a:blip r:embed="rId7">
              <a:alphaModFix amt="20000"/>
              <a:extLst>
                <a:ext uri="{28A0092B-C50C-407E-A947-70E740481C1C}">
                  <a14:useLocalDpi xmlns:a14="http://schemas.microsoft.com/office/drawing/2010/main" val="0"/>
                </a:ext>
              </a:extLst>
            </a:blip>
            <a:stretch>
              <a:fillRect/>
            </a:stretch>
          </p:blipFill>
          <p:spPr>
            <a:xfrm>
              <a:off x="721596" y="2422888"/>
              <a:ext cx="480049" cy="480049"/>
            </a:xfrm>
            <a:prstGeom prst="rect">
              <a:avLst/>
            </a:prstGeom>
          </p:spPr>
        </p:pic>
        <p:pic>
          <p:nvPicPr>
            <p:cNvPr id="29" name="図 28" descr="記号, 座る, ストリート, 挿絵 が含まれている画像&#10;&#10;自動的に生成された説明">
              <a:extLst>
                <a:ext uri="{FF2B5EF4-FFF2-40B4-BE49-F238E27FC236}">
                  <a16:creationId xmlns:a16="http://schemas.microsoft.com/office/drawing/2014/main" id="{EFDC25A1-C1DA-DFFD-AE9D-E7473E6D161F}"/>
                </a:ext>
              </a:extLst>
            </p:cNvPr>
            <p:cNvPicPr>
              <a:picLocks noChangeAspect="1"/>
            </p:cNvPicPr>
            <p:nvPr/>
          </p:nvPicPr>
          <p:blipFill>
            <a:blip r:embed="rId7">
              <a:alphaModFix amt="20000"/>
              <a:extLst>
                <a:ext uri="{28A0092B-C50C-407E-A947-70E740481C1C}">
                  <a14:useLocalDpi xmlns:a14="http://schemas.microsoft.com/office/drawing/2010/main" val="0"/>
                </a:ext>
              </a:extLst>
            </a:blip>
            <a:stretch>
              <a:fillRect/>
            </a:stretch>
          </p:blipFill>
          <p:spPr>
            <a:xfrm>
              <a:off x="713336" y="3104831"/>
              <a:ext cx="480049" cy="480049"/>
            </a:xfrm>
            <a:prstGeom prst="rect">
              <a:avLst/>
            </a:prstGeom>
          </p:spPr>
        </p:pic>
        <p:pic>
          <p:nvPicPr>
            <p:cNvPr id="30" name="図 29" descr="記号, 座る, ストリート, 挿絵 が含まれている画像&#10;&#10;自動的に生成された説明">
              <a:extLst>
                <a:ext uri="{FF2B5EF4-FFF2-40B4-BE49-F238E27FC236}">
                  <a16:creationId xmlns:a16="http://schemas.microsoft.com/office/drawing/2014/main" id="{A45780CF-20E9-5D4C-BE73-3529DA9385E2}"/>
                </a:ext>
              </a:extLst>
            </p:cNvPr>
            <p:cNvPicPr>
              <a:picLocks noChangeAspect="1"/>
            </p:cNvPicPr>
            <p:nvPr/>
          </p:nvPicPr>
          <p:blipFill>
            <a:blip r:embed="rId7">
              <a:alphaModFix amt="20000"/>
              <a:extLst>
                <a:ext uri="{28A0092B-C50C-407E-A947-70E740481C1C}">
                  <a14:useLocalDpi xmlns:a14="http://schemas.microsoft.com/office/drawing/2010/main" val="0"/>
                </a:ext>
              </a:extLst>
            </a:blip>
            <a:stretch>
              <a:fillRect/>
            </a:stretch>
          </p:blipFill>
          <p:spPr>
            <a:xfrm>
              <a:off x="727156" y="3828235"/>
              <a:ext cx="480049" cy="480049"/>
            </a:xfrm>
            <a:prstGeom prst="rect">
              <a:avLst/>
            </a:prstGeom>
          </p:spPr>
        </p:pic>
      </p:grpSp>
      <p:sp>
        <p:nvSpPr>
          <p:cNvPr id="61" name="右矢印 60">
            <a:extLst>
              <a:ext uri="{FF2B5EF4-FFF2-40B4-BE49-F238E27FC236}">
                <a16:creationId xmlns:a16="http://schemas.microsoft.com/office/drawing/2014/main" id="{B43B3661-6C0C-8490-EC05-6DFC50D4B3E8}"/>
              </a:ext>
            </a:extLst>
          </p:cNvPr>
          <p:cNvSpPr/>
          <p:nvPr/>
        </p:nvSpPr>
        <p:spPr>
          <a:xfrm>
            <a:off x="1416442" y="3422649"/>
            <a:ext cx="632705" cy="212072"/>
          </a:xfrm>
          <a:prstGeom prst="rightArrow">
            <a:avLst/>
          </a:prstGeom>
          <a:solidFill>
            <a:schemeClr val="bg1">
              <a:lumMod val="8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AE08FF76-5524-0C23-77BC-DF653F9AF550}"/>
              </a:ext>
            </a:extLst>
          </p:cNvPr>
          <p:cNvSpPr txBox="1"/>
          <p:nvPr/>
        </p:nvSpPr>
        <p:spPr>
          <a:xfrm>
            <a:off x="519900" y="4725671"/>
            <a:ext cx="1028968" cy="338554"/>
          </a:xfrm>
          <a:prstGeom prst="rect">
            <a:avLst/>
          </a:prstGeom>
          <a:noFill/>
        </p:spPr>
        <p:txBody>
          <a:bodyPr wrap="square" rtlCol="0">
            <a:spAutoFit/>
          </a:bodyPr>
          <a:lstStyle/>
          <a:p>
            <a:pPr algn="ctr"/>
            <a:r>
              <a:rPr kumimoji="1" lang="ja-JP" altLang="en-US" sz="1600">
                <a:solidFill>
                  <a:schemeClr val="bg1">
                    <a:lumMod val="85000"/>
                  </a:schemeClr>
                </a:solidFill>
                <a:latin typeface="+mn-ea"/>
                <a:ea typeface="+mn-ea"/>
              </a:rPr>
              <a:t>シラバス</a:t>
            </a:r>
            <a:endParaRPr lang="en-US" altLang="ja-JP" sz="1600">
              <a:solidFill>
                <a:schemeClr val="bg1">
                  <a:lumMod val="85000"/>
                </a:schemeClr>
              </a:solidFill>
              <a:latin typeface="+mn-ea"/>
              <a:ea typeface="+mn-ea"/>
            </a:endParaRPr>
          </a:p>
        </p:txBody>
      </p:sp>
      <p:sp>
        <p:nvSpPr>
          <p:cNvPr id="70" name="正方形/長方形 69">
            <a:extLst>
              <a:ext uri="{FF2B5EF4-FFF2-40B4-BE49-F238E27FC236}">
                <a16:creationId xmlns:a16="http://schemas.microsoft.com/office/drawing/2014/main" id="{FCBFFCAB-7711-273B-70AD-E1BB6615969B}"/>
              </a:ext>
            </a:extLst>
          </p:cNvPr>
          <p:cNvSpPr/>
          <p:nvPr/>
        </p:nvSpPr>
        <p:spPr>
          <a:xfrm>
            <a:off x="518607" y="2280357"/>
            <a:ext cx="2749651" cy="2877476"/>
          </a:xfrm>
          <a:prstGeom prst="rect">
            <a:avLst/>
          </a:prstGeom>
          <a:noFill/>
          <a:ln w="3810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テキスト ボックス 70">
            <a:extLst>
              <a:ext uri="{FF2B5EF4-FFF2-40B4-BE49-F238E27FC236}">
                <a16:creationId xmlns:a16="http://schemas.microsoft.com/office/drawing/2014/main" id="{EAACD953-94B8-4B08-E79A-26C35CE6C61F}"/>
              </a:ext>
            </a:extLst>
          </p:cNvPr>
          <p:cNvSpPr txBox="1"/>
          <p:nvPr/>
        </p:nvSpPr>
        <p:spPr>
          <a:xfrm>
            <a:off x="1374043" y="2912123"/>
            <a:ext cx="768535" cy="584775"/>
          </a:xfrm>
          <a:prstGeom prst="rect">
            <a:avLst/>
          </a:prstGeom>
          <a:noFill/>
        </p:spPr>
        <p:txBody>
          <a:bodyPr wrap="square" rtlCol="0">
            <a:spAutoFit/>
          </a:bodyPr>
          <a:lstStyle/>
          <a:p>
            <a:r>
              <a:rPr kumimoji="1" lang="ja-JP" altLang="en-US" sz="1600">
                <a:solidFill>
                  <a:schemeClr val="bg1">
                    <a:lumMod val="85000"/>
                  </a:schemeClr>
                </a:solidFill>
                <a:latin typeface="+mn-ea"/>
                <a:ea typeface="+mn-ea"/>
              </a:rPr>
              <a:t>収集，</a:t>
            </a:r>
            <a:endParaRPr kumimoji="1" lang="en-US" altLang="ja-JP" sz="1600">
              <a:solidFill>
                <a:schemeClr val="bg1">
                  <a:lumMod val="85000"/>
                </a:schemeClr>
              </a:solidFill>
              <a:latin typeface="+mn-ea"/>
              <a:ea typeface="+mn-ea"/>
            </a:endParaRPr>
          </a:p>
          <a:p>
            <a:r>
              <a:rPr kumimoji="1" lang="ja-JP" altLang="en-US" sz="1600">
                <a:solidFill>
                  <a:schemeClr val="bg1">
                    <a:lumMod val="85000"/>
                  </a:schemeClr>
                </a:solidFill>
                <a:latin typeface="+mn-ea"/>
                <a:ea typeface="+mn-ea"/>
              </a:rPr>
              <a:t>分析</a:t>
            </a:r>
            <a:endParaRPr lang="en-US" altLang="ja-JP" sz="1600">
              <a:solidFill>
                <a:schemeClr val="bg1">
                  <a:lumMod val="85000"/>
                </a:schemeClr>
              </a:solidFill>
              <a:latin typeface="+mn-ea"/>
              <a:ea typeface="+mn-ea"/>
            </a:endParaRPr>
          </a:p>
        </p:txBody>
      </p:sp>
      <p:grpSp>
        <p:nvGrpSpPr>
          <p:cNvPr id="76" name="グループ化 75">
            <a:extLst>
              <a:ext uri="{FF2B5EF4-FFF2-40B4-BE49-F238E27FC236}">
                <a16:creationId xmlns:a16="http://schemas.microsoft.com/office/drawing/2014/main" id="{F208871B-8C16-40F6-2171-46F7385C6520}"/>
              </a:ext>
            </a:extLst>
          </p:cNvPr>
          <p:cNvGrpSpPr/>
          <p:nvPr/>
        </p:nvGrpSpPr>
        <p:grpSpPr>
          <a:xfrm>
            <a:off x="2241275" y="2627835"/>
            <a:ext cx="907032" cy="1944166"/>
            <a:chOff x="2241274" y="2287288"/>
            <a:chExt cx="1097975" cy="2353440"/>
          </a:xfrm>
        </p:grpSpPr>
        <p:sp>
          <p:nvSpPr>
            <p:cNvPr id="78" name="四角形: 角を丸くする 13">
              <a:extLst>
                <a:ext uri="{FF2B5EF4-FFF2-40B4-BE49-F238E27FC236}">
                  <a16:creationId xmlns:a16="http://schemas.microsoft.com/office/drawing/2014/main" id="{DDA482BE-C036-70F4-3C13-B669710A3C25}"/>
                </a:ext>
              </a:extLst>
            </p:cNvPr>
            <p:cNvSpPr/>
            <p:nvPr/>
          </p:nvSpPr>
          <p:spPr>
            <a:xfrm>
              <a:off x="2241274" y="2287288"/>
              <a:ext cx="1097975" cy="2353440"/>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9" name="グループ化 78">
              <a:extLst>
                <a:ext uri="{FF2B5EF4-FFF2-40B4-BE49-F238E27FC236}">
                  <a16:creationId xmlns:a16="http://schemas.microsoft.com/office/drawing/2014/main" id="{ACBD377C-EE48-AC3E-A802-01CAB64E482A}"/>
                </a:ext>
              </a:extLst>
            </p:cNvPr>
            <p:cNvGrpSpPr/>
            <p:nvPr/>
          </p:nvGrpSpPr>
          <p:grpSpPr>
            <a:xfrm>
              <a:off x="2466540" y="2446716"/>
              <a:ext cx="609456" cy="580222"/>
              <a:chOff x="2466540" y="2446716"/>
              <a:chExt cx="609456" cy="580222"/>
            </a:xfrm>
          </p:grpSpPr>
          <p:pic>
            <p:nvPicPr>
              <p:cNvPr id="102" name="図 101" descr="アイコン&#10;&#10;自動的に生成された説明">
                <a:extLst>
                  <a:ext uri="{FF2B5EF4-FFF2-40B4-BE49-F238E27FC236}">
                    <a16:creationId xmlns:a16="http://schemas.microsoft.com/office/drawing/2014/main" id="{3185235C-8011-9F63-3260-D8954285D8C3}"/>
                  </a:ext>
                </a:extLst>
              </p:cNvPr>
              <p:cNvPicPr>
                <a:picLocks noChangeAspect="1"/>
              </p:cNvPicPr>
              <p:nvPr/>
            </p:nvPicPr>
            <p:blipFill rotWithShape="1">
              <a:blip r:embed="rId8">
                <a:alphaModFix amt="20000"/>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103" name="図 102" descr="アイコン&#10;&#10;自動的に生成された説明">
                <a:extLst>
                  <a:ext uri="{FF2B5EF4-FFF2-40B4-BE49-F238E27FC236}">
                    <a16:creationId xmlns:a16="http://schemas.microsoft.com/office/drawing/2014/main" id="{0E561787-1908-49F8-60BB-B27C5BBD6FD8}"/>
                  </a:ext>
                </a:extLst>
              </p:cNvPr>
              <p:cNvPicPr>
                <a:picLocks noChangeAspect="1"/>
              </p:cNvPicPr>
              <p:nvPr/>
            </p:nvPicPr>
            <p:blipFill rotWithShape="1">
              <a:blip r:embed="rId8">
                <a:alphaModFix amt="20000"/>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pic>
            <p:nvPicPr>
              <p:cNvPr id="104" name="図 103" descr="アイコン&#10;&#10;自動的に生成された説明">
                <a:extLst>
                  <a:ext uri="{FF2B5EF4-FFF2-40B4-BE49-F238E27FC236}">
                    <a16:creationId xmlns:a16="http://schemas.microsoft.com/office/drawing/2014/main" id="{7FA75AC2-DB5D-EA01-819E-F56268C4B32C}"/>
                  </a:ext>
                </a:extLst>
              </p:cNvPr>
              <p:cNvPicPr>
                <a:picLocks noChangeAspect="1"/>
              </p:cNvPicPr>
              <p:nvPr/>
            </p:nvPicPr>
            <p:blipFill rotWithShape="1">
              <a:blip r:embed="rId8">
                <a:alphaModFix amt="20000"/>
                <a:extLst>
                  <a:ext uri="{28A0092B-C50C-407E-A947-70E740481C1C}">
                    <a14:useLocalDpi xmlns:a14="http://schemas.microsoft.com/office/drawing/2010/main" val="0"/>
                  </a:ext>
                </a:extLst>
              </a:blip>
              <a:srcRect r="26549" b="74862"/>
              <a:stretch/>
            </p:blipFill>
            <p:spPr>
              <a:xfrm>
                <a:off x="2466540" y="2873734"/>
                <a:ext cx="447653" cy="153204"/>
              </a:xfrm>
              <a:prstGeom prst="rect">
                <a:avLst/>
              </a:prstGeom>
            </p:spPr>
          </p:pic>
        </p:grpSp>
        <p:grpSp>
          <p:nvGrpSpPr>
            <p:cNvPr id="94" name="グループ化 93">
              <a:extLst>
                <a:ext uri="{FF2B5EF4-FFF2-40B4-BE49-F238E27FC236}">
                  <a16:creationId xmlns:a16="http://schemas.microsoft.com/office/drawing/2014/main" id="{E55A4204-FEAD-7184-64C5-1433F34A7BA3}"/>
                </a:ext>
              </a:extLst>
            </p:cNvPr>
            <p:cNvGrpSpPr/>
            <p:nvPr/>
          </p:nvGrpSpPr>
          <p:grpSpPr>
            <a:xfrm>
              <a:off x="2466540" y="3159481"/>
              <a:ext cx="609456" cy="793731"/>
              <a:chOff x="2466540" y="2446716"/>
              <a:chExt cx="609456" cy="793731"/>
            </a:xfrm>
          </p:grpSpPr>
          <p:pic>
            <p:nvPicPr>
              <p:cNvPr id="98" name="図 97" descr="アイコン&#10;&#10;自動的に生成された説明">
                <a:extLst>
                  <a:ext uri="{FF2B5EF4-FFF2-40B4-BE49-F238E27FC236}">
                    <a16:creationId xmlns:a16="http://schemas.microsoft.com/office/drawing/2014/main" id="{4523F756-FEF8-1D60-DC1A-E16073C4AE2A}"/>
                  </a:ext>
                </a:extLst>
              </p:cNvPr>
              <p:cNvPicPr>
                <a:picLocks noChangeAspect="1"/>
              </p:cNvPicPr>
              <p:nvPr/>
            </p:nvPicPr>
            <p:blipFill rotWithShape="1">
              <a:blip r:embed="rId8">
                <a:alphaModFix amt="20000"/>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99" name="図 98" descr="アイコン&#10;&#10;自動的に生成された説明">
                <a:extLst>
                  <a:ext uri="{FF2B5EF4-FFF2-40B4-BE49-F238E27FC236}">
                    <a16:creationId xmlns:a16="http://schemas.microsoft.com/office/drawing/2014/main" id="{D882AA9F-3C35-B3D6-1F5D-9821B6E7B29C}"/>
                  </a:ext>
                </a:extLst>
              </p:cNvPr>
              <p:cNvPicPr>
                <a:picLocks noChangeAspect="1"/>
              </p:cNvPicPr>
              <p:nvPr/>
            </p:nvPicPr>
            <p:blipFill rotWithShape="1">
              <a:blip r:embed="rId8">
                <a:alphaModFix amt="20000"/>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pic>
            <p:nvPicPr>
              <p:cNvPr id="100" name="図 99" descr="アイコン&#10;&#10;自動的に生成された説明">
                <a:extLst>
                  <a:ext uri="{FF2B5EF4-FFF2-40B4-BE49-F238E27FC236}">
                    <a16:creationId xmlns:a16="http://schemas.microsoft.com/office/drawing/2014/main" id="{391B2220-6650-7C0F-7972-F5C1DBE6B400}"/>
                  </a:ext>
                </a:extLst>
              </p:cNvPr>
              <p:cNvPicPr>
                <a:picLocks noChangeAspect="1"/>
              </p:cNvPicPr>
              <p:nvPr/>
            </p:nvPicPr>
            <p:blipFill rotWithShape="1">
              <a:blip r:embed="rId8">
                <a:alphaModFix amt="20000"/>
                <a:extLst>
                  <a:ext uri="{28A0092B-C50C-407E-A947-70E740481C1C}">
                    <a14:useLocalDpi xmlns:a14="http://schemas.microsoft.com/office/drawing/2010/main" val="0"/>
                  </a:ext>
                </a:extLst>
              </a:blip>
              <a:srcRect r="26549" b="74862"/>
              <a:stretch/>
            </p:blipFill>
            <p:spPr>
              <a:xfrm>
                <a:off x="2466540" y="2873734"/>
                <a:ext cx="447653" cy="153204"/>
              </a:xfrm>
              <a:prstGeom prst="rect">
                <a:avLst/>
              </a:prstGeom>
            </p:spPr>
          </p:pic>
          <p:pic>
            <p:nvPicPr>
              <p:cNvPr id="101" name="図 100" descr="アイコン&#10;&#10;自動的に生成された説明">
                <a:extLst>
                  <a:ext uri="{FF2B5EF4-FFF2-40B4-BE49-F238E27FC236}">
                    <a16:creationId xmlns:a16="http://schemas.microsoft.com/office/drawing/2014/main" id="{A3F9741F-4C43-58C9-64E7-28B10D9EEA75}"/>
                  </a:ext>
                </a:extLst>
              </p:cNvPr>
              <p:cNvPicPr>
                <a:picLocks noChangeAspect="1"/>
              </p:cNvPicPr>
              <p:nvPr/>
            </p:nvPicPr>
            <p:blipFill rotWithShape="1">
              <a:blip r:embed="rId8">
                <a:alphaModFix amt="20000"/>
                <a:extLst>
                  <a:ext uri="{28A0092B-C50C-407E-A947-70E740481C1C}">
                    <a14:useLocalDpi xmlns:a14="http://schemas.microsoft.com/office/drawing/2010/main" val="0"/>
                  </a:ext>
                </a:extLst>
              </a:blip>
              <a:srcRect r="26549" b="74862"/>
              <a:stretch/>
            </p:blipFill>
            <p:spPr>
              <a:xfrm>
                <a:off x="2466540" y="3087243"/>
                <a:ext cx="447653" cy="153204"/>
              </a:xfrm>
              <a:prstGeom prst="rect">
                <a:avLst/>
              </a:prstGeom>
            </p:spPr>
          </p:pic>
        </p:grpSp>
        <p:grpSp>
          <p:nvGrpSpPr>
            <p:cNvPr id="95" name="グループ化 94">
              <a:extLst>
                <a:ext uri="{FF2B5EF4-FFF2-40B4-BE49-F238E27FC236}">
                  <a16:creationId xmlns:a16="http://schemas.microsoft.com/office/drawing/2014/main" id="{FD8DC457-461C-B747-BF64-261F5404F6B0}"/>
                </a:ext>
              </a:extLst>
            </p:cNvPr>
            <p:cNvGrpSpPr/>
            <p:nvPr/>
          </p:nvGrpSpPr>
          <p:grpSpPr>
            <a:xfrm>
              <a:off x="2466540" y="4085756"/>
              <a:ext cx="609456" cy="366713"/>
              <a:chOff x="2466540" y="2446716"/>
              <a:chExt cx="609456" cy="366713"/>
            </a:xfrm>
          </p:grpSpPr>
          <p:pic>
            <p:nvPicPr>
              <p:cNvPr id="96" name="図 95" descr="アイコン&#10;&#10;自動的に生成された説明">
                <a:extLst>
                  <a:ext uri="{FF2B5EF4-FFF2-40B4-BE49-F238E27FC236}">
                    <a16:creationId xmlns:a16="http://schemas.microsoft.com/office/drawing/2014/main" id="{AA56A137-CDA3-67EB-DA72-DBA915531BF9}"/>
                  </a:ext>
                </a:extLst>
              </p:cNvPr>
              <p:cNvPicPr>
                <a:picLocks noChangeAspect="1"/>
              </p:cNvPicPr>
              <p:nvPr/>
            </p:nvPicPr>
            <p:blipFill rotWithShape="1">
              <a:blip r:embed="rId8">
                <a:alphaModFix amt="20000"/>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97" name="図 96" descr="アイコン&#10;&#10;自動的に生成された説明">
                <a:extLst>
                  <a:ext uri="{FF2B5EF4-FFF2-40B4-BE49-F238E27FC236}">
                    <a16:creationId xmlns:a16="http://schemas.microsoft.com/office/drawing/2014/main" id="{14ADA635-0345-4076-8815-6A163408DEA0}"/>
                  </a:ext>
                </a:extLst>
              </p:cNvPr>
              <p:cNvPicPr>
                <a:picLocks noChangeAspect="1"/>
              </p:cNvPicPr>
              <p:nvPr/>
            </p:nvPicPr>
            <p:blipFill rotWithShape="1">
              <a:blip r:embed="rId8">
                <a:alphaModFix amt="20000"/>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grpSp>
      </p:grpSp>
      <p:sp>
        <p:nvSpPr>
          <p:cNvPr id="105" name="右矢印 104">
            <a:extLst>
              <a:ext uri="{FF2B5EF4-FFF2-40B4-BE49-F238E27FC236}">
                <a16:creationId xmlns:a16="http://schemas.microsoft.com/office/drawing/2014/main" id="{43737666-34B3-24B1-D35D-0B1D76EC1FC7}"/>
              </a:ext>
            </a:extLst>
          </p:cNvPr>
          <p:cNvSpPr/>
          <p:nvPr/>
        </p:nvSpPr>
        <p:spPr>
          <a:xfrm>
            <a:off x="3370567" y="3409157"/>
            <a:ext cx="632705" cy="212072"/>
          </a:xfrm>
          <a:prstGeom prst="rightArrow">
            <a:avLst/>
          </a:prstGeom>
          <a:solidFill>
            <a:schemeClr val="bg1">
              <a:lumMod val="8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06" name="テキスト ボックス 105">
            <a:extLst>
              <a:ext uri="{FF2B5EF4-FFF2-40B4-BE49-F238E27FC236}">
                <a16:creationId xmlns:a16="http://schemas.microsoft.com/office/drawing/2014/main" id="{90169D73-E06A-A5C6-EAAA-5E4CDD71FE4B}"/>
              </a:ext>
            </a:extLst>
          </p:cNvPr>
          <p:cNvSpPr txBox="1"/>
          <p:nvPr/>
        </p:nvSpPr>
        <p:spPr>
          <a:xfrm>
            <a:off x="2164616" y="4702353"/>
            <a:ext cx="1028968" cy="338554"/>
          </a:xfrm>
          <a:prstGeom prst="rect">
            <a:avLst/>
          </a:prstGeom>
          <a:noFill/>
        </p:spPr>
        <p:txBody>
          <a:bodyPr wrap="square" rtlCol="0">
            <a:spAutoFit/>
          </a:bodyPr>
          <a:lstStyle/>
          <a:p>
            <a:pPr algn="ctr"/>
            <a:r>
              <a:rPr kumimoji="1" lang="ja-JP" altLang="en-US" sz="1600">
                <a:solidFill>
                  <a:schemeClr val="bg1">
                    <a:lumMod val="85000"/>
                  </a:schemeClr>
                </a:solidFill>
                <a:latin typeface="+mn-ea"/>
                <a:ea typeface="+mn-ea"/>
              </a:rPr>
              <a:t>学習単元</a:t>
            </a:r>
            <a:endParaRPr lang="en-US" altLang="ja-JP" sz="1600">
              <a:solidFill>
                <a:schemeClr val="bg1">
                  <a:lumMod val="85000"/>
                </a:schemeClr>
              </a:solidFill>
              <a:latin typeface="+mn-ea"/>
              <a:ea typeface="+mn-ea"/>
            </a:endParaRPr>
          </a:p>
        </p:txBody>
      </p:sp>
      <p:sp>
        <p:nvSpPr>
          <p:cNvPr id="114" name="正方形/長方形 113">
            <a:extLst>
              <a:ext uri="{FF2B5EF4-FFF2-40B4-BE49-F238E27FC236}">
                <a16:creationId xmlns:a16="http://schemas.microsoft.com/office/drawing/2014/main" id="{EC7C2ED1-4C90-C224-7461-242F6CBA9094}"/>
              </a:ext>
            </a:extLst>
          </p:cNvPr>
          <p:cNvSpPr/>
          <p:nvPr/>
        </p:nvSpPr>
        <p:spPr>
          <a:xfrm>
            <a:off x="2103950" y="2482253"/>
            <a:ext cx="3074621" cy="2847963"/>
          </a:xfrm>
          <a:prstGeom prst="rect">
            <a:avLst/>
          </a:prstGeom>
          <a:noFill/>
          <a:ln w="3810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テキスト ボックス 114">
            <a:extLst>
              <a:ext uri="{FF2B5EF4-FFF2-40B4-BE49-F238E27FC236}">
                <a16:creationId xmlns:a16="http://schemas.microsoft.com/office/drawing/2014/main" id="{81FCD5F3-3ED7-7ED3-E77B-AD0221936F28}"/>
              </a:ext>
            </a:extLst>
          </p:cNvPr>
          <p:cNvSpPr txBox="1"/>
          <p:nvPr/>
        </p:nvSpPr>
        <p:spPr>
          <a:xfrm>
            <a:off x="3362368" y="3148599"/>
            <a:ext cx="627394" cy="338554"/>
          </a:xfrm>
          <a:prstGeom prst="rect">
            <a:avLst/>
          </a:prstGeom>
          <a:noFill/>
        </p:spPr>
        <p:txBody>
          <a:bodyPr wrap="square" rtlCol="0">
            <a:spAutoFit/>
          </a:bodyPr>
          <a:lstStyle/>
          <a:p>
            <a:pPr algn="ctr"/>
            <a:r>
              <a:rPr kumimoji="1" lang="ja-JP" altLang="en-US" sz="1600">
                <a:solidFill>
                  <a:schemeClr val="bg1">
                    <a:lumMod val="85000"/>
                  </a:schemeClr>
                </a:solidFill>
                <a:latin typeface="+mn-ea"/>
                <a:ea typeface="+mn-ea"/>
              </a:rPr>
              <a:t>策定</a:t>
            </a:r>
            <a:endParaRPr lang="en-US" altLang="ja-JP" sz="1600">
              <a:solidFill>
                <a:schemeClr val="bg1">
                  <a:lumMod val="85000"/>
                </a:schemeClr>
              </a:solidFill>
              <a:latin typeface="+mn-ea"/>
              <a:ea typeface="+mn-ea"/>
            </a:endParaRPr>
          </a:p>
        </p:txBody>
      </p:sp>
      <p:sp>
        <p:nvSpPr>
          <p:cNvPr id="116" name="テキスト ボックス 115">
            <a:extLst>
              <a:ext uri="{FF2B5EF4-FFF2-40B4-BE49-F238E27FC236}">
                <a16:creationId xmlns:a16="http://schemas.microsoft.com/office/drawing/2014/main" id="{11BE9E1A-CEAE-614A-5E22-125E91A81779}"/>
              </a:ext>
            </a:extLst>
          </p:cNvPr>
          <p:cNvSpPr txBox="1"/>
          <p:nvPr/>
        </p:nvSpPr>
        <p:spPr>
          <a:xfrm>
            <a:off x="1458410" y="1817225"/>
            <a:ext cx="184731" cy="461665"/>
          </a:xfrm>
          <a:prstGeom prst="rect">
            <a:avLst/>
          </a:prstGeom>
          <a:noFill/>
        </p:spPr>
        <p:txBody>
          <a:bodyPr wrap="none" rtlCol="0">
            <a:spAutoFit/>
          </a:bodyPr>
          <a:lstStyle/>
          <a:p>
            <a:endParaRPr kumimoji="1" lang="ja-JP" altLang="en-US"/>
          </a:p>
        </p:txBody>
      </p:sp>
    </p:spTree>
    <p:extLst>
      <p:ext uri="{BB962C8B-B14F-4D97-AF65-F5344CB8AC3E}">
        <p14:creationId xmlns:p14="http://schemas.microsoft.com/office/powerpoint/2010/main" val="2858958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0370D0-E9BB-66EF-A735-5C992453E36E}"/>
              </a:ext>
            </a:extLst>
          </p:cNvPr>
          <p:cNvSpPr>
            <a:spLocks noGrp="1"/>
          </p:cNvSpPr>
          <p:nvPr>
            <p:ph type="title"/>
          </p:nvPr>
        </p:nvSpPr>
        <p:spPr/>
        <p:txBody>
          <a:bodyPr/>
          <a:lstStyle/>
          <a:p>
            <a:r>
              <a:rPr kumimoji="1" lang="en-US" altLang="ja-JP"/>
              <a:t>RQ3</a:t>
            </a:r>
            <a:r>
              <a:rPr kumimoji="1" lang="ja-JP" altLang="en-US"/>
              <a:t>｜タグの付与方法</a:t>
            </a:r>
          </a:p>
        </p:txBody>
      </p:sp>
      <p:sp>
        <p:nvSpPr>
          <p:cNvPr id="3" name="コンテンツ プレースホルダー 2">
            <a:extLst>
              <a:ext uri="{FF2B5EF4-FFF2-40B4-BE49-F238E27FC236}">
                <a16:creationId xmlns:a16="http://schemas.microsoft.com/office/drawing/2014/main" id="{B518479C-FF28-1D42-5957-7FB757B7D54B}"/>
              </a:ext>
            </a:extLst>
          </p:cNvPr>
          <p:cNvSpPr>
            <a:spLocks noGrp="1"/>
          </p:cNvSpPr>
          <p:nvPr>
            <p:ph idx="1"/>
          </p:nvPr>
        </p:nvSpPr>
        <p:spPr/>
        <p:txBody>
          <a:bodyPr/>
          <a:lstStyle/>
          <a:p>
            <a:pPr marL="0" indent="0">
              <a:buNone/>
            </a:pPr>
            <a:r>
              <a:rPr kumimoji="1" lang="ja-JP" altLang="en-US" dirty="0"/>
              <a:t>カテゴリ</a:t>
            </a:r>
            <a:r>
              <a:rPr kumimoji="1" lang="en-US" altLang="ja-JP" dirty="0"/>
              <a:t>1</a:t>
            </a:r>
            <a:r>
              <a:rPr kumimoji="1" lang="ja-JP" altLang="en-US" dirty="0"/>
              <a:t>のタグ</a:t>
            </a:r>
            <a:endParaRPr kumimoji="1" lang="en-US" altLang="ja-JP" dirty="0"/>
          </a:p>
          <a:p>
            <a:pPr lvl="1"/>
            <a:r>
              <a:rPr kumimoji="1" lang="ja-JP" altLang="en-US" b="1" dirty="0"/>
              <a:t>問題文</a:t>
            </a:r>
            <a:r>
              <a:rPr kumimoji="1" lang="ja-JP" altLang="en-US" dirty="0"/>
              <a:t>と</a:t>
            </a:r>
            <a:r>
              <a:rPr kumimoji="1" lang="ja-JP" altLang="en-US" b="1" dirty="0"/>
              <a:t>解説文</a:t>
            </a:r>
            <a:r>
              <a:rPr kumimoji="1" lang="ja-JP" altLang="en-US" dirty="0"/>
              <a:t>を参照</a:t>
            </a:r>
            <a:endParaRPr kumimoji="1" lang="en-US" altLang="ja-JP" dirty="0"/>
          </a:p>
          <a:p>
            <a:pPr lvl="1"/>
            <a:endParaRPr lang="en-US" altLang="ja-JP" dirty="0"/>
          </a:p>
          <a:p>
            <a:pPr lvl="1"/>
            <a:endParaRPr kumimoji="1" lang="en-US" altLang="ja-JP" dirty="0"/>
          </a:p>
          <a:p>
            <a:pPr lvl="1"/>
            <a:endParaRPr lang="en-US" altLang="ja-JP" dirty="0"/>
          </a:p>
          <a:p>
            <a:pPr marL="0" indent="0">
              <a:buNone/>
            </a:pPr>
            <a:r>
              <a:rPr kumimoji="1" lang="ja-JP" altLang="en-US" dirty="0"/>
              <a:t>カテゴリ</a:t>
            </a:r>
            <a:r>
              <a:rPr kumimoji="1" lang="en-US" altLang="ja-JP" dirty="0"/>
              <a:t>2</a:t>
            </a:r>
            <a:r>
              <a:rPr kumimoji="1" lang="ja-JP" altLang="en-US" dirty="0"/>
              <a:t>のタグ</a:t>
            </a:r>
            <a:endParaRPr kumimoji="1" lang="en-US" altLang="ja-JP" dirty="0"/>
          </a:p>
          <a:p>
            <a:pPr lvl="1"/>
            <a:r>
              <a:rPr kumimoji="1" lang="ja-JP" altLang="en-US" b="1" dirty="0"/>
              <a:t>解答コード</a:t>
            </a:r>
            <a:r>
              <a:rPr kumimoji="1" lang="ja-JP" altLang="en-US" dirty="0"/>
              <a:t>（</a:t>
            </a:r>
            <a:r>
              <a:rPr kumimoji="1" lang="en-US" altLang="ja-JP" dirty="0"/>
              <a:t>C</a:t>
            </a:r>
            <a:r>
              <a:rPr kumimoji="1" lang="ja-JP" altLang="en-US" dirty="0"/>
              <a:t>言語）を参照</a:t>
            </a:r>
            <a:endParaRPr kumimoji="1" lang="en-US" altLang="ja-JP" dirty="0"/>
          </a:p>
        </p:txBody>
      </p:sp>
      <p:sp>
        <p:nvSpPr>
          <p:cNvPr id="4" name="日付プレースホルダー 3">
            <a:extLst>
              <a:ext uri="{FF2B5EF4-FFF2-40B4-BE49-F238E27FC236}">
                <a16:creationId xmlns:a16="http://schemas.microsoft.com/office/drawing/2014/main" id="{9E612BDF-806E-8455-83B2-08EE8A29C73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1D2CAB01-B6D3-F6A7-51E7-AA9E5CD2DCBF}"/>
              </a:ext>
            </a:extLst>
          </p:cNvPr>
          <p:cNvSpPr>
            <a:spLocks noGrp="1"/>
          </p:cNvSpPr>
          <p:nvPr>
            <p:ph type="sldNum" sz="quarter" idx="12"/>
          </p:nvPr>
        </p:nvSpPr>
        <p:spPr/>
        <p:txBody>
          <a:bodyPr/>
          <a:lstStyle/>
          <a:p>
            <a:pPr>
              <a:defRPr/>
            </a:pPr>
            <a:fld id="{B12562F3-4A2F-4E07-B7D3-3E764FB0DEC6}" type="slidenum">
              <a:rPr lang="en-US" altLang="ja-JP" smtClean="0"/>
              <a:pPr>
                <a:defRPr/>
              </a:pPr>
              <a:t>15</a:t>
            </a:fld>
            <a:endParaRPr lang="en-US" altLang="ja-JP"/>
          </a:p>
        </p:txBody>
      </p:sp>
      <p:sp>
        <p:nvSpPr>
          <p:cNvPr id="6" name="テキスト プレースホルダー 5">
            <a:extLst>
              <a:ext uri="{FF2B5EF4-FFF2-40B4-BE49-F238E27FC236}">
                <a16:creationId xmlns:a16="http://schemas.microsoft.com/office/drawing/2014/main" id="{D532EC78-AC3C-10C2-8B7D-A8643C507F64}"/>
              </a:ext>
            </a:extLst>
          </p:cNvPr>
          <p:cNvSpPr>
            <a:spLocks noGrp="1"/>
          </p:cNvSpPr>
          <p:nvPr>
            <p:ph type="body" sz="quarter" idx="13"/>
          </p:nvPr>
        </p:nvSpPr>
        <p:spPr/>
        <p:txBody>
          <a:bodyPr/>
          <a:lstStyle/>
          <a:p>
            <a:endParaRPr kumimoji="1" lang="ja-JP" altLang="en-US"/>
          </a:p>
        </p:txBody>
      </p:sp>
      <p:grpSp>
        <p:nvGrpSpPr>
          <p:cNvPr id="9" name="グループ化 8">
            <a:extLst>
              <a:ext uri="{FF2B5EF4-FFF2-40B4-BE49-F238E27FC236}">
                <a16:creationId xmlns:a16="http://schemas.microsoft.com/office/drawing/2014/main" id="{CF74C5D0-CAC3-F769-EEB0-5AB35E80052B}"/>
              </a:ext>
            </a:extLst>
          </p:cNvPr>
          <p:cNvGrpSpPr/>
          <p:nvPr/>
        </p:nvGrpSpPr>
        <p:grpSpPr>
          <a:xfrm>
            <a:off x="6483128" y="1666644"/>
            <a:ext cx="1863699" cy="2280600"/>
            <a:chOff x="5840002" y="3598006"/>
            <a:chExt cx="2316707" cy="2834944"/>
          </a:xfrm>
        </p:grpSpPr>
        <p:sp>
          <p:nvSpPr>
            <p:cNvPr id="7" name="正方形/長方形 6">
              <a:extLst>
                <a:ext uri="{FF2B5EF4-FFF2-40B4-BE49-F238E27FC236}">
                  <a16:creationId xmlns:a16="http://schemas.microsoft.com/office/drawing/2014/main" id="{F3F98DBC-AD48-CDD2-31E8-9F2DFBCF853B}"/>
                </a:ext>
              </a:extLst>
            </p:cNvPr>
            <p:cNvSpPr/>
            <p:nvPr/>
          </p:nvSpPr>
          <p:spPr>
            <a:xfrm>
              <a:off x="5840002" y="3598006"/>
              <a:ext cx="2316707" cy="2834944"/>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accent2"/>
                </a:solidFill>
              </a:endParaRPr>
            </a:p>
          </p:txBody>
        </p:sp>
        <p:sp>
          <p:nvSpPr>
            <p:cNvPr id="8" name="テキスト ボックス 7">
              <a:extLst>
                <a:ext uri="{FF2B5EF4-FFF2-40B4-BE49-F238E27FC236}">
                  <a16:creationId xmlns:a16="http://schemas.microsoft.com/office/drawing/2014/main" id="{AC1B1913-2656-282F-735B-C4D6163135EB}"/>
                </a:ext>
              </a:extLst>
            </p:cNvPr>
            <p:cNvSpPr txBox="1"/>
            <p:nvPr/>
          </p:nvSpPr>
          <p:spPr>
            <a:xfrm>
              <a:off x="6136581" y="3788392"/>
              <a:ext cx="1723549" cy="2563337"/>
            </a:xfrm>
            <a:prstGeom prst="rect">
              <a:avLst/>
            </a:prstGeom>
            <a:noFill/>
          </p:spPr>
          <p:txBody>
            <a:bodyPr wrap="square" rtlCol="0">
              <a:spAutoFit/>
            </a:bodyPr>
            <a:lstStyle/>
            <a:p>
              <a:r>
                <a:rPr kumimoji="1" lang="ja-JP" altLang="en-US" sz="1600">
                  <a:latin typeface="+mn-ea"/>
                  <a:ea typeface="+mn-ea"/>
                </a:rPr>
                <a:t>再帰</a:t>
              </a:r>
              <a:endParaRPr lang="en-US" altLang="ja-JP" sz="1600" dirty="0">
                <a:latin typeface="+mn-ea"/>
                <a:ea typeface="+mn-ea"/>
              </a:endParaRPr>
            </a:p>
            <a:p>
              <a:r>
                <a:rPr kumimoji="1" lang="ja-JP" altLang="en-US" sz="1600">
                  <a:latin typeface="+mn-ea"/>
                  <a:ea typeface="+mn-ea"/>
                </a:rPr>
                <a:t>動的計画法</a:t>
              </a:r>
              <a:endParaRPr lang="en-US" altLang="ja-JP" sz="1600" dirty="0">
                <a:latin typeface="+mn-ea"/>
                <a:ea typeface="+mn-ea"/>
              </a:endParaRPr>
            </a:p>
            <a:p>
              <a:r>
                <a:rPr kumimoji="1" lang="ja-JP" altLang="en-US" sz="1600">
                  <a:latin typeface="+mn-ea"/>
                  <a:ea typeface="+mn-ea"/>
                </a:rPr>
                <a:t>分割統治法</a:t>
              </a:r>
            </a:p>
            <a:p>
              <a:pPr marL="0" indent="0">
                <a:buNone/>
              </a:pPr>
              <a:r>
                <a:rPr kumimoji="1" lang="ja-JP" altLang="en-US" sz="1600">
                  <a:latin typeface="+mn-ea"/>
                  <a:ea typeface="+mn-ea"/>
                </a:rPr>
                <a:t>探索</a:t>
              </a:r>
              <a:endParaRPr kumimoji="1" lang="en-US" altLang="ja-JP" sz="1600" dirty="0">
                <a:latin typeface="+mn-ea"/>
                <a:ea typeface="+mn-ea"/>
              </a:endParaRPr>
            </a:p>
            <a:p>
              <a:pPr marL="0" indent="0">
                <a:buNone/>
              </a:pPr>
              <a:r>
                <a:rPr lang="ja-JP" altLang="en-US" sz="1600">
                  <a:latin typeface="+mn-ea"/>
                  <a:ea typeface="+mn-ea"/>
                </a:rPr>
                <a:t>データ構造</a:t>
              </a:r>
              <a:endParaRPr kumimoji="1" lang="ja-JP" altLang="en-US" sz="1600">
                <a:latin typeface="+mn-ea"/>
                <a:ea typeface="+mn-ea"/>
              </a:endParaRPr>
            </a:p>
            <a:p>
              <a:pPr marL="0" indent="0">
                <a:buNone/>
              </a:pPr>
              <a:r>
                <a:rPr kumimoji="1" lang="ja-JP" altLang="en-US" sz="1600">
                  <a:latin typeface="+mn-ea"/>
                  <a:ea typeface="+mn-ea"/>
                </a:rPr>
                <a:t>ソート</a:t>
              </a:r>
            </a:p>
            <a:p>
              <a:pPr marL="0" indent="0">
                <a:buNone/>
              </a:pPr>
              <a:r>
                <a:rPr kumimoji="1" lang="ja-JP" altLang="en-US" sz="1600">
                  <a:latin typeface="+mn-ea"/>
                  <a:ea typeface="+mn-ea"/>
                </a:rPr>
                <a:t>グラフ</a:t>
              </a:r>
            </a:p>
            <a:p>
              <a:pPr marL="0" indent="0">
                <a:buNone/>
              </a:pPr>
              <a:r>
                <a:rPr kumimoji="1" lang="ja-JP" altLang="en-US" sz="1600">
                  <a:latin typeface="+mn-ea"/>
                  <a:ea typeface="+mn-ea"/>
                </a:rPr>
                <a:t>文字列照合</a:t>
              </a:r>
            </a:p>
          </p:txBody>
        </p:sp>
      </p:grpSp>
      <p:grpSp>
        <p:nvGrpSpPr>
          <p:cNvPr id="15" name="グループ化 14">
            <a:extLst>
              <a:ext uri="{FF2B5EF4-FFF2-40B4-BE49-F238E27FC236}">
                <a16:creationId xmlns:a16="http://schemas.microsoft.com/office/drawing/2014/main" id="{3331A258-A637-F7A8-80B0-4D979EAD350F}"/>
              </a:ext>
            </a:extLst>
          </p:cNvPr>
          <p:cNvGrpSpPr/>
          <p:nvPr/>
        </p:nvGrpSpPr>
        <p:grpSpPr>
          <a:xfrm>
            <a:off x="3256104" y="2550206"/>
            <a:ext cx="2709792" cy="1373296"/>
            <a:chOff x="6765908" y="2643769"/>
            <a:chExt cx="2709792" cy="1373296"/>
          </a:xfrm>
        </p:grpSpPr>
        <p:sp>
          <p:nvSpPr>
            <p:cNvPr id="17" name="吹き出し: 四角形 20">
              <a:extLst>
                <a:ext uri="{FF2B5EF4-FFF2-40B4-BE49-F238E27FC236}">
                  <a16:creationId xmlns:a16="http://schemas.microsoft.com/office/drawing/2014/main" id="{81560D84-2534-F342-B107-05EBA775132A}"/>
                </a:ext>
              </a:extLst>
            </p:cNvPr>
            <p:cNvSpPr/>
            <p:nvPr/>
          </p:nvSpPr>
          <p:spPr>
            <a:xfrm>
              <a:off x="6765908" y="2643769"/>
              <a:ext cx="2709792" cy="1373296"/>
            </a:xfrm>
            <a:prstGeom prst="wedgeRectCallout">
              <a:avLst>
                <a:gd name="adj1" fmla="val -67580"/>
                <a:gd name="adj2" fmla="val -17294"/>
              </a:avLst>
            </a:prstGeom>
            <a:solidFill>
              <a:schemeClr val="bg1">
                <a:lumMod val="9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4" name="図 23">
              <a:extLst>
                <a:ext uri="{FF2B5EF4-FFF2-40B4-BE49-F238E27FC236}">
                  <a16:creationId xmlns:a16="http://schemas.microsoft.com/office/drawing/2014/main" id="{2F5E03EC-EBBD-7D3B-6121-B4EA1CAF1A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7173" y="3116955"/>
              <a:ext cx="460638" cy="460638"/>
            </a:xfrm>
            <a:prstGeom prst="rect">
              <a:avLst/>
            </a:prstGeom>
          </p:spPr>
        </p:pic>
        <p:sp>
          <p:nvSpPr>
            <p:cNvPr id="25" name="テキスト ボックス 24">
              <a:extLst>
                <a:ext uri="{FF2B5EF4-FFF2-40B4-BE49-F238E27FC236}">
                  <a16:creationId xmlns:a16="http://schemas.microsoft.com/office/drawing/2014/main" id="{695ECBEB-26D1-B576-700E-CAAA53FF00C2}"/>
                </a:ext>
              </a:extLst>
            </p:cNvPr>
            <p:cNvSpPr txBox="1"/>
            <p:nvPr/>
          </p:nvSpPr>
          <p:spPr>
            <a:xfrm>
              <a:off x="7196469" y="3612578"/>
              <a:ext cx="1142046" cy="338554"/>
            </a:xfrm>
            <a:prstGeom prst="rect">
              <a:avLst/>
            </a:prstGeom>
            <a:noFill/>
          </p:spPr>
          <p:txBody>
            <a:bodyPr wrap="square" rtlCol="0">
              <a:spAutoFit/>
            </a:bodyPr>
            <a:lstStyle/>
            <a:p>
              <a:pPr algn="ctr"/>
              <a:r>
                <a:rPr lang="ja-JP" altLang="en-US" sz="1600">
                  <a:latin typeface="+mn-ea"/>
                  <a:ea typeface="+mn-ea"/>
                </a:rPr>
                <a:t>問題文</a:t>
              </a:r>
              <a:endParaRPr kumimoji="1" lang="ja-JP" altLang="en-US" sz="1600">
                <a:latin typeface="+mn-ea"/>
                <a:ea typeface="+mn-ea"/>
              </a:endParaRPr>
            </a:p>
          </p:txBody>
        </p:sp>
        <p:pic>
          <p:nvPicPr>
            <p:cNvPr id="27" name="図 26">
              <a:extLst>
                <a:ext uri="{FF2B5EF4-FFF2-40B4-BE49-F238E27FC236}">
                  <a16:creationId xmlns:a16="http://schemas.microsoft.com/office/drawing/2014/main" id="{ABD29760-EA9E-D66E-7996-DDEFD8F8F9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0433" y="3115967"/>
              <a:ext cx="460638" cy="460638"/>
            </a:xfrm>
            <a:prstGeom prst="rect">
              <a:avLst/>
            </a:prstGeom>
          </p:spPr>
        </p:pic>
        <p:sp>
          <p:nvSpPr>
            <p:cNvPr id="28" name="テキスト ボックス 27">
              <a:extLst>
                <a:ext uri="{FF2B5EF4-FFF2-40B4-BE49-F238E27FC236}">
                  <a16:creationId xmlns:a16="http://schemas.microsoft.com/office/drawing/2014/main" id="{9FFC6CC3-9283-B450-DAC4-A3EE951520B9}"/>
                </a:ext>
              </a:extLst>
            </p:cNvPr>
            <p:cNvSpPr txBox="1"/>
            <p:nvPr/>
          </p:nvSpPr>
          <p:spPr>
            <a:xfrm>
              <a:off x="7889729" y="3611590"/>
              <a:ext cx="1142046" cy="338554"/>
            </a:xfrm>
            <a:prstGeom prst="rect">
              <a:avLst/>
            </a:prstGeom>
            <a:noFill/>
          </p:spPr>
          <p:txBody>
            <a:bodyPr wrap="square" rtlCol="0">
              <a:spAutoFit/>
            </a:bodyPr>
            <a:lstStyle/>
            <a:p>
              <a:pPr algn="ctr"/>
              <a:r>
                <a:rPr lang="ja-JP" altLang="en-US" sz="1600">
                  <a:latin typeface="+mn-ea"/>
                  <a:ea typeface="+mn-ea"/>
                </a:rPr>
                <a:t>解説文</a:t>
              </a:r>
              <a:endParaRPr kumimoji="1" lang="ja-JP" altLang="en-US" sz="1600">
                <a:latin typeface="+mn-ea"/>
                <a:ea typeface="+mn-ea"/>
              </a:endParaRPr>
            </a:p>
          </p:txBody>
        </p:sp>
        <p:sp>
          <p:nvSpPr>
            <p:cNvPr id="29" name="テキスト ボックス 28">
              <a:extLst>
                <a:ext uri="{FF2B5EF4-FFF2-40B4-BE49-F238E27FC236}">
                  <a16:creationId xmlns:a16="http://schemas.microsoft.com/office/drawing/2014/main" id="{923166F4-387A-2F22-8613-15511D9EEC0B}"/>
                </a:ext>
              </a:extLst>
            </p:cNvPr>
            <p:cNvSpPr txBox="1"/>
            <p:nvPr/>
          </p:nvSpPr>
          <p:spPr>
            <a:xfrm>
              <a:off x="6928364" y="2766382"/>
              <a:ext cx="2384880" cy="338554"/>
            </a:xfrm>
            <a:prstGeom prst="rect">
              <a:avLst/>
            </a:prstGeom>
            <a:noFill/>
          </p:spPr>
          <p:txBody>
            <a:bodyPr wrap="square" rtlCol="0">
              <a:spAutoFit/>
            </a:bodyPr>
            <a:lstStyle/>
            <a:p>
              <a:r>
                <a:rPr lang="ja-JP" altLang="en-US" sz="1600">
                  <a:latin typeface="+mn-ea"/>
                  <a:ea typeface="+mn-ea"/>
                </a:rPr>
                <a:t>タグ</a:t>
              </a:r>
              <a:r>
                <a:rPr lang="en-US" altLang="ja-JP" sz="1600" dirty="0">
                  <a:latin typeface="+mn-ea"/>
                  <a:ea typeface="+mn-ea"/>
                </a:rPr>
                <a:t>X</a:t>
              </a:r>
              <a:r>
                <a:rPr lang="ja-JP" altLang="en-US" sz="1600">
                  <a:latin typeface="+mn-ea"/>
                  <a:ea typeface="+mn-ea"/>
                </a:rPr>
                <a:t>に関する記述あり</a:t>
              </a:r>
              <a:endParaRPr kumimoji="1" lang="ja-JP" altLang="en-US" sz="1600">
                <a:latin typeface="+mn-ea"/>
                <a:ea typeface="+mn-ea"/>
              </a:endParaRPr>
            </a:p>
          </p:txBody>
        </p:sp>
        <p:pic>
          <p:nvPicPr>
            <p:cNvPr id="30" name="図 29" descr="アイコン&#10;&#10;自動的に生成された説明">
              <a:extLst>
                <a:ext uri="{FF2B5EF4-FFF2-40B4-BE49-F238E27FC236}">
                  <a16:creationId xmlns:a16="http://schemas.microsoft.com/office/drawing/2014/main" id="{C09A1630-F7CA-6594-3254-EBCE7F340E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47500" y="3294378"/>
              <a:ext cx="215009" cy="215009"/>
            </a:xfrm>
            <a:prstGeom prst="rect">
              <a:avLst/>
            </a:prstGeom>
          </p:spPr>
        </p:pic>
      </p:grpSp>
      <p:grpSp>
        <p:nvGrpSpPr>
          <p:cNvPr id="66" name="グループ化 65">
            <a:extLst>
              <a:ext uri="{FF2B5EF4-FFF2-40B4-BE49-F238E27FC236}">
                <a16:creationId xmlns:a16="http://schemas.microsoft.com/office/drawing/2014/main" id="{376666B5-C019-2C95-3887-8D079993C4AF}"/>
              </a:ext>
            </a:extLst>
          </p:cNvPr>
          <p:cNvGrpSpPr/>
          <p:nvPr/>
        </p:nvGrpSpPr>
        <p:grpSpPr>
          <a:xfrm>
            <a:off x="3300756" y="5001226"/>
            <a:ext cx="2709792" cy="1465397"/>
            <a:chOff x="3300756" y="4839177"/>
            <a:chExt cx="2709792" cy="1465397"/>
          </a:xfrm>
        </p:grpSpPr>
        <p:sp>
          <p:nvSpPr>
            <p:cNvPr id="31" name="吹き出し: 四角形 20">
              <a:extLst>
                <a:ext uri="{FF2B5EF4-FFF2-40B4-BE49-F238E27FC236}">
                  <a16:creationId xmlns:a16="http://schemas.microsoft.com/office/drawing/2014/main" id="{CFF37443-91DA-013C-AF33-2E34EDEE0FDD}"/>
                </a:ext>
              </a:extLst>
            </p:cNvPr>
            <p:cNvSpPr/>
            <p:nvPr/>
          </p:nvSpPr>
          <p:spPr>
            <a:xfrm>
              <a:off x="3300756" y="4839177"/>
              <a:ext cx="2709792" cy="1465397"/>
            </a:xfrm>
            <a:prstGeom prst="wedgeRectCallout">
              <a:avLst>
                <a:gd name="adj1" fmla="val -67181"/>
                <a:gd name="adj2" fmla="val -18718"/>
              </a:avLst>
            </a:prstGeom>
            <a:solidFill>
              <a:schemeClr val="bg1">
                <a:lumMod val="9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2" name="グループ化 31">
              <a:extLst>
                <a:ext uri="{FF2B5EF4-FFF2-40B4-BE49-F238E27FC236}">
                  <a16:creationId xmlns:a16="http://schemas.microsoft.com/office/drawing/2014/main" id="{DFDE300C-564B-FB81-9C5C-6760F16390D9}"/>
                </a:ext>
              </a:extLst>
            </p:cNvPr>
            <p:cNvGrpSpPr/>
            <p:nvPr/>
          </p:nvGrpSpPr>
          <p:grpSpPr>
            <a:xfrm>
              <a:off x="3613350" y="5363111"/>
              <a:ext cx="444169" cy="444169"/>
              <a:chOff x="1009687" y="4120688"/>
              <a:chExt cx="594397" cy="594397"/>
            </a:xfrm>
          </p:grpSpPr>
          <p:pic>
            <p:nvPicPr>
              <p:cNvPr id="33" name="図 32">
                <a:extLst>
                  <a:ext uri="{FF2B5EF4-FFF2-40B4-BE49-F238E27FC236}">
                    <a16:creationId xmlns:a16="http://schemas.microsoft.com/office/drawing/2014/main" id="{6CC23C32-A144-58B6-476E-19D74FC60D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687" y="4120688"/>
                <a:ext cx="594397" cy="594397"/>
              </a:xfrm>
              <a:prstGeom prst="rect">
                <a:avLst/>
              </a:prstGeom>
            </p:spPr>
          </p:pic>
          <p:pic>
            <p:nvPicPr>
              <p:cNvPr id="34" name="図 33">
                <a:extLst>
                  <a:ext uri="{FF2B5EF4-FFF2-40B4-BE49-F238E27FC236}">
                    <a16:creationId xmlns:a16="http://schemas.microsoft.com/office/drawing/2014/main" id="{CE618BAE-B4AD-E591-EFF0-7F8F26F65B4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8815" y="4296682"/>
                <a:ext cx="342100" cy="342100"/>
              </a:xfrm>
              <a:prstGeom prst="rect">
                <a:avLst/>
              </a:prstGeom>
            </p:spPr>
          </p:pic>
        </p:grpSp>
        <p:grpSp>
          <p:nvGrpSpPr>
            <p:cNvPr id="35" name="グループ化 34">
              <a:extLst>
                <a:ext uri="{FF2B5EF4-FFF2-40B4-BE49-F238E27FC236}">
                  <a16:creationId xmlns:a16="http://schemas.microsoft.com/office/drawing/2014/main" id="{3456FA5B-FD6B-D42F-91E6-024FF5B8B0E2}"/>
                </a:ext>
              </a:extLst>
            </p:cNvPr>
            <p:cNvGrpSpPr/>
            <p:nvPr/>
          </p:nvGrpSpPr>
          <p:grpSpPr>
            <a:xfrm>
              <a:off x="4099638" y="5363111"/>
              <a:ext cx="444169" cy="444169"/>
              <a:chOff x="1009687" y="4120688"/>
              <a:chExt cx="594397" cy="594397"/>
            </a:xfrm>
          </p:grpSpPr>
          <p:pic>
            <p:nvPicPr>
              <p:cNvPr id="36" name="図 35">
                <a:extLst>
                  <a:ext uri="{FF2B5EF4-FFF2-40B4-BE49-F238E27FC236}">
                    <a16:creationId xmlns:a16="http://schemas.microsoft.com/office/drawing/2014/main" id="{EF2272BE-09BA-9859-EF0F-F592FFF02A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687" y="4120688"/>
                <a:ext cx="594397" cy="594397"/>
              </a:xfrm>
              <a:prstGeom prst="rect">
                <a:avLst/>
              </a:prstGeom>
            </p:spPr>
          </p:pic>
          <p:pic>
            <p:nvPicPr>
              <p:cNvPr id="37" name="図 36">
                <a:extLst>
                  <a:ext uri="{FF2B5EF4-FFF2-40B4-BE49-F238E27FC236}">
                    <a16:creationId xmlns:a16="http://schemas.microsoft.com/office/drawing/2014/main" id="{3696D045-D4AC-9974-120B-1448A5A41A1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8815" y="4296682"/>
                <a:ext cx="342100" cy="342100"/>
              </a:xfrm>
              <a:prstGeom prst="rect">
                <a:avLst/>
              </a:prstGeom>
            </p:spPr>
          </p:pic>
        </p:grpSp>
        <p:sp>
          <p:nvSpPr>
            <p:cNvPr id="38" name="テキスト ボックス 37">
              <a:extLst>
                <a:ext uri="{FF2B5EF4-FFF2-40B4-BE49-F238E27FC236}">
                  <a16:creationId xmlns:a16="http://schemas.microsoft.com/office/drawing/2014/main" id="{B71A6F80-8AAD-27C0-F9C2-29F9A88F78B6}"/>
                </a:ext>
              </a:extLst>
            </p:cNvPr>
            <p:cNvSpPr txBox="1"/>
            <p:nvPr/>
          </p:nvSpPr>
          <p:spPr>
            <a:xfrm>
              <a:off x="4490394" y="5436182"/>
              <a:ext cx="66552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sp>
          <p:nvSpPr>
            <p:cNvPr id="43" name="テキスト ボックス 42">
              <a:extLst>
                <a:ext uri="{FF2B5EF4-FFF2-40B4-BE49-F238E27FC236}">
                  <a16:creationId xmlns:a16="http://schemas.microsoft.com/office/drawing/2014/main" id="{C9B316DE-A5CC-F038-B15C-A7F6EDDC189B}"/>
                </a:ext>
              </a:extLst>
            </p:cNvPr>
            <p:cNvSpPr txBox="1"/>
            <p:nvPr/>
          </p:nvSpPr>
          <p:spPr>
            <a:xfrm>
              <a:off x="3517099" y="4936808"/>
              <a:ext cx="2407060" cy="338554"/>
            </a:xfrm>
            <a:prstGeom prst="rect">
              <a:avLst/>
            </a:prstGeom>
            <a:noFill/>
          </p:spPr>
          <p:txBody>
            <a:bodyPr wrap="square" rtlCol="0">
              <a:spAutoFit/>
            </a:bodyPr>
            <a:lstStyle/>
            <a:p>
              <a:r>
                <a:rPr kumimoji="1" lang="ja-JP" altLang="en-US" sz="1600">
                  <a:latin typeface="+mn-ea"/>
                  <a:ea typeface="+mn-ea"/>
                </a:rPr>
                <a:t>過半数がタグ</a:t>
              </a:r>
              <a:r>
                <a:rPr kumimoji="1" lang="en-US" altLang="ja-JP" sz="1600">
                  <a:latin typeface="+mn-ea"/>
                  <a:ea typeface="+mn-ea"/>
                </a:rPr>
                <a:t>Y</a:t>
              </a:r>
              <a:r>
                <a:rPr kumimoji="1" lang="ja-JP" altLang="en-US" sz="1600">
                  <a:latin typeface="+mn-ea"/>
                  <a:ea typeface="+mn-ea"/>
                </a:rPr>
                <a:t>にマッチ</a:t>
              </a:r>
            </a:p>
          </p:txBody>
        </p:sp>
        <p:grpSp>
          <p:nvGrpSpPr>
            <p:cNvPr id="44" name="グループ化 43">
              <a:extLst>
                <a:ext uri="{FF2B5EF4-FFF2-40B4-BE49-F238E27FC236}">
                  <a16:creationId xmlns:a16="http://schemas.microsoft.com/office/drawing/2014/main" id="{01BB9A47-0E7C-B85A-CC32-7C7D804D03C1}"/>
                </a:ext>
              </a:extLst>
            </p:cNvPr>
            <p:cNvGrpSpPr/>
            <p:nvPr/>
          </p:nvGrpSpPr>
          <p:grpSpPr>
            <a:xfrm>
              <a:off x="5068721" y="5363111"/>
              <a:ext cx="444169" cy="444169"/>
              <a:chOff x="1009687" y="4120688"/>
              <a:chExt cx="594397" cy="594397"/>
            </a:xfrm>
          </p:grpSpPr>
          <p:pic>
            <p:nvPicPr>
              <p:cNvPr id="45" name="図 44">
                <a:extLst>
                  <a:ext uri="{FF2B5EF4-FFF2-40B4-BE49-F238E27FC236}">
                    <a16:creationId xmlns:a16="http://schemas.microsoft.com/office/drawing/2014/main" id="{31D8BF87-5C6D-EF91-4B43-0D4317645B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687" y="4120688"/>
                <a:ext cx="594397" cy="594397"/>
              </a:xfrm>
              <a:prstGeom prst="rect">
                <a:avLst/>
              </a:prstGeom>
            </p:spPr>
          </p:pic>
          <p:pic>
            <p:nvPicPr>
              <p:cNvPr id="46" name="図 45">
                <a:extLst>
                  <a:ext uri="{FF2B5EF4-FFF2-40B4-BE49-F238E27FC236}">
                    <a16:creationId xmlns:a16="http://schemas.microsoft.com/office/drawing/2014/main" id="{808B8047-858B-53CD-FF79-010B43BF5CF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8815" y="4296682"/>
                <a:ext cx="342100" cy="342100"/>
              </a:xfrm>
              <a:prstGeom prst="rect">
                <a:avLst/>
              </a:prstGeom>
            </p:spPr>
          </p:pic>
        </p:grpSp>
        <p:pic>
          <p:nvPicPr>
            <p:cNvPr id="47" name="図 46" descr="アイコン&#10;&#10;自動的に生成された説明">
              <a:extLst>
                <a:ext uri="{FF2B5EF4-FFF2-40B4-BE49-F238E27FC236}">
                  <a16:creationId xmlns:a16="http://schemas.microsoft.com/office/drawing/2014/main" id="{5E7C44A8-6BC3-A352-4E00-D080650A68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63902" y="5252397"/>
              <a:ext cx="186701" cy="186701"/>
            </a:xfrm>
            <a:prstGeom prst="rect">
              <a:avLst/>
            </a:prstGeom>
          </p:spPr>
        </p:pic>
        <p:pic>
          <p:nvPicPr>
            <p:cNvPr id="48" name="図 47" descr="アイコン&#10;&#10;自動的に生成された説明">
              <a:extLst>
                <a:ext uri="{FF2B5EF4-FFF2-40B4-BE49-F238E27FC236}">
                  <a16:creationId xmlns:a16="http://schemas.microsoft.com/office/drawing/2014/main" id="{E47C8C15-743F-7810-5A72-1942B64B1B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25404" y="5252397"/>
              <a:ext cx="186701" cy="186701"/>
            </a:xfrm>
            <a:prstGeom prst="rect">
              <a:avLst/>
            </a:prstGeom>
          </p:spPr>
        </p:pic>
        <p:sp>
          <p:nvSpPr>
            <p:cNvPr id="49" name="テキスト ボックス 48">
              <a:extLst>
                <a:ext uri="{FF2B5EF4-FFF2-40B4-BE49-F238E27FC236}">
                  <a16:creationId xmlns:a16="http://schemas.microsoft.com/office/drawing/2014/main" id="{48161A03-98F7-486A-1D46-D1C39A085A02}"/>
                </a:ext>
              </a:extLst>
            </p:cNvPr>
            <p:cNvSpPr txBox="1"/>
            <p:nvPr/>
          </p:nvSpPr>
          <p:spPr>
            <a:xfrm>
              <a:off x="3929216" y="5910767"/>
              <a:ext cx="1466958" cy="338554"/>
            </a:xfrm>
            <a:prstGeom prst="rect">
              <a:avLst/>
            </a:prstGeom>
            <a:noFill/>
          </p:spPr>
          <p:txBody>
            <a:bodyPr wrap="square" rtlCol="0">
              <a:spAutoFit/>
            </a:bodyPr>
            <a:lstStyle/>
            <a:p>
              <a:pPr algn="ctr"/>
              <a:r>
                <a:rPr kumimoji="1" lang="ja-JP" altLang="en-US" sz="1600">
                  <a:latin typeface="+mn-ea"/>
                  <a:ea typeface="+mn-ea"/>
                </a:rPr>
                <a:t>解答コード群</a:t>
              </a:r>
            </a:p>
          </p:txBody>
        </p:sp>
      </p:grpSp>
      <p:grpSp>
        <p:nvGrpSpPr>
          <p:cNvPr id="64" name="グループ化 63">
            <a:extLst>
              <a:ext uri="{FF2B5EF4-FFF2-40B4-BE49-F238E27FC236}">
                <a16:creationId xmlns:a16="http://schemas.microsoft.com/office/drawing/2014/main" id="{931E241C-38B7-BBEE-0528-38AF2E882AE5}"/>
              </a:ext>
            </a:extLst>
          </p:cNvPr>
          <p:cNvGrpSpPr/>
          <p:nvPr/>
        </p:nvGrpSpPr>
        <p:grpSpPr>
          <a:xfrm>
            <a:off x="793213" y="2631236"/>
            <a:ext cx="1926629" cy="969869"/>
            <a:chOff x="793213" y="2631236"/>
            <a:chExt cx="1926629" cy="969869"/>
          </a:xfrm>
        </p:grpSpPr>
        <p:pic>
          <p:nvPicPr>
            <p:cNvPr id="10" name="図 9" descr="アイコン&#10;&#10;自動的に生成された説明">
              <a:extLst>
                <a:ext uri="{FF2B5EF4-FFF2-40B4-BE49-F238E27FC236}">
                  <a16:creationId xmlns:a16="http://schemas.microsoft.com/office/drawing/2014/main" id="{970C9EE8-B39A-34DF-E683-2FF3278EE64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59530" y="2741027"/>
              <a:ext cx="477928" cy="478662"/>
            </a:xfrm>
            <a:prstGeom prst="rect">
              <a:avLst/>
            </a:prstGeom>
          </p:spPr>
        </p:pic>
        <p:pic>
          <p:nvPicPr>
            <p:cNvPr id="11" name="図 10" descr="黒い背景に白い文字がある&#10;&#10;中程度の精度で自動的に生成された説明">
              <a:extLst>
                <a:ext uri="{FF2B5EF4-FFF2-40B4-BE49-F238E27FC236}">
                  <a16:creationId xmlns:a16="http://schemas.microsoft.com/office/drawing/2014/main" id="{FF86813B-F6FF-77E0-3BE0-778C8747940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40331" y="2703551"/>
              <a:ext cx="456303" cy="456303"/>
            </a:xfrm>
            <a:prstGeom prst="rect">
              <a:avLst/>
            </a:prstGeom>
          </p:spPr>
        </p:pic>
        <p:sp>
          <p:nvSpPr>
            <p:cNvPr id="12" name="矢印: 下 11">
              <a:extLst>
                <a:ext uri="{FF2B5EF4-FFF2-40B4-BE49-F238E27FC236}">
                  <a16:creationId xmlns:a16="http://schemas.microsoft.com/office/drawing/2014/main" id="{994713D8-8750-0DA3-8E2D-ED40E249C6F0}"/>
                </a:ext>
              </a:extLst>
            </p:cNvPr>
            <p:cNvSpPr/>
            <p:nvPr/>
          </p:nvSpPr>
          <p:spPr>
            <a:xfrm rot="16200000">
              <a:off x="1717130" y="2739610"/>
              <a:ext cx="173331" cy="504000"/>
            </a:xfrm>
            <a:prstGeom prst="downArrow">
              <a:avLst>
                <a:gd name="adj1" fmla="val 33036"/>
                <a:gd name="adj2" fmla="val 7582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612D513D-91CC-1768-A725-C7E818E4010A}"/>
                </a:ext>
              </a:extLst>
            </p:cNvPr>
            <p:cNvSpPr txBox="1"/>
            <p:nvPr/>
          </p:nvSpPr>
          <p:spPr>
            <a:xfrm>
              <a:off x="793213" y="3262551"/>
              <a:ext cx="809987" cy="338554"/>
            </a:xfrm>
            <a:prstGeom prst="rect">
              <a:avLst/>
            </a:prstGeom>
            <a:noFill/>
          </p:spPr>
          <p:txBody>
            <a:bodyPr wrap="square" rtlCol="0">
              <a:spAutoFit/>
            </a:bodyPr>
            <a:lstStyle/>
            <a:p>
              <a:pPr algn="ctr"/>
              <a:r>
                <a:rPr kumimoji="1" lang="ja-JP" altLang="en-US" sz="1600">
                  <a:latin typeface="+mn-ea"/>
                  <a:ea typeface="+mn-ea"/>
                </a:rPr>
                <a:t>タグ</a:t>
              </a:r>
              <a:r>
                <a:rPr kumimoji="1" lang="en-US" altLang="ja-JP" sz="1600">
                  <a:latin typeface="+mn-ea"/>
                  <a:ea typeface="+mn-ea"/>
                </a:rPr>
                <a:t>X</a:t>
              </a:r>
              <a:endParaRPr kumimoji="1" lang="ja-JP" altLang="en-US" sz="1600">
                <a:latin typeface="+mn-ea"/>
                <a:ea typeface="+mn-ea"/>
              </a:endParaRPr>
            </a:p>
          </p:txBody>
        </p:sp>
        <p:sp>
          <p:nvSpPr>
            <p:cNvPr id="22" name="テキスト ボックス 21">
              <a:extLst>
                <a:ext uri="{FF2B5EF4-FFF2-40B4-BE49-F238E27FC236}">
                  <a16:creationId xmlns:a16="http://schemas.microsoft.com/office/drawing/2014/main" id="{C8F4F93F-DC87-D38E-F662-09BBF8C838BA}"/>
                </a:ext>
              </a:extLst>
            </p:cNvPr>
            <p:cNvSpPr txBox="1"/>
            <p:nvPr/>
          </p:nvSpPr>
          <p:spPr>
            <a:xfrm>
              <a:off x="1983048" y="3262551"/>
              <a:ext cx="736794" cy="338554"/>
            </a:xfrm>
            <a:prstGeom prst="rect">
              <a:avLst/>
            </a:prstGeom>
            <a:noFill/>
          </p:spPr>
          <p:txBody>
            <a:bodyPr wrap="square" rtlCol="0">
              <a:spAutoFit/>
            </a:bodyPr>
            <a:lstStyle/>
            <a:p>
              <a:pPr algn="ctr"/>
              <a:r>
                <a:rPr kumimoji="1" lang="ja-JP" altLang="en-US" sz="1600">
                  <a:latin typeface="+mn-ea"/>
                  <a:ea typeface="+mn-ea"/>
                </a:rPr>
                <a:t>問題</a:t>
              </a:r>
            </a:p>
          </p:txBody>
        </p:sp>
        <p:sp>
          <p:nvSpPr>
            <p:cNvPr id="50" name="テキスト ボックス 49">
              <a:extLst>
                <a:ext uri="{FF2B5EF4-FFF2-40B4-BE49-F238E27FC236}">
                  <a16:creationId xmlns:a16="http://schemas.microsoft.com/office/drawing/2014/main" id="{32BBBD4C-B5EA-845E-8515-66E056D90697}"/>
                </a:ext>
              </a:extLst>
            </p:cNvPr>
            <p:cNvSpPr txBox="1"/>
            <p:nvPr/>
          </p:nvSpPr>
          <p:spPr>
            <a:xfrm>
              <a:off x="1408422" y="2631236"/>
              <a:ext cx="736795" cy="338554"/>
            </a:xfrm>
            <a:prstGeom prst="rect">
              <a:avLst/>
            </a:prstGeom>
            <a:noFill/>
          </p:spPr>
          <p:txBody>
            <a:bodyPr wrap="square" rtlCol="0">
              <a:spAutoFit/>
            </a:bodyPr>
            <a:lstStyle/>
            <a:p>
              <a:pPr algn="ctr"/>
              <a:r>
                <a:rPr lang="ja-JP" altLang="en-US" sz="1600">
                  <a:latin typeface="+mn-ea"/>
                  <a:ea typeface="+mn-ea"/>
                </a:rPr>
                <a:t>付与</a:t>
              </a:r>
              <a:endParaRPr kumimoji="1" lang="ja-JP" altLang="en-US" sz="1600">
                <a:latin typeface="+mn-ea"/>
                <a:ea typeface="+mn-ea"/>
              </a:endParaRPr>
            </a:p>
          </p:txBody>
        </p:sp>
      </p:grpSp>
      <p:grpSp>
        <p:nvGrpSpPr>
          <p:cNvPr id="65" name="グループ化 64">
            <a:extLst>
              <a:ext uri="{FF2B5EF4-FFF2-40B4-BE49-F238E27FC236}">
                <a16:creationId xmlns:a16="http://schemas.microsoft.com/office/drawing/2014/main" id="{03A632C9-6A2B-8842-B34B-91952892B912}"/>
              </a:ext>
            </a:extLst>
          </p:cNvPr>
          <p:cNvGrpSpPr/>
          <p:nvPr/>
        </p:nvGrpSpPr>
        <p:grpSpPr>
          <a:xfrm>
            <a:off x="794462" y="5089404"/>
            <a:ext cx="1926629" cy="969869"/>
            <a:chOff x="794462" y="5089404"/>
            <a:chExt cx="1926629" cy="969869"/>
          </a:xfrm>
        </p:grpSpPr>
        <p:pic>
          <p:nvPicPr>
            <p:cNvPr id="52" name="図 51" descr="アイコン&#10;&#10;自動的に生成された説明">
              <a:extLst>
                <a:ext uri="{FF2B5EF4-FFF2-40B4-BE49-F238E27FC236}">
                  <a16:creationId xmlns:a16="http://schemas.microsoft.com/office/drawing/2014/main" id="{B5B2B848-E75F-1BDD-1780-1767EDA312A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779" y="5199195"/>
              <a:ext cx="477928" cy="478662"/>
            </a:xfrm>
            <a:prstGeom prst="rect">
              <a:avLst/>
            </a:prstGeom>
          </p:spPr>
        </p:pic>
        <p:pic>
          <p:nvPicPr>
            <p:cNvPr id="53" name="図 52" descr="黒い背景に白い文字がある&#10;&#10;中程度の精度で自動的に生成された説明">
              <a:extLst>
                <a:ext uri="{FF2B5EF4-FFF2-40B4-BE49-F238E27FC236}">
                  <a16:creationId xmlns:a16="http://schemas.microsoft.com/office/drawing/2014/main" id="{A6D1D1DA-2B1E-11E6-E6B0-2C0870E719B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41580" y="5161719"/>
              <a:ext cx="456303" cy="456303"/>
            </a:xfrm>
            <a:prstGeom prst="rect">
              <a:avLst/>
            </a:prstGeom>
          </p:spPr>
        </p:pic>
        <p:sp>
          <p:nvSpPr>
            <p:cNvPr id="54" name="矢印: 下 11">
              <a:extLst>
                <a:ext uri="{FF2B5EF4-FFF2-40B4-BE49-F238E27FC236}">
                  <a16:creationId xmlns:a16="http://schemas.microsoft.com/office/drawing/2014/main" id="{D75C3101-AC91-8B05-0F20-C58D96E2E7E7}"/>
                </a:ext>
              </a:extLst>
            </p:cNvPr>
            <p:cNvSpPr/>
            <p:nvPr/>
          </p:nvSpPr>
          <p:spPr>
            <a:xfrm rot="16200000">
              <a:off x="1718379" y="5197778"/>
              <a:ext cx="173331" cy="504000"/>
            </a:xfrm>
            <a:prstGeom prst="downArrow">
              <a:avLst>
                <a:gd name="adj1" fmla="val 33036"/>
                <a:gd name="adj2" fmla="val 7582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B034EF5A-5D3A-A4BF-2599-B757F7551088}"/>
                </a:ext>
              </a:extLst>
            </p:cNvPr>
            <p:cNvSpPr txBox="1"/>
            <p:nvPr/>
          </p:nvSpPr>
          <p:spPr>
            <a:xfrm>
              <a:off x="794462" y="5720719"/>
              <a:ext cx="809987" cy="338554"/>
            </a:xfrm>
            <a:prstGeom prst="rect">
              <a:avLst/>
            </a:prstGeom>
            <a:noFill/>
          </p:spPr>
          <p:txBody>
            <a:bodyPr wrap="square" rtlCol="0">
              <a:spAutoFit/>
            </a:bodyPr>
            <a:lstStyle/>
            <a:p>
              <a:pPr algn="ctr"/>
              <a:r>
                <a:rPr kumimoji="1" lang="ja-JP" altLang="en-US" sz="1600">
                  <a:latin typeface="+mn-ea"/>
                  <a:ea typeface="+mn-ea"/>
                </a:rPr>
                <a:t>タグ</a:t>
              </a:r>
              <a:r>
                <a:rPr kumimoji="1" lang="en-US" altLang="ja-JP" sz="1600">
                  <a:latin typeface="+mn-ea"/>
                  <a:ea typeface="+mn-ea"/>
                </a:rPr>
                <a:t>Y</a:t>
              </a:r>
              <a:endParaRPr kumimoji="1" lang="ja-JP" altLang="en-US" sz="1600">
                <a:latin typeface="+mn-ea"/>
                <a:ea typeface="+mn-ea"/>
              </a:endParaRPr>
            </a:p>
          </p:txBody>
        </p:sp>
        <p:sp>
          <p:nvSpPr>
            <p:cNvPr id="56" name="テキスト ボックス 55">
              <a:extLst>
                <a:ext uri="{FF2B5EF4-FFF2-40B4-BE49-F238E27FC236}">
                  <a16:creationId xmlns:a16="http://schemas.microsoft.com/office/drawing/2014/main" id="{C626BB4F-64AB-AEAD-7CB2-C5737519ED7F}"/>
                </a:ext>
              </a:extLst>
            </p:cNvPr>
            <p:cNvSpPr txBox="1"/>
            <p:nvPr/>
          </p:nvSpPr>
          <p:spPr>
            <a:xfrm>
              <a:off x="1984297" y="5720719"/>
              <a:ext cx="736794" cy="338554"/>
            </a:xfrm>
            <a:prstGeom prst="rect">
              <a:avLst/>
            </a:prstGeom>
            <a:noFill/>
          </p:spPr>
          <p:txBody>
            <a:bodyPr wrap="square" rtlCol="0">
              <a:spAutoFit/>
            </a:bodyPr>
            <a:lstStyle/>
            <a:p>
              <a:pPr algn="ctr"/>
              <a:r>
                <a:rPr kumimoji="1" lang="ja-JP" altLang="en-US" sz="1600">
                  <a:latin typeface="+mn-ea"/>
                  <a:ea typeface="+mn-ea"/>
                </a:rPr>
                <a:t>問題</a:t>
              </a:r>
            </a:p>
          </p:txBody>
        </p:sp>
        <p:sp>
          <p:nvSpPr>
            <p:cNvPr id="57" name="テキスト ボックス 56">
              <a:extLst>
                <a:ext uri="{FF2B5EF4-FFF2-40B4-BE49-F238E27FC236}">
                  <a16:creationId xmlns:a16="http://schemas.microsoft.com/office/drawing/2014/main" id="{62BBAAD3-DFDD-E59A-0D76-00363DBEB3A6}"/>
                </a:ext>
              </a:extLst>
            </p:cNvPr>
            <p:cNvSpPr txBox="1"/>
            <p:nvPr/>
          </p:nvSpPr>
          <p:spPr>
            <a:xfrm>
              <a:off x="1409671" y="5089404"/>
              <a:ext cx="736795" cy="338554"/>
            </a:xfrm>
            <a:prstGeom prst="rect">
              <a:avLst/>
            </a:prstGeom>
            <a:noFill/>
          </p:spPr>
          <p:txBody>
            <a:bodyPr wrap="square" rtlCol="0">
              <a:spAutoFit/>
            </a:bodyPr>
            <a:lstStyle/>
            <a:p>
              <a:pPr algn="ctr"/>
              <a:r>
                <a:rPr lang="ja-JP" altLang="en-US" sz="1600">
                  <a:latin typeface="+mn-ea"/>
                  <a:ea typeface="+mn-ea"/>
                </a:rPr>
                <a:t>付与</a:t>
              </a:r>
              <a:endParaRPr kumimoji="1" lang="ja-JP" altLang="en-US" sz="1600">
                <a:latin typeface="+mn-ea"/>
                <a:ea typeface="+mn-ea"/>
              </a:endParaRPr>
            </a:p>
          </p:txBody>
        </p:sp>
      </p:grpSp>
      <p:grpSp>
        <p:nvGrpSpPr>
          <p:cNvPr id="61" name="グループ化 60">
            <a:extLst>
              <a:ext uri="{FF2B5EF4-FFF2-40B4-BE49-F238E27FC236}">
                <a16:creationId xmlns:a16="http://schemas.microsoft.com/office/drawing/2014/main" id="{789C52DB-5552-1C7D-761B-390E8DDC9FF5}"/>
              </a:ext>
            </a:extLst>
          </p:cNvPr>
          <p:cNvGrpSpPr/>
          <p:nvPr/>
        </p:nvGrpSpPr>
        <p:grpSpPr>
          <a:xfrm>
            <a:off x="6476644" y="4210553"/>
            <a:ext cx="1863699" cy="2044741"/>
            <a:chOff x="5840002" y="3598005"/>
            <a:chExt cx="2316707" cy="2541754"/>
          </a:xfrm>
        </p:grpSpPr>
        <p:sp>
          <p:nvSpPr>
            <p:cNvPr id="62" name="正方形/長方形 61">
              <a:extLst>
                <a:ext uri="{FF2B5EF4-FFF2-40B4-BE49-F238E27FC236}">
                  <a16:creationId xmlns:a16="http://schemas.microsoft.com/office/drawing/2014/main" id="{6801DC1B-43C4-AEA3-4851-AB01AD8D2B95}"/>
                </a:ext>
              </a:extLst>
            </p:cNvPr>
            <p:cNvSpPr/>
            <p:nvPr/>
          </p:nvSpPr>
          <p:spPr>
            <a:xfrm>
              <a:off x="5840002" y="3598005"/>
              <a:ext cx="2316707" cy="2541754"/>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accent2"/>
                </a:solidFill>
              </a:endParaRPr>
            </a:p>
          </p:txBody>
        </p:sp>
        <p:sp>
          <p:nvSpPr>
            <p:cNvPr id="63" name="テキスト ボックス 62">
              <a:extLst>
                <a:ext uri="{FF2B5EF4-FFF2-40B4-BE49-F238E27FC236}">
                  <a16:creationId xmlns:a16="http://schemas.microsoft.com/office/drawing/2014/main" id="{44E0B892-F73A-4078-DDA1-835714C52475}"/>
                </a:ext>
              </a:extLst>
            </p:cNvPr>
            <p:cNvSpPr txBox="1"/>
            <p:nvPr/>
          </p:nvSpPr>
          <p:spPr>
            <a:xfrm>
              <a:off x="6136581" y="3788392"/>
              <a:ext cx="1723549" cy="2257267"/>
            </a:xfrm>
            <a:prstGeom prst="rect">
              <a:avLst/>
            </a:prstGeom>
            <a:noFill/>
          </p:spPr>
          <p:txBody>
            <a:bodyPr wrap="square" rtlCol="0">
              <a:spAutoFit/>
            </a:bodyPr>
            <a:lstStyle/>
            <a:p>
              <a:r>
                <a:rPr kumimoji="1" lang="ja-JP" altLang="en-US" sz="1600">
                  <a:latin typeface="+mn-ea"/>
                  <a:ea typeface="+mn-ea"/>
                </a:rPr>
                <a:t>条件分岐</a:t>
              </a:r>
            </a:p>
            <a:p>
              <a:r>
                <a:rPr kumimoji="1" lang="ja-JP" altLang="en-US" sz="1600">
                  <a:latin typeface="+mn-ea"/>
                  <a:ea typeface="+mn-ea"/>
                </a:rPr>
                <a:t>ループ </a:t>
              </a:r>
            </a:p>
            <a:p>
              <a:r>
                <a:rPr kumimoji="1" lang="ja-JP" altLang="en-US" sz="1600">
                  <a:latin typeface="+mn-ea"/>
                  <a:ea typeface="+mn-ea"/>
                </a:rPr>
                <a:t>構造体</a:t>
              </a:r>
            </a:p>
            <a:p>
              <a:r>
                <a:rPr kumimoji="1" lang="ja-JP" altLang="en-US" sz="1600">
                  <a:latin typeface="+mn-ea"/>
                  <a:ea typeface="+mn-ea"/>
                </a:rPr>
                <a:t>ポインタ</a:t>
              </a:r>
            </a:p>
            <a:p>
              <a:r>
                <a:rPr kumimoji="1" lang="ja-JP" altLang="en-US" sz="1600">
                  <a:latin typeface="+mn-ea"/>
                  <a:ea typeface="+mn-ea"/>
                </a:rPr>
                <a:t>配列</a:t>
              </a:r>
            </a:p>
            <a:p>
              <a:r>
                <a:rPr kumimoji="1" lang="ja-JP" altLang="en-US" sz="1600">
                  <a:latin typeface="+mn-ea"/>
                  <a:ea typeface="+mn-ea"/>
                </a:rPr>
                <a:t>関数</a:t>
              </a:r>
              <a:endParaRPr kumimoji="1" lang="en-US" altLang="ja-JP" sz="1600">
                <a:latin typeface="+mn-ea"/>
                <a:ea typeface="+mn-ea"/>
              </a:endParaRPr>
            </a:p>
            <a:p>
              <a:r>
                <a:rPr kumimoji="1" lang="ja-JP" altLang="en-US" sz="1600">
                  <a:latin typeface="+mn-ea"/>
                  <a:ea typeface="+mn-ea"/>
                </a:rPr>
                <a:t>メモリ</a:t>
              </a:r>
            </a:p>
          </p:txBody>
        </p:sp>
      </p:grpSp>
    </p:spTree>
    <p:extLst>
      <p:ext uri="{BB962C8B-B14F-4D97-AF65-F5344CB8AC3E}">
        <p14:creationId xmlns:p14="http://schemas.microsoft.com/office/powerpoint/2010/main" val="990411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F037DA-E21F-D08E-D65E-D4DEEBE8BE7A}"/>
              </a:ext>
            </a:extLst>
          </p:cNvPr>
          <p:cNvSpPr>
            <a:spLocks noGrp="1"/>
          </p:cNvSpPr>
          <p:nvPr>
            <p:ph type="title"/>
          </p:nvPr>
        </p:nvSpPr>
        <p:spPr/>
        <p:txBody>
          <a:bodyPr/>
          <a:lstStyle/>
          <a:p>
            <a:r>
              <a:rPr kumimoji="1" lang="en-US" altLang="ja-JP"/>
              <a:t>RQ3</a:t>
            </a:r>
            <a:r>
              <a:rPr kumimoji="1" lang="ja-JP" altLang="en-US"/>
              <a:t>｜全体</a:t>
            </a:r>
            <a:r>
              <a:rPr lang="ja-JP" altLang="en-US"/>
              <a:t>の付与結果</a:t>
            </a:r>
            <a:endParaRPr kumimoji="1" lang="ja-JP" altLang="en-US"/>
          </a:p>
        </p:txBody>
      </p:sp>
      <p:sp>
        <p:nvSpPr>
          <p:cNvPr id="3" name="コンテンツ プレースホルダー 2">
            <a:extLst>
              <a:ext uri="{FF2B5EF4-FFF2-40B4-BE49-F238E27FC236}">
                <a16:creationId xmlns:a16="http://schemas.microsoft.com/office/drawing/2014/main" id="{B894D09F-4C60-05A4-236F-8AEBA6FF0498}"/>
              </a:ext>
            </a:extLst>
          </p:cNvPr>
          <p:cNvSpPr>
            <a:spLocks noGrp="1"/>
          </p:cNvSpPr>
          <p:nvPr>
            <p:ph idx="1"/>
          </p:nvPr>
        </p:nvSpPr>
        <p:spPr/>
        <p:txBody>
          <a:bodyPr/>
          <a:lstStyle/>
          <a:p>
            <a:pPr marL="0" indent="0">
              <a:buNone/>
            </a:pPr>
            <a:r>
              <a:rPr kumimoji="1" lang="en-US" altLang="ja-JP" dirty="0"/>
              <a:t>A</a:t>
            </a:r>
            <a:r>
              <a:rPr kumimoji="1" lang="ja-JP" altLang="en-US" dirty="0"/>
              <a:t>～</a:t>
            </a:r>
            <a:r>
              <a:rPr kumimoji="1" lang="en-US" altLang="ja-JP" dirty="0"/>
              <a:t>C</a:t>
            </a:r>
            <a:r>
              <a:rPr kumimoji="1" lang="ja-JP" altLang="en-US" dirty="0"/>
              <a:t>問題</a:t>
            </a:r>
            <a:r>
              <a:rPr kumimoji="1" lang="en-US" altLang="ja-JP" dirty="0"/>
              <a:t>108</a:t>
            </a:r>
            <a:r>
              <a:rPr lang="ja-JP" altLang="en-US" dirty="0"/>
              <a:t>問，計</a:t>
            </a:r>
            <a:r>
              <a:rPr lang="en-US" altLang="ja-JP" dirty="0"/>
              <a:t>324</a:t>
            </a:r>
            <a:r>
              <a:rPr lang="ja-JP" altLang="en-US" dirty="0"/>
              <a:t>問を分類</a:t>
            </a:r>
            <a:endParaRPr kumimoji="1" lang="ja-JP" altLang="en-US" dirty="0"/>
          </a:p>
        </p:txBody>
      </p:sp>
      <p:sp>
        <p:nvSpPr>
          <p:cNvPr id="4" name="日付プレースホルダー 3">
            <a:extLst>
              <a:ext uri="{FF2B5EF4-FFF2-40B4-BE49-F238E27FC236}">
                <a16:creationId xmlns:a16="http://schemas.microsoft.com/office/drawing/2014/main" id="{F6DFE0F8-5274-4493-1C41-5DDE9E2C136D}"/>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A0862C23-F87D-8CCF-1CF4-14EE0083DA59}"/>
              </a:ext>
            </a:extLst>
          </p:cNvPr>
          <p:cNvSpPr>
            <a:spLocks noGrp="1"/>
          </p:cNvSpPr>
          <p:nvPr>
            <p:ph type="sldNum" sz="quarter" idx="12"/>
          </p:nvPr>
        </p:nvSpPr>
        <p:spPr/>
        <p:txBody>
          <a:bodyPr/>
          <a:lstStyle/>
          <a:p>
            <a:pPr>
              <a:defRPr/>
            </a:pPr>
            <a:fld id="{B12562F3-4A2F-4E07-B7D3-3E764FB0DEC6}" type="slidenum">
              <a:rPr lang="en-US" altLang="ja-JP" smtClean="0"/>
              <a:pPr>
                <a:defRPr/>
              </a:pPr>
              <a:t>16</a:t>
            </a:fld>
            <a:endParaRPr lang="en-US" altLang="ja-JP"/>
          </a:p>
        </p:txBody>
      </p:sp>
      <p:sp>
        <p:nvSpPr>
          <p:cNvPr id="6" name="テキスト プレースホルダー 5">
            <a:extLst>
              <a:ext uri="{FF2B5EF4-FFF2-40B4-BE49-F238E27FC236}">
                <a16:creationId xmlns:a16="http://schemas.microsoft.com/office/drawing/2014/main" id="{0E42967F-588D-267C-29AB-B190C24CB4AE}"/>
              </a:ext>
            </a:extLst>
          </p:cNvPr>
          <p:cNvSpPr>
            <a:spLocks noGrp="1"/>
          </p:cNvSpPr>
          <p:nvPr>
            <p:ph type="body" sz="quarter" idx="13"/>
          </p:nvPr>
        </p:nvSpPr>
        <p:spPr/>
        <p:txBody>
          <a:bodyPr/>
          <a:lstStyle/>
          <a:p>
            <a:endParaRPr kumimoji="1" lang="ja-JP" altLang="en-US"/>
          </a:p>
        </p:txBody>
      </p:sp>
      <p:graphicFrame>
        <p:nvGraphicFramePr>
          <p:cNvPr id="7" name="コンテンツ プレースホルダー 6">
            <a:extLst>
              <a:ext uri="{FF2B5EF4-FFF2-40B4-BE49-F238E27FC236}">
                <a16:creationId xmlns:a16="http://schemas.microsoft.com/office/drawing/2014/main" id="{9F275144-E365-1FAB-CD81-8A530BB5092A}"/>
              </a:ext>
            </a:extLst>
          </p:cNvPr>
          <p:cNvGraphicFramePr>
            <a:graphicFrameLocks/>
          </p:cNvGraphicFramePr>
          <p:nvPr>
            <p:extLst>
              <p:ext uri="{D42A27DB-BD31-4B8C-83A1-F6EECF244321}">
                <p14:modId xmlns:p14="http://schemas.microsoft.com/office/powerpoint/2010/main" val="1623303299"/>
              </p:ext>
            </p:extLst>
          </p:nvPr>
        </p:nvGraphicFramePr>
        <p:xfrm>
          <a:off x="457200" y="2061379"/>
          <a:ext cx="8218488"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1" name="正方形/長方形 20">
            <a:extLst>
              <a:ext uri="{FF2B5EF4-FFF2-40B4-BE49-F238E27FC236}">
                <a16:creationId xmlns:a16="http://schemas.microsoft.com/office/drawing/2014/main" id="{18B5F362-3479-9F40-146D-4D3B8E384A36}"/>
              </a:ext>
            </a:extLst>
          </p:cNvPr>
          <p:cNvSpPr/>
          <p:nvPr/>
        </p:nvSpPr>
        <p:spPr>
          <a:xfrm>
            <a:off x="6896635" y="1951149"/>
            <a:ext cx="1738648" cy="1017431"/>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7" name="グループ化 16">
            <a:extLst>
              <a:ext uri="{FF2B5EF4-FFF2-40B4-BE49-F238E27FC236}">
                <a16:creationId xmlns:a16="http://schemas.microsoft.com/office/drawing/2014/main" id="{7692119E-1436-B694-AFCA-DC49AC116117}"/>
              </a:ext>
            </a:extLst>
          </p:cNvPr>
          <p:cNvGrpSpPr/>
          <p:nvPr/>
        </p:nvGrpSpPr>
        <p:grpSpPr>
          <a:xfrm>
            <a:off x="7083465" y="2101950"/>
            <a:ext cx="1621674" cy="369332"/>
            <a:chOff x="7244452" y="1554599"/>
            <a:chExt cx="1621674" cy="369332"/>
          </a:xfrm>
        </p:grpSpPr>
        <p:sp>
          <p:nvSpPr>
            <p:cNvPr id="11" name="テキスト ボックス 10">
              <a:extLst>
                <a:ext uri="{FF2B5EF4-FFF2-40B4-BE49-F238E27FC236}">
                  <a16:creationId xmlns:a16="http://schemas.microsoft.com/office/drawing/2014/main" id="{B47730FD-19CD-1267-B693-22037F8267AB}"/>
                </a:ext>
              </a:extLst>
            </p:cNvPr>
            <p:cNvSpPr txBox="1"/>
            <p:nvPr/>
          </p:nvSpPr>
          <p:spPr>
            <a:xfrm>
              <a:off x="7480361" y="1554599"/>
              <a:ext cx="1385765" cy="369332"/>
            </a:xfrm>
            <a:prstGeom prst="rect">
              <a:avLst/>
            </a:prstGeom>
            <a:noFill/>
          </p:spPr>
          <p:txBody>
            <a:bodyPr wrap="square" rtlCol="0" anchor="t">
              <a:spAutoFit/>
            </a:bodyPr>
            <a:lstStyle/>
            <a:p>
              <a:r>
                <a:rPr kumimoji="1" lang="ja-JP" altLang="en-US" sz="1800" dirty="0">
                  <a:latin typeface="+mn-ea"/>
                  <a:ea typeface="+mn-ea"/>
                </a:rPr>
                <a:t>カテゴリ</a:t>
              </a:r>
              <a:r>
                <a:rPr kumimoji="1" lang="en-US" altLang="ja-JP" sz="1800" dirty="0">
                  <a:latin typeface="+mn-ea"/>
                  <a:ea typeface="+mn-ea"/>
                </a:rPr>
                <a:t>1</a:t>
              </a:r>
              <a:endParaRPr kumimoji="1" lang="ja-JP" altLang="en-US" sz="1800" dirty="0">
                <a:latin typeface="+mn-ea"/>
                <a:ea typeface="+mn-ea"/>
              </a:endParaRPr>
            </a:p>
          </p:txBody>
        </p:sp>
        <p:sp>
          <p:nvSpPr>
            <p:cNvPr id="12" name="正方形/長方形 11">
              <a:extLst>
                <a:ext uri="{FF2B5EF4-FFF2-40B4-BE49-F238E27FC236}">
                  <a16:creationId xmlns:a16="http://schemas.microsoft.com/office/drawing/2014/main" id="{057C7437-4B33-366B-A36F-DFCA21B36A46}"/>
                </a:ext>
              </a:extLst>
            </p:cNvPr>
            <p:cNvSpPr/>
            <p:nvPr/>
          </p:nvSpPr>
          <p:spPr>
            <a:xfrm>
              <a:off x="7244452" y="1616917"/>
              <a:ext cx="206063" cy="206063"/>
            </a:xfrm>
            <a:prstGeom prst="rec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8" name="グループ化 17">
            <a:extLst>
              <a:ext uri="{FF2B5EF4-FFF2-40B4-BE49-F238E27FC236}">
                <a16:creationId xmlns:a16="http://schemas.microsoft.com/office/drawing/2014/main" id="{EA0AA569-E95C-66E6-6FBB-DA795958CEE6}"/>
              </a:ext>
            </a:extLst>
          </p:cNvPr>
          <p:cNvGrpSpPr/>
          <p:nvPr/>
        </p:nvGrpSpPr>
        <p:grpSpPr>
          <a:xfrm>
            <a:off x="7083465" y="2495697"/>
            <a:ext cx="1621674" cy="369332"/>
            <a:chOff x="7244452" y="1554599"/>
            <a:chExt cx="1621674" cy="369332"/>
          </a:xfrm>
        </p:grpSpPr>
        <p:sp>
          <p:nvSpPr>
            <p:cNvPr id="19" name="テキスト ボックス 18">
              <a:extLst>
                <a:ext uri="{FF2B5EF4-FFF2-40B4-BE49-F238E27FC236}">
                  <a16:creationId xmlns:a16="http://schemas.microsoft.com/office/drawing/2014/main" id="{9C5FBE0E-7B14-C904-3EAA-445E9464589F}"/>
                </a:ext>
              </a:extLst>
            </p:cNvPr>
            <p:cNvSpPr txBox="1"/>
            <p:nvPr/>
          </p:nvSpPr>
          <p:spPr>
            <a:xfrm>
              <a:off x="7480361" y="1554599"/>
              <a:ext cx="1385765" cy="369332"/>
            </a:xfrm>
            <a:prstGeom prst="rect">
              <a:avLst/>
            </a:prstGeom>
            <a:noFill/>
          </p:spPr>
          <p:txBody>
            <a:bodyPr wrap="square" rtlCol="0" anchor="t">
              <a:spAutoFit/>
            </a:bodyPr>
            <a:lstStyle/>
            <a:p>
              <a:r>
                <a:rPr kumimoji="1" lang="ja-JP" altLang="en-US" sz="1800" dirty="0">
                  <a:latin typeface="+mn-ea"/>
                  <a:ea typeface="+mn-ea"/>
                </a:rPr>
                <a:t>カテゴリ</a:t>
              </a:r>
              <a:r>
                <a:rPr lang="en-US" altLang="ja-JP" sz="1800" dirty="0">
                  <a:latin typeface="+mn-ea"/>
                  <a:ea typeface="+mn-ea"/>
                </a:rPr>
                <a:t>2</a:t>
              </a:r>
              <a:endParaRPr kumimoji="1" lang="ja-JP" altLang="en-US" sz="1800" dirty="0">
                <a:latin typeface="+mn-ea"/>
                <a:ea typeface="+mn-ea"/>
              </a:endParaRPr>
            </a:p>
          </p:txBody>
        </p:sp>
        <p:sp>
          <p:nvSpPr>
            <p:cNvPr id="20" name="正方形/長方形 19">
              <a:extLst>
                <a:ext uri="{FF2B5EF4-FFF2-40B4-BE49-F238E27FC236}">
                  <a16:creationId xmlns:a16="http://schemas.microsoft.com/office/drawing/2014/main" id="{4D5AFA53-E7BF-FD70-7DBA-C6067733637A}"/>
                </a:ext>
              </a:extLst>
            </p:cNvPr>
            <p:cNvSpPr/>
            <p:nvPr/>
          </p:nvSpPr>
          <p:spPr>
            <a:xfrm>
              <a:off x="7244452" y="1616917"/>
              <a:ext cx="206063" cy="206063"/>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60569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B8BE34-5AEF-BAD6-B408-3E607038AC15}"/>
              </a:ext>
            </a:extLst>
          </p:cNvPr>
          <p:cNvSpPr>
            <a:spLocks noGrp="1"/>
          </p:cNvSpPr>
          <p:nvPr>
            <p:ph type="title"/>
          </p:nvPr>
        </p:nvSpPr>
        <p:spPr/>
        <p:txBody>
          <a:bodyPr/>
          <a:lstStyle/>
          <a:p>
            <a:r>
              <a:rPr lang="en-US" altLang="ja-JP"/>
              <a:t>RQ3</a:t>
            </a:r>
            <a:r>
              <a:rPr lang="ja-JP" altLang="en-US"/>
              <a:t>｜問題→タグ（カテゴリ</a:t>
            </a:r>
            <a:r>
              <a:rPr lang="en-US" altLang="ja-JP"/>
              <a:t>1</a:t>
            </a:r>
            <a:r>
              <a:rPr lang="ja-JP" altLang="en-US"/>
              <a:t>）</a:t>
            </a:r>
            <a:endParaRPr kumimoji="1" lang="ja-JP" altLang="en-US"/>
          </a:p>
        </p:txBody>
      </p:sp>
      <p:sp>
        <p:nvSpPr>
          <p:cNvPr id="3" name="コンテンツ プレースホルダー 2">
            <a:extLst>
              <a:ext uri="{FF2B5EF4-FFF2-40B4-BE49-F238E27FC236}">
                <a16:creationId xmlns:a16="http://schemas.microsoft.com/office/drawing/2014/main" id="{9F185844-A570-3B59-4D6B-404344712C29}"/>
              </a:ext>
            </a:extLst>
          </p:cNvPr>
          <p:cNvSpPr>
            <a:spLocks noGrp="1"/>
          </p:cNvSpPr>
          <p:nvPr>
            <p:ph idx="1"/>
          </p:nvPr>
        </p:nvSpPr>
        <p:spPr/>
        <p:txBody>
          <a:bodyPr/>
          <a:lstStyle/>
          <a:p>
            <a:pPr marL="0" indent="0">
              <a:buNone/>
            </a:pPr>
            <a:r>
              <a:rPr kumimoji="1" lang="ja-JP" altLang="en-US"/>
              <a:t>難易度ごとのタグの種類分布</a:t>
            </a:r>
          </a:p>
        </p:txBody>
      </p:sp>
      <p:sp>
        <p:nvSpPr>
          <p:cNvPr id="4" name="日付プレースホルダー 3">
            <a:extLst>
              <a:ext uri="{FF2B5EF4-FFF2-40B4-BE49-F238E27FC236}">
                <a16:creationId xmlns:a16="http://schemas.microsoft.com/office/drawing/2014/main" id="{A5D536AE-2728-CA94-57F8-0D1B9507BEC7}"/>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7922B330-C696-668D-E534-3C38CFA87AF5}"/>
              </a:ext>
            </a:extLst>
          </p:cNvPr>
          <p:cNvSpPr>
            <a:spLocks noGrp="1"/>
          </p:cNvSpPr>
          <p:nvPr>
            <p:ph type="sldNum" sz="quarter" idx="12"/>
          </p:nvPr>
        </p:nvSpPr>
        <p:spPr/>
        <p:txBody>
          <a:bodyPr/>
          <a:lstStyle/>
          <a:p>
            <a:pPr>
              <a:defRPr/>
            </a:pPr>
            <a:fld id="{B12562F3-4A2F-4E07-B7D3-3E764FB0DEC6}" type="slidenum">
              <a:rPr lang="en-US" altLang="ja-JP" smtClean="0"/>
              <a:pPr>
                <a:defRPr/>
              </a:pPr>
              <a:t>17</a:t>
            </a:fld>
            <a:endParaRPr lang="en-US" altLang="ja-JP"/>
          </a:p>
        </p:txBody>
      </p:sp>
      <p:sp>
        <p:nvSpPr>
          <p:cNvPr id="6" name="テキスト プレースホルダー 5">
            <a:extLst>
              <a:ext uri="{FF2B5EF4-FFF2-40B4-BE49-F238E27FC236}">
                <a16:creationId xmlns:a16="http://schemas.microsoft.com/office/drawing/2014/main" id="{CB72BD60-3559-7762-E14C-F6402BF100C9}"/>
              </a:ext>
            </a:extLst>
          </p:cNvPr>
          <p:cNvSpPr>
            <a:spLocks noGrp="1"/>
          </p:cNvSpPr>
          <p:nvPr>
            <p:ph type="body" sz="quarter" idx="13"/>
          </p:nvPr>
        </p:nvSpPr>
        <p:spPr/>
        <p:txBody>
          <a:bodyPr/>
          <a:lstStyle/>
          <a:p>
            <a:endParaRPr kumimoji="1" lang="ja-JP" altLang="en-US"/>
          </a:p>
        </p:txBody>
      </p:sp>
      <p:graphicFrame>
        <p:nvGraphicFramePr>
          <p:cNvPr id="7" name="グラフ 6">
            <a:extLst>
              <a:ext uri="{FF2B5EF4-FFF2-40B4-BE49-F238E27FC236}">
                <a16:creationId xmlns:a16="http://schemas.microsoft.com/office/drawing/2014/main" id="{EB9AAFE7-1C97-DDB0-169E-3DC5E7CFE7DF}"/>
              </a:ext>
            </a:extLst>
          </p:cNvPr>
          <p:cNvGraphicFramePr>
            <a:graphicFrameLocks/>
          </p:cNvGraphicFramePr>
          <p:nvPr/>
        </p:nvGraphicFramePr>
        <p:xfrm>
          <a:off x="571228" y="1639420"/>
          <a:ext cx="7824177" cy="4787900"/>
        </p:xfrm>
        <a:graphic>
          <a:graphicData uri="http://schemas.openxmlformats.org/drawingml/2006/chart">
            <c:chart xmlns:c="http://schemas.openxmlformats.org/drawingml/2006/chart" xmlns:r="http://schemas.openxmlformats.org/officeDocument/2006/relationships" r:id="rId3"/>
          </a:graphicData>
        </a:graphic>
      </p:graphicFrame>
      <p:sp>
        <p:nvSpPr>
          <p:cNvPr id="9" name="四角形: 角を丸くする 8">
            <a:extLst>
              <a:ext uri="{FF2B5EF4-FFF2-40B4-BE49-F238E27FC236}">
                <a16:creationId xmlns:a16="http://schemas.microsoft.com/office/drawing/2014/main" id="{364BFCDF-A827-55AA-6ACF-C065DB4C38E6}"/>
              </a:ext>
            </a:extLst>
          </p:cNvPr>
          <p:cNvSpPr/>
          <p:nvPr/>
        </p:nvSpPr>
        <p:spPr>
          <a:xfrm>
            <a:off x="5277608" y="4194482"/>
            <a:ext cx="1506251" cy="2232838"/>
          </a:xfrm>
          <a:prstGeom prst="roundRect">
            <a:avLst/>
          </a:prstGeom>
          <a:noFill/>
          <a:ln w="38100">
            <a:solidFill>
              <a:srgbClr val="4472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F50F79D8-9B9A-7244-28E5-645B31AF2128}"/>
              </a:ext>
            </a:extLst>
          </p:cNvPr>
          <p:cNvSpPr txBox="1"/>
          <p:nvPr/>
        </p:nvSpPr>
        <p:spPr>
          <a:xfrm>
            <a:off x="2854700" y="3194742"/>
            <a:ext cx="4052619" cy="830997"/>
          </a:xfrm>
          <a:prstGeom prst="rect">
            <a:avLst/>
          </a:prstGeom>
          <a:noFill/>
        </p:spPr>
        <p:txBody>
          <a:bodyPr wrap="square" rtlCol="0">
            <a:spAutoFit/>
          </a:bodyPr>
          <a:lstStyle/>
          <a:p>
            <a:r>
              <a:rPr lang="ja-JP" altLang="en-US" dirty="0">
                <a:solidFill>
                  <a:srgbClr val="4472C4"/>
                </a:solidFill>
                <a:latin typeface="+mn-ea"/>
                <a:ea typeface="+mn-ea"/>
              </a:rPr>
              <a:t>アルゴリズムに関する単元</a:t>
            </a:r>
            <a:endParaRPr lang="en-US" altLang="ja-JP" dirty="0">
              <a:solidFill>
                <a:srgbClr val="4472C4"/>
              </a:solidFill>
              <a:latin typeface="+mn-ea"/>
              <a:ea typeface="+mn-ea"/>
            </a:endParaRPr>
          </a:p>
          <a:p>
            <a:r>
              <a:rPr lang="ja-JP" altLang="en-US" dirty="0">
                <a:solidFill>
                  <a:srgbClr val="4472C4"/>
                </a:solidFill>
                <a:latin typeface="+mn-ea"/>
                <a:ea typeface="+mn-ea"/>
              </a:rPr>
              <a:t>→ </a:t>
            </a:r>
            <a:r>
              <a:rPr lang="en-US" altLang="ja-JP" dirty="0">
                <a:solidFill>
                  <a:srgbClr val="4472C4"/>
                </a:solidFill>
                <a:latin typeface="+mn-ea"/>
                <a:ea typeface="+mn-ea"/>
              </a:rPr>
              <a:t>C</a:t>
            </a:r>
            <a:r>
              <a:rPr lang="ja-JP" altLang="en-US" dirty="0">
                <a:solidFill>
                  <a:srgbClr val="4472C4"/>
                </a:solidFill>
                <a:latin typeface="+mn-ea"/>
                <a:ea typeface="+mn-ea"/>
              </a:rPr>
              <a:t>問題に多く含まれる</a:t>
            </a:r>
            <a:endParaRPr kumimoji="1" lang="ja-JP" altLang="en-US" dirty="0">
              <a:solidFill>
                <a:srgbClr val="4472C4"/>
              </a:solidFill>
              <a:latin typeface="+mn-ea"/>
              <a:ea typeface="+mn-ea"/>
            </a:endParaRPr>
          </a:p>
        </p:txBody>
      </p:sp>
      <p:sp>
        <p:nvSpPr>
          <p:cNvPr id="11" name="四角形: 角を丸くする 8">
            <a:extLst>
              <a:ext uri="{FF2B5EF4-FFF2-40B4-BE49-F238E27FC236}">
                <a16:creationId xmlns:a16="http://schemas.microsoft.com/office/drawing/2014/main" id="{1DCF460A-441A-8BF4-2953-F5814F0243F2}"/>
              </a:ext>
            </a:extLst>
          </p:cNvPr>
          <p:cNvSpPr/>
          <p:nvPr/>
        </p:nvSpPr>
        <p:spPr>
          <a:xfrm>
            <a:off x="1890584" y="4214092"/>
            <a:ext cx="3225113" cy="2232838"/>
          </a:xfrm>
          <a:prstGeom prst="roundRect">
            <a:avLst/>
          </a:prstGeom>
          <a:noFill/>
          <a:ln w="38100">
            <a:solidFill>
              <a:srgbClr val="A5A5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11941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A4EADA-8EB0-7D00-9247-0F1223FD4B08}"/>
              </a:ext>
            </a:extLst>
          </p:cNvPr>
          <p:cNvSpPr>
            <a:spLocks noGrp="1"/>
          </p:cNvSpPr>
          <p:nvPr>
            <p:ph type="title"/>
          </p:nvPr>
        </p:nvSpPr>
        <p:spPr/>
        <p:txBody>
          <a:bodyPr/>
          <a:lstStyle/>
          <a:p>
            <a:r>
              <a:rPr kumimoji="1" lang="en-US" altLang="ja-JP"/>
              <a:t>RQ3</a:t>
            </a:r>
            <a:r>
              <a:rPr kumimoji="1" lang="ja-JP" altLang="en-US"/>
              <a:t>｜問題→タグ（カテゴリ</a:t>
            </a:r>
            <a:r>
              <a:rPr kumimoji="1" lang="en-US" altLang="ja-JP"/>
              <a:t>2</a:t>
            </a:r>
            <a:r>
              <a:rPr kumimoji="1" lang="ja-JP" altLang="en-US"/>
              <a:t>）</a:t>
            </a:r>
          </a:p>
        </p:txBody>
      </p:sp>
      <p:sp>
        <p:nvSpPr>
          <p:cNvPr id="3" name="コンテンツ プレースホルダー 2">
            <a:extLst>
              <a:ext uri="{FF2B5EF4-FFF2-40B4-BE49-F238E27FC236}">
                <a16:creationId xmlns:a16="http://schemas.microsoft.com/office/drawing/2014/main" id="{BBCFC873-F572-759B-FBCE-639FC7ED934A}"/>
              </a:ext>
            </a:extLst>
          </p:cNvPr>
          <p:cNvSpPr>
            <a:spLocks noGrp="1"/>
          </p:cNvSpPr>
          <p:nvPr>
            <p:ph idx="1"/>
          </p:nvPr>
        </p:nvSpPr>
        <p:spPr/>
        <p:txBody>
          <a:bodyPr/>
          <a:lstStyle/>
          <a:p>
            <a:endParaRPr kumimoji="1" lang="ja-JP" altLang="en-US"/>
          </a:p>
        </p:txBody>
      </p:sp>
      <p:sp>
        <p:nvSpPr>
          <p:cNvPr id="4" name="日付プレースホルダー 3">
            <a:extLst>
              <a:ext uri="{FF2B5EF4-FFF2-40B4-BE49-F238E27FC236}">
                <a16:creationId xmlns:a16="http://schemas.microsoft.com/office/drawing/2014/main" id="{C460D025-FB5C-AA96-DF26-1CE9673529B1}"/>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3F88CF3D-8462-DC54-E9ED-0C6F7E28163C}"/>
              </a:ext>
            </a:extLst>
          </p:cNvPr>
          <p:cNvSpPr>
            <a:spLocks noGrp="1"/>
          </p:cNvSpPr>
          <p:nvPr>
            <p:ph type="sldNum" sz="quarter" idx="12"/>
          </p:nvPr>
        </p:nvSpPr>
        <p:spPr/>
        <p:txBody>
          <a:bodyPr/>
          <a:lstStyle/>
          <a:p>
            <a:pPr>
              <a:defRPr/>
            </a:pPr>
            <a:fld id="{B12562F3-4A2F-4E07-B7D3-3E764FB0DEC6}" type="slidenum">
              <a:rPr lang="en-US" altLang="ja-JP" smtClean="0"/>
              <a:pPr>
                <a:defRPr/>
              </a:pPr>
              <a:t>18</a:t>
            </a:fld>
            <a:endParaRPr lang="en-US" altLang="ja-JP"/>
          </a:p>
        </p:txBody>
      </p:sp>
      <p:sp>
        <p:nvSpPr>
          <p:cNvPr id="6" name="テキスト プレースホルダー 5">
            <a:extLst>
              <a:ext uri="{FF2B5EF4-FFF2-40B4-BE49-F238E27FC236}">
                <a16:creationId xmlns:a16="http://schemas.microsoft.com/office/drawing/2014/main" id="{31D48D75-CF75-E5EE-FCEA-5A9297C11FD5}"/>
              </a:ext>
            </a:extLst>
          </p:cNvPr>
          <p:cNvSpPr>
            <a:spLocks noGrp="1"/>
          </p:cNvSpPr>
          <p:nvPr>
            <p:ph type="body" sz="quarter" idx="13"/>
          </p:nvPr>
        </p:nvSpPr>
        <p:spPr/>
        <p:txBody>
          <a:bodyPr/>
          <a:lstStyle/>
          <a:p>
            <a:endParaRPr kumimoji="1" lang="ja-JP" altLang="en-US"/>
          </a:p>
        </p:txBody>
      </p:sp>
      <p:graphicFrame>
        <p:nvGraphicFramePr>
          <p:cNvPr id="7" name="グラフ 6">
            <a:extLst>
              <a:ext uri="{FF2B5EF4-FFF2-40B4-BE49-F238E27FC236}">
                <a16:creationId xmlns:a16="http://schemas.microsoft.com/office/drawing/2014/main" id="{ED6CABD4-8A65-F184-E566-F5C6CF6E6501}"/>
              </a:ext>
            </a:extLst>
          </p:cNvPr>
          <p:cNvGraphicFramePr>
            <a:graphicFrameLocks/>
          </p:cNvGraphicFramePr>
          <p:nvPr>
            <p:extLst>
              <p:ext uri="{D42A27DB-BD31-4B8C-83A1-F6EECF244321}">
                <p14:modId xmlns:p14="http://schemas.microsoft.com/office/powerpoint/2010/main" val="2503172804"/>
              </p:ext>
            </p:extLst>
          </p:nvPr>
        </p:nvGraphicFramePr>
        <p:xfrm>
          <a:off x="659912" y="1837824"/>
          <a:ext cx="7824177" cy="4787900"/>
        </p:xfrm>
        <a:graphic>
          <a:graphicData uri="http://schemas.openxmlformats.org/drawingml/2006/chart">
            <c:chart xmlns:c="http://schemas.openxmlformats.org/drawingml/2006/chart" xmlns:r="http://schemas.openxmlformats.org/officeDocument/2006/relationships" r:id="rId3"/>
          </a:graphicData>
        </a:graphic>
      </p:graphicFrame>
      <p:sp>
        <p:nvSpPr>
          <p:cNvPr id="8" name="四角形: 角を丸くする 7">
            <a:extLst>
              <a:ext uri="{FF2B5EF4-FFF2-40B4-BE49-F238E27FC236}">
                <a16:creationId xmlns:a16="http://schemas.microsoft.com/office/drawing/2014/main" id="{7CB4C934-F85D-A80A-8F20-6D4089C6D60F}"/>
              </a:ext>
            </a:extLst>
          </p:cNvPr>
          <p:cNvSpPr/>
          <p:nvPr/>
        </p:nvSpPr>
        <p:spPr>
          <a:xfrm>
            <a:off x="3567634" y="2045982"/>
            <a:ext cx="3463362" cy="4486492"/>
          </a:xfrm>
          <a:prstGeom prst="roundRect">
            <a:avLst/>
          </a:prstGeom>
          <a:noFill/>
          <a:ln w="38100">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右 9">
            <a:extLst>
              <a:ext uri="{FF2B5EF4-FFF2-40B4-BE49-F238E27FC236}">
                <a16:creationId xmlns:a16="http://schemas.microsoft.com/office/drawing/2014/main" id="{FAFF2BE1-D900-CE3E-05A8-D268C8084AD6}"/>
              </a:ext>
            </a:extLst>
          </p:cNvPr>
          <p:cNvSpPr/>
          <p:nvPr/>
        </p:nvSpPr>
        <p:spPr>
          <a:xfrm rot="5400000" flipH="1">
            <a:off x="2666151" y="2268651"/>
            <a:ext cx="669407" cy="898153"/>
          </a:xfrm>
          <a:prstGeom prst="bentUpArrow">
            <a:avLst>
              <a:gd name="adj1" fmla="val 25000"/>
              <a:gd name="adj2" fmla="val 25000"/>
              <a:gd name="adj3" fmla="val 17352"/>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80DE2D03-773B-7DD8-59FD-A4BC33B82D89}"/>
              </a:ext>
            </a:extLst>
          </p:cNvPr>
          <p:cNvSpPr txBox="1"/>
          <p:nvPr/>
        </p:nvSpPr>
        <p:spPr>
          <a:xfrm>
            <a:off x="3604703" y="1655261"/>
            <a:ext cx="2162561" cy="461665"/>
          </a:xfrm>
          <a:prstGeom prst="rect">
            <a:avLst/>
          </a:prstGeom>
          <a:noFill/>
        </p:spPr>
        <p:txBody>
          <a:bodyPr wrap="square" rtlCol="0">
            <a:spAutoFit/>
          </a:bodyPr>
          <a:lstStyle/>
          <a:p>
            <a:r>
              <a:rPr lang="ja-JP" altLang="en-US">
                <a:solidFill>
                  <a:srgbClr val="ED7D31"/>
                </a:solidFill>
                <a:latin typeface="+mn-ea"/>
                <a:ea typeface="+mn-ea"/>
              </a:rPr>
              <a:t>処理が複雑化</a:t>
            </a:r>
            <a:endParaRPr kumimoji="1" lang="ja-JP" altLang="en-US" dirty="0">
              <a:solidFill>
                <a:srgbClr val="ED7D31"/>
              </a:solidFill>
              <a:latin typeface="+mn-ea"/>
              <a:ea typeface="+mn-ea"/>
            </a:endParaRPr>
          </a:p>
        </p:txBody>
      </p:sp>
      <p:sp>
        <p:nvSpPr>
          <p:cNvPr id="9" name="四角形: 角を丸くする 7">
            <a:extLst>
              <a:ext uri="{FF2B5EF4-FFF2-40B4-BE49-F238E27FC236}">
                <a16:creationId xmlns:a16="http://schemas.microsoft.com/office/drawing/2014/main" id="{1DA25455-12BE-1624-5987-E27412A4E915}"/>
              </a:ext>
            </a:extLst>
          </p:cNvPr>
          <p:cNvSpPr/>
          <p:nvPr/>
        </p:nvSpPr>
        <p:spPr>
          <a:xfrm>
            <a:off x="1869794" y="3076832"/>
            <a:ext cx="1495414" cy="3455642"/>
          </a:xfrm>
          <a:prstGeom prst="roundRect">
            <a:avLst/>
          </a:prstGeom>
          <a:noFill/>
          <a:ln w="38100">
            <a:solidFill>
              <a:srgbClr val="A5A5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80397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0FD8B5-FF63-E901-BB96-57EB501B8B04}"/>
              </a:ext>
            </a:extLst>
          </p:cNvPr>
          <p:cNvSpPr>
            <a:spLocks noGrp="1"/>
          </p:cNvSpPr>
          <p:nvPr>
            <p:ph type="title"/>
          </p:nvPr>
        </p:nvSpPr>
        <p:spPr/>
        <p:txBody>
          <a:bodyPr/>
          <a:lstStyle/>
          <a:p>
            <a:r>
              <a:rPr kumimoji="1" lang="en-US" altLang="ja-JP"/>
              <a:t>RQ3</a:t>
            </a:r>
            <a:r>
              <a:rPr kumimoji="1" lang="ja-JP" altLang="en-US"/>
              <a:t>｜タグ→問題</a:t>
            </a:r>
          </a:p>
        </p:txBody>
      </p:sp>
      <p:sp>
        <p:nvSpPr>
          <p:cNvPr id="3" name="コンテンツ プレースホルダー 2">
            <a:extLst>
              <a:ext uri="{FF2B5EF4-FFF2-40B4-BE49-F238E27FC236}">
                <a16:creationId xmlns:a16="http://schemas.microsoft.com/office/drawing/2014/main" id="{B4E9D07D-F404-8D69-4807-59B38D746108}"/>
              </a:ext>
            </a:extLst>
          </p:cNvPr>
          <p:cNvSpPr>
            <a:spLocks noGrp="1"/>
          </p:cNvSpPr>
          <p:nvPr>
            <p:ph idx="1"/>
          </p:nvPr>
        </p:nvSpPr>
        <p:spPr/>
        <p:txBody>
          <a:bodyPr/>
          <a:lstStyle/>
          <a:p>
            <a:pPr marL="0" indent="0">
              <a:buNone/>
            </a:pPr>
            <a:r>
              <a:rPr kumimoji="1" lang="ja-JP" altLang="en-US"/>
              <a:t>タグごとの難易度分布</a:t>
            </a:r>
          </a:p>
        </p:txBody>
      </p:sp>
      <p:sp>
        <p:nvSpPr>
          <p:cNvPr id="4" name="日付プレースホルダー 3">
            <a:extLst>
              <a:ext uri="{FF2B5EF4-FFF2-40B4-BE49-F238E27FC236}">
                <a16:creationId xmlns:a16="http://schemas.microsoft.com/office/drawing/2014/main" id="{6408BD66-422E-20EA-D3C5-4138E4B38AB7}"/>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07E83FDF-5F1F-0839-6289-8C651C6CA0F3}"/>
              </a:ext>
            </a:extLst>
          </p:cNvPr>
          <p:cNvSpPr>
            <a:spLocks noGrp="1"/>
          </p:cNvSpPr>
          <p:nvPr>
            <p:ph type="sldNum" sz="quarter" idx="12"/>
          </p:nvPr>
        </p:nvSpPr>
        <p:spPr/>
        <p:txBody>
          <a:bodyPr/>
          <a:lstStyle/>
          <a:p>
            <a:pPr>
              <a:defRPr/>
            </a:pPr>
            <a:fld id="{B12562F3-4A2F-4E07-B7D3-3E764FB0DEC6}" type="slidenum">
              <a:rPr lang="en-US" altLang="ja-JP" smtClean="0"/>
              <a:pPr>
                <a:defRPr/>
              </a:pPr>
              <a:t>19</a:t>
            </a:fld>
            <a:endParaRPr lang="en-US" altLang="ja-JP"/>
          </a:p>
        </p:txBody>
      </p:sp>
      <p:sp>
        <p:nvSpPr>
          <p:cNvPr id="6" name="テキスト プレースホルダー 5">
            <a:extLst>
              <a:ext uri="{FF2B5EF4-FFF2-40B4-BE49-F238E27FC236}">
                <a16:creationId xmlns:a16="http://schemas.microsoft.com/office/drawing/2014/main" id="{0F854CE7-AA84-FE8B-84AA-9D6220B9E4FE}"/>
              </a:ext>
            </a:extLst>
          </p:cNvPr>
          <p:cNvSpPr>
            <a:spLocks noGrp="1"/>
          </p:cNvSpPr>
          <p:nvPr>
            <p:ph type="body" sz="quarter" idx="13"/>
          </p:nvPr>
        </p:nvSpPr>
        <p:spPr/>
        <p:txBody>
          <a:bodyPr/>
          <a:lstStyle/>
          <a:p>
            <a:endParaRPr kumimoji="1" lang="ja-JP" altLang="en-US"/>
          </a:p>
        </p:txBody>
      </p:sp>
      <p:graphicFrame>
        <p:nvGraphicFramePr>
          <p:cNvPr id="7" name="グラフ 6">
            <a:extLst>
              <a:ext uri="{FF2B5EF4-FFF2-40B4-BE49-F238E27FC236}">
                <a16:creationId xmlns:a16="http://schemas.microsoft.com/office/drawing/2014/main" id="{4D94813F-864D-2905-1200-8F86BB911A5E}"/>
              </a:ext>
            </a:extLst>
          </p:cNvPr>
          <p:cNvGraphicFramePr>
            <a:graphicFrameLocks/>
          </p:cNvGraphicFramePr>
          <p:nvPr>
            <p:extLst>
              <p:ext uri="{D42A27DB-BD31-4B8C-83A1-F6EECF244321}">
                <p14:modId xmlns:p14="http://schemas.microsoft.com/office/powerpoint/2010/main" val="1410231390"/>
              </p:ext>
            </p:extLst>
          </p:nvPr>
        </p:nvGraphicFramePr>
        <p:xfrm>
          <a:off x="333724" y="2180023"/>
          <a:ext cx="4922087"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グラフ 7">
            <a:extLst>
              <a:ext uri="{FF2B5EF4-FFF2-40B4-BE49-F238E27FC236}">
                <a16:creationId xmlns:a16="http://schemas.microsoft.com/office/drawing/2014/main" id="{3412CEE7-AFEC-3F5D-AC2B-BC2387986835}"/>
              </a:ext>
            </a:extLst>
          </p:cNvPr>
          <p:cNvGraphicFramePr>
            <a:graphicFrameLocks/>
          </p:cNvGraphicFramePr>
          <p:nvPr>
            <p:extLst>
              <p:ext uri="{D42A27DB-BD31-4B8C-83A1-F6EECF244321}">
                <p14:modId xmlns:p14="http://schemas.microsoft.com/office/powerpoint/2010/main" val="3556100598"/>
              </p:ext>
            </p:extLst>
          </p:nvPr>
        </p:nvGraphicFramePr>
        <p:xfrm>
          <a:off x="4691270" y="2180023"/>
          <a:ext cx="4176196" cy="4300290"/>
        </p:xfrm>
        <a:graphic>
          <a:graphicData uri="http://schemas.openxmlformats.org/drawingml/2006/chart">
            <c:chart xmlns:c="http://schemas.openxmlformats.org/drawingml/2006/chart" xmlns:r="http://schemas.openxmlformats.org/officeDocument/2006/relationships" r:id="rId4"/>
          </a:graphicData>
        </a:graphic>
      </p:graphicFrame>
      <p:sp>
        <p:nvSpPr>
          <p:cNvPr id="9" name="テキスト ボックス 8">
            <a:extLst>
              <a:ext uri="{FF2B5EF4-FFF2-40B4-BE49-F238E27FC236}">
                <a16:creationId xmlns:a16="http://schemas.microsoft.com/office/drawing/2014/main" id="{2C613B0E-44DF-4DD2-8D25-BA0B88A2C4DD}"/>
              </a:ext>
            </a:extLst>
          </p:cNvPr>
          <p:cNvSpPr txBox="1"/>
          <p:nvPr/>
        </p:nvSpPr>
        <p:spPr>
          <a:xfrm>
            <a:off x="4749119" y="1803723"/>
            <a:ext cx="3279662" cy="461665"/>
          </a:xfrm>
          <a:prstGeom prst="rect">
            <a:avLst/>
          </a:prstGeom>
          <a:noFill/>
        </p:spPr>
        <p:txBody>
          <a:bodyPr wrap="square" rtlCol="0">
            <a:spAutoFit/>
          </a:bodyPr>
          <a:lstStyle/>
          <a:p>
            <a:r>
              <a:rPr lang="ja-JP" altLang="en-US">
                <a:solidFill>
                  <a:srgbClr val="C00000"/>
                </a:solidFill>
                <a:latin typeface="+mn-ea"/>
                <a:ea typeface="+mn-ea"/>
              </a:rPr>
              <a:t>難易度別の</a:t>
            </a:r>
            <a:r>
              <a:rPr kumimoji="1" lang="ja-JP" altLang="en-US">
                <a:solidFill>
                  <a:srgbClr val="C00000"/>
                </a:solidFill>
                <a:latin typeface="+mn-ea"/>
                <a:ea typeface="+mn-ea"/>
              </a:rPr>
              <a:t>学習が可能</a:t>
            </a:r>
            <a:endParaRPr kumimoji="1" lang="ja-JP" altLang="en-US" dirty="0">
              <a:solidFill>
                <a:srgbClr val="C00000"/>
              </a:solidFill>
              <a:latin typeface="+mn-ea"/>
              <a:ea typeface="+mn-ea"/>
            </a:endParaRPr>
          </a:p>
        </p:txBody>
      </p:sp>
      <p:sp>
        <p:nvSpPr>
          <p:cNvPr id="11" name="四角形: 角を丸くする 8">
            <a:extLst>
              <a:ext uri="{FF2B5EF4-FFF2-40B4-BE49-F238E27FC236}">
                <a16:creationId xmlns:a16="http://schemas.microsoft.com/office/drawing/2014/main" id="{63D5618A-0F1A-FF05-8F4D-0283394D92EB}"/>
              </a:ext>
            </a:extLst>
          </p:cNvPr>
          <p:cNvSpPr/>
          <p:nvPr/>
        </p:nvSpPr>
        <p:spPr>
          <a:xfrm>
            <a:off x="6944497" y="2356670"/>
            <a:ext cx="531341" cy="4300289"/>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8">
            <a:extLst>
              <a:ext uri="{FF2B5EF4-FFF2-40B4-BE49-F238E27FC236}">
                <a16:creationId xmlns:a16="http://schemas.microsoft.com/office/drawing/2014/main" id="{18EBA2E7-7CB1-1E72-C768-FB4FB26F1B2A}"/>
              </a:ext>
            </a:extLst>
          </p:cNvPr>
          <p:cNvSpPr/>
          <p:nvPr/>
        </p:nvSpPr>
        <p:spPr>
          <a:xfrm>
            <a:off x="4874168" y="2356670"/>
            <a:ext cx="1125037" cy="4300289"/>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8">
            <a:extLst>
              <a:ext uri="{FF2B5EF4-FFF2-40B4-BE49-F238E27FC236}">
                <a16:creationId xmlns:a16="http://schemas.microsoft.com/office/drawing/2014/main" id="{3203D020-89EC-4ACB-8DD6-F1D80F8C616C}"/>
              </a:ext>
            </a:extLst>
          </p:cNvPr>
          <p:cNvSpPr/>
          <p:nvPr/>
        </p:nvSpPr>
        <p:spPr>
          <a:xfrm>
            <a:off x="4029188" y="4312508"/>
            <a:ext cx="531341" cy="2325018"/>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30423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9D9A7B-C51B-18D9-1193-6F0B6F0BE887}"/>
              </a:ext>
            </a:extLst>
          </p:cNvPr>
          <p:cNvSpPr>
            <a:spLocks noGrp="1"/>
          </p:cNvSpPr>
          <p:nvPr>
            <p:ph type="title"/>
          </p:nvPr>
        </p:nvSpPr>
        <p:spPr/>
        <p:txBody>
          <a:bodyPr/>
          <a:lstStyle/>
          <a:p>
            <a:r>
              <a:rPr lang="ja-JP" altLang="en-US"/>
              <a:t>背景</a:t>
            </a:r>
            <a:endParaRPr kumimoji="1" lang="ja-JP" altLang="en-US"/>
          </a:p>
        </p:txBody>
      </p:sp>
      <p:sp>
        <p:nvSpPr>
          <p:cNvPr id="3" name="コンテンツ プレースホルダー 2">
            <a:extLst>
              <a:ext uri="{FF2B5EF4-FFF2-40B4-BE49-F238E27FC236}">
                <a16:creationId xmlns:a16="http://schemas.microsoft.com/office/drawing/2014/main" id="{B48E1CC5-B1FA-1618-A3B7-3A382E68CA24}"/>
              </a:ext>
            </a:extLst>
          </p:cNvPr>
          <p:cNvSpPr>
            <a:spLocks noGrp="1"/>
          </p:cNvSpPr>
          <p:nvPr>
            <p:ph idx="1"/>
          </p:nvPr>
        </p:nvSpPr>
        <p:spPr/>
        <p:txBody>
          <a:bodyPr/>
          <a:lstStyle/>
          <a:p>
            <a:pPr marL="0" indent="0">
              <a:buNone/>
            </a:pPr>
            <a:r>
              <a:rPr lang="ja-JP" altLang="en-US"/>
              <a:t>プログラミング学習方法の一つ：</a:t>
            </a:r>
            <a:r>
              <a:rPr lang="ja-JP" altLang="en-US" b="1"/>
              <a:t>問題演習</a:t>
            </a:r>
            <a:endParaRPr lang="en-US" altLang="ja-JP"/>
          </a:p>
          <a:p>
            <a:pPr lvl="1"/>
            <a:r>
              <a:rPr lang="ja-JP" altLang="en-US"/>
              <a:t>学習者・教育者は多数の問題を入手できるといい</a:t>
            </a:r>
            <a:endParaRPr lang="en-US" altLang="ja-JP"/>
          </a:p>
          <a:p>
            <a:pPr marL="0" indent="0">
              <a:buNone/>
            </a:pPr>
            <a:r>
              <a:rPr lang="ja-JP" altLang="en-US"/>
              <a:t>入手先の検討候補</a:t>
            </a:r>
            <a:endParaRPr lang="en-US" altLang="ja-JP"/>
          </a:p>
          <a:p>
            <a:pPr lvl="1"/>
            <a:r>
              <a:rPr lang="ja-JP" altLang="en-US" b="1">
                <a:solidFill>
                  <a:schemeClr val="accent2"/>
                </a:solidFill>
              </a:rPr>
              <a:t>プログラミングコンテスト（プロコン）</a:t>
            </a:r>
            <a:endParaRPr lang="en-US" altLang="ja-JP" b="1">
              <a:solidFill>
                <a:schemeClr val="accent2"/>
              </a:solidFill>
            </a:endParaRPr>
          </a:p>
          <a:p>
            <a:pPr lvl="1"/>
            <a:endParaRPr lang="en-US" altLang="ja-JP"/>
          </a:p>
        </p:txBody>
      </p:sp>
      <p:sp>
        <p:nvSpPr>
          <p:cNvPr id="4" name="日付プレースホルダー 3">
            <a:extLst>
              <a:ext uri="{FF2B5EF4-FFF2-40B4-BE49-F238E27FC236}">
                <a16:creationId xmlns:a16="http://schemas.microsoft.com/office/drawing/2014/main" id="{4DB84F4C-C2FB-1DC6-6CDC-CCE6250CE3E6}"/>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B4560463-F041-181A-3AA1-F80B9E1503C4}"/>
              </a:ext>
            </a:extLst>
          </p:cNvPr>
          <p:cNvSpPr>
            <a:spLocks noGrp="1"/>
          </p:cNvSpPr>
          <p:nvPr>
            <p:ph type="sldNum" sz="quarter" idx="12"/>
          </p:nvPr>
        </p:nvSpPr>
        <p:spPr/>
        <p:txBody>
          <a:bodyPr/>
          <a:lstStyle/>
          <a:p>
            <a:pPr>
              <a:defRPr/>
            </a:pPr>
            <a:fld id="{B12562F3-4A2F-4E07-B7D3-3E764FB0DEC6}" type="slidenum">
              <a:rPr lang="en-US" altLang="ja-JP" smtClean="0"/>
              <a:pPr>
                <a:defRPr/>
              </a:pPr>
              <a:t>2</a:t>
            </a:fld>
            <a:endParaRPr lang="en-US" altLang="ja-JP"/>
          </a:p>
        </p:txBody>
      </p:sp>
      <p:sp>
        <p:nvSpPr>
          <p:cNvPr id="6" name="テキスト プレースホルダー 5">
            <a:extLst>
              <a:ext uri="{FF2B5EF4-FFF2-40B4-BE49-F238E27FC236}">
                <a16:creationId xmlns:a16="http://schemas.microsoft.com/office/drawing/2014/main" id="{68A99363-A7A3-A147-E541-35B0AFD6D1BD}"/>
              </a:ext>
            </a:extLst>
          </p:cNvPr>
          <p:cNvSpPr>
            <a:spLocks noGrp="1"/>
          </p:cNvSpPr>
          <p:nvPr>
            <p:ph type="body" sz="quarter" idx="13"/>
          </p:nvPr>
        </p:nvSpPr>
        <p:spPr/>
        <p:txBody>
          <a:bodyPr/>
          <a:lstStyle/>
          <a:p>
            <a:endParaRPr kumimoji="1" lang="ja-JP" altLang="en-US"/>
          </a:p>
        </p:txBody>
      </p:sp>
      <p:grpSp>
        <p:nvGrpSpPr>
          <p:cNvPr id="7" name="グループ化 6">
            <a:extLst>
              <a:ext uri="{FF2B5EF4-FFF2-40B4-BE49-F238E27FC236}">
                <a16:creationId xmlns:a16="http://schemas.microsoft.com/office/drawing/2014/main" id="{02800C25-1AF0-4E5E-4960-0B9FD93DD492}"/>
              </a:ext>
            </a:extLst>
          </p:cNvPr>
          <p:cNvGrpSpPr/>
          <p:nvPr/>
        </p:nvGrpSpPr>
        <p:grpSpPr>
          <a:xfrm>
            <a:off x="457199" y="5162540"/>
            <a:ext cx="8218487" cy="1006112"/>
            <a:chOff x="457199" y="4740911"/>
            <a:chExt cx="8218487" cy="1006112"/>
          </a:xfrm>
        </p:grpSpPr>
        <p:sp>
          <p:nvSpPr>
            <p:cNvPr id="8" name="正方形/長方形 7">
              <a:extLst>
                <a:ext uri="{FF2B5EF4-FFF2-40B4-BE49-F238E27FC236}">
                  <a16:creationId xmlns:a16="http://schemas.microsoft.com/office/drawing/2014/main" id="{FA535EB7-1A2A-76C8-D18D-45C75AF76262}"/>
                </a:ext>
              </a:extLst>
            </p:cNvPr>
            <p:cNvSpPr/>
            <p:nvPr/>
          </p:nvSpPr>
          <p:spPr>
            <a:xfrm>
              <a:off x="457199" y="4740911"/>
              <a:ext cx="8218487" cy="100611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accent2"/>
                </a:solidFill>
              </a:endParaRPr>
            </a:p>
          </p:txBody>
        </p:sp>
        <p:sp>
          <p:nvSpPr>
            <p:cNvPr id="9" name="テキスト ボックス 8">
              <a:extLst>
                <a:ext uri="{FF2B5EF4-FFF2-40B4-BE49-F238E27FC236}">
                  <a16:creationId xmlns:a16="http://schemas.microsoft.com/office/drawing/2014/main" id="{4048D386-A550-3DA8-4C42-97FBABA15519}"/>
                </a:ext>
              </a:extLst>
            </p:cNvPr>
            <p:cNvSpPr txBox="1"/>
            <p:nvPr/>
          </p:nvSpPr>
          <p:spPr>
            <a:xfrm>
              <a:off x="764177" y="5013135"/>
              <a:ext cx="7615646" cy="46166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b="1" i="0" u="none" strike="noStrike" kern="1200" cap="none" spc="0" normalizeH="0" baseline="0" noProof="0">
                  <a:ln>
                    <a:noFill/>
                  </a:ln>
                  <a:solidFill>
                    <a:srgbClr val="333399"/>
                  </a:solidFill>
                  <a:effectLst/>
                  <a:uLnTx/>
                  <a:uFillTx/>
                  <a:latin typeface="Segoe UI"/>
                  <a:ea typeface="メイリオ"/>
                  <a:cs typeface="+mn-cs"/>
                </a:rPr>
                <a:t>学習においてどのように利用できるか分からない</a:t>
              </a:r>
            </a:p>
          </p:txBody>
        </p:sp>
      </p:grpSp>
      <p:pic>
        <p:nvPicPr>
          <p:cNvPr id="10" name="図 9" descr="アイコン&#10;&#10;自動的に生成された説明">
            <a:extLst>
              <a:ext uri="{FF2B5EF4-FFF2-40B4-BE49-F238E27FC236}">
                <a16:creationId xmlns:a16="http://schemas.microsoft.com/office/drawing/2014/main" id="{7A380975-60D7-967E-9431-503F9CAF1F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0100" y="3772681"/>
            <a:ext cx="919632" cy="919632"/>
          </a:xfrm>
          <a:prstGeom prst="rect">
            <a:avLst/>
          </a:prstGeom>
        </p:spPr>
      </p:pic>
      <p:pic>
        <p:nvPicPr>
          <p:cNvPr id="11" name="図 10" descr="アイコン&#10;&#10;自動的に生成された説明">
            <a:extLst>
              <a:ext uri="{FF2B5EF4-FFF2-40B4-BE49-F238E27FC236}">
                <a16:creationId xmlns:a16="http://schemas.microsoft.com/office/drawing/2014/main" id="{BD90E78E-D983-CAB2-2156-EF213ECD77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99339" y="3736723"/>
            <a:ext cx="447927" cy="447927"/>
          </a:xfrm>
          <a:prstGeom prst="rect">
            <a:avLst/>
          </a:prstGeom>
        </p:spPr>
      </p:pic>
      <p:sp>
        <p:nvSpPr>
          <p:cNvPr id="12" name="テキスト ボックス 11">
            <a:extLst>
              <a:ext uri="{FF2B5EF4-FFF2-40B4-BE49-F238E27FC236}">
                <a16:creationId xmlns:a16="http://schemas.microsoft.com/office/drawing/2014/main" id="{E9BA9AD7-4997-5997-2A86-C6679EA4717B}"/>
              </a:ext>
            </a:extLst>
          </p:cNvPr>
          <p:cNvSpPr txBox="1"/>
          <p:nvPr/>
        </p:nvSpPr>
        <p:spPr>
          <a:xfrm>
            <a:off x="3175952" y="4724436"/>
            <a:ext cx="1270907" cy="338554"/>
          </a:xfrm>
          <a:prstGeom prst="rect">
            <a:avLst/>
          </a:prstGeom>
          <a:noFill/>
        </p:spPr>
        <p:txBody>
          <a:bodyPr wrap="square" rtlCol="0">
            <a:spAutoFit/>
          </a:bodyPr>
          <a:lstStyle/>
          <a:p>
            <a:pPr algn="ctr"/>
            <a:r>
              <a:rPr kumimoji="1" lang="ja-JP" altLang="en-US" sz="1600">
                <a:latin typeface="+mn-ea"/>
                <a:ea typeface="+mn-ea"/>
              </a:rPr>
              <a:t>利用者</a:t>
            </a:r>
          </a:p>
        </p:txBody>
      </p:sp>
      <p:grpSp>
        <p:nvGrpSpPr>
          <p:cNvPr id="27" name="グループ化 26">
            <a:extLst>
              <a:ext uri="{FF2B5EF4-FFF2-40B4-BE49-F238E27FC236}">
                <a16:creationId xmlns:a16="http://schemas.microsoft.com/office/drawing/2014/main" id="{9CAC07BC-4A6B-5D9D-8C98-F444E51BE313}"/>
              </a:ext>
            </a:extLst>
          </p:cNvPr>
          <p:cNvGrpSpPr/>
          <p:nvPr/>
        </p:nvGrpSpPr>
        <p:grpSpPr>
          <a:xfrm>
            <a:off x="4940300" y="3736723"/>
            <a:ext cx="3148698" cy="1283299"/>
            <a:chOff x="4940300" y="3736723"/>
            <a:chExt cx="3148698" cy="1283299"/>
          </a:xfrm>
        </p:grpSpPr>
        <p:sp>
          <p:nvSpPr>
            <p:cNvPr id="28" name="テキスト ボックス 27">
              <a:extLst>
                <a:ext uri="{FF2B5EF4-FFF2-40B4-BE49-F238E27FC236}">
                  <a16:creationId xmlns:a16="http://schemas.microsoft.com/office/drawing/2014/main" id="{2440ECEB-B5CC-0F4A-8487-26DE8BD9EB73}"/>
                </a:ext>
              </a:extLst>
            </p:cNvPr>
            <p:cNvSpPr txBox="1"/>
            <p:nvPr/>
          </p:nvSpPr>
          <p:spPr>
            <a:xfrm>
              <a:off x="5761614" y="4681468"/>
              <a:ext cx="1749292" cy="338554"/>
            </a:xfrm>
            <a:prstGeom prst="rect">
              <a:avLst/>
            </a:prstGeom>
            <a:noFill/>
          </p:spPr>
          <p:txBody>
            <a:bodyPr wrap="square" rtlCol="0">
              <a:spAutoFit/>
            </a:bodyPr>
            <a:lstStyle/>
            <a:p>
              <a:pPr algn="ctr"/>
              <a:r>
                <a:rPr lang="ja-JP" altLang="en-US" sz="1600">
                  <a:latin typeface="+mn-ea"/>
                  <a:ea typeface="+mn-ea"/>
                </a:rPr>
                <a:t>プロコンの問題</a:t>
              </a:r>
              <a:endParaRPr kumimoji="1" lang="ja-JP" altLang="en-US" sz="1600">
                <a:latin typeface="+mn-ea"/>
                <a:ea typeface="+mn-ea"/>
              </a:endParaRPr>
            </a:p>
          </p:txBody>
        </p:sp>
        <p:sp>
          <p:nvSpPr>
            <p:cNvPr id="29" name="四角形: 角を丸くする 20">
              <a:extLst>
                <a:ext uri="{FF2B5EF4-FFF2-40B4-BE49-F238E27FC236}">
                  <a16:creationId xmlns:a16="http://schemas.microsoft.com/office/drawing/2014/main" id="{66E8919D-2F9A-F4C4-F35C-8FE46FB897D3}"/>
                </a:ext>
              </a:extLst>
            </p:cNvPr>
            <p:cNvSpPr/>
            <p:nvPr/>
          </p:nvSpPr>
          <p:spPr>
            <a:xfrm>
              <a:off x="4940300" y="3736723"/>
              <a:ext cx="3148698" cy="1236723"/>
            </a:xfrm>
            <a:prstGeom prst="roundRect">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a:extLst>
                <a:ext uri="{FF2B5EF4-FFF2-40B4-BE49-F238E27FC236}">
                  <a16:creationId xmlns:a16="http://schemas.microsoft.com/office/drawing/2014/main" id="{D737952A-023E-77DE-EC2B-E4FE7650311F}"/>
                </a:ext>
              </a:extLst>
            </p:cNvPr>
            <p:cNvGrpSpPr/>
            <p:nvPr/>
          </p:nvGrpSpPr>
          <p:grpSpPr>
            <a:xfrm>
              <a:off x="5151699" y="3816863"/>
              <a:ext cx="2234677" cy="778098"/>
              <a:chOff x="5072076" y="3816863"/>
              <a:chExt cx="2234677" cy="778098"/>
            </a:xfrm>
          </p:grpSpPr>
          <p:pic>
            <p:nvPicPr>
              <p:cNvPr id="32" name="図 31" descr="黒い背景に白い文字がある&#10;&#10;低い精度で自動的に生成された説明">
                <a:extLst>
                  <a:ext uri="{FF2B5EF4-FFF2-40B4-BE49-F238E27FC236}">
                    <a16:creationId xmlns:a16="http://schemas.microsoft.com/office/drawing/2014/main" id="{0A6753EE-B91E-7D8B-075D-478C2DE3BF7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72076" y="3816863"/>
                <a:ext cx="734445" cy="735573"/>
              </a:xfrm>
              <a:prstGeom prst="rect">
                <a:avLst/>
              </a:prstGeom>
            </p:spPr>
          </p:pic>
          <p:pic>
            <p:nvPicPr>
              <p:cNvPr id="33" name="図 32" descr="黒い背景に白い文字がある&#10;&#10;低い精度で自動的に生成された説明">
                <a:extLst>
                  <a:ext uri="{FF2B5EF4-FFF2-40B4-BE49-F238E27FC236}">
                    <a16:creationId xmlns:a16="http://schemas.microsoft.com/office/drawing/2014/main" id="{FA5B051A-DC40-685F-DC0F-B1BD196380D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22192" y="3838126"/>
                <a:ext cx="734445" cy="735573"/>
              </a:xfrm>
              <a:prstGeom prst="rect">
                <a:avLst/>
              </a:prstGeom>
            </p:spPr>
          </p:pic>
          <p:pic>
            <p:nvPicPr>
              <p:cNvPr id="34" name="図 33" descr="黒い背景に白い文字がある&#10;&#10;低い精度で自動的に生成された説明">
                <a:extLst>
                  <a:ext uri="{FF2B5EF4-FFF2-40B4-BE49-F238E27FC236}">
                    <a16:creationId xmlns:a16="http://schemas.microsoft.com/office/drawing/2014/main" id="{455DDFEB-384B-D019-D179-1E31AC8CEEB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72308" y="3859388"/>
                <a:ext cx="734445" cy="735573"/>
              </a:xfrm>
              <a:prstGeom prst="rect">
                <a:avLst/>
              </a:prstGeom>
            </p:spPr>
          </p:pic>
        </p:grpSp>
        <p:sp>
          <p:nvSpPr>
            <p:cNvPr id="31" name="テキスト ボックス 30">
              <a:extLst>
                <a:ext uri="{FF2B5EF4-FFF2-40B4-BE49-F238E27FC236}">
                  <a16:creationId xmlns:a16="http://schemas.microsoft.com/office/drawing/2014/main" id="{3E473AC5-560B-FE89-A92F-6A35F1BEE76F}"/>
                </a:ext>
              </a:extLst>
            </p:cNvPr>
            <p:cNvSpPr txBox="1"/>
            <p:nvPr/>
          </p:nvSpPr>
          <p:spPr>
            <a:xfrm>
              <a:off x="7290652" y="4090783"/>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grpSp>
    </p:spTree>
    <p:extLst>
      <p:ext uri="{BB962C8B-B14F-4D97-AF65-F5344CB8AC3E}">
        <p14:creationId xmlns:p14="http://schemas.microsoft.com/office/powerpoint/2010/main" val="1969375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0FD8B5-FF63-E901-BB96-57EB501B8B04}"/>
              </a:ext>
            </a:extLst>
          </p:cNvPr>
          <p:cNvSpPr>
            <a:spLocks noGrp="1"/>
          </p:cNvSpPr>
          <p:nvPr>
            <p:ph type="title"/>
          </p:nvPr>
        </p:nvSpPr>
        <p:spPr/>
        <p:txBody>
          <a:bodyPr/>
          <a:lstStyle/>
          <a:p>
            <a:r>
              <a:rPr kumimoji="1" lang="en-US" altLang="ja-JP"/>
              <a:t>RQ3</a:t>
            </a:r>
            <a:r>
              <a:rPr kumimoji="1" lang="ja-JP" altLang="en-US"/>
              <a:t>｜タグ→問題</a:t>
            </a:r>
          </a:p>
        </p:txBody>
      </p:sp>
      <p:sp>
        <p:nvSpPr>
          <p:cNvPr id="3" name="コンテンツ プレースホルダー 2">
            <a:extLst>
              <a:ext uri="{FF2B5EF4-FFF2-40B4-BE49-F238E27FC236}">
                <a16:creationId xmlns:a16="http://schemas.microsoft.com/office/drawing/2014/main" id="{B4E9D07D-F404-8D69-4807-59B38D746108}"/>
              </a:ext>
            </a:extLst>
          </p:cNvPr>
          <p:cNvSpPr>
            <a:spLocks noGrp="1"/>
          </p:cNvSpPr>
          <p:nvPr>
            <p:ph idx="1"/>
          </p:nvPr>
        </p:nvSpPr>
        <p:spPr/>
        <p:txBody>
          <a:bodyPr/>
          <a:lstStyle/>
          <a:p>
            <a:pPr marL="0" indent="0">
              <a:buNone/>
            </a:pPr>
            <a:r>
              <a:rPr kumimoji="1" lang="ja-JP" altLang="en-US"/>
              <a:t>タグごとの難易度分布</a:t>
            </a:r>
          </a:p>
        </p:txBody>
      </p:sp>
      <p:sp>
        <p:nvSpPr>
          <p:cNvPr id="4" name="日付プレースホルダー 3">
            <a:extLst>
              <a:ext uri="{FF2B5EF4-FFF2-40B4-BE49-F238E27FC236}">
                <a16:creationId xmlns:a16="http://schemas.microsoft.com/office/drawing/2014/main" id="{6408BD66-422E-20EA-D3C5-4138E4B38AB7}"/>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07E83FDF-5F1F-0839-6289-8C651C6CA0F3}"/>
              </a:ext>
            </a:extLst>
          </p:cNvPr>
          <p:cNvSpPr>
            <a:spLocks noGrp="1"/>
          </p:cNvSpPr>
          <p:nvPr>
            <p:ph type="sldNum" sz="quarter" idx="12"/>
          </p:nvPr>
        </p:nvSpPr>
        <p:spPr/>
        <p:txBody>
          <a:bodyPr/>
          <a:lstStyle/>
          <a:p>
            <a:pPr>
              <a:defRPr/>
            </a:pPr>
            <a:fld id="{B12562F3-4A2F-4E07-B7D3-3E764FB0DEC6}" type="slidenum">
              <a:rPr lang="en-US" altLang="ja-JP" smtClean="0"/>
              <a:pPr>
                <a:defRPr/>
              </a:pPr>
              <a:t>20</a:t>
            </a:fld>
            <a:endParaRPr lang="en-US" altLang="ja-JP"/>
          </a:p>
        </p:txBody>
      </p:sp>
      <p:sp>
        <p:nvSpPr>
          <p:cNvPr id="6" name="テキスト プレースホルダー 5">
            <a:extLst>
              <a:ext uri="{FF2B5EF4-FFF2-40B4-BE49-F238E27FC236}">
                <a16:creationId xmlns:a16="http://schemas.microsoft.com/office/drawing/2014/main" id="{0F854CE7-AA84-FE8B-84AA-9D6220B9E4FE}"/>
              </a:ext>
            </a:extLst>
          </p:cNvPr>
          <p:cNvSpPr>
            <a:spLocks noGrp="1"/>
          </p:cNvSpPr>
          <p:nvPr>
            <p:ph type="body" sz="quarter" idx="13"/>
          </p:nvPr>
        </p:nvSpPr>
        <p:spPr/>
        <p:txBody>
          <a:bodyPr/>
          <a:lstStyle/>
          <a:p>
            <a:endParaRPr kumimoji="1" lang="ja-JP" altLang="en-US"/>
          </a:p>
        </p:txBody>
      </p:sp>
      <p:graphicFrame>
        <p:nvGraphicFramePr>
          <p:cNvPr id="7" name="グラフ 6">
            <a:extLst>
              <a:ext uri="{FF2B5EF4-FFF2-40B4-BE49-F238E27FC236}">
                <a16:creationId xmlns:a16="http://schemas.microsoft.com/office/drawing/2014/main" id="{4D94813F-864D-2905-1200-8F86BB911A5E}"/>
              </a:ext>
            </a:extLst>
          </p:cNvPr>
          <p:cNvGraphicFramePr>
            <a:graphicFrameLocks/>
          </p:cNvGraphicFramePr>
          <p:nvPr/>
        </p:nvGraphicFramePr>
        <p:xfrm>
          <a:off x="333724" y="2180023"/>
          <a:ext cx="4922087"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グラフ 7">
            <a:extLst>
              <a:ext uri="{FF2B5EF4-FFF2-40B4-BE49-F238E27FC236}">
                <a16:creationId xmlns:a16="http://schemas.microsoft.com/office/drawing/2014/main" id="{3412CEE7-AFEC-3F5D-AC2B-BC2387986835}"/>
              </a:ext>
            </a:extLst>
          </p:cNvPr>
          <p:cNvGraphicFramePr>
            <a:graphicFrameLocks/>
          </p:cNvGraphicFramePr>
          <p:nvPr/>
        </p:nvGraphicFramePr>
        <p:xfrm>
          <a:off x="4691270" y="2180023"/>
          <a:ext cx="4176196" cy="4300290"/>
        </p:xfrm>
        <a:graphic>
          <a:graphicData uri="http://schemas.openxmlformats.org/drawingml/2006/chart">
            <c:chart xmlns:c="http://schemas.openxmlformats.org/drawingml/2006/chart" xmlns:r="http://schemas.openxmlformats.org/officeDocument/2006/relationships" r:id="rId4"/>
          </a:graphicData>
        </a:graphic>
      </p:graphicFrame>
      <p:sp>
        <p:nvSpPr>
          <p:cNvPr id="10" name="テキスト ボックス 9">
            <a:extLst>
              <a:ext uri="{FF2B5EF4-FFF2-40B4-BE49-F238E27FC236}">
                <a16:creationId xmlns:a16="http://schemas.microsoft.com/office/drawing/2014/main" id="{3CA55F7F-7122-D3C5-FF06-3F050233BA45}"/>
              </a:ext>
            </a:extLst>
          </p:cNvPr>
          <p:cNvSpPr txBox="1"/>
          <p:nvPr/>
        </p:nvSpPr>
        <p:spPr>
          <a:xfrm>
            <a:off x="1792224" y="3377873"/>
            <a:ext cx="2445714" cy="830997"/>
          </a:xfrm>
          <a:prstGeom prst="rect">
            <a:avLst/>
          </a:prstGeom>
          <a:noFill/>
        </p:spPr>
        <p:txBody>
          <a:bodyPr wrap="square" rtlCol="0">
            <a:spAutoFit/>
          </a:bodyPr>
          <a:lstStyle/>
          <a:p>
            <a:r>
              <a:rPr kumimoji="1" lang="en-US" altLang="ja-JP" dirty="0">
                <a:solidFill>
                  <a:schemeClr val="accent2"/>
                </a:solidFill>
                <a:latin typeface="+mn-ea"/>
                <a:ea typeface="+mn-ea"/>
              </a:rPr>
              <a:t>C</a:t>
            </a:r>
            <a:r>
              <a:rPr kumimoji="1" lang="ja-JP" altLang="en-US" dirty="0">
                <a:solidFill>
                  <a:schemeClr val="accent2"/>
                </a:solidFill>
                <a:latin typeface="+mn-ea"/>
                <a:ea typeface="+mn-ea"/>
              </a:rPr>
              <a:t>問題への偏り</a:t>
            </a:r>
            <a:endParaRPr kumimoji="1" lang="en-US" altLang="ja-JP" dirty="0">
              <a:solidFill>
                <a:schemeClr val="accent2"/>
              </a:solidFill>
              <a:latin typeface="+mn-ea"/>
              <a:ea typeface="+mn-ea"/>
            </a:endParaRPr>
          </a:p>
          <a:p>
            <a:r>
              <a:rPr lang="ja-JP" altLang="en-US" dirty="0">
                <a:solidFill>
                  <a:schemeClr val="accent2"/>
                </a:solidFill>
                <a:latin typeface="+mn-ea"/>
                <a:ea typeface="+mn-ea"/>
              </a:rPr>
              <a:t>→難易度が高い</a:t>
            </a:r>
            <a:endParaRPr kumimoji="1" lang="ja-JP" altLang="en-US" dirty="0">
              <a:solidFill>
                <a:schemeClr val="accent2"/>
              </a:solidFill>
              <a:latin typeface="+mn-ea"/>
              <a:ea typeface="+mn-ea"/>
            </a:endParaRPr>
          </a:p>
        </p:txBody>
      </p:sp>
      <p:sp>
        <p:nvSpPr>
          <p:cNvPr id="13" name="四角形: 角を丸くする 8">
            <a:extLst>
              <a:ext uri="{FF2B5EF4-FFF2-40B4-BE49-F238E27FC236}">
                <a16:creationId xmlns:a16="http://schemas.microsoft.com/office/drawing/2014/main" id="{3203D020-89EC-4ACB-8DD6-F1D80F8C616C}"/>
              </a:ext>
            </a:extLst>
          </p:cNvPr>
          <p:cNvSpPr/>
          <p:nvPr/>
        </p:nvSpPr>
        <p:spPr>
          <a:xfrm>
            <a:off x="2638231" y="4300152"/>
            <a:ext cx="1146375" cy="2295912"/>
          </a:xfrm>
          <a:prstGeom prst="round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 角を丸くする 8">
            <a:extLst>
              <a:ext uri="{FF2B5EF4-FFF2-40B4-BE49-F238E27FC236}">
                <a16:creationId xmlns:a16="http://schemas.microsoft.com/office/drawing/2014/main" id="{0C5C83F5-77C4-3E51-6A00-0A0AA81871EE}"/>
              </a:ext>
            </a:extLst>
          </p:cNvPr>
          <p:cNvSpPr/>
          <p:nvPr/>
        </p:nvSpPr>
        <p:spPr>
          <a:xfrm>
            <a:off x="5965637" y="4300152"/>
            <a:ext cx="484591" cy="2295912"/>
          </a:xfrm>
          <a:prstGeom prst="round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角を丸くする 8">
            <a:extLst>
              <a:ext uri="{FF2B5EF4-FFF2-40B4-BE49-F238E27FC236}">
                <a16:creationId xmlns:a16="http://schemas.microsoft.com/office/drawing/2014/main" id="{80DC389B-BBF3-F00C-3BEA-FC41B4009832}"/>
              </a:ext>
            </a:extLst>
          </p:cNvPr>
          <p:cNvSpPr/>
          <p:nvPr/>
        </p:nvSpPr>
        <p:spPr>
          <a:xfrm>
            <a:off x="7488777" y="4300152"/>
            <a:ext cx="484591" cy="2295912"/>
          </a:xfrm>
          <a:prstGeom prst="round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73764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7B8288-1A3B-3E59-901F-DAE02FAB6553}"/>
              </a:ext>
            </a:extLst>
          </p:cNvPr>
          <p:cNvSpPr>
            <a:spLocks noGrp="1"/>
          </p:cNvSpPr>
          <p:nvPr>
            <p:ph type="title"/>
          </p:nvPr>
        </p:nvSpPr>
        <p:spPr/>
        <p:txBody>
          <a:bodyPr/>
          <a:lstStyle/>
          <a:p>
            <a:r>
              <a:rPr kumimoji="1" lang="ja-JP" altLang="en-US"/>
              <a:t>問題利用</a:t>
            </a:r>
            <a:r>
              <a:rPr lang="ja-JP" altLang="en-US"/>
              <a:t>の</a:t>
            </a:r>
            <a:r>
              <a:rPr kumimoji="1" lang="ja-JP" altLang="en-US"/>
              <a:t>方針例（難易度）</a:t>
            </a:r>
            <a:endParaRPr kumimoji="1" lang="ja-JP" altLang="en-US" dirty="0"/>
          </a:p>
        </p:txBody>
      </p:sp>
      <p:sp>
        <p:nvSpPr>
          <p:cNvPr id="3" name="コンテンツ プレースホルダー 2">
            <a:extLst>
              <a:ext uri="{FF2B5EF4-FFF2-40B4-BE49-F238E27FC236}">
                <a16:creationId xmlns:a16="http://schemas.microsoft.com/office/drawing/2014/main" id="{45C46984-AF6A-2D1B-0E56-A479971D168B}"/>
              </a:ext>
            </a:extLst>
          </p:cNvPr>
          <p:cNvSpPr>
            <a:spLocks noGrp="1"/>
          </p:cNvSpPr>
          <p:nvPr>
            <p:ph idx="1"/>
          </p:nvPr>
        </p:nvSpPr>
        <p:spPr/>
        <p:txBody>
          <a:bodyPr/>
          <a:lstStyle/>
          <a:p>
            <a:pPr marL="0" indent="0">
              <a:buNone/>
            </a:pPr>
            <a:r>
              <a:rPr kumimoji="1" lang="ja-JP" altLang="en-US" dirty="0"/>
              <a:t>初学者など（単純な基礎事項の学習）</a:t>
            </a:r>
            <a:endParaRPr kumimoji="1" lang="en-US" altLang="ja-JP" dirty="0"/>
          </a:p>
          <a:p>
            <a:pPr lvl="1"/>
            <a:r>
              <a:rPr kumimoji="1" lang="en-US" altLang="ja-JP" b="1" dirty="0"/>
              <a:t>A</a:t>
            </a:r>
            <a:r>
              <a:rPr kumimoji="1" lang="ja-JP" altLang="en-US" b="1" dirty="0"/>
              <a:t>問題</a:t>
            </a:r>
            <a:r>
              <a:rPr kumimoji="1" lang="ja-JP" altLang="en-US" dirty="0"/>
              <a:t>を重点的に選択</a:t>
            </a:r>
            <a:endParaRPr kumimoji="1" lang="en-US" altLang="ja-JP" dirty="0"/>
          </a:p>
          <a:p>
            <a:pPr lvl="1"/>
            <a:r>
              <a:rPr kumimoji="1" lang="ja-JP" altLang="en-US" dirty="0"/>
              <a:t>複雑な処理やアルゴリズムが求められる問題を回避</a:t>
            </a:r>
          </a:p>
          <a:p>
            <a:pPr lvl="3"/>
            <a:endParaRPr kumimoji="1" lang="en-US" altLang="ja-JP" dirty="0"/>
          </a:p>
          <a:p>
            <a:pPr marL="0" indent="0">
              <a:buNone/>
            </a:pPr>
            <a:r>
              <a:rPr kumimoji="1" lang="ja-JP" altLang="en-US" dirty="0"/>
              <a:t>経験者など（多くの単元を一度に学習）</a:t>
            </a:r>
            <a:endParaRPr kumimoji="1" lang="en-US" altLang="ja-JP" dirty="0"/>
          </a:p>
          <a:p>
            <a:pPr lvl="1"/>
            <a:r>
              <a:rPr kumimoji="1" lang="ja-JP" altLang="en-US" b="1" dirty="0"/>
              <a:t>難易度の高い問題</a:t>
            </a:r>
            <a:r>
              <a:rPr kumimoji="1" lang="ja-JP" altLang="en-US" dirty="0"/>
              <a:t>に優先して取り組む</a:t>
            </a:r>
            <a:endParaRPr kumimoji="1" lang="en-US" altLang="ja-JP" dirty="0"/>
          </a:p>
          <a:p>
            <a:pPr lvl="1"/>
            <a:r>
              <a:rPr lang="en-US" altLang="ja-JP" dirty="0"/>
              <a:t>B</a:t>
            </a:r>
            <a:r>
              <a:rPr lang="ja-JP" altLang="en-US" dirty="0"/>
              <a:t>問題：処理の複雑化</a:t>
            </a:r>
            <a:endParaRPr kumimoji="1" lang="en-US" altLang="ja-JP" dirty="0"/>
          </a:p>
          <a:p>
            <a:pPr lvl="1"/>
            <a:r>
              <a:rPr lang="en-US" altLang="ja-JP" dirty="0"/>
              <a:t>C</a:t>
            </a:r>
            <a:r>
              <a:rPr lang="ja-JP" altLang="en-US" dirty="0"/>
              <a:t>問題：アルゴリズムに関する問題を多く扱える</a:t>
            </a:r>
            <a:endParaRPr kumimoji="1" lang="ja-JP" altLang="en-US" dirty="0"/>
          </a:p>
          <a:p>
            <a:endParaRPr kumimoji="1" lang="ja-JP" altLang="en-US" dirty="0"/>
          </a:p>
        </p:txBody>
      </p:sp>
      <p:sp>
        <p:nvSpPr>
          <p:cNvPr id="4" name="日付プレースホルダー 3">
            <a:extLst>
              <a:ext uri="{FF2B5EF4-FFF2-40B4-BE49-F238E27FC236}">
                <a16:creationId xmlns:a16="http://schemas.microsoft.com/office/drawing/2014/main" id="{9245732A-7D6A-7BEF-2417-C1CCD11F85DA}"/>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0D0A271C-3D3E-68F7-CC23-BF8300FB8FBE}"/>
              </a:ext>
            </a:extLst>
          </p:cNvPr>
          <p:cNvSpPr>
            <a:spLocks noGrp="1"/>
          </p:cNvSpPr>
          <p:nvPr>
            <p:ph type="sldNum" sz="quarter" idx="12"/>
          </p:nvPr>
        </p:nvSpPr>
        <p:spPr/>
        <p:txBody>
          <a:bodyPr/>
          <a:lstStyle/>
          <a:p>
            <a:pPr>
              <a:defRPr/>
            </a:pPr>
            <a:fld id="{B12562F3-4A2F-4E07-B7D3-3E764FB0DEC6}" type="slidenum">
              <a:rPr lang="en-US" altLang="ja-JP" smtClean="0"/>
              <a:pPr>
                <a:defRPr/>
              </a:pPr>
              <a:t>21</a:t>
            </a:fld>
            <a:endParaRPr lang="en-US" altLang="ja-JP"/>
          </a:p>
        </p:txBody>
      </p:sp>
      <p:sp>
        <p:nvSpPr>
          <p:cNvPr id="6" name="テキスト プレースホルダー 5">
            <a:extLst>
              <a:ext uri="{FF2B5EF4-FFF2-40B4-BE49-F238E27FC236}">
                <a16:creationId xmlns:a16="http://schemas.microsoft.com/office/drawing/2014/main" id="{3A3F4A18-BBC5-12D8-2821-493AA9DD8A95}"/>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2870398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7B8288-1A3B-3E59-901F-DAE02FAB6553}"/>
              </a:ext>
            </a:extLst>
          </p:cNvPr>
          <p:cNvSpPr>
            <a:spLocks noGrp="1"/>
          </p:cNvSpPr>
          <p:nvPr>
            <p:ph type="title"/>
          </p:nvPr>
        </p:nvSpPr>
        <p:spPr/>
        <p:txBody>
          <a:bodyPr/>
          <a:lstStyle/>
          <a:p>
            <a:r>
              <a:rPr kumimoji="1" lang="ja-JP" altLang="en-US"/>
              <a:t>問題利用の方針例（単元）</a:t>
            </a:r>
            <a:endParaRPr kumimoji="1" lang="ja-JP" altLang="en-US" dirty="0"/>
          </a:p>
        </p:txBody>
      </p:sp>
      <p:sp>
        <p:nvSpPr>
          <p:cNvPr id="3" name="コンテンツ プレースホルダー 2">
            <a:extLst>
              <a:ext uri="{FF2B5EF4-FFF2-40B4-BE49-F238E27FC236}">
                <a16:creationId xmlns:a16="http://schemas.microsoft.com/office/drawing/2014/main" id="{45C46984-AF6A-2D1B-0E56-A479971D168B}"/>
              </a:ext>
            </a:extLst>
          </p:cNvPr>
          <p:cNvSpPr>
            <a:spLocks noGrp="1"/>
          </p:cNvSpPr>
          <p:nvPr>
            <p:ph idx="1"/>
          </p:nvPr>
        </p:nvSpPr>
        <p:spPr>
          <a:xfrm>
            <a:off x="1823565" y="1600200"/>
            <a:ext cx="6863235" cy="4525963"/>
          </a:xfrm>
        </p:spPr>
        <p:txBody>
          <a:bodyPr/>
          <a:lstStyle/>
          <a:p>
            <a:pPr marL="0" indent="0">
              <a:buNone/>
            </a:pPr>
            <a:r>
              <a:rPr kumimoji="1" lang="ja-JP" altLang="en-US" dirty="0"/>
              <a:t>難易度別の問題を入手可能</a:t>
            </a:r>
            <a:endParaRPr kumimoji="1" lang="en-US" altLang="ja-JP" dirty="0"/>
          </a:p>
          <a:p>
            <a:pPr lvl="1"/>
            <a:r>
              <a:rPr kumimoji="1" lang="ja-JP" altLang="en-US" dirty="0"/>
              <a:t>条件分岐・ループ・配列</a:t>
            </a:r>
            <a:endParaRPr kumimoji="1" lang="en-US" altLang="ja-JP" dirty="0"/>
          </a:p>
          <a:p>
            <a:pPr lvl="1"/>
            <a:r>
              <a:rPr kumimoji="1" lang="ja-JP" altLang="en-US" dirty="0"/>
              <a:t>文字列照合</a:t>
            </a:r>
            <a:endParaRPr kumimoji="1" lang="en-US" altLang="ja-JP" dirty="0"/>
          </a:p>
          <a:p>
            <a:pPr lvl="3"/>
            <a:endParaRPr lang="en-US" altLang="ja-JP" dirty="0"/>
          </a:p>
          <a:p>
            <a:pPr marL="0" indent="0">
              <a:buNone/>
            </a:pPr>
            <a:r>
              <a:rPr kumimoji="1" lang="en-US" altLang="ja-JP" dirty="0"/>
              <a:t>C</a:t>
            </a:r>
            <a:r>
              <a:rPr kumimoji="1" lang="ja-JP" altLang="en-US" dirty="0"/>
              <a:t>問題であれば入手可能</a:t>
            </a:r>
            <a:endParaRPr kumimoji="1" lang="en-US" altLang="ja-JP" dirty="0"/>
          </a:p>
          <a:p>
            <a:pPr lvl="1"/>
            <a:r>
              <a:rPr kumimoji="1" lang="ja-JP" altLang="en-US" dirty="0"/>
              <a:t>探索・関数</a:t>
            </a:r>
            <a:endParaRPr kumimoji="1" lang="en-US" altLang="ja-JP" dirty="0"/>
          </a:p>
          <a:p>
            <a:pPr lvl="1"/>
            <a:r>
              <a:rPr kumimoji="1" lang="ja-JP" altLang="en-US" dirty="0"/>
              <a:t>ソート・データ構造・構造体</a:t>
            </a:r>
            <a:endParaRPr kumimoji="1" lang="en-US" altLang="ja-JP" dirty="0"/>
          </a:p>
          <a:p>
            <a:pPr lvl="3"/>
            <a:endParaRPr lang="en-US" altLang="ja-JP" dirty="0"/>
          </a:p>
          <a:p>
            <a:pPr marL="0" indent="0">
              <a:buNone/>
            </a:pPr>
            <a:r>
              <a:rPr lang="ja-JP" altLang="en-US" dirty="0"/>
              <a:t>入手が難しい</a:t>
            </a:r>
            <a:endParaRPr lang="en-US" altLang="ja-JP" dirty="0"/>
          </a:p>
          <a:p>
            <a:pPr lvl="1"/>
            <a:r>
              <a:rPr lang="ja-JP" altLang="en-US" dirty="0"/>
              <a:t>再帰・動的計画法・分割統治法・グラフ・</a:t>
            </a:r>
            <a:br>
              <a:rPr lang="en-US" altLang="ja-JP" dirty="0"/>
            </a:br>
            <a:r>
              <a:rPr lang="ja-JP" altLang="en-US" dirty="0"/>
              <a:t>ポインタ・メモリ</a:t>
            </a:r>
            <a:endParaRPr lang="en-US" altLang="ja-JP" dirty="0"/>
          </a:p>
        </p:txBody>
      </p:sp>
      <p:sp>
        <p:nvSpPr>
          <p:cNvPr id="4" name="日付プレースホルダー 3">
            <a:extLst>
              <a:ext uri="{FF2B5EF4-FFF2-40B4-BE49-F238E27FC236}">
                <a16:creationId xmlns:a16="http://schemas.microsoft.com/office/drawing/2014/main" id="{9245732A-7D6A-7BEF-2417-C1CCD11F85DA}"/>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0D0A271C-3D3E-68F7-CC23-BF8300FB8FBE}"/>
              </a:ext>
            </a:extLst>
          </p:cNvPr>
          <p:cNvSpPr>
            <a:spLocks noGrp="1"/>
          </p:cNvSpPr>
          <p:nvPr>
            <p:ph type="sldNum" sz="quarter" idx="12"/>
          </p:nvPr>
        </p:nvSpPr>
        <p:spPr/>
        <p:txBody>
          <a:bodyPr/>
          <a:lstStyle/>
          <a:p>
            <a:pPr>
              <a:defRPr/>
            </a:pPr>
            <a:fld id="{B12562F3-4A2F-4E07-B7D3-3E764FB0DEC6}" type="slidenum">
              <a:rPr lang="en-US" altLang="ja-JP" smtClean="0"/>
              <a:pPr>
                <a:defRPr/>
              </a:pPr>
              <a:t>22</a:t>
            </a:fld>
            <a:endParaRPr lang="en-US" altLang="ja-JP"/>
          </a:p>
        </p:txBody>
      </p:sp>
      <p:sp>
        <p:nvSpPr>
          <p:cNvPr id="6" name="テキスト プレースホルダー 5">
            <a:extLst>
              <a:ext uri="{FF2B5EF4-FFF2-40B4-BE49-F238E27FC236}">
                <a16:creationId xmlns:a16="http://schemas.microsoft.com/office/drawing/2014/main" id="{3A3F4A18-BBC5-12D8-2821-493AA9DD8A95}"/>
              </a:ext>
            </a:extLst>
          </p:cNvPr>
          <p:cNvSpPr>
            <a:spLocks noGrp="1"/>
          </p:cNvSpPr>
          <p:nvPr>
            <p:ph type="body" sz="quarter" idx="13"/>
          </p:nvPr>
        </p:nvSpPr>
        <p:spPr/>
        <p:txBody>
          <a:bodyPr/>
          <a:lstStyle/>
          <a:p>
            <a:endParaRPr kumimoji="1" lang="ja-JP" altLang="en-US"/>
          </a:p>
        </p:txBody>
      </p:sp>
      <p:sp>
        <p:nvSpPr>
          <p:cNvPr id="9" name="上下矢印 8">
            <a:extLst>
              <a:ext uri="{FF2B5EF4-FFF2-40B4-BE49-F238E27FC236}">
                <a16:creationId xmlns:a16="http://schemas.microsoft.com/office/drawing/2014/main" id="{A2DEC11E-427E-41FB-21A6-9171D3B080AB}"/>
              </a:ext>
            </a:extLst>
          </p:cNvPr>
          <p:cNvSpPr/>
          <p:nvPr/>
        </p:nvSpPr>
        <p:spPr>
          <a:xfrm>
            <a:off x="1003330" y="2377369"/>
            <a:ext cx="495901" cy="3724079"/>
          </a:xfrm>
          <a:prstGeom prst="up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80C6428B-47A8-B78F-440F-5254355EA233}"/>
              </a:ext>
            </a:extLst>
          </p:cNvPr>
          <p:cNvSpPr txBox="1"/>
          <p:nvPr/>
        </p:nvSpPr>
        <p:spPr>
          <a:xfrm>
            <a:off x="277715" y="6173339"/>
            <a:ext cx="1947130" cy="400110"/>
          </a:xfrm>
          <a:prstGeom prst="rect">
            <a:avLst/>
          </a:prstGeom>
          <a:noFill/>
        </p:spPr>
        <p:txBody>
          <a:bodyPr wrap="square" rtlCol="0">
            <a:spAutoFit/>
          </a:bodyPr>
          <a:lstStyle/>
          <a:p>
            <a:pPr algn="ctr"/>
            <a:r>
              <a:rPr lang="ja-JP" altLang="en-US" sz="2000">
                <a:solidFill>
                  <a:schemeClr val="accent2"/>
                </a:solidFill>
                <a:latin typeface="+mn-ea"/>
                <a:ea typeface="+mn-ea"/>
              </a:rPr>
              <a:t>少ない</a:t>
            </a:r>
            <a:endParaRPr lang="en-US" altLang="ja-JP" sz="2000" dirty="0">
              <a:solidFill>
                <a:schemeClr val="accent2"/>
              </a:solidFill>
              <a:latin typeface="+mn-ea"/>
              <a:ea typeface="+mn-ea"/>
            </a:endParaRPr>
          </a:p>
        </p:txBody>
      </p:sp>
      <p:sp>
        <p:nvSpPr>
          <p:cNvPr id="7" name="テキスト ボックス 6">
            <a:extLst>
              <a:ext uri="{FF2B5EF4-FFF2-40B4-BE49-F238E27FC236}">
                <a16:creationId xmlns:a16="http://schemas.microsoft.com/office/drawing/2014/main" id="{AC37D9E8-6012-BA23-49EB-B9593E3CE803}"/>
              </a:ext>
            </a:extLst>
          </p:cNvPr>
          <p:cNvSpPr txBox="1"/>
          <p:nvPr/>
        </p:nvSpPr>
        <p:spPr>
          <a:xfrm>
            <a:off x="277715" y="2011156"/>
            <a:ext cx="1947130" cy="400110"/>
          </a:xfrm>
          <a:prstGeom prst="rect">
            <a:avLst/>
          </a:prstGeom>
          <a:noFill/>
        </p:spPr>
        <p:txBody>
          <a:bodyPr wrap="square" rtlCol="0">
            <a:spAutoFit/>
          </a:bodyPr>
          <a:lstStyle/>
          <a:p>
            <a:pPr algn="ctr"/>
            <a:r>
              <a:rPr kumimoji="1" lang="ja-JP" altLang="en-US" sz="2000">
                <a:solidFill>
                  <a:schemeClr val="accent2"/>
                </a:solidFill>
                <a:latin typeface="+mn-ea"/>
                <a:ea typeface="+mn-ea"/>
              </a:rPr>
              <a:t>多い</a:t>
            </a:r>
            <a:endParaRPr kumimoji="1" lang="ja-JP" altLang="en-US" sz="2000" dirty="0">
              <a:solidFill>
                <a:schemeClr val="accent2"/>
              </a:solidFill>
              <a:latin typeface="+mn-ea"/>
              <a:ea typeface="+mn-ea"/>
            </a:endParaRPr>
          </a:p>
        </p:txBody>
      </p:sp>
      <p:sp>
        <p:nvSpPr>
          <p:cNvPr id="8" name="テキスト ボックス 7">
            <a:extLst>
              <a:ext uri="{FF2B5EF4-FFF2-40B4-BE49-F238E27FC236}">
                <a16:creationId xmlns:a16="http://schemas.microsoft.com/office/drawing/2014/main" id="{4D661FD9-252B-6853-D6A4-7FDBA35B2ECE}"/>
              </a:ext>
            </a:extLst>
          </p:cNvPr>
          <p:cNvSpPr txBox="1"/>
          <p:nvPr/>
        </p:nvSpPr>
        <p:spPr>
          <a:xfrm rot="16200000">
            <a:off x="-440499" y="3985147"/>
            <a:ext cx="2339102" cy="400110"/>
          </a:xfrm>
          <a:prstGeom prst="rect">
            <a:avLst/>
          </a:prstGeom>
          <a:noFill/>
        </p:spPr>
        <p:txBody>
          <a:bodyPr vert="vert" wrap="square" rtlCol="0">
            <a:spAutoFit/>
          </a:bodyPr>
          <a:lstStyle/>
          <a:p>
            <a:pPr algn="ctr"/>
            <a:r>
              <a:rPr lang="ja-JP" altLang="en-US" sz="2000">
                <a:solidFill>
                  <a:schemeClr val="accent2"/>
                </a:solidFill>
                <a:latin typeface="+mn-ea"/>
                <a:ea typeface="+mn-ea"/>
              </a:rPr>
              <a:t>対応する問題数</a:t>
            </a:r>
            <a:endParaRPr kumimoji="1" lang="ja-JP" altLang="en-US" sz="2000" dirty="0">
              <a:solidFill>
                <a:schemeClr val="accent2"/>
              </a:solidFill>
              <a:latin typeface="+mn-ea"/>
              <a:ea typeface="+mn-ea"/>
            </a:endParaRPr>
          </a:p>
        </p:txBody>
      </p:sp>
    </p:spTree>
    <p:extLst>
      <p:ext uri="{BB962C8B-B14F-4D97-AF65-F5344CB8AC3E}">
        <p14:creationId xmlns:p14="http://schemas.microsoft.com/office/powerpoint/2010/main" val="2088331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BC48EE-D291-7EC3-C379-0CD6A658A5F8}"/>
              </a:ext>
            </a:extLst>
          </p:cNvPr>
          <p:cNvSpPr>
            <a:spLocks noGrp="1"/>
          </p:cNvSpPr>
          <p:nvPr>
            <p:ph type="title"/>
          </p:nvPr>
        </p:nvSpPr>
        <p:spPr/>
        <p:txBody>
          <a:bodyPr/>
          <a:lstStyle/>
          <a:p>
            <a:r>
              <a:rPr kumimoji="1" lang="en-US" altLang="ja-JP"/>
              <a:t>RQ</a:t>
            </a:r>
            <a:r>
              <a:rPr kumimoji="1" lang="ja-JP" altLang="en-US"/>
              <a:t>のまとめ</a:t>
            </a:r>
          </a:p>
        </p:txBody>
      </p:sp>
      <p:sp>
        <p:nvSpPr>
          <p:cNvPr id="3" name="コンテンツ プレースホルダー 2">
            <a:extLst>
              <a:ext uri="{FF2B5EF4-FFF2-40B4-BE49-F238E27FC236}">
                <a16:creationId xmlns:a16="http://schemas.microsoft.com/office/drawing/2014/main" id="{0D984303-01B4-B45E-8CBB-B26C8A715913}"/>
              </a:ext>
            </a:extLst>
          </p:cNvPr>
          <p:cNvSpPr>
            <a:spLocks noGrp="1"/>
          </p:cNvSpPr>
          <p:nvPr>
            <p:ph idx="1"/>
          </p:nvPr>
        </p:nvSpPr>
        <p:spPr/>
        <p:txBody>
          <a:bodyPr/>
          <a:lstStyle/>
          <a:p>
            <a:pPr marL="0" indent="0">
              <a:buNone/>
            </a:pPr>
            <a:r>
              <a:rPr kumimoji="1" lang="en-US" altLang="ja-JP" b="1" dirty="0"/>
              <a:t>RQ1</a:t>
            </a:r>
            <a:r>
              <a:rPr kumimoji="1" lang="ja-JP" altLang="en-US" dirty="0"/>
              <a:t>｜</a:t>
            </a:r>
            <a:r>
              <a:rPr lang="ja-JP" altLang="en-US" dirty="0"/>
              <a:t>プログラミング教育のシラバスから</a:t>
            </a:r>
            <a:br>
              <a:rPr lang="en-US" altLang="ja-JP" dirty="0"/>
            </a:br>
            <a:r>
              <a:rPr lang="ja-JP" altLang="en-US" dirty="0"/>
              <a:t>　　　</a:t>
            </a:r>
            <a:r>
              <a:rPr lang="en-US" altLang="ja-JP" dirty="0"/>
              <a:t>3</a:t>
            </a:r>
            <a:r>
              <a:rPr lang="ja-JP" altLang="en-US" dirty="0"/>
              <a:t>カテゴリの学習単元を得た</a:t>
            </a:r>
            <a:endParaRPr lang="en-US" altLang="ja-JP" dirty="0"/>
          </a:p>
          <a:p>
            <a:pPr lvl="3"/>
            <a:endParaRPr kumimoji="1" lang="en-US" altLang="ja-JP" dirty="0"/>
          </a:p>
          <a:p>
            <a:pPr marL="0" indent="0">
              <a:buNone/>
            </a:pPr>
            <a:r>
              <a:rPr lang="en-US" altLang="ja-JP" b="1" dirty="0"/>
              <a:t>RQ2</a:t>
            </a:r>
            <a:r>
              <a:rPr lang="ja-JP" altLang="en-US" dirty="0"/>
              <a:t>｜学習単元から</a:t>
            </a:r>
            <a:r>
              <a:rPr lang="en-US" altLang="ja-JP" dirty="0"/>
              <a:t>2</a:t>
            </a:r>
            <a:r>
              <a:rPr lang="ja-JP" altLang="en-US" dirty="0"/>
              <a:t>カテゴリのタグを策定</a:t>
            </a:r>
            <a:endParaRPr lang="en-US" altLang="ja-JP" dirty="0"/>
          </a:p>
          <a:p>
            <a:pPr lvl="3"/>
            <a:endParaRPr lang="en-US" altLang="ja-JP" dirty="0"/>
          </a:p>
          <a:p>
            <a:pPr marL="0" indent="0">
              <a:buNone/>
            </a:pPr>
            <a:r>
              <a:rPr kumimoji="1" lang="en-US" altLang="ja-JP" b="1" dirty="0"/>
              <a:t>RQ3</a:t>
            </a:r>
            <a:r>
              <a:rPr lang="ja-JP" altLang="en-US"/>
              <a:t>｜問題とタグの対応関係から，</a:t>
            </a:r>
            <a:br>
              <a:rPr lang="en-US" altLang="ja-JP" dirty="0"/>
            </a:br>
            <a:r>
              <a:rPr lang="ja-JP" altLang="en-US"/>
              <a:t>　　　難易度や単元に応じた利用方針を提示</a:t>
            </a:r>
            <a:endParaRPr lang="en-US" altLang="ja-JP" dirty="0"/>
          </a:p>
        </p:txBody>
      </p:sp>
      <p:sp>
        <p:nvSpPr>
          <p:cNvPr id="4" name="日付プレースホルダー 3">
            <a:extLst>
              <a:ext uri="{FF2B5EF4-FFF2-40B4-BE49-F238E27FC236}">
                <a16:creationId xmlns:a16="http://schemas.microsoft.com/office/drawing/2014/main" id="{2B6AB7DF-3F9A-407C-DE5E-1B7AFD78758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0473CE59-AEF1-F13F-6452-19311D23292A}"/>
              </a:ext>
            </a:extLst>
          </p:cNvPr>
          <p:cNvSpPr>
            <a:spLocks noGrp="1"/>
          </p:cNvSpPr>
          <p:nvPr>
            <p:ph type="sldNum" sz="quarter" idx="12"/>
          </p:nvPr>
        </p:nvSpPr>
        <p:spPr/>
        <p:txBody>
          <a:bodyPr/>
          <a:lstStyle/>
          <a:p>
            <a:pPr>
              <a:defRPr/>
            </a:pPr>
            <a:fld id="{B12562F3-4A2F-4E07-B7D3-3E764FB0DEC6}" type="slidenum">
              <a:rPr lang="en-US" altLang="ja-JP" smtClean="0"/>
              <a:pPr>
                <a:defRPr/>
              </a:pPr>
              <a:t>23</a:t>
            </a:fld>
            <a:endParaRPr lang="en-US" altLang="ja-JP"/>
          </a:p>
        </p:txBody>
      </p:sp>
      <p:sp>
        <p:nvSpPr>
          <p:cNvPr id="6" name="テキスト プレースホルダー 5">
            <a:extLst>
              <a:ext uri="{FF2B5EF4-FFF2-40B4-BE49-F238E27FC236}">
                <a16:creationId xmlns:a16="http://schemas.microsoft.com/office/drawing/2014/main" id="{A99A090F-2B7E-7E64-C2CF-D6DA86C9C2CF}"/>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2506487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745F99-524B-F51B-E593-F4FEA8180642}"/>
              </a:ext>
            </a:extLst>
          </p:cNvPr>
          <p:cNvSpPr>
            <a:spLocks noGrp="1"/>
          </p:cNvSpPr>
          <p:nvPr>
            <p:ph type="title"/>
          </p:nvPr>
        </p:nvSpPr>
        <p:spPr/>
        <p:txBody>
          <a:bodyPr/>
          <a:lstStyle/>
          <a:p>
            <a:r>
              <a:rPr kumimoji="1" lang="ja-JP" altLang="en-US"/>
              <a:t>全体のまとめと今後の課題</a:t>
            </a:r>
          </a:p>
        </p:txBody>
      </p:sp>
      <p:sp>
        <p:nvSpPr>
          <p:cNvPr id="3" name="コンテンツ プレースホルダー 2">
            <a:extLst>
              <a:ext uri="{FF2B5EF4-FFF2-40B4-BE49-F238E27FC236}">
                <a16:creationId xmlns:a16="http://schemas.microsoft.com/office/drawing/2014/main" id="{EBCF5848-AF5B-6502-EF43-601191DFFA90}"/>
              </a:ext>
            </a:extLst>
          </p:cNvPr>
          <p:cNvSpPr>
            <a:spLocks noGrp="1"/>
          </p:cNvSpPr>
          <p:nvPr>
            <p:ph idx="1"/>
          </p:nvPr>
        </p:nvSpPr>
        <p:spPr/>
        <p:txBody>
          <a:bodyPr/>
          <a:lstStyle/>
          <a:p>
            <a:pPr marL="0" indent="0">
              <a:buNone/>
            </a:pPr>
            <a:r>
              <a:rPr kumimoji="1" lang="ja-JP" altLang="en-US" dirty="0"/>
              <a:t>学習単元に即したタグの付与により，</a:t>
            </a:r>
            <a:br>
              <a:rPr kumimoji="1" lang="en-US" altLang="ja-JP" dirty="0"/>
            </a:br>
            <a:r>
              <a:rPr lang="ja-JP" altLang="en-US" dirty="0"/>
              <a:t>プログラミングコンテスト</a:t>
            </a:r>
            <a:r>
              <a:rPr kumimoji="1" lang="ja-JP" altLang="en-US" dirty="0"/>
              <a:t>の問題を分類</a:t>
            </a:r>
            <a:endParaRPr kumimoji="1" lang="en-US" altLang="ja-JP" dirty="0"/>
          </a:p>
          <a:p>
            <a:pPr lvl="1"/>
            <a:r>
              <a:rPr lang="ja-JP" altLang="en-US" dirty="0"/>
              <a:t>学習単元：大学のプログラミング教育</a:t>
            </a:r>
            <a:endParaRPr lang="en-US" altLang="ja-JP" dirty="0"/>
          </a:p>
          <a:p>
            <a:pPr lvl="3"/>
            <a:endParaRPr lang="en-US" altLang="ja-JP" dirty="0"/>
          </a:p>
          <a:p>
            <a:pPr marL="0" indent="0">
              <a:buNone/>
            </a:pPr>
            <a:r>
              <a:rPr lang="ja-JP" altLang="en-US" dirty="0"/>
              <a:t>今後の課題</a:t>
            </a:r>
            <a:endParaRPr lang="en-US" altLang="ja-JP" dirty="0"/>
          </a:p>
          <a:p>
            <a:pPr lvl="1"/>
            <a:r>
              <a:rPr lang="ja-JP" altLang="en-US" dirty="0"/>
              <a:t>難易度の高い問題を含めた規模の拡大</a:t>
            </a:r>
            <a:endParaRPr lang="en-US" altLang="ja-JP" dirty="0"/>
          </a:p>
          <a:p>
            <a:pPr lvl="1"/>
            <a:r>
              <a:rPr lang="en-US" altLang="ja-JP" dirty="0" err="1"/>
              <a:t>AtCoder</a:t>
            </a:r>
            <a:r>
              <a:rPr lang="ja-JP" altLang="en-US" dirty="0"/>
              <a:t>以外のコンテストとの傾向比較</a:t>
            </a:r>
            <a:endParaRPr lang="en-US" altLang="ja-JP" dirty="0"/>
          </a:p>
          <a:p>
            <a:pPr lvl="1"/>
            <a:r>
              <a:rPr lang="ja-JP" altLang="en-US" dirty="0"/>
              <a:t>オブジェクト指向言語の学習に着目した調査</a:t>
            </a:r>
            <a:endParaRPr lang="en-US" altLang="ja-JP" dirty="0"/>
          </a:p>
          <a:p>
            <a:pPr lvl="1"/>
            <a:endParaRPr lang="en-US" altLang="ja-JP" dirty="0"/>
          </a:p>
          <a:p>
            <a:pPr lvl="1"/>
            <a:endParaRPr kumimoji="1" lang="en-US" altLang="ja-JP" dirty="0"/>
          </a:p>
          <a:p>
            <a:pPr marL="0" indent="0">
              <a:buNone/>
            </a:pPr>
            <a:endParaRPr kumimoji="1" lang="en-US" altLang="ja-JP" dirty="0"/>
          </a:p>
        </p:txBody>
      </p:sp>
      <p:sp>
        <p:nvSpPr>
          <p:cNvPr id="4" name="日付プレースホルダー 3">
            <a:extLst>
              <a:ext uri="{FF2B5EF4-FFF2-40B4-BE49-F238E27FC236}">
                <a16:creationId xmlns:a16="http://schemas.microsoft.com/office/drawing/2014/main" id="{F2FBA77F-322C-FDA2-D6CF-FEFAEC9D8025}"/>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A06F5BDC-2D08-066C-4A1B-3E118A40F775}"/>
              </a:ext>
            </a:extLst>
          </p:cNvPr>
          <p:cNvSpPr>
            <a:spLocks noGrp="1"/>
          </p:cNvSpPr>
          <p:nvPr>
            <p:ph type="sldNum" sz="quarter" idx="12"/>
          </p:nvPr>
        </p:nvSpPr>
        <p:spPr/>
        <p:txBody>
          <a:bodyPr/>
          <a:lstStyle/>
          <a:p>
            <a:pPr>
              <a:defRPr/>
            </a:pPr>
            <a:fld id="{B12562F3-4A2F-4E07-B7D3-3E764FB0DEC6}" type="slidenum">
              <a:rPr lang="en-US" altLang="ja-JP" smtClean="0"/>
              <a:pPr>
                <a:defRPr/>
              </a:pPr>
              <a:t>24</a:t>
            </a:fld>
            <a:endParaRPr lang="en-US" altLang="ja-JP"/>
          </a:p>
        </p:txBody>
      </p:sp>
      <p:sp>
        <p:nvSpPr>
          <p:cNvPr id="6" name="テキスト プレースホルダー 5">
            <a:extLst>
              <a:ext uri="{FF2B5EF4-FFF2-40B4-BE49-F238E27FC236}">
                <a16:creationId xmlns:a16="http://schemas.microsoft.com/office/drawing/2014/main" id="{582FC83F-F3EE-5855-D2E4-336239186122}"/>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36105593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C01D2E-65F4-B288-0BB1-17B6076C8EDA}"/>
              </a:ext>
            </a:extLst>
          </p:cNvPr>
          <p:cNvSpPr>
            <a:spLocks noGrp="1"/>
          </p:cNvSpPr>
          <p:nvPr>
            <p:ph type="title"/>
          </p:nvPr>
        </p:nvSpPr>
        <p:spPr/>
        <p:txBody>
          <a:bodyPr/>
          <a:lstStyle/>
          <a:p>
            <a:r>
              <a:rPr kumimoji="1" lang="ja-JP" altLang="en-US" dirty="0"/>
              <a:t>シラバスデータの収集</a:t>
            </a:r>
          </a:p>
        </p:txBody>
      </p:sp>
      <p:sp>
        <p:nvSpPr>
          <p:cNvPr id="3" name="コンテンツ プレースホルダー 2">
            <a:extLst>
              <a:ext uri="{FF2B5EF4-FFF2-40B4-BE49-F238E27FC236}">
                <a16:creationId xmlns:a16="http://schemas.microsoft.com/office/drawing/2014/main" id="{CF00ACA3-D40F-6A6F-5EE6-D8EB001053F0}"/>
              </a:ext>
            </a:extLst>
          </p:cNvPr>
          <p:cNvSpPr>
            <a:spLocks noGrp="1"/>
          </p:cNvSpPr>
          <p:nvPr>
            <p:ph idx="1"/>
          </p:nvPr>
        </p:nvSpPr>
        <p:spPr/>
        <p:txBody>
          <a:bodyPr/>
          <a:lstStyle/>
          <a:p>
            <a:pPr marL="0" indent="0">
              <a:buNone/>
            </a:pPr>
            <a:r>
              <a:rPr lang="ja-JP" altLang="en-US" dirty="0"/>
              <a:t>収集対象：</a:t>
            </a:r>
            <a:r>
              <a:rPr lang="ja-JP" altLang="en-US" b="1" dirty="0"/>
              <a:t>大学の情報系学科</a:t>
            </a:r>
            <a:endParaRPr lang="en-US" altLang="ja-JP" b="1" dirty="0"/>
          </a:p>
          <a:p>
            <a:pPr marL="0" indent="0">
              <a:buNone/>
            </a:pPr>
            <a:r>
              <a:rPr lang="ja-JP" altLang="en-US" dirty="0"/>
              <a:t>情報教育の調査研究</a:t>
            </a:r>
            <a:r>
              <a:rPr lang="en-US" altLang="ja-JP" dirty="0"/>
              <a:t>[1] </a:t>
            </a:r>
            <a:r>
              <a:rPr lang="ja-JP" altLang="en-US" dirty="0"/>
              <a:t>をベース</a:t>
            </a:r>
            <a:endParaRPr lang="en-US" altLang="ja-JP" dirty="0"/>
          </a:p>
          <a:p>
            <a:pPr lvl="1"/>
            <a:r>
              <a:rPr lang="ja-JP" altLang="en-US" dirty="0"/>
              <a:t>「調査 </a:t>
            </a:r>
            <a:r>
              <a:rPr lang="en-US" altLang="ja-JP" dirty="0"/>
              <a:t>A</a:t>
            </a:r>
            <a:r>
              <a:rPr lang="ja-JP" altLang="en-US" dirty="0"/>
              <a:t>：情報専門学科」の対象とされた学科</a:t>
            </a:r>
            <a:endParaRPr lang="en-US" altLang="ja-JP" dirty="0"/>
          </a:p>
          <a:p>
            <a:pPr marL="0" indent="0">
              <a:buNone/>
            </a:pPr>
            <a:r>
              <a:rPr lang="ja-JP" altLang="en-US" dirty="0"/>
              <a:t>国立</a:t>
            </a:r>
            <a:r>
              <a:rPr kumimoji="1" lang="ja-JP" altLang="en-US" dirty="0"/>
              <a:t>大学の情報系学科に絞る</a:t>
            </a:r>
            <a:endParaRPr lang="en-US" altLang="ja-JP" dirty="0"/>
          </a:p>
          <a:p>
            <a:pPr lvl="1"/>
            <a:r>
              <a:rPr kumimoji="1" lang="ja-JP" altLang="en-US" dirty="0"/>
              <a:t>私立大は数が多い</a:t>
            </a:r>
            <a:endParaRPr kumimoji="1" lang="en-US" altLang="ja-JP" dirty="0"/>
          </a:p>
          <a:p>
            <a:pPr lvl="1"/>
            <a:r>
              <a:rPr kumimoji="1" lang="ja-JP" altLang="en-US" dirty="0"/>
              <a:t>学部・学科の構成も国立大に比べ複雑</a:t>
            </a:r>
            <a:endParaRPr lang="en-US" altLang="ja-JP" dirty="0"/>
          </a:p>
          <a:p>
            <a:pPr marL="0" indent="0">
              <a:buNone/>
            </a:pPr>
            <a:r>
              <a:rPr kumimoji="1" lang="ja-JP" altLang="en-US" dirty="0"/>
              <a:t>収集項目</a:t>
            </a:r>
            <a:endParaRPr kumimoji="1" lang="en-US" altLang="ja-JP" dirty="0"/>
          </a:p>
          <a:p>
            <a:pPr lvl="1"/>
            <a:r>
              <a:rPr kumimoji="1" lang="ja-JP" altLang="en-US" dirty="0"/>
              <a:t>授業の目的，到達目標，授業計画，キーワード</a:t>
            </a:r>
          </a:p>
        </p:txBody>
      </p:sp>
      <p:sp>
        <p:nvSpPr>
          <p:cNvPr id="4" name="日付プレースホルダー 3">
            <a:extLst>
              <a:ext uri="{FF2B5EF4-FFF2-40B4-BE49-F238E27FC236}">
                <a16:creationId xmlns:a16="http://schemas.microsoft.com/office/drawing/2014/main" id="{3F891477-C128-B676-65CE-79488D2CD1B5}"/>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B37F59B7-4182-4C3D-91D6-216BD520E743}"/>
              </a:ext>
            </a:extLst>
          </p:cNvPr>
          <p:cNvSpPr>
            <a:spLocks noGrp="1"/>
          </p:cNvSpPr>
          <p:nvPr>
            <p:ph type="sldNum" sz="quarter" idx="12"/>
          </p:nvPr>
        </p:nvSpPr>
        <p:spPr/>
        <p:txBody>
          <a:bodyPr/>
          <a:lstStyle/>
          <a:p>
            <a:pPr>
              <a:defRPr/>
            </a:pPr>
            <a:fld id="{B12562F3-4A2F-4E07-B7D3-3E764FB0DEC6}" type="slidenum">
              <a:rPr lang="en-US" altLang="ja-JP" smtClean="0"/>
              <a:pPr>
                <a:defRPr/>
              </a:pPr>
              <a:t>25</a:t>
            </a:fld>
            <a:endParaRPr lang="en-US" altLang="ja-JP"/>
          </a:p>
        </p:txBody>
      </p:sp>
      <p:sp>
        <p:nvSpPr>
          <p:cNvPr id="6" name="テキスト プレースホルダー 5">
            <a:extLst>
              <a:ext uri="{FF2B5EF4-FFF2-40B4-BE49-F238E27FC236}">
                <a16:creationId xmlns:a16="http://schemas.microsoft.com/office/drawing/2014/main" id="{72F98C77-4FB9-9E53-13FE-0E2E279E6884}"/>
              </a:ext>
            </a:extLst>
          </p:cNvPr>
          <p:cNvSpPr>
            <a:spLocks noGrp="1"/>
          </p:cNvSpPr>
          <p:nvPr>
            <p:ph type="body" sz="quarter" idx="13"/>
          </p:nvPr>
        </p:nvSpPr>
        <p:spPr/>
        <p:txBody>
          <a:bodyPr/>
          <a:lstStyle/>
          <a:p>
            <a:endParaRPr kumimoji="1" lang="ja-JP" altLang="en-US"/>
          </a:p>
        </p:txBody>
      </p:sp>
      <p:sp>
        <p:nvSpPr>
          <p:cNvPr id="7" name="テキスト ボックス 6">
            <a:extLst>
              <a:ext uri="{FF2B5EF4-FFF2-40B4-BE49-F238E27FC236}">
                <a16:creationId xmlns:a16="http://schemas.microsoft.com/office/drawing/2014/main" id="{762EDB94-13A5-6E48-06A5-30152EFEF586}"/>
              </a:ext>
            </a:extLst>
          </p:cNvPr>
          <p:cNvSpPr txBox="1"/>
          <p:nvPr/>
        </p:nvSpPr>
        <p:spPr>
          <a:xfrm>
            <a:off x="457200" y="6162799"/>
            <a:ext cx="5848894" cy="461665"/>
          </a:xfrm>
          <a:prstGeom prst="rect">
            <a:avLst/>
          </a:prstGeom>
          <a:noFill/>
        </p:spPr>
        <p:txBody>
          <a:bodyPr wrap="square" rtlCol="0">
            <a:spAutoFit/>
          </a:bodyPr>
          <a:lstStyle/>
          <a:p>
            <a:r>
              <a:rPr lang="en-US" altLang="ja-JP" sz="1200">
                <a:latin typeface="+mn-ea"/>
                <a:ea typeface="+mn-ea"/>
              </a:rPr>
              <a:t>[1] </a:t>
            </a:r>
            <a:r>
              <a:rPr lang="ja-JP" altLang="en-US" sz="1200">
                <a:latin typeface="+mn-ea"/>
                <a:ea typeface="+mn-ea"/>
              </a:rPr>
              <a:t>情報処理学会，超スマート社会における情報教育の在り方に関する調査研究，</a:t>
            </a:r>
            <a:br>
              <a:rPr lang="en-US" altLang="ja-JP" sz="1200">
                <a:latin typeface="+mn-ea"/>
                <a:ea typeface="+mn-ea"/>
              </a:rPr>
            </a:br>
            <a:r>
              <a:rPr lang="ja-JP" altLang="en-US" sz="1200">
                <a:latin typeface="+mn-ea"/>
                <a:ea typeface="+mn-ea"/>
              </a:rPr>
              <a:t>　　文部科学省先導的大学改革推進委託事業（</a:t>
            </a:r>
            <a:r>
              <a:rPr lang="en-US" altLang="ja-JP" sz="1200">
                <a:latin typeface="+mn-ea"/>
                <a:ea typeface="+mn-ea"/>
              </a:rPr>
              <a:t>2017</a:t>
            </a:r>
            <a:r>
              <a:rPr lang="ja-JP" altLang="en-US" sz="1200">
                <a:latin typeface="+mn-ea"/>
                <a:ea typeface="+mn-ea"/>
              </a:rPr>
              <a:t>）．</a:t>
            </a:r>
            <a:endParaRPr kumimoji="1" lang="ja-JP" altLang="en-US" sz="1200">
              <a:latin typeface="+mn-ea"/>
              <a:ea typeface="+mn-ea"/>
            </a:endParaRPr>
          </a:p>
        </p:txBody>
      </p:sp>
    </p:spTree>
    <p:extLst>
      <p:ext uri="{BB962C8B-B14F-4D97-AF65-F5344CB8AC3E}">
        <p14:creationId xmlns:p14="http://schemas.microsoft.com/office/powerpoint/2010/main" val="39960232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1E35ED-7F91-63F0-7F08-A6B54223C867}"/>
              </a:ext>
            </a:extLst>
          </p:cNvPr>
          <p:cNvSpPr>
            <a:spLocks noGrp="1"/>
          </p:cNvSpPr>
          <p:nvPr>
            <p:ph type="title"/>
          </p:nvPr>
        </p:nvSpPr>
        <p:spPr/>
        <p:txBody>
          <a:bodyPr/>
          <a:lstStyle/>
          <a:p>
            <a:r>
              <a:rPr kumimoji="1" lang="ja-JP" altLang="en-US"/>
              <a:t>プログラミング教育</a:t>
            </a:r>
          </a:p>
        </p:txBody>
      </p:sp>
      <p:sp>
        <p:nvSpPr>
          <p:cNvPr id="3" name="コンテンツ プレースホルダー 2">
            <a:extLst>
              <a:ext uri="{FF2B5EF4-FFF2-40B4-BE49-F238E27FC236}">
                <a16:creationId xmlns:a16="http://schemas.microsoft.com/office/drawing/2014/main" id="{191CF14E-0DBC-3009-1BD9-1BD7B3BC4AAC}"/>
              </a:ext>
            </a:extLst>
          </p:cNvPr>
          <p:cNvSpPr>
            <a:spLocks noGrp="1"/>
          </p:cNvSpPr>
          <p:nvPr>
            <p:ph idx="1"/>
          </p:nvPr>
        </p:nvSpPr>
        <p:spPr/>
        <p:txBody>
          <a:bodyPr/>
          <a:lstStyle/>
          <a:p>
            <a:pPr marL="0" indent="0">
              <a:buNone/>
            </a:pPr>
            <a:r>
              <a:rPr kumimoji="1" lang="ja-JP" altLang="en-US" dirty="0"/>
              <a:t>プログラミングの根幹をなす概念・知識や</a:t>
            </a:r>
            <a:br>
              <a:rPr kumimoji="1" lang="en-US" altLang="ja-JP" dirty="0"/>
            </a:br>
            <a:r>
              <a:rPr kumimoji="1" lang="ja-JP" altLang="en-US" dirty="0"/>
              <a:t>特定のプログラミング言語の技法を扱う講義</a:t>
            </a:r>
            <a:endParaRPr lang="en-US" altLang="ja-JP" dirty="0"/>
          </a:p>
          <a:p>
            <a:pPr lvl="3"/>
            <a:endParaRPr kumimoji="1" lang="en-US" altLang="ja-JP" dirty="0"/>
          </a:p>
          <a:p>
            <a:pPr marL="0" indent="0">
              <a:buNone/>
            </a:pPr>
            <a:r>
              <a:rPr kumimoji="1" lang="ja-JP" altLang="en-US" dirty="0"/>
              <a:t>対象外</a:t>
            </a:r>
            <a:endParaRPr kumimoji="1" lang="en-US" altLang="ja-JP" dirty="0"/>
          </a:p>
          <a:p>
            <a:pPr lvl="1"/>
            <a:r>
              <a:rPr kumimoji="1" lang="ja-JP" altLang="en-US" dirty="0"/>
              <a:t>「手段」としてプログラミングを使用する講義</a:t>
            </a:r>
            <a:endParaRPr kumimoji="1" lang="en-US" altLang="ja-JP" dirty="0"/>
          </a:p>
          <a:p>
            <a:pPr lvl="1"/>
            <a:r>
              <a:rPr lang="ja-JP" altLang="en-US" dirty="0"/>
              <a:t>実験など，既に身につけた知識を用いることが前提の講義</a:t>
            </a:r>
            <a:endParaRPr kumimoji="1" lang="ja-JP" altLang="en-US" dirty="0"/>
          </a:p>
          <a:p>
            <a:endParaRPr kumimoji="1" lang="ja-JP" altLang="en-US" dirty="0"/>
          </a:p>
        </p:txBody>
      </p:sp>
      <p:sp>
        <p:nvSpPr>
          <p:cNvPr id="4" name="日付プレースホルダー 3">
            <a:extLst>
              <a:ext uri="{FF2B5EF4-FFF2-40B4-BE49-F238E27FC236}">
                <a16:creationId xmlns:a16="http://schemas.microsoft.com/office/drawing/2014/main" id="{A67D4C74-C836-CB1C-5E86-C9D181AEEDDD}"/>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367D8EAC-A19B-278E-24FA-635C74429927}"/>
              </a:ext>
            </a:extLst>
          </p:cNvPr>
          <p:cNvSpPr>
            <a:spLocks noGrp="1"/>
          </p:cNvSpPr>
          <p:nvPr>
            <p:ph type="sldNum" sz="quarter" idx="12"/>
          </p:nvPr>
        </p:nvSpPr>
        <p:spPr/>
        <p:txBody>
          <a:bodyPr/>
          <a:lstStyle/>
          <a:p>
            <a:pPr>
              <a:defRPr/>
            </a:pPr>
            <a:fld id="{B12562F3-4A2F-4E07-B7D3-3E764FB0DEC6}" type="slidenum">
              <a:rPr lang="en-US" altLang="ja-JP" smtClean="0"/>
              <a:pPr>
                <a:defRPr/>
              </a:pPr>
              <a:t>26</a:t>
            </a:fld>
            <a:endParaRPr lang="en-US" altLang="ja-JP"/>
          </a:p>
        </p:txBody>
      </p:sp>
      <p:sp>
        <p:nvSpPr>
          <p:cNvPr id="6" name="テキスト プレースホルダー 5">
            <a:extLst>
              <a:ext uri="{FF2B5EF4-FFF2-40B4-BE49-F238E27FC236}">
                <a16:creationId xmlns:a16="http://schemas.microsoft.com/office/drawing/2014/main" id="{A6661AB9-0B57-D42F-AF23-A98BD8F79FBD}"/>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21687837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B67B7A-0372-79DB-4F93-DE33212FB815}"/>
              </a:ext>
            </a:extLst>
          </p:cNvPr>
          <p:cNvSpPr>
            <a:spLocks noGrp="1"/>
          </p:cNvSpPr>
          <p:nvPr>
            <p:ph type="title"/>
          </p:nvPr>
        </p:nvSpPr>
        <p:spPr/>
        <p:txBody>
          <a:bodyPr/>
          <a:lstStyle/>
          <a:p>
            <a:r>
              <a:rPr kumimoji="1" lang="ja-JP" altLang="en-US"/>
              <a:t>シラバスの例</a:t>
            </a:r>
          </a:p>
        </p:txBody>
      </p:sp>
      <p:sp>
        <p:nvSpPr>
          <p:cNvPr id="4" name="日付プレースホルダー 3">
            <a:extLst>
              <a:ext uri="{FF2B5EF4-FFF2-40B4-BE49-F238E27FC236}">
                <a16:creationId xmlns:a16="http://schemas.microsoft.com/office/drawing/2014/main" id="{C5070C63-13D1-EC18-2B38-AEF4D25914A2}"/>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F15B1DA5-DF54-F7C4-66A1-9512AA39DD75}"/>
              </a:ext>
            </a:extLst>
          </p:cNvPr>
          <p:cNvSpPr>
            <a:spLocks noGrp="1"/>
          </p:cNvSpPr>
          <p:nvPr>
            <p:ph type="sldNum" sz="quarter" idx="12"/>
          </p:nvPr>
        </p:nvSpPr>
        <p:spPr/>
        <p:txBody>
          <a:bodyPr/>
          <a:lstStyle/>
          <a:p>
            <a:pPr>
              <a:defRPr/>
            </a:pPr>
            <a:fld id="{B12562F3-4A2F-4E07-B7D3-3E764FB0DEC6}" type="slidenum">
              <a:rPr lang="en-US" altLang="ja-JP" smtClean="0"/>
              <a:pPr>
                <a:defRPr/>
              </a:pPr>
              <a:t>27</a:t>
            </a:fld>
            <a:endParaRPr lang="en-US" altLang="ja-JP"/>
          </a:p>
        </p:txBody>
      </p:sp>
      <p:sp>
        <p:nvSpPr>
          <p:cNvPr id="6" name="テキスト プレースホルダー 5">
            <a:extLst>
              <a:ext uri="{FF2B5EF4-FFF2-40B4-BE49-F238E27FC236}">
                <a16:creationId xmlns:a16="http://schemas.microsoft.com/office/drawing/2014/main" id="{7E3C1596-8142-1492-ADE6-F20BD06F2FAB}"/>
              </a:ext>
            </a:extLst>
          </p:cNvPr>
          <p:cNvSpPr>
            <a:spLocks noGrp="1"/>
          </p:cNvSpPr>
          <p:nvPr>
            <p:ph type="body" sz="quarter" idx="13"/>
          </p:nvPr>
        </p:nvSpPr>
        <p:spPr/>
        <p:txBody>
          <a:bodyPr/>
          <a:lstStyle/>
          <a:p>
            <a:endParaRPr kumimoji="1" lang="ja-JP" altLang="en-US"/>
          </a:p>
        </p:txBody>
      </p:sp>
      <p:sp>
        <p:nvSpPr>
          <p:cNvPr id="10" name="コンテンツ プレースホルダー 9">
            <a:extLst>
              <a:ext uri="{FF2B5EF4-FFF2-40B4-BE49-F238E27FC236}">
                <a16:creationId xmlns:a16="http://schemas.microsoft.com/office/drawing/2014/main" id="{D63A3E93-A476-CE88-7FC0-EDDEF257C999}"/>
              </a:ext>
            </a:extLst>
          </p:cNvPr>
          <p:cNvSpPr>
            <a:spLocks noGrp="1"/>
          </p:cNvSpPr>
          <p:nvPr>
            <p:ph idx="1"/>
          </p:nvPr>
        </p:nvSpPr>
        <p:spPr/>
        <p:txBody>
          <a:bodyPr/>
          <a:lstStyle/>
          <a:p>
            <a:pPr marL="0" indent="0">
              <a:buNone/>
            </a:pPr>
            <a:r>
              <a:rPr lang="ja-JP" altLang="en-US" b="1" dirty="0"/>
              <a:t>授業の目的</a:t>
            </a:r>
          </a:p>
          <a:p>
            <a:pPr marL="457200" lvl="1" indent="0">
              <a:buNone/>
            </a:pPr>
            <a:r>
              <a:rPr lang="ja-JP" altLang="en-US" sz="2000" dirty="0"/>
              <a:t>この講義では代表的なコンパイラ形式の言語である </a:t>
            </a:r>
            <a:r>
              <a:rPr lang="en-US" altLang="ja-JP" sz="2000" dirty="0"/>
              <a:t>C</a:t>
            </a:r>
            <a:r>
              <a:rPr lang="ja-JP" altLang="en-US" sz="2000" dirty="0"/>
              <a:t>言語の修得を通じて基礎的なプログラミング技法について学ぶ。</a:t>
            </a:r>
            <a:endParaRPr lang="en-US" altLang="ja-JP" sz="2000" dirty="0"/>
          </a:p>
          <a:p>
            <a:pPr marL="457200" lvl="1" indent="0">
              <a:buNone/>
            </a:pPr>
            <a:r>
              <a:rPr lang="en-US" altLang="ja-JP" sz="2000" dirty="0"/>
              <a:t>C</a:t>
            </a:r>
            <a:r>
              <a:rPr lang="ja-JP" altLang="en-US" sz="2000" dirty="0"/>
              <a:t>言語の構文、データ型、ポインタ、関数、構造体、入出力などを扱う。</a:t>
            </a:r>
            <a:endParaRPr lang="ja-JP" altLang="en-US" sz="2800" dirty="0"/>
          </a:p>
          <a:p>
            <a:pPr marL="0" indent="0">
              <a:buNone/>
            </a:pPr>
            <a:r>
              <a:rPr lang="ja-JP" altLang="en-US" b="1" dirty="0"/>
              <a:t>到達目標</a:t>
            </a:r>
          </a:p>
          <a:p>
            <a:pPr marL="457200" lvl="1" indent="0">
              <a:buNone/>
            </a:pPr>
            <a:r>
              <a:rPr lang="ja-JP" altLang="en-US" sz="2000" dirty="0"/>
              <a:t>コンパイラ形式の言語である </a:t>
            </a:r>
            <a:r>
              <a:rPr lang="en-US" altLang="ja-JP" sz="2000" dirty="0"/>
              <a:t>C</a:t>
            </a:r>
            <a:r>
              <a:rPr lang="ja-JP" altLang="en-US" sz="2000" dirty="0"/>
              <a:t>言語の修得を通じて、基礎的なプログラミング技法について学ぶ。</a:t>
            </a:r>
            <a:endParaRPr lang="en-US" altLang="ja-JP" sz="2000" dirty="0"/>
          </a:p>
          <a:p>
            <a:pPr marL="457200" lvl="1" indent="0">
              <a:buNone/>
            </a:pPr>
            <a:r>
              <a:rPr lang="ja-JP" altLang="en-US" sz="2000" dirty="0"/>
              <a:t>データ型、制御文、関数、ポインタの基礎について学修する。</a:t>
            </a:r>
            <a:endParaRPr lang="en-US" altLang="ja-JP" sz="2000" dirty="0"/>
          </a:p>
          <a:p>
            <a:pPr marL="457200" lvl="1" indent="0">
              <a:buNone/>
            </a:pPr>
            <a:r>
              <a:rPr lang="ja-JP" altLang="en-US" sz="2000" dirty="0"/>
              <a:t>また、インタプリタ形式とコンパイラ形式、動的型付けと静的型付けなどの言語による差異などについても学修する。さらに、実践的演習を通じて、プログラミングによる課題解決のための具体的な思考能力を身に付ける。</a:t>
            </a:r>
            <a:endParaRPr lang="ja-JP" altLang="en-US" sz="2800" dirty="0"/>
          </a:p>
        </p:txBody>
      </p:sp>
      <p:sp>
        <p:nvSpPr>
          <p:cNvPr id="12" name="テキスト ボックス 11">
            <a:extLst>
              <a:ext uri="{FF2B5EF4-FFF2-40B4-BE49-F238E27FC236}">
                <a16:creationId xmlns:a16="http://schemas.microsoft.com/office/drawing/2014/main" id="{15E7A5ED-9BE0-ADB2-1485-013627CA6DB7}"/>
              </a:ext>
            </a:extLst>
          </p:cNvPr>
          <p:cNvSpPr txBox="1"/>
          <p:nvPr/>
        </p:nvSpPr>
        <p:spPr>
          <a:xfrm>
            <a:off x="4625601" y="1018873"/>
            <a:ext cx="4061199" cy="461665"/>
          </a:xfrm>
          <a:prstGeom prst="rect">
            <a:avLst/>
          </a:prstGeom>
          <a:noFill/>
        </p:spPr>
        <p:txBody>
          <a:bodyPr wrap="square" rtlCol="0">
            <a:spAutoFit/>
          </a:bodyPr>
          <a:lstStyle/>
          <a:p>
            <a:r>
              <a:rPr lang="en-US" altLang="ja-JP" sz="1200">
                <a:latin typeface="+mn-ea"/>
                <a:ea typeface="+mn-ea"/>
              </a:rPr>
              <a:t>https://syllabus.adm.nagoya-u.ac.jp/data/2022/10_2022_X310001000081.html</a:t>
            </a:r>
          </a:p>
        </p:txBody>
      </p:sp>
      <p:sp>
        <p:nvSpPr>
          <p:cNvPr id="13" name="テキスト ボックス 12">
            <a:extLst>
              <a:ext uri="{FF2B5EF4-FFF2-40B4-BE49-F238E27FC236}">
                <a16:creationId xmlns:a16="http://schemas.microsoft.com/office/drawing/2014/main" id="{5320AF4C-B423-0E7A-164F-4E17D9A43068}"/>
              </a:ext>
            </a:extLst>
          </p:cNvPr>
          <p:cNvSpPr txBox="1"/>
          <p:nvPr/>
        </p:nvSpPr>
        <p:spPr>
          <a:xfrm>
            <a:off x="4625601" y="605478"/>
            <a:ext cx="4061199" cy="461665"/>
          </a:xfrm>
          <a:prstGeom prst="rect">
            <a:avLst/>
          </a:prstGeom>
          <a:noFill/>
        </p:spPr>
        <p:txBody>
          <a:bodyPr wrap="square" rtlCol="0">
            <a:spAutoFit/>
          </a:bodyPr>
          <a:lstStyle/>
          <a:p>
            <a:r>
              <a:rPr lang="ja-JP" altLang="en-US" sz="1200" dirty="0">
                <a:latin typeface="+mn-ea"/>
                <a:ea typeface="+mn-ea"/>
              </a:rPr>
              <a:t>名古屋大学情報学部コンピュータ科学科</a:t>
            </a:r>
            <a:endParaRPr lang="en-US" altLang="ja-JP" sz="1200" dirty="0">
              <a:latin typeface="+mn-ea"/>
              <a:ea typeface="+mn-ea"/>
            </a:endParaRPr>
          </a:p>
          <a:p>
            <a:r>
              <a:rPr lang="ja-JP" altLang="en-US" sz="1200" dirty="0">
                <a:latin typeface="+mn-ea"/>
                <a:ea typeface="+mn-ea"/>
              </a:rPr>
              <a:t>プログラミング</a:t>
            </a:r>
            <a:r>
              <a:rPr lang="en-US" altLang="ja-JP" sz="1200" dirty="0">
                <a:latin typeface="+mn-ea"/>
                <a:ea typeface="+mn-ea"/>
              </a:rPr>
              <a:t>2</a:t>
            </a:r>
          </a:p>
        </p:txBody>
      </p:sp>
    </p:spTree>
    <p:extLst>
      <p:ext uri="{BB962C8B-B14F-4D97-AF65-F5344CB8AC3E}">
        <p14:creationId xmlns:p14="http://schemas.microsoft.com/office/powerpoint/2010/main" val="2547895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B67B7A-0372-79DB-4F93-DE33212FB815}"/>
              </a:ext>
            </a:extLst>
          </p:cNvPr>
          <p:cNvSpPr>
            <a:spLocks noGrp="1"/>
          </p:cNvSpPr>
          <p:nvPr>
            <p:ph type="title"/>
          </p:nvPr>
        </p:nvSpPr>
        <p:spPr/>
        <p:txBody>
          <a:bodyPr/>
          <a:lstStyle/>
          <a:p>
            <a:r>
              <a:rPr kumimoji="1" lang="ja-JP" altLang="en-US"/>
              <a:t>シラバスの例</a:t>
            </a:r>
          </a:p>
        </p:txBody>
      </p:sp>
      <p:sp>
        <p:nvSpPr>
          <p:cNvPr id="4" name="日付プレースホルダー 3">
            <a:extLst>
              <a:ext uri="{FF2B5EF4-FFF2-40B4-BE49-F238E27FC236}">
                <a16:creationId xmlns:a16="http://schemas.microsoft.com/office/drawing/2014/main" id="{C5070C63-13D1-EC18-2B38-AEF4D25914A2}"/>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F15B1DA5-DF54-F7C4-66A1-9512AA39DD75}"/>
              </a:ext>
            </a:extLst>
          </p:cNvPr>
          <p:cNvSpPr>
            <a:spLocks noGrp="1"/>
          </p:cNvSpPr>
          <p:nvPr>
            <p:ph type="sldNum" sz="quarter" idx="12"/>
          </p:nvPr>
        </p:nvSpPr>
        <p:spPr/>
        <p:txBody>
          <a:bodyPr/>
          <a:lstStyle/>
          <a:p>
            <a:pPr>
              <a:defRPr/>
            </a:pPr>
            <a:fld id="{B12562F3-4A2F-4E07-B7D3-3E764FB0DEC6}" type="slidenum">
              <a:rPr lang="en-US" altLang="ja-JP" smtClean="0"/>
              <a:pPr>
                <a:defRPr/>
              </a:pPr>
              <a:t>28</a:t>
            </a:fld>
            <a:endParaRPr lang="en-US" altLang="ja-JP"/>
          </a:p>
        </p:txBody>
      </p:sp>
      <p:sp>
        <p:nvSpPr>
          <p:cNvPr id="6" name="テキスト プレースホルダー 5">
            <a:extLst>
              <a:ext uri="{FF2B5EF4-FFF2-40B4-BE49-F238E27FC236}">
                <a16:creationId xmlns:a16="http://schemas.microsoft.com/office/drawing/2014/main" id="{7E3C1596-8142-1492-ADE6-F20BD06F2FAB}"/>
              </a:ext>
            </a:extLst>
          </p:cNvPr>
          <p:cNvSpPr>
            <a:spLocks noGrp="1"/>
          </p:cNvSpPr>
          <p:nvPr>
            <p:ph type="body" sz="quarter" idx="13"/>
          </p:nvPr>
        </p:nvSpPr>
        <p:spPr/>
        <p:txBody>
          <a:bodyPr/>
          <a:lstStyle/>
          <a:p>
            <a:endParaRPr kumimoji="1" lang="ja-JP" altLang="en-US"/>
          </a:p>
        </p:txBody>
      </p:sp>
      <p:sp>
        <p:nvSpPr>
          <p:cNvPr id="10" name="コンテンツ プレースホルダー 9">
            <a:extLst>
              <a:ext uri="{FF2B5EF4-FFF2-40B4-BE49-F238E27FC236}">
                <a16:creationId xmlns:a16="http://schemas.microsoft.com/office/drawing/2014/main" id="{D63A3E93-A476-CE88-7FC0-EDDEF257C999}"/>
              </a:ext>
            </a:extLst>
          </p:cNvPr>
          <p:cNvSpPr>
            <a:spLocks noGrp="1"/>
          </p:cNvSpPr>
          <p:nvPr>
            <p:ph idx="1"/>
          </p:nvPr>
        </p:nvSpPr>
        <p:spPr/>
        <p:txBody>
          <a:bodyPr/>
          <a:lstStyle/>
          <a:p>
            <a:pPr marL="0" indent="0">
              <a:buNone/>
            </a:pPr>
            <a:r>
              <a:rPr lang="ja-JP" altLang="en-US" b="1" dirty="0"/>
              <a:t>授業計画</a:t>
            </a:r>
          </a:p>
          <a:p>
            <a:pPr marL="457200" lvl="1" indent="0">
              <a:buNone/>
            </a:pPr>
            <a:r>
              <a:rPr lang="en-US" altLang="ja-JP" dirty="0"/>
              <a:t>C</a:t>
            </a:r>
            <a:r>
              <a:rPr lang="ja-JP" altLang="en-US" dirty="0"/>
              <a:t>言語の基礎的なプログラミング技法について学ぶ。また、演習課題を通じてそれらの理解を深める。</a:t>
            </a:r>
          </a:p>
          <a:p>
            <a:pPr marL="457200" lvl="1" indent="0">
              <a:buNone/>
            </a:pPr>
            <a:r>
              <a:rPr lang="ja-JP" altLang="en-US" dirty="0"/>
              <a:t>具体的には以下の内容を扱う。</a:t>
            </a:r>
          </a:p>
          <a:p>
            <a:pPr lvl="1">
              <a:buFont typeface="+mj-lt"/>
              <a:buAutoNum type="arabicPeriod"/>
            </a:pPr>
            <a:r>
              <a:rPr lang="en-US" altLang="ja-JP" dirty="0"/>
              <a:t>C</a:t>
            </a:r>
            <a:r>
              <a:rPr lang="ja-JP" altLang="en-US" dirty="0"/>
              <a:t>プログラミングの基本的な構造</a:t>
            </a:r>
          </a:p>
          <a:p>
            <a:pPr lvl="1">
              <a:buFont typeface="+mj-lt"/>
              <a:buAutoNum type="arabicPeriod"/>
            </a:pPr>
            <a:r>
              <a:rPr lang="ja-JP" altLang="en-US" dirty="0"/>
              <a:t>データ型・変数・配列・演算子</a:t>
            </a:r>
          </a:p>
          <a:p>
            <a:pPr lvl="1">
              <a:buFont typeface="+mj-lt"/>
              <a:buAutoNum type="arabicPeriod"/>
            </a:pPr>
            <a:r>
              <a:rPr lang="ja-JP" altLang="en-US" dirty="0"/>
              <a:t>制御構造</a:t>
            </a:r>
          </a:p>
          <a:p>
            <a:pPr lvl="1">
              <a:buFont typeface="+mj-lt"/>
              <a:buAutoNum type="arabicPeriod"/>
            </a:pPr>
            <a:r>
              <a:rPr lang="ja-JP" altLang="en-US" dirty="0"/>
              <a:t>文字列・関数</a:t>
            </a:r>
          </a:p>
          <a:p>
            <a:pPr lvl="1">
              <a:buFont typeface="+mj-lt"/>
              <a:buAutoNum type="arabicPeriod"/>
            </a:pPr>
            <a:r>
              <a:rPr lang="ja-JP" altLang="en-US" dirty="0"/>
              <a:t>ポインタ</a:t>
            </a:r>
          </a:p>
          <a:p>
            <a:pPr lvl="1">
              <a:buFont typeface="+mj-lt"/>
              <a:buAutoNum type="arabicPeriod"/>
            </a:pPr>
            <a:r>
              <a:rPr lang="ja-JP" altLang="en-US" dirty="0"/>
              <a:t>外部ファイル入出力</a:t>
            </a:r>
          </a:p>
          <a:p>
            <a:pPr lvl="1">
              <a:buFont typeface="+mj-lt"/>
              <a:buAutoNum type="arabicPeriod"/>
            </a:pPr>
            <a:r>
              <a:rPr lang="ja-JP" altLang="en-US" dirty="0"/>
              <a:t>構造体・共用体</a:t>
            </a:r>
          </a:p>
          <a:p>
            <a:endParaRPr lang="ja-JP" altLang="en-US" dirty="0"/>
          </a:p>
        </p:txBody>
      </p:sp>
      <p:sp>
        <p:nvSpPr>
          <p:cNvPr id="3" name="テキスト ボックス 2">
            <a:extLst>
              <a:ext uri="{FF2B5EF4-FFF2-40B4-BE49-F238E27FC236}">
                <a16:creationId xmlns:a16="http://schemas.microsoft.com/office/drawing/2014/main" id="{474D8D44-F642-6550-7541-ED969552BA70}"/>
              </a:ext>
            </a:extLst>
          </p:cNvPr>
          <p:cNvSpPr txBox="1"/>
          <p:nvPr/>
        </p:nvSpPr>
        <p:spPr>
          <a:xfrm>
            <a:off x="4625601" y="1018873"/>
            <a:ext cx="4061199" cy="461665"/>
          </a:xfrm>
          <a:prstGeom prst="rect">
            <a:avLst/>
          </a:prstGeom>
          <a:noFill/>
        </p:spPr>
        <p:txBody>
          <a:bodyPr wrap="square" rtlCol="0">
            <a:spAutoFit/>
          </a:bodyPr>
          <a:lstStyle/>
          <a:p>
            <a:r>
              <a:rPr lang="en-US" altLang="ja-JP" sz="1200">
                <a:latin typeface="+mn-ea"/>
                <a:ea typeface="+mn-ea"/>
              </a:rPr>
              <a:t>https://syllabus.adm.nagoya-u.ac.jp/data/2022/10_2022_X310001000081.html</a:t>
            </a:r>
          </a:p>
        </p:txBody>
      </p:sp>
      <p:sp>
        <p:nvSpPr>
          <p:cNvPr id="7" name="テキスト ボックス 6">
            <a:extLst>
              <a:ext uri="{FF2B5EF4-FFF2-40B4-BE49-F238E27FC236}">
                <a16:creationId xmlns:a16="http://schemas.microsoft.com/office/drawing/2014/main" id="{8545763B-D68F-5AD1-78B2-C5F47885B579}"/>
              </a:ext>
            </a:extLst>
          </p:cNvPr>
          <p:cNvSpPr txBox="1"/>
          <p:nvPr/>
        </p:nvSpPr>
        <p:spPr>
          <a:xfrm>
            <a:off x="4625601" y="605478"/>
            <a:ext cx="4061199" cy="461665"/>
          </a:xfrm>
          <a:prstGeom prst="rect">
            <a:avLst/>
          </a:prstGeom>
          <a:noFill/>
        </p:spPr>
        <p:txBody>
          <a:bodyPr wrap="square" rtlCol="0">
            <a:spAutoFit/>
          </a:bodyPr>
          <a:lstStyle/>
          <a:p>
            <a:r>
              <a:rPr lang="ja-JP" altLang="en-US" sz="1200" dirty="0">
                <a:latin typeface="+mn-ea"/>
                <a:ea typeface="+mn-ea"/>
              </a:rPr>
              <a:t>名古屋大学情報学部コンピュータ科学科</a:t>
            </a:r>
            <a:endParaRPr lang="en-US" altLang="ja-JP" sz="1200" dirty="0">
              <a:latin typeface="+mn-ea"/>
              <a:ea typeface="+mn-ea"/>
            </a:endParaRPr>
          </a:p>
          <a:p>
            <a:r>
              <a:rPr lang="ja-JP" altLang="en-US" sz="1200" dirty="0">
                <a:latin typeface="+mn-ea"/>
                <a:ea typeface="+mn-ea"/>
              </a:rPr>
              <a:t>プログラミング</a:t>
            </a:r>
            <a:r>
              <a:rPr lang="en-US" altLang="ja-JP" sz="1200" dirty="0">
                <a:latin typeface="+mn-ea"/>
                <a:ea typeface="+mn-ea"/>
              </a:rPr>
              <a:t>2</a:t>
            </a:r>
          </a:p>
        </p:txBody>
      </p:sp>
    </p:spTree>
    <p:extLst>
      <p:ext uri="{BB962C8B-B14F-4D97-AF65-F5344CB8AC3E}">
        <p14:creationId xmlns:p14="http://schemas.microsoft.com/office/powerpoint/2010/main" val="42505247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8BBE7E-D850-43E0-5C0D-9482CEB40BDB}"/>
              </a:ext>
            </a:extLst>
          </p:cNvPr>
          <p:cNvSpPr>
            <a:spLocks noGrp="1"/>
          </p:cNvSpPr>
          <p:nvPr>
            <p:ph type="title"/>
          </p:nvPr>
        </p:nvSpPr>
        <p:spPr/>
        <p:txBody>
          <a:bodyPr/>
          <a:lstStyle/>
          <a:p>
            <a:r>
              <a:rPr kumimoji="1" lang="ja-JP" altLang="en-US" dirty="0"/>
              <a:t>トピックモデル</a:t>
            </a:r>
          </a:p>
        </p:txBody>
      </p:sp>
      <p:sp>
        <p:nvSpPr>
          <p:cNvPr id="3" name="コンテンツ プレースホルダー 2">
            <a:extLst>
              <a:ext uri="{FF2B5EF4-FFF2-40B4-BE49-F238E27FC236}">
                <a16:creationId xmlns:a16="http://schemas.microsoft.com/office/drawing/2014/main" id="{AFC3BD9B-7F9E-FF80-CE43-2979AD06BE46}"/>
              </a:ext>
            </a:extLst>
          </p:cNvPr>
          <p:cNvSpPr>
            <a:spLocks noGrp="1"/>
          </p:cNvSpPr>
          <p:nvPr>
            <p:ph idx="1"/>
          </p:nvPr>
        </p:nvSpPr>
        <p:spPr/>
        <p:txBody>
          <a:bodyPr/>
          <a:lstStyle/>
          <a:p>
            <a:pPr marL="0" indent="0">
              <a:buNone/>
            </a:pPr>
            <a:r>
              <a:rPr kumimoji="1" lang="ja-JP" altLang="en-US" dirty="0"/>
              <a:t>大量の文書データからトピックを抽出する手法</a:t>
            </a:r>
            <a:endParaRPr kumimoji="1" lang="en-US" altLang="ja-JP" dirty="0"/>
          </a:p>
          <a:p>
            <a:pPr marL="0" indent="0">
              <a:buNone/>
            </a:pPr>
            <a:r>
              <a:rPr kumimoji="1" lang="ja-JP" altLang="en-US" dirty="0"/>
              <a:t>トピック</a:t>
            </a:r>
            <a:endParaRPr kumimoji="1" lang="en-US" altLang="ja-JP" dirty="0"/>
          </a:p>
          <a:p>
            <a:pPr lvl="1"/>
            <a:r>
              <a:rPr kumimoji="1" lang="ja-JP" altLang="en-US" dirty="0"/>
              <a:t>複数の単語の共起性によって得られる潜在的な</a:t>
            </a:r>
            <a:br>
              <a:rPr kumimoji="1" lang="en-US" altLang="ja-JP" dirty="0"/>
            </a:br>
            <a:r>
              <a:rPr kumimoji="1" lang="ja-JP" altLang="en-US" dirty="0"/>
              <a:t>意味のカテゴリ</a:t>
            </a:r>
            <a:endParaRPr kumimoji="1" lang="en-US" altLang="ja-JP" dirty="0"/>
          </a:p>
          <a:p>
            <a:pPr marL="0" indent="0">
              <a:buNone/>
            </a:pPr>
            <a:r>
              <a:rPr kumimoji="1" lang="ja-JP" altLang="en-US" dirty="0"/>
              <a:t>特徴把握</a:t>
            </a:r>
            <a:endParaRPr kumimoji="1" lang="en-US" altLang="ja-JP" dirty="0"/>
          </a:p>
          <a:p>
            <a:pPr lvl="1"/>
            <a:r>
              <a:rPr kumimoji="1" lang="ja-JP" altLang="en-US" dirty="0"/>
              <a:t>文書全体にどのようなトピックが含まれているかに</a:t>
            </a:r>
            <a:endParaRPr kumimoji="1" lang="en-US" altLang="ja-JP" dirty="0"/>
          </a:p>
          <a:p>
            <a:pPr lvl="1"/>
            <a:r>
              <a:rPr kumimoji="1" lang="ja-JP" altLang="en-US" dirty="0"/>
              <a:t>各文書がどのトピックから構成されているか推定</a:t>
            </a:r>
            <a:endParaRPr kumimoji="1" lang="en-US" altLang="ja-JP" dirty="0"/>
          </a:p>
          <a:p>
            <a:pPr marL="0" indent="0">
              <a:buNone/>
            </a:pPr>
            <a:r>
              <a:rPr kumimoji="1" lang="ja-JP" altLang="en-US" dirty="0"/>
              <a:t>シラバスデータへの適用</a:t>
            </a:r>
            <a:endParaRPr kumimoji="1" lang="en-US" altLang="ja-JP" dirty="0"/>
          </a:p>
          <a:p>
            <a:pPr lvl="1"/>
            <a:r>
              <a:rPr kumimoji="1" lang="ja-JP" altLang="en-US" dirty="0"/>
              <a:t>関連する教育項目群が得られることを期待</a:t>
            </a:r>
          </a:p>
        </p:txBody>
      </p:sp>
      <p:sp>
        <p:nvSpPr>
          <p:cNvPr id="4" name="日付プレースホルダー 3">
            <a:extLst>
              <a:ext uri="{FF2B5EF4-FFF2-40B4-BE49-F238E27FC236}">
                <a16:creationId xmlns:a16="http://schemas.microsoft.com/office/drawing/2014/main" id="{2F535484-759C-6DFC-B51D-3DCE05B4476E}"/>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E61A0E8E-FAB9-C879-947D-EC7EEBE2B830}"/>
              </a:ext>
            </a:extLst>
          </p:cNvPr>
          <p:cNvSpPr>
            <a:spLocks noGrp="1"/>
          </p:cNvSpPr>
          <p:nvPr>
            <p:ph type="sldNum" sz="quarter" idx="12"/>
          </p:nvPr>
        </p:nvSpPr>
        <p:spPr/>
        <p:txBody>
          <a:bodyPr/>
          <a:lstStyle/>
          <a:p>
            <a:pPr>
              <a:defRPr/>
            </a:pPr>
            <a:fld id="{B12562F3-4A2F-4E07-B7D3-3E764FB0DEC6}" type="slidenum">
              <a:rPr lang="en-US" altLang="ja-JP" smtClean="0"/>
              <a:pPr>
                <a:defRPr/>
              </a:pPr>
              <a:t>29</a:t>
            </a:fld>
            <a:endParaRPr lang="en-US" altLang="ja-JP"/>
          </a:p>
        </p:txBody>
      </p:sp>
      <p:sp>
        <p:nvSpPr>
          <p:cNvPr id="6" name="テキスト プレースホルダー 5">
            <a:extLst>
              <a:ext uri="{FF2B5EF4-FFF2-40B4-BE49-F238E27FC236}">
                <a16:creationId xmlns:a16="http://schemas.microsoft.com/office/drawing/2014/main" id="{50B7815F-4072-AD5F-661B-81C42F8162E0}"/>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3262955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8E59CE-E76B-7E73-68C9-4D00794BC9AF}"/>
              </a:ext>
            </a:extLst>
          </p:cNvPr>
          <p:cNvSpPr>
            <a:spLocks noGrp="1"/>
          </p:cNvSpPr>
          <p:nvPr>
            <p:ph type="title"/>
          </p:nvPr>
        </p:nvSpPr>
        <p:spPr/>
        <p:txBody>
          <a:bodyPr/>
          <a:lstStyle/>
          <a:p>
            <a:r>
              <a:rPr kumimoji="1" lang="ja-JP" altLang="en-US"/>
              <a:t>本研究の目的</a:t>
            </a:r>
          </a:p>
        </p:txBody>
      </p:sp>
      <p:sp>
        <p:nvSpPr>
          <p:cNvPr id="3" name="コンテンツ プレースホルダー 2">
            <a:extLst>
              <a:ext uri="{FF2B5EF4-FFF2-40B4-BE49-F238E27FC236}">
                <a16:creationId xmlns:a16="http://schemas.microsoft.com/office/drawing/2014/main" id="{36B50101-2D8D-FAC5-7518-E97D6974FA14}"/>
              </a:ext>
            </a:extLst>
          </p:cNvPr>
          <p:cNvSpPr>
            <a:spLocks noGrp="1"/>
          </p:cNvSpPr>
          <p:nvPr>
            <p:ph idx="1"/>
          </p:nvPr>
        </p:nvSpPr>
        <p:spPr/>
        <p:txBody>
          <a:bodyPr/>
          <a:lstStyle/>
          <a:p>
            <a:pPr marL="0" indent="0">
              <a:buNone/>
            </a:pPr>
            <a:r>
              <a:rPr lang="ja-JP" altLang="en-US" b="1">
                <a:solidFill>
                  <a:schemeClr val="accent2"/>
                </a:solidFill>
              </a:rPr>
              <a:t>プロコンの問題に関する実態把握</a:t>
            </a:r>
            <a:endParaRPr lang="en-US" altLang="ja-JP" b="1">
              <a:solidFill>
                <a:schemeClr val="accent2"/>
              </a:solidFill>
            </a:endParaRPr>
          </a:p>
          <a:p>
            <a:pPr lvl="1"/>
            <a:r>
              <a:rPr kumimoji="1" lang="ja-JP" altLang="en-US"/>
              <a:t>観点：プログラミング学習に向けた利用</a:t>
            </a:r>
            <a:endParaRPr kumimoji="1" lang="en-US" altLang="ja-JP"/>
          </a:p>
          <a:p>
            <a:pPr lvl="3"/>
            <a:endParaRPr kumimoji="1" lang="en-US" altLang="ja-JP"/>
          </a:p>
          <a:p>
            <a:pPr marL="0" indent="0">
              <a:buNone/>
            </a:pPr>
            <a:r>
              <a:rPr lang="ja-JP" altLang="en-US"/>
              <a:t>手段：タグ付けによる問題の分類</a:t>
            </a:r>
            <a:endParaRPr lang="en-US" altLang="ja-JP"/>
          </a:p>
          <a:p>
            <a:pPr lvl="1"/>
            <a:r>
              <a:rPr lang="ja-JP" altLang="en-US"/>
              <a:t>複数のタグを付与可能とする</a:t>
            </a:r>
            <a:endParaRPr lang="en-US" altLang="ja-JP"/>
          </a:p>
          <a:p>
            <a:pPr lvl="3"/>
            <a:endParaRPr lang="en-US" altLang="ja-JP"/>
          </a:p>
          <a:p>
            <a:pPr marL="0" indent="0">
              <a:buNone/>
            </a:pPr>
            <a:r>
              <a:rPr lang="ja-JP" altLang="en-US"/>
              <a:t>多対多の関係が得られる</a:t>
            </a:r>
            <a:endParaRPr lang="en-US" altLang="ja-JP"/>
          </a:p>
          <a:p>
            <a:pPr lvl="1"/>
            <a:r>
              <a:rPr lang="ja-JP" altLang="en-US"/>
              <a:t>問題</a:t>
            </a:r>
            <a:r>
              <a:rPr lang="en-US" altLang="ja-JP"/>
              <a:t> </a:t>
            </a:r>
            <a:r>
              <a:rPr lang="ja-JP" altLang="en-US"/>
              <a:t>→</a:t>
            </a:r>
            <a:r>
              <a:rPr lang="en-US" altLang="ja-JP"/>
              <a:t> </a:t>
            </a:r>
            <a:r>
              <a:rPr lang="ja-JP" altLang="en-US"/>
              <a:t>タグ</a:t>
            </a:r>
            <a:endParaRPr lang="en-US" altLang="ja-JP"/>
          </a:p>
          <a:p>
            <a:pPr lvl="1"/>
            <a:r>
              <a:rPr lang="ja-JP" altLang="en-US"/>
              <a:t>タグ</a:t>
            </a:r>
            <a:r>
              <a:rPr lang="en-US" altLang="ja-JP"/>
              <a:t> </a:t>
            </a:r>
            <a:r>
              <a:rPr lang="ja-JP" altLang="en-US"/>
              <a:t>→</a:t>
            </a:r>
            <a:r>
              <a:rPr lang="en-US" altLang="ja-JP"/>
              <a:t> </a:t>
            </a:r>
            <a:r>
              <a:rPr lang="ja-JP" altLang="en-US"/>
              <a:t>問題</a:t>
            </a:r>
            <a:endParaRPr lang="en-US" altLang="ja-JP"/>
          </a:p>
        </p:txBody>
      </p:sp>
      <p:sp>
        <p:nvSpPr>
          <p:cNvPr id="4" name="日付プレースホルダー 3">
            <a:extLst>
              <a:ext uri="{FF2B5EF4-FFF2-40B4-BE49-F238E27FC236}">
                <a16:creationId xmlns:a16="http://schemas.microsoft.com/office/drawing/2014/main" id="{F366BFA7-114F-36DC-94B7-5F503FF7F6E0}"/>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E3129E29-53E1-DC88-4D3B-48231D8F02C4}"/>
              </a:ext>
            </a:extLst>
          </p:cNvPr>
          <p:cNvSpPr>
            <a:spLocks noGrp="1"/>
          </p:cNvSpPr>
          <p:nvPr>
            <p:ph type="sldNum" sz="quarter" idx="12"/>
          </p:nvPr>
        </p:nvSpPr>
        <p:spPr/>
        <p:txBody>
          <a:bodyPr/>
          <a:lstStyle/>
          <a:p>
            <a:pPr>
              <a:defRPr/>
            </a:pPr>
            <a:fld id="{B12562F3-4A2F-4E07-B7D3-3E764FB0DEC6}" type="slidenum">
              <a:rPr lang="en-US" altLang="ja-JP" smtClean="0"/>
              <a:pPr>
                <a:defRPr/>
              </a:pPr>
              <a:t>3</a:t>
            </a:fld>
            <a:endParaRPr lang="en-US" altLang="ja-JP"/>
          </a:p>
        </p:txBody>
      </p:sp>
      <p:sp>
        <p:nvSpPr>
          <p:cNvPr id="6" name="テキスト プレースホルダー 5">
            <a:extLst>
              <a:ext uri="{FF2B5EF4-FFF2-40B4-BE49-F238E27FC236}">
                <a16:creationId xmlns:a16="http://schemas.microsoft.com/office/drawing/2014/main" id="{772D1D36-C602-0CB1-93F2-868130FD719B}"/>
              </a:ext>
            </a:extLst>
          </p:cNvPr>
          <p:cNvSpPr>
            <a:spLocks noGrp="1"/>
          </p:cNvSpPr>
          <p:nvPr>
            <p:ph type="body" sz="quarter" idx="13"/>
          </p:nvPr>
        </p:nvSpPr>
        <p:spPr/>
        <p:txBody>
          <a:bodyPr/>
          <a:lstStyle/>
          <a:p>
            <a:endParaRPr kumimoji="1" lang="ja-JP" altLang="en-US"/>
          </a:p>
        </p:txBody>
      </p:sp>
      <p:grpSp>
        <p:nvGrpSpPr>
          <p:cNvPr id="44" name="グループ化 43">
            <a:extLst>
              <a:ext uri="{FF2B5EF4-FFF2-40B4-BE49-F238E27FC236}">
                <a16:creationId xmlns:a16="http://schemas.microsoft.com/office/drawing/2014/main" id="{4D80648C-023E-5ADF-7944-C8DEB3283462}"/>
              </a:ext>
            </a:extLst>
          </p:cNvPr>
          <p:cNvGrpSpPr/>
          <p:nvPr/>
        </p:nvGrpSpPr>
        <p:grpSpPr>
          <a:xfrm>
            <a:off x="5663973" y="3606322"/>
            <a:ext cx="3084740" cy="2710803"/>
            <a:chOff x="4863344" y="3655484"/>
            <a:chExt cx="3084740" cy="2710803"/>
          </a:xfrm>
        </p:grpSpPr>
        <p:grpSp>
          <p:nvGrpSpPr>
            <p:cNvPr id="7" name="グループ化 6">
              <a:extLst>
                <a:ext uri="{FF2B5EF4-FFF2-40B4-BE49-F238E27FC236}">
                  <a16:creationId xmlns:a16="http://schemas.microsoft.com/office/drawing/2014/main" id="{E8C2C2F0-D79C-E945-13B7-CABB42B662B2}"/>
                </a:ext>
              </a:extLst>
            </p:cNvPr>
            <p:cNvGrpSpPr/>
            <p:nvPr/>
          </p:nvGrpSpPr>
          <p:grpSpPr>
            <a:xfrm>
              <a:off x="4863344" y="3655484"/>
              <a:ext cx="3084740" cy="2710803"/>
              <a:chOff x="946253" y="2810602"/>
              <a:chExt cx="3084740" cy="2710803"/>
            </a:xfrm>
          </p:grpSpPr>
          <p:grpSp>
            <p:nvGrpSpPr>
              <p:cNvPr id="8" name="グループ化 7">
                <a:extLst>
                  <a:ext uri="{FF2B5EF4-FFF2-40B4-BE49-F238E27FC236}">
                    <a16:creationId xmlns:a16="http://schemas.microsoft.com/office/drawing/2014/main" id="{628C6B0C-96AC-6038-13AA-6444C3FC8144}"/>
                  </a:ext>
                </a:extLst>
              </p:cNvPr>
              <p:cNvGrpSpPr/>
              <p:nvPr/>
            </p:nvGrpSpPr>
            <p:grpSpPr>
              <a:xfrm>
                <a:off x="946253" y="3138432"/>
                <a:ext cx="1092409" cy="2382973"/>
                <a:chOff x="946253" y="2765684"/>
                <a:chExt cx="1092409" cy="2382973"/>
              </a:xfrm>
            </p:grpSpPr>
            <p:sp>
              <p:nvSpPr>
                <p:cNvPr id="20" name="四角形: 角を丸くする 12">
                  <a:extLst>
                    <a:ext uri="{FF2B5EF4-FFF2-40B4-BE49-F238E27FC236}">
                      <a16:creationId xmlns:a16="http://schemas.microsoft.com/office/drawing/2014/main" id="{E70B0C29-5C9B-7075-E6E8-F435469583F4}"/>
                    </a:ext>
                  </a:extLst>
                </p:cNvPr>
                <p:cNvSpPr/>
                <p:nvPr/>
              </p:nvSpPr>
              <p:spPr>
                <a:xfrm>
                  <a:off x="946253" y="2765684"/>
                  <a:ext cx="1092409" cy="2207761"/>
                </a:xfrm>
                <a:prstGeom prst="roundRect">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1" name="図 20" descr="アイコン&#10;&#10;自動的に生成された説明">
                  <a:extLst>
                    <a:ext uri="{FF2B5EF4-FFF2-40B4-BE49-F238E27FC236}">
                      <a16:creationId xmlns:a16="http://schemas.microsoft.com/office/drawing/2014/main" id="{E80F133D-20DE-A900-9FA7-ED113861E6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8341" y="2897271"/>
                  <a:ext cx="477928" cy="478662"/>
                </a:xfrm>
                <a:prstGeom prst="rect">
                  <a:avLst/>
                </a:prstGeom>
              </p:spPr>
            </p:pic>
            <p:pic>
              <p:nvPicPr>
                <p:cNvPr id="22" name="図 21" descr="アイコン&#10;&#10;自動的に生成された説明">
                  <a:extLst>
                    <a:ext uri="{FF2B5EF4-FFF2-40B4-BE49-F238E27FC236}">
                      <a16:creationId xmlns:a16="http://schemas.microsoft.com/office/drawing/2014/main" id="{912AB93E-DE91-02A7-75F4-9959B98FD2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8341" y="3499991"/>
                  <a:ext cx="477928" cy="478662"/>
                </a:xfrm>
                <a:prstGeom prst="rect">
                  <a:avLst/>
                </a:prstGeom>
              </p:spPr>
            </p:pic>
            <p:pic>
              <p:nvPicPr>
                <p:cNvPr id="23" name="図 22" descr="アイコン&#10;&#10;自動的に生成された説明">
                  <a:extLst>
                    <a:ext uri="{FF2B5EF4-FFF2-40B4-BE49-F238E27FC236}">
                      <a16:creationId xmlns:a16="http://schemas.microsoft.com/office/drawing/2014/main" id="{8B8681A7-9EC4-8A84-71B6-E17C1871F5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6649" y="4083972"/>
                  <a:ext cx="477928" cy="478662"/>
                </a:xfrm>
                <a:prstGeom prst="rect">
                  <a:avLst/>
                </a:prstGeom>
              </p:spPr>
            </p:pic>
            <p:sp>
              <p:nvSpPr>
                <p:cNvPr id="24" name="テキスト ボックス 23">
                  <a:extLst>
                    <a:ext uri="{FF2B5EF4-FFF2-40B4-BE49-F238E27FC236}">
                      <a16:creationId xmlns:a16="http://schemas.microsoft.com/office/drawing/2014/main" id="{BE2A599D-FD4F-A354-BC32-2A493989C142}"/>
                    </a:ext>
                  </a:extLst>
                </p:cNvPr>
                <p:cNvSpPr txBox="1"/>
                <p:nvPr/>
              </p:nvSpPr>
              <p:spPr>
                <a:xfrm rot="5400000">
                  <a:off x="1127349" y="4565383"/>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grpSp>
          <p:grpSp>
            <p:nvGrpSpPr>
              <p:cNvPr id="9" name="グループ化 8">
                <a:extLst>
                  <a:ext uri="{FF2B5EF4-FFF2-40B4-BE49-F238E27FC236}">
                    <a16:creationId xmlns:a16="http://schemas.microsoft.com/office/drawing/2014/main" id="{CCDFC957-8754-4836-6E27-D062DD026F7B}"/>
                  </a:ext>
                </a:extLst>
              </p:cNvPr>
              <p:cNvGrpSpPr/>
              <p:nvPr/>
            </p:nvGrpSpPr>
            <p:grpSpPr>
              <a:xfrm>
                <a:off x="2938584" y="3134278"/>
                <a:ext cx="1092409" cy="2387127"/>
                <a:chOff x="2938584" y="2761530"/>
                <a:chExt cx="1092409" cy="2387127"/>
              </a:xfrm>
            </p:grpSpPr>
            <p:sp>
              <p:nvSpPr>
                <p:cNvPr id="15" name="四角形: 角を丸くする 13">
                  <a:extLst>
                    <a:ext uri="{FF2B5EF4-FFF2-40B4-BE49-F238E27FC236}">
                      <a16:creationId xmlns:a16="http://schemas.microsoft.com/office/drawing/2014/main" id="{A68E6002-5018-2040-204E-6BC0F57AF7B1}"/>
                    </a:ext>
                  </a:extLst>
                </p:cNvPr>
                <p:cNvSpPr/>
                <p:nvPr/>
              </p:nvSpPr>
              <p:spPr>
                <a:xfrm>
                  <a:off x="2938584" y="2761530"/>
                  <a:ext cx="1092409" cy="2207762"/>
                </a:xfrm>
                <a:prstGeom prst="roundRect">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黒い背景に白い文字がある&#10;&#10;中程度の精度で自動的に生成された説明">
                  <a:extLst>
                    <a:ext uri="{FF2B5EF4-FFF2-40B4-BE49-F238E27FC236}">
                      <a16:creationId xmlns:a16="http://schemas.microsoft.com/office/drawing/2014/main" id="{F2D5BE28-3FC3-45B9-0BE9-3EEE63B9E7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7767" y="2908451"/>
                  <a:ext cx="456303" cy="456303"/>
                </a:xfrm>
                <a:prstGeom prst="rect">
                  <a:avLst/>
                </a:prstGeom>
              </p:spPr>
            </p:pic>
            <p:pic>
              <p:nvPicPr>
                <p:cNvPr id="17" name="図 16" descr="黒い背景に白い文字がある&#10;&#10;中程度の精度で自動的に生成された説明">
                  <a:extLst>
                    <a:ext uri="{FF2B5EF4-FFF2-40B4-BE49-F238E27FC236}">
                      <a16:creationId xmlns:a16="http://schemas.microsoft.com/office/drawing/2014/main" id="{74D5D9B3-3287-06DB-8AAD-D1578D2754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22074" y="3474878"/>
                  <a:ext cx="456303" cy="456303"/>
                </a:xfrm>
                <a:prstGeom prst="rect">
                  <a:avLst/>
                </a:prstGeom>
              </p:spPr>
            </p:pic>
            <p:pic>
              <p:nvPicPr>
                <p:cNvPr id="18" name="図 17" descr="黒い背景に白い文字がある&#10;&#10;中程度の精度で自動的に生成された説明">
                  <a:extLst>
                    <a:ext uri="{FF2B5EF4-FFF2-40B4-BE49-F238E27FC236}">
                      <a16:creationId xmlns:a16="http://schemas.microsoft.com/office/drawing/2014/main" id="{F72064B1-5749-F9F4-D57B-5D0A62D8EC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29920" y="4071223"/>
                  <a:ext cx="456303" cy="456303"/>
                </a:xfrm>
                <a:prstGeom prst="rect">
                  <a:avLst/>
                </a:prstGeom>
              </p:spPr>
            </p:pic>
            <p:sp>
              <p:nvSpPr>
                <p:cNvPr id="19" name="テキスト ボックス 18">
                  <a:extLst>
                    <a:ext uri="{FF2B5EF4-FFF2-40B4-BE49-F238E27FC236}">
                      <a16:creationId xmlns:a16="http://schemas.microsoft.com/office/drawing/2014/main" id="{54277E37-44EB-21CA-44A0-5D918B17725B}"/>
                    </a:ext>
                  </a:extLst>
                </p:cNvPr>
                <p:cNvSpPr txBox="1"/>
                <p:nvPr/>
              </p:nvSpPr>
              <p:spPr>
                <a:xfrm rot="5400000">
                  <a:off x="3069810" y="4565383"/>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grpSp>
          <p:sp>
            <p:nvSpPr>
              <p:cNvPr id="13" name="テキスト ボックス 12">
                <a:extLst>
                  <a:ext uri="{FF2B5EF4-FFF2-40B4-BE49-F238E27FC236}">
                    <a16:creationId xmlns:a16="http://schemas.microsoft.com/office/drawing/2014/main" id="{4DDD7DFB-EB72-A8C3-B77C-00A0E7EED72C}"/>
                  </a:ext>
                </a:extLst>
              </p:cNvPr>
              <p:cNvSpPr txBox="1"/>
              <p:nvPr/>
            </p:nvSpPr>
            <p:spPr>
              <a:xfrm>
                <a:off x="1174775" y="2810602"/>
                <a:ext cx="635363" cy="338554"/>
              </a:xfrm>
              <a:prstGeom prst="rect">
                <a:avLst/>
              </a:prstGeom>
              <a:noFill/>
            </p:spPr>
            <p:txBody>
              <a:bodyPr wrap="square" rtlCol="0">
                <a:spAutoFit/>
              </a:bodyPr>
              <a:lstStyle/>
              <a:p>
                <a:pPr algn="ctr"/>
                <a:r>
                  <a:rPr lang="ja-JP" altLang="en-US" sz="1600">
                    <a:latin typeface="+mn-ea"/>
                    <a:ea typeface="+mn-ea"/>
                  </a:rPr>
                  <a:t>タグ</a:t>
                </a:r>
                <a:endParaRPr kumimoji="1" lang="ja-JP" altLang="en-US" sz="1600">
                  <a:latin typeface="+mn-ea"/>
                  <a:ea typeface="+mn-ea"/>
                </a:endParaRPr>
              </a:p>
            </p:txBody>
          </p:sp>
          <p:sp>
            <p:nvSpPr>
              <p:cNvPr id="14" name="テキスト ボックス 13">
                <a:extLst>
                  <a:ext uri="{FF2B5EF4-FFF2-40B4-BE49-F238E27FC236}">
                    <a16:creationId xmlns:a16="http://schemas.microsoft.com/office/drawing/2014/main" id="{47D89971-73F8-2B09-59F5-7FDA4B052518}"/>
                  </a:ext>
                </a:extLst>
              </p:cNvPr>
              <p:cNvSpPr txBox="1"/>
              <p:nvPr/>
            </p:nvSpPr>
            <p:spPr>
              <a:xfrm>
                <a:off x="3167108" y="2810602"/>
                <a:ext cx="635363" cy="338554"/>
              </a:xfrm>
              <a:prstGeom prst="rect">
                <a:avLst/>
              </a:prstGeom>
              <a:noFill/>
            </p:spPr>
            <p:txBody>
              <a:bodyPr wrap="square" rtlCol="0">
                <a:spAutoFit/>
              </a:bodyPr>
              <a:lstStyle/>
              <a:p>
                <a:pPr algn="ctr"/>
                <a:r>
                  <a:rPr lang="ja-JP" altLang="en-US" sz="1600">
                    <a:latin typeface="+mn-ea"/>
                    <a:ea typeface="+mn-ea"/>
                  </a:rPr>
                  <a:t>問題</a:t>
                </a:r>
                <a:endParaRPr kumimoji="1" lang="ja-JP" altLang="en-US" sz="1600">
                  <a:latin typeface="+mn-ea"/>
                  <a:ea typeface="+mn-ea"/>
                </a:endParaRPr>
              </a:p>
            </p:txBody>
          </p:sp>
        </p:grpSp>
        <p:cxnSp>
          <p:nvCxnSpPr>
            <p:cNvPr id="30" name="直線矢印コネクタ 29">
              <a:extLst>
                <a:ext uri="{FF2B5EF4-FFF2-40B4-BE49-F238E27FC236}">
                  <a16:creationId xmlns:a16="http://schemas.microsoft.com/office/drawing/2014/main" id="{8E419916-D780-5BA4-9DF8-759F61B8C464}"/>
                </a:ext>
              </a:extLst>
            </p:cNvPr>
            <p:cNvCxnSpPr>
              <a:cxnSpLocks/>
              <a:stCxn id="21" idx="3"/>
              <a:endCxn id="16" idx="1"/>
            </p:cNvCxnSpPr>
            <p:nvPr/>
          </p:nvCxnSpPr>
          <p:spPr>
            <a:xfrm>
              <a:off x="5683360" y="4354232"/>
              <a:ext cx="1471498" cy="1"/>
            </a:xfrm>
            <a:prstGeom prst="straightConnector1">
              <a:avLst/>
            </a:prstGeom>
            <a:ln w="19050">
              <a:solidFill>
                <a:schemeClr val="accent2"/>
              </a:solidFill>
              <a:headEnd type="arrow" w="med" len="med"/>
              <a:tailEnd type="arrow" w="med" len="med"/>
            </a:ln>
          </p:spPr>
          <p:style>
            <a:lnRef idx="1">
              <a:schemeClr val="dk1"/>
            </a:lnRef>
            <a:fillRef idx="0">
              <a:schemeClr val="dk1"/>
            </a:fillRef>
            <a:effectRef idx="0">
              <a:schemeClr val="dk1"/>
            </a:effectRef>
            <a:fontRef idx="minor">
              <a:schemeClr val="tx1"/>
            </a:fontRef>
          </p:style>
        </p:cxnSp>
        <p:cxnSp>
          <p:nvCxnSpPr>
            <p:cNvPr id="33" name="直線矢印コネクタ 32">
              <a:extLst>
                <a:ext uri="{FF2B5EF4-FFF2-40B4-BE49-F238E27FC236}">
                  <a16:creationId xmlns:a16="http://schemas.microsoft.com/office/drawing/2014/main" id="{0FF15A69-9FE4-B8FB-85F3-19624C21FEC0}"/>
                </a:ext>
              </a:extLst>
            </p:cNvPr>
            <p:cNvCxnSpPr>
              <a:cxnSpLocks/>
              <a:stCxn id="22" idx="3"/>
              <a:endCxn id="16" idx="1"/>
            </p:cNvCxnSpPr>
            <p:nvPr/>
          </p:nvCxnSpPr>
          <p:spPr>
            <a:xfrm flipV="1">
              <a:off x="5683360" y="4354233"/>
              <a:ext cx="1471498" cy="602719"/>
            </a:xfrm>
            <a:prstGeom prst="straightConnector1">
              <a:avLst/>
            </a:prstGeom>
            <a:ln w="19050">
              <a:solidFill>
                <a:schemeClr val="accent2"/>
              </a:solidFill>
              <a:headEnd type="arrow" w="med" len="med"/>
              <a:tailEnd type="arrow" w="med" len="med"/>
            </a:ln>
          </p:spPr>
          <p:style>
            <a:lnRef idx="1">
              <a:schemeClr val="dk1"/>
            </a:lnRef>
            <a:fillRef idx="0">
              <a:schemeClr val="dk1"/>
            </a:fillRef>
            <a:effectRef idx="0">
              <a:schemeClr val="dk1"/>
            </a:effectRef>
            <a:fontRef idx="minor">
              <a:schemeClr val="tx1"/>
            </a:fontRef>
          </p:style>
        </p:cxnSp>
        <p:cxnSp>
          <p:nvCxnSpPr>
            <p:cNvPr id="36" name="直線矢印コネクタ 35">
              <a:extLst>
                <a:ext uri="{FF2B5EF4-FFF2-40B4-BE49-F238E27FC236}">
                  <a16:creationId xmlns:a16="http://schemas.microsoft.com/office/drawing/2014/main" id="{3FD76DF6-DF59-038C-3EF2-62F4BA49BA37}"/>
                </a:ext>
              </a:extLst>
            </p:cNvPr>
            <p:cNvCxnSpPr>
              <a:cxnSpLocks/>
              <a:stCxn id="21" idx="3"/>
              <a:endCxn id="18" idx="1"/>
            </p:cNvCxnSpPr>
            <p:nvPr/>
          </p:nvCxnSpPr>
          <p:spPr>
            <a:xfrm>
              <a:off x="5683360" y="4354232"/>
              <a:ext cx="1463651" cy="1162773"/>
            </a:xfrm>
            <a:prstGeom prst="straightConnector1">
              <a:avLst/>
            </a:prstGeom>
            <a:ln w="19050">
              <a:solidFill>
                <a:schemeClr val="accent2"/>
              </a:solidFill>
              <a:headEnd type="arrow" w="med" len="med"/>
              <a:tailEnd type="arrow" w="med" len="med"/>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5011390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39138F-C89A-88AC-7C23-E0B6A2682043}"/>
              </a:ext>
            </a:extLst>
          </p:cNvPr>
          <p:cNvSpPr>
            <a:spLocks noGrp="1"/>
          </p:cNvSpPr>
          <p:nvPr>
            <p:ph type="title"/>
          </p:nvPr>
        </p:nvSpPr>
        <p:spPr/>
        <p:txBody>
          <a:bodyPr/>
          <a:lstStyle/>
          <a:p>
            <a:r>
              <a:rPr kumimoji="1" lang="ja-JP" altLang="en-US"/>
              <a:t>分析の実行環境</a:t>
            </a:r>
          </a:p>
        </p:txBody>
      </p:sp>
      <p:sp>
        <p:nvSpPr>
          <p:cNvPr id="3" name="コンテンツ プレースホルダー 2">
            <a:extLst>
              <a:ext uri="{FF2B5EF4-FFF2-40B4-BE49-F238E27FC236}">
                <a16:creationId xmlns:a16="http://schemas.microsoft.com/office/drawing/2014/main" id="{3A33832A-1E2C-3DCC-F3B4-0CDD25691508}"/>
              </a:ext>
            </a:extLst>
          </p:cNvPr>
          <p:cNvSpPr>
            <a:spLocks noGrp="1"/>
          </p:cNvSpPr>
          <p:nvPr>
            <p:ph idx="1"/>
          </p:nvPr>
        </p:nvSpPr>
        <p:spPr/>
        <p:txBody>
          <a:bodyPr/>
          <a:lstStyle/>
          <a:p>
            <a:r>
              <a:rPr kumimoji="1" lang="en-US" altLang="ja-JP"/>
              <a:t>Python 3.10.8</a:t>
            </a:r>
          </a:p>
          <a:p>
            <a:r>
              <a:rPr lang="en-US" altLang="ja-JP"/>
              <a:t>scikit-learn</a:t>
            </a:r>
            <a:r>
              <a:rPr lang="ja-JP" altLang="en-US"/>
              <a:t>の</a:t>
            </a:r>
            <a:r>
              <a:rPr lang="en-US" altLang="ja-JP"/>
              <a:t>LDA</a:t>
            </a:r>
            <a:r>
              <a:rPr lang="ja-JP" altLang="en-US"/>
              <a:t>モデルを使用</a:t>
            </a:r>
            <a:endParaRPr lang="en-US" altLang="ja-JP"/>
          </a:p>
          <a:p>
            <a:r>
              <a:rPr kumimoji="1" lang="ja-JP" altLang="en-US"/>
              <a:t>形態素解析：</a:t>
            </a:r>
            <a:r>
              <a:rPr kumimoji="1" lang="en-US" altLang="ja-JP" err="1"/>
              <a:t>Mecab</a:t>
            </a:r>
            <a:endParaRPr kumimoji="1" lang="en-US" altLang="ja-JP"/>
          </a:p>
          <a:p>
            <a:pPr lvl="1"/>
            <a:r>
              <a:rPr lang="ja-JP" altLang="en-US"/>
              <a:t>辞書：</a:t>
            </a:r>
            <a:r>
              <a:rPr lang="en-US" altLang="ja-JP" err="1"/>
              <a:t>NEoLogd</a:t>
            </a:r>
            <a:endParaRPr kumimoji="1" lang="ja-JP" altLang="en-US"/>
          </a:p>
        </p:txBody>
      </p:sp>
      <p:sp>
        <p:nvSpPr>
          <p:cNvPr id="4" name="日付プレースホルダー 3">
            <a:extLst>
              <a:ext uri="{FF2B5EF4-FFF2-40B4-BE49-F238E27FC236}">
                <a16:creationId xmlns:a16="http://schemas.microsoft.com/office/drawing/2014/main" id="{096A4E96-3965-E2D1-0156-83A49837B44D}"/>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911D6419-57DC-54A3-4A53-A0E5B33F753B}"/>
              </a:ext>
            </a:extLst>
          </p:cNvPr>
          <p:cNvSpPr>
            <a:spLocks noGrp="1"/>
          </p:cNvSpPr>
          <p:nvPr>
            <p:ph type="sldNum" sz="quarter" idx="12"/>
          </p:nvPr>
        </p:nvSpPr>
        <p:spPr/>
        <p:txBody>
          <a:bodyPr/>
          <a:lstStyle/>
          <a:p>
            <a:pPr>
              <a:defRPr/>
            </a:pPr>
            <a:fld id="{B12562F3-4A2F-4E07-B7D3-3E764FB0DEC6}" type="slidenum">
              <a:rPr lang="en-US" altLang="ja-JP" smtClean="0"/>
              <a:pPr>
                <a:defRPr/>
              </a:pPr>
              <a:t>30</a:t>
            </a:fld>
            <a:endParaRPr lang="en-US" altLang="ja-JP"/>
          </a:p>
        </p:txBody>
      </p:sp>
      <p:sp>
        <p:nvSpPr>
          <p:cNvPr id="6" name="テキスト プレースホルダー 5">
            <a:extLst>
              <a:ext uri="{FF2B5EF4-FFF2-40B4-BE49-F238E27FC236}">
                <a16:creationId xmlns:a16="http://schemas.microsoft.com/office/drawing/2014/main" id="{9A4039A8-38B7-EB4A-6A3C-A82DA1483E19}"/>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14661907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216A35-27E2-1ADE-4568-6E76264E850F}"/>
              </a:ext>
            </a:extLst>
          </p:cNvPr>
          <p:cNvSpPr>
            <a:spLocks noGrp="1"/>
          </p:cNvSpPr>
          <p:nvPr>
            <p:ph type="title"/>
          </p:nvPr>
        </p:nvSpPr>
        <p:spPr/>
        <p:txBody>
          <a:bodyPr/>
          <a:lstStyle/>
          <a:p>
            <a:r>
              <a:rPr kumimoji="1" lang="ja-JP" altLang="en-US"/>
              <a:t>分析の手順</a:t>
            </a:r>
          </a:p>
        </p:txBody>
      </p:sp>
      <p:sp>
        <p:nvSpPr>
          <p:cNvPr id="3" name="コンテンツ プレースホルダー 2">
            <a:extLst>
              <a:ext uri="{FF2B5EF4-FFF2-40B4-BE49-F238E27FC236}">
                <a16:creationId xmlns:a16="http://schemas.microsoft.com/office/drawing/2014/main" id="{824306FB-B98D-D486-FC56-CCD3A33DBC11}"/>
              </a:ext>
            </a:extLst>
          </p:cNvPr>
          <p:cNvSpPr>
            <a:spLocks noGrp="1"/>
          </p:cNvSpPr>
          <p:nvPr>
            <p:ph idx="1"/>
          </p:nvPr>
        </p:nvSpPr>
        <p:spPr/>
        <p:txBody>
          <a:bodyPr/>
          <a:lstStyle/>
          <a:p>
            <a:pPr marL="514350" indent="-514350">
              <a:buFont typeface="+mj-lt"/>
              <a:buAutoNum type="arabicPeriod"/>
            </a:pPr>
            <a:r>
              <a:rPr lang="ja-JP" altLang="en-US"/>
              <a:t>前処理</a:t>
            </a:r>
            <a:endParaRPr lang="en-US" altLang="ja-JP"/>
          </a:p>
          <a:p>
            <a:pPr lvl="1"/>
            <a:r>
              <a:rPr kumimoji="1" lang="ja-JP" altLang="en-US"/>
              <a:t>クリーニング</a:t>
            </a:r>
            <a:endParaRPr kumimoji="1" lang="en-US" altLang="ja-JP"/>
          </a:p>
          <a:p>
            <a:pPr lvl="1"/>
            <a:r>
              <a:rPr lang="ja-JP" altLang="en-US"/>
              <a:t>形態素解析</a:t>
            </a:r>
            <a:endParaRPr lang="en-US" altLang="ja-JP"/>
          </a:p>
          <a:p>
            <a:pPr lvl="2"/>
            <a:r>
              <a:rPr lang="ja-JP" altLang="en-US"/>
              <a:t>名詞</a:t>
            </a:r>
            <a:r>
              <a:rPr kumimoji="1" lang="ja-JP" altLang="en-US"/>
              <a:t>のみ抽出</a:t>
            </a:r>
            <a:endParaRPr kumimoji="1" lang="en-US" altLang="ja-JP"/>
          </a:p>
          <a:p>
            <a:pPr lvl="1"/>
            <a:r>
              <a:rPr lang="ja-JP" altLang="en-US"/>
              <a:t>正規化</a:t>
            </a:r>
            <a:endParaRPr lang="en-US" altLang="ja-JP"/>
          </a:p>
          <a:p>
            <a:pPr lvl="2"/>
            <a:r>
              <a:rPr kumimoji="1" lang="ja-JP" altLang="en-US"/>
              <a:t>大文字・小文字の統一（小文字で統一）</a:t>
            </a:r>
            <a:endParaRPr kumimoji="1" lang="en-US" altLang="ja-JP"/>
          </a:p>
          <a:p>
            <a:pPr lvl="2"/>
            <a:r>
              <a:rPr kumimoji="1" lang="ja-JP" altLang="en-US"/>
              <a:t>半角・全角の統一</a:t>
            </a:r>
            <a:br>
              <a:rPr kumimoji="1" lang="en-US" altLang="ja-JP"/>
            </a:br>
            <a:r>
              <a:rPr kumimoji="1" lang="ja-JP" altLang="en-US"/>
              <a:t>（英数字：半角で統一，カタカナ：全角で統一）</a:t>
            </a:r>
            <a:endParaRPr kumimoji="1" lang="en-US" altLang="ja-JP"/>
          </a:p>
          <a:p>
            <a:pPr lvl="2"/>
            <a:r>
              <a:rPr kumimoji="1" lang="ja-JP" altLang="en-US"/>
              <a:t>数値の置き換え（</a:t>
            </a:r>
            <a:r>
              <a:rPr kumimoji="1" lang="en-US" altLang="ja-JP"/>
              <a:t>0</a:t>
            </a:r>
            <a:r>
              <a:rPr kumimoji="1" lang="ja-JP" altLang="en-US"/>
              <a:t>に統一）</a:t>
            </a:r>
            <a:endParaRPr kumimoji="1" lang="en-US" altLang="ja-JP"/>
          </a:p>
          <a:p>
            <a:pPr lvl="2"/>
            <a:r>
              <a:rPr kumimoji="1" lang="ja-JP" altLang="en-US"/>
              <a:t>単語の統一（表記ゆれの統一）</a:t>
            </a:r>
          </a:p>
        </p:txBody>
      </p:sp>
      <p:sp>
        <p:nvSpPr>
          <p:cNvPr id="4" name="日付プレースホルダー 3">
            <a:extLst>
              <a:ext uri="{FF2B5EF4-FFF2-40B4-BE49-F238E27FC236}">
                <a16:creationId xmlns:a16="http://schemas.microsoft.com/office/drawing/2014/main" id="{B7747899-51AE-C0A8-A87F-60E5E9D35A15}"/>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57B6F827-1017-9D1C-0173-AEFB3F39701E}"/>
              </a:ext>
            </a:extLst>
          </p:cNvPr>
          <p:cNvSpPr>
            <a:spLocks noGrp="1"/>
          </p:cNvSpPr>
          <p:nvPr>
            <p:ph type="sldNum" sz="quarter" idx="12"/>
          </p:nvPr>
        </p:nvSpPr>
        <p:spPr/>
        <p:txBody>
          <a:bodyPr/>
          <a:lstStyle/>
          <a:p>
            <a:pPr>
              <a:defRPr/>
            </a:pPr>
            <a:fld id="{B12562F3-4A2F-4E07-B7D3-3E764FB0DEC6}" type="slidenum">
              <a:rPr lang="en-US" altLang="ja-JP" smtClean="0"/>
              <a:pPr>
                <a:defRPr/>
              </a:pPr>
              <a:t>31</a:t>
            </a:fld>
            <a:endParaRPr lang="en-US" altLang="ja-JP"/>
          </a:p>
        </p:txBody>
      </p:sp>
      <p:sp>
        <p:nvSpPr>
          <p:cNvPr id="6" name="テキスト プレースホルダー 5">
            <a:extLst>
              <a:ext uri="{FF2B5EF4-FFF2-40B4-BE49-F238E27FC236}">
                <a16:creationId xmlns:a16="http://schemas.microsoft.com/office/drawing/2014/main" id="{D06F74FE-AC26-3173-7561-ABE1D686F8B3}"/>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9708390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216A35-27E2-1ADE-4568-6E76264E850F}"/>
              </a:ext>
            </a:extLst>
          </p:cNvPr>
          <p:cNvSpPr>
            <a:spLocks noGrp="1"/>
          </p:cNvSpPr>
          <p:nvPr>
            <p:ph type="title"/>
          </p:nvPr>
        </p:nvSpPr>
        <p:spPr/>
        <p:txBody>
          <a:bodyPr/>
          <a:lstStyle/>
          <a:p>
            <a:r>
              <a:rPr kumimoji="1" lang="ja-JP" altLang="en-US"/>
              <a:t>分析の手順</a:t>
            </a:r>
          </a:p>
        </p:txBody>
      </p:sp>
      <p:sp>
        <p:nvSpPr>
          <p:cNvPr id="3" name="コンテンツ プレースホルダー 2">
            <a:extLst>
              <a:ext uri="{FF2B5EF4-FFF2-40B4-BE49-F238E27FC236}">
                <a16:creationId xmlns:a16="http://schemas.microsoft.com/office/drawing/2014/main" id="{824306FB-B98D-D486-FC56-CCD3A33DBC11}"/>
              </a:ext>
            </a:extLst>
          </p:cNvPr>
          <p:cNvSpPr>
            <a:spLocks noGrp="1"/>
          </p:cNvSpPr>
          <p:nvPr>
            <p:ph idx="1"/>
          </p:nvPr>
        </p:nvSpPr>
        <p:spPr/>
        <p:txBody>
          <a:bodyPr/>
          <a:lstStyle/>
          <a:p>
            <a:pPr marL="514350" indent="-514350">
              <a:buFont typeface="+mj-lt"/>
              <a:buAutoNum type="arabicPeriod" startAt="2"/>
            </a:pPr>
            <a:r>
              <a:rPr lang="ja-JP" altLang="en-US" dirty="0"/>
              <a:t>ストップワードの設定</a:t>
            </a:r>
            <a:endParaRPr lang="en-US" altLang="ja-JP" dirty="0"/>
          </a:p>
          <a:p>
            <a:pPr lvl="1"/>
            <a:r>
              <a:rPr lang="en-US" altLang="ja-JP" dirty="0" err="1"/>
              <a:t>Slothlib</a:t>
            </a:r>
            <a:r>
              <a:rPr lang="en-US" altLang="ja-JP" dirty="0"/>
              <a:t>*</a:t>
            </a:r>
            <a:r>
              <a:rPr lang="ja-JP" altLang="en-US" dirty="0"/>
              <a:t>（典型的な日本語のストップワード）</a:t>
            </a:r>
            <a:endParaRPr lang="en-US" altLang="ja-JP" dirty="0"/>
          </a:p>
          <a:p>
            <a:pPr lvl="1"/>
            <a:r>
              <a:rPr lang="ja-JP" altLang="en-US" dirty="0"/>
              <a:t>講義における一般的な単語</a:t>
            </a:r>
            <a:endParaRPr lang="en-US" altLang="ja-JP" dirty="0"/>
          </a:p>
          <a:p>
            <a:pPr lvl="2"/>
            <a:r>
              <a:rPr lang="ja-JP" altLang="en-US" dirty="0"/>
              <a:t>課題・演習・試験・予定・計画など</a:t>
            </a:r>
            <a:endParaRPr lang="en-US" altLang="ja-JP" dirty="0"/>
          </a:p>
          <a:p>
            <a:pPr lvl="1"/>
            <a:r>
              <a:rPr lang="ja-JP" altLang="en-US" dirty="0"/>
              <a:t>収集対象の特徴から明らかな単語</a:t>
            </a:r>
            <a:endParaRPr lang="en-US" altLang="ja-JP" dirty="0"/>
          </a:p>
          <a:p>
            <a:pPr lvl="2"/>
            <a:r>
              <a:rPr lang="ja-JP" altLang="en-US" dirty="0"/>
              <a:t>プログラミングなど</a:t>
            </a:r>
            <a:endParaRPr lang="en-US" altLang="ja-JP" dirty="0"/>
          </a:p>
          <a:p>
            <a:pPr lvl="1"/>
            <a:endParaRPr lang="en-US" altLang="ja-JP" dirty="0"/>
          </a:p>
          <a:p>
            <a:pPr marL="514350" indent="-514350">
              <a:buFont typeface="+mj-lt"/>
              <a:buAutoNum type="arabicPeriod" startAt="2"/>
            </a:pPr>
            <a:r>
              <a:rPr kumimoji="1" lang="ja-JP" altLang="en-US" dirty="0"/>
              <a:t>ベクトル化</a:t>
            </a:r>
            <a:endParaRPr kumimoji="1" lang="en-US" altLang="ja-JP" dirty="0"/>
          </a:p>
          <a:p>
            <a:pPr lvl="1"/>
            <a:r>
              <a:rPr kumimoji="1" lang="en-US" altLang="ja-JP" dirty="0"/>
              <a:t>TF-IDF</a:t>
            </a:r>
            <a:endParaRPr kumimoji="1" lang="ja-JP" altLang="en-US" dirty="0"/>
          </a:p>
        </p:txBody>
      </p:sp>
      <p:sp>
        <p:nvSpPr>
          <p:cNvPr id="4" name="日付プレースホルダー 3">
            <a:extLst>
              <a:ext uri="{FF2B5EF4-FFF2-40B4-BE49-F238E27FC236}">
                <a16:creationId xmlns:a16="http://schemas.microsoft.com/office/drawing/2014/main" id="{B7747899-51AE-C0A8-A87F-60E5E9D35A15}"/>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57B6F827-1017-9D1C-0173-AEFB3F39701E}"/>
              </a:ext>
            </a:extLst>
          </p:cNvPr>
          <p:cNvSpPr>
            <a:spLocks noGrp="1"/>
          </p:cNvSpPr>
          <p:nvPr>
            <p:ph type="sldNum" sz="quarter" idx="12"/>
          </p:nvPr>
        </p:nvSpPr>
        <p:spPr/>
        <p:txBody>
          <a:bodyPr/>
          <a:lstStyle/>
          <a:p>
            <a:pPr>
              <a:defRPr/>
            </a:pPr>
            <a:fld id="{B12562F3-4A2F-4E07-B7D3-3E764FB0DEC6}" type="slidenum">
              <a:rPr lang="en-US" altLang="ja-JP" smtClean="0"/>
              <a:pPr>
                <a:defRPr/>
              </a:pPr>
              <a:t>32</a:t>
            </a:fld>
            <a:endParaRPr lang="en-US" altLang="ja-JP"/>
          </a:p>
        </p:txBody>
      </p:sp>
      <p:sp>
        <p:nvSpPr>
          <p:cNvPr id="6" name="テキスト プレースホルダー 5">
            <a:extLst>
              <a:ext uri="{FF2B5EF4-FFF2-40B4-BE49-F238E27FC236}">
                <a16:creationId xmlns:a16="http://schemas.microsoft.com/office/drawing/2014/main" id="{D06F74FE-AC26-3173-7561-ABE1D686F8B3}"/>
              </a:ext>
            </a:extLst>
          </p:cNvPr>
          <p:cNvSpPr>
            <a:spLocks noGrp="1"/>
          </p:cNvSpPr>
          <p:nvPr>
            <p:ph type="body" sz="quarter" idx="13"/>
          </p:nvPr>
        </p:nvSpPr>
        <p:spPr/>
        <p:txBody>
          <a:bodyPr/>
          <a:lstStyle/>
          <a:p>
            <a:endParaRPr kumimoji="1" lang="ja-JP" altLang="en-US"/>
          </a:p>
        </p:txBody>
      </p:sp>
      <p:sp>
        <p:nvSpPr>
          <p:cNvPr id="7" name="テキスト ボックス 6">
            <a:extLst>
              <a:ext uri="{FF2B5EF4-FFF2-40B4-BE49-F238E27FC236}">
                <a16:creationId xmlns:a16="http://schemas.microsoft.com/office/drawing/2014/main" id="{BB1263F9-3986-3634-E7EE-2F2CEAFC9F82}"/>
              </a:ext>
            </a:extLst>
          </p:cNvPr>
          <p:cNvSpPr txBox="1"/>
          <p:nvPr/>
        </p:nvSpPr>
        <p:spPr>
          <a:xfrm>
            <a:off x="63604" y="6413501"/>
            <a:ext cx="8540750" cy="276999"/>
          </a:xfrm>
          <a:prstGeom prst="rect">
            <a:avLst/>
          </a:prstGeom>
          <a:noFill/>
        </p:spPr>
        <p:txBody>
          <a:bodyPr wrap="square" rtlCol="0">
            <a:spAutoFit/>
          </a:bodyPr>
          <a:lstStyle/>
          <a:p>
            <a:r>
              <a:rPr lang="en-US" altLang="ja-JP" sz="1200">
                <a:latin typeface="+mn-ea"/>
                <a:ea typeface="+mn-ea"/>
              </a:rPr>
              <a:t>*</a:t>
            </a:r>
            <a:r>
              <a:rPr lang="ja-JP" altLang="en-US" sz="1200">
                <a:latin typeface="+mn-ea"/>
                <a:ea typeface="+mn-ea"/>
              </a:rPr>
              <a:t> </a:t>
            </a:r>
            <a:r>
              <a:rPr lang="en-US" altLang="ja-JP" sz="1200">
                <a:latin typeface="+mn-ea"/>
                <a:ea typeface="+mn-ea"/>
              </a:rPr>
              <a:t>http://svn.sourceforge.jp/svnroot/slothlib/CSharp/Version1/SlothLib/NLP/Filter/StopWord/word/Japanese.txt</a:t>
            </a:r>
            <a:endParaRPr lang="en-US" altLang="ja-JP" sz="1200"/>
          </a:p>
        </p:txBody>
      </p:sp>
    </p:spTree>
    <p:extLst>
      <p:ext uri="{BB962C8B-B14F-4D97-AF65-F5344CB8AC3E}">
        <p14:creationId xmlns:p14="http://schemas.microsoft.com/office/powerpoint/2010/main" val="30825604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5BFD2A-FC31-6706-737B-4C841BD498BF}"/>
              </a:ext>
            </a:extLst>
          </p:cNvPr>
          <p:cNvSpPr>
            <a:spLocks noGrp="1"/>
          </p:cNvSpPr>
          <p:nvPr>
            <p:ph type="title"/>
          </p:nvPr>
        </p:nvSpPr>
        <p:spPr/>
        <p:txBody>
          <a:bodyPr/>
          <a:lstStyle/>
          <a:p>
            <a:r>
              <a:rPr lang="ja-JP" altLang="en-US" dirty="0"/>
              <a:t>可視化ツール</a:t>
            </a:r>
            <a:r>
              <a:rPr lang="en-US" altLang="ja-JP" dirty="0"/>
              <a:t>*</a:t>
            </a:r>
            <a:r>
              <a:rPr lang="ja-JP" altLang="en-US" dirty="0"/>
              <a:t>の概要</a:t>
            </a:r>
            <a:endParaRPr kumimoji="1" lang="ja-JP" altLang="en-US" dirty="0"/>
          </a:p>
        </p:txBody>
      </p:sp>
      <p:sp>
        <p:nvSpPr>
          <p:cNvPr id="4" name="日付プレースホルダー 3">
            <a:extLst>
              <a:ext uri="{FF2B5EF4-FFF2-40B4-BE49-F238E27FC236}">
                <a16:creationId xmlns:a16="http://schemas.microsoft.com/office/drawing/2014/main" id="{15DC1502-6CB8-A433-E79E-33DA7DD70B5F}"/>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713E3D36-97B9-C4DE-77BE-CEB1229EFD72}"/>
              </a:ext>
            </a:extLst>
          </p:cNvPr>
          <p:cNvSpPr>
            <a:spLocks noGrp="1"/>
          </p:cNvSpPr>
          <p:nvPr>
            <p:ph type="sldNum" sz="quarter" idx="12"/>
          </p:nvPr>
        </p:nvSpPr>
        <p:spPr/>
        <p:txBody>
          <a:bodyPr/>
          <a:lstStyle/>
          <a:p>
            <a:pPr>
              <a:defRPr/>
            </a:pPr>
            <a:fld id="{B12562F3-4A2F-4E07-B7D3-3E764FB0DEC6}" type="slidenum">
              <a:rPr lang="en-US" altLang="ja-JP" smtClean="0"/>
              <a:pPr>
                <a:defRPr/>
              </a:pPr>
              <a:t>33</a:t>
            </a:fld>
            <a:endParaRPr lang="en-US" altLang="ja-JP"/>
          </a:p>
        </p:txBody>
      </p:sp>
      <p:sp>
        <p:nvSpPr>
          <p:cNvPr id="6" name="テキスト プレースホルダー 5">
            <a:extLst>
              <a:ext uri="{FF2B5EF4-FFF2-40B4-BE49-F238E27FC236}">
                <a16:creationId xmlns:a16="http://schemas.microsoft.com/office/drawing/2014/main" id="{D93BAF17-5CE3-B421-B78E-974B8D6EC484}"/>
              </a:ext>
            </a:extLst>
          </p:cNvPr>
          <p:cNvSpPr>
            <a:spLocks noGrp="1"/>
          </p:cNvSpPr>
          <p:nvPr>
            <p:ph type="body" sz="quarter" idx="13"/>
          </p:nvPr>
        </p:nvSpPr>
        <p:spPr/>
        <p:txBody>
          <a:bodyPr/>
          <a:lstStyle/>
          <a:p>
            <a:endParaRPr kumimoji="1" lang="ja-JP" altLang="en-US"/>
          </a:p>
        </p:txBody>
      </p:sp>
      <p:pic>
        <p:nvPicPr>
          <p:cNvPr id="12" name="コンテンツ プレースホルダー 11" descr="グラフ&#10;&#10;自動的に生成された説明">
            <a:extLst>
              <a:ext uri="{FF2B5EF4-FFF2-40B4-BE49-F238E27FC236}">
                <a16:creationId xmlns:a16="http://schemas.microsoft.com/office/drawing/2014/main" id="{80F02C48-E34A-08C8-27E7-8B6E0897F15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2750" y="1574076"/>
            <a:ext cx="8190429" cy="4995863"/>
          </a:xfrm>
        </p:spPr>
      </p:pic>
      <p:grpSp>
        <p:nvGrpSpPr>
          <p:cNvPr id="25" name="グループ化 24">
            <a:extLst>
              <a:ext uri="{FF2B5EF4-FFF2-40B4-BE49-F238E27FC236}">
                <a16:creationId xmlns:a16="http://schemas.microsoft.com/office/drawing/2014/main" id="{625572E2-BE4B-D474-6FA9-A2B268DF8D91}"/>
              </a:ext>
            </a:extLst>
          </p:cNvPr>
          <p:cNvGrpSpPr/>
          <p:nvPr/>
        </p:nvGrpSpPr>
        <p:grpSpPr>
          <a:xfrm>
            <a:off x="520808" y="4451944"/>
            <a:ext cx="2419242" cy="1272392"/>
            <a:chOff x="520808" y="4451944"/>
            <a:chExt cx="2419242" cy="1272392"/>
          </a:xfrm>
        </p:grpSpPr>
        <p:sp>
          <p:nvSpPr>
            <p:cNvPr id="13" name="正方形/長方形 12">
              <a:extLst>
                <a:ext uri="{FF2B5EF4-FFF2-40B4-BE49-F238E27FC236}">
                  <a16:creationId xmlns:a16="http://schemas.microsoft.com/office/drawing/2014/main" id="{AF524EFD-B413-5BB3-5481-56B2C15D1726}"/>
                </a:ext>
              </a:extLst>
            </p:cNvPr>
            <p:cNvSpPr/>
            <p:nvPr/>
          </p:nvSpPr>
          <p:spPr>
            <a:xfrm>
              <a:off x="520808" y="4451944"/>
              <a:ext cx="2419242" cy="1272391"/>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02254AD2-B49F-B9CE-1CBA-DE7E516930F0}"/>
                </a:ext>
              </a:extLst>
            </p:cNvPr>
            <p:cNvSpPr txBox="1"/>
            <p:nvPr/>
          </p:nvSpPr>
          <p:spPr>
            <a:xfrm>
              <a:off x="564816" y="4524007"/>
              <a:ext cx="2254692" cy="1200329"/>
            </a:xfrm>
            <a:prstGeom prst="rect">
              <a:avLst/>
            </a:prstGeom>
            <a:noFill/>
          </p:spPr>
          <p:txBody>
            <a:bodyPr wrap="square" rtlCol="0">
              <a:spAutoFit/>
            </a:bodyPr>
            <a:lstStyle/>
            <a:p>
              <a:pPr>
                <a:defRPr/>
              </a:pP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円が大きい：</a:t>
              </a:r>
              <a:br>
                <a:rPr kumimoji="1" lang="en-US" altLang="ja-JP" sz="1800" i="0" u="none" strike="noStrike" kern="1200" cap="none" spc="0" normalizeH="0" baseline="0" noProof="0">
                  <a:ln>
                    <a:noFill/>
                  </a:ln>
                  <a:solidFill>
                    <a:srgbClr val="333399"/>
                  </a:solidFill>
                  <a:effectLst/>
                  <a:uLnTx/>
                  <a:uFillTx/>
                  <a:latin typeface="Segoe UI"/>
                  <a:ea typeface="メイリオ"/>
                  <a:cs typeface="+mn-cs"/>
                </a:rPr>
              </a:b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　</a:t>
              </a:r>
              <a:r>
                <a:rPr lang="ja-JP" altLang="en-US" sz="1800">
                  <a:solidFill>
                    <a:srgbClr val="333399"/>
                  </a:solidFill>
                  <a:latin typeface="Segoe UI"/>
                  <a:ea typeface="メイリオ"/>
                </a:rPr>
                <a:t>多くの文書に分布</a:t>
              </a:r>
              <a:endParaRPr kumimoji="1" lang="en-US" altLang="ja-JP" sz="1800" i="0" u="none" strike="noStrike" kern="1200" cap="none" spc="0" normalizeH="0" baseline="0" noProof="0">
                <a:ln>
                  <a:noFill/>
                </a:ln>
                <a:solidFill>
                  <a:srgbClr val="333399"/>
                </a:solidFill>
                <a:effectLst/>
                <a:uLnTx/>
                <a:uFillTx/>
                <a:latin typeface="Segoe UI"/>
                <a:ea typeface="メイリオ"/>
                <a:cs typeface="+mn-cs"/>
              </a:endParaRPr>
            </a:p>
            <a:p>
              <a:pPr>
                <a:defRPr/>
              </a:pP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円が近い：</a:t>
              </a:r>
              <a:br>
                <a:rPr kumimoji="1" lang="en-US" altLang="ja-JP" sz="1800" i="0" u="none" strike="noStrike" kern="1200" cap="none" spc="0" normalizeH="0" baseline="0" noProof="0">
                  <a:ln>
                    <a:noFill/>
                  </a:ln>
                  <a:solidFill>
                    <a:srgbClr val="333399"/>
                  </a:solidFill>
                  <a:effectLst/>
                  <a:uLnTx/>
                  <a:uFillTx/>
                  <a:latin typeface="Segoe UI"/>
                  <a:ea typeface="メイリオ"/>
                  <a:cs typeface="+mn-cs"/>
                </a:rPr>
              </a:b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　類似している</a:t>
              </a:r>
            </a:p>
          </p:txBody>
        </p:sp>
      </p:grpSp>
      <p:grpSp>
        <p:nvGrpSpPr>
          <p:cNvPr id="23" name="グループ化 22">
            <a:extLst>
              <a:ext uri="{FF2B5EF4-FFF2-40B4-BE49-F238E27FC236}">
                <a16:creationId xmlns:a16="http://schemas.microsoft.com/office/drawing/2014/main" id="{0CE9274B-998E-D566-8449-1C89DDA9A0BB}"/>
              </a:ext>
            </a:extLst>
          </p:cNvPr>
          <p:cNvGrpSpPr/>
          <p:nvPr/>
        </p:nvGrpSpPr>
        <p:grpSpPr>
          <a:xfrm>
            <a:off x="5416550" y="3860800"/>
            <a:ext cx="3276628" cy="2660650"/>
            <a:chOff x="5416550" y="3860800"/>
            <a:chExt cx="3276628" cy="2660650"/>
          </a:xfrm>
        </p:grpSpPr>
        <p:sp>
          <p:nvSpPr>
            <p:cNvPr id="14" name="吹き出し: 四角形 13">
              <a:extLst>
                <a:ext uri="{FF2B5EF4-FFF2-40B4-BE49-F238E27FC236}">
                  <a16:creationId xmlns:a16="http://schemas.microsoft.com/office/drawing/2014/main" id="{E3218A77-BE73-9E20-2B18-844FAFAF9F97}"/>
                </a:ext>
              </a:extLst>
            </p:cNvPr>
            <p:cNvSpPr/>
            <p:nvPr/>
          </p:nvSpPr>
          <p:spPr>
            <a:xfrm>
              <a:off x="5416550" y="3860800"/>
              <a:ext cx="3276628" cy="2660650"/>
            </a:xfrm>
            <a:prstGeom prst="wedgeRectCallout">
              <a:avLst>
                <a:gd name="adj1" fmla="val -29639"/>
                <a:gd name="adj2" fmla="val -71208"/>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コンテンツ プレースホルダー 11" descr="グラフ&#10;&#10;自動的に生成された説明">
              <a:extLst>
                <a:ext uri="{FF2B5EF4-FFF2-40B4-BE49-F238E27FC236}">
                  <a16:creationId xmlns:a16="http://schemas.microsoft.com/office/drawing/2014/main" id="{C9BF9A3E-4FBE-EF7C-CA69-314695445BF3}"/>
                </a:ext>
              </a:extLst>
            </p:cNvPr>
            <p:cNvPicPr>
              <a:picLocks noChangeAspect="1"/>
            </p:cNvPicPr>
            <p:nvPr/>
          </p:nvPicPr>
          <p:blipFill rotWithShape="1">
            <a:blip r:embed="rId2">
              <a:extLst>
                <a:ext uri="{28A0092B-C50C-407E-A947-70E740481C1C}">
                  <a14:useLocalDpi xmlns:a14="http://schemas.microsoft.com/office/drawing/2010/main" val="0"/>
                </a:ext>
              </a:extLst>
            </a:blip>
            <a:srcRect l="49318" t="13687" r="31420" b="68774"/>
            <a:stretch/>
          </p:blipFill>
          <p:spPr bwMode="auto">
            <a:xfrm>
              <a:off x="5601492" y="4715104"/>
              <a:ext cx="2901158" cy="1611207"/>
            </a:xfrm>
            <a:prstGeom prst="rect">
              <a:avLst/>
            </a:prstGeom>
            <a:noFill/>
            <a:ln w="9525">
              <a:noFill/>
              <a:miter lim="800000"/>
              <a:headEnd/>
              <a:tailEnd/>
            </a:ln>
            <a:effectLst/>
          </p:spPr>
        </p:pic>
        <p:sp>
          <p:nvSpPr>
            <p:cNvPr id="17" name="テキスト ボックス 16">
              <a:extLst>
                <a:ext uri="{FF2B5EF4-FFF2-40B4-BE49-F238E27FC236}">
                  <a16:creationId xmlns:a16="http://schemas.microsoft.com/office/drawing/2014/main" id="{68832831-51BC-0186-F5F7-2BC703985061}"/>
                </a:ext>
              </a:extLst>
            </p:cNvPr>
            <p:cNvSpPr txBox="1"/>
            <p:nvPr/>
          </p:nvSpPr>
          <p:spPr>
            <a:xfrm>
              <a:off x="5524500" y="4069834"/>
              <a:ext cx="3022600" cy="646331"/>
            </a:xfrm>
            <a:prstGeom prst="rect">
              <a:avLst/>
            </a:prstGeom>
            <a:noFill/>
          </p:spPr>
          <p:txBody>
            <a:bodyPr wrap="square" rtlCol="0">
              <a:spAutoFit/>
            </a:bodyPr>
            <a:lstStyle/>
            <a:p>
              <a:pPr>
                <a:defRPr/>
              </a:pP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選択トピックを特徴づける</a:t>
              </a:r>
              <a:br>
                <a:rPr kumimoji="1" lang="en-US" altLang="ja-JP" sz="1800" i="0" u="none" strike="noStrike" kern="1200" cap="none" spc="0" normalizeH="0" baseline="0" noProof="0">
                  <a:ln>
                    <a:noFill/>
                  </a:ln>
                  <a:solidFill>
                    <a:srgbClr val="333399"/>
                  </a:solidFill>
                  <a:effectLst/>
                  <a:uLnTx/>
                  <a:uFillTx/>
                  <a:latin typeface="Segoe UI"/>
                  <a:ea typeface="メイリオ"/>
                  <a:cs typeface="+mn-cs"/>
                </a:rPr>
              </a:b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単語の表示</a:t>
              </a:r>
            </a:p>
          </p:txBody>
        </p:sp>
      </p:grpSp>
      <p:grpSp>
        <p:nvGrpSpPr>
          <p:cNvPr id="24" name="グループ化 23">
            <a:extLst>
              <a:ext uri="{FF2B5EF4-FFF2-40B4-BE49-F238E27FC236}">
                <a16:creationId xmlns:a16="http://schemas.microsoft.com/office/drawing/2014/main" id="{0728A9DD-795B-2596-79B0-D55347CAA2E8}"/>
              </a:ext>
            </a:extLst>
          </p:cNvPr>
          <p:cNvGrpSpPr/>
          <p:nvPr/>
        </p:nvGrpSpPr>
        <p:grpSpPr>
          <a:xfrm>
            <a:off x="2209800" y="6078837"/>
            <a:ext cx="2292350" cy="436716"/>
            <a:chOff x="2209800" y="6078837"/>
            <a:chExt cx="2292350" cy="436716"/>
          </a:xfrm>
        </p:grpSpPr>
        <p:sp>
          <p:nvSpPr>
            <p:cNvPr id="18" name="吹き出し: 四角形 17">
              <a:extLst>
                <a:ext uri="{FF2B5EF4-FFF2-40B4-BE49-F238E27FC236}">
                  <a16:creationId xmlns:a16="http://schemas.microsoft.com/office/drawing/2014/main" id="{53519D79-7626-45A5-5E5B-17710D680EF5}"/>
                </a:ext>
              </a:extLst>
            </p:cNvPr>
            <p:cNvSpPr/>
            <p:nvPr/>
          </p:nvSpPr>
          <p:spPr>
            <a:xfrm>
              <a:off x="2209800" y="6078837"/>
              <a:ext cx="2292350" cy="436716"/>
            </a:xfrm>
            <a:prstGeom prst="wedgeRectCallout">
              <a:avLst>
                <a:gd name="adj1" fmla="val 20067"/>
                <a:gd name="adj2" fmla="val -115557"/>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7210BDF1-2D40-5E94-EA95-DDD4B84FD39B}"/>
                </a:ext>
              </a:extLst>
            </p:cNvPr>
            <p:cNvSpPr txBox="1"/>
            <p:nvPr/>
          </p:nvSpPr>
          <p:spPr>
            <a:xfrm>
              <a:off x="2319933" y="6146220"/>
              <a:ext cx="2072084" cy="369332"/>
            </a:xfrm>
            <a:prstGeom prst="rect">
              <a:avLst/>
            </a:prstGeom>
            <a:noFill/>
          </p:spPr>
          <p:txBody>
            <a:bodyPr wrap="square" rtlCol="0">
              <a:spAutoFit/>
            </a:bodyPr>
            <a:lstStyle/>
            <a:p>
              <a:pPr algn="ctr">
                <a:defRPr/>
              </a:pPr>
              <a:r>
                <a:rPr lang="ja-JP" altLang="en-US" sz="1800">
                  <a:solidFill>
                    <a:srgbClr val="333399"/>
                  </a:solidFill>
                  <a:latin typeface="Segoe UI"/>
                  <a:ea typeface="メイリオ"/>
                </a:rPr>
                <a:t>選択中のトピック</a:t>
              </a:r>
              <a:endParaRPr kumimoji="1" lang="ja-JP" altLang="en-US" sz="1800" i="0" u="none" strike="noStrike" kern="1200" cap="none" spc="0" normalizeH="0" baseline="0" noProof="0">
                <a:ln>
                  <a:noFill/>
                </a:ln>
                <a:solidFill>
                  <a:srgbClr val="333399"/>
                </a:solidFill>
                <a:effectLst/>
                <a:uLnTx/>
                <a:uFillTx/>
                <a:latin typeface="Segoe UI"/>
                <a:ea typeface="メイリオ"/>
                <a:cs typeface="+mn-cs"/>
              </a:endParaRPr>
            </a:p>
          </p:txBody>
        </p:sp>
      </p:grpSp>
      <p:grpSp>
        <p:nvGrpSpPr>
          <p:cNvPr id="22" name="グループ化 21">
            <a:extLst>
              <a:ext uri="{FF2B5EF4-FFF2-40B4-BE49-F238E27FC236}">
                <a16:creationId xmlns:a16="http://schemas.microsoft.com/office/drawing/2014/main" id="{0FCC51A9-33AD-8EF4-8491-DF9ABC438863}"/>
              </a:ext>
            </a:extLst>
          </p:cNvPr>
          <p:cNvGrpSpPr/>
          <p:nvPr/>
        </p:nvGrpSpPr>
        <p:grpSpPr>
          <a:xfrm>
            <a:off x="512275" y="2409703"/>
            <a:ext cx="2141676" cy="495991"/>
            <a:chOff x="512275" y="2409703"/>
            <a:chExt cx="2141676" cy="495991"/>
          </a:xfrm>
        </p:grpSpPr>
        <p:sp>
          <p:nvSpPr>
            <p:cNvPr id="20" name="正方形/長方形 19">
              <a:extLst>
                <a:ext uri="{FF2B5EF4-FFF2-40B4-BE49-F238E27FC236}">
                  <a16:creationId xmlns:a16="http://schemas.microsoft.com/office/drawing/2014/main" id="{F5315EA8-D066-CC1E-4EAC-DB766DFED6E1}"/>
                </a:ext>
              </a:extLst>
            </p:cNvPr>
            <p:cNvSpPr/>
            <p:nvPr/>
          </p:nvSpPr>
          <p:spPr>
            <a:xfrm>
              <a:off x="512275" y="2409703"/>
              <a:ext cx="2141676" cy="495991"/>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9BCA3C2F-9D3B-2DBD-6B4C-0328ED13BF88}"/>
                </a:ext>
              </a:extLst>
            </p:cNvPr>
            <p:cNvSpPr txBox="1"/>
            <p:nvPr/>
          </p:nvSpPr>
          <p:spPr>
            <a:xfrm>
              <a:off x="625804" y="2473032"/>
              <a:ext cx="1914618" cy="369332"/>
            </a:xfrm>
            <a:prstGeom prst="rect">
              <a:avLst/>
            </a:prstGeom>
            <a:noFill/>
          </p:spPr>
          <p:txBody>
            <a:bodyPr wrap="square" rtlCol="0">
              <a:spAutoFit/>
            </a:bodyPr>
            <a:lstStyle/>
            <a:p>
              <a:pPr algn="ctr">
                <a:defRPr/>
              </a:pPr>
              <a:r>
                <a:rPr lang="ja-JP" altLang="en-US" sz="1800">
                  <a:solidFill>
                    <a:srgbClr val="333399"/>
                  </a:solidFill>
                  <a:latin typeface="Segoe UI"/>
                  <a:ea typeface="メイリオ"/>
                </a:rPr>
                <a:t>各円：</a:t>
              </a:r>
              <a:r>
                <a:rPr kumimoji="1" lang="ja-JP" altLang="en-US" sz="1800" b="1" i="0" u="none" strike="noStrike" kern="1200" cap="none" spc="0" normalizeH="0" baseline="0" noProof="0">
                  <a:ln>
                    <a:noFill/>
                  </a:ln>
                  <a:solidFill>
                    <a:srgbClr val="333399"/>
                  </a:solidFill>
                  <a:effectLst/>
                  <a:uLnTx/>
                  <a:uFillTx/>
                  <a:latin typeface="Segoe UI"/>
                  <a:ea typeface="メイリオ"/>
                  <a:cs typeface="+mn-cs"/>
                </a:rPr>
                <a:t>トピック</a:t>
              </a:r>
              <a:endParaRPr kumimoji="1" lang="en-US" altLang="ja-JP" sz="1800" b="1" i="0" u="none" strike="noStrike" kern="1200" cap="none" spc="0" normalizeH="0" baseline="0" noProof="0">
                <a:ln>
                  <a:noFill/>
                </a:ln>
                <a:solidFill>
                  <a:srgbClr val="333399"/>
                </a:solidFill>
                <a:effectLst/>
                <a:uLnTx/>
                <a:uFillTx/>
                <a:latin typeface="Segoe UI"/>
                <a:ea typeface="メイリオ"/>
                <a:cs typeface="+mn-cs"/>
              </a:endParaRPr>
            </a:p>
          </p:txBody>
        </p:sp>
      </p:grpSp>
      <p:sp>
        <p:nvSpPr>
          <p:cNvPr id="3" name="テキスト ボックス 2">
            <a:extLst>
              <a:ext uri="{FF2B5EF4-FFF2-40B4-BE49-F238E27FC236}">
                <a16:creationId xmlns:a16="http://schemas.microsoft.com/office/drawing/2014/main" id="{911D615A-D36A-1084-C7A4-53A3E6B6D60A}"/>
              </a:ext>
            </a:extLst>
          </p:cNvPr>
          <p:cNvSpPr txBox="1"/>
          <p:nvPr/>
        </p:nvSpPr>
        <p:spPr>
          <a:xfrm>
            <a:off x="5153337" y="343111"/>
            <a:ext cx="3764925" cy="276999"/>
          </a:xfrm>
          <a:prstGeom prst="rect">
            <a:avLst/>
          </a:prstGeom>
          <a:noFill/>
        </p:spPr>
        <p:txBody>
          <a:bodyPr wrap="square" rtlCol="0">
            <a:spAutoFit/>
          </a:bodyPr>
          <a:lstStyle/>
          <a:p>
            <a:r>
              <a:rPr lang="en-US" altLang="ja-JP" sz="1200" dirty="0">
                <a:latin typeface="+mn-ea"/>
                <a:ea typeface="+mn-ea"/>
              </a:rPr>
              <a:t>* </a:t>
            </a:r>
            <a:r>
              <a:rPr lang="en-US" altLang="ja-JP" sz="1200" dirty="0" err="1">
                <a:latin typeface="+mn-ea"/>
                <a:ea typeface="+mn-ea"/>
              </a:rPr>
              <a:t>pyLDAvis</a:t>
            </a:r>
            <a:r>
              <a:rPr lang="en-US" altLang="ja-JP" sz="1200" dirty="0">
                <a:latin typeface="+mn-ea"/>
                <a:ea typeface="+mn-ea"/>
              </a:rPr>
              <a:t>: </a:t>
            </a:r>
            <a:r>
              <a:rPr lang="en-US" altLang="ja-JP" sz="1200" dirty="0"/>
              <a:t>https://github.com/bmabey/pyLDAvis</a:t>
            </a:r>
          </a:p>
        </p:txBody>
      </p:sp>
    </p:spTree>
    <p:extLst>
      <p:ext uri="{BB962C8B-B14F-4D97-AF65-F5344CB8AC3E}">
        <p14:creationId xmlns:p14="http://schemas.microsoft.com/office/powerpoint/2010/main" val="3745519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コンテンツ プレースホルダー 2">
            <a:extLst>
              <a:ext uri="{FF2B5EF4-FFF2-40B4-BE49-F238E27FC236}">
                <a16:creationId xmlns:a16="http://schemas.microsoft.com/office/drawing/2014/main" id="{8960DB99-1349-838A-D71B-32D27B7808FE}"/>
              </a:ext>
            </a:extLst>
          </p:cNvPr>
          <p:cNvSpPr txBox="1">
            <a:spLocks/>
          </p:cNvSpPr>
          <p:nvPr/>
        </p:nvSpPr>
        <p:spPr bwMode="auto">
          <a:xfrm>
            <a:off x="457200" y="1600200"/>
            <a:ext cx="8229600" cy="20693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8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255713" indent="-341313" algn="l" rtl="0" eaLnBrk="1" fontAlgn="base" hangingPunct="1">
              <a:spcBef>
                <a:spcPct val="20000"/>
              </a:spcBef>
              <a:spcAft>
                <a:spcPct val="0"/>
              </a:spcAft>
              <a:buFont typeface="Wingdings" panose="05000000000000000000" pitchFamily="2" charset="2"/>
              <a:buChar char="p"/>
              <a:defRPr kumimoji="1" sz="2000">
                <a:solidFill>
                  <a:schemeClr val="tx1"/>
                </a:solidFill>
                <a:latin typeface="+mn-lt"/>
                <a:ea typeface="+mn-ea"/>
              </a:defRPr>
            </a:lvl3pPr>
            <a:lvl4pPr marL="1600200" indent="-228600" algn="l" rtl="0" eaLnBrk="1" fontAlgn="base" hangingPunct="1">
              <a:spcBef>
                <a:spcPct val="20000"/>
              </a:spcBef>
              <a:spcAft>
                <a:spcPct val="0"/>
              </a:spcAft>
              <a:buFont typeface="Wingdings" panose="05000000000000000000" pitchFamily="2" charset="2"/>
              <a:buChar char="p"/>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kern="0"/>
              <a:t>2</a:t>
            </a:r>
            <a:r>
              <a:rPr lang="ja-JP" altLang="en-US" kern="0"/>
              <a:t>つの尺度の割合を調整</a:t>
            </a:r>
            <a:endParaRPr lang="en-US" altLang="ja-JP" kern="0"/>
          </a:p>
          <a:p>
            <a:pPr lvl="1"/>
            <a:r>
              <a:rPr lang="en-US" altLang="ja-JP" kern="0"/>
              <a:t>0</a:t>
            </a:r>
            <a:r>
              <a:rPr lang="ja-JP" altLang="en-US" kern="0"/>
              <a:t>：全体での出現頻度のうち，選択トピックでの出現の占める割合（青に占める赤の割合）が高い順</a:t>
            </a:r>
            <a:endParaRPr lang="en-US" altLang="ja-JP" kern="0"/>
          </a:p>
          <a:p>
            <a:pPr lvl="1"/>
            <a:r>
              <a:rPr lang="en-US" altLang="ja-JP" kern="0"/>
              <a:t>1</a:t>
            </a:r>
            <a:r>
              <a:rPr lang="ja-JP" altLang="en-US" kern="0"/>
              <a:t>：選択トピック中での出現頻度（赤の長さ）順</a:t>
            </a:r>
            <a:endParaRPr lang="en-US" altLang="ja-JP" kern="0"/>
          </a:p>
        </p:txBody>
      </p:sp>
      <p:sp>
        <p:nvSpPr>
          <p:cNvPr id="2" name="タイトル 1">
            <a:extLst>
              <a:ext uri="{FF2B5EF4-FFF2-40B4-BE49-F238E27FC236}">
                <a16:creationId xmlns:a16="http://schemas.microsoft.com/office/drawing/2014/main" id="{675BFD2A-FC31-6706-737B-4C841BD498BF}"/>
              </a:ext>
            </a:extLst>
          </p:cNvPr>
          <p:cNvSpPr>
            <a:spLocks noGrp="1"/>
          </p:cNvSpPr>
          <p:nvPr>
            <p:ph type="title"/>
          </p:nvPr>
        </p:nvSpPr>
        <p:spPr/>
        <p:txBody>
          <a:bodyPr/>
          <a:lstStyle/>
          <a:p>
            <a:r>
              <a:rPr kumimoji="1" lang="ja-JP" altLang="en-US"/>
              <a:t>単語表示順の尺度：</a:t>
            </a:r>
            <a:r>
              <a:rPr kumimoji="1" lang="en-US" altLang="ja-JP"/>
              <a:t>Relevance</a:t>
            </a:r>
            <a:endParaRPr kumimoji="1" lang="ja-JP" altLang="en-US"/>
          </a:p>
        </p:txBody>
      </p:sp>
      <p:sp>
        <p:nvSpPr>
          <p:cNvPr id="4" name="日付プレースホルダー 3">
            <a:extLst>
              <a:ext uri="{FF2B5EF4-FFF2-40B4-BE49-F238E27FC236}">
                <a16:creationId xmlns:a16="http://schemas.microsoft.com/office/drawing/2014/main" id="{15DC1502-6CB8-A433-E79E-33DA7DD70B5F}"/>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713E3D36-97B9-C4DE-77BE-CEB1229EFD72}"/>
              </a:ext>
            </a:extLst>
          </p:cNvPr>
          <p:cNvSpPr>
            <a:spLocks noGrp="1"/>
          </p:cNvSpPr>
          <p:nvPr>
            <p:ph type="sldNum" sz="quarter" idx="12"/>
          </p:nvPr>
        </p:nvSpPr>
        <p:spPr/>
        <p:txBody>
          <a:bodyPr/>
          <a:lstStyle/>
          <a:p>
            <a:pPr>
              <a:defRPr/>
            </a:pPr>
            <a:fld id="{B12562F3-4A2F-4E07-B7D3-3E764FB0DEC6}" type="slidenum">
              <a:rPr lang="en-US" altLang="ja-JP" smtClean="0"/>
              <a:pPr>
                <a:defRPr/>
              </a:pPr>
              <a:t>34</a:t>
            </a:fld>
            <a:endParaRPr lang="en-US" altLang="ja-JP"/>
          </a:p>
        </p:txBody>
      </p:sp>
      <p:sp>
        <p:nvSpPr>
          <p:cNvPr id="6" name="テキスト プレースホルダー 5">
            <a:extLst>
              <a:ext uri="{FF2B5EF4-FFF2-40B4-BE49-F238E27FC236}">
                <a16:creationId xmlns:a16="http://schemas.microsoft.com/office/drawing/2014/main" id="{D93BAF17-5CE3-B421-B78E-974B8D6EC484}"/>
              </a:ext>
            </a:extLst>
          </p:cNvPr>
          <p:cNvSpPr>
            <a:spLocks noGrp="1"/>
          </p:cNvSpPr>
          <p:nvPr>
            <p:ph type="body" sz="quarter" idx="13"/>
          </p:nvPr>
        </p:nvSpPr>
        <p:spPr/>
        <p:txBody>
          <a:bodyPr/>
          <a:lstStyle/>
          <a:p>
            <a:endParaRPr kumimoji="1" lang="ja-JP" altLang="en-US"/>
          </a:p>
        </p:txBody>
      </p:sp>
      <p:pic>
        <p:nvPicPr>
          <p:cNvPr id="12" name="コンテンツ プレースホルダー 11" descr="グラフ&#10;&#10;自動的に生成された説明">
            <a:extLst>
              <a:ext uri="{FF2B5EF4-FFF2-40B4-BE49-F238E27FC236}">
                <a16:creationId xmlns:a16="http://schemas.microsoft.com/office/drawing/2014/main" id="{80F02C48-E34A-08C8-27E7-8B6E0897F15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49318" t="-8" r="-124" b="71386"/>
          <a:stretch/>
        </p:blipFill>
        <p:spPr>
          <a:xfrm>
            <a:off x="86200" y="3640174"/>
            <a:ext cx="7756547" cy="2665365"/>
          </a:xfrm>
        </p:spPr>
      </p:pic>
      <p:sp>
        <p:nvSpPr>
          <p:cNvPr id="9" name="正方形/長方形 8">
            <a:extLst>
              <a:ext uri="{FF2B5EF4-FFF2-40B4-BE49-F238E27FC236}">
                <a16:creationId xmlns:a16="http://schemas.microsoft.com/office/drawing/2014/main" id="{A664EE32-EE01-AFDA-DA8F-0CA281544315}"/>
              </a:ext>
            </a:extLst>
          </p:cNvPr>
          <p:cNvSpPr/>
          <p:nvPr/>
        </p:nvSpPr>
        <p:spPr>
          <a:xfrm>
            <a:off x="1541542" y="4088020"/>
            <a:ext cx="804075" cy="286111"/>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pic>
        <p:nvPicPr>
          <p:cNvPr id="11" name="コンテンツ プレースホルダー 11" descr="グラフ&#10;&#10;自動的に生成された説明">
            <a:extLst>
              <a:ext uri="{FF2B5EF4-FFF2-40B4-BE49-F238E27FC236}">
                <a16:creationId xmlns:a16="http://schemas.microsoft.com/office/drawing/2014/main" id="{3DD69AFE-E179-D014-AEAE-EB8D3D1FB1FD}"/>
              </a:ext>
            </a:extLst>
          </p:cNvPr>
          <p:cNvPicPr>
            <a:picLocks noChangeAspect="1"/>
          </p:cNvPicPr>
          <p:nvPr/>
        </p:nvPicPr>
        <p:blipFill rotWithShape="1">
          <a:blip r:embed="rId2">
            <a:extLst>
              <a:ext uri="{28A0092B-C50C-407E-A947-70E740481C1C}">
                <a14:useLocalDpi xmlns:a14="http://schemas.microsoft.com/office/drawing/2010/main" val="0"/>
              </a:ext>
            </a:extLst>
          </a:blip>
          <a:srcRect l="51824" t="86585" r="18506" b="6647"/>
          <a:stretch/>
        </p:blipFill>
        <p:spPr bwMode="auto">
          <a:xfrm>
            <a:off x="5385331" y="5906916"/>
            <a:ext cx="3363382" cy="468000"/>
          </a:xfrm>
          <a:prstGeom prst="rect">
            <a:avLst/>
          </a:prstGeom>
          <a:noFill/>
          <a:ln w="9525">
            <a:solidFill>
              <a:schemeClr val="tx1"/>
            </a:solidFill>
            <a:miter lim="800000"/>
            <a:headEnd/>
            <a:tailEnd/>
          </a:ln>
          <a:effectLst/>
        </p:spPr>
      </p:pic>
      <p:grpSp>
        <p:nvGrpSpPr>
          <p:cNvPr id="14" name="グループ化 13">
            <a:extLst>
              <a:ext uri="{FF2B5EF4-FFF2-40B4-BE49-F238E27FC236}">
                <a16:creationId xmlns:a16="http://schemas.microsoft.com/office/drawing/2014/main" id="{120C9DB5-D7D3-3208-5533-9A4C9E42B793}"/>
              </a:ext>
            </a:extLst>
          </p:cNvPr>
          <p:cNvGrpSpPr/>
          <p:nvPr/>
        </p:nvGrpSpPr>
        <p:grpSpPr>
          <a:xfrm>
            <a:off x="6839256" y="4343145"/>
            <a:ext cx="2218544" cy="1117661"/>
            <a:chOff x="520808" y="4451944"/>
            <a:chExt cx="2031121" cy="1272391"/>
          </a:xfrm>
        </p:grpSpPr>
        <p:sp>
          <p:nvSpPr>
            <p:cNvPr id="15" name="四角形吹き出し 14">
              <a:extLst>
                <a:ext uri="{FF2B5EF4-FFF2-40B4-BE49-F238E27FC236}">
                  <a16:creationId xmlns:a16="http://schemas.microsoft.com/office/drawing/2014/main" id="{0BCFA8DA-6BE2-EE59-F786-6D1632F916D6}"/>
                </a:ext>
              </a:extLst>
            </p:cNvPr>
            <p:cNvSpPr/>
            <p:nvPr/>
          </p:nvSpPr>
          <p:spPr>
            <a:xfrm>
              <a:off x="520808" y="4451944"/>
              <a:ext cx="2031121" cy="1272391"/>
            </a:xfrm>
            <a:prstGeom prst="wedgeRectCallout">
              <a:avLst>
                <a:gd name="adj1" fmla="val -43107"/>
                <a:gd name="adj2" fmla="val -69382"/>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1F7B6C2C-1755-BB4A-D5C9-4F8AD9C4BC5F}"/>
                </a:ext>
              </a:extLst>
            </p:cNvPr>
            <p:cNvSpPr txBox="1"/>
            <p:nvPr/>
          </p:nvSpPr>
          <p:spPr>
            <a:xfrm>
              <a:off x="564816" y="4524007"/>
              <a:ext cx="1914253" cy="1051157"/>
            </a:xfrm>
            <a:prstGeom prst="rect">
              <a:avLst/>
            </a:prstGeom>
            <a:noFill/>
          </p:spPr>
          <p:txBody>
            <a:bodyPr wrap="square" rtlCol="0">
              <a:spAutoFit/>
            </a:bodyPr>
            <a:lstStyle/>
            <a:p>
              <a:pPr>
                <a:defRPr/>
              </a:pP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開発者による</a:t>
              </a:r>
              <a:br>
                <a:rPr kumimoji="1" lang="en-US" altLang="ja-JP" sz="1800" i="0" u="none" strike="noStrike" kern="1200" cap="none" spc="0" normalizeH="0" baseline="0" noProof="0">
                  <a:ln>
                    <a:noFill/>
                  </a:ln>
                  <a:solidFill>
                    <a:srgbClr val="333399"/>
                  </a:solidFill>
                  <a:effectLst/>
                  <a:uLnTx/>
                  <a:uFillTx/>
                  <a:latin typeface="Segoe UI"/>
                  <a:ea typeface="メイリオ"/>
                  <a:cs typeface="+mn-cs"/>
                </a:rPr>
              </a:b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ユーザ調査</a:t>
              </a:r>
              <a:r>
                <a:rPr kumimoji="1" lang="en-US" altLang="ja-JP" sz="1800" i="0" u="none" strike="noStrike" kern="1200" cap="none" spc="0" normalizeH="0" baseline="0" noProof="0">
                  <a:ln>
                    <a:noFill/>
                  </a:ln>
                  <a:solidFill>
                    <a:srgbClr val="333399"/>
                  </a:solidFill>
                  <a:effectLst/>
                  <a:uLnTx/>
                  <a:uFillTx/>
                  <a:latin typeface="Segoe UI"/>
                  <a:ea typeface="メイリオ"/>
                  <a:cs typeface="+mn-cs"/>
                </a:rPr>
                <a:t>[2] </a:t>
              </a: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a:t>
              </a:r>
              <a:br>
                <a:rPr lang="en-US" altLang="ja-JP" sz="1800">
                  <a:solidFill>
                    <a:srgbClr val="333399"/>
                  </a:solidFill>
                  <a:latin typeface="Segoe UI"/>
                  <a:ea typeface="メイリオ"/>
                </a:rPr>
              </a:br>
              <a:r>
                <a:rPr lang="ja-JP" altLang="en-US" sz="1800">
                  <a:solidFill>
                    <a:srgbClr val="333399"/>
                  </a:solidFill>
                  <a:latin typeface="Segoe UI"/>
                  <a:ea typeface="メイリオ"/>
                </a:rPr>
                <a:t>　</a:t>
              </a:r>
              <a:r>
                <a:rPr kumimoji="1" lang="en-US" altLang="ja-JP" sz="1800" i="0" u="none" strike="noStrike" kern="1200" cap="none" spc="0" normalizeH="0" baseline="0" noProof="0">
                  <a:ln>
                    <a:noFill/>
                  </a:ln>
                  <a:solidFill>
                    <a:srgbClr val="333399"/>
                  </a:solidFill>
                  <a:effectLst/>
                  <a:uLnTx/>
                  <a:uFillTx/>
                  <a:latin typeface="Segoe UI"/>
                  <a:ea typeface="メイリオ"/>
                  <a:cs typeface="+mn-cs"/>
                </a:rPr>
                <a:t>0.6</a:t>
              </a:r>
              <a:r>
                <a:rPr kumimoji="1" lang="ja-JP" altLang="en-US" sz="1800" i="0" u="none" strike="noStrike" kern="1200" cap="none" spc="0" normalizeH="0" baseline="0" noProof="0">
                  <a:ln>
                    <a:noFill/>
                  </a:ln>
                  <a:solidFill>
                    <a:srgbClr val="333399"/>
                  </a:solidFill>
                  <a:effectLst/>
                  <a:uLnTx/>
                  <a:uFillTx/>
                  <a:latin typeface="Segoe UI"/>
                  <a:ea typeface="メイリオ"/>
                  <a:cs typeface="+mn-cs"/>
                </a:rPr>
                <a:t>周辺が最適値</a:t>
              </a:r>
            </a:p>
          </p:txBody>
        </p:sp>
      </p:grpSp>
      <p:sp>
        <p:nvSpPr>
          <p:cNvPr id="17" name="テキスト ボックス 16">
            <a:extLst>
              <a:ext uri="{FF2B5EF4-FFF2-40B4-BE49-F238E27FC236}">
                <a16:creationId xmlns:a16="http://schemas.microsoft.com/office/drawing/2014/main" id="{20C230A8-07F2-E5F5-3B57-122C75547423}"/>
              </a:ext>
            </a:extLst>
          </p:cNvPr>
          <p:cNvSpPr txBox="1"/>
          <p:nvPr/>
        </p:nvSpPr>
        <p:spPr>
          <a:xfrm>
            <a:off x="457199" y="6335537"/>
            <a:ext cx="7899723" cy="276999"/>
          </a:xfrm>
          <a:prstGeom prst="rect">
            <a:avLst/>
          </a:prstGeom>
          <a:noFill/>
        </p:spPr>
        <p:txBody>
          <a:bodyPr wrap="square" rtlCol="0">
            <a:spAutoFit/>
          </a:bodyPr>
          <a:lstStyle/>
          <a:p>
            <a:r>
              <a:rPr lang="en-US" altLang="ja-JP" sz="1200">
                <a:latin typeface="+mn-ea"/>
                <a:ea typeface="+mn-ea"/>
              </a:rPr>
              <a:t>[2] </a:t>
            </a:r>
            <a:r>
              <a:rPr lang="en" altLang="ja-JP" sz="1050"/>
              <a:t>Carson Sievert</a:t>
            </a:r>
            <a:r>
              <a:rPr lang="en-US" altLang="ja-JP" sz="1200">
                <a:latin typeface="+mn-ea"/>
                <a:ea typeface="+mn-ea"/>
              </a:rPr>
              <a:t>, </a:t>
            </a:r>
            <a:r>
              <a:rPr lang="en" altLang="ja-JP" sz="1050"/>
              <a:t>Kenneth E. Shirley, </a:t>
            </a:r>
            <a:r>
              <a:rPr lang="en" altLang="ja-JP" sz="1050" err="1"/>
              <a:t>LDAvis</a:t>
            </a:r>
            <a:r>
              <a:rPr lang="en" altLang="ja-JP" sz="1050"/>
              <a:t>: A method for visualizing and interpreting topics </a:t>
            </a:r>
            <a:r>
              <a:rPr lang="ja-JP" altLang="en-US" sz="1050"/>
              <a:t>（</a:t>
            </a:r>
            <a:r>
              <a:rPr lang="en-US" altLang="ja-JP" sz="1050"/>
              <a:t>2014</a:t>
            </a:r>
            <a:r>
              <a:rPr lang="ja-JP" altLang="en-US" sz="1050"/>
              <a:t>）．</a:t>
            </a:r>
            <a:endParaRPr kumimoji="1" lang="ja-JP" altLang="en-US" sz="1200">
              <a:latin typeface="+mn-ea"/>
              <a:ea typeface="+mn-ea"/>
            </a:endParaRPr>
          </a:p>
        </p:txBody>
      </p:sp>
    </p:spTree>
    <p:extLst>
      <p:ext uri="{BB962C8B-B14F-4D97-AF65-F5344CB8AC3E}">
        <p14:creationId xmlns:p14="http://schemas.microsoft.com/office/powerpoint/2010/main" val="42421855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5BFD2A-FC31-6706-737B-4C841BD498BF}"/>
              </a:ext>
            </a:extLst>
          </p:cNvPr>
          <p:cNvSpPr>
            <a:spLocks noGrp="1"/>
          </p:cNvSpPr>
          <p:nvPr>
            <p:ph type="title"/>
          </p:nvPr>
        </p:nvSpPr>
        <p:spPr/>
        <p:txBody>
          <a:bodyPr/>
          <a:lstStyle/>
          <a:p>
            <a:r>
              <a:rPr kumimoji="1" lang="ja-JP" altLang="en-US" dirty="0"/>
              <a:t>トピックの分布</a:t>
            </a:r>
          </a:p>
        </p:txBody>
      </p:sp>
      <p:sp>
        <p:nvSpPr>
          <p:cNvPr id="4" name="日付プレースホルダー 3">
            <a:extLst>
              <a:ext uri="{FF2B5EF4-FFF2-40B4-BE49-F238E27FC236}">
                <a16:creationId xmlns:a16="http://schemas.microsoft.com/office/drawing/2014/main" id="{15DC1502-6CB8-A433-E79E-33DA7DD70B5F}"/>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713E3D36-97B9-C4DE-77BE-CEB1229EFD72}"/>
              </a:ext>
            </a:extLst>
          </p:cNvPr>
          <p:cNvSpPr>
            <a:spLocks noGrp="1"/>
          </p:cNvSpPr>
          <p:nvPr>
            <p:ph type="sldNum" sz="quarter" idx="12"/>
          </p:nvPr>
        </p:nvSpPr>
        <p:spPr/>
        <p:txBody>
          <a:bodyPr/>
          <a:lstStyle/>
          <a:p>
            <a:pPr>
              <a:defRPr/>
            </a:pPr>
            <a:fld id="{B12562F3-4A2F-4E07-B7D3-3E764FB0DEC6}" type="slidenum">
              <a:rPr lang="en-US" altLang="ja-JP" smtClean="0"/>
              <a:pPr>
                <a:defRPr/>
              </a:pPr>
              <a:t>35</a:t>
            </a:fld>
            <a:endParaRPr lang="en-US" altLang="ja-JP"/>
          </a:p>
        </p:txBody>
      </p:sp>
      <p:sp>
        <p:nvSpPr>
          <p:cNvPr id="6" name="テキスト プレースホルダー 5">
            <a:extLst>
              <a:ext uri="{FF2B5EF4-FFF2-40B4-BE49-F238E27FC236}">
                <a16:creationId xmlns:a16="http://schemas.microsoft.com/office/drawing/2014/main" id="{D93BAF17-5CE3-B421-B78E-974B8D6EC484}"/>
              </a:ext>
            </a:extLst>
          </p:cNvPr>
          <p:cNvSpPr>
            <a:spLocks noGrp="1"/>
          </p:cNvSpPr>
          <p:nvPr>
            <p:ph type="body" sz="quarter" idx="13"/>
          </p:nvPr>
        </p:nvSpPr>
        <p:spPr/>
        <p:txBody>
          <a:bodyPr/>
          <a:lstStyle/>
          <a:p>
            <a:endParaRPr kumimoji="1" lang="ja-JP" altLang="en-US"/>
          </a:p>
        </p:txBody>
      </p:sp>
      <p:pic>
        <p:nvPicPr>
          <p:cNvPr id="12" name="コンテンツ プレースホルダー 11" descr="グラフ&#10;&#10;自動的に生成された説明">
            <a:extLst>
              <a:ext uri="{FF2B5EF4-FFF2-40B4-BE49-F238E27FC236}">
                <a16:creationId xmlns:a16="http://schemas.microsoft.com/office/drawing/2014/main" id="{80F02C48-E34A-08C8-27E7-8B6E0897F15D}"/>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r="50736"/>
          <a:stretch/>
        </p:blipFill>
        <p:spPr>
          <a:xfrm>
            <a:off x="502751" y="1574076"/>
            <a:ext cx="4034959" cy="4995863"/>
          </a:xfrm>
        </p:spPr>
      </p:pic>
      <p:sp>
        <p:nvSpPr>
          <p:cNvPr id="13" name="コンテンツ プレースホルダー 2">
            <a:extLst>
              <a:ext uri="{FF2B5EF4-FFF2-40B4-BE49-F238E27FC236}">
                <a16:creationId xmlns:a16="http://schemas.microsoft.com/office/drawing/2014/main" id="{3B469C0C-0693-2228-A941-41DE058237CC}"/>
              </a:ext>
            </a:extLst>
          </p:cNvPr>
          <p:cNvSpPr txBox="1">
            <a:spLocks/>
          </p:cNvSpPr>
          <p:nvPr/>
        </p:nvSpPr>
        <p:spPr bwMode="auto">
          <a:xfrm>
            <a:off x="4572000" y="1600200"/>
            <a:ext cx="4114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18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255713" indent="-341313" algn="l" rtl="0" eaLnBrk="1" fontAlgn="base" hangingPunct="1">
              <a:spcBef>
                <a:spcPct val="20000"/>
              </a:spcBef>
              <a:spcAft>
                <a:spcPct val="0"/>
              </a:spcAft>
              <a:buFont typeface="Wingdings" panose="05000000000000000000" pitchFamily="2" charset="2"/>
              <a:buChar char="p"/>
              <a:defRPr kumimoji="1" sz="2000">
                <a:solidFill>
                  <a:schemeClr val="tx1"/>
                </a:solidFill>
                <a:latin typeface="+mn-lt"/>
                <a:ea typeface="+mn-ea"/>
              </a:defRPr>
            </a:lvl3pPr>
            <a:lvl4pPr marL="1600200" indent="-228600" algn="l" rtl="0" eaLnBrk="1" fontAlgn="base" hangingPunct="1">
              <a:spcBef>
                <a:spcPct val="20000"/>
              </a:spcBef>
              <a:spcAft>
                <a:spcPct val="0"/>
              </a:spcAft>
              <a:buFont typeface="Wingdings" panose="05000000000000000000" pitchFamily="2" charset="2"/>
              <a:buChar char="p"/>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a:t>大まかに</a:t>
            </a:r>
            <a:r>
              <a:rPr lang="en-US" altLang="ja-JP" kern="0"/>
              <a:t>4</a:t>
            </a:r>
            <a:r>
              <a:rPr lang="ja-JP" altLang="en-US" kern="0"/>
              <a:t>つに分割</a:t>
            </a:r>
            <a:endParaRPr lang="en-US" altLang="ja-JP" kern="0"/>
          </a:p>
          <a:p>
            <a:pPr lvl="1"/>
            <a:r>
              <a:rPr lang="en-US" altLang="ja-JP" kern="0"/>
              <a:t>3</a:t>
            </a:r>
            <a:r>
              <a:rPr lang="ja-JP" altLang="en-US" kern="0"/>
              <a:t>つの大トピック</a:t>
            </a:r>
            <a:endParaRPr lang="en-US" altLang="ja-JP" kern="0"/>
          </a:p>
          <a:p>
            <a:pPr lvl="1"/>
            <a:r>
              <a:rPr lang="ja-JP" altLang="en-US" kern="0"/>
              <a:t>その他の小トピック群</a:t>
            </a:r>
            <a:endParaRPr lang="en-US" altLang="ja-JP" kern="0"/>
          </a:p>
          <a:p>
            <a:r>
              <a:rPr lang="ja-JP" altLang="en-US" kern="0"/>
              <a:t>トピック数の変更</a:t>
            </a:r>
            <a:endParaRPr lang="en-US" altLang="ja-JP" kern="0"/>
          </a:p>
          <a:p>
            <a:pPr lvl="1"/>
            <a:r>
              <a:rPr lang="ja-JP" altLang="en-US" kern="0"/>
              <a:t>傾向は変わらず</a:t>
            </a:r>
            <a:endParaRPr lang="en-US" altLang="ja-JP" kern="0"/>
          </a:p>
          <a:p>
            <a:pPr lvl="1"/>
            <a:r>
              <a:rPr lang="ja-JP" altLang="en-US" kern="0"/>
              <a:t>明確に</a:t>
            </a:r>
            <a:r>
              <a:rPr lang="en-US" altLang="ja-JP" kern="0"/>
              <a:t>5</a:t>
            </a:r>
            <a:r>
              <a:rPr lang="ja-JP" altLang="en-US" kern="0"/>
              <a:t>つ以上に分割することが難しい</a:t>
            </a:r>
            <a:endParaRPr lang="en-US" altLang="ja-JP" kern="0"/>
          </a:p>
          <a:p>
            <a:endParaRPr lang="en-US" altLang="ja-JP" kern="0"/>
          </a:p>
        </p:txBody>
      </p:sp>
      <p:sp>
        <p:nvSpPr>
          <p:cNvPr id="15" name="正方形/長方形 14">
            <a:extLst>
              <a:ext uri="{FF2B5EF4-FFF2-40B4-BE49-F238E27FC236}">
                <a16:creationId xmlns:a16="http://schemas.microsoft.com/office/drawing/2014/main" id="{45090747-B2B6-36D7-5AAC-BFD610754D06}"/>
              </a:ext>
            </a:extLst>
          </p:cNvPr>
          <p:cNvSpPr/>
          <p:nvPr/>
        </p:nvSpPr>
        <p:spPr>
          <a:xfrm>
            <a:off x="3604026" y="2413003"/>
            <a:ext cx="991789" cy="991789"/>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23BC323B-FB1F-E955-3D0E-02D9542F18CD}"/>
              </a:ext>
            </a:extLst>
          </p:cNvPr>
          <p:cNvSpPr/>
          <p:nvPr/>
        </p:nvSpPr>
        <p:spPr>
          <a:xfrm>
            <a:off x="3007045" y="4783864"/>
            <a:ext cx="1239550" cy="124070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3A0F4607-D2BC-BB08-F0F1-78C2161157E3}"/>
              </a:ext>
            </a:extLst>
          </p:cNvPr>
          <p:cNvSpPr/>
          <p:nvPr/>
        </p:nvSpPr>
        <p:spPr>
          <a:xfrm rot="18993305">
            <a:off x="2897144" y="3151482"/>
            <a:ext cx="705677" cy="1391866"/>
          </a:xfrm>
          <a:prstGeom prst="rect">
            <a:avLst/>
          </a:prstGeom>
          <a:no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9" name="グループ化 18">
            <a:extLst>
              <a:ext uri="{FF2B5EF4-FFF2-40B4-BE49-F238E27FC236}">
                <a16:creationId xmlns:a16="http://schemas.microsoft.com/office/drawing/2014/main" id="{6950DC39-37C0-218A-9CF5-595FE97A0B7C}"/>
              </a:ext>
            </a:extLst>
          </p:cNvPr>
          <p:cNvGrpSpPr/>
          <p:nvPr/>
        </p:nvGrpSpPr>
        <p:grpSpPr>
          <a:xfrm>
            <a:off x="4684861" y="5162540"/>
            <a:ext cx="3990825" cy="1006112"/>
            <a:chOff x="457199" y="4740911"/>
            <a:chExt cx="8218487" cy="1006112"/>
          </a:xfrm>
        </p:grpSpPr>
        <p:sp>
          <p:nvSpPr>
            <p:cNvPr id="20" name="正方形/長方形 19">
              <a:extLst>
                <a:ext uri="{FF2B5EF4-FFF2-40B4-BE49-F238E27FC236}">
                  <a16:creationId xmlns:a16="http://schemas.microsoft.com/office/drawing/2014/main" id="{F9BA80A5-209F-1E6E-6A9B-9CEB0E596708}"/>
                </a:ext>
              </a:extLst>
            </p:cNvPr>
            <p:cNvSpPr/>
            <p:nvPr/>
          </p:nvSpPr>
          <p:spPr>
            <a:xfrm>
              <a:off x="457199" y="4740911"/>
              <a:ext cx="8218487" cy="100611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accent2"/>
                </a:solidFill>
              </a:endParaRPr>
            </a:p>
          </p:txBody>
        </p:sp>
        <p:sp>
          <p:nvSpPr>
            <p:cNvPr id="21" name="テキスト ボックス 20">
              <a:extLst>
                <a:ext uri="{FF2B5EF4-FFF2-40B4-BE49-F238E27FC236}">
                  <a16:creationId xmlns:a16="http://schemas.microsoft.com/office/drawing/2014/main" id="{3D683849-5EB9-6EA7-D445-A73DC4C1A5D8}"/>
                </a:ext>
              </a:extLst>
            </p:cNvPr>
            <p:cNvSpPr txBox="1"/>
            <p:nvPr/>
          </p:nvSpPr>
          <p:spPr>
            <a:xfrm>
              <a:off x="764177" y="5013135"/>
              <a:ext cx="7615646" cy="46166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b="1" i="0" u="none" strike="noStrike" kern="1200" cap="none" spc="0" normalizeH="0" baseline="0" noProof="0">
                  <a:ln>
                    <a:noFill/>
                  </a:ln>
                  <a:solidFill>
                    <a:srgbClr val="333399"/>
                  </a:solidFill>
                  <a:effectLst/>
                  <a:uLnTx/>
                  <a:uFillTx/>
                  <a:latin typeface="Segoe UI"/>
                  <a:ea typeface="メイリオ"/>
                  <a:cs typeface="+mn-cs"/>
                </a:rPr>
                <a:t>3</a:t>
              </a:r>
              <a:r>
                <a:rPr kumimoji="1" lang="ja-JP" altLang="en-US" b="1" i="0" u="none" strike="noStrike" kern="1200" cap="none" spc="0" normalizeH="0" baseline="0" noProof="0">
                  <a:ln>
                    <a:noFill/>
                  </a:ln>
                  <a:solidFill>
                    <a:srgbClr val="333399"/>
                  </a:solidFill>
                  <a:effectLst/>
                  <a:uLnTx/>
                  <a:uFillTx/>
                  <a:latin typeface="Segoe UI"/>
                  <a:ea typeface="メイリオ"/>
                  <a:cs typeface="+mn-cs"/>
                </a:rPr>
                <a:t>つの大トピックに着目</a:t>
              </a:r>
            </a:p>
          </p:txBody>
        </p:sp>
      </p:grpSp>
      <p:sp>
        <p:nvSpPr>
          <p:cNvPr id="22" name="テキスト ボックス 21">
            <a:extLst>
              <a:ext uri="{FF2B5EF4-FFF2-40B4-BE49-F238E27FC236}">
                <a16:creationId xmlns:a16="http://schemas.microsoft.com/office/drawing/2014/main" id="{AD2D7199-84E3-CCD7-35F0-1D7C481C5736}"/>
              </a:ext>
            </a:extLst>
          </p:cNvPr>
          <p:cNvSpPr txBox="1"/>
          <p:nvPr/>
        </p:nvSpPr>
        <p:spPr>
          <a:xfrm>
            <a:off x="213412" y="2550805"/>
            <a:ext cx="2233103" cy="369332"/>
          </a:xfrm>
          <a:prstGeom prst="rect">
            <a:avLst/>
          </a:prstGeom>
          <a:noFill/>
        </p:spPr>
        <p:txBody>
          <a:bodyPr wrap="square" rtlCol="0">
            <a:spAutoFit/>
          </a:bodyPr>
          <a:lstStyle/>
          <a:p>
            <a:pPr>
              <a:defRPr/>
            </a:pPr>
            <a:r>
              <a:rPr lang="ja-JP" altLang="en-US" sz="1800">
                <a:solidFill>
                  <a:srgbClr val="333399"/>
                </a:solidFill>
                <a:latin typeface="Segoe UI"/>
                <a:ea typeface="メイリオ"/>
              </a:rPr>
              <a:t>トピック数</a:t>
            </a:r>
            <a:r>
              <a:rPr lang="en-US" altLang="ja-JP" sz="1800">
                <a:solidFill>
                  <a:srgbClr val="333399"/>
                </a:solidFill>
                <a:latin typeface="Segoe UI"/>
                <a:ea typeface="メイリオ"/>
              </a:rPr>
              <a:t>7</a:t>
            </a:r>
            <a:r>
              <a:rPr lang="ja-JP" altLang="en-US" sz="1800">
                <a:solidFill>
                  <a:srgbClr val="333399"/>
                </a:solidFill>
                <a:latin typeface="Segoe UI"/>
                <a:ea typeface="メイリオ"/>
              </a:rPr>
              <a:t>の場合</a:t>
            </a:r>
            <a:endParaRPr kumimoji="1" lang="en-US" altLang="ja-JP" sz="1800" b="1" i="0" u="none" strike="noStrike" kern="1200" cap="none" spc="0" normalizeH="0" baseline="0" noProof="0">
              <a:ln>
                <a:noFill/>
              </a:ln>
              <a:solidFill>
                <a:srgbClr val="333399"/>
              </a:solidFill>
              <a:effectLst/>
              <a:uLnTx/>
              <a:uFillTx/>
              <a:latin typeface="Segoe UI"/>
              <a:ea typeface="メイリオ"/>
              <a:cs typeface="+mn-cs"/>
            </a:endParaRPr>
          </a:p>
        </p:txBody>
      </p:sp>
      <p:sp>
        <p:nvSpPr>
          <p:cNvPr id="14" name="正方形/長方形 13">
            <a:extLst>
              <a:ext uri="{FF2B5EF4-FFF2-40B4-BE49-F238E27FC236}">
                <a16:creationId xmlns:a16="http://schemas.microsoft.com/office/drawing/2014/main" id="{2E4BABC8-15C2-2F62-82B4-BB5483FE201B}"/>
              </a:ext>
            </a:extLst>
          </p:cNvPr>
          <p:cNvSpPr/>
          <p:nvPr/>
        </p:nvSpPr>
        <p:spPr>
          <a:xfrm>
            <a:off x="398464" y="3271281"/>
            <a:ext cx="1168400" cy="11684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Tree>
    <p:extLst>
      <p:ext uri="{BB962C8B-B14F-4D97-AF65-F5344CB8AC3E}">
        <p14:creationId xmlns:p14="http://schemas.microsoft.com/office/powerpoint/2010/main" val="18173470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97FA9A-9CE4-A716-D3A5-7E54041D59CE}"/>
              </a:ext>
            </a:extLst>
          </p:cNvPr>
          <p:cNvSpPr>
            <a:spLocks noGrp="1"/>
          </p:cNvSpPr>
          <p:nvPr>
            <p:ph type="title"/>
          </p:nvPr>
        </p:nvSpPr>
        <p:spPr/>
        <p:txBody>
          <a:bodyPr/>
          <a:lstStyle/>
          <a:p>
            <a:r>
              <a:rPr kumimoji="1" lang="ja-JP" altLang="en-US"/>
              <a:t>「その他」カテゴリの特徴</a:t>
            </a:r>
          </a:p>
        </p:txBody>
      </p:sp>
      <p:sp>
        <p:nvSpPr>
          <p:cNvPr id="3" name="コンテンツ プレースホルダー 2">
            <a:extLst>
              <a:ext uri="{FF2B5EF4-FFF2-40B4-BE49-F238E27FC236}">
                <a16:creationId xmlns:a16="http://schemas.microsoft.com/office/drawing/2014/main" id="{090B872B-BED4-B133-63AD-8A302D1B76E3}"/>
              </a:ext>
            </a:extLst>
          </p:cNvPr>
          <p:cNvSpPr>
            <a:spLocks noGrp="1"/>
          </p:cNvSpPr>
          <p:nvPr>
            <p:ph idx="1"/>
          </p:nvPr>
        </p:nvSpPr>
        <p:spPr/>
        <p:txBody>
          <a:bodyPr/>
          <a:lstStyle/>
          <a:p>
            <a:pPr marL="0" indent="0">
              <a:buNone/>
            </a:pPr>
            <a:r>
              <a:rPr kumimoji="1" lang="ja-JP" altLang="en-US" dirty="0"/>
              <a:t>トピック群</a:t>
            </a:r>
            <a:endParaRPr kumimoji="1" lang="en-US" altLang="ja-JP" dirty="0"/>
          </a:p>
          <a:p>
            <a:pPr lvl="1"/>
            <a:r>
              <a:rPr kumimoji="1" lang="ja-JP" altLang="en-US" dirty="0"/>
              <a:t>円のサイズが小さい</a:t>
            </a:r>
            <a:endParaRPr kumimoji="1" lang="en-US" altLang="ja-JP" dirty="0"/>
          </a:p>
          <a:p>
            <a:pPr lvl="1"/>
            <a:r>
              <a:rPr lang="ja-JP" altLang="en-US" dirty="0"/>
              <a:t>互いに比較的近い位置にある</a:t>
            </a:r>
            <a:endParaRPr lang="en-US" altLang="ja-JP" dirty="0"/>
          </a:p>
          <a:p>
            <a:pPr lvl="3"/>
            <a:endParaRPr kumimoji="1" lang="en-US" altLang="ja-JP" dirty="0"/>
          </a:p>
          <a:p>
            <a:pPr marL="0" indent="0">
              <a:buNone/>
            </a:pPr>
            <a:r>
              <a:rPr kumimoji="1" lang="ja-JP" altLang="en-US" dirty="0"/>
              <a:t>単語例</a:t>
            </a:r>
            <a:endParaRPr kumimoji="1" lang="en-US" altLang="ja-JP" dirty="0"/>
          </a:p>
          <a:p>
            <a:pPr lvl="1"/>
            <a:r>
              <a:rPr lang="en-US" altLang="ja-JP" dirty="0" err="1"/>
              <a:t>u</a:t>
            </a:r>
            <a:r>
              <a:rPr kumimoji="1" lang="en-US" altLang="ja-JP" dirty="0" err="1"/>
              <a:t>nix</a:t>
            </a:r>
            <a:r>
              <a:rPr kumimoji="1" lang="ja-JP" altLang="en-US" dirty="0"/>
              <a:t>，</a:t>
            </a:r>
            <a:r>
              <a:rPr kumimoji="1" lang="en-US" altLang="ja-JP" dirty="0" err="1"/>
              <a:t>linux</a:t>
            </a:r>
            <a:r>
              <a:rPr kumimoji="1" lang="ja-JP" altLang="en-US" dirty="0"/>
              <a:t>，シェル</a:t>
            </a:r>
            <a:r>
              <a:rPr lang="ja-JP" altLang="en-US" dirty="0"/>
              <a:t>，仮想</a:t>
            </a:r>
            <a:br>
              <a:rPr lang="en-US" altLang="ja-JP" dirty="0"/>
            </a:br>
            <a:r>
              <a:rPr lang="ja-JP" altLang="en-US" dirty="0"/>
              <a:t>バイナリ，環境，コマンド，コンソール</a:t>
            </a:r>
            <a:endParaRPr lang="en-US" altLang="ja-JP" dirty="0"/>
          </a:p>
          <a:p>
            <a:pPr lvl="3"/>
            <a:endParaRPr kumimoji="1" lang="en-US" altLang="ja-JP" dirty="0"/>
          </a:p>
          <a:p>
            <a:pPr marL="0" indent="0">
              <a:buNone/>
            </a:pPr>
            <a:r>
              <a:rPr kumimoji="1" lang="ja-JP" altLang="en-US" dirty="0"/>
              <a:t>解釈が難しい</a:t>
            </a:r>
            <a:endParaRPr kumimoji="1" lang="en-US" altLang="ja-JP" dirty="0"/>
          </a:p>
          <a:p>
            <a:pPr lvl="1"/>
            <a:r>
              <a:rPr kumimoji="1" lang="ja-JP" altLang="en-US" dirty="0"/>
              <a:t>プログラムの実行環境，など</a:t>
            </a:r>
            <a:endParaRPr kumimoji="1" lang="en-US" altLang="ja-JP" dirty="0"/>
          </a:p>
        </p:txBody>
      </p:sp>
      <p:sp>
        <p:nvSpPr>
          <p:cNvPr id="4" name="日付プレースホルダー 3">
            <a:extLst>
              <a:ext uri="{FF2B5EF4-FFF2-40B4-BE49-F238E27FC236}">
                <a16:creationId xmlns:a16="http://schemas.microsoft.com/office/drawing/2014/main" id="{A3D76B58-988E-9EC2-58F3-37F1DA5ACDA9}"/>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9FE8C1B4-575C-107A-5BDF-3196D44000E7}"/>
              </a:ext>
            </a:extLst>
          </p:cNvPr>
          <p:cNvSpPr>
            <a:spLocks noGrp="1"/>
          </p:cNvSpPr>
          <p:nvPr>
            <p:ph type="sldNum" sz="quarter" idx="12"/>
          </p:nvPr>
        </p:nvSpPr>
        <p:spPr/>
        <p:txBody>
          <a:bodyPr/>
          <a:lstStyle/>
          <a:p>
            <a:pPr>
              <a:defRPr/>
            </a:pPr>
            <a:fld id="{B12562F3-4A2F-4E07-B7D3-3E764FB0DEC6}" type="slidenum">
              <a:rPr lang="en-US" altLang="ja-JP" smtClean="0"/>
              <a:pPr>
                <a:defRPr/>
              </a:pPr>
              <a:t>36</a:t>
            </a:fld>
            <a:endParaRPr lang="en-US" altLang="ja-JP"/>
          </a:p>
        </p:txBody>
      </p:sp>
      <p:sp>
        <p:nvSpPr>
          <p:cNvPr id="6" name="テキスト プレースホルダー 5">
            <a:extLst>
              <a:ext uri="{FF2B5EF4-FFF2-40B4-BE49-F238E27FC236}">
                <a16:creationId xmlns:a16="http://schemas.microsoft.com/office/drawing/2014/main" id="{195E5357-1448-FE69-33FB-33BD7CCDC305}"/>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5848388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EB9F6D-DAEA-5EAE-2CC9-CCB7EE34301D}"/>
              </a:ext>
            </a:extLst>
          </p:cNvPr>
          <p:cNvSpPr>
            <a:spLocks noGrp="1"/>
          </p:cNvSpPr>
          <p:nvPr>
            <p:ph type="title"/>
          </p:nvPr>
        </p:nvSpPr>
        <p:spPr/>
        <p:txBody>
          <a:bodyPr/>
          <a:lstStyle/>
          <a:p>
            <a:r>
              <a:rPr kumimoji="1" lang="ja-JP" altLang="en-US" dirty="0"/>
              <a:t>単元の抽出と整理</a:t>
            </a:r>
          </a:p>
        </p:txBody>
      </p:sp>
      <p:sp>
        <p:nvSpPr>
          <p:cNvPr id="3" name="コンテンツ プレースホルダー 2">
            <a:extLst>
              <a:ext uri="{FF2B5EF4-FFF2-40B4-BE49-F238E27FC236}">
                <a16:creationId xmlns:a16="http://schemas.microsoft.com/office/drawing/2014/main" id="{CE4267E2-BE1A-47D6-BA29-AE400D5D7568}"/>
              </a:ext>
            </a:extLst>
          </p:cNvPr>
          <p:cNvSpPr>
            <a:spLocks noGrp="1"/>
          </p:cNvSpPr>
          <p:nvPr>
            <p:ph idx="1"/>
          </p:nvPr>
        </p:nvSpPr>
        <p:spPr/>
        <p:txBody>
          <a:bodyPr/>
          <a:lstStyle/>
          <a:p>
            <a:pPr marL="0" indent="0">
              <a:buNone/>
            </a:pPr>
            <a:r>
              <a:rPr lang="en-US" altLang="ja-JP" dirty="0"/>
              <a:t>3</a:t>
            </a:r>
            <a:r>
              <a:rPr lang="ja-JP" altLang="en-US" dirty="0"/>
              <a:t>大トピックの解釈（構成単語に着目）</a:t>
            </a:r>
            <a:endParaRPr lang="en-US" altLang="ja-JP" dirty="0"/>
          </a:p>
          <a:p>
            <a:pPr marL="457200" lvl="1" indent="0">
              <a:buNone/>
            </a:pPr>
            <a:r>
              <a:rPr lang="en-US" altLang="ja-JP" dirty="0"/>
              <a:t>【</a:t>
            </a:r>
            <a:r>
              <a:rPr lang="ja-JP" altLang="en-US" dirty="0"/>
              <a:t>カテゴリ</a:t>
            </a:r>
            <a:r>
              <a:rPr lang="en-US" altLang="ja-JP" dirty="0"/>
              <a:t>1】</a:t>
            </a:r>
            <a:r>
              <a:rPr lang="ja-JP" altLang="en-US" b="1" dirty="0"/>
              <a:t>アルゴリズム</a:t>
            </a:r>
            <a:r>
              <a:rPr lang="ja-JP" altLang="en-US" dirty="0"/>
              <a:t>に関する単元</a:t>
            </a:r>
            <a:endParaRPr lang="en-US" altLang="ja-JP" dirty="0"/>
          </a:p>
          <a:p>
            <a:pPr marL="457200" lvl="1" indent="0">
              <a:buNone/>
            </a:pPr>
            <a:r>
              <a:rPr kumimoji="1" lang="en-US" altLang="ja-JP" dirty="0"/>
              <a:t>【</a:t>
            </a:r>
            <a:r>
              <a:rPr kumimoji="1" lang="ja-JP" altLang="en-US" dirty="0"/>
              <a:t>カテゴリ</a:t>
            </a:r>
            <a:r>
              <a:rPr kumimoji="1" lang="en-US" altLang="ja-JP" dirty="0"/>
              <a:t>2】</a:t>
            </a:r>
            <a:r>
              <a:rPr kumimoji="1" lang="ja-JP" altLang="en-US" b="1" dirty="0"/>
              <a:t>手続き型言語</a:t>
            </a:r>
            <a:r>
              <a:rPr lang="ja-JP" altLang="en-US" dirty="0"/>
              <a:t>に関する単元</a:t>
            </a:r>
            <a:endParaRPr kumimoji="1" lang="en-US" altLang="ja-JP" dirty="0"/>
          </a:p>
          <a:p>
            <a:pPr marL="457200" lvl="1" indent="0">
              <a:buNone/>
            </a:pPr>
            <a:r>
              <a:rPr lang="en-US" altLang="ja-JP" dirty="0"/>
              <a:t>【</a:t>
            </a:r>
            <a:r>
              <a:rPr lang="ja-JP" altLang="en-US" dirty="0"/>
              <a:t>カテゴリ</a:t>
            </a:r>
            <a:r>
              <a:rPr lang="en-US" altLang="ja-JP" dirty="0"/>
              <a:t>3】</a:t>
            </a:r>
            <a:r>
              <a:rPr lang="ja-JP" altLang="en-US" b="1" dirty="0"/>
              <a:t>オブジェクト指向言語</a:t>
            </a:r>
            <a:r>
              <a:rPr lang="ja-JP" altLang="en-US" dirty="0"/>
              <a:t>に関する単元</a:t>
            </a:r>
            <a:endParaRPr lang="en-US" altLang="ja-JP" dirty="0"/>
          </a:p>
          <a:p>
            <a:pPr marL="0" indent="0">
              <a:buNone/>
            </a:pPr>
            <a:endParaRPr kumimoji="1" lang="en-US" altLang="ja-JP" dirty="0"/>
          </a:p>
          <a:p>
            <a:pPr marL="0" indent="0">
              <a:buNone/>
            </a:pPr>
            <a:r>
              <a:rPr kumimoji="1" lang="ja-JP" altLang="en-US" dirty="0"/>
              <a:t>各カテゴリを代表する単元を抽出</a:t>
            </a:r>
            <a:endParaRPr kumimoji="1" lang="en-US" altLang="ja-JP" dirty="0"/>
          </a:p>
          <a:p>
            <a:pPr lvl="1"/>
            <a:r>
              <a:rPr kumimoji="1" lang="ja-JP" altLang="en-US" dirty="0"/>
              <a:t>トピック数</a:t>
            </a:r>
            <a:r>
              <a:rPr kumimoji="1" lang="en-US" altLang="ja-JP" dirty="0"/>
              <a:t>4</a:t>
            </a:r>
            <a:r>
              <a:rPr lang="ja-JP" altLang="en-US" dirty="0"/>
              <a:t>～</a:t>
            </a:r>
            <a:r>
              <a:rPr lang="en-US" altLang="ja-JP" dirty="0"/>
              <a:t>9</a:t>
            </a:r>
            <a:r>
              <a:rPr lang="ja-JP" altLang="en-US" dirty="0"/>
              <a:t>の分析結果において，</a:t>
            </a:r>
            <a:br>
              <a:rPr lang="en-US" altLang="ja-JP" dirty="0"/>
            </a:br>
            <a:r>
              <a:rPr lang="ja-JP" altLang="en-US" dirty="0"/>
              <a:t>共通して現れる単語を中心に採用</a:t>
            </a:r>
            <a:endParaRPr lang="en-US" altLang="ja-JP" dirty="0"/>
          </a:p>
        </p:txBody>
      </p:sp>
      <p:sp>
        <p:nvSpPr>
          <p:cNvPr id="4" name="日付プレースホルダー 3">
            <a:extLst>
              <a:ext uri="{FF2B5EF4-FFF2-40B4-BE49-F238E27FC236}">
                <a16:creationId xmlns:a16="http://schemas.microsoft.com/office/drawing/2014/main" id="{AC7E80D3-0814-EF2E-5764-09F439E1997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88F98A02-4FA9-5E3B-859C-85768D5DBD10}"/>
              </a:ext>
            </a:extLst>
          </p:cNvPr>
          <p:cNvSpPr>
            <a:spLocks noGrp="1"/>
          </p:cNvSpPr>
          <p:nvPr>
            <p:ph type="sldNum" sz="quarter" idx="12"/>
          </p:nvPr>
        </p:nvSpPr>
        <p:spPr/>
        <p:txBody>
          <a:bodyPr/>
          <a:lstStyle/>
          <a:p>
            <a:pPr>
              <a:defRPr/>
            </a:pPr>
            <a:fld id="{B12562F3-4A2F-4E07-B7D3-3E764FB0DEC6}" type="slidenum">
              <a:rPr lang="en-US" altLang="ja-JP" smtClean="0"/>
              <a:pPr>
                <a:defRPr/>
              </a:pPr>
              <a:t>37</a:t>
            </a:fld>
            <a:endParaRPr lang="en-US" altLang="ja-JP"/>
          </a:p>
        </p:txBody>
      </p:sp>
      <p:sp>
        <p:nvSpPr>
          <p:cNvPr id="6" name="テキスト プレースホルダー 5">
            <a:extLst>
              <a:ext uri="{FF2B5EF4-FFF2-40B4-BE49-F238E27FC236}">
                <a16:creationId xmlns:a16="http://schemas.microsoft.com/office/drawing/2014/main" id="{6357E31D-E5B2-2689-85DA-847E480491AD}"/>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13717397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0370D0-E9BB-66EF-A735-5C992453E36E}"/>
              </a:ext>
            </a:extLst>
          </p:cNvPr>
          <p:cNvSpPr>
            <a:spLocks noGrp="1"/>
          </p:cNvSpPr>
          <p:nvPr>
            <p:ph type="title"/>
          </p:nvPr>
        </p:nvSpPr>
        <p:spPr/>
        <p:txBody>
          <a:bodyPr/>
          <a:lstStyle/>
          <a:p>
            <a:r>
              <a:rPr kumimoji="1" lang="ja-JP" altLang="en-US" dirty="0"/>
              <a:t>タグの付与方法（カテゴリ</a:t>
            </a:r>
            <a:r>
              <a:rPr kumimoji="1" lang="en-US" altLang="ja-JP" dirty="0"/>
              <a:t>1</a:t>
            </a:r>
            <a:r>
              <a:rPr kumimoji="1" lang="ja-JP" altLang="en-US" dirty="0"/>
              <a:t>）</a:t>
            </a:r>
          </a:p>
        </p:txBody>
      </p:sp>
      <p:sp>
        <p:nvSpPr>
          <p:cNvPr id="3" name="コンテンツ プレースホルダー 2">
            <a:extLst>
              <a:ext uri="{FF2B5EF4-FFF2-40B4-BE49-F238E27FC236}">
                <a16:creationId xmlns:a16="http://schemas.microsoft.com/office/drawing/2014/main" id="{B518479C-FF28-1D42-5957-7FB757B7D54B}"/>
              </a:ext>
            </a:extLst>
          </p:cNvPr>
          <p:cNvSpPr>
            <a:spLocks noGrp="1"/>
          </p:cNvSpPr>
          <p:nvPr>
            <p:ph idx="1"/>
          </p:nvPr>
        </p:nvSpPr>
        <p:spPr/>
        <p:txBody>
          <a:bodyPr/>
          <a:lstStyle/>
          <a:p>
            <a:pPr marL="0" indent="0">
              <a:buNone/>
            </a:pPr>
            <a:r>
              <a:rPr kumimoji="1" lang="ja-JP" altLang="en-US"/>
              <a:t>カテゴリ</a:t>
            </a:r>
            <a:r>
              <a:rPr kumimoji="1" lang="en-US" altLang="ja-JP"/>
              <a:t>1</a:t>
            </a:r>
            <a:r>
              <a:rPr kumimoji="1" lang="ja-JP" altLang="en-US"/>
              <a:t>：アルゴリズムに関するタグ</a:t>
            </a:r>
            <a:endParaRPr kumimoji="1" lang="en-US" altLang="ja-JP"/>
          </a:p>
          <a:p>
            <a:pPr lvl="1"/>
            <a:r>
              <a:rPr kumimoji="1" lang="ja-JP" altLang="en-US" b="1"/>
              <a:t>問題文</a:t>
            </a:r>
            <a:r>
              <a:rPr kumimoji="1" lang="ja-JP" altLang="en-US"/>
              <a:t>と</a:t>
            </a:r>
            <a:r>
              <a:rPr kumimoji="1" lang="ja-JP" altLang="en-US" b="1"/>
              <a:t>解説文</a:t>
            </a:r>
            <a:r>
              <a:rPr kumimoji="1" lang="ja-JP" altLang="en-US"/>
              <a:t>を参照</a:t>
            </a:r>
            <a:endParaRPr kumimoji="1" lang="en-US" altLang="ja-JP"/>
          </a:p>
          <a:p>
            <a:pPr lvl="3"/>
            <a:endParaRPr lang="en-US" altLang="ja-JP"/>
          </a:p>
          <a:p>
            <a:pPr lvl="1"/>
            <a:r>
              <a:rPr lang="ja-JP" altLang="en-US"/>
              <a:t>タグ</a:t>
            </a:r>
            <a:r>
              <a:rPr lang="en-US" altLang="ja-JP"/>
              <a:t>X</a:t>
            </a:r>
            <a:r>
              <a:rPr lang="ja-JP" altLang="en-US"/>
              <a:t>に関連する単語を検索</a:t>
            </a:r>
            <a:endParaRPr lang="en-US" altLang="ja-JP"/>
          </a:p>
          <a:p>
            <a:pPr lvl="1"/>
            <a:r>
              <a:rPr kumimoji="1" lang="ja-JP" altLang="en-US"/>
              <a:t>ヒットした</a:t>
            </a:r>
            <a:r>
              <a:rPr lang="ja-JP" altLang="en-US"/>
              <a:t>問題について</a:t>
            </a:r>
            <a:r>
              <a:rPr kumimoji="1" lang="ja-JP" altLang="en-US"/>
              <a:t>，</a:t>
            </a:r>
            <a:br>
              <a:rPr kumimoji="1" lang="en-US" altLang="ja-JP"/>
            </a:br>
            <a:r>
              <a:rPr kumimoji="1" lang="ja-JP" altLang="en-US"/>
              <a:t>その内容を確認してタグを付与</a:t>
            </a:r>
            <a:endParaRPr kumimoji="1" lang="en-US" altLang="ja-JP"/>
          </a:p>
        </p:txBody>
      </p:sp>
      <p:sp>
        <p:nvSpPr>
          <p:cNvPr id="4" name="日付プレースホルダー 3">
            <a:extLst>
              <a:ext uri="{FF2B5EF4-FFF2-40B4-BE49-F238E27FC236}">
                <a16:creationId xmlns:a16="http://schemas.microsoft.com/office/drawing/2014/main" id="{9E612BDF-806E-8455-83B2-08EE8A29C73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1D2CAB01-B6D3-F6A7-51E7-AA9E5CD2DCBF}"/>
              </a:ext>
            </a:extLst>
          </p:cNvPr>
          <p:cNvSpPr>
            <a:spLocks noGrp="1"/>
          </p:cNvSpPr>
          <p:nvPr>
            <p:ph type="sldNum" sz="quarter" idx="12"/>
          </p:nvPr>
        </p:nvSpPr>
        <p:spPr/>
        <p:txBody>
          <a:bodyPr/>
          <a:lstStyle/>
          <a:p>
            <a:pPr>
              <a:defRPr/>
            </a:pPr>
            <a:fld id="{B12562F3-4A2F-4E07-B7D3-3E764FB0DEC6}" type="slidenum">
              <a:rPr lang="en-US" altLang="ja-JP" smtClean="0"/>
              <a:pPr>
                <a:defRPr/>
              </a:pPr>
              <a:t>38</a:t>
            </a:fld>
            <a:endParaRPr lang="en-US" altLang="ja-JP"/>
          </a:p>
        </p:txBody>
      </p:sp>
      <p:sp>
        <p:nvSpPr>
          <p:cNvPr id="6" name="テキスト プレースホルダー 5">
            <a:extLst>
              <a:ext uri="{FF2B5EF4-FFF2-40B4-BE49-F238E27FC236}">
                <a16:creationId xmlns:a16="http://schemas.microsoft.com/office/drawing/2014/main" id="{D532EC78-AC3C-10C2-8B7D-A8643C507F64}"/>
              </a:ext>
            </a:extLst>
          </p:cNvPr>
          <p:cNvSpPr>
            <a:spLocks noGrp="1"/>
          </p:cNvSpPr>
          <p:nvPr>
            <p:ph type="body" sz="quarter" idx="13"/>
          </p:nvPr>
        </p:nvSpPr>
        <p:spPr/>
        <p:txBody>
          <a:bodyPr/>
          <a:lstStyle/>
          <a:p>
            <a:endParaRPr kumimoji="1" lang="ja-JP" altLang="en-US"/>
          </a:p>
        </p:txBody>
      </p:sp>
      <p:grpSp>
        <p:nvGrpSpPr>
          <p:cNvPr id="9" name="グループ化 8">
            <a:extLst>
              <a:ext uri="{FF2B5EF4-FFF2-40B4-BE49-F238E27FC236}">
                <a16:creationId xmlns:a16="http://schemas.microsoft.com/office/drawing/2014/main" id="{CF74C5D0-CAC3-F769-EEB0-5AB35E80052B}"/>
              </a:ext>
            </a:extLst>
          </p:cNvPr>
          <p:cNvGrpSpPr/>
          <p:nvPr/>
        </p:nvGrpSpPr>
        <p:grpSpPr>
          <a:xfrm>
            <a:off x="6349191" y="2151169"/>
            <a:ext cx="2316707" cy="2935318"/>
            <a:chOff x="5840002" y="3598005"/>
            <a:chExt cx="2316707" cy="2935318"/>
          </a:xfrm>
        </p:grpSpPr>
        <p:sp>
          <p:nvSpPr>
            <p:cNvPr id="7" name="正方形/長方形 6">
              <a:extLst>
                <a:ext uri="{FF2B5EF4-FFF2-40B4-BE49-F238E27FC236}">
                  <a16:creationId xmlns:a16="http://schemas.microsoft.com/office/drawing/2014/main" id="{F3F98DBC-AD48-CDD2-31E8-9F2DFBCF853B}"/>
                </a:ext>
              </a:extLst>
            </p:cNvPr>
            <p:cNvSpPr/>
            <p:nvPr/>
          </p:nvSpPr>
          <p:spPr>
            <a:xfrm>
              <a:off x="5840002" y="3598005"/>
              <a:ext cx="2316707" cy="2935318"/>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accent2"/>
                </a:solidFill>
              </a:endParaRPr>
            </a:p>
          </p:txBody>
        </p:sp>
        <p:sp>
          <p:nvSpPr>
            <p:cNvPr id="8" name="テキスト ボックス 7">
              <a:extLst>
                <a:ext uri="{FF2B5EF4-FFF2-40B4-BE49-F238E27FC236}">
                  <a16:creationId xmlns:a16="http://schemas.microsoft.com/office/drawing/2014/main" id="{AC1B1913-2656-282F-735B-C4D6163135EB}"/>
                </a:ext>
              </a:extLst>
            </p:cNvPr>
            <p:cNvSpPr txBox="1"/>
            <p:nvPr/>
          </p:nvSpPr>
          <p:spPr>
            <a:xfrm>
              <a:off x="6136581" y="3788392"/>
              <a:ext cx="1723549" cy="2554545"/>
            </a:xfrm>
            <a:prstGeom prst="rect">
              <a:avLst/>
            </a:prstGeom>
            <a:noFill/>
          </p:spPr>
          <p:txBody>
            <a:bodyPr wrap="square" rtlCol="0">
              <a:spAutoFit/>
            </a:bodyPr>
            <a:lstStyle/>
            <a:p>
              <a:r>
                <a:rPr kumimoji="1" lang="ja-JP" altLang="en-US" sz="2000">
                  <a:latin typeface="+mn-ea"/>
                  <a:ea typeface="+mn-ea"/>
                </a:rPr>
                <a:t>再帰</a:t>
              </a:r>
              <a:endParaRPr lang="en-US" altLang="ja-JP" sz="2000">
                <a:latin typeface="+mn-ea"/>
                <a:ea typeface="+mn-ea"/>
              </a:endParaRPr>
            </a:p>
            <a:p>
              <a:r>
                <a:rPr kumimoji="1" lang="ja-JP" altLang="en-US" sz="2000">
                  <a:latin typeface="+mn-ea"/>
                  <a:ea typeface="+mn-ea"/>
                </a:rPr>
                <a:t>動的計画法</a:t>
              </a:r>
              <a:endParaRPr lang="en-US" altLang="ja-JP" sz="2000">
                <a:latin typeface="+mn-ea"/>
                <a:ea typeface="+mn-ea"/>
              </a:endParaRPr>
            </a:p>
            <a:p>
              <a:r>
                <a:rPr kumimoji="1" lang="ja-JP" altLang="en-US" sz="2000">
                  <a:latin typeface="+mn-ea"/>
                  <a:ea typeface="+mn-ea"/>
                </a:rPr>
                <a:t>分割統治法</a:t>
              </a:r>
            </a:p>
            <a:p>
              <a:pPr marL="0" indent="0">
                <a:buNone/>
              </a:pPr>
              <a:r>
                <a:rPr kumimoji="1" lang="ja-JP" altLang="en-US" sz="2000">
                  <a:latin typeface="+mn-ea"/>
                  <a:ea typeface="+mn-ea"/>
                </a:rPr>
                <a:t>探索</a:t>
              </a:r>
              <a:endParaRPr kumimoji="1" lang="en-US" altLang="ja-JP" sz="2000">
                <a:latin typeface="+mn-ea"/>
                <a:ea typeface="+mn-ea"/>
              </a:endParaRPr>
            </a:p>
            <a:p>
              <a:pPr marL="0" indent="0">
                <a:buNone/>
              </a:pPr>
              <a:r>
                <a:rPr lang="ja-JP" altLang="en-US" sz="2000">
                  <a:latin typeface="+mn-ea"/>
                  <a:ea typeface="+mn-ea"/>
                </a:rPr>
                <a:t>データ構造</a:t>
              </a:r>
              <a:endParaRPr kumimoji="1" lang="ja-JP" altLang="en-US" sz="2000">
                <a:latin typeface="+mn-ea"/>
                <a:ea typeface="+mn-ea"/>
              </a:endParaRPr>
            </a:p>
            <a:p>
              <a:pPr marL="0" indent="0">
                <a:buNone/>
              </a:pPr>
              <a:r>
                <a:rPr kumimoji="1" lang="ja-JP" altLang="en-US" sz="2000">
                  <a:latin typeface="+mn-ea"/>
                  <a:ea typeface="+mn-ea"/>
                </a:rPr>
                <a:t>ソート</a:t>
              </a:r>
            </a:p>
            <a:p>
              <a:pPr marL="0" indent="0">
                <a:buNone/>
              </a:pPr>
              <a:r>
                <a:rPr kumimoji="1" lang="ja-JP" altLang="en-US" sz="2000">
                  <a:latin typeface="+mn-ea"/>
                  <a:ea typeface="+mn-ea"/>
                </a:rPr>
                <a:t>グラフ</a:t>
              </a:r>
            </a:p>
            <a:p>
              <a:pPr marL="0" indent="0">
                <a:buNone/>
              </a:pPr>
              <a:r>
                <a:rPr kumimoji="1" lang="ja-JP" altLang="en-US" sz="2000">
                  <a:latin typeface="+mn-ea"/>
                  <a:ea typeface="+mn-ea"/>
                </a:rPr>
                <a:t>文字列照合</a:t>
              </a:r>
            </a:p>
          </p:txBody>
        </p:sp>
      </p:grpSp>
      <p:grpSp>
        <p:nvGrpSpPr>
          <p:cNvPr id="14" name="グループ化 13">
            <a:extLst>
              <a:ext uri="{FF2B5EF4-FFF2-40B4-BE49-F238E27FC236}">
                <a16:creationId xmlns:a16="http://schemas.microsoft.com/office/drawing/2014/main" id="{B246CE0F-8993-0AB6-0983-8B32EB28C086}"/>
              </a:ext>
            </a:extLst>
          </p:cNvPr>
          <p:cNvGrpSpPr/>
          <p:nvPr/>
        </p:nvGrpSpPr>
        <p:grpSpPr>
          <a:xfrm>
            <a:off x="3217104" y="4399839"/>
            <a:ext cx="2709792" cy="1373296"/>
            <a:chOff x="6765908" y="2643769"/>
            <a:chExt cx="2709792" cy="1373296"/>
          </a:xfrm>
        </p:grpSpPr>
        <p:sp>
          <p:nvSpPr>
            <p:cNvPr id="15" name="吹き出し: 四角形 20">
              <a:extLst>
                <a:ext uri="{FF2B5EF4-FFF2-40B4-BE49-F238E27FC236}">
                  <a16:creationId xmlns:a16="http://schemas.microsoft.com/office/drawing/2014/main" id="{EDCFCE8B-1E05-B1A6-A478-BA3510DF8398}"/>
                </a:ext>
              </a:extLst>
            </p:cNvPr>
            <p:cNvSpPr/>
            <p:nvPr/>
          </p:nvSpPr>
          <p:spPr>
            <a:xfrm>
              <a:off x="6765908" y="2643769"/>
              <a:ext cx="2709792" cy="1373296"/>
            </a:xfrm>
            <a:prstGeom prst="wedgeRectCallout">
              <a:avLst>
                <a:gd name="adj1" fmla="val -67580"/>
                <a:gd name="adj2" fmla="val -17294"/>
              </a:avLst>
            </a:prstGeom>
            <a:solidFill>
              <a:schemeClr val="bg1">
                <a:lumMod val="9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a:extLst>
                <a:ext uri="{FF2B5EF4-FFF2-40B4-BE49-F238E27FC236}">
                  <a16:creationId xmlns:a16="http://schemas.microsoft.com/office/drawing/2014/main" id="{F20FE01E-F986-2DDB-116D-4C75A26657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8317" y="3114282"/>
              <a:ext cx="460638" cy="460638"/>
            </a:xfrm>
            <a:prstGeom prst="rect">
              <a:avLst/>
            </a:prstGeom>
          </p:spPr>
        </p:pic>
        <p:sp>
          <p:nvSpPr>
            <p:cNvPr id="24" name="テキスト ボックス 23">
              <a:extLst>
                <a:ext uri="{FF2B5EF4-FFF2-40B4-BE49-F238E27FC236}">
                  <a16:creationId xmlns:a16="http://schemas.microsoft.com/office/drawing/2014/main" id="{1FC33E79-5F5D-A9B9-35DE-0B63D07868F2}"/>
                </a:ext>
              </a:extLst>
            </p:cNvPr>
            <p:cNvSpPr txBox="1"/>
            <p:nvPr/>
          </p:nvSpPr>
          <p:spPr>
            <a:xfrm>
              <a:off x="7187613" y="3609905"/>
              <a:ext cx="1142046" cy="338554"/>
            </a:xfrm>
            <a:prstGeom prst="rect">
              <a:avLst/>
            </a:prstGeom>
            <a:noFill/>
          </p:spPr>
          <p:txBody>
            <a:bodyPr wrap="square" rtlCol="0">
              <a:spAutoFit/>
            </a:bodyPr>
            <a:lstStyle/>
            <a:p>
              <a:pPr algn="ctr"/>
              <a:r>
                <a:rPr lang="ja-JP" altLang="en-US" sz="1600">
                  <a:latin typeface="+mn-ea"/>
                  <a:ea typeface="+mn-ea"/>
                </a:rPr>
                <a:t>問題文</a:t>
              </a:r>
              <a:endParaRPr kumimoji="1" lang="ja-JP" altLang="en-US" sz="1600">
                <a:latin typeface="+mn-ea"/>
                <a:ea typeface="+mn-ea"/>
              </a:endParaRPr>
            </a:p>
          </p:txBody>
        </p:sp>
        <p:pic>
          <p:nvPicPr>
            <p:cNvPr id="25" name="図 24">
              <a:extLst>
                <a:ext uri="{FF2B5EF4-FFF2-40B4-BE49-F238E27FC236}">
                  <a16:creationId xmlns:a16="http://schemas.microsoft.com/office/drawing/2014/main" id="{6A549C1D-6BAD-D59A-B066-491918FCDC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21577" y="3113294"/>
              <a:ext cx="460638" cy="460638"/>
            </a:xfrm>
            <a:prstGeom prst="rect">
              <a:avLst/>
            </a:prstGeom>
          </p:spPr>
        </p:pic>
        <p:sp>
          <p:nvSpPr>
            <p:cNvPr id="27" name="テキスト ボックス 26">
              <a:extLst>
                <a:ext uri="{FF2B5EF4-FFF2-40B4-BE49-F238E27FC236}">
                  <a16:creationId xmlns:a16="http://schemas.microsoft.com/office/drawing/2014/main" id="{5AB25CD9-A310-16AE-0A76-F64409716A65}"/>
                </a:ext>
              </a:extLst>
            </p:cNvPr>
            <p:cNvSpPr txBox="1"/>
            <p:nvPr/>
          </p:nvSpPr>
          <p:spPr>
            <a:xfrm>
              <a:off x="7880873" y="3608917"/>
              <a:ext cx="1142046" cy="338554"/>
            </a:xfrm>
            <a:prstGeom prst="rect">
              <a:avLst/>
            </a:prstGeom>
            <a:noFill/>
          </p:spPr>
          <p:txBody>
            <a:bodyPr wrap="square" rtlCol="0">
              <a:spAutoFit/>
            </a:bodyPr>
            <a:lstStyle/>
            <a:p>
              <a:pPr algn="ctr"/>
              <a:r>
                <a:rPr lang="ja-JP" altLang="en-US" sz="1600">
                  <a:latin typeface="+mn-ea"/>
                  <a:ea typeface="+mn-ea"/>
                </a:rPr>
                <a:t>解説文</a:t>
              </a:r>
              <a:endParaRPr kumimoji="1" lang="ja-JP" altLang="en-US" sz="1600">
                <a:latin typeface="+mn-ea"/>
                <a:ea typeface="+mn-ea"/>
              </a:endParaRPr>
            </a:p>
          </p:txBody>
        </p:sp>
        <p:sp>
          <p:nvSpPr>
            <p:cNvPr id="28" name="テキスト ボックス 27">
              <a:extLst>
                <a:ext uri="{FF2B5EF4-FFF2-40B4-BE49-F238E27FC236}">
                  <a16:creationId xmlns:a16="http://schemas.microsoft.com/office/drawing/2014/main" id="{374EA500-C350-0BF1-A587-3FF586375DC8}"/>
                </a:ext>
              </a:extLst>
            </p:cNvPr>
            <p:cNvSpPr txBox="1"/>
            <p:nvPr/>
          </p:nvSpPr>
          <p:spPr>
            <a:xfrm>
              <a:off x="6930620" y="2752020"/>
              <a:ext cx="2384880" cy="338554"/>
            </a:xfrm>
            <a:prstGeom prst="rect">
              <a:avLst/>
            </a:prstGeom>
            <a:noFill/>
          </p:spPr>
          <p:txBody>
            <a:bodyPr wrap="square" rtlCol="0">
              <a:spAutoFit/>
            </a:bodyPr>
            <a:lstStyle/>
            <a:p>
              <a:r>
                <a:rPr lang="ja-JP" altLang="en-US" sz="1600">
                  <a:latin typeface="+mn-ea"/>
                  <a:ea typeface="+mn-ea"/>
                </a:rPr>
                <a:t>タグ</a:t>
              </a:r>
              <a:r>
                <a:rPr lang="en-US" altLang="ja-JP" sz="1600">
                  <a:latin typeface="+mn-ea"/>
                  <a:ea typeface="+mn-ea"/>
                </a:rPr>
                <a:t>X</a:t>
              </a:r>
              <a:r>
                <a:rPr lang="ja-JP" altLang="en-US" sz="1600">
                  <a:latin typeface="+mn-ea"/>
                  <a:ea typeface="+mn-ea"/>
                </a:rPr>
                <a:t>に関する記述あり</a:t>
              </a:r>
              <a:endParaRPr kumimoji="1" lang="ja-JP" altLang="en-US" sz="1600">
                <a:latin typeface="+mn-ea"/>
                <a:ea typeface="+mn-ea"/>
              </a:endParaRPr>
            </a:p>
          </p:txBody>
        </p:sp>
        <p:pic>
          <p:nvPicPr>
            <p:cNvPr id="29" name="図 28" descr="アイコン&#10;&#10;自動的に生成された説明">
              <a:extLst>
                <a:ext uri="{FF2B5EF4-FFF2-40B4-BE49-F238E27FC236}">
                  <a16:creationId xmlns:a16="http://schemas.microsoft.com/office/drawing/2014/main" id="{C0221FAA-125C-DA4B-B1C9-5478941913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38644" y="3291705"/>
              <a:ext cx="215009" cy="215009"/>
            </a:xfrm>
            <a:prstGeom prst="rect">
              <a:avLst/>
            </a:prstGeom>
          </p:spPr>
        </p:pic>
      </p:grpSp>
      <p:grpSp>
        <p:nvGrpSpPr>
          <p:cNvPr id="30" name="グループ化 29">
            <a:extLst>
              <a:ext uri="{FF2B5EF4-FFF2-40B4-BE49-F238E27FC236}">
                <a16:creationId xmlns:a16="http://schemas.microsoft.com/office/drawing/2014/main" id="{656EE670-FE47-7CE8-F1E2-1C85A98913EE}"/>
              </a:ext>
            </a:extLst>
          </p:cNvPr>
          <p:cNvGrpSpPr/>
          <p:nvPr/>
        </p:nvGrpSpPr>
        <p:grpSpPr>
          <a:xfrm>
            <a:off x="754213" y="4480869"/>
            <a:ext cx="1926629" cy="969869"/>
            <a:chOff x="793213" y="2631236"/>
            <a:chExt cx="1926629" cy="969869"/>
          </a:xfrm>
        </p:grpSpPr>
        <p:pic>
          <p:nvPicPr>
            <p:cNvPr id="31" name="図 30" descr="アイコン&#10;&#10;自動的に生成された説明">
              <a:extLst>
                <a:ext uri="{FF2B5EF4-FFF2-40B4-BE49-F238E27FC236}">
                  <a16:creationId xmlns:a16="http://schemas.microsoft.com/office/drawing/2014/main" id="{B98A3F22-CE0B-A1FC-DED9-832964F3EEC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9530" y="2741027"/>
              <a:ext cx="477928" cy="478662"/>
            </a:xfrm>
            <a:prstGeom prst="rect">
              <a:avLst/>
            </a:prstGeom>
          </p:spPr>
        </p:pic>
        <p:pic>
          <p:nvPicPr>
            <p:cNvPr id="32" name="図 31" descr="黒い背景に白い文字がある&#10;&#10;中程度の精度で自動的に生成された説明">
              <a:extLst>
                <a:ext uri="{FF2B5EF4-FFF2-40B4-BE49-F238E27FC236}">
                  <a16:creationId xmlns:a16="http://schemas.microsoft.com/office/drawing/2014/main" id="{1D45F362-6A0F-4DCB-69BF-A4F518D9DE9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40331" y="2703551"/>
              <a:ext cx="456303" cy="456303"/>
            </a:xfrm>
            <a:prstGeom prst="rect">
              <a:avLst/>
            </a:prstGeom>
          </p:spPr>
        </p:pic>
        <p:sp>
          <p:nvSpPr>
            <p:cNvPr id="33" name="矢印: 下 11">
              <a:extLst>
                <a:ext uri="{FF2B5EF4-FFF2-40B4-BE49-F238E27FC236}">
                  <a16:creationId xmlns:a16="http://schemas.microsoft.com/office/drawing/2014/main" id="{3CD31462-A342-8C15-4270-1F44E7C08E64}"/>
                </a:ext>
              </a:extLst>
            </p:cNvPr>
            <p:cNvSpPr/>
            <p:nvPr/>
          </p:nvSpPr>
          <p:spPr>
            <a:xfrm rot="16200000">
              <a:off x="1717130" y="2739610"/>
              <a:ext cx="173331" cy="504000"/>
            </a:xfrm>
            <a:prstGeom prst="downArrow">
              <a:avLst>
                <a:gd name="adj1" fmla="val 33036"/>
                <a:gd name="adj2" fmla="val 7582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4B2F3BBD-39BE-8B15-79CE-9FFF04E29A9B}"/>
                </a:ext>
              </a:extLst>
            </p:cNvPr>
            <p:cNvSpPr txBox="1"/>
            <p:nvPr/>
          </p:nvSpPr>
          <p:spPr>
            <a:xfrm>
              <a:off x="793213" y="3262551"/>
              <a:ext cx="809987" cy="338554"/>
            </a:xfrm>
            <a:prstGeom prst="rect">
              <a:avLst/>
            </a:prstGeom>
            <a:noFill/>
          </p:spPr>
          <p:txBody>
            <a:bodyPr wrap="square" rtlCol="0">
              <a:spAutoFit/>
            </a:bodyPr>
            <a:lstStyle/>
            <a:p>
              <a:pPr algn="ctr"/>
              <a:r>
                <a:rPr kumimoji="1" lang="ja-JP" altLang="en-US" sz="1600">
                  <a:latin typeface="+mn-ea"/>
                  <a:ea typeface="+mn-ea"/>
                </a:rPr>
                <a:t>タグ</a:t>
              </a:r>
              <a:r>
                <a:rPr kumimoji="1" lang="en-US" altLang="ja-JP" sz="1600">
                  <a:latin typeface="+mn-ea"/>
                  <a:ea typeface="+mn-ea"/>
                </a:rPr>
                <a:t>X</a:t>
              </a:r>
              <a:endParaRPr kumimoji="1" lang="ja-JP" altLang="en-US" sz="1600">
                <a:latin typeface="+mn-ea"/>
                <a:ea typeface="+mn-ea"/>
              </a:endParaRPr>
            </a:p>
          </p:txBody>
        </p:sp>
        <p:sp>
          <p:nvSpPr>
            <p:cNvPr id="35" name="テキスト ボックス 34">
              <a:extLst>
                <a:ext uri="{FF2B5EF4-FFF2-40B4-BE49-F238E27FC236}">
                  <a16:creationId xmlns:a16="http://schemas.microsoft.com/office/drawing/2014/main" id="{D31E8CB7-1BA6-B1EC-8BF8-189ADF555B01}"/>
                </a:ext>
              </a:extLst>
            </p:cNvPr>
            <p:cNvSpPr txBox="1"/>
            <p:nvPr/>
          </p:nvSpPr>
          <p:spPr>
            <a:xfrm>
              <a:off x="1983048" y="3262551"/>
              <a:ext cx="736794" cy="338554"/>
            </a:xfrm>
            <a:prstGeom prst="rect">
              <a:avLst/>
            </a:prstGeom>
            <a:noFill/>
          </p:spPr>
          <p:txBody>
            <a:bodyPr wrap="square" rtlCol="0">
              <a:spAutoFit/>
            </a:bodyPr>
            <a:lstStyle/>
            <a:p>
              <a:pPr algn="ctr"/>
              <a:r>
                <a:rPr kumimoji="1" lang="ja-JP" altLang="en-US" sz="1600">
                  <a:latin typeface="+mn-ea"/>
                  <a:ea typeface="+mn-ea"/>
                </a:rPr>
                <a:t>問題</a:t>
              </a:r>
            </a:p>
          </p:txBody>
        </p:sp>
        <p:sp>
          <p:nvSpPr>
            <p:cNvPr id="36" name="テキスト ボックス 35">
              <a:extLst>
                <a:ext uri="{FF2B5EF4-FFF2-40B4-BE49-F238E27FC236}">
                  <a16:creationId xmlns:a16="http://schemas.microsoft.com/office/drawing/2014/main" id="{3371D6BB-A56C-9483-E9F2-F551ABA60734}"/>
                </a:ext>
              </a:extLst>
            </p:cNvPr>
            <p:cNvSpPr txBox="1"/>
            <p:nvPr/>
          </p:nvSpPr>
          <p:spPr>
            <a:xfrm>
              <a:off x="1408422" y="2631236"/>
              <a:ext cx="736795" cy="338554"/>
            </a:xfrm>
            <a:prstGeom prst="rect">
              <a:avLst/>
            </a:prstGeom>
            <a:noFill/>
          </p:spPr>
          <p:txBody>
            <a:bodyPr wrap="square" rtlCol="0">
              <a:spAutoFit/>
            </a:bodyPr>
            <a:lstStyle/>
            <a:p>
              <a:pPr algn="ctr"/>
              <a:r>
                <a:rPr lang="ja-JP" altLang="en-US" sz="1600">
                  <a:latin typeface="+mn-ea"/>
                  <a:ea typeface="+mn-ea"/>
                </a:rPr>
                <a:t>付与</a:t>
              </a:r>
              <a:endParaRPr kumimoji="1" lang="ja-JP" altLang="en-US" sz="1600">
                <a:latin typeface="+mn-ea"/>
                <a:ea typeface="+mn-ea"/>
              </a:endParaRPr>
            </a:p>
          </p:txBody>
        </p:sp>
      </p:grpSp>
    </p:spTree>
    <p:extLst>
      <p:ext uri="{BB962C8B-B14F-4D97-AF65-F5344CB8AC3E}">
        <p14:creationId xmlns:p14="http://schemas.microsoft.com/office/powerpoint/2010/main" val="42150045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65E9D-57AD-C589-9385-48517A1E91BB}"/>
              </a:ext>
            </a:extLst>
          </p:cNvPr>
          <p:cNvSpPr>
            <a:spLocks noGrp="1"/>
          </p:cNvSpPr>
          <p:nvPr>
            <p:ph type="title"/>
          </p:nvPr>
        </p:nvSpPr>
        <p:spPr/>
        <p:txBody>
          <a:bodyPr/>
          <a:lstStyle/>
          <a:p>
            <a:r>
              <a:rPr kumimoji="1" lang="ja-JP" altLang="en-US"/>
              <a:t>カテゴリ</a:t>
            </a:r>
            <a:r>
              <a:rPr kumimoji="1" lang="en-US" altLang="ja-JP"/>
              <a:t>1</a:t>
            </a:r>
            <a:r>
              <a:rPr kumimoji="1" lang="ja-JP" altLang="en-US"/>
              <a:t>｜キーワード</a:t>
            </a:r>
          </a:p>
        </p:txBody>
      </p:sp>
      <p:graphicFrame>
        <p:nvGraphicFramePr>
          <p:cNvPr id="7" name="表 7">
            <a:extLst>
              <a:ext uri="{FF2B5EF4-FFF2-40B4-BE49-F238E27FC236}">
                <a16:creationId xmlns:a16="http://schemas.microsoft.com/office/drawing/2014/main" id="{5F276C1A-9BBE-1CD4-9144-43D657869FC2}"/>
              </a:ext>
            </a:extLst>
          </p:cNvPr>
          <p:cNvGraphicFramePr>
            <a:graphicFrameLocks noGrp="1"/>
          </p:cNvGraphicFramePr>
          <p:nvPr>
            <p:ph idx="1"/>
            <p:extLst>
              <p:ext uri="{D42A27DB-BD31-4B8C-83A1-F6EECF244321}">
                <p14:modId xmlns:p14="http://schemas.microsoft.com/office/powerpoint/2010/main" val="2418147731"/>
              </p:ext>
            </p:extLst>
          </p:nvPr>
        </p:nvGraphicFramePr>
        <p:xfrm>
          <a:off x="457200" y="1598675"/>
          <a:ext cx="8229600" cy="4854512"/>
        </p:xfrm>
        <a:graphic>
          <a:graphicData uri="http://schemas.openxmlformats.org/drawingml/2006/table">
            <a:tbl>
              <a:tblPr firstRow="1">
                <a:tableStyleId>{D27102A9-8310-4765-A935-A1911B00CA55}</a:tableStyleId>
              </a:tblPr>
              <a:tblGrid>
                <a:gridCol w="1824824">
                  <a:extLst>
                    <a:ext uri="{9D8B030D-6E8A-4147-A177-3AD203B41FA5}">
                      <a16:colId xmlns:a16="http://schemas.microsoft.com/office/drawing/2014/main" val="706821915"/>
                    </a:ext>
                  </a:extLst>
                </a:gridCol>
                <a:gridCol w="6404776">
                  <a:extLst>
                    <a:ext uri="{9D8B030D-6E8A-4147-A177-3AD203B41FA5}">
                      <a16:colId xmlns:a16="http://schemas.microsoft.com/office/drawing/2014/main" val="1656531292"/>
                    </a:ext>
                  </a:extLst>
                </a:gridCol>
              </a:tblGrid>
              <a:tr h="520223">
                <a:tc>
                  <a:txBody>
                    <a:bodyPr/>
                    <a:lstStyle/>
                    <a:p>
                      <a:r>
                        <a:rPr kumimoji="1" lang="ja-JP" altLang="en-US" sz="2000"/>
                        <a:t>タグ</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2000"/>
                        <a:t>キーワード</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319570152"/>
                  </a:ext>
                </a:extLst>
              </a:tr>
              <a:tr h="520223">
                <a:tc>
                  <a:txBody>
                    <a:bodyPr/>
                    <a:lstStyle/>
                    <a:p>
                      <a:r>
                        <a:rPr kumimoji="1" lang="ja-JP" altLang="en-US" sz="2000"/>
                        <a:t>再帰</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2000"/>
                        <a:t>再帰</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895929451"/>
                  </a:ext>
                </a:extLst>
              </a:tr>
              <a:tr h="520223">
                <a:tc>
                  <a:txBody>
                    <a:bodyPr/>
                    <a:lstStyle/>
                    <a:p>
                      <a:r>
                        <a:rPr kumimoji="1" lang="ja-JP" altLang="en-US" sz="2000"/>
                        <a:t>動的計画法</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2000"/>
                        <a:t>動的計画，</a:t>
                      </a:r>
                      <a:r>
                        <a:rPr kumimoji="1" lang="en-US" altLang="ja-JP" sz="2000"/>
                        <a:t>DP</a:t>
                      </a:r>
                      <a:endParaRPr kumimoji="1" lang="ja-JP" altLang="en-US" sz="2000"/>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13740175"/>
                  </a:ext>
                </a:extLst>
              </a:tr>
              <a:tr h="520223">
                <a:tc>
                  <a:txBody>
                    <a:bodyPr/>
                    <a:lstStyle/>
                    <a:p>
                      <a:r>
                        <a:rPr kumimoji="1" lang="ja-JP" altLang="en-US" sz="2000"/>
                        <a:t>分割統治法</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2000"/>
                        <a:t>分割統治</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926555927"/>
                  </a:ext>
                </a:extLst>
              </a:tr>
              <a:tr h="520223">
                <a:tc>
                  <a:txBody>
                    <a:bodyPr/>
                    <a:lstStyle/>
                    <a:p>
                      <a:r>
                        <a:rPr kumimoji="1" lang="ja-JP" altLang="en-US" sz="2000"/>
                        <a:t>探索</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2000"/>
                        <a:t>探索</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696961211"/>
                  </a:ext>
                </a:extLst>
              </a:tr>
              <a:tr h="520223">
                <a:tc>
                  <a:txBody>
                    <a:bodyPr/>
                    <a:lstStyle/>
                    <a:p>
                      <a:r>
                        <a:rPr kumimoji="1" lang="ja-JP" altLang="en-US" sz="2000"/>
                        <a:t>データ構造</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2000"/>
                        <a:t>データ構造，キュー，スタック，リスト，ハッシュ，ヒープ，木構造</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705896699"/>
                  </a:ext>
                </a:extLst>
              </a:tr>
              <a:tr h="520223">
                <a:tc>
                  <a:txBody>
                    <a:bodyPr/>
                    <a:lstStyle/>
                    <a:p>
                      <a:r>
                        <a:rPr kumimoji="1" lang="ja-JP" altLang="en-US" sz="2000"/>
                        <a:t>ソート</a:t>
                      </a:r>
                      <a:endParaRPr kumimoji="1" lang="en-US" altLang="ja-JP" sz="2000"/>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2000"/>
                        <a:t>ソート，整列，並べ替え，並び替え</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45461593"/>
                  </a:ext>
                </a:extLst>
              </a:tr>
              <a:tr h="520223">
                <a:tc>
                  <a:txBody>
                    <a:bodyPr/>
                    <a:lstStyle/>
                    <a:p>
                      <a:r>
                        <a:rPr kumimoji="1" lang="ja-JP" altLang="en-US" sz="2000"/>
                        <a:t>グラフ</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2000"/>
                        <a:t>グラフ</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085960746"/>
                  </a:ext>
                </a:extLst>
              </a:tr>
              <a:tr h="520223">
                <a:tc>
                  <a:txBody>
                    <a:bodyPr/>
                    <a:lstStyle/>
                    <a:p>
                      <a:r>
                        <a:rPr kumimoji="1" lang="ja-JP" altLang="en-US" sz="2000"/>
                        <a:t>文字列照合</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2000"/>
                        <a:t>文字列</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96290525"/>
                  </a:ext>
                </a:extLst>
              </a:tr>
            </a:tbl>
          </a:graphicData>
        </a:graphic>
      </p:graphicFrame>
      <p:sp>
        <p:nvSpPr>
          <p:cNvPr id="4" name="日付プレースホルダー 3">
            <a:extLst>
              <a:ext uri="{FF2B5EF4-FFF2-40B4-BE49-F238E27FC236}">
                <a16:creationId xmlns:a16="http://schemas.microsoft.com/office/drawing/2014/main" id="{3F795D47-8387-3994-0D8C-EA65C481AECD}"/>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013C7561-A7A2-7AE0-9C27-489FEB729245}"/>
              </a:ext>
            </a:extLst>
          </p:cNvPr>
          <p:cNvSpPr>
            <a:spLocks noGrp="1"/>
          </p:cNvSpPr>
          <p:nvPr>
            <p:ph type="sldNum" sz="quarter" idx="12"/>
          </p:nvPr>
        </p:nvSpPr>
        <p:spPr/>
        <p:txBody>
          <a:bodyPr/>
          <a:lstStyle/>
          <a:p>
            <a:pPr>
              <a:defRPr/>
            </a:pPr>
            <a:fld id="{B12562F3-4A2F-4E07-B7D3-3E764FB0DEC6}" type="slidenum">
              <a:rPr lang="en-US" altLang="ja-JP" smtClean="0"/>
              <a:pPr>
                <a:defRPr/>
              </a:pPr>
              <a:t>39</a:t>
            </a:fld>
            <a:endParaRPr lang="en-US" altLang="ja-JP"/>
          </a:p>
        </p:txBody>
      </p:sp>
      <p:sp>
        <p:nvSpPr>
          <p:cNvPr id="6" name="テキスト プレースホルダー 5">
            <a:extLst>
              <a:ext uri="{FF2B5EF4-FFF2-40B4-BE49-F238E27FC236}">
                <a16:creationId xmlns:a16="http://schemas.microsoft.com/office/drawing/2014/main" id="{2F618B57-A95D-706B-1E59-C18011FF2079}"/>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324416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E609C-C339-20C5-F4A2-3BD1D85E6BC6}"/>
              </a:ext>
            </a:extLst>
          </p:cNvPr>
          <p:cNvSpPr>
            <a:spLocks noGrp="1"/>
          </p:cNvSpPr>
          <p:nvPr>
            <p:ph type="title"/>
          </p:nvPr>
        </p:nvSpPr>
        <p:spPr/>
        <p:txBody>
          <a:bodyPr/>
          <a:lstStyle/>
          <a:p>
            <a:r>
              <a:rPr kumimoji="1" lang="ja-JP" altLang="en-US"/>
              <a:t>タグの内容と付与対象</a:t>
            </a:r>
          </a:p>
        </p:txBody>
      </p:sp>
      <p:sp>
        <p:nvSpPr>
          <p:cNvPr id="3" name="コンテンツ プレースホルダー 2">
            <a:extLst>
              <a:ext uri="{FF2B5EF4-FFF2-40B4-BE49-F238E27FC236}">
                <a16:creationId xmlns:a16="http://schemas.microsoft.com/office/drawing/2014/main" id="{716440A7-AC2B-7AD5-79C8-D6B043012F87}"/>
              </a:ext>
            </a:extLst>
          </p:cNvPr>
          <p:cNvSpPr>
            <a:spLocks noGrp="1"/>
          </p:cNvSpPr>
          <p:nvPr>
            <p:ph idx="1"/>
          </p:nvPr>
        </p:nvSpPr>
        <p:spPr/>
        <p:txBody>
          <a:bodyPr/>
          <a:lstStyle/>
          <a:p>
            <a:pPr marL="0" indent="0">
              <a:buNone/>
            </a:pPr>
            <a:r>
              <a:rPr lang="ja-JP" altLang="en-US"/>
              <a:t>タグの内容：学習単元に即したものとする</a:t>
            </a:r>
            <a:endParaRPr lang="en-US" altLang="ja-JP"/>
          </a:p>
          <a:p>
            <a:pPr lvl="1"/>
            <a:r>
              <a:rPr lang="ja-JP" altLang="en-US" b="1">
                <a:solidFill>
                  <a:schemeClr val="accent2"/>
                </a:solidFill>
              </a:rPr>
              <a:t>大学のプログラミング教育</a:t>
            </a:r>
            <a:r>
              <a:rPr lang="en-US" altLang="ja-JP" b="1">
                <a:solidFill>
                  <a:schemeClr val="accent2"/>
                </a:solidFill>
              </a:rPr>
              <a:t> </a:t>
            </a:r>
            <a:r>
              <a:rPr lang="ja-JP" altLang="en-US"/>
              <a:t>に着目</a:t>
            </a:r>
            <a:endParaRPr lang="en-US" altLang="ja-JP"/>
          </a:p>
          <a:p>
            <a:pPr lvl="1"/>
            <a:r>
              <a:rPr lang="ja-JP" altLang="en-US"/>
              <a:t>教育内容がシラバスで公開</a:t>
            </a:r>
            <a:endParaRPr lang="en-US" altLang="ja-JP"/>
          </a:p>
          <a:p>
            <a:pPr lvl="3"/>
            <a:endParaRPr lang="en-US" altLang="ja-JP" b="1">
              <a:solidFill>
                <a:schemeClr val="accent2"/>
              </a:solidFill>
            </a:endParaRPr>
          </a:p>
          <a:p>
            <a:pPr marL="0" indent="0">
              <a:buNone/>
            </a:pPr>
            <a:r>
              <a:rPr lang="ja-JP" altLang="en-US"/>
              <a:t>付与対象</a:t>
            </a:r>
            <a:endParaRPr lang="en-US" altLang="ja-JP"/>
          </a:p>
          <a:p>
            <a:pPr lvl="1"/>
            <a:r>
              <a:rPr lang="en-US" altLang="ja-JP" b="1" err="1">
                <a:solidFill>
                  <a:schemeClr val="accent2"/>
                </a:solidFill>
              </a:rPr>
              <a:t>AtCoder</a:t>
            </a:r>
            <a:r>
              <a:rPr lang="en-US" altLang="ja-JP" b="1">
                <a:solidFill>
                  <a:schemeClr val="accent2"/>
                </a:solidFill>
              </a:rPr>
              <a:t> Beginner</a:t>
            </a:r>
            <a:r>
              <a:rPr lang="ja-JP" altLang="en-US" b="1">
                <a:solidFill>
                  <a:schemeClr val="accent2"/>
                </a:solidFill>
              </a:rPr>
              <a:t> </a:t>
            </a:r>
            <a:r>
              <a:rPr lang="en-US" altLang="ja-JP" b="1">
                <a:solidFill>
                  <a:schemeClr val="accent2"/>
                </a:solidFill>
              </a:rPr>
              <a:t>Contest</a:t>
            </a:r>
            <a:endParaRPr lang="en-US" altLang="ja-JP"/>
          </a:p>
          <a:p>
            <a:pPr lvl="1"/>
            <a:r>
              <a:rPr lang="ja-JP" altLang="en-US"/>
              <a:t>難易度別の問題（</a:t>
            </a:r>
            <a:r>
              <a:rPr lang="en-US" altLang="ja-JP"/>
              <a:t>A</a:t>
            </a:r>
            <a:r>
              <a:rPr lang="ja-JP" altLang="en-US"/>
              <a:t>問題，</a:t>
            </a:r>
            <a:r>
              <a:rPr lang="en-US" altLang="ja-JP"/>
              <a:t>B</a:t>
            </a:r>
            <a:r>
              <a:rPr lang="ja-JP" altLang="en-US"/>
              <a:t>問題等）</a:t>
            </a:r>
            <a:endParaRPr lang="en-US" altLang="ja-JP"/>
          </a:p>
          <a:p>
            <a:pPr lvl="1"/>
            <a:r>
              <a:rPr lang="ja-JP" altLang="en-US"/>
              <a:t>各コンテストの </a:t>
            </a:r>
            <a:r>
              <a:rPr lang="en-US" altLang="ja-JP" b="1"/>
              <a:t>A〜C</a:t>
            </a:r>
            <a:r>
              <a:rPr lang="ja-JP" altLang="en-US" b="1"/>
              <a:t>問題</a:t>
            </a:r>
            <a:r>
              <a:rPr lang="ja-JP" altLang="en-US"/>
              <a:t>を対象とする</a:t>
            </a:r>
            <a:endParaRPr kumimoji="1" lang="en-US" altLang="ja-JP"/>
          </a:p>
          <a:p>
            <a:pPr lvl="1"/>
            <a:endParaRPr lang="en-US" altLang="ja-JP"/>
          </a:p>
        </p:txBody>
      </p:sp>
      <p:sp>
        <p:nvSpPr>
          <p:cNvPr id="4" name="日付プレースホルダー 3">
            <a:extLst>
              <a:ext uri="{FF2B5EF4-FFF2-40B4-BE49-F238E27FC236}">
                <a16:creationId xmlns:a16="http://schemas.microsoft.com/office/drawing/2014/main" id="{A34F7C82-2890-65A7-CEDD-105A78A10038}"/>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81A34564-1C9D-03FC-CC76-C903F95C346C}"/>
              </a:ext>
            </a:extLst>
          </p:cNvPr>
          <p:cNvSpPr>
            <a:spLocks noGrp="1"/>
          </p:cNvSpPr>
          <p:nvPr>
            <p:ph type="sldNum" sz="quarter" idx="12"/>
          </p:nvPr>
        </p:nvSpPr>
        <p:spPr/>
        <p:txBody>
          <a:bodyPr/>
          <a:lstStyle/>
          <a:p>
            <a:pPr>
              <a:defRPr/>
            </a:pPr>
            <a:fld id="{B12562F3-4A2F-4E07-B7D3-3E764FB0DEC6}" type="slidenum">
              <a:rPr lang="en-US" altLang="ja-JP" smtClean="0"/>
              <a:pPr>
                <a:defRPr/>
              </a:pPr>
              <a:t>4</a:t>
            </a:fld>
            <a:endParaRPr lang="en-US" altLang="ja-JP"/>
          </a:p>
        </p:txBody>
      </p:sp>
      <p:sp>
        <p:nvSpPr>
          <p:cNvPr id="6" name="テキスト プレースホルダー 5">
            <a:extLst>
              <a:ext uri="{FF2B5EF4-FFF2-40B4-BE49-F238E27FC236}">
                <a16:creationId xmlns:a16="http://schemas.microsoft.com/office/drawing/2014/main" id="{8692CD07-F408-EA31-8396-4CEA0071F51E}"/>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9692647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0370D0-E9BB-66EF-A735-5C992453E36E}"/>
              </a:ext>
            </a:extLst>
          </p:cNvPr>
          <p:cNvSpPr>
            <a:spLocks noGrp="1"/>
          </p:cNvSpPr>
          <p:nvPr>
            <p:ph type="title"/>
          </p:nvPr>
        </p:nvSpPr>
        <p:spPr/>
        <p:txBody>
          <a:bodyPr/>
          <a:lstStyle/>
          <a:p>
            <a:r>
              <a:rPr kumimoji="1" lang="ja-JP" altLang="en-US" dirty="0"/>
              <a:t>タグの付与方法（カテゴリ</a:t>
            </a:r>
            <a:r>
              <a:rPr kumimoji="1" lang="en-US" altLang="ja-JP" dirty="0"/>
              <a:t>2</a:t>
            </a:r>
            <a:r>
              <a:rPr kumimoji="1" lang="ja-JP" altLang="en-US" dirty="0"/>
              <a:t>）</a:t>
            </a:r>
          </a:p>
        </p:txBody>
      </p:sp>
      <p:sp>
        <p:nvSpPr>
          <p:cNvPr id="3" name="コンテンツ プレースホルダー 2">
            <a:extLst>
              <a:ext uri="{FF2B5EF4-FFF2-40B4-BE49-F238E27FC236}">
                <a16:creationId xmlns:a16="http://schemas.microsoft.com/office/drawing/2014/main" id="{B518479C-FF28-1D42-5957-7FB757B7D54B}"/>
              </a:ext>
            </a:extLst>
          </p:cNvPr>
          <p:cNvSpPr>
            <a:spLocks noGrp="1"/>
          </p:cNvSpPr>
          <p:nvPr>
            <p:ph idx="1"/>
          </p:nvPr>
        </p:nvSpPr>
        <p:spPr/>
        <p:txBody>
          <a:bodyPr/>
          <a:lstStyle/>
          <a:p>
            <a:pPr marL="0" indent="0">
              <a:buNone/>
            </a:pPr>
            <a:r>
              <a:rPr lang="ja-JP" altLang="en-US"/>
              <a:t>カテゴリ</a:t>
            </a:r>
            <a:r>
              <a:rPr lang="en-US" altLang="ja-JP"/>
              <a:t>2</a:t>
            </a:r>
            <a:r>
              <a:rPr lang="ja-JP" altLang="en-US"/>
              <a:t>：基礎事項に関するタグ</a:t>
            </a:r>
            <a:endParaRPr lang="en-US" altLang="ja-JP"/>
          </a:p>
          <a:p>
            <a:pPr lvl="1"/>
            <a:r>
              <a:rPr lang="ja-JP" altLang="en-US"/>
              <a:t>問題文・解説文から情報を得にくい</a:t>
            </a:r>
            <a:endParaRPr lang="en-US" altLang="ja-JP"/>
          </a:p>
          <a:p>
            <a:pPr lvl="1"/>
            <a:r>
              <a:rPr kumimoji="1" lang="ja-JP" altLang="en-US" b="1"/>
              <a:t>解答コード</a:t>
            </a:r>
            <a:r>
              <a:rPr kumimoji="1" lang="ja-JP" altLang="en-US"/>
              <a:t>（</a:t>
            </a:r>
            <a:r>
              <a:rPr kumimoji="1" lang="en-US" altLang="ja-JP"/>
              <a:t>C</a:t>
            </a:r>
            <a:r>
              <a:rPr kumimoji="1" lang="ja-JP" altLang="en-US"/>
              <a:t>言語）を参照</a:t>
            </a:r>
            <a:endParaRPr lang="en-US" altLang="ja-JP"/>
          </a:p>
          <a:p>
            <a:pPr lvl="3"/>
            <a:endParaRPr lang="en-US" altLang="ja-JP"/>
          </a:p>
          <a:p>
            <a:pPr lvl="1"/>
            <a:r>
              <a:rPr lang="ja-JP" altLang="en-US"/>
              <a:t>タグごとのマッチ条件を設ける</a:t>
            </a:r>
            <a:endParaRPr kumimoji="1" lang="en-US" altLang="ja-JP"/>
          </a:p>
          <a:p>
            <a:pPr lvl="1"/>
            <a:r>
              <a:rPr kumimoji="1" lang="ja-JP" altLang="en-US"/>
              <a:t>過半数のコードが条件に</a:t>
            </a:r>
            <a:br>
              <a:rPr kumimoji="1" lang="en-US" altLang="ja-JP"/>
            </a:br>
            <a:r>
              <a:rPr kumimoji="1" lang="ja-JP" altLang="en-US"/>
              <a:t>マッチすれば，タグを付与</a:t>
            </a:r>
            <a:endParaRPr kumimoji="1" lang="en-US" altLang="ja-JP"/>
          </a:p>
          <a:p>
            <a:pPr lvl="1"/>
            <a:endParaRPr kumimoji="1" lang="en-US" altLang="ja-JP"/>
          </a:p>
        </p:txBody>
      </p:sp>
      <p:sp>
        <p:nvSpPr>
          <p:cNvPr id="4" name="日付プレースホルダー 3">
            <a:extLst>
              <a:ext uri="{FF2B5EF4-FFF2-40B4-BE49-F238E27FC236}">
                <a16:creationId xmlns:a16="http://schemas.microsoft.com/office/drawing/2014/main" id="{9E612BDF-806E-8455-83B2-08EE8A29C73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1D2CAB01-B6D3-F6A7-51E7-AA9E5CD2DCBF}"/>
              </a:ext>
            </a:extLst>
          </p:cNvPr>
          <p:cNvSpPr>
            <a:spLocks noGrp="1"/>
          </p:cNvSpPr>
          <p:nvPr>
            <p:ph type="sldNum" sz="quarter" idx="12"/>
          </p:nvPr>
        </p:nvSpPr>
        <p:spPr/>
        <p:txBody>
          <a:bodyPr/>
          <a:lstStyle/>
          <a:p>
            <a:pPr>
              <a:defRPr/>
            </a:pPr>
            <a:fld id="{B12562F3-4A2F-4E07-B7D3-3E764FB0DEC6}" type="slidenum">
              <a:rPr lang="en-US" altLang="ja-JP" smtClean="0"/>
              <a:pPr>
                <a:defRPr/>
              </a:pPr>
              <a:t>40</a:t>
            </a:fld>
            <a:endParaRPr lang="en-US" altLang="ja-JP"/>
          </a:p>
        </p:txBody>
      </p:sp>
      <p:sp>
        <p:nvSpPr>
          <p:cNvPr id="6" name="テキスト プレースホルダー 5">
            <a:extLst>
              <a:ext uri="{FF2B5EF4-FFF2-40B4-BE49-F238E27FC236}">
                <a16:creationId xmlns:a16="http://schemas.microsoft.com/office/drawing/2014/main" id="{D532EC78-AC3C-10C2-8B7D-A8643C507F64}"/>
              </a:ext>
            </a:extLst>
          </p:cNvPr>
          <p:cNvSpPr>
            <a:spLocks noGrp="1"/>
          </p:cNvSpPr>
          <p:nvPr>
            <p:ph type="body" sz="quarter" idx="13"/>
          </p:nvPr>
        </p:nvSpPr>
        <p:spPr/>
        <p:txBody>
          <a:bodyPr/>
          <a:lstStyle/>
          <a:p>
            <a:endParaRPr kumimoji="1" lang="ja-JP" altLang="en-US"/>
          </a:p>
        </p:txBody>
      </p:sp>
      <p:grpSp>
        <p:nvGrpSpPr>
          <p:cNvPr id="10" name="グループ化 9">
            <a:extLst>
              <a:ext uri="{FF2B5EF4-FFF2-40B4-BE49-F238E27FC236}">
                <a16:creationId xmlns:a16="http://schemas.microsoft.com/office/drawing/2014/main" id="{396DBB73-21D3-D0D5-D50E-0895B73375D2}"/>
              </a:ext>
            </a:extLst>
          </p:cNvPr>
          <p:cNvGrpSpPr/>
          <p:nvPr/>
        </p:nvGrpSpPr>
        <p:grpSpPr>
          <a:xfrm>
            <a:off x="6624618" y="2163817"/>
            <a:ext cx="1761703" cy="2530365"/>
            <a:chOff x="5965897" y="3598005"/>
            <a:chExt cx="1761703" cy="2530365"/>
          </a:xfrm>
        </p:grpSpPr>
        <p:sp>
          <p:nvSpPr>
            <p:cNvPr id="8" name="正方形/長方形 7">
              <a:extLst>
                <a:ext uri="{FF2B5EF4-FFF2-40B4-BE49-F238E27FC236}">
                  <a16:creationId xmlns:a16="http://schemas.microsoft.com/office/drawing/2014/main" id="{B2FE8A26-E1C1-63B6-ED12-DEF89F207405}"/>
                </a:ext>
              </a:extLst>
            </p:cNvPr>
            <p:cNvSpPr/>
            <p:nvPr/>
          </p:nvSpPr>
          <p:spPr>
            <a:xfrm>
              <a:off x="5965897" y="3598005"/>
              <a:ext cx="1761703" cy="2530365"/>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accent2"/>
                </a:solidFill>
              </a:endParaRPr>
            </a:p>
          </p:txBody>
        </p:sp>
        <p:sp>
          <p:nvSpPr>
            <p:cNvPr id="9" name="テキスト ボックス 8">
              <a:extLst>
                <a:ext uri="{FF2B5EF4-FFF2-40B4-BE49-F238E27FC236}">
                  <a16:creationId xmlns:a16="http://schemas.microsoft.com/office/drawing/2014/main" id="{D4406889-BBE7-5748-E7D1-6AF7B63E078D}"/>
                </a:ext>
              </a:extLst>
            </p:cNvPr>
            <p:cNvSpPr txBox="1"/>
            <p:nvPr/>
          </p:nvSpPr>
          <p:spPr>
            <a:xfrm>
              <a:off x="6114185" y="3788392"/>
              <a:ext cx="1225081" cy="2246769"/>
            </a:xfrm>
            <a:prstGeom prst="rect">
              <a:avLst/>
            </a:prstGeom>
            <a:noFill/>
          </p:spPr>
          <p:txBody>
            <a:bodyPr wrap="square" rtlCol="0">
              <a:spAutoFit/>
            </a:bodyPr>
            <a:lstStyle/>
            <a:p>
              <a:r>
                <a:rPr kumimoji="1" lang="ja-JP" altLang="en-US" sz="2000">
                  <a:latin typeface="+mn-ea"/>
                  <a:ea typeface="+mn-ea"/>
                </a:rPr>
                <a:t>条件分岐</a:t>
              </a:r>
            </a:p>
            <a:p>
              <a:r>
                <a:rPr kumimoji="1" lang="ja-JP" altLang="en-US" sz="2000">
                  <a:latin typeface="+mn-ea"/>
                  <a:ea typeface="+mn-ea"/>
                </a:rPr>
                <a:t>ループ </a:t>
              </a:r>
            </a:p>
            <a:p>
              <a:r>
                <a:rPr kumimoji="1" lang="ja-JP" altLang="en-US" sz="2000">
                  <a:latin typeface="+mn-ea"/>
                  <a:ea typeface="+mn-ea"/>
                </a:rPr>
                <a:t>構造体</a:t>
              </a:r>
            </a:p>
            <a:p>
              <a:r>
                <a:rPr kumimoji="1" lang="ja-JP" altLang="en-US" sz="2000">
                  <a:latin typeface="+mn-ea"/>
                  <a:ea typeface="+mn-ea"/>
                </a:rPr>
                <a:t>ポインタ</a:t>
              </a:r>
            </a:p>
            <a:p>
              <a:r>
                <a:rPr kumimoji="1" lang="ja-JP" altLang="en-US" sz="2000">
                  <a:latin typeface="+mn-ea"/>
                  <a:ea typeface="+mn-ea"/>
                </a:rPr>
                <a:t>配列</a:t>
              </a:r>
            </a:p>
            <a:p>
              <a:r>
                <a:rPr kumimoji="1" lang="ja-JP" altLang="en-US" sz="2000">
                  <a:latin typeface="+mn-ea"/>
                  <a:ea typeface="+mn-ea"/>
                </a:rPr>
                <a:t>関数</a:t>
              </a:r>
              <a:endParaRPr kumimoji="1" lang="en-US" altLang="ja-JP" sz="2000">
                <a:latin typeface="+mn-ea"/>
                <a:ea typeface="+mn-ea"/>
              </a:endParaRPr>
            </a:p>
            <a:p>
              <a:r>
                <a:rPr kumimoji="1" lang="ja-JP" altLang="en-US" sz="2000">
                  <a:latin typeface="+mn-ea"/>
                  <a:ea typeface="+mn-ea"/>
                </a:rPr>
                <a:t>メモリ</a:t>
              </a:r>
            </a:p>
          </p:txBody>
        </p:sp>
      </p:grpSp>
      <p:grpSp>
        <p:nvGrpSpPr>
          <p:cNvPr id="12" name="グループ化 11">
            <a:extLst>
              <a:ext uri="{FF2B5EF4-FFF2-40B4-BE49-F238E27FC236}">
                <a16:creationId xmlns:a16="http://schemas.microsoft.com/office/drawing/2014/main" id="{76DC1DE1-8176-81B3-0D3E-750C0DA9F728}"/>
              </a:ext>
            </a:extLst>
          </p:cNvPr>
          <p:cNvGrpSpPr/>
          <p:nvPr/>
        </p:nvGrpSpPr>
        <p:grpSpPr>
          <a:xfrm>
            <a:off x="3300756" y="4908628"/>
            <a:ext cx="2709792" cy="1465397"/>
            <a:chOff x="3300756" y="4839177"/>
            <a:chExt cx="2709792" cy="1465397"/>
          </a:xfrm>
        </p:grpSpPr>
        <p:sp>
          <p:nvSpPr>
            <p:cNvPr id="17" name="吹き出し: 四角形 20">
              <a:extLst>
                <a:ext uri="{FF2B5EF4-FFF2-40B4-BE49-F238E27FC236}">
                  <a16:creationId xmlns:a16="http://schemas.microsoft.com/office/drawing/2014/main" id="{A193D027-79A2-9C94-0A72-AEA2903BCC88}"/>
                </a:ext>
              </a:extLst>
            </p:cNvPr>
            <p:cNvSpPr/>
            <p:nvPr/>
          </p:nvSpPr>
          <p:spPr>
            <a:xfrm>
              <a:off x="3300756" y="4839177"/>
              <a:ext cx="2709792" cy="1465397"/>
            </a:xfrm>
            <a:prstGeom prst="wedgeRectCallout">
              <a:avLst>
                <a:gd name="adj1" fmla="val -67181"/>
                <a:gd name="adj2" fmla="val -18718"/>
              </a:avLst>
            </a:prstGeom>
            <a:solidFill>
              <a:schemeClr val="bg1">
                <a:lumMod val="9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a:extLst>
                <a:ext uri="{FF2B5EF4-FFF2-40B4-BE49-F238E27FC236}">
                  <a16:creationId xmlns:a16="http://schemas.microsoft.com/office/drawing/2014/main" id="{F998673D-C45F-0113-2D5A-8121CFD35A27}"/>
                </a:ext>
              </a:extLst>
            </p:cNvPr>
            <p:cNvGrpSpPr/>
            <p:nvPr/>
          </p:nvGrpSpPr>
          <p:grpSpPr>
            <a:xfrm>
              <a:off x="3613350" y="5363111"/>
              <a:ext cx="444169" cy="444169"/>
              <a:chOff x="1009687" y="4120688"/>
              <a:chExt cx="594397" cy="594397"/>
            </a:xfrm>
          </p:grpSpPr>
          <p:pic>
            <p:nvPicPr>
              <p:cNvPr id="44" name="図 43">
                <a:extLst>
                  <a:ext uri="{FF2B5EF4-FFF2-40B4-BE49-F238E27FC236}">
                    <a16:creationId xmlns:a16="http://schemas.microsoft.com/office/drawing/2014/main" id="{218820F2-4FAE-F97D-8564-56F3F1EDBF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687" y="4120688"/>
                <a:ext cx="594397" cy="594397"/>
              </a:xfrm>
              <a:prstGeom prst="rect">
                <a:avLst/>
              </a:prstGeom>
            </p:spPr>
          </p:pic>
          <p:pic>
            <p:nvPicPr>
              <p:cNvPr id="45" name="図 44">
                <a:extLst>
                  <a:ext uri="{FF2B5EF4-FFF2-40B4-BE49-F238E27FC236}">
                    <a16:creationId xmlns:a16="http://schemas.microsoft.com/office/drawing/2014/main" id="{208B1D36-4FBA-0433-54E2-E9E1611AB2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8815" y="4296682"/>
                <a:ext cx="342100" cy="342100"/>
              </a:xfrm>
              <a:prstGeom prst="rect">
                <a:avLst/>
              </a:prstGeom>
            </p:spPr>
          </p:pic>
        </p:grpSp>
        <p:grpSp>
          <p:nvGrpSpPr>
            <p:cNvPr id="19" name="グループ化 18">
              <a:extLst>
                <a:ext uri="{FF2B5EF4-FFF2-40B4-BE49-F238E27FC236}">
                  <a16:creationId xmlns:a16="http://schemas.microsoft.com/office/drawing/2014/main" id="{8AA03858-2AE0-B176-A1DA-A8174DA78569}"/>
                </a:ext>
              </a:extLst>
            </p:cNvPr>
            <p:cNvGrpSpPr/>
            <p:nvPr/>
          </p:nvGrpSpPr>
          <p:grpSpPr>
            <a:xfrm>
              <a:off x="4099638" y="5363111"/>
              <a:ext cx="444169" cy="444169"/>
              <a:chOff x="1009687" y="4120688"/>
              <a:chExt cx="594397" cy="594397"/>
            </a:xfrm>
          </p:grpSpPr>
          <p:pic>
            <p:nvPicPr>
              <p:cNvPr id="42" name="図 41">
                <a:extLst>
                  <a:ext uri="{FF2B5EF4-FFF2-40B4-BE49-F238E27FC236}">
                    <a16:creationId xmlns:a16="http://schemas.microsoft.com/office/drawing/2014/main" id="{83783C06-BD95-28A6-7DF9-AFECD2A322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687" y="4120688"/>
                <a:ext cx="594397" cy="594397"/>
              </a:xfrm>
              <a:prstGeom prst="rect">
                <a:avLst/>
              </a:prstGeom>
            </p:spPr>
          </p:pic>
          <p:pic>
            <p:nvPicPr>
              <p:cNvPr id="43" name="図 42">
                <a:extLst>
                  <a:ext uri="{FF2B5EF4-FFF2-40B4-BE49-F238E27FC236}">
                    <a16:creationId xmlns:a16="http://schemas.microsoft.com/office/drawing/2014/main" id="{A9581EA3-1701-EE47-9671-26C1A1410E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8815" y="4296682"/>
                <a:ext cx="342100" cy="342100"/>
              </a:xfrm>
              <a:prstGeom prst="rect">
                <a:avLst/>
              </a:prstGeom>
            </p:spPr>
          </p:pic>
        </p:grpSp>
        <p:sp>
          <p:nvSpPr>
            <p:cNvPr id="34" name="テキスト ボックス 33">
              <a:extLst>
                <a:ext uri="{FF2B5EF4-FFF2-40B4-BE49-F238E27FC236}">
                  <a16:creationId xmlns:a16="http://schemas.microsoft.com/office/drawing/2014/main" id="{9BB1A975-A315-82CF-75E6-DE09ACB16B64}"/>
                </a:ext>
              </a:extLst>
            </p:cNvPr>
            <p:cNvSpPr txBox="1"/>
            <p:nvPr/>
          </p:nvSpPr>
          <p:spPr>
            <a:xfrm>
              <a:off x="4490394" y="5436182"/>
              <a:ext cx="66552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sp>
          <p:nvSpPr>
            <p:cNvPr id="35" name="テキスト ボックス 34">
              <a:extLst>
                <a:ext uri="{FF2B5EF4-FFF2-40B4-BE49-F238E27FC236}">
                  <a16:creationId xmlns:a16="http://schemas.microsoft.com/office/drawing/2014/main" id="{7E32E148-9214-7ECB-D9FA-002EBFA7946F}"/>
                </a:ext>
              </a:extLst>
            </p:cNvPr>
            <p:cNvSpPr txBox="1"/>
            <p:nvPr/>
          </p:nvSpPr>
          <p:spPr>
            <a:xfrm>
              <a:off x="3517099" y="4936808"/>
              <a:ext cx="2407060" cy="338554"/>
            </a:xfrm>
            <a:prstGeom prst="rect">
              <a:avLst/>
            </a:prstGeom>
            <a:noFill/>
          </p:spPr>
          <p:txBody>
            <a:bodyPr wrap="square" rtlCol="0">
              <a:spAutoFit/>
            </a:bodyPr>
            <a:lstStyle/>
            <a:p>
              <a:r>
                <a:rPr kumimoji="1" lang="ja-JP" altLang="en-US" sz="1600">
                  <a:latin typeface="+mn-ea"/>
                  <a:ea typeface="+mn-ea"/>
                </a:rPr>
                <a:t>過半数がタグ</a:t>
              </a:r>
              <a:r>
                <a:rPr kumimoji="1" lang="en-US" altLang="ja-JP" sz="1600">
                  <a:latin typeface="+mn-ea"/>
                  <a:ea typeface="+mn-ea"/>
                </a:rPr>
                <a:t>Y</a:t>
              </a:r>
              <a:r>
                <a:rPr kumimoji="1" lang="ja-JP" altLang="en-US" sz="1600">
                  <a:latin typeface="+mn-ea"/>
                  <a:ea typeface="+mn-ea"/>
                </a:rPr>
                <a:t>にマッチ</a:t>
              </a:r>
            </a:p>
          </p:txBody>
        </p:sp>
        <p:grpSp>
          <p:nvGrpSpPr>
            <p:cNvPr id="36" name="グループ化 35">
              <a:extLst>
                <a:ext uri="{FF2B5EF4-FFF2-40B4-BE49-F238E27FC236}">
                  <a16:creationId xmlns:a16="http://schemas.microsoft.com/office/drawing/2014/main" id="{8958C442-5D20-7812-7F5D-2BA5452257B6}"/>
                </a:ext>
              </a:extLst>
            </p:cNvPr>
            <p:cNvGrpSpPr/>
            <p:nvPr/>
          </p:nvGrpSpPr>
          <p:grpSpPr>
            <a:xfrm>
              <a:off x="5068721" y="5363111"/>
              <a:ext cx="444169" cy="444169"/>
              <a:chOff x="1009687" y="4120688"/>
              <a:chExt cx="594397" cy="594397"/>
            </a:xfrm>
          </p:grpSpPr>
          <p:pic>
            <p:nvPicPr>
              <p:cNvPr id="40" name="図 39">
                <a:extLst>
                  <a:ext uri="{FF2B5EF4-FFF2-40B4-BE49-F238E27FC236}">
                    <a16:creationId xmlns:a16="http://schemas.microsoft.com/office/drawing/2014/main" id="{62006380-9D63-3791-C66D-B8EAFB8B39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687" y="4120688"/>
                <a:ext cx="594397" cy="594397"/>
              </a:xfrm>
              <a:prstGeom prst="rect">
                <a:avLst/>
              </a:prstGeom>
            </p:spPr>
          </p:pic>
          <p:pic>
            <p:nvPicPr>
              <p:cNvPr id="41" name="図 40">
                <a:extLst>
                  <a:ext uri="{FF2B5EF4-FFF2-40B4-BE49-F238E27FC236}">
                    <a16:creationId xmlns:a16="http://schemas.microsoft.com/office/drawing/2014/main" id="{B2D0FC37-78FA-507E-7AC1-540CA5772DE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8815" y="4296682"/>
                <a:ext cx="342100" cy="342100"/>
              </a:xfrm>
              <a:prstGeom prst="rect">
                <a:avLst/>
              </a:prstGeom>
            </p:spPr>
          </p:pic>
        </p:grpSp>
        <p:pic>
          <p:nvPicPr>
            <p:cNvPr id="37" name="図 36" descr="アイコン&#10;&#10;自動的に生成された説明">
              <a:extLst>
                <a:ext uri="{FF2B5EF4-FFF2-40B4-BE49-F238E27FC236}">
                  <a16:creationId xmlns:a16="http://schemas.microsoft.com/office/drawing/2014/main" id="{90705824-7BD3-9209-CC65-CA363D7C5F6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63902" y="5252397"/>
              <a:ext cx="186701" cy="186701"/>
            </a:xfrm>
            <a:prstGeom prst="rect">
              <a:avLst/>
            </a:prstGeom>
          </p:spPr>
        </p:pic>
        <p:pic>
          <p:nvPicPr>
            <p:cNvPr id="38" name="図 37" descr="アイコン&#10;&#10;自動的に生成された説明">
              <a:extLst>
                <a:ext uri="{FF2B5EF4-FFF2-40B4-BE49-F238E27FC236}">
                  <a16:creationId xmlns:a16="http://schemas.microsoft.com/office/drawing/2014/main" id="{3352A7F1-414D-394E-B364-94628601BBC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25404" y="5252397"/>
              <a:ext cx="186701" cy="186701"/>
            </a:xfrm>
            <a:prstGeom prst="rect">
              <a:avLst/>
            </a:prstGeom>
          </p:spPr>
        </p:pic>
        <p:sp>
          <p:nvSpPr>
            <p:cNvPr id="39" name="テキスト ボックス 38">
              <a:extLst>
                <a:ext uri="{FF2B5EF4-FFF2-40B4-BE49-F238E27FC236}">
                  <a16:creationId xmlns:a16="http://schemas.microsoft.com/office/drawing/2014/main" id="{C8E419DC-C8DB-47EA-5FF7-FCEA81EFD76B}"/>
                </a:ext>
              </a:extLst>
            </p:cNvPr>
            <p:cNvSpPr txBox="1"/>
            <p:nvPr/>
          </p:nvSpPr>
          <p:spPr>
            <a:xfrm>
              <a:off x="3929216" y="5910767"/>
              <a:ext cx="1466958" cy="338554"/>
            </a:xfrm>
            <a:prstGeom prst="rect">
              <a:avLst/>
            </a:prstGeom>
            <a:noFill/>
          </p:spPr>
          <p:txBody>
            <a:bodyPr wrap="square" rtlCol="0">
              <a:spAutoFit/>
            </a:bodyPr>
            <a:lstStyle/>
            <a:p>
              <a:pPr algn="ctr"/>
              <a:r>
                <a:rPr kumimoji="1" lang="ja-JP" altLang="en-US" sz="1600">
                  <a:latin typeface="+mn-ea"/>
                  <a:ea typeface="+mn-ea"/>
                </a:rPr>
                <a:t>解答コード群</a:t>
              </a:r>
            </a:p>
          </p:txBody>
        </p:sp>
      </p:grpSp>
      <p:grpSp>
        <p:nvGrpSpPr>
          <p:cNvPr id="46" name="グループ化 45">
            <a:extLst>
              <a:ext uri="{FF2B5EF4-FFF2-40B4-BE49-F238E27FC236}">
                <a16:creationId xmlns:a16="http://schemas.microsoft.com/office/drawing/2014/main" id="{6A25E197-734B-BE3C-3AA3-A3B9D13D81B3}"/>
              </a:ext>
            </a:extLst>
          </p:cNvPr>
          <p:cNvGrpSpPr/>
          <p:nvPr/>
        </p:nvGrpSpPr>
        <p:grpSpPr>
          <a:xfrm>
            <a:off x="794462" y="5089404"/>
            <a:ext cx="1926629" cy="969869"/>
            <a:chOff x="794462" y="5089404"/>
            <a:chExt cx="1926629" cy="969869"/>
          </a:xfrm>
        </p:grpSpPr>
        <p:pic>
          <p:nvPicPr>
            <p:cNvPr id="47" name="図 46" descr="アイコン&#10;&#10;自動的に生成された説明">
              <a:extLst>
                <a:ext uri="{FF2B5EF4-FFF2-40B4-BE49-F238E27FC236}">
                  <a16:creationId xmlns:a16="http://schemas.microsoft.com/office/drawing/2014/main" id="{50F64E39-8262-76EA-1C15-5BABC97AC52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779" y="5199195"/>
              <a:ext cx="477928" cy="478662"/>
            </a:xfrm>
            <a:prstGeom prst="rect">
              <a:avLst/>
            </a:prstGeom>
          </p:spPr>
        </p:pic>
        <p:pic>
          <p:nvPicPr>
            <p:cNvPr id="48" name="図 47" descr="黒い背景に白い文字がある&#10;&#10;中程度の精度で自動的に生成された説明">
              <a:extLst>
                <a:ext uri="{FF2B5EF4-FFF2-40B4-BE49-F238E27FC236}">
                  <a16:creationId xmlns:a16="http://schemas.microsoft.com/office/drawing/2014/main" id="{7A5A7F0B-6113-7F3C-C8AA-B3562756206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41580" y="5161719"/>
              <a:ext cx="456303" cy="456303"/>
            </a:xfrm>
            <a:prstGeom prst="rect">
              <a:avLst/>
            </a:prstGeom>
          </p:spPr>
        </p:pic>
        <p:sp>
          <p:nvSpPr>
            <p:cNvPr id="49" name="矢印: 下 11">
              <a:extLst>
                <a:ext uri="{FF2B5EF4-FFF2-40B4-BE49-F238E27FC236}">
                  <a16:creationId xmlns:a16="http://schemas.microsoft.com/office/drawing/2014/main" id="{1EAE3AF4-419A-01B0-F165-A3E296900AAE}"/>
                </a:ext>
              </a:extLst>
            </p:cNvPr>
            <p:cNvSpPr/>
            <p:nvPr/>
          </p:nvSpPr>
          <p:spPr>
            <a:xfrm rot="16200000">
              <a:off x="1718379" y="5197778"/>
              <a:ext cx="173331" cy="504000"/>
            </a:xfrm>
            <a:prstGeom prst="downArrow">
              <a:avLst>
                <a:gd name="adj1" fmla="val 33036"/>
                <a:gd name="adj2" fmla="val 7582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73976CD6-1900-3845-97EA-060A65A9810C}"/>
                </a:ext>
              </a:extLst>
            </p:cNvPr>
            <p:cNvSpPr txBox="1"/>
            <p:nvPr/>
          </p:nvSpPr>
          <p:spPr>
            <a:xfrm>
              <a:off x="794462" y="5720719"/>
              <a:ext cx="809987" cy="338554"/>
            </a:xfrm>
            <a:prstGeom prst="rect">
              <a:avLst/>
            </a:prstGeom>
            <a:noFill/>
          </p:spPr>
          <p:txBody>
            <a:bodyPr wrap="square" rtlCol="0">
              <a:spAutoFit/>
            </a:bodyPr>
            <a:lstStyle/>
            <a:p>
              <a:pPr algn="ctr"/>
              <a:r>
                <a:rPr kumimoji="1" lang="ja-JP" altLang="en-US" sz="1600">
                  <a:latin typeface="+mn-ea"/>
                  <a:ea typeface="+mn-ea"/>
                </a:rPr>
                <a:t>タグ</a:t>
              </a:r>
              <a:r>
                <a:rPr kumimoji="1" lang="en-US" altLang="ja-JP" sz="1600">
                  <a:latin typeface="+mn-ea"/>
                  <a:ea typeface="+mn-ea"/>
                </a:rPr>
                <a:t>Y</a:t>
              </a:r>
              <a:endParaRPr kumimoji="1" lang="ja-JP" altLang="en-US" sz="1600">
                <a:latin typeface="+mn-ea"/>
                <a:ea typeface="+mn-ea"/>
              </a:endParaRPr>
            </a:p>
          </p:txBody>
        </p:sp>
        <p:sp>
          <p:nvSpPr>
            <p:cNvPr id="51" name="テキスト ボックス 50">
              <a:extLst>
                <a:ext uri="{FF2B5EF4-FFF2-40B4-BE49-F238E27FC236}">
                  <a16:creationId xmlns:a16="http://schemas.microsoft.com/office/drawing/2014/main" id="{14D052D1-865C-5903-25E4-4D3AE67A3D2F}"/>
                </a:ext>
              </a:extLst>
            </p:cNvPr>
            <p:cNvSpPr txBox="1"/>
            <p:nvPr/>
          </p:nvSpPr>
          <p:spPr>
            <a:xfrm>
              <a:off x="1984297" y="5720719"/>
              <a:ext cx="736794" cy="338554"/>
            </a:xfrm>
            <a:prstGeom prst="rect">
              <a:avLst/>
            </a:prstGeom>
            <a:noFill/>
          </p:spPr>
          <p:txBody>
            <a:bodyPr wrap="square" rtlCol="0">
              <a:spAutoFit/>
            </a:bodyPr>
            <a:lstStyle/>
            <a:p>
              <a:pPr algn="ctr"/>
              <a:r>
                <a:rPr kumimoji="1" lang="ja-JP" altLang="en-US" sz="1600">
                  <a:latin typeface="+mn-ea"/>
                  <a:ea typeface="+mn-ea"/>
                </a:rPr>
                <a:t>問題</a:t>
              </a:r>
            </a:p>
          </p:txBody>
        </p:sp>
        <p:sp>
          <p:nvSpPr>
            <p:cNvPr id="52" name="テキスト ボックス 51">
              <a:extLst>
                <a:ext uri="{FF2B5EF4-FFF2-40B4-BE49-F238E27FC236}">
                  <a16:creationId xmlns:a16="http://schemas.microsoft.com/office/drawing/2014/main" id="{66C648AA-C7F9-3611-2D47-5A3C9A575FF4}"/>
                </a:ext>
              </a:extLst>
            </p:cNvPr>
            <p:cNvSpPr txBox="1"/>
            <p:nvPr/>
          </p:nvSpPr>
          <p:spPr>
            <a:xfrm>
              <a:off x="1409671" y="5089404"/>
              <a:ext cx="736795" cy="338554"/>
            </a:xfrm>
            <a:prstGeom prst="rect">
              <a:avLst/>
            </a:prstGeom>
            <a:noFill/>
          </p:spPr>
          <p:txBody>
            <a:bodyPr wrap="square" rtlCol="0">
              <a:spAutoFit/>
            </a:bodyPr>
            <a:lstStyle/>
            <a:p>
              <a:pPr algn="ctr"/>
              <a:r>
                <a:rPr lang="ja-JP" altLang="en-US" sz="1600">
                  <a:latin typeface="+mn-ea"/>
                  <a:ea typeface="+mn-ea"/>
                </a:rPr>
                <a:t>付与</a:t>
              </a:r>
              <a:endParaRPr kumimoji="1" lang="ja-JP" altLang="en-US" sz="1600">
                <a:latin typeface="+mn-ea"/>
                <a:ea typeface="+mn-ea"/>
              </a:endParaRPr>
            </a:p>
          </p:txBody>
        </p:sp>
      </p:grpSp>
    </p:spTree>
    <p:extLst>
      <p:ext uri="{BB962C8B-B14F-4D97-AF65-F5344CB8AC3E}">
        <p14:creationId xmlns:p14="http://schemas.microsoft.com/office/powerpoint/2010/main" val="8205872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65E9D-57AD-C589-9385-48517A1E91BB}"/>
              </a:ext>
            </a:extLst>
          </p:cNvPr>
          <p:cNvSpPr>
            <a:spLocks noGrp="1"/>
          </p:cNvSpPr>
          <p:nvPr>
            <p:ph type="title"/>
          </p:nvPr>
        </p:nvSpPr>
        <p:spPr/>
        <p:txBody>
          <a:bodyPr/>
          <a:lstStyle/>
          <a:p>
            <a:r>
              <a:rPr kumimoji="1" lang="ja-JP" altLang="en-US"/>
              <a:t>カテゴリ</a:t>
            </a:r>
            <a:r>
              <a:rPr lang="en-US" altLang="ja-JP"/>
              <a:t>2</a:t>
            </a:r>
            <a:r>
              <a:rPr lang="ja-JP" altLang="en-US"/>
              <a:t>｜マッチ条件</a:t>
            </a:r>
            <a:endParaRPr kumimoji="1" lang="ja-JP" altLang="en-US"/>
          </a:p>
        </p:txBody>
      </p:sp>
      <p:graphicFrame>
        <p:nvGraphicFramePr>
          <p:cNvPr id="7" name="表 7">
            <a:extLst>
              <a:ext uri="{FF2B5EF4-FFF2-40B4-BE49-F238E27FC236}">
                <a16:creationId xmlns:a16="http://schemas.microsoft.com/office/drawing/2014/main" id="{5F276C1A-9BBE-1CD4-9144-43D657869FC2}"/>
              </a:ext>
            </a:extLst>
          </p:cNvPr>
          <p:cNvGraphicFramePr>
            <a:graphicFrameLocks noGrp="1"/>
          </p:cNvGraphicFramePr>
          <p:nvPr>
            <p:ph idx="1"/>
            <p:extLst>
              <p:ext uri="{D42A27DB-BD31-4B8C-83A1-F6EECF244321}">
                <p14:modId xmlns:p14="http://schemas.microsoft.com/office/powerpoint/2010/main" val="1449849536"/>
              </p:ext>
            </p:extLst>
          </p:nvPr>
        </p:nvGraphicFramePr>
        <p:xfrm>
          <a:off x="457200" y="1808288"/>
          <a:ext cx="8229600" cy="4273329"/>
        </p:xfrm>
        <a:graphic>
          <a:graphicData uri="http://schemas.openxmlformats.org/drawingml/2006/table">
            <a:tbl>
              <a:tblPr firstRow="1">
                <a:tableStyleId>{D27102A9-8310-4765-A935-A1911B00CA55}</a:tableStyleId>
              </a:tblPr>
              <a:tblGrid>
                <a:gridCol w="1285103">
                  <a:extLst>
                    <a:ext uri="{9D8B030D-6E8A-4147-A177-3AD203B41FA5}">
                      <a16:colId xmlns:a16="http://schemas.microsoft.com/office/drawing/2014/main" val="706821915"/>
                    </a:ext>
                  </a:extLst>
                </a:gridCol>
                <a:gridCol w="6944497">
                  <a:extLst>
                    <a:ext uri="{9D8B030D-6E8A-4147-A177-3AD203B41FA5}">
                      <a16:colId xmlns:a16="http://schemas.microsoft.com/office/drawing/2014/main" val="1656531292"/>
                    </a:ext>
                  </a:extLst>
                </a:gridCol>
              </a:tblGrid>
              <a:tr h="520223">
                <a:tc>
                  <a:txBody>
                    <a:bodyPr/>
                    <a:lstStyle/>
                    <a:p>
                      <a:r>
                        <a:rPr kumimoji="1" lang="ja-JP" altLang="en-US" sz="1800"/>
                        <a:t>タグ</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1800"/>
                        <a:t>マッチ条件</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319570152"/>
                  </a:ext>
                </a:extLst>
              </a:tr>
              <a:tr h="520223">
                <a:tc>
                  <a:txBody>
                    <a:bodyPr/>
                    <a:lstStyle/>
                    <a:p>
                      <a:r>
                        <a:rPr kumimoji="1" lang="ja-JP" altLang="en-US" sz="1800"/>
                        <a:t>条件分岐</a:t>
                      </a:r>
                    </a:p>
                  </a:txBody>
                  <a:tcPr marT="41564" marB="41564" anchor="ctr">
                    <a:lnR w="1270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a:t>if</a:t>
                      </a:r>
                      <a:r>
                        <a:rPr kumimoji="1" lang="ja-JP" altLang="en-US" sz="1800"/>
                        <a:t>文，</a:t>
                      </a:r>
                      <a:r>
                        <a:rPr kumimoji="1" lang="en-US" altLang="ja-JP" sz="1800" dirty="0"/>
                        <a:t>switch-case</a:t>
                      </a:r>
                      <a:r>
                        <a:rPr kumimoji="1" lang="ja-JP" altLang="en-US" sz="1800"/>
                        <a:t>文のいずれかが使用されているか</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895929451"/>
                  </a:ext>
                </a:extLst>
              </a:tr>
              <a:tr h="520223">
                <a:tc>
                  <a:txBody>
                    <a:bodyPr/>
                    <a:lstStyle/>
                    <a:p>
                      <a:r>
                        <a:rPr kumimoji="1" lang="ja-JP" altLang="en-US" sz="1800"/>
                        <a:t>ループ</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en" altLang="ja-JP" sz="1800" dirty="0"/>
                        <a:t>for</a:t>
                      </a:r>
                      <a:r>
                        <a:rPr kumimoji="1" lang="ja-JP" altLang="en-US" sz="1800"/>
                        <a:t>文，</a:t>
                      </a:r>
                      <a:r>
                        <a:rPr kumimoji="1" lang="en" altLang="ja-JP" sz="1800" dirty="0"/>
                        <a:t>while</a:t>
                      </a:r>
                      <a:r>
                        <a:rPr kumimoji="1" lang="ja-JP" altLang="en-US" sz="1800"/>
                        <a:t>文，</a:t>
                      </a:r>
                      <a:r>
                        <a:rPr kumimoji="1" lang="en" altLang="ja-JP" sz="1800" dirty="0"/>
                        <a:t>do-while</a:t>
                      </a:r>
                      <a:r>
                        <a:rPr kumimoji="1" lang="ja-JP" altLang="en-US" sz="1800"/>
                        <a:t>文のいずれかが使用されているか</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13740175"/>
                  </a:ext>
                </a:extLst>
              </a:tr>
              <a:tr h="520223">
                <a:tc>
                  <a:txBody>
                    <a:bodyPr/>
                    <a:lstStyle/>
                    <a:p>
                      <a:r>
                        <a:rPr kumimoji="1" lang="ja-JP" altLang="en-US" sz="1800"/>
                        <a:t>構造体</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1800"/>
                        <a:t>構造体が宣言されているか</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926555927"/>
                  </a:ext>
                </a:extLst>
              </a:tr>
              <a:tr h="520223">
                <a:tc>
                  <a:txBody>
                    <a:bodyPr/>
                    <a:lstStyle/>
                    <a:p>
                      <a:r>
                        <a:rPr kumimoji="1" lang="ja-JP" altLang="en-US" sz="1800"/>
                        <a:t>ポインタ</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1800"/>
                        <a:t>ポインタが宣言されているか</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696961211"/>
                  </a:ext>
                </a:extLst>
              </a:tr>
              <a:tr h="520223">
                <a:tc>
                  <a:txBody>
                    <a:bodyPr/>
                    <a:lstStyle/>
                    <a:p>
                      <a:r>
                        <a:rPr kumimoji="1" lang="ja-JP" altLang="en-US" sz="1800"/>
                        <a:t>配列</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ja-JP" altLang="en-US" sz="1800"/>
                        <a:t>配列が宣言されているか（ただし文字列定数の宣言は除く）</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705896699"/>
                  </a:ext>
                </a:extLst>
              </a:tr>
              <a:tr h="520223">
                <a:tc>
                  <a:txBody>
                    <a:bodyPr/>
                    <a:lstStyle/>
                    <a:p>
                      <a:r>
                        <a:rPr kumimoji="1" lang="ja-JP" altLang="en-US" sz="1800"/>
                        <a:t>関数</a:t>
                      </a:r>
                      <a:endParaRPr kumimoji="1" lang="en-US" altLang="ja-JP" sz="1800" dirty="0"/>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en" altLang="ja-JP" sz="1800" dirty="0"/>
                        <a:t>main</a:t>
                      </a:r>
                      <a:r>
                        <a:rPr kumimoji="1" lang="ja-JP" altLang="en-US" sz="1800"/>
                        <a:t>関数以外にソースファイル上で定義された関数があり，</a:t>
                      </a:r>
                    </a:p>
                    <a:p>
                      <a:r>
                        <a:rPr kumimoji="1" lang="ja-JP" altLang="en-US" sz="1800"/>
                        <a:t>さらにそれがプログラム実行時に呼び出されるか</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45461593"/>
                  </a:ext>
                </a:extLst>
              </a:tr>
              <a:tr h="520223">
                <a:tc>
                  <a:txBody>
                    <a:bodyPr/>
                    <a:lstStyle/>
                    <a:p>
                      <a:r>
                        <a:rPr kumimoji="1" lang="ja-JP" altLang="en-US" sz="1800"/>
                        <a:t>メモリ</a:t>
                      </a:r>
                    </a:p>
                  </a:txBody>
                  <a:tcPr marT="41564" marB="41564" anchor="ctr">
                    <a:lnR w="12700" cap="flat" cmpd="sng" algn="ctr">
                      <a:solidFill>
                        <a:schemeClr val="tx1"/>
                      </a:solidFill>
                      <a:prstDash val="solid"/>
                      <a:round/>
                      <a:headEnd type="none" w="med" len="med"/>
                      <a:tailEnd type="none" w="med" len="med"/>
                    </a:lnR>
                    <a:noFill/>
                  </a:tcPr>
                </a:tc>
                <a:tc>
                  <a:txBody>
                    <a:bodyPr/>
                    <a:lstStyle/>
                    <a:p>
                      <a:r>
                        <a:rPr kumimoji="1" lang="en" altLang="ja-JP" sz="1800" dirty="0"/>
                        <a:t>malloc, </a:t>
                      </a:r>
                      <a:r>
                        <a:rPr kumimoji="1" lang="en" altLang="ja-JP" sz="1800" dirty="0" err="1"/>
                        <a:t>calloc</a:t>
                      </a:r>
                      <a:r>
                        <a:rPr kumimoji="1" lang="en" altLang="ja-JP" sz="1800" dirty="0"/>
                        <a:t>, </a:t>
                      </a:r>
                      <a:r>
                        <a:rPr kumimoji="1" lang="en" altLang="ja-JP" sz="1800" dirty="0" err="1"/>
                        <a:t>realloc</a:t>
                      </a:r>
                      <a:r>
                        <a:rPr kumimoji="1" lang="ja-JP" altLang="en-US" sz="1800"/>
                        <a:t>関数のいずれかが呼び出されているか</a:t>
                      </a:r>
                    </a:p>
                  </a:txBody>
                  <a:tcPr marT="41564" marB="41564"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085960746"/>
                  </a:ext>
                </a:extLst>
              </a:tr>
            </a:tbl>
          </a:graphicData>
        </a:graphic>
      </p:graphicFrame>
      <p:sp>
        <p:nvSpPr>
          <p:cNvPr id="4" name="日付プレースホルダー 3">
            <a:extLst>
              <a:ext uri="{FF2B5EF4-FFF2-40B4-BE49-F238E27FC236}">
                <a16:creationId xmlns:a16="http://schemas.microsoft.com/office/drawing/2014/main" id="{3F795D47-8387-3994-0D8C-EA65C481AECD}"/>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013C7561-A7A2-7AE0-9C27-489FEB729245}"/>
              </a:ext>
            </a:extLst>
          </p:cNvPr>
          <p:cNvSpPr>
            <a:spLocks noGrp="1"/>
          </p:cNvSpPr>
          <p:nvPr>
            <p:ph type="sldNum" sz="quarter" idx="12"/>
          </p:nvPr>
        </p:nvSpPr>
        <p:spPr/>
        <p:txBody>
          <a:bodyPr/>
          <a:lstStyle/>
          <a:p>
            <a:pPr>
              <a:defRPr/>
            </a:pPr>
            <a:fld id="{B12562F3-4A2F-4E07-B7D3-3E764FB0DEC6}" type="slidenum">
              <a:rPr lang="en-US" altLang="ja-JP" smtClean="0"/>
              <a:pPr>
                <a:defRPr/>
              </a:pPr>
              <a:t>41</a:t>
            </a:fld>
            <a:endParaRPr lang="en-US" altLang="ja-JP"/>
          </a:p>
        </p:txBody>
      </p:sp>
      <p:sp>
        <p:nvSpPr>
          <p:cNvPr id="6" name="テキスト プレースホルダー 5">
            <a:extLst>
              <a:ext uri="{FF2B5EF4-FFF2-40B4-BE49-F238E27FC236}">
                <a16:creationId xmlns:a16="http://schemas.microsoft.com/office/drawing/2014/main" id="{2F618B57-A95D-706B-1E59-C18011FF2079}"/>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17127608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7B8288-1A3B-3E59-901F-DAE02FAB6553}"/>
              </a:ext>
            </a:extLst>
          </p:cNvPr>
          <p:cNvSpPr>
            <a:spLocks noGrp="1"/>
          </p:cNvSpPr>
          <p:nvPr>
            <p:ph type="title"/>
          </p:nvPr>
        </p:nvSpPr>
        <p:spPr/>
        <p:txBody>
          <a:bodyPr/>
          <a:lstStyle/>
          <a:p>
            <a:r>
              <a:rPr kumimoji="1" lang="ja-JP" altLang="en-US"/>
              <a:t>各難易度の傾向</a:t>
            </a:r>
            <a:endParaRPr kumimoji="1" lang="ja-JP" altLang="en-US" dirty="0"/>
          </a:p>
        </p:txBody>
      </p:sp>
      <p:sp>
        <p:nvSpPr>
          <p:cNvPr id="3" name="コンテンツ プレースホルダー 2">
            <a:extLst>
              <a:ext uri="{FF2B5EF4-FFF2-40B4-BE49-F238E27FC236}">
                <a16:creationId xmlns:a16="http://schemas.microsoft.com/office/drawing/2014/main" id="{45C46984-AF6A-2D1B-0E56-A479971D168B}"/>
              </a:ext>
            </a:extLst>
          </p:cNvPr>
          <p:cNvSpPr>
            <a:spLocks noGrp="1"/>
          </p:cNvSpPr>
          <p:nvPr>
            <p:ph idx="1"/>
          </p:nvPr>
        </p:nvSpPr>
        <p:spPr/>
        <p:txBody>
          <a:bodyPr/>
          <a:lstStyle/>
          <a:p>
            <a:r>
              <a:rPr lang="en-US" altLang="ja-JP" dirty="0"/>
              <a:t>A</a:t>
            </a:r>
            <a:r>
              <a:rPr lang="ja-JP" altLang="en-US"/>
              <a:t>問題：基礎事項の習得</a:t>
            </a:r>
            <a:endParaRPr lang="en-US" altLang="ja-JP" dirty="0"/>
          </a:p>
          <a:p>
            <a:pPr lvl="3"/>
            <a:endParaRPr kumimoji="1" lang="en-US" altLang="ja-JP" dirty="0"/>
          </a:p>
          <a:p>
            <a:r>
              <a:rPr kumimoji="1" lang="en-US" altLang="ja-JP" dirty="0"/>
              <a:t>B</a:t>
            </a:r>
            <a:r>
              <a:rPr kumimoji="1" lang="ja-JP" altLang="en-US"/>
              <a:t>問題：処理の複雑化</a:t>
            </a:r>
            <a:endParaRPr kumimoji="1" lang="en-US" altLang="ja-JP" dirty="0"/>
          </a:p>
          <a:p>
            <a:pPr lvl="3"/>
            <a:endParaRPr kumimoji="1" lang="en-US" altLang="ja-JP" dirty="0"/>
          </a:p>
          <a:p>
            <a:r>
              <a:rPr lang="en-US" altLang="ja-JP" dirty="0"/>
              <a:t>C</a:t>
            </a:r>
            <a:r>
              <a:rPr lang="ja-JP" altLang="en-US"/>
              <a:t>問題：アルゴリズムに関する単元の増加</a:t>
            </a:r>
            <a:endParaRPr kumimoji="1" lang="ja-JP" altLang="en-US" dirty="0"/>
          </a:p>
        </p:txBody>
      </p:sp>
      <p:sp>
        <p:nvSpPr>
          <p:cNvPr id="4" name="日付プレースホルダー 3">
            <a:extLst>
              <a:ext uri="{FF2B5EF4-FFF2-40B4-BE49-F238E27FC236}">
                <a16:creationId xmlns:a16="http://schemas.microsoft.com/office/drawing/2014/main" id="{9245732A-7D6A-7BEF-2417-C1CCD11F85DA}"/>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0D0A271C-3D3E-68F7-CC23-BF8300FB8FBE}"/>
              </a:ext>
            </a:extLst>
          </p:cNvPr>
          <p:cNvSpPr>
            <a:spLocks noGrp="1"/>
          </p:cNvSpPr>
          <p:nvPr>
            <p:ph type="sldNum" sz="quarter" idx="12"/>
          </p:nvPr>
        </p:nvSpPr>
        <p:spPr/>
        <p:txBody>
          <a:bodyPr/>
          <a:lstStyle/>
          <a:p>
            <a:pPr>
              <a:defRPr/>
            </a:pPr>
            <a:fld id="{B12562F3-4A2F-4E07-B7D3-3E764FB0DEC6}" type="slidenum">
              <a:rPr lang="en-US" altLang="ja-JP" smtClean="0"/>
              <a:pPr>
                <a:defRPr/>
              </a:pPr>
              <a:t>42</a:t>
            </a:fld>
            <a:endParaRPr lang="en-US" altLang="ja-JP"/>
          </a:p>
        </p:txBody>
      </p:sp>
      <p:sp>
        <p:nvSpPr>
          <p:cNvPr id="6" name="テキスト プレースホルダー 5">
            <a:extLst>
              <a:ext uri="{FF2B5EF4-FFF2-40B4-BE49-F238E27FC236}">
                <a16:creationId xmlns:a16="http://schemas.microsoft.com/office/drawing/2014/main" id="{3A3F4A18-BBC5-12D8-2821-493AA9DD8A95}"/>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9241290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8A211C-ABB9-B74E-80E8-CF827512FFAE}"/>
              </a:ext>
            </a:extLst>
          </p:cNvPr>
          <p:cNvSpPr>
            <a:spLocks noGrp="1"/>
          </p:cNvSpPr>
          <p:nvPr>
            <p:ph type="title"/>
          </p:nvPr>
        </p:nvSpPr>
        <p:spPr/>
        <p:txBody>
          <a:bodyPr/>
          <a:lstStyle/>
          <a:p>
            <a:r>
              <a:rPr kumimoji="1" lang="en-US" altLang="ja-JP"/>
              <a:t>RQ3</a:t>
            </a:r>
            <a:r>
              <a:rPr kumimoji="1" lang="ja-JP" altLang="en-US"/>
              <a:t>｜</a:t>
            </a:r>
            <a:r>
              <a:rPr lang="ja-JP" altLang="en-US"/>
              <a:t>全体のタグ分布</a:t>
            </a:r>
            <a:endParaRPr kumimoji="1" lang="ja-JP" altLang="en-US"/>
          </a:p>
        </p:txBody>
      </p:sp>
      <p:sp>
        <p:nvSpPr>
          <p:cNvPr id="3" name="コンテンツ プレースホルダー 2">
            <a:extLst>
              <a:ext uri="{FF2B5EF4-FFF2-40B4-BE49-F238E27FC236}">
                <a16:creationId xmlns:a16="http://schemas.microsoft.com/office/drawing/2014/main" id="{D1D884BA-89B6-EAB6-185D-FF8D53AEE5BB}"/>
              </a:ext>
            </a:extLst>
          </p:cNvPr>
          <p:cNvSpPr>
            <a:spLocks noGrp="1"/>
          </p:cNvSpPr>
          <p:nvPr>
            <p:ph idx="1"/>
          </p:nvPr>
        </p:nvSpPr>
        <p:spPr/>
        <p:txBody>
          <a:bodyPr/>
          <a:lstStyle/>
          <a:p>
            <a:pPr marL="0" indent="0">
              <a:buNone/>
            </a:pPr>
            <a:r>
              <a:rPr lang="ja-JP" altLang="en-US"/>
              <a:t>問題に付けられたタグの分布</a:t>
            </a:r>
            <a:endParaRPr kumimoji="1" lang="ja-JP" altLang="en-US"/>
          </a:p>
        </p:txBody>
      </p:sp>
      <p:sp>
        <p:nvSpPr>
          <p:cNvPr id="4" name="日付プレースホルダー 3">
            <a:extLst>
              <a:ext uri="{FF2B5EF4-FFF2-40B4-BE49-F238E27FC236}">
                <a16:creationId xmlns:a16="http://schemas.microsoft.com/office/drawing/2014/main" id="{86747385-0552-0953-941D-B279F06D6E5D}"/>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F9F2F8BE-69E6-B3CB-505B-A5192BB608CD}"/>
              </a:ext>
            </a:extLst>
          </p:cNvPr>
          <p:cNvSpPr>
            <a:spLocks noGrp="1"/>
          </p:cNvSpPr>
          <p:nvPr>
            <p:ph type="sldNum" sz="quarter" idx="12"/>
          </p:nvPr>
        </p:nvSpPr>
        <p:spPr/>
        <p:txBody>
          <a:bodyPr/>
          <a:lstStyle/>
          <a:p>
            <a:pPr>
              <a:defRPr/>
            </a:pPr>
            <a:fld id="{B12562F3-4A2F-4E07-B7D3-3E764FB0DEC6}" type="slidenum">
              <a:rPr lang="en-US" altLang="ja-JP" smtClean="0"/>
              <a:pPr>
                <a:defRPr/>
              </a:pPr>
              <a:t>43</a:t>
            </a:fld>
            <a:endParaRPr lang="en-US" altLang="ja-JP"/>
          </a:p>
        </p:txBody>
      </p:sp>
      <p:sp>
        <p:nvSpPr>
          <p:cNvPr id="6" name="テキスト プレースホルダー 5">
            <a:extLst>
              <a:ext uri="{FF2B5EF4-FFF2-40B4-BE49-F238E27FC236}">
                <a16:creationId xmlns:a16="http://schemas.microsoft.com/office/drawing/2014/main" id="{4D3F9043-F136-8925-89FF-8BAD389459E9}"/>
              </a:ext>
            </a:extLst>
          </p:cNvPr>
          <p:cNvSpPr>
            <a:spLocks noGrp="1"/>
          </p:cNvSpPr>
          <p:nvPr>
            <p:ph type="body" sz="quarter" idx="13"/>
          </p:nvPr>
        </p:nvSpPr>
        <p:spPr/>
        <p:txBody>
          <a:bodyPr/>
          <a:lstStyle/>
          <a:p>
            <a:endParaRPr kumimoji="1" lang="ja-JP" altLang="en-US"/>
          </a:p>
        </p:txBody>
      </p:sp>
      <p:graphicFrame>
        <p:nvGraphicFramePr>
          <p:cNvPr id="7" name="グラフ 6">
            <a:extLst>
              <a:ext uri="{FF2B5EF4-FFF2-40B4-BE49-F238E27FC236}">
                <a16:creationId xmlns:a16="http://schemas.microsoft.com/office/drawing/2014/main" id="{C46F3F63-07C6-A32D-6779-CB0E267539C4}"/>
              </a:ext>
            </a:extLst>
          </p:cNvPr>
          <p:cNvGraphicFramePr>
            <a:graphicFrameLocks/>
          </p:cNvGraphicFramePr>
          <p:nvPr>
            <p:extLst>
              <p:ext uri="{D42A27DB-BD31-4B8C-83A1-F6EECF244321}">
                <p14:modId xmlns:p14="http://schemas.microsoft.com/office/powerpoint/2010/main" val="2132212009"/>
              </p:ext>
            </p:extLst>
          </p:nvPr>
        </p:nvGraphicFramePr>
        <p:xfrm>
          <a:off x="391473" y="3195135"/>
          <a:ext cx="4159043" cy="311359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グラフ 7">
            <a:extLst>
              <a:ext uri="{FF2B5EF4-FFF2-40B4-BE49-F238E27FC236}">
                <a16:creationId xmlns:a16="http://schemas.microsoft.com/office/drawing/2014/main" id="{BA43FB50-F895-0001-012C-2AB2C3B4EBE8}"/>
              </a:ext>
            </a:extLst>
          </p:cNvPr>
          <p:cNvGraphicFramePr>
            <a:graphicFrameLocks/>
          </p:cNvGraphicFramePr>
          <p:nvPr>
            <p:extLst>
              <p:ext uri="{D42A27DB-BD31-4B8C-83A1-F6EECF244321}">
                <p14:modId xmlns:p14="http://schemas.microsoft.com/office/powerpoint/2010/main" val="2955227154"/>
              </p:ext>
            </p:extLst>
          </p:nvPr>
        </p:nvGraphicFramePr>
        <p:xfrm>
          <a:off x="4603596" y="3195135"/>
          <a:ext cx="4159043" cy="311359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グラフ 8">
            <a:extLst>
              <a:ext uri="{FF2B5EF4-FFF2-40B4-BE49-F238E27FC236}">
                <a16:creationId xmlns:a16="http://schemas.microsoft.com/office/drawing/2014/main" id="{D47DA206-30C9-A16A-863C-F2426A45A23B}"/>
              </a:ext>
            </a:extLst>
          </p:cNvPr>
          <p:cNvGraphicFramePr>
            <a:graphicFrameLocks/>
          </p:cNvGraphicFramePr>
          <p:nvPr/>
        </p:nvGraphicFramePr>
        <p:xfrm>
          <a:off x="691508" y="1898937"/>
          <a:ext cx="7824176" cy="9254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662231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967B9B-E642-FF9E-1670-2C3F33EA7FDF}"/>
              </a:ext>
            </a:extLst>
          </p:cNvPr>
          <p:cNvSpPr>
            <a:spLocks noGrp="1"/>
          </p:cNvSpPr>
          <p:nvPr>
            <p:ph type="title"/>
          </p:nvPr>
        </p:nvSpPr>
        <p:spPr/>
        <p:txBody>
          <a:bodyPr/>
          <a:lstStyle/>
          <a:p>
            <a:r>
              <a:rPr kumimoji="1" lang="en-US" altLang="ja-JP" dirty="0"/>
              <a:t>RQ3</a:t>
            </a:r>
            <a:r>
              <a:rPr kumimoji="1" lang="ja-JP" altLang="en-US"/>
              <a:t>｜各カテゴリの傾向</a:t>
            </a:r>
          </a:p>
        </p:txBody>
      </p:sp>
      <p:sp>
        <p:nvSpPr>
          <p:cNvPr id="3" name="コンテンツ プレースホルダー 2">
            <a:extLst>
              <a:ext uri="{FF2B5EF4-FFF2-40B4-BE49-F238E27FC236}">
                <a16:creationId xmlns:a16="http://schemas.microsoft.com/office/drawing/2014/main" id="{3242D330-92EB-A55B-8B5E-B21DBDD54EF1}"/>
              </a:ext>
            </a:extLst>
          </p:cNvPr>
          <p:cNvSpPr>
            <a:spLocks noGrp="1"/>
          </p:cNvSpPr>
          <p:nvPr>
            <p:ph idx="1"/>
          </p:nvPr>
        </p:nvSpPr>
        <p:spPr/>
        <p:txBody>
          <a:bodyPr/>
          <a:lstStyle/>
          <a:p>
            <a:pPr marL="0" indent="0">
              <a:buNone/>
            </a:pPr>
            <a:r>
              <a:rPr kumimoji="1" lang="ja-JP" altLang="en-US"/>
              <a:t>カテゴリ</a:t>
            </a:r>
            <a:r>
              <a:rPr kumimoji="1" lang="en-US" altLang="ja-JP" dirty="0"/>
              <a:t>1</a:t>
            </a:r>
            <a:r>
              <a:rPr kumimoji="1" lang="ja-JP" altLang="en-US"/>
              <a:t>の上位</a:t>
            </a:r>
            <a:r>
              <a:rPr kumimoji="1" lang="en-US" altLang="ja-JP" dirty="0"/>
              <a:t>3</a:t>
            </a:r>
            <a:r>
              <a:rPr kumimoji="1" lang="ja-JP" altLang="en-US"/>
              <a:t>タグ</a:t>
            </a:r>
            <a:endParaRPr kumimoji="1" lang="en-US" altLang="ja-JP" dirty="0"/>
          </a:p>
          <a:p>
            <a:pPr lvl="1"/>
            <a:r>
              <a:rPr lang="ja-JP" altLang="en-US"/>
              <a:t>互いに独立</a:t>
            </a:r>
            <a:endParaRPr lang="en-US" altLang="ja-JP" dirty="0"/>
          </a:p>
          <a:p>
            <a:pPr lvl="3"/>
            <a:endParaRPr lang="en-US" altLang="ja-JP" dirty="0"/>
          </a:p>
          <a:p>
            <a:pPr marL="0" indent="0">
              <a:buNone/>
            </a:pPr>
            <a:r>
              <a:rPr lang="ja-JP" altLang="en-US"/>
              <a:t>全体としてタグが</a:t>
            </a:r>
            <a:br>
              <a:rPr lang="en-US" altLang="ja-JP" dirty="0"/>
            </a:br>
            <a:r>
              <a:rPr lang="ja-JP" altLang="en-US"/>
              <a:t>付きづらい</a:t>
            </a:r>
            <a:endParaRPr lang="en-US" altLang="ja-JP" dirty="0"/>
          </a:p>
          <a:p>
            <a:pPr lvl="1"/>
            <a:r>
              <a:rPr lang="ja-JP" altLang="en-US"/>
              <a:t>各問題に</a:t>
            </a:r>
            <a:r>
              <a:rPr lang="en-US" altLang="ja-JP" dirty="0"/>
              <a:t>1</a:t>
            </a:r>
            <a:r>
              <a:rPr lang="ja-JP" altLang="en-US"/>
              <a:t>トピック</a:t>
            </a:r>
            <a:endParaRPr lang="en-US" altLang="ja-JP" dirty="0"/>
          </a:p>
        </p:txBody>
      </p:sp>
      <p:sp>
        <p:nvSpPr>
          <p:cNvPr id="4" name="日付プレースホルダー 3">
            <a:extLst>
              <a:ext uri="{FF2B5EF4-FFF2-40B4-BE49-F238E27FC236}">
                <a16:creationId xmlns:a16="http://schemas.microsoft.com/office/drawing/2014/main" id="{46A7491D-1A3B-EC58-7B3E-2179E0619D60}"/>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EDB02743-63C2-3F95-7D6D-8B2DEC50767E}"/>
              </a:ext>
            </a:extLst>
          </p:cNvPr>
          <p:cNvSpPr>
            <a:spLocks noGrp="1"/>
          </p:cNvSpPr>
          <p:nvPr>
            <p:ph type="sldNum" sz="quarter" idx="12"/>
          </p:nvPr>
        </p:nvSpPr>
        <p:spPr/>
        <p:txBody>
          <a:bodyPr/>
          <a:lstStyle/>
          <a:p>
            <a:pPr>
              <a:defRPr/>
            </a:pPr>
            <a:fld id="{B12562F3-4A2F-4E07-B7D3-3E764FB0DEC6}" type="slidenum">
              <a:rPr lang="en-US" altLang="ja-JP" smtClean="0"/>
              <a:pPr>
                <a:defRPr/>
              </a:pPr>
              <a:t>44</a:t>
            </a:fld>
            <a:endParaRPr lang="en-US" altLang="ja-JP"/>
          </a:p>
        </p:txBody>
      </p:sp>
      <p:sp>
        <p:nvSpPr>
          <p:cNvPr id="6" name="テキスト プレースホルダー 5">
            <a:extLst>
              <a:ext uri="{FF2B5EF4-FFF2-40B4-BE49-F238E27FC236}">
                <a16:creationId xmlns:a16="http://schemas.microsoft.com/office/drawing/2014/main" id="{4F746C9D-7EB9-3BAA-B5E3-E84F400103EB}"/>
              </a:ext>
            </a:extLst>
          </p:cNvPr>
          <p:cNvSpPr>
            <a:spLocks noGrp="1"/>
          </p:cNvSpPr>
          <p:nvPr>
            <p:ph type="body" sz="quarter" idx="13"/>
          </p:nvPr>
        </p:nvSpPr>
        <p:spPr/>
        <p:txBody>
          <a:bodyPr/>
          <a:lstStyle/>
          <a:p>
            <a:endParaRPr kumimoji="1" lang="ja-JP" altLang="en-US"/>
          </a:p>
        </p:txBody>
      </p:sp>
      <p:grpSp>
        <p:nvGrpSpPr>
          <p:cNvPr id="21" name="グループ化 20">
            <a:extLst>
              <a:ext uri="{FF2B5EF4-FFF2-40B4-BE49-F238E27FC236}">
                <a16:creationId xmlns:a16="http://schemas.microsoft.com/office/drawing/2014/main" id="{5CC7712E-2EDE-9FA6-E439-57CA7CE992B1}"/>
              </a:ext>
            </a:extLst>
          </p:cNvPr>
          <p:cNvGrpSpPr/>
          <p:nvPr/>
        </p:nvGrpSpPr>
        <p:grpSpPr>
          <a:xfrm>
            <a:off x="3410085" y="2202343"/>
            <a:ext cx="5126577" cy="3381858"/>
            <a:chOff x="1907290" y="2202343"/>
            <a:chExt cx="5126577" cy="3381858"/>
          </a:xfrm>
        </p:grpSpPr>
        <p:sp>
          <p:nvSpPr>
            <p:cNvPr id="7" name="円/楕円 6">
              <a:extLst>
                <a:ext uri="{FF2B5EF4-FFF2-40B4-BE49-F238E27FC236}">
                  <a16:creationId xmlns:a16="http://schemas.microsoft.com/office/drawing/2014/main" id="{9917B28F-E7D2-C585-AE0C-FB4CCAED873B}"/>
                </a:ext>
              </a:extLst>
            </p:cNvPr>
            <p:cNvSpPr/>
            <p:nvPr/>
          </p:nvSpPr>
          <p:spPr>
            <a:xfrm>
              <a:off x="3308809" y="2347273"/>
              <a:ext cx="2234153" cy="223415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8" name="円/楕円 7">
              <a:extLst>
                <a:ext uri="{FF2B5EF4-FFF2-40B4-BE49-F238E27FC236}">
                  <a16:creationId xmlns:a16="http://schemas.microsoft.com/office/drawing/2014/main" id="{61664379-DD5D-2591-A486-3CE91744BEC8}"/>
                </a:ext>
              </a:extLst>
            </p:cNvPr>
            <p:cNvSpPr/>
            <p:nvPr/>
          </p:nvSpPr>
          <p:spPr>
            <a:xfrm>
              <a:off x="2678784" y="3348871"/>
              <a:ext cx="2234153" cy="223415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9" name="円/楕円 8">
              <a:extLst>
                <a:ext uri="{FF2B5EF4-FFF2-40B4-BE49-F238E27FC236}">
                  <a16:creationId xmlns:a16="http://schemas.microsoft.com/office/drawing/2014/main" id="{86D53D76-E15F-84FE-C39B-13EE89799C05}"/>
                </a:ext>
              </a:extLst>
            </p:cNvPr>
            <p:cNvSpPr/>
            <p:nvPr/>
          </p:nvSpPr>
          <p:spPr>
            <a:xfrm>
              <a:off x="3938834" y="3350048"/>
              <a:ext cx="2234153" cy="223415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CF61CECA-4119-1E38-D861-34E15C27DF02}"/>
                </a:ext>
              </a:extLst>
            </p:cNvPr>
            <p:cNvSpPr txBox="1"/>
            <p:nvPr/>
          </p:nvSpPr>
          <p:spPr>
            <a:xfrm>
              <a:off x="4061124" y="3930806"/>
              <a:ext cx="736795" cy="461665"/>
            </a:xfrm>
            <a:prstGeom prst="rect">
              <a:avLst/>
            </a:prstGeom>
            <a:noFill/>
          </p:spPr>
          <p:txBody>
            <a:bodyPr wrap="square" rtlCol="0">
              <a:spAutoFit/>
            </a:bodyPr>
            <a:lstStyle/>
            <a:p>
              <a:pPr algn="ctr"/>
              <a:r>
                <a:rPr kumimoji="1" lang="en-US" altLang="ja-JP">
                  <a:latin typeface="+mn-ea"/>
                  <a:ea typeface="+mn-ea"/>
                </a:rPr>
                <a:t>2</a:t>
              </a:r>
              <a:endParaRPr kumimoji="1" lang="ja-JP" altLang="en-US">
                <a:latin typeface="+mn-ea"/>
                <a:ea typeface="+mn-ea"/>
              </a:endParaRPr>
            </a:p>
          </p:txBody>
        </p:sp>
        <p:sp>
          <p:nvSpPr>
            <p:cNvPr id="11" name="正方形/長方形 10">
              <a:extLst>
                <a:ext uri="{FF2B5EF4-FFF2-40B4-BE49-F238E27FC236}">
                  <a16:creationId xmlns:a16="http://schemas.microsoft.com/office/drawing/2014/main" id="{FAC01966-D019-561E-2190-23D76734138E}"/>
                </a:ext>
              </a:extLst>
            </p:cNvPr>
            <p:cNvSpPr/>
            <p:nvPr/>
          </p:nvSpPr>
          <p:spPr>
            <a:xfrm>
              <a:off x="4837456" y="2202343"/>
              <a:ext cx="1269442" cy="4642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099B2A54-C02F-B073-672A-BBF4DFC92122}"/>
                </a:ext>
              </a:extLst>
            </p:cNvPr>
            <p:cNvSpPr txBox="1"/>
            <p:nvPr/>
          </p:nvSpPr>
          <p:spPr>
            <a:xfrm>
              <a:off x="4837455" y="2293036"/>
              <a:ext cx="1269443" cy="338554"/>
            </a:xfrm>
            <a:prstGeom prst="rect">
              <a:avLst/>
            </a:prstGeom>
            <a:noFill/>
          </p:spPr>
          <p:txBody>
            <a:bodyPr wrap="square" rtlCol="0">
              <a:spAutoFit/>
            </a:bodyPr>
            <a:lstStyle/>
            <a:p>
              <a:pPr algn="ctr"/>
              <a:r>
                <a:rPr lang="ja-JP" altLang="en-US" sz="1600">
                  <a:latin typeface="+mn-ea"/>
                  <a:ea typeface="+mn-ea"/>
                </a:rPr>
                <a:t>文字列照合</a:t>
              </a:r>
              <a:endParaRPr kumimoji="1" lang="ja-JP" altLang="en-US" sz="1600">
                <a:latin typeface="+mn-ea"/>
                <a:ea typeface="+mn-ea"/>
              </a:endParaRPr>
            </a:p>
          </p:txBody>
        </p:sp>
        <p:sp>
          <p:nvSpPr>
            <p:cNvPr id="13" name="正方形/長方形 12">
              <a:extLst>
                <a:ext uri="{FF2B5EF4-FFF2-40B4-BE49-F238E27FC236}">
                  <a16:creationId xmlns:a16="http://schemas.microsoft.com/office/drawing/2014/main" id="{79D3A6C7-DEA8-FFE8-F7FF-6F11C3831D1B}"/>
                </a:ext>
              </a:extLst>
            </p:cNvPr>
            <p:cNvSpPr/>
            <p:nvPr/>
          </p:nvSpPr>
          <p:spPr>
            <a:xfrm>
              <a:off x="1907291" y="4791868"/>
              <a:ext cx="1269442" cy="4642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75975060-D127-0928-53DF-53BADE7A4C05}"/>
                </a:ext>
              </a:extLst>
            </p:cNvPr>
            <p:cNvSpPr txBox="1"/>
            <p:nvPr/>
          </p:nvSpPr>
          <p:spPr>
            <a:xfrm>
              <a:off x="1907290" y="4882561"/>
              <a:ext cx="1269443" cy="338554"/>
            </a:xfrm>
            <a:prstGeom prst="rect">
              <a:avLst/>
            </a:prstGeom>
            <a:noFill/>
          </p:spPr>
          <p:txBody>
            <a:bodyPr wrap="square" rtlCol="0">
              <a:spAutoFit/>
            </a:bodyPr>
            <a:lstStyle/>
            <a:p>
              <a:pPr algn="ctr"/>
              <a:r>
                <a:rPr lang="ja-JP" altLang="en-US" sz="1600">
                  <a:latin typeface="+mn-ea"/>
                  <a:ea typeface="+mn-ea"/>
                </a:rPr>
                <a:t>探索</a:t>
              </a:r>
              <a:endParaRPr kumimoji="1" lang="ja-JP" altLang="en-US" sz="1600">
                <a:latin typeface="+mn-ea"/>
                <a:ea typeface="+mn-ea"/>
              </a:endParaRPr>
            </a:p>
          </p:txBody>
        </p:sp>
        <p:sp>
          <p:nvSpPr>
            <p:cNvPr id="15" name="正方形/長方形 14">
              <a:extLst>
                <a:ext uri="{FF2B5EF4-FFF2-40B4-BE49-F238E27FC236}">
                  <a16:creationId xmlns:a16="http://schemas.microsoft.com/office/drawing/2014/main" id="{F68428F4-8956-B67D-A2F8-CAAAF736B9FA}"/>
                </a:ext>
              </a:extLst>
            </p:cNvPr>
            <p:cNvSpPr/>
            <p:nvPr/>
          </p:nvSpPr>
          <p:spPr>
            <a:xfrm>
              <a:off x="5764425" y="4791868"/>
              <a:ext cx="1269442" cy="4642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26DCC5A9-C586-44B1-4666-E66324D2AC08}"/>
                </a:ext>
              </a:extLst>
            </p:cNvPr>
            <p:cNvSpPr txBox="1"/>
            <p:nvPr/>
          </p:nvSpPr>
          <p:spPr>
            <a:xfrm>
              <a:off x="5764424" y="4882561"/>
              <a:ext cx="1269443" cy="338554"/>
            </a:xfrm>
            <a:prstGeom prst="rect">
              <a:avLst/>
            </a:prstGeom>
            <a:noFill/>
          </p:spPr>
          <p:txBody>
            <a:bodyPr wrap="square" rtlCol="0">
              <a:spAutoFit/>
            </a:bodyPr>
            <a:lstStyle/>
            <a:p>
              <a:pPr algn="ctr"/>
              <a:r>
                <a:rPr kumimoji="1" lang="ja-JP" altLang="en-US" sz="1600">
                  <a:latin typeface="+mn-ea"/>
                  <a:ea typeface="+mn-ea"/>
                </a:rPr>
                <a:t>ソート</a:t>
              </a:r>
            </a:p>
          </p:txBody>
        </p:sp>
        <p:sp>
          <p:nvSpPr>
            <p:cNvPr id="17" name="テキスト ボックス 16">
              <a:extLst>
                <a:ext uri="{FF2B5EF4-FFF2-40B4-BE49-F238E27FC236}">
                  <a16:creationId xmlns:a16="http://schemas.microsoft.com/office/drawing/2014/main" id="{B0CF9621-EC1D-C03E-5E4F-0F4CAFA3AAF9}"/>
                </a:ext>
              </a:extLst>
            </p:cNvPr>
            <p:cNvSpPr txBox="1"/>
            <p:nvPr/>
          </p:nvSpPr>
          <p:spPr>
            <a:xfrm>
              <a:off x="3427462" y="3597688"/>
              <a:ext cx="736795" cy="461665"/>
            </a:xfrm>
            <a:prstGeom prst="rect">
              <a:avLst/>
            </a:prstGeom>
            <a:noFill/>
          </p:spPr>
          <p:txBody>
            <a:bodyPr wrap="square" rtlCol="0">
              <a:spAutoFit/>
            </a:bodyPr>
            <a:lstStyle/>
            <a:p>
              <a:pPr algn="ctr"/>
              <a:r>
                <a:rPr lang="en-US" altLang="ja-JP">
                  <a:latin typeface="+mn-ea"/>
                  <a:ea typeface="+mn-ea"/>
                </a:rPr>
                <a:t>6</a:t>
              </a:r>
              <a:endParaRPr kumimoji="1" lang="ja-JP" altLang="en-US">
                <a:latin typeface="+mn-ea"/>
                <a:ea typeface="+mn-ea"/>
              </a:endParaRPr>
            </a:p>
          </p:txBody>
        </p:sp>
        <p:sp>
          <p:nvSpPr>
            <p:cNvPr id="18" name="テキスト ボックス 17">
              <a:extLst>
                <a:ext uri="{FF2B5EF4-FFF2-40B4-BE49-F238E27FC236}">
                  <a16:creationId xmlns:a16="http://schemas.microsoft.com/office/drawing/2014/main" id="{58382555-79CB-C0F2-6EAB-EC02F733DD57}"/>
                </a:ext>
              </a:extLst>
            </p:cNvPr>
            <p:cNvSpPr txBox="1"/>
            <p:nvPr/>
          </p:nvSpPr>
          <p:spPr>
            <a:xfrm>
              <a:off x="4675629" y="3592252"/>
              <a:ext cx="736795" cy="461665"/>
            </a:xfrm>
            <a:prstGeom prst="rect">
              <a:avLst/>
            </a:prstGeom>
            <a:noFill/>
          </p:spPr>
          <p:txBody>
            <a:bodyPr wrap="square" rtlCol="0">
              <a:spAutoFit/>
            </a:bodyPr>
            <a:lstStyle/>
            <a:p>
              <a:pPr algn="ctr"/>
              <a:r>
                <a:rPr lang="en-US" altLang="ja-JP">
                  <a:latin typeface="+mn-ea"/>
                  <a:ea typeface="+mn-ea"/>
                </a:rPr>
                <a:t>6</a:t>
              </a:r>
              <a:endParaRPr kumimoji="1" lang="ja-JP" altLang="en-US">
                <a:latin typeface="+mn-ea"/>
                <a:ea typeface="+mn-ea"/>
              </a:endParaRPr>
            </a:p>
          </p:txBody>
        </p:sp>
        <p:sp>
          <p:nvSpPr>
            <p:cNvPr id="19" name="テキスト ボックス 18">
              <a:extLst>
                <a:ext uri="{FF2B5EF4-FFF2-40B4-BE49-F238E27FC236}">
                  <a16:creationId xmlns:a16="http://schemas.microsoft.com/office/drawing/2014/main" id="{2C28420B-F807-F29E-39FA-323A2888F122}"/>
                </a:ext>
              </a:extLst>
            </p:cNvPr>
            <p:cNvSpPr txBox="1"/>
            <p:nvPr/>
          </p:nvSpPr>
          <p:spPr>
            <a:xfrm>
              <a:off x="4076107" y="4763127"/>
              <a:ext cx="736795" cy="461665"/>
            </a:xfrm>
            <a:prstGeom prst="rect">
              <a:avLst/>
            </a:prstGeom>
            <a:noFill/>
          </p:spPr>
          <p:txBody>
            <a:bodyPr wrap="square" rtlCol="0">
              <a:spAutoFit/>
            </a:bodyPr>
            <a:lstStyle/>
            <a:p>
              <a:pPr algn="ctr"/>
              <a:r>
                <a:rPr kumimoji="1" lang="en-US" altLang="ja-JP">
                  <a:latin typeface="+mn-ea"/>
                  <a:ea typeface="+mn-ea"/>
                </a:rPr>
                <a:t>2</a:t>
              </a:r>
              <a:endParaRPr kumimoji="1" lang="ja-JP" altLang="en-US">
                <a:latin typeface="+mn-ea"/>
                <a:ea typeface="+mn-ea"/>
              </a:endParaRPr>
            </a:p>
          </p:txBody>
        </p:sp>
        <p:sp>
          <p:nvSpPr>
            <p:cNvPr id="20" name="テキスト ボックス 19">
              <a:extLst>
                <a:ext uri="{FF2B5EF4-FFF2-40B4-BE49-F238E27FC236}">
                  <a16:creationId xmlns:a16="http://schemas.microsoft.com/office/drawing/2014/main" id="{DE09D6AA-5F92-633C-5172-6BED37FEA0DD}"/>
                </a:ext>
              </a:extLst>
            </p:cNvPr>
            <p:cNvSpPr txBox="1"/>
            <p:nvPr/>
          </p:nvSpPr>
          <p:spPr>
            <a:xfrm>
              <a:off x="4076106" y="2889215"/>
              <a:ext cx="736795" cy="461665"/>
            </a:xfrm>
            <a:prstGeom prst="rect">
              <a:avLst/>
            </a:prstGeom>
            <a:noFill/>
          </p:spPr>
          <p:txBody>
            <a:bodyPr wrap="square" rtlCol="0">
              <a:spAutoFit/>
            </a:bodyPr>
            <a:lstStyle/>
            <a:p>
              <a:pPr algn="ctr"/>
              <a:r>
                <a:rPr lang="en-US" altLang="ja-JP" b="1">
                  <a:solidFill>
                    <a:srgbClr val="4472C4"/>
                  </a:solidFill>
                  <a:latin typeface="+mn-ea"/>
                  <a:ea typeface="+mn-ea"/>
                </a:rPr>
                <a:t>72</a:t>
              </a:r>
              <a:endParaRPr kumimoji="1" lang="ja-JP" altLang="en-US" b="1">
                <a:solidFill>
                  <a:srgbClr val="4472C4"/>
                </a:solidFill>
                <a:latin typeface="+mn-ea"/>
                <a:ea typeface="+mn-ea"/>
              </a:endParaRPr>
            </a:p>
          </p:txBody>
        </p:sp>
        <p:sp>
          <p:nvSpPr>
            <p:cNvPr id="23" name="テキスト ボックス 22">
              <a:extLst>
                <a:ext uri="{FF2B5EF4-FFF2-40B4-BE49-F238E27FC236}">
                  <a16:creationId xmlns:a16="http://schemas.microsoft.com/office/drawing/2014/main" id="{00CABE26-030D-8D85-CBBA-EE01D5A06AE4}"/>
                </a:ext>
              </a:extLst>
            </p:cNvPr>
            <p:cNvSpPr txBox="1"/>
            <p:nvPr/>
          </p:nvSpPr>
          <p:spPr>
            <a:xfrm>
              <a:off x="3058079" y="4452137"/>
              <a:ext cx="736795" cy="461665"/>
            </a:xfrm>
            <a:prstGeom prst="rect">
              <a:avLst/>
            </a:prstGeom>
            <a:noFill/>
          </p:spPr>
          <p:txBody>
            <a:bodyPr wrap="square" rtlCol="0">
              <a:spAutoFit/>
            </a:bodyPr>
            <a:lstStyle/>
            <a:p>
              <a:pPr algn="ctr"/>
              <a:r>
                <a:rPr lang="en-US" altLang="ja-JP" b="1">
                  <a:solidFill>
                    <a:srgbClr val="4472C4"/>
                  </a:solidFill>
                  <a:latin typeface="+mn-ea"/>
                  <a:ea typeface="+mn-ea"/>
                </a:rPr>
                <a:t>39</a:t>
              </a:r>
              <a:endParaRPr kumimoji="1" lang="ja-JP" altLang="en-US" b="1">
                <a:solidFill>
                  <a:srgbClr val="4472C4"/>
                </a:solidFill>
                <a:latin typeface="+mn-ea"/>
                <a:ea typeface="+mn-ea"/>
              </a:endParaRPr>
            </a:p>
          </p:txBody>
        </p:sp>
        <p:sp>
          <p:nvSpPr>
            <p:cNvPr id="24" name="テキスト ボックス 23">
              <a:extLst>
                <a:ext uri="{FF2B5EF4-FFF2-40B4-BE49-F238E27FC236}">
                  <a16:creationId xmlns:a16="http://schemas.microsoft.com/office/drawing/2014/main" id="{028945C3-EE45-6C57-5136-E414F9A4ABC8}"/>
                </a:ext>
              </a:extLst>
            </p:cNvPr>
            <p:cNvSpPr txBox="1"/>
            <p:nvPr/>
          </p:nvSpPr>
          <p:spPr>
            <a:xfrm>
              <a:off x="5002608" y="4496086"/>
              <a:ext cx="736795" cy="461665"/>
            </a:xfrm>
            <a:prstGeom prst="rect">
              <a:avLst/>
            </a:prstGeom>
            <a:noFill/>
          </p:spPr>
          <p:txBody>
            <a:bodyPr wrap="square" rtlCol="0">
              <a:spAutoFit/>
            </a:bodyPr>
            <a:lstStyle/>
            <a:p>
              <a:pPr algn="ctr"/>
              <a:r>
                <a:rPr kumimoji="1" lang="en-US" altLang="ja-JP" b="1">
                  <a:solidFill>
                    <a:srgbClr val="4472C4"/>
                  </a:solidFill>
                  <a:latin typeface="+mn-ea"/>
                  <a:ea typeface="+mn-ea"/>
                </a:rPr>
                <a:t>22</a:t>
              </a:r>
              <a:endParaRPr kumimoji="1" lang="ja-JP" altLang="en-US" b="1">
                <a:solidFill>
                  <a:srgbClr val="4472C4"/>
                </a:solidFill>
                <a:latin typeface="+mn-ea"/>
                <a:ea typeface="+mn-ea"/>
              </a:endParaRPr>
            </a:p>
          </p:txBody>
        </p:sp>
      </p:grpSp>
    </p:spTree>
    <p:extLst>
      <p:ext uri="{BB962C8B-B14F-4D97-AF65-F5344CB8AC3E}">
        <p14:creationId xmlns:p14="http://schemas.microsoft.com/office/powerpoint/2010/main" val="27857421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967B9B-E642-FF9E-1670-2C3F33EA7FDF}"/>
              </a:ext>
            </a:extLst>
          </p:cNvPr>
          <p:cNvSpPr>
            <a:spLocks noGrp="1"/>
          </p:cNvSpPr>
          <p:nvPr>
            <p:ph type="title"/>
          </p:nvPr>
        </p:nvSpPr>
        <p:spPr/>
        <p:txBody>
          <a:bodyPr/>
          <a:lstStyle/>
          <a:p>
            <a:r>
              <a:rPr kumimoji="1" lang="en-US" altLang="ja-JP" dirty="0"/>
              <a:t>RQ3</a:t>
            </a:r>
            <a:r>
              <a:rPr kumimoji="1" lang="ja-JP" altLang="en-US"/>
              <a:t>｜各カテゴリの傾向</a:t>
            </a:r>
          </a:p>
        </p:txBody>
      </p:sp>
      <p:sp>
        <p:nvSpPr>
          <p:cNvPr id="3" name="コンテンツ プレースホルダー 2">
            <a:extLst>
              <a:ext uri="{FF2B5EF4-FFF2-40B4-BE49-F238E27FC236}">
                <a16:creationId xmlns:a16="http://schemas.microsoft.com/office/drawing/2014/main" id="{3242D330-92EB-A55B-8B5E-B21DBDD54EF1}"/>
              </a:ext>
            </a:extLst>
          </p:cNvPr>
          <p:cNvSpPr>
            <a:spLocks noGrp="1"/>
          </p:cNvSpPr>
          <p:nvPr>
            <p:ph idx="1"/>
          </p:nvPr>
        </p:nvSpPr>
        <p:spPr/>
        <p:txBody>
          <a:bodyPr/>
          <a:lstStyle/>
          <a:p>
            <a:pPr marL="0" indent="0">
              <a:buNone/>
            </a:pPr>
            <a:r>
              <a:rPr kumimoji="1" lang="ja-JP" altLang="en-US"/>
              <a:t>カテゴリ</a:t>
            </a:r>
            <a:r>
              <a:rPr lang="en-US" altLang="ja-JP" dirty="0"/>
              <a:t>2</a:t>
            </a:r>
            <a:r>
              <a:rPr kumimoji="1" lang="ja-JP" altLang="en-US"/>
              <a:t>の上位</a:t>
            </a:r>
            <a:r>
              <a:rPr kumimoji="1" lang="en-US" altLang="ja-JP" dirty="0"/>
              <a:t>3</a:t>
            </a:r>
            <a:r>
              <a:rPr kumimoji="1" lang="ja-JP" altLang="en-US"/>
              <a:t>タグ</a:t>
            </a:r>
            <a:endParaRPr lang="en-US" altLang="ja-JP" dirty="0"/>
          </a:p>
          <a:p>
            <a:pPr lvl="1"/>
            <a:r>
              <a:rPr lang="ja-JP" altLang="en-US"/>
              <a:t>共通部分が多い</a:t>
            </a:r>
            <a:endParaRPr lang="en-US" altLang="ja-JP" dirty="0"/>
          </a:p>
          <a:p>
            <a:pPr lvl="3"/>
            <a:endParaRPr lang="en-US" altLang="ja-JP" dirty="0"/>
          </a:p>
          <a:p>
            <a:pPr marL="0" indent="0">
              <a:buNone/>
            </a:pPr>
            <a:r>
              <a:rPr lang="ja-JP" altLang="en-US"/>
              <a:t>全体として</a:t>
            </a:r>
            <a:br>
              <a:rPr lang="en-US" altLang="ja-JP" dirty="0"/>
            </a:br>
            <a:r>
              <a:rPr lang="ja-JP" altLang="en-US"/>
              <a:t>タグが付きやすい</a:t>
            </a:r>
            <a:endParaRPr lang="en-US" altLang="ja-JP" dirty="0"/>
          </a:p>
          <a:p>
            <a:pPr lvl="1"/>
            <a:r>
              <a:rPr lang="ja-JP" altLang="en-US"/>
              <a:t>大半の問題が重複</a:t>
            </a:r>
            <a:endParaRPr lang="en-US" altLang="ja-JP" dirty="0"/>
          </a:p>
        </p:txBody>
      </p:sp>
      <p:sp>
        <p:nvSpPr>
          <p:cNvPr id="4" name="日付プレースホルダー 3">
            <a:extLst>
              <a:ext uri="{FF2B5EF4-FFF2-40B4-BE49-F238E27FC236}">
                <a16:creationId xmlns:a16="http://schemas.microsoft.com/office/drawing/2014/main" id="{46A7491D-1A3B-EC58-7B3E-2179E0619D60}"/>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EDB02743-63C2-3F95-7D6D-8B2DEC50767E}"/>
              </a:ext>
            </a:extLst>
          </p:cNvPr>
          <p:cNvSpPr>
            <a:spLocks noGrp="1"/>
          </p:cNvSpPr>
          <p:nvPr>
            <p:ph type="sldNum" sz="quarter" idx="12"/>
          </p:nvPr>
        </p:nvSpPr>
        <p:spPr/>
        <p:txBody>
          <a:bodyPr/>
          <a:lstStyle/>
          <a:p>
            <a:pPr>
              <a:defRPr/>
            </a:pPr>
            <a:fld id="{B12562F3-4A2F-4E07-B7D3-3E764FB0DEC6}" type="slidenum">
              <a:rPr lang="en-US" altLang="ja-JP" smtClean="0"/>
              <a:pPr>
                <a:defRPr/>
              </a:pPr>
              <a:t>45</a:t>
            </a:fld>
            <a:endParaRPr lang="en-US" altLang="ja-JP"/>
          </a:p>
        </p:txBody>
      </p:sp>
      <p:sp>
        <p:nvSpPr>
          <p:cNvPr id="6" name="テキスト プレースホルダー 5">
            <a:extLst>
              <a:ext uri="{FF2B5EF4-FFF2-40B4-BE49-F238E27FC236}">
                <a16:creationId xmlns:a16="http://schemas.microsoft.com/office/drawing/2014/main" id="{4F746C9D-7EB9-3BAA-B5E3-E84F400103EB}"/>
              </a:ext>
            </a:extLst>
          </p:cNvPr>
          <p:cNvSpPr>
            <a:spLocks noGrp="1"/>
          </p:cNvSpPr>
          <p:nvPr>
            <p:ph type="body" sz="quarter" idx="13"/>
          </p:nvPr>
        </p:nvSpPr>
        <p:spPr/>
        <p:txBody>
          <a:bodyPr/>
          <a:lstStyle/>
          <a:p>
            <a:endParaRPr kumimoji="1" lang="ja-JP" altLang="en-US"/>
          </a:p>
        </p:txBody>
      </p:sp>
      <p:grpSp>
        <p:nvGrpSpPr>
          <p:cNvPr id="21" name="グループ化 20">
            <a:extLst>
              <a:ext uri="{FF2B5EF4-FFF2-40B4-BE49-F238E27FC236}">
                <a16:creationId xmlns:a16="http://schemas.microsoft.com/office/drawing/2014/main" id="{FE444F7D-19B1-8736-1D10-68F55B875A6F}"/>
              </a:ext>
            </a:extLst>
          </p:cNvPr>
          <p:cNvGrpSpPr/>
          <p:nvPr/>
        </p:nvGrpSpPr>
        <p:grpSpPr>
          <a:xfrm>
            <a:off x="3456193" y="2172252"/>
            <a:ext cx="5126577" cy="3381858"/>
            <a:chOff x="1907290" y="2202343"/>
            <a:chExt cx="5126577" cy="3381858"/>
          </a:xfrm>
        </p:grpSpPr>
        <p:sp>
          <p:nvSpPr>
            <p:cNvPr id="7" name="円/楕円 6">
              <a:extLst>
                <a:ext uri="{FF2B5EF4-FFF2-40B4-BE49-F238E27FC236}">
                  <a16:creationId xmlns:a16="http://schemas.microsoft.com/office/drawing/2014/main" id="{9917B28F-E7D2-C585-AE0C-FB4CCAED873B}"/>
                </a:ext>
              </a:extLst>
            </p:cNvPr>
            <p:cNvSpPr/>
            <p:nvPr/>
          </p:nvSpPr>
          <p:spPr>
            <a:xfrm>
              <a:off x="3308809" y="2347273"/>
              <a:ext cx="2234153" cy="223415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8" name="円/楕円 7">
              <a:extLst>
                <a:ext uri="{FF2B5EF4-FFF2-40B4-BE49-F238E27FC236}">
                  <a16:creationId xmlns:a16="http://schemas.microsoft.com/office/drawing/2014/main" id="{61664379-DD5D-2591-A486-3CE91744BEC8}"/>
                </a:ext>
              </a:extLst>
            </p:cNvPr>
            <p:cNvSpPr/>
            <p:nvPr/>
          </p:nvSpPr>
          <p:spPr>
            <a:xfrm>
              <a:off x="2678784" y="3348871"/>
              <a:ext cx="2234153" cy="223415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9" name="円/楕円 8">
              <a:extLst>
                <a:ext uri="{FF2B5EF4-FFF2-40B4-BE49-F238E27FC236}">
                  <a16:creationId xmlns:a16="http://schemas.microsoft.com/office/drawing/2014/main" id="{86D53D76-E15F-84FE-C39B-13EE89799C05}"/>
                </a:ext>
              </a:extLst>
            </p:cNvPr>
            <p:cNvSpPr/>
            <p:nvPr/>
          </p:nvSpPr>
          <p:spPr>
            <a:xfrm>
              <a:off x="3938834" y="3350048"/>
              <a:ext cx="2234153" cy="223415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CF61CECA-4119-1E38-D861-34E15C27DF02}"/>
                </a:ext>
              </a:extLst>
            </p:cNvPr>
            <p:cNvSpPr txBox="1"/>
            <p:nvPr/>
          </p:nvSpPr>
          <p:spPr>
            <a:xfrm>
              <a:off x="3986436" y="3930806"/>
              <a:ext cx="811483" cy="461665"/>
            </a:xfrm>
            <a:prstGeom prst="rect">
              <a:avLst/>
            </a:prstGeom>
            <a:noFill/>
          </p:spPr>
          <p:txBody>
            <a:bodyPr wrap="square" rtlCol="0">
              <a:spAutoFit/>
            </a:bodyPr>
            <a:lstStyle/>
            <a:p>
              <a:pPr algn="ctr"/>
              <a:r>
                <a:rPr lang="en-US" altLang="ja-JP" b="1">
                  <a:solidFill>
                    <a:srgbClr val="ED7D31"/>
                  </a:solidFill>
                  <a:latin typeface="+mn-ea"/>
                  <a:ea typeface="+mn-ea"/>
                </a:rPr>
                <a:t>169</a:t>
              </a:r>
              <a:endParaRPr kumimoji="1" lang="ja-JP" altLang="en-US" b="1">
                <a:solidFill>
                  <a:srgbClr val="ED7D31"/>
                </a:solidFill>
                <a:latin typeface="+mn-ea"/>
                <a:ea typeface="+mn-ea"/>
              </a:endParaRPr>
            </a:p>
          </p:txBody>
        </p:sp>
        <p:sp>
          <p:nvSpPr>
            <p:cNvPr id="11" name="正方形/長方形 10">
              <a:extLst>
                <a:ext uri="{FF2B5EF4-FFF2-40B4-BE49-F238E27FC236}">
                  <a16:creationId xmlns:a16="http://schemas.microsoft.com/office/drawing/2014/main" id="{FAC01966-D019-561E-2190-23D76734138E}"/>
                </a:ext>
              </a:extLst>
            </p:cNvPr>
            <p:cNvSpPr/>
            <p:nvPr/>
          </p:nvSpPr>
          <p:spPr>
            <a:xfrm>
              <a:off x="4837456" y="2202343"/>
              <a:ext cx="1269442" cy="4642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099B2A54-C02F-B073-672A-BBF4DFC92122}"/>
                </a:ext>
              </a:extLst>
            </p:cNvPr>
            <p:cNvSpPr txBox="1"/>
            <p:nvPr/>
          </p:nvSpPr>
          <p:spPr>
            <a:xfrm>
              <a:off x="4837455" y="2293036"/>
              <a:ext cx="1269443" cy="338554"/>
            </a:xfrm>
            <a:prstGeom prst="rect">
              <a:avLst/>
            </a:prstGeom>
            <a:noFill/>
          </p:spPr>
          <p:txBody>
            <a:bodyPr wrap="square" rtlCol="0">
              <a:spAutoFit/>
            </a:bodyPr>
            <a:lstStyle/>
            <a:p>
              <a:pPr algn="ctr"/>
              <a:r>
                <a:rPr kumimoji="1" lang="ja-JP" altLang="en-US" sz="1600">
                  <a:latin typeface="+mn-ea"/>
                  <a:ea typeface="+mn-ea"/>
                </a:rPr>
                <a:t>条件分岐</a:t>
              </a:r>
            </a:p>
          </p:txBody>
        </p:sp>
        <p:sp>
          <p:nvSpPr>
            <p:cNvPr id="13" name="正方形/長方形 12">
              <a:extLst>
                <a:ext uri="{FF2B5EF4-FFF2-40B4-BE49-F238E27FC236}">
                  <a16:creationId xmlns:a16="http://schemas.microsoft.com/office/drawing/2014/main" id="{79D3A6C7-DEA8-FFE8-F7FF-6F11C3831D1B}"/>
                </a:ext>
              </a:extLst>
            </p:cNvPr>
            <p:cNvSpPr/>
            <p:nvPr/>
          </p:nvSpPr>
          <p:spPr>
            <a:xfrm>
              <a:off x="1907291" y="4791868"/>
              <a:ext cx="1269442" cy="4642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75975060-D127-0928-53DF-53BADE7A4C05}"/>
                </a:ext>
              </a:extLst>
            </p:cNvPr>
            <p:cNvSpPr txBox="1"/>
            <p:nvPr/>
          </p:nvSpPr>
          <p:spPr>
            <a:xfrm>
              <a:off x="1907290" y="4882561"/>
              <a:ext cx="1269443" cy="338554"/>
            </a:xfrm>
            <a:prstGeom prst="rect">
              <a:avLst/>
            </a:prstGeom>
            <a:noFill/>
          </p:spPr>
          <p:txBody>
            <a:bodyPr wrap="square" rtlCol="0">
              <a:spAutoFit/>
            </a:bodyPr>
            <a:lstStyle/>
            <a:p>
              <a:pPr algn="ctr"/>
              <a:r>
                <a:rPr lang="ja-JP" altLang="en-US" sz="1600">
                  <a:latin typeface="+mn-ea"/>
                  <a:ea typeface="+mn-ea"/>
                </a:rPr>
                <a:t>ループ</a:t>
              </a:r>
              <a:endParaRPr kumimoji="1" lang="ja-JP" altLang="en-US" sz="1600">
                <a:latin typeface="+mn-ea"/>
                <a:ea typeface="+mn-ea"/>
              </a:endParaRPr>
            </a:p>
          </p:txBody>
        </p:sp>
        <p:sp>
          <p:nvSpPr>
            <p:cNvPr id="15" name="正方形/長方形 14">
              <a:extLst>
                <a:ext uri="{FF2B5EF4-FFF2-40B4-BE49-F238E27FC236}">
                  <a16:creationId xmlns:a16="http://schemas.microsoft.com/office/drawing/2014/main" id="{F68428F4-8956-B67D-A2F8-CAAAF736B9FA}"/>
                </a:ext>
              </a:extLst>
            </p:cNvPr>
            <p:cNvSpPr/>
            <p:nvPr/>
          </p:nvSpPr>
          <p:spPr>
            <a:xfrm>
              <a:off x="5764425" y="4791868"/>
              <a:ext cx="1269442" cy="4642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26DCC5A9-C586-44B1-4666-E66324D2AC08}"/>
                </a:ext>
              </a:extLst>
            </p:cNvPr>
            <p:cNvSpPr txBox="1"/>
            <p:nvPr/>
          </p:nvSpPr>
          <p:spPr>
            <a:xfrm>
              <a:off x="5764424" y="4882561"/>
              <a:ext cx="1269443" cy="338554"/>
            </a:xfrm>
            <a:prstGeom prst="rect">
              <a:avLst/>
            </a:prstGeom>
            <a:noFill/>
          </p:spPr>
          <p:txBody>
            <a:bodyPr wrap="square" rtlCol="0">
              <a:spAutoFit/>
            </a:bodyPr>
            <a:lstStyle/>
            <a:p>
              <a:pPr algn="ctr"/>
              <a:r>
                <a:rPr lang="ja-JP" altLang="en-US" sz="1600">
                  <a:latin typeface="+mn-ea"/>
                  <a:ea typeface="+mn-ea"/>
                </a:rPr>
                <a:t>配列</a:t>
              </a:r>
              <a:endParaRPr kumimoji="1" lang="ja-JP" altLang="en-US" sz="1600">
                <a:latin typeface="+mn-ea"/>
                <a:ea typeface="+mn-ea"/>
              </a:endParaRPr>
            </a:p>
          </p:txBody>
        </p:sp>
        <p:sp>
          <p:nvSpPr>
            <p:cNvPr id="17" name="テキスト ボックス 16">
              <a:extLst>
                <a:ext uri="{FF2B5EF4-FFF2-40B4-BE49-F238E27FC236}">
                  <a16:creationId xmlns:a16="http://schemas.microsoft.com/office/drawing/2014/main" id="{B0CF9621-EC1D-C03E-5E4F-0F4CAFA3AAF9}"/>
                </a:ext>
              </a:extLst>
            </p:cNvPr>
            <p:cNvSpPr txBox="1"/>
            <p:nvPr/>
          </p:nvSpPr>
          <p:spPr>
            <a:xfrm>
              <a:off x="3427462" y="3597688"/>
              <a:ext cx="736795" cy="461665"/>
            </a:xfrm>
            <a:prstGeom prst="rect">
              <a:avLst/>
            </a:prstGeom>
            <a:noFill/>
          </p:spPr>
          <p:txBody>
            <a:bodyPr wrap="square" rtlCol="0">
              <a:spAutoFit/>
            </a:bodyPr>
            <a:lstStyle/>
            <a:p>
              <a:pPr algn="ctr"/>
              <a:r>
                <a:rPr lang="en-US" altLang="ja-JP">
                  <a:latin typeface="+mn-ea"/>
                  <a:ea typeface="+mn-ea"/>
                </a:rPr>
                <a:t>25</a:t>
              </a:r>
              <a:endParaRPr kumimoji="1" lang="ja-JP" altLang="en-US">
                <a:latin typeface="+mn-ea"/>
                <a:ea typeface="+mn-ea"/>
              </a:endParaRPr>
            </a:p>
          </p:txBody>
        </p:sp>
        <p:sp>
          <p:nvSpPr>
            <p:cNvPr id="18" name="テキスト ボックス 17">
              <a:extLst>
                <a:ext uri="{FF2B5EF4-FFF2-40B4-BE49-F238E27FC236}">
                  <a16:creationId xmlns:a16="http://schemas.microsoft.com/office/drawing/2014/main" id="{58382555-79CB-C0F2-6EAB-EC02F733DD57}"/>
                </a:ext>
              </a:extLst>
            </p:cNvPr>
            <p:cNvSpPr txBox="1"/>
            <p:nvPr/>
          </p:nvSpPr>
          <p:spPr>
            <a:xfrm>
              <a:off x="4675629" y="3592252"/>
              <a:ext cx="736795" cy="461665"/>
            </a:xfrm>
            <a:prstGeom prst="rect">
              <a:avLst/>
            </a:prstGeom>
            <a:noFill/>
          </p:spPr>
          <p:txBody>
            <a:bodyPr wrap="square" rtlCol="0">
              <a:spAutoFit/>
            </a:bodyPr>
            <a:lstStyle/>
            <a:p>
              <a:pPr algn="ctr"/>
              <a:r>
                <a:rPr kumimoji="1" lang="en-US" altLang="ja-JP">
                  <a:latin typeface="+mn-ea"/>
                  <a:ea typeface="+mn-ea"/>
                </a:rPr>
                <a:t>10</a:t>
              </a:r>
              <a:endParaRPr kumimoji="1" lang="ja-JP" altLang="en-US">
                <a:latin typeface="+mn-ea"/>
                <a:ea typeface="+mn-ea"/>
              </a:endParaRPr>
            </a:p>
          </p:txBody>
        </p:sp>
        <p:sp>
          <p:nvSpPr>
            <p:cNvPr id="19" name="テキスト ボックス 18">
              <a:extLst>
                <a:ext uri="{FF2B5EF4-FFF2-40B4-BE49-F238E27FC236}">
                  <a16:creationId xmlns:a16="http://schemas.microsoft.com/office/drawing/2014/main" id="{2C28420B-F807-F29E-39FA-323A2888F122}"/>
                </a:ext>
              </a:extLst>
            </p:cNvPr>
            <p:cNvSpPr txBox="1"/>
            <p:nvPr/>
          </p:nvSpPr>
          <p:spPr>
            <a:xfrm>
              <a:off x="4076107" y="4763127"/>
              <a:ext cx="736795" cy="461665"/>
            </a:xfrm>
            <a:prstGeom prst="rect">
              <a:avLst/>
            </a:prstGeom>
            <a:noFill/>
          </p:spPr>
          <p:txBody>
            <a:bodyPr wrap="square" rtlCol="0">
              <a:spAutoFit/>
            </a:bodyPr>
            <a:lstStyle/>
            <a:p>
              <a:pPr algn="ctr"/>
              <a:r>
                <a:rPr lang="en-US" altLang="ja-JP">
                  <a:latin typeface="+mn-ea"/>
                  <a:ea typeface="+mn-ea"/>
                </a:rPr>
                <a:t>20</a:t>
              </a:r>
              <a:endParaRPr kumimoji="1" lang="ja-JP" altLang="en-US">
                <a:latin typeface="+mn-ea"/>
                <a:ea typeface="+mn-ea"/>
              </a:endParaRPr>
            </a:p>
          </p:txBody>
        </p:sp>
        <p:sp>
          <p:nvSpPr>
            <p:cNvPr id="20" name="テキスト ボックス 19">
              <a:extLst>
                <a:ext uri="{FF2B5EF4-FFF2-40B4-BE49-F238E27FC236}">
                  <a16:creationId xmlns:a16="http://schemas.microsoft.com/office/drawing/2014/main" id="{DE09D6AA-5F92-633C-5172-6BED37FEA0DD}"/>
                </a:ext>
              </a:extLst>
            </p:cNvPr>
            <p:cNvSpPr txBox="1"/>
            <p:nvPr/>
          </p:nvSpPr>
          <p:spPr>
            <a:xfrm>
              <a:off x="4076106" y="2889215"/>
              <a:ext cx="736795" cy="461665"/>
            </a:xfrm>
            <a:prstGeom prst="rect">
              <a:avLst/>
            </a:prstGeom>
            <a:noFill/>
          </p:spPr>
          <p:txBody>
            <a:bodyPr wrap="square" rtlCol="0">
              <a:spAutoFit/>
            </a:bodyPr>
            <a:lstStyle/>
            <a:p>
              <a:pPr algn="ctr"/>
              <a:r>
                <a:rPr kumimoji="1" lang="en-US" altLang="ja-JP">
                  <a:latin typeface="+mn-ea"/>
                  <a:ea typeface="+mn-ea"/>
                </a:rPr>
                <a:t>56</a:t>
              </a:r>
              <a:endParaRPr kumimoji="1" lang="ja-JP" altLang="en-US">
                <a:latin typeface="+mn-ea"/>
                <a:ea typeface="+mn-ea"/>
              </a:endParaRPr>
            </a:p>
          </p:txBody>
        </p:sp>
        <p:sp>
          <p:nvSpPr>
            <p:cNvPr id="23" name="テキスト ボックス 22">
              <a:extLst>
                <a:ext uri="{FF2B5EF4-FFF2-40B4-BE49-F238E27FC236}">
                  <a16:creationId xmlns:a16="http://schemas.microsoft.com/office/drawing/2014/main" id="{00CABE26-030D-8D85-CBBA-EE01D5A06AE4}"/>
                </a:ext>
              </a:extLst>
            </p:cNvPr>
            <p:cNvSpPr txBox="1"/>
            <p:nvPr/>
          </p:nvSpPr>
          <p:spPr>
            <a:xfrm>
              <a:off x="3058079" y="4452137"/>
              <a:ext cx="736795" cy="461665"/>
            </a:xfrm>
            <a:prstGeom prst="rect">
              <a:avLst/>
            </a:prstGeom>
            <a:noFill/>
          </p:spPr>
          <p:txBody>
            <a:bodyPr wrap="square" rtlCol="0">
              <a:spAutoFit/>
            </a:bodyPr>
            <a:lstStyle/>
            <a:p>
              <a:pPr algn="ctr"/>
              <a:r>
                <a:rPr kumimoji="1" lang="en-US" altLang="ja-JP">
                  <a:latin typeface="+mn-ea"/>
                  <a:ea typeface="+mn-ea"/>
                </a:rPr>
                <a:t>12</a:t>
              </a:r>
              <a:endParaRPr kumimoji="1" lang="ja-JP" altLang="en-US">
                <a:latin typeface="+mn-ea"/>
                <a:ea typeface="+mn-ea"/>
              </a:endParaRPr>
            </a:p>
          </p:txBody>
        </p:sp>
        <p:sp>
          <p:nvSpPr>
            <p:cNvPr id="24" name="テキスト ボックス 23">
              <a:extLst>
                <a:ext uri="{FF2B5EF4-FFF2-40B4-BE49-F238E27FC236}">
                  <a16:creationId xmlns:a16="http://schemas.microsoft.com/office/drawing/2014/main" id="{028945C3-EE45-6C57-5136-E414F9A4ABC8}"/>
                </a:ext>
              </a:extLst>
            </p:cNvPr>
            <p:cNvSpPr txBox="1"/>
            <p:nvPr/>
          </p:nvSpPr>
          <p:spPr>
            <a:xfrm>
              <a:off x="5002608" y="4496086"/>
              <a:ext cx="736795" cy="461665"/>
            </a:xfrm>
            <a:prstGeom prst="rect">
              <a:avLst/>
            </a:prstGeom>
            <a:noFill/>
          </p:spPr>
          <p:txBody>
            <a:bodyPr wrap="square" rtlCol="0">
              <a:spAutoFit/>
            </a:bodyPr>
            <a:lstStyle/>
            <a:p>
              <a:pPr algn="ctr"/>
              <a:r>
                <a:rPr lang="en-US" altLang="ja-JP">
                  <a:latin typeface="+mn-ea"/>
                  <a:ea typeface="+mn-ea"/>
                </a:rPr>
                <a:t>4</a:t>
              </a:r>
              <a:endParaRPr kumimoji="1" lang="ja-JP" altLang="en-US">
                <a:latin typeface="+mn-ea"/>
                <a:ea typeface="+mn-ea"/>
              </a:endParaRPr>
            </a:p>
          </p:txBody>
        </p:sp>
      </p:grpSp>
    </p:spTree>
    <p:extLst>
      <p:ext uri="{BB962C8B-B14F-4D97-AF65-F5344CB8AC3E}">
        <p14:creationId xmlns:p14="http://schemas.microsoft.com/office/powerpoint/2010/main" val="24342972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967B9B-E642-FF9E-1670-2C3F33EA7FDF}"/>
              </a:ext>
            </a:extLst>
          </p:cNvPr>
          <p:cNvSpPr>
            <a:spLocks noGrp="1"/>
          </p:cNvSpPr>
          <p:nvPr>
            <p:ph type="title"/>
          </p:nvPr>
        </p:nvSpPr>
        <p:spPr/>
        <p:txBody>
          <a:bodyPr/>
          <a:lstStyle/>
          <a:p>
            <a:r>
              <a:rPr kumimoji="1" lang="en-US" altLang="ja-JP" dirty="0"/>
              <a:t>RQ3</a:t>
            </a:r>
            <a:r>
              <a:rPr kumimoji="1" lang="ja-JP" altLang="en-US"/>
              <a:t>｜全体のタグ付与状況</a:t>
            </a:r>
          </a:p>
        </p:txBody>
      </p:sp>
      <p:sp>
        <p:nvSpPr>
          <p:cNvPr id="3" name="コンテンツ プレースホルダー 2">
            <a:extLst>
              <a:ext uri="{FF2B5EF4-FFF2-40B4-BE49-F238E27FC236}">
                <a16:creationId xmlns:a16="http://schemas.microsoft.com/office/drawing/2014/main" id="{3242D330-92EB-A55B-8B5E-B21DBDD54EF1}"/>
              </a:ext>
            </a:extLst>
          </p:cNvPr>
          <p:cNvSpPr>
            <a:spLocks noGrp="1"/>
          </p:cNvSpPr>
          <p:nvPr>
            <p:ph idx="1"/>
          </p:nvPr>
        </p:nvSpPr>
        <p:spPr/>
        <p:txBody>
          <a:bodyPr/>
          <a:lstStyle/>
          <a:p>
            <a:pPr marL="0" indent="0">
              <a:buNone/>
            </a:pPr>
            <a:r>
              <a:rPr kumimoji="1" lang="ja-JP" altLang="en-US"/>
              <a:t>カテゴリごとに見たタグの付与傾向</a:t>
            </a:r>
          </a:p>
        </p:txBody>
      </p:sp>
      <p:sp>
        <p:nvSpPr>
          <p:cNvPr id="4" name="日付プレースホルダー 3">
            <a:extLst>
              <a:ext uri="{FF2B5EF4-FFF2-40B4-BE49-F238E27FC236}">
                <a16:creationId xmlns:a16="http://schemas.microsoft.com/office/drawing/2014/main" id="{46A7491D-1A3B-EC58-7B3E-2179E0619D60}"/>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EDB02743-63C2-3F95-7D6D-8B2DEC50767E}"/>
              </a:ext>
            </a:extLst>
          </p:cNvPr>
          <p:cNvSpPr>
            <a:spLocks noGrp="1"/>
          </p:cNvSpPr>
          <p:nvPr>
            <p:ph type="sldNum" sz="quarter" idx="12"/>
          </p:nvPr>
        </p:nvSpPr>
        <p:spPr/>
        <p:txBody>
          <a:bodyPr/>
          <a:lstStyle/>
          <a:p>
            <a:pPr>
              <a:defRPr/>
            </a:pPr>
            <a:fld id="{B12562F3-4A2F-4E07-B7D3-3E764FB0DEC6}" type="slidenum">
              <a:rPr lang="en-US" altLang="ja-JP" smtClean="0"/>
              <a:pPr>
                <a:defRPr/>
              </a:pPr>
              <a:t>46</a:t>
            </a:fld>
            <a:endParaRPr lang="en-US" altLang="ja-JP"/>
          </a:p>
        </p:txBody>
      </p:sp>
      <p:sp>
        <p:nvSpPr>
          <p:cNvPr id="6" name="テキスト プレースホルダー 5">
            <a:extLst>
              <a:ext uri="{FF2B5EF4-FFF2-40B4-BE49-F238E27FC236}">
                <a16:creationId xmlns:a16="http://schemas.microsoft.com/office/drawing/2014/main" id="{4F746C9D-7EB9-3BAA-B5E3-E84F400103EB}"/>
              </a:ext>
            </a:extLst>
          </p:cNvPr>
          <p:cNvSpPr>
            <a:spLocks noGrp="1"/>
          </p:cNvSpPr>
          <p:nvPr>
            <p:ph type="body" sz="quarter" idx="13"/>
          </p:nvPr>
        </p:nvSpPr>
        <p:spPr/>
        <p:txBody>
          <a:bodyPr/>
          <a:lstStyle/>
          <a:p>
            <a:endParaRPr kumimoji="1" lang="ja-JP" altLang="en-US"/>
          </a:p>
        </p:txBody>
      </p:sp>
      <p:sp>
        <p:nvSpPr>
          <p:cNvPr id="8" name="円/楕円 7">
            <a:extLst>
              <a:ext uri="{FF2B5EF4-FFF2-40B4-BE49-F238E27FC236}">
                <a16:creationId xmlns:a16="http://schemas.microsoft.com/office/drawing/2014/main" id="{61664379-DD5D-2591-A486-3CE91744BEC8}"/>
              </a:ext>
            </a:extLst>
          </p:cNvPr>
          <p:cNvSpPr/>
          <p:nvPr/>
        </p:nvSpPr>
        <p:spPr>
          <a:xfrm>
            <a:off x="454058" y="2538166"/>
            <a:ext cx="2234153" cy="223415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9" name="円/楕円 8">
            <a:extLst>
              <a:ext uri="{FF2B5EF4-FFF2-40B4-BE49-F238E27FC236}">
                <a16:creationId xmlns:a16="http://schemas.microsoft.com/office/drawing/2014/main" id="{86D53D76-E15F-84FE-C39B-13EE89799C05}"/>
              </a:ext>
            </a:extLst>
          </p:cNvPr>
          <p:cNvSpPr/>
          <p:nvPr/>
        </p:nvSpPr>
        <p:spPr>
          <a:xfrm>
            <a:off x="1714108" y="2539343"/>
            <a:ext cx="2234153" cy="223415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25" name="グループ化 24">
            <a:extLst>
              <a:ext uri="{FF2B5EF4-FFF2-40B4-BE49-F238E27FC236}">
                <a16:creationId xmlns:a16="http://schemas.microsoft.com/office/drawing/2014/main" id="{CB74E1C9-D743-75C2-4326-A972B40AA32B}"/>
              </a:ext>
            </a:extLst>
          </p:cNvPr>
          <p:cNvGrpSpPr/>
          <p:nvPr/>
        </p:nvGrpSpPr>
        <p:grpSpPr>
          <a:xfrm>
            <a:off x="227898" y="2411617"/>
            <a:ext cx="1269443" cy="464229"/>
            <a:chOff x="1907290" y="4791868"/>
            <a:chExt cx="1269443" cy="464229"/>
          </a:xfrm>
        </p:grpSpPr>
        <p:sp>
          <p:nvSpPr>
            <p:cNvPr id="13" name="正方形/長方形 12">
              <a:extLst>
                <a:ext uri="{FF2B5EF4-FFF2-40B4-BE49-F238E27FC236}">
                  <a16:creationId xmlns:a16="http://schemas.microsoft.com/office/drawing/2014/main" id="{79D3A6C7-DEA8-FFE8-F7FF-6F11C3831D1B}"/>
                </a:ext>
              </a:extLst>
            </p:cNvPr>
            <p:cNvSpPr/>
            <p:nvPr/>
          </p:nvSpPr>
          <p:spPr>
            <a:xfrm>
              <a:off x="1907291" y="4791868"/>
              <a:ext cx="1269442" cy="4642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75975060-D127-0928-53DF-53BADE7A4C05}"/>
                </a:ext>
              </a:extLst>
            </p:cNvPr>
            <p:cNvSpPr txBox="1"/>
            <p:nvPr/>
          </p:nvSpPr>
          <p:spPr>
            <a:xfrm>
              <a:off x="1907290" y="4882561"/>
              <a:ext cx="1269443" cy="338554"/>
            </a:xfrm>
            <a:prstGeom prst="rect">
              <a:avLst/>
            </a:prstGeom>
            <a:noFill/>
          </p:spPr>
          <p:txBody>
            <a:bodyPr wrap="square" rtlCol="0">
              <a:spAutoFit/>
            </a:bodyPr>
            <a:lstStyle/>
            <a:p>
              <a:pPr algn="ctr"/>
              <a:r>
                <a:rPr lang="ja-JP" altLang="en-US" sz="1600">
                  <a:latin typeface="+mn-ea"/>
                  <a:ea typeface="+mn-ea"/>
                </a:rPr>
                <a:t>カテゴリ</a:t>
              </a:r>
              <a:r>
                <a:rPr lang="en-US" altLang="ja-JP" sz="1600">
                  <a:latin typeface="+mn-ea"/>
                  <a:ea typeface="+mn-ea"/>
                </a:rPr>
                <a:t>1</a:t>
              </a:r>
              <a:endParaRPr kumimoji="1" lang="ja-JP" altLang="en-US" sz="1600">
                <a:latin typeface="+mn-ea"/>
                <a:ea typeface="+mn-ea"/>
              </a:endParaRPr>
            </a:p>
          </p:txBody>
        </p:sp>
      </p:grpSp>
      <p:grpSp>
        <p:nvGrpSpPr>
          <p:cNvPr id="26" name="グループ化 25">
            <a:extLst>
              <a:ext uri="{FF2B5EF4-FFF2-40B4-BE49-F238E27FC236}">
                <a16:creationId xmlns:a16="http://schemas.microsoft.com/office/drawing/2014/main" id="{11906A7E-F2C5-6B91-484C-ABF214861B94}"/>
              </a:ext>
            </a:extLst>
          </p:cNvPr>
          <p:cNvGrpSpPr/>
          <p:nvPr/>
        </p:nvGrpSpPr>
        <p:grpSpPr>
          <a:xfrm>
            <a:off x="2914370" y="2411617"/>
            <a:ext cx="1269443" cy="464229"/>
            <a:chOff x="5764424" y="4791868"/>
            <a:chExt cx="1269443" cy="464229"/>
          </a:xfrm>
        </p:grpSpPr>
        <p:sp>
          <p:nvSpPr>
            <p:cNvPr id="15" name="正方形/長方形 14">
              <a:extLst>
                <a:ext uri="{FF2B5EF4-FFF2-40B4-BE49-F238E27FC236}">
                  <a16:creationId xmlns:a16="http://schemas.microsoft.com/office/drawing/2014/main" id="{F68428F4-8956-B67D-A2F8-CAAAF736B9FA}"/>
                </a:ext>
              </a:extLst>
            </p:cNvPr>
            <p:cNvSpPr/>
            <p:nvPr/>
          </p:nvSpPr>
          <p:spPr>
            <a:xfrm>
              <a:off x="5764425" y="4791868"/>
              <a:ext cx="1269442" cy="4642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26DCC5A9-C586-44B1-4666-E66324D2AC08}"/>
                </a:ext>
              </a:extLst>
            </p:cNvPr>
            <p:cNvSpPr txBox="1"/>
            <p:nvPr/>
          </p:nvSpPr>
          <p:spPr>
            <a:xfrm>
              <a:off x="5764424" y="4882561"/>
              <a:ext cx="1269443" cy="338554"/>
            </a:xfrm>
            <a:prstGeom prst="rect">
              <a:avLst/>
            </a:prstGeom>
            <a:noFill/>
          </p:spPr>
          <p:txBody>
            <a:bodyPr wrap="square" rtlCol="0">
              <a:spAutoFit/>
            </a:bodyPr>
            <a:lstStyle/>
            <a:p>
              <a:pPr algn="ctr"/>
              <a:r>
                <a:rPr kumimoji="1" lang="ja-JP" altLang="en-US" sz="1600">
                  <a:latin typeface="+mn-ea"/>
                  <a:ea typeface="+mn-ea"/>
                </a:rPr>
                <a:t>カテゴリ</a:t>
              </a:r>
              <a:r>
                <a:rPr kumimoji="1" lang="en-US" altLang="ja-JP" sz="1600">
                  <a:latin typeface="+mn-ea"/>
                  <a:ea typeface="+mn-ea"/>
                </a:rPr>
                <a:t>2</a:t>
              </a:r>
              <a:endParaRPr kumimoji="1" lang="ja-JP" altLang="en-US" sz="1600">
                <a:latin typeface="+mn-ea"/>
                <a:ea typeface="+mn-ea"/>
              </a:endParaRPr>
            </a:p>
          </p:txBody>
        </p:sp>
      </p:grpSp>
      <p:sp>
        <p:nvSpPr>
          <p:cNvPr id="19" name="テキスト ボックス 18">
            <a:extLst>
              <a:ext uri="{FF2B5EF4-FFF2-40B4-BE49-F238E27FC236}">
                <a16:creationId xmlns:a16="http://schemas.microsoft.com/office/drawing/2014/main" id="{2C28420B-F807-F29E-39FA-323A2888F122}"/>
              </a:ext>
            </a:extLst>
          </p:cNvPr>
          <p:cNvSpPr txBox="1"/>
          <p:nvPr/>
        </p:nvSpPr>
        <p:spPr>
          <a:xfrm>
            <a:off x="1856094" y="3460046"/>
            <a:ext cx="736795" cy="400110"/>
          </a:xfrm>
          <a:prstGeom prst="rect">
            <a:avLst/>
          </a:prstGeom>
          <a:noFill/>
        </p:spPr>
        <p:txBody>
          <a:bodyPr wrap="square" rtlCol="0">
            <a:spAutoFit/>
          </a:bodyPr>
          <a:lstStyle/>
          <a:p>
            <a:pPr algn="ctr"/>
            <a:r>
              <a:rPr lang="en-US" altLang="ja-JP" sz="2000">
                <a:latin typeface="+mn-ea"/>
                <a:ea typeface="+mn-ea"/>
              </a:rPr>
              <a:t>160</a:t>
            </a:r>
            <a:endParaRPr kumimoji="1" lang="ja-JP" altLang="en-US" sz="2000">
              <a:latin typeface="+mn-ea"/>
              <a:ea typeface="+mn-ea"/>
            </a:endParaRPr>
          </a:p>
        </p:txBody>
      </p:sp>
      <p:sp>
        <p:nvSpPr>
          <p:cNvPr id="23" name="テキスト ボックス 22">
            <a:extLst>
              <a:ext uri="{FF2B5EF4-FFF2-40B4-BE49-F238E27FC236}">
                <a16:creationId xmlns:a16="http://schemas.microsoft.com/office/drawing/2014/main" id="{00CABE26-030D-8D85-CBBA-EE01D5A06AE4}"/>
              </a:ext>
            </a:extLst>
          </p:cNvPr>
          <p:cNvSpPr txBox="1"/>
          <p:nvPr/>
        </p:nvSpPr>
        <p:spPr>
          <a:xfrm>
            <a:off x="857672" y="3460046"/>
            <a:ext cx="736795" cy="400110"/>
          </a:xfrm>
          <a:prstGeom prst="rect">
            <a:avLst/>
          </a:prstGeom>
          <a:noFill/>
        </p:spPr>
        <p:txBody>
          <a:bodyPr wrap="square" rtlCol="0">
            <a:spAutoFit/>
          </a:bodyPr>
          <a:lstStyle/>
          <a:p>
            <a:pPr algn="ctr"/>
            <a:r>
              <a:rPr kumimoji="1" lang="en-US" altLang="ja-JP" sz="2000">
                <a:latin typeface="+mn-ea"/>
                <a:ea typeface="+mn-ea"/>
              </a:rPr>
              <a:t>6</a:t>
            </a:r>
            <a:endParaRPr kumimoji="1" lang="ja-JP" altLang="en-US" sz="2000">
              <a:latin typeface="+mn-ea"/>
              <a:ea typeface="+mn-ea"/>
            </a:endParaRPr>
          </a:p>
        </p:txBody>
      </p:sp>
      <p:sp>
        <p:nvSpPr>
          <p:cNvPr id="24" name="テキスト ボックス 23">
            <a:extLst>
              <a:ext uri="{FF2B5EF4-FFF2-40B4-BE49-F238E27FC236}">
                <a16:creationId xmlns:a16="http://schemas.microsoft.com/office/drawing/2014/main" id="{028945C3-EE45-6C57-5136-E414F9A4ABC8}"/>
              </a:ext>
            </a:extLst>
          </p:cNvPr>
          <p:cNvSpPr txBox="1"/>
          <p:nvPr/>
        </p:nvSpPr>
        <p:spPr>
          <a:xfrm>
            <a:off x="2792424" y="3460046"/>
            <a:ext cx="736795" cy="400110"/>
          </a:xfrm>
          <a:prstGeom prst="rect">
            <a:avLst/>
          </a:prstGeom>
          <a:noFill/>
        </p:spPr>
        <p:txBody>
          <a:bodyPr wrap="square" rtlCol="0">
            <a:spAutoFit/>
          </a:bodyPr>
          <a:lstStyle/>
          <a:p>
            <a:pPr algn="ctr"/>
            <a:r>
              <a:rPr lang="en-US" altLang="ja-JP" sz="2000">
                <a:latin typeface="+mn-ea"/>
                <a:ea typeface="+mn-ea"/>
              </a:rPr>
              <a:t>137</a:t>
            </a:r>
            <a:endParaRPr kumimoji="1" lang="ja-JP" altLang="en-US" sz="2000">
              <a:latin typeface="+mn-ea"/>
              <a:ea typeface="+mn-ea"/>
            </a:endParaRPr>
          </a:p>
        </p:txBody>
      </p:sp>
      <p:sp>
        <p:nvSpPr>
          <p:cNvPr id="27" name="テキスト ボックス 26">
            <a:extLst>
              <a:ext uri="{FF2B5EF4-FFF2-40B4-BE49-F238E27FC236}">
                <a16:creationId xmlns:a16="http://schemas.microsoft.com/office/drawing/2014/main" id="{6FEE1B0E-555C-4E6B-0592-B03B28EAC763}"/>
              </a:ext>
            </a:extLst>
          </p:cNvPr>
          <p:cNvSpPr txBox="1"/>
          <p:nvPr/>
        </p:nvSpPr>
        <p:spPr>
          <a:xfrm>
            <a:off x="3949168" y="3471481"/>
            <a:ext cx="736795" cy="400110"/>
          </a:xfrm>
          <a:prstGeom prst="rect">
            <a:avLst/>
          </a:prstGeom>
          <a:noFill/>
        </p:spPr>
        <p:txBody>
          <a:bodyPr wrap="square" rtlCol="0">
            <a:spAutoFit/>
          </a:bodyPr>
          <a:lstStyle/>
          <a:p>
            <a:pPr algn="ctr"/>
            <a:r>
              <a:rPr kumimoji="1" lang="en-US" altLang="ja-JP" sz="2000">
                <a:latin typeface="+mn-ea"/>
                <a:ea typeface="+mn-ea"/>
              </a:rPr>
              <a:t>21</a:t>
            </a:r>
            <a:endParaRPr kumimoji="1" lang="ja-JP" altLang="en-US" sz="2000">
              <a:latin typeface="+mn-ea"/>
              <a:ea typeface="+mn-ea"/>
            </a:endParaRPr>
          </a:p>
        </p:txBody>
      </p:sp>
      <p:graphicFrame>
        <p:nvGraphicFramePr>
          <p:cNvPr id="28" name="グラフ 27">
            <a:extLst>
              <a:ext uri="{FF2B5EF4-FFF2-40B4-BE49-F238E27FC236}">
                <a16:creationId xmlns:a16="http://schemas.microsoft.com/office/drawing/2014/main" id="{78C0337A-A434-A5C2-9385-7D20E340F1E9}"/>
              </a:ext>
            </a:extLst>
          </p:cNvPr>
          <p:cNvGraphicFramePr>
            <a:graphicFrameLocks/>
          </p:cNvGraphicFramePr>
          <p:nvPr>
            <p:extLst>
              <p:ext uri="{D42A27DB-BD31-4B8C-83A1-F6EECF244321}">
                <p14:modId xmlns:p14="http://schemas.microsoft.com/office/powerpoint/2010/main" val="2475213546"/>
              </p:ext>
            </p:extLst>
          </p:nvPr>
        </p:nvGraphicFramePr>
        <p:xfrm>
          <a:off x="4673606" y="2201534"/>
          <a:ext cx="4173943" cy="3773963"/>
        </p:xfrm>
        <a:graphic>
          <a:graphicData uri="http://schemas.openxmlformats.org/drawingml/2006/chart">
            <c:chart xmlns:c="http://schemas.openxmlformats.org/drawingml/2006/chart" xmlns:r="http://schemas.openxmlformats.org/officeDocument/2006/relationships" r:id="rId2"/>
          </a:graphicData>
        </a:graphic>
      </p:graphicFrame>
      <p:sp>
        <p:nvSpPr>
          <p:cNvPr id="7" name="正方形/長方形 6">
            <a:extLst>
              <a:ext uri="{FF2B5EF4-FFF2-40B4-BE49-F238E27FC236}">
                <a16:creationId xmlns:a16="http://schemas.microsoft.com/office/drawing/2014/main" id="{05DB24F8-C9AC-E2B6-890C-FC647A4E9E6B}"/>
              </a:ext>
            </a:extLst>
          </p:cNvPr>
          <p:cNvSpPr/>
          <p:nvPr/>
        </p:nvSpPr>
        <p:spPr>
          <a:xfrm>
            <a:off x="1856093" y="3378211"/>
            <a:ext cx="736795" cy="464229"/>
          </a:xfrm>
          <a:prstGeom prst="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10F7FFC9-7B97-B126-2924-8E26E0EDA24A}"/>
              </a:ext>
            </a:extLst>
          </p:cNvPr>
          <p:cNvSpPr/>
          <p:nvPr/>
        </p:nvSpPr>
        <p:spPr>
          <a:xfrm>
            <a:off x="2779948" y="3390722"/>
            <a:ext cx="736795" cy="464229"/>
          </a:xfrm>
          <a:prstGeom prst="rect">
            <a:avLst/>
          </a:prstGeom>
          <a:noFill/>
          <a:ln w="38100">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13A863CA-00C3-781E-ABDC-5376133FC8D5}"/>
              </a:ext>
            </a:extLst>
          </p:cNvPr>
          <p:cNvSpPr/>
          <p:nvPr/>
        </p:nvSpPr>
        <p:spPr>
          <a:xfrm>
            <a:off x="857672" y="3378211"/>
            <a:ext cx="736795" cy="464229"/>
          </a:xfrm>
          <a:prstGeom prst="rect">
            <a:avLst/>
          </a:prstGeom>
          <a:noFill/>
          <a:ln w="38100">
            <a:solidFill>
              <a:srgbClr val="4472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F68F88E-B360-E106-D355-EF26D640F0F2}"/>
              </a:ext>
            </a:extLst>
          </p:cNvPr>
          <p:cNvSpPr/>
          <p:nvPr/>
        </p:nvSpPr>
        <p:spPr>
          <a:xfrm>
            <a:off x="4067902" y="3386076"/>
            <a:ext cx="459118" cy="464229"/>
          </a:xfrm>
          <a:prstGeom prst="rect">
            <a:avLst/>
          </a:prstGeom>
          <a:noFill/>
          <a:ln w="38100">
            <a:solidFill>
              <a:srgbClr val="A5A5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D19AA768-4344-77DA-E853-5A5A21C42D85}"/>
              </a:ext>
            </a:extLst>
          </p:cNvPr>
          <p:cNvSpPr txBox="1"/>
          <p:nvPr/>
        </p:nvSpPr>
        <p:spPr>
          <a:xfrm>
            <a:off x="2818890" y="5032713"/>
            <a:ext cx="1708130" cy="400110"/>
          </a:xfrm>
          <a:prstGeom prst="rect">
            <a:avLst/>
          </a:prstGeom>
          <a:noFill/>
        </p:spPr>
        <p:txBody>
          <a:bodyPr wrap="square" rtlCol="0">
            <a:spAutoFit/>
          </a:bodyPr>
          <a:lstStyle/>
          <a:p>
            <a:r>
              <a:rPr lang="ja-JP" altLang="en-US" sz="2000">
                <a:latin typeface="+mn-ea"/>
                <a:ea typeface="+mn-ea"/>
              </a:rPr>
              <a:t>基礎事項のみ</a:t>
            </a:r>
            <a:endParaRPr kumimoji="1" lang="ja-JP" altLang="en-US" sz="2000" dirty="0">
              <a:latin typeface="+mn-ea"/>
              <a:ea typeface="+mn-ea"/>
            </a:endParaRPr>
          </a:p>
        </p:txBody>
      </p:sp>
      <p:sp>
        <p:nvSpPr>
          <p:cNvPr id="18" name="テキスト ボックス 17">
            <a:extLst>
              <a:ext uri="{FF2B5EF4-FFF2-40B4-BE49-F238E27FC236}">
                <a16:creationId xmlns:a16="http://schemas.microsoft.com/office/drawing/2014/main" id="{C6FAD03D-307A-C378-55AE-1DE6A38EC3FE}"/>
              </a:ext>
            </a:extLst>
          </p:cNvPr>
          <p:cNvSpPr txBox="1"/>
          <p:nvPr/>
        </p:nvSpPr>
        <p:spPr>
          <a:xfrm>
            <a:off x="912844" y="5030111"/>
            <a:ext cx="1879580" cy="1015663"/>
          </a:xfrm>
          <a:prstGeom prst="rect">
            <a:avLst/>
          </a:prstGeom>
          <a:noFill/>
        </p:spPr>
        <p:txBody>
          <a:bodyPr wrap="square" rtlCol="0">
            <a:spAutoFit/>
          </a:bodyPr>
          <a:lstStyle/>
          <a:p>
            <a:pPr algn="ctr"/>
            <a:r>
              <a:rPr lang="ja-JP" altLang="en-US" sz="2000">
                <a:latin typeface="+mn-ea"/>
                <a:ea typeface="+mn-ea"/>
              </a:rPr>
              <a:t>基礎事項</a:t>
            </a:r>
            <a:endParaRPr lang="en-US" altLang="ja-JP" sz="2000" dirty="0">
              <a:latin typeface="+mn-ea"/>
              <a:ea typeface="+mn-ea"/>
            </a:endParaRPr>
          </a:p>
          <a:p>
            <a:pPr algn="ctr"/>
            <a:r>
              <a:rPr lang="en-US" altLang="ja-JP" sz="2000" dirty="0">
                <a:latin typeface="+mn-ea"/>
                <a:ea typeface="+mn-ea"/>
              </a:rPr>
              <a:t>+</a:t>
            </a:r>
          </a:p>
          <a:p>
            <a:pPr algn="ctr"/>
            <a:r>
              <a:rPr lang="ja-JP" altLang="en-US" sz="2000">
                <a:latin typeface="+mn-ea"/>
                <a:ea typeface="+mn-ea"/>
              </a:rPr>
              <a:t>アルゴリズム</a:t>
            </a:r>
            <a:endParaRPr kumimoji="1" lang="ja-JP" altLang="en-US" sz="2000" dirty="0">
              <a:latin typeface="+mn-ea"/>
              <a:ea typeface="+mn-ea"/>
            </a:endParaRPr>
          </a:p>
        </p:txBody>
      </p:sp>
      <p:cxnSp>
        <p:nvCxnSpPr>
          <p:cNvPr id="21" name="直線矢印コネクタ 20">
            <a:extLst>
              <a:ext uri="{FF2B5EF4-FFF2-40B4-BE49-F238E27FC236}">
                <a16:creationId xmlns:a16="http://schemas.microsoft.com/office/drawing/2014/main" id="{776C7446-4380-9C09-4C83-373E839484A5}"/>
              </a:ext>
            </a:extLst>
          </p:cNvPr>
          <p:cNvCxnSpPr>
            <a:stCxn id="7" idx="2"/>
            <a:endCxn id="18" idx="0"/>
          </p:cNvCxnSpPr>
          <p:nvPr/>
        </p:nvCxnSpPr>
        <p:spPr>
          <a:xfrm flipH="1">
            <a:off x="1852634" y="3842440"/>
            <a:ext cx="371857" cy="118767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930B7F01-7C14-ECFB-90C1-2304042140CD}"/>
              </a:ext>
            </a:extLst>
          </p:cNvPr>
          <p:cNvCxnSpPr>
            <a:cxnSpLocks/>
            <a:stCxn id="10" idx="2"/>
            <a:endCxn id="17" idx="0"/>
          </p:cNvCxnSpPr>
          <p:nvPr/>
        </p:nvCxnSpPr>
        <p:spPr>
          <a:xfrm>
            <a:off x="3148346" y="3854951"/>
            <a:ext cx="524609" cy="1177762"/>
          </a:xfrm>
          <a:prstGeom prst="straightConnector1">
            <a:avLst/>
          </a:prstGeom>
          <a:ln w="38100">
            <a:solidFill>
              <a:srgbClr val="ED7D3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3985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811DC9-341F-BBA0-C54A-088846C033BA}"/>
              </a:ext>
            </a:extLst>
          </p:cNvPr>
          <p:cNvSpPr>
            <a:spLocks noGrp="1"/>
          </p:cNvSpPr>
          <p:nvPr>
            <p:ph type="title"/>
          </p:nvPr>
        </p:nvSpPr>
        <p:spPr/>
        <p:txBody>
          <a:bodyPr/>
          <a:lstStyle/>
          <a:p>
            <a:r>
              <a:rPr kumimoji="1" lang="en-US" altLang="ja-JP"/>
              <a:t>Research Question (RQ)</a:t>
            </a:r>
            <a:endParaRPr kumimoji="1" lang="ja-JP" altLang="en-US"/>
          </a:p>
        </p:txBody>
      </p:sp>
      <p:sp>
        <p:nvSpPr>
          <p:cNvPr id="3" name="コンテンツ プレースホルダー 2">
            <a:extLst>
              <a:ext uri="{FF2B5EF4-FFF2-40B4-BE49-F238E27FC236}">
                <a16:creationId xmlns:a16="http://schemas.microsoft.com/office/drawing/2014/main" id="{47D7CAC5-DEC9-1CB0-F16F-2672028051A9}"/>
              </a:ext>
            </a:extLst>
          </p:cNvPr>
          <p:cNvSpPr>
            <a:spLocks noGrp="1"/>
          </p:cNvSpPr>
          <p:nvPr>
            <p:ph idx="1"/>
          </p:nvPr>
        </p:nvSpPr>
        <p:spPr/>
        <p:txBody>
          <a:bodyPr/>
          <a:lstStyle/>
          <a:p>
            <a:pPr marL="0" indent="0">
              <a:buNone/>
            </a:pPr>
            <a:r>
              <a:rPr kumimoji="1" lang="en-US" altLang="ja-JP" b="1" i="0" u="none" strike="noStrike" kern="1200" cap="none" spc="0" normalizeH="0" baseline="0" noProof="0" dirty="0">
                <a:ln>
                  <a:noFill/>
                </a:ln>
                <a:effectLst/>
                <a:uLnTx/>
                <a:uFillTx/>
                <a:latin typeface="Segoe UI"/>
                <a:ea typeface="メイリオ"/>
                <a:cs typeface="+mn-cs"/>
              </a:rPr>
              <a:t>RQ1</a:t>
            </a:r>
            <a:r>
              <a:rPr kumimoji="1" lang="ja-JP" altLang="en-US" i="0" u="none" strike="noStrike" kern="1200" cap="none" spc="0" normalizeH="0" baseline="0">
                <a:ln>
                  <a:noFill/>
                </a:ln>
                <a:effectLst/>
                <a:uLnTx/>
                <a:uFillTx/>
                <a:latin typeface="Segoe UI"/>
                <a:ea typeface="メイリオ"/>
                <a:cs typeface="+mn-cs"/>
              </a:rPr>
              <a:t>｜</a:t>
            </a:r>
            <a:r>
              <a:rPr kumimoji="1" lang="ja-JP" altLang="en-US" i="0" u="none" strike="noStrike" kern="1200" cap="none" spc="0" normalizeH="0" baseline="0" noProof="0">
                <a:ln>
                  <a:noFill/>
                </a:ln>
                <a:effectLst/>
                <a:uLnTx/>
                <a:uFillTx/>
                <a:latin typeface="Segoe UI"/>
                <a:ea typeface="メイリオ"/>
                <a:cs typeface="+mn-cs"/>
              </a:rPr>
              <a:t>プログラミング学習における</a:t>
            </a:r>
            <a:br>
              <a:rPr kumimoji="1" lang="en-US" altLang="ja-JP" i="0" u="none" strike="noStrike" kern="1200" cap="none" spc="0" normalizeH="0" baseline="0" noProof="0" dirty="0">
                <a:ln>
                  <a:noFill/>
                </a:ln>
                <a:effectLst/>
                <a:uLnTx/>
                <a:uFillTx/>
                <a:latin typeface="Segoe UI"/>
                <a:ea typeface="メイリオ"/>
                <a:cs typeface="+mn-cs"/>
              </a:rPr>
            </a:br>
            <a:r>
              <a:rPr lang="ja-JP" altLang="en-US" kern="1200">
                <a:latin typeface="Segoe UI"/>
                <a:ea typeface="メイリオ"/>
              </a:rPr>
              <a:t>　　　</a:t>
            </a:r>
            <a:r>
              <a:rPr kumimoji="1" lang="ja-JP" altLang="en-US" b="1" i="0" u="none" strike="noStrike" kern="1200" cap="none" spc="0" normalizeH="0" baseline="0" noProof="0">
                <a:ln>
                  <a:noFill/>
                </a:ln>
                <a:solidFill>
                  <a:schemeClr val="accent2"/>
                </a:solidFill>
                <a:effectLst/>
                <a:uLnTx/>
                <a:uFillTx/>
                <a:latin typeface="Segoe UI"/>
                <a:ea typeface="メイリオ"/>
                <a:cs typeface="+mn-cs"/>
              </a:rPr>
              <a:t>学習単元</a:t>
            </a:r>
            <a:r>
              <a:rPr kumimoji="1" lang="ja-JP" altLang="en-US" i="0" u="none" strike="noStrike" kern="1200" cap="none" spc="0" normalizeH="0" baseline="0" noProof="0">
                <a:ln>
                  <a:noFill/>
                </a:ln>
                <a:effectLst/>
                <a:uLnTx/>
                <a:uFillTx/>
                <a:latin typeface="Segoe UI"/>
                <a:ea typeface="メイリオ"/>
                <a:cs typeface="+mn-cs"/>
              </a:rPr>
              <a:t>は何か？</a:t>
            </a:r>
            <a:endParaRPr kumimoji="1" lang="en-US" altLang="ja-JP" i="0" u="none" strike="noStrike" kern="1200" cap="none" spc="0" normalizeH="0" baseline="0" noProof="0" dirty="0">
              <a:ln>
                <a:noFill/>
              </a:ln>
              <a:effectLst/>
              <a:uLnTx/>
              <a:uFillTx/>
              <a:latin typeface="Segoe UI"/>
              <a:ea typeface="メイリオ"/>
              <a:cs typeface="+mn-cs"/>
            </a:endParaRPr>
          </a:p>
          <a:p>
            <a:pPr lvl="3"/>
            <a:endParaRPr kumimoji="1" lang="ja-JP" altLang="en-US" i="0" u="none" strike="noStrike" kern="1200" cap="none" spc="0" normalizeH="0" baseline="0" noProof="0">
              <a:ln>
                <a:noFill/>
              </a:ln>
              <a:effectLst/>
              <a:uLnTx/>
              <a:uFillTx/>
              <a:latin typeface="Segoe UI"/>
              <a:ea typeface="メイリオ"/>
              <a:cs typeface="+mn-cs"/>
            </a:endParaRPr>
          </a:p>
          <a:p>
            <a:pPr marL="0" indent="0">
              <a:buNone/>
            </a:pPr>
            <a:r>
              <a:rPr kumimoji="1" lang="en-US" altLang="ja-JP" b="1" i="0" u="none" strike="noStrike" kern="1200" cap="none" spc="0" normalizeH="0" baseline="0" noProof="0" dirty="0">
                <a:ln>
                  <a:noFill/>
                </a:ln>
                <a:effectLst/>
                <a:uLnTx/>
                <a:uFillTx/>
                <a:latin typeface="Segoe UI"/>
                <a:ea typeface="メイリオ"/>
                <a:cs typeface="+mn-cs"/>
              </a:rPr>
              <a:t>RQ2</a:t>
            </a:r>
            <a:r>
              <a:rPr lang="ja-JP" altLang="en-US" kern="1200">
                <a:latin typeface="Segoe UI"/>
                <a:ea typeface="メイリオ"/>
              </a:rPr>
              <a:t>｜</a:t>
            </a:r>
            <a:r>
              <a:rPr kumimoji="1" lang="ja-JP" altLang="en-US" i="0" u="none" strike="noStrike" kern="1200" cap="none" spc="0" normalizeH="0" baseline="0" noProof="0">
                <a:ln>
                  <a:noFill/>
                </a:ln>
                <a:effectLst/>
                <a:uLnTx/>
                <a:uFillTx/>
                <a:latin typeface="Segoe UI"/>
                <a:ea typeface="メイリオ"/>
                <a:cs typeface="+mn-cs"/>
              </a:rPr>
              <a:t>学習単元の中で</a:t>
            </a:r>
            <a:r>
              <a:rPr kumimoji="1" lang="ja-JP" altLang="en-US" b="1" i="0" u="none" strike="noStrike" kern="1200" cap="none" spc="0" normalizeH="0" baseline="0" noProof="0">
                <a:ln>
                  <a:noFill/>
                </a:ln>
                <a:solidFill>
                  <a:schemeClr val="accent2"/>
                </a:solidFill>
                <a:effectLst/>
                <a:uLnTx/>
                <a:uFillTx/>
                <a:latin typeface="Segoe UI"/>
                <a:ea typeface="メイリオ"/>
                <a:cs typeface="+mn-cs"/>
              </a:rPr>
              <a:t>タグ</a:t>
            </a:r>
            <a:r>
              <a:rPr kumimoji="1" lang="ja-JP" altLang="en-US" i="0" u="none" strike="noStrike" kern="1200" cap="none" spc="0" normalizeH="0" baseline="0" noProof="0">
                <a:ln>
                  <a:noFill/>
                </a:ln>
                <a:effectLst/>
                <a:uLnTx/>
                <a:uFillTx/>
                <a:latin typeface="Segoe UI"/>
                <a:ea typeface="メイリオ"/>
                <a:cs typeface="+mn-cs"/>
              </a:rPr>
              <a:t>にできるものは何か？</a:t>
            </a:r>
            <a:endParaRPr kumimoji="1" lang="en-US" altLang="ja-JP" i="0" u="none" strike="noStrike" kern="1200" cap="none" spc="0" normalizeH="0" baseline="0" noProof="0" dirty="0">
              <a:ln>
                <a:noFill/>
              </a:ln>
              <a:effectLst/>
              <a:uLnTx/>
              <a:uFillTx/>
              <a:latin typeface="Segoe UI"/>
              <a:ea typeface="メイリオ"/>
              <a:cs typeface="+mn-cs"/>
            </a:endParaRPr>
          </a:p>
          <a:p>
            <a:pPr lvl="2"/>
            <a:endParaRPr kumimoji="1" lang="ja-JP" altLang="en-US" i="0" u="none" strike="noStrike" kern="1200" cap="none" spc="0" normalizeH="0" baseline="0" noProof="0">
              <a:ln>
                <a:noFill/>
              </a:ln>
              <a:effectLst/>
              <a:uLnTx/>
              <a:uFillTx/>
              <a:latin typeface="Segoe UI"/>
              <a:ea typeface="メイリオ"/>
              <a:cs typeface="+mn-cs"/>
            </a:endParaRPr>
          </a:p>
          <a:p>
            <a:pPr marL="0" indent="0">
              <a:buNone/>
            </a:pPr>
            <a:r>
              <a:rPr kumimoji="1" lang="en-US" altLang="ja-JP" b="1" i="0" u="none" strike="noStrike" kern="1200" cap="none" spc="0" normalizeH="0" baseline="0" noProof="0" dirty="0">
                <a:ln>
                  <a:noFill/>
                </a:ln>
                <a:effectLst/>
                <a:uLnTx/>
                <a:uFillTx/>
                <a:latin typeface="Segoe UI"/>
                <a:ea typeface="メイリオ"/>
                <a:cs typeface="+mn-cs"/>
              </a:rPr>
              <a:t>RQ3</a:t>
            </a:r>
            <a:r>
              <a:rPr lang="ja-JP" altLang="en-US" kern="1200">
                <a:latin typeface="Segoe UI"/>
                <a:ea typeface="メイリオ"/>
              </a:rPr>
              <a:t>｜</a:t>
            </a:r>
            <a:r>
              <a:rPr kumimoji="1" lang="ja-JP" altLang="en-US" b="1" i="0" u="none" strike="noStrike" kern="1200" cap="none" spc="0" normalizeH="0" baseline="0" noProof="0">
                <a:ln>
                  <a:noFill/>
                </a:ln>
                <a:solidFill>
                  <a:schemeClr val="accent2"/>
                </a:solidFill>
                <a:effectLst/>
                <a:uLnTx/>
                <a:uFillTx/>
                <a:latin typeface="Segoe UI"/>
                <a:ea typeface="メイリオ"/>
                <a:cs typeface="+mn-cs"/>
              </a:rPr>
              <a:t>タグ</a:t>
            </a:r>
            <a:r>
              <a:rPr kumimoji="1" lang="ja-JP" altLang="en-US" i="0" u="none" strike="noStrike" kern="1200" cap="none" spc="0" normalizeH="0" baseline="0" noProof="0">
                <a:ln>
                  <a:noFill/>
                </a:ln>
                <a:effectLst/>
                <a:uLnTx/>
                <a:uFillTx/>
                <a:latin typeface="Segoe UI"/>
                <a:ea typeface="メイリオ"/>
                <a:cs typeface="+mn-cs"/>
              </a:rPr>
              <a:t>とプログラミングコンテストの</a:t>
            </a:r>
            <a:r>
              <a:rPr kumimoji="1" lang="ja-JP" altLang="en-US" b="1" i="0" u="none" strike="noStrike" kern="1200" cap="none" spc="0" normalizeH="0" baseline="0" noProof="0">
                <a:ln>
                  <a:noFill/>
                </a:ln>
                <a:solidFill>
                  <a:schemeClr val="accent2"/>
                </a:solidFill>
                <a:effectLst/>
                <a:uLnTx/>
                <a:uFillTx/>
                <a:latin typeface="Segoe UI"/>
                <a:ea typeface="メイリオ"/>
                <a:cs typeface="+mn-cs"/>
              </a:rPr>
              <a:t>問題</a:t>
            </a:r>
            <a:r>
              <a:rPr kumimoji="1" lang="ja-JP" altLang="en-US" i="0" u="none" strike="noStrike" kern="1200" cap="none" spc="0" normalizeH="0" baseline="0" noProof="0">
                <a:ln>
                  <a:noFill/>
                </a:ln>
                <a:effectLst/>
                <a:uLnTx/>
                <a:uFillTx/>
                <a:latin typeface="Segoe UI"/>
                <a:ea typeface="メイリオ"/>
                <a:cs typeface="+mn-cs"/>
              </a:rPr>
              <a:t>は</a:t>
            </a:r>
            <a:br>
              <a:rPr kumimoji="1" lang="en-US" altLang="ja-JP" i="0" u="none" strike="noStrike" kern="1200" cap="none" spc="0" normalizeH="0" baseline="0" noProof="0" dirty="0">
                <a:ln>
                  <a:noFill/>
                </a:ln>
                <a:effectLst/>
                <a:uLnTx/>
                <a:uFillTx/>
                <a:latin typeface="Segoe UI"/>
                <a:ea typeface="メイリオ"/>
                <a:cs typeface="+mn-cs"/>
              </a:rPr>
            </a:br>
            <a:r>
              <a:rPr kumimoji="1" lang="ja-JP" altLang="en-US" i="0" u="none" strike="noStrike" kern="1200" cap="none" spc="0" normalizeH="0" baseline="0" noProof="0">
                <a:ln>
                  <a:noFill/>
                </a:ln>
                <a:effectLst/>
                <a:uLnTx/>
                <a:uFillTx/>
                <a:latin typeface="Segoe UI"/>
                <a:ea typeface="メイリオ"/>
                <a:cs typeface="+mn-cs"/>
              </a:rPr>
              <a:t>　　　どのように</a:t>
            </a:r>
            <a:r>
              <a:rPr kumimoji="1" lang="ja-JP" altLang="en-US" b="1" i="0" u="none" strike="noStrike" kern="1200" cap="none" spc="0" normalizeH="0" baseline="0" noProof="0">
                <a:ln>
                  <a:noFill/>
                </a:ln>
                <a:solidFill>
                  <a:schemeClr val="accent2"/>
                </a:solidFill>
                <a:effectLst/>
                <a:uLnTx/>
                <a:uFillTx/>
                <a:latin typeface="Segoe UI"/>
                <a:ea typeface="メイリオ"/>
                <a:cs typeface="+mn-cs"/>
              </a:rPr>
              <a:t>対応</a:t>
            </a:r>
            <a:r>
              <a:rPr kumimoji="1" lang="ja-JP" altLang="en-US" i="0" u="none" strike="noStrike" kern="1200" cap="none" spc="0" normalizeH="0" baseline="0" noProof="0">
                <a:ln>
                  <a:noFill/>
                </a:ln>
                <a:effectLst/>
                <a:uLnTx/>
                <a:uFillTx/>
                <a:latin typeface="Segoe UI"/>
                <a:ea typeface="メイリオ"/>
                <a:cs typeface="+mn-cs"/>
              </a:rPr>
              <a:t>しているか？</a:t>
            </a:r>
          </a:p>
          <a:p>
            <a:pPr marL="0" indent="0">
              <a:buNone/>
            </a:pPr>
            <a:endParaRPr lang="en-US" altLang="ja-JP" dirty="0"/>
          </a:p>
        </p:txBody>
      </p:sp>
      <p:sp>
        <p:nvSpPr>
          <p:cNvPr id="4" name="日付プレースホルダー 3">
            <a:extLst>
              <a:ext uri="{FF2B5EF4-FFF2-40B4-BE49-F238E27FC236}">
                <a16:creationId xmlns:a16="http://schemas.microsoft.com/office/drawing/2014/main" id="{09B2B3DD-AC78-1810-C45F-4D13EB81109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6D2A5622-6398-4E5D-E9D3-EAEAFC6788B9}"/>
              </a:ext>
            </a:extLst>
          </p:cNvPr>
          <p:cNvSpPr>
            <a:spLocks noGrp="1"/>
          </p:cNvSpPr>
          <p:nvPr>
            <p:ph type="sldNum" sz="quarter" idx="12"/>
          </p:nvPr>
        </p:nvSpPr>
        <p:spPr/>
        <p:txBody>
          <a:bodyPr/>
          <a:lstStyle/>
          <a:p>
            <a:pPr>
              <a:defRPr/>
            </a:pPr>
            <a:fld id="{B12562F3-4A2F-4E07-B7D3-3E764FB0DEC6}" type="slidenum">
              <a:rPr lang="en-US" altLang="ja-JP" smtClean="0"/>
              <a:pPr>
                <a:defRPr/>
              </a:pPr>
              <a:t>5</a:t>
            </a:fld>
            <a:endParaRPr lang="en-US" altLang="ja-JP"/>
          </a:p>
        </p:txBody>
      </p:sp>
      <p:sp>
        <p:nvSpPr>
          <p:cNvPr id="6" name="テキスト プレースホルダー 5">
            <a:extLst>
              <a:ext uri="{FF2B5EF4-FFF2-40B4-BE49-F238E27FC236}">
                <a16:creationId xmlns:a16="http://schemas.microsoft.com/office/drawing/2014/main" id="{AF913201-8461-315C-D19D-F747A49518BF}"/>
              </a:ext>
            </a:extLst>
          </p:cNvPr>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3277085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811DC9-341F-BBA0-C54A-088846C033BA}"/>
              </a:ext>
            </a:extLst>
          </p:cNvPr>
          <p:cNvSpPr>
            <a:spLocks noGrp="1"/>
          </p:cNvSpPr>
          <p:nvPr>
            <p:ph type="title"/>
          </p:nvPr>
        </p:nvSpPr>
        <p:spPr/>
        <p:txBody>
          <a:bodyPr/>
          <a:lstStyle/>
          <a:p>
            <a:r>
              <a:rPr kumimoji="1" lang="ja-JP" altLang="en-US"/>
              <a:t>各</a:t>
            </a:r>
            <a:r>
              <a:rPr kumimoji="1" lang="en-US" altLang="ja-JP"/>
              <a:t>RQ</a:t>
            </a:r>
            <a:r>
              <a:rPr kumimoji="1" lang="ja-JP" altLang="en-US"/>
              <a:t>への回答アプローチ</a:t>
            </a:r>
          </a:p>
        </p:txBody>
      </p:sp>
      <p:sp>
        <p:nvSpPr>
          <p:cNvPr id="3" name="コンテンツ プレースホルダー 2">
            <a:extLst>
              <a:ext uri="{FF2B5EF4-FFF2-40B4-BE49-F238E27FC236}">
                <a16:creationId xmlns:a16="http://schemas.microsoft.com/office/drawing/2014/main" id="{47D7CAC5-DEC9-1CB0-F16F-2672028051A9}"/>
              </a:ext>
            </a:extLst>
          </p:cNvPr>
          <p:cNvSpPr>
            <a:spLocks noGrp="1"/>
          </p:cNvSpPr>
          <p:nvPr>
            <p:ph idx="1"/>
          </p:nvPr>
        </p:nvSpPr>
        <p:spPr>
          <a:xfrm>
            <a:off x="519113" y="1627143"/>
            <a:ext cx="8229600" cy="4525963"/>
          </a:xfrm>
        </p:spPr>
        <p:txBody>
          <a:bodyPr/>
          <a:lstStyle/>
          <a:p>
            <a:pPr marL="0" indent="0">
              <a:buNone/>
            </a:pPr>
            <a:endParaRPr lang="en-US" altLang="ja-JP"/>
          </a:p>
          <a:p>
            <a:pPr marL="0" indent="0">
              <a:buNone/>
            </a:pPr>
            <a:endParaRPr lang="en-US" altLang="ja-JP"/>
          </a:p>
        </p:txBody>
      </p:sp>
      <p:sp>
        <p:nvSpPr>
          <p:cNvPr id="4" name="日付プレースホルダー 3">
            <a:extLst>
              <a:ext uri="{FF2B5EF4-FFF2-40B4-BE49-F238E27FC236}">
                <a16:creationId xmlns:a16="http://schemas.microsoft.com/office/drawing/2014/main" id="{09B2B3DD-AC78-1810-C45F-4D13EB81109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6D2A5622-6398-4E5D-E9D3-EAEAFC6788B9}"/>
              </a:ext>
            </a:extLst>
          </p:cNvPr>
          <p:cNvSpPr>
            <a:spLocks noGrp="1"/>
          </p:cNvSpPr>
          <p:nvPr>
            <p:ph type="sldNum" sz="quarter" idx="12"/>
          </p:nvPr>
        </p:nvSpPr>
        <p:spPr/>
        <p:txBody>
          <a:bodyPr/>
          <a:lstStyle/>
          <a:p>
            <a:pPr>
              <a:defRPr/>
            </a:pPr>
            <a:fld id="{B12562F3-4A2F-4E07-B7D3-3E764FB0DEC6}" type="slidenum">
              <a:rPr lang="en-US" altLang="ja-JP" smtClean="0"/>
              <a:pPr>
                <a:defRPr/>
              </a:pPr>
              <a:t>6</a:t>
            </a:fld>
            <a:endParaRPr lang="en-US" altLang="ja-JP"/>
          </a:p>
        </p:txBody>
      </p:sp>
      <p:sp>
        <p:nvSpPr>
          <p:cNvPr id="6" name="テキスト プレースホルダー 5">
            <a:extLst>
              <a:ext uri="{FF2B5EF4-FFF2-40B4-BE49-F238E27FC236}">
                <a16:creationId xmlns:a16="http://schemas.microsoft.com/office/drawing/2014/main" id="{AF913201-8461-315C-D19D-F747A49518BF}"/>
              </a:ext>
            </a:extLst>
          </p:cNvPr>
          <p:cNvSpPr>
            <a:spLocks noGrp="1"/>
          </p:cNvSpPr>
          <p:nvPr>
            <p:ph type="body" sz="quarter" idx="13"/>
          </p:nvPr>
        </p:nvSpPr>
        <p:spPr/>
        <p:txBody>
          <a:bodyPr/>
          <a:lstStyle/>
          <a:p>
            <a:endParaRPr kumimoji="1" lang="ja-JP" altLang="en-US"/>
          </a:p>
        </p:txBody>
      </p:sp>
      <p:grpSp>
        <p:nvGrpSpPr>
          <p:cNvPr id="88" name="グループ化 87">
            <a:extLst>
              <a:ext uri="{FF2B5EF4-FFF2-40B4-BE49-F238E27FC236}">
                <a16:creationId xmlns:a16="http://schemas.microsoft.com/office/drawing/2014/main" id="{532A14B5-5C69-AEFB-9B1F-3354D5EC6675}"/>
              </a:ext>
            </a:extLst>
          </p:cNvPr>
          <p:cNvGrpSpPr/>
          <p:nvPr/>
        </p:nvGrpSpPr>
        <p:grpSpPr>
          <a:xfrm>
            <a:off x="713336" y="2637379"/>
            <a:ext cx="493869" cy="1885396"/>
            <a:chOff x="713336" y="2422888"/>
            <a:chExt cx="493869" cy="1885396"/>
          </a:xfrm>
        </p:grpSpPr>
        <p:pic>
          <p:nvPicPr>
            <p:cNvPr id="7" name="図 6" descr="記号, 座る, ストリート, 挿絵 が含まれている画像&#10;&#10;自動的に生成された説明">
              <a:extLst>
                <a:ext uri="{FF2B5EF4-FFF2-40B4-BE49-F238E27FC236}">
                  <a16:creationId xmlns:a16="http://schemas.microsoft.com/office/drawing/2014/main" id="{BF484390-0323-686F-10FF-339DADD50D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1596" y="2422888"/>
              <a:ext cx="480049" cy="480049"/>
            </a:xfrm>
            <a:prstGeom prst="rect">
              <a:avLst/>
            </a:prstGeom>
          </p:spPr>
        </p:pic>
        <p:pic>
          <p:nvPicPr>
            <p:cNvPr id="11" name="図 10" descr="記号, 座る, ストリート, 挿絵 が含まれている画像&#10;&#10;自動的に生成された説明">
              <a:extLst>
                <a:ext uri="{FF2B5EF4-FFF2-40B4-BE49-F238E27FC236}">
                  <a16:creationId xmlns:a16="http://schemas.microsoft.com/office/drawing/2014/main" id="{798420AE-534C-EC42-3A07-4DD62412AC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336" y="3104831"/>
              <a:ext cx="480049" cy="480049"/>
            </a:xfrm>
            <a:prstGeom prst="rect">
              <a:avLst/>
            </a:prstGeom>
          </p:spPr>
        </p:pic>
        <p:pic>
          <p:nvPicPr>
            <p:cNvPr id="12" name="図 11" descr="記号, 座る, ストリート, 挿絵 が含まれている画像&#10;&#10;自動的に生成された説明">
              <a:extLst>
                <a:ext uri="{FF2B5EF4-FFF2-40B4-BE49-F238E27FC236}">
                  <a16:creationId xmlns:a16="http://schemas.microsoft.com/office/drawing/2014/main" id="{92CA6FF0-CFC1-AD94-E84F-7BDCE7BA84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156" y="3828235"/>
              <a:ext cx="480049" cy="480049"/>
            </a:xfrm>
            <a:prstGeom prst="rect">
              <a:avLst/>
            </a:prstGeom>
          </p:spPr>
        </p:pic>
      </p:grpSp>
      <p:grpSp>
        <p:nvGrpSpPr>
          <p:cNvPr id="83" name="グループ化 82">
            <a:extLst>
              <a:ext uri="{FF2B5EF4-FFF2-40B4-BE49-F238E27FC236}">
                <a16:creationId xmlns:a16="http://schemas.microsoft.com/office/drawing/2014/main" id="{0A304348-A9AD-11BF-EB91-E92189E65508}"/>
              </a:ext>
            </a:extLst>
          </p:cNvPr>
          <p:cNvGrpSpPr/>
          <p:nvPr/>
        </p:nvGrpSpPr>
        <p:grpSpPr>
          <a:xfrm>
            <a:off x="2241275" y="2627835"/>
            <a:ext cx="907032" cy="1944166"/>
            <a:chOff x="2241274" y="2287288"/>
            <a:chExt cx="1097975" cy="2353440"/>
          </a:xfrm>
        </p:grpSpPr>
        <p:sp>
          <p:nvSpPr>
            <p:cNvPr id="18" name="四角形: 角を丸くする 13">
              <a:extLst>
                <a:ext uri="{FF2B5EF4-FFF2-40B4-BE49-F238E27FC236}">
                  <a16:creationId xmlns:a16="http://schemas.microsoft.com/office/drawing/2014/main" id="{DAC0EAC4-5837-03CA-B6C6-7DD34073BEFA}"/>
                </a:ext>
              </a:extLst>
            </p:cNvPr>
            <p:cNvSpPr/>
            <p:nvPr/>
          </p:nvSpPr>
          <p:spPr>
            <a:xfrm>
              <a:off x="2241274" y="2287288"/>
              <a:ext cx="1097975" cy="23534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a:extLst>
                <a:ext uri="{FF2B5EF4-FFF2-40B4-BE49-F238E27FC236}">
                  <a16:creationId xmlns:a16="http://schemas.microsoft.com/office/drawing/2014/main" id="{5A6FA67F-C57B-C1D5-E933-2F372FCCAD38}"/>
                </a:ext>
              </a:extLst>
            </p:cNvPr>
            <p:cNvGrpSpPr/>
            <p:nvPr/>
          </p:nvGrpSpPr>
          <p:grpSpPr>
            <a:xfrm>
              <a:off x="2466540" y="2446716"/>
              <a:ext cx="609456" cy="580222"/>
              <a:chOff x="2466540" y="2446716"/>
              <a:chExt cx="609456" cy="580222"/>
            </a:xfrm>
          </p:grpSpPr>
          <p:pic>
            <p:nvPicPr>
              <p:cNvPr id="37" name="図 36" descr="アイコン&#10;&#10;自動的に生成された説明">
                <a:extLst>
                  <a:ext uri="{FF2B5EF4-FFF2-40B4-BE49-F238E27FC236}">
                    <a16:creationId xmlns:a16="http://schemas.microsoft.com/office/drawing/2014/main" id="{FB9E7C7F-AA74-047B-ABA6-8DF5159FCB25}"/>
                  </a:ext>
                </a:extLst>
              </p:cNvPr>
              <p:cNvPicPr>
                <a:picLocks noChangeAspect="1"/>
              </p:cNvPicPr>
              <p:nvPr/>
            </p:nvPicPr>
            <p:blipFill rotWithShape="1">
              <a:blip r:embed="rId4">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38" name="図 37" descr="アイコン&#10;&#10;自動的に生成された説明">
                <a:extLst>
                  <a:ext uri="{FF2B5EF4-FFF2-40B4-BE49-F238E27FC236}">
                    <a16:creationId xmlns:a16="http://schemas.microsoft.com/office/drawing/2014/main" id="{EEEDCDC4-34C8-84D4-446D-9D6A6455EE6F}"/>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pic>
            <p:nvPicPr>
              <p:cNvPr id="39" name="図 38" descr="アイコン&#10;&#10;自動的に生成された説明">
                <a:extLst>
                  <a:ext uri="{FF2B5EF4-FFF2-40B4-BE49-F238E27FC236}">
                    <a16:creationId xmlns:a16="http://schemas.microsoft.com/office/drawing/2014/main" id="{31241CDD-A013-D4D4-71B4-91D3477153DA}"/>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873734"/>
                <a:ext cx="447653" cy="153204"/>
              </a:xfrm>
              <a:prstGeom prst="rect">
                <a:avLst/>
              </a:prstGeom>
            </p:spPr>
          </p:pic>
        </p:grpSp>
        <p:grpSp>
          <p:nvGrpSpPr>
            <p:cNvPr id="40" name="グループ化 39">
              <a:extLst>
                <a:ext uri="{FF2B5EF4-FFF2-40B4-BE49-F238E27FC236}">
                  <a16:creationId xmlns:a16="http://schemas.microsoft.com/office/drawing/2014/main" id="{2B618EB2-E02F-C1DC-6224-3015E1DDAC4D}"/>
                </a:ext>
              </a:extLst>
            </p:cNvPr>
            <p:cNvGrpSpPr/>
            <p:nvPr/>
          </p:nvGrpSpPr>
          <p:grpSpPr>
            <a:xfrm>
              <a:off x="2466540" y="3159481"/>
              <a:ext cx="609456" cy="793731"/>
              <a:chOff x="2466540" y="2446716"/>
              <a:chExt cx="609456" cy="793731"/>
            </a:xfrm>
          </p:grpSpPr>
          <p:pic>
            <p:nvPicPr>
              <p:cNvPr id="41" name="図 40" descr="アイコン&#10;&#10;自動的に生成された説明">
                <a:extLst>
                  <a:ext uri="{FF2B5EF4-FFF2-40B4-BE49-F238E27FC236}">
                    <a16:creationId xmlns:a16="http://schemas.microsoft.com/office/drawing/2014/main" id="{B63E3EF5-6DBB-A451-838F-42BF588C7512}"/>
                  </a:ext>
                </a:extLst>
              </p:cNvPr>
              <p:cNvPicPr>
                <a:picLocks noChangeAspect="1"/>
              </p:cNvPicPr>
              <p:nvPr/>
            </p:nvPicPr>
            <p:blipFill rotWithShape="1">
              <a:blip r:embed="rId4">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42" name="図 41" descr="アイコン&#10;&#10;自動的に生成された説明">
                <a:extLst>
                  <a:ext uri="{FF2B5EF4-FFF2-40B4-BE49-F238E27FC236}">
                    <a16:creationId xmlns:a16="http://schemas.microsoft.com/office/drawing/2014/main" id="{6E73B30D-49C5-4F3E-A311-C800F167BA4D}"/>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pic>
            <p:nvPicPr>
              <p:cNvPr id="43" name="図 42" descr="アイコン&#10;&#10;自動的に生成された説明">
                <a:extLst>
                  <a:ext uri="{FF2B5EF4-FFF2-40B4-BE49-F238E27FC236}">
                    <a16:creationId xmlns:a16="http://schemas.microsoft.com/office/drawing/2014/main" id="{E273178C-21F9-A1A0-FCA5-973598295B61}"/>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873734"/>
                <a:ext cx="447653" cy="153204"/>
              </a:xfrm>
              <a:prstGeom prst="rect">
                <a:avLst/>
              </a:prstGeom>
            </p:spPr>
          </p:pic>
          <p:pic>
            <p:nvPicPr>
              <p:cNvPr id="44" name="図 43" descr="アイコン&#10;&#10;自動的に生成された説明">
                <a:extLst>
                  <a:ext uri="{FF2B5EF4-FFF2-40B4-BE49-F238E27FC236}">
                    <a16:creationId xmlns:a16="http://schemas.microsoft.com/office/drawing/2014/main" id="{22D99BC2-05AD-8006-A4D5-B347271981E4}"/>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3087243"/>
                <a:ext cx="447653" cy="153204"/>
              </a:xfrm>
              <a:prstGeom prst="rect">
                <a:avLst/>
              </a:prstGeom>
            </p:spPr>
          </p:pic>
        </p:grpSp>
        <p:grpSp>
          <p:nvGrpSpPr>
            <p:cNvPr id="45" name="グループ化 44">
              <a:extLst>
                <a:ext uri="{FF2B5EF4-FFF2-40B4-BE49-F238E27FC236}">
                  <a16:creationId xmlns:a16="http://schemas.microsoft.com/office/drawing/2014/main" id="{23581DCE-90FD-C099-E601-ADE80205567A}"/>
                </a:ext>
              </a:extLst>
            </p:cNvPr>
            <p:cNvGrpSpPr/>
            <p:nvPr/>
          </p:nvGrpSpPr>
          <p:grpSpPr>
            <a:xfrm>
              <a:off x="2466540" y="4085756"/>
              <a:ext cx="609456" cy="366713"/>
              <a:chOff x="2466540" y="2446716"/>
              <a:chExt cx="609456" cy="366713"/>
            </a:xfrm>
          </p:grpSpPr>
          <p:pic>
            <p:nvPicPr>
              <p:cNvPr id="46" name="図 45" descr="アイコン&#10;&#10;自動的に生成された説明">
                <a:extLst>
                  <a:ext uri="{FF2B5EF4-FFF2-40B4-BE49-F238E27FC236}">
                    <a16:creationId xmlns:a16="http://schemas.microsoft.com/office/drawing/2014/main" id="{7DF5E45A-B78B-44A2-6C2E-2CB70308886D}"/>
                  </a:ext>
                </a:extLst>
              </p:cNvPr>
              <p:cNvPicPr>
                <a:picLocks noChangeAspect="1"/>
              </p:cNvPicPr>
              <p:nvPr/>
            </p:nvPicPr>
            <p:blipFill rotWithShape="1">
              <a:blip r:embed="rId4">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47" name="図 46" descr="アイコン&#10;&#10;自動的に生成された説明">
                <a:extLst>
                  <a:ext uri="{FF2B5EF4-FFF2-40B4-BE49-F238E27FC236}">
                    <a16:creationId xmlns:a16="http://schemas.microsoft.com/office/drawing/2014/main" id="{09F8BACF-AED8-3EBC-856D-B75173B4D36C}"/>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grpSp>
      </p:grpSp>
      <p:sp>
        <p:nvSpPr>
          <p:cNvPr id="48" name="下矢印 47">
            <a:extLst>
              <a:ext uri="{FF2B5EF4-FFF2-40B4-BE49-F238E27FC236}">
                <a16:creationId xmlns:a16="http://schemas.microsoft.com/office/drawing/2014/main" id="{81E3EBBB-3E4E-8653-EA13-92911BC0BADD}"/>
              </a:ext>
            </a:extLst>
          </p:cNvPr>
          <p:cNvSpPr/>
          <p:nvPr/>
        </p:nvSpPr>
        <p:spPr>
          <a:xfrm>
            <a:off x="6794964" y="3250845"/>
            <a:ext cx="218203" cy="586353"/>
          </a:xfrm>
          <a:prstGeom prst="downArrow">
            <a:avLst/>
          </a:prstGeom>
          <a:solidFill>
            <a:srgbClr val="00B05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9" name="右矢印 58">
            <a:extLst>
              <a:ext uri="{FF2B5EF4-FFF2-40B4-BE49-F238E27FC236}">
                <a16:creationId xmlns:a16="http://schemas.microsoft.com/office/drawing/2014/main" id="{74A82AF2-AEBF-8912-3762-4F4ABB6CDD50}"/>
              </a:ext>
            </a:extLst>
          </p:cNvPr>
          <p:cNvSpPr/>
          <p:nvPr/>
        </p:nvSpPr>
        <p:spPr>
          <a:xfrm>
            <a:off x="3370567" y="3409157"/>
            <a:ext cx="632705" cy="212072"/>
          </a:xfrm>
          <a:prstGeom prst="rightArrow">
            <a:avLst/>
          </a:prstGeom>
          <a:solidFill>
            <a:srgbClr val="ED7D3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20821B11-E3EB-0556-093D-41C141DDC445}"/>
              </a:ext>
            </a:extLst>
          </p:cNvPr>
          <p:cNvSpPr txBox="1"/>
          <p:nvPr/>
        </p:nvSpPr>
        <p:spPr>
          <a:xfrm>
            <a:off x="7646109" y="5414280"/>
            <a:ext cx="1051248" cy="338554"/>
          </a:xfrm>
          <a:prstGeom prst="rect">
            <a:avLst/>
          </a:prstGeom>
          <a:noFill/>
        </p:spPr>
        <p:txBody>
          <a:bodyPr wrap="square" rtlCol="0">
            <a:spAutoFit/>
          </a:bodyPr>
          <a:lstStyle/>
          <a:p>
            <a:r>
              <a:rPr lang="ja-JP" altLang="en-US" sz="1600">
                <a:latin typeface="+mn-ea"/>
                <a:ea typeface="+mn-ea"/>
              </a:rPr>
              <a:t>対応関係</a:t>
            </a:r>
            <a:endParaRPr kumimoji="1" lang="ja-JP" altLang="en-US" sz="1600">
              <a:latin typeface="+mn-ea"/>
              <a:ea typeface="+mn-ea"/>
            </a:endParaRPr>
          </a:p>
        </p:txBody>
      </p:sp>
      <p:sp>
        <p:nvSpPr>
          <p:cNvPr id="63" name="右矢印 62">
            <a:extLst>
              <a:ext uri="{FF2B5EF4-FFF2-40B4-BE49-F238E27FC236}">
                <a16:creationId xmlns:a16="http://schemas.microsoft.com/office/drawing/2014/main" id="{C4B2B6C1-A597-AB48-FF5C-99DAAF1154BD}"/>
              </a:ext>
            </a:extLst>
          </p:cNvPr>
          <p:cNvSpPr/>
          <p:nvPr/>
        </p:nvSpPr>
        <p:spPr>
          <a:xfrm>
            <a:off x="1416442" y="3422649"/>
            <a:ext cx="632705" cy="212072"/>
          </a:xfrm>
          <a:prstGeom prst="rightArrow">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1B653FF7-3946-4489-F88B-32182F94149F}"/>
              </a:ext>
            </a:extLst>
          </p:cNvPr>
          <p:cNvSpPr txBox="1"/>
          <p:nvPr/>
        </p:nvSpPr>
        <p:spPr>
          <a:xfrm>
            <a:off x="519900" y="4725671"/>
            <a:ext cx="1028968" cy="338554"/>
          </a:xfrm>
          <a:prstGeom prst="rect">
            <a:avLst/>
          </a:prstGeom>
          <a:noFill/>
        </p:spPr>
        <p:txBody>
          <a:bodyPr wrap="square" rtlCol="0">
            <a:spAutoFit/>
          </a:bodyPr>
          <a:lstStyle/>
          <a:p>
            <a:pPr algn="ctr"/>
            <a:r>
              <a:rPr kumimoji="1" lang="ja-JP" altLang="en-US" sz="1600">
                <a:latin typeface="+mn-ea"/>
                <a:ea typeface="+mn-ea"/>
              </a:rPr>
              <a:t>シラバス</a:t>
            </a:r>
            <a:endParaRPr lang="en-US" altLang="ja-JP" sz="1600">
              <a:latin typeface="+mn-ea"/>
              <a:ea typeface="+mn-ea"/>
            </a:endParaRPr>
          </a:p>
        </p:txBody>
      </p:sp>
      <p:sp>
        <p:nvSpPr>
          <p:cNvPr id="65" name="テキスト ボックス 64">
            <a:extLst>
              <a:ext uri="{FF2B5EF4-FFF2-40B4-BE49-F238E27FC236}">
                <a16:creationId xmlns:a16="http://schemas.microsoft.com/office/drawing/2014/main" id="{58B2E07F-8A5B-40EE-B0DA-5CDBD7606223}"/>
              </a:ext>
            </a:extLst>
          </p:cNvPr>
          <p:cNvSpPr txBox="1"/>
          <p:nvPr/>
        </p:nvSpPr>
        <p:spPr>
          <a:xfrm>
            <a:off x="2164616" y="4702353"/>
            <a:ext cx="1028968" cy="338554"/>
          </a:xfrm>
          <a:prstGeom prst="rect">
            <a:avLst/>
          </a:prstGeom>
          <a:noFill/>
        </p:spPr>
        <p:txBody>
          <a:bodyPr wrap="square" rtlCol="0">
            <a:spAutoFit/>
          </a:bodyPr>
          <a:lstStyle/>
          <a:p>
            <a:pPr algn="ctr"/>
            <a:r>
              <a:rPr kumimoji="1" lang="ja-JP" altLang="en-US" sz="1600">
                <a:latin typeface="+mn-ea"/>
                <a:ea typeface="+mn-ea"/>
              </a:rPr>
              <a:t>学習単元</a:t>
            </a:r>
            <a:endParaRPr lang="en-US" altLang="ja-JP" sz="1600">
              <a:latin typeface="+mn-ea"/>
              <a:ea typeface="+mn-ea"/>
            </a:endParaRPr>
          </a:p>
        </p:txBody>
      </p:sp>
      <p:sp>
        <p:nvSpPr>
          <p:cNvPr id="66" name="テキスト ボックス 65">
            <a:extLst>
              <a:ext uri="{FF2B5EF4-FFF2-40B4-BE49-F238E27FC236}">
                <a16:creationId xmlns:a16="http://schemas.microsoft.com/office/drawing/2014/main" id="{2921B81B-D450-41B4-BDCC-BADBB30DC731}"/>
              </a:ext>
            </a:extLst>
          </p:cNvPr>
          <p:cNvSpPr txBox="1"/>
          <p:nvPr/>
        </p:nvSpPr>
        <p:spPr>
          <a:xfrm>
            <a:off x="4123258" y="4725671"/>
            <a:ext cx="1028968" cy="338554"/>
          </a:xfrm>
          <a:prstGeom prst="rect">
            <a:avLst/>
          </a:prstGeom>
          <a:noFill/>
        </p:spPr>
        <p:txBody>
          <a:bodyPr wrap="square" rtlCol="0">
            <a:spAutoFit/>
          </a:bodyPr>
          <a:lstStyle/>
          <a:p>
            <a:pPr algn="ctr"/>
            <a:r>
              <a:rPr kumimoji="1" lang="ja-JP" altLang="en-US" sz="1600">
                <a:latin typeface="+mn-ea"/>
                <a:ea typeface="+mn-ea"/>
              </a:rPr>
              <a:t>タグ</a:t>
            </a:r>
            <a:endParaRPr lang="en-US" altLang="ja-JP" sz="1600">
              <a:latin typeface="+mn-ea"/>
              <a:ea typeface="+mn-ea"/>
            </a:endParaRPr>
          </a:p>
        </p:txBody>
      </p:sp>
      <p:grpSp>
        <p:nvGrpSpPr>
          <p:cNvPr id="89" name="グループ化 88">
            <a:extLst>
              <a:ext uri="{FF2B5EF4-FFF2-40B4-BE49-F238E27FC236}">
                <a16:creationId xmlns:a16="http://schemas.microsoft.com/office/drawing/2014/main" id="{097B7A46-1FED-D747-524C-07060E2D9544}"/>
              </a:ext>
            </a:extLst>
          </p:cNvPr>
          <p:cNvGrpSpPr/>
          <p:nvPr/>
        </p:nvGrpSpPr>
        <p:grpSpPr>
          <a:xfrm>
            <a:off x="4200752" y="2637379"/>
            <a:ext cx="789025" cy="2019184"/>
            <a:chOff x="4200752" y="2422888"/>
            <a:chExt cx="789025" cy="2019184"/>
          </a:xfrm>
        </p:grpSpPr>
        <p:sp>
          <p:nvSpPr>
            <p:cNvPr id="14" name="吹き出し: 四角形 20">
              <a:extLst>
                <a:ext uri="{FF2B5EF4-FFF2-40B4-BE49-F238E27FC236}">
                  <a16:creationId xmlns:a16="http://schemas.microsoft.com/office/drawing/2014/main" id="{BF0BCA53-DBED-5DC0-2901-714B07B3DCEF}"/>
                </a:ext>
              </a:extLst>
            </p:cNvPr>
            <p:cNvSpPr/>
            <p:nvPr/>
          </p:nvSpPr>
          <p:spPr>
            <a:xfrm>
              <a:off x="4200752" y="2422888"/>
              <a:ext cx="789025" cy="1934622"/>
            </a:xfrm>
            <a:prstGeom prst="round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descr="アイコン&#10;&#10;自動的に生成された説明">
              <a:extLst>
                <a:ext uri="{FF2B5EF4-FFF2-40B4-BE49-F238E27FC236}">
                  <a16:creationId xmlns:a16="http://schemas.microsoft.com/office/drawing/2014/main" id="{9D48D133-A6BD-F393-F241-06C88432CA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19850" y="2544589"/>
              <a:ext cx="335842" cy="335842"/>
            </a:xfrm>
            <a:prstGeom prst="rect">
              <a:avLst/>
            </a:prstGeom>
          </p:spPr>
        </p:pic>
        <p:pic>
          <p:nvPicPr>
            <p:cNvPr id="20" name="図 19" descr="アイコン&#10;&#10;自動的に生成された説明">
              <a:extLst>
                <a:ext uri="{FF2B5EF4-FFF2-40B4-BE49-F238E27FC236}">
                  <a16:creationId xmlns:a16="http://schemas.microsoft.com/office/drawing/2014/main" id="{E150F0BF-61CA-87B5-3DE9-A49817DD69D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19851" y="2985405"/>
              <a:ext cx="335842" cy="335842"/>
            </a:xfrm>
            <a:prstGeom prst="rect">
              <a:avLst/>
            </a:prstGeom>
          </p:spPr>
        </p:pic>
        <p:pic>
          <p:nvPicPr>
            <p:cNvPr id="21" name="図 20" descr="アイコン&#10;&#10;自動的に生成された説明">
              <a:extLst>
                <a:ext uri="{FF2B5EF4-FFF2-40B4-BE49-F238E27FC236}">
                  <a16:creationId xmlns:a16="http://schemas.microsoft.com/office/drawing/2014/main" id="{B4A10726-A9D3-BBD3-0525-CC3367B326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36470" y="3426221"/>
              <a:ext cx="335842" cy="335842"/>
            </a:xfrm>
            <a:prstGeom prst="rect">
              <a:avLst/>
            </a:prstGeom>
          </p:spPr>
        </p:pic>
        <p:sp>
          <p:nvSpPr>
            <p:cNvPr id="73" name="テキスト ボックス 72">
              <a:extLst>
                <a:ext uri="{FF2B5EF4-FFF2-40B4-BE49-F238E27FC236}">
                  <a16:creationId xmlns:a16="http://schemas.microsoft.com/office/drawing/2014/main" id="{4DC8031F-D843-694B-C61F-6BCD4A6A5D9A}"/>
                </a:ext>
              </a:extLst>
            </p:cNvPr>
            <p:cNvSpPr txBox="1"/>
            <p:nvPr/>
          </p:nvSpPr>
          <p:spPr>
            <a:xfrm rot="5400000">
              <a:off x="4213249" y="3858798"/>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grpSp>
      <p:grpSp>
        <p:nvGrpSpPr>
          <p:cNvPr id="90" name="グループ化 89">
            <a:extLst>
              <a:ext uri="{FF2B5EF4-FFF2-40B4-BE49-F238E27FC236}">
                <a16:creationId xmlns:a16="http://schemas.microsoft.com/office/drawing/2014/main" id="{75FD26C4-20C3-E26C-DE6A-F0D8060CDA40}"/>
              </a:ext>
            </a:extLst>
          </p:cNvPr>
          <p:cNvGrpSpPr/>
          <p:nvPr/>
        </p:nvGrpSpPr>
        <p:grpSpPr>
          <a:xfrm>
            <a:off x="5502879" y="2321753"/>
            <a:ext cx="2483653" cy="852300"/>
            <a:chOff x="5694792" y="2065866"/>
            <a:chExt cx="2735872" cy="938852"/>
          </a:xfrm>
        </p:grpSpPr>
        <p:sp>
          <p:nvSpPr>
            <p:cNvPr id="16" name="四角形: 角を丸くする 13">
              <a:extLst>
                <a:ext uri="{FF2B5EF4-FFF2-40B4-BE49-F238E27FC236}">
                  <a16:creationId xmlns:a16="http://schemas.microsoft.com/office/drawing/2014/main" id="{0DDE3853-993B-C2E3-E476-5BEB1DD6A1B2}"/>
                </a:ext>
              </a:extLst>
            </p:cNvPr>
            <p:cNvSpPr/>
            <p:nvPr/>
          </p:nvSpPr>
          <p:spPr>
            <a:xfrm>
              <a:off x="5694792" y="2065866"/>
              <a:ext cx="2735872" cy="938852"/>
            </a:xfrm>
            <a:prstGeom prst="round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descr="黒い背景に白い文字がある&#10;&#10;中程度の精度で自動的に生成された説明">
              <a:extLst>
                <a:ext uri="{FF2B5EF4-FFF2-40B4-BE49-F238E27FC236}">
                  <a16:creationId xmlns:a16="http://schemas.microsoft.com/office/drawing/2014/main" id="{AF2FB92D-B5AB-19DA-BE0A-0714CF3EF70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95048" y="2316182"/>
              <a:ext cx="508556" cy="509337"/>
            </a:xfrm>
            <a:prstGeom prst="rect">
              <a:avLst/>
            </a:prstGeom>
          </p:spPr>
        </p:pic>
        <p:pic>
          <p:nvPicPr>
            <p:cNvPr id="25" name="図 24" descr="黒い背景に白い文字がある&#10;&#10;中程度の精度で自動的に生成された説明">
              <a:extLst>
                <a:ext uri="{FF2B5EF4-FFF2-40B4-BE49-F238E27FC236}">
                  <a16:creationId xmlns:a16="http://schemas.microsoft.com/office/drawing/2014/main" id="{22002180-0E70-2205-10F3-4A905EE1B3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55061" y="2313028"/>
              <a:ext cx="508556" cy="509337"/>
            </a:xfrm>
            <a:prstGeom prst="rect">
              <a:avLst/>
            </a:prstGeom>
          </p:spPr>
        </p:pic>
        <p:pic>
          <p:nvPicPr>
            <p:cNvPr id="26" name="図 25" descr="黒い背景に白い文字がある&#10;&#10;中程度の精度で自動的に生成された説明">
              <a:extLst>
                <a:ext uri="{FF2B5EF4-FFF2-40B4-BE49-F238E27FC236}">
                  <a16:creationId xmlns:a16="http://schemas.microsoft.com/office/drawing/2014/main" id="{7FCBEC44-7FEC-E5E8-99F5-42FA4769F28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94125" y="2312918"/>
              <a:ext cx="508556" cy="509337"/>
            </a:xfrm>
            <a:prstGeom prst="rect">
              <a:avLst/>
            </a:prstGeom>
          </p:spPr>
        </p:pic>
        <p:sp>
          <p:nvSpPr>
            <p:cNvPr id="74" name="テキスト ボックス 73">
              <a:extLst>
                <a:ext uri="{FF2B5EF4-FFF2-40B4-BE49-F238E27FC236}">
                  <a16:creationId xmlns:a16="http://schemas.microsoft.com/office/drawing/2014/main" id="{1D4D8033-1DD4-8742-4D13-099680E264D9}"/>
                </a:ext>
              </a:extLst>
            </p:cNvPr>
            <p:cNvSpPr txBox="1"/>
            <p:nvPr/>
          </p:nvSpPr>
          <p:spPr>
            <a:xfrm>
              <a:off x="7572946" y="2399865"/>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grpSp>
      <p:sp>
        <p:nvSpPr>
          <p:cNvPr id="77" name="正方形/長方形 76">
            <a:extLst>
              <a:ext uri="{FF2B5EF4-FFF2-40B4-BE49-F238E27FC236}">
                <a16:creationId xmlns:a16="http://schemas.microsoft.com/office/drawing/2014/main" id="{9184CC58-2AC9-58E7-A333-0D389245503D}"/>
              </a:ext>
            </a:extLst>
          </p:cNvPr>
          <p:cNvSpPr/>
          <p:nvPr/>
        </p:nvSpPr>
        <p:spPr>
          <a:xfrm>
            <a:off x="518607" y="2280357"/>
            <a:ext cx="2749651" cy="2877476"/>
          </a:xfrm>
          <a:prstGeom prst="rect">
            <a:avLst/>
          </a:prstGeom>
          <a:noFill/>
          <a:ln w="38100">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1" name="グループ化 90">
            <a:extLst>
              <a:ext uri="{FF2B5EF4-FFF2-40B4-BE49-F238E27FC236}">
                <a16:creationId xmlns:a16="http://schemas.microsoft.com/office/drawing/2014/main" id="{8305FCD5-1635-B627-8BB8-98AC1789FF57}"/>
              </a:ext>
            </a:extLst>
          </p:cNvPr>
          <p:cNvGrpSpPr/>
          <p:nvPr/>
        </p:nvGrpSpPr>
        <p:grpSpPr>
          <a:xfrm>
            <a:off x="5512322" y="3888314"/>
            <a:ext cx="2483653" cy="945630"/>
            <a:chOff x="5704235" y="3682253"/>
            <a:chExt cx="2735872" cy="1041660"/>
          </a:xfrm>
        </p:grpSpPr>
        <p:pic>
          <p:nvPicPr>
            <p:cNvPr id="8" name="図 7" descr="黒い背景に白い文字がある&#10;&#10;中程度の精度で自動的に生成された説明">
              <a:extLst>
                <a:ext uri="{FF2B5EF4-FFF2-40B4-BE49-F238E27FC236}">
                  <a16:creationId xmlns:a16="http://schemas.microsoft.com/office/drawing/2014/main" id="{06DE5DF6-1A9F-7476-D0F6-ED6ABFB36C8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95048" y="4047860"/>
              <a:ext cx="508556" cy="509337"/>
            </a:xfrm>
            <a:prstGeom prst="rect">
              <a:avLst/>
            </a:prstGeom>
          </p:spPr>
        </p:pic>
        <p:pic>
          <p:nvPicPr>
            <p:cNvPr id="9" name="図 8" descr="黒い背景に白い文字がある&#10;&#10;中程度の精度で自動的に生成された説明">
              <a:extLst>
                <a:ext uri="{FF2B5EF4-FFF2-40B4-BE49-F238E27FC236}">
                  <a16:creationId xmlns:a16="http://schemas.microsoft.com/office/drawing/2014/main" id="{3A334C96-F09F-D68C-689B-B4B1C46B4C0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55061" y="4044706"/>
              <a:ext cx="508556" cy="509337"/>
            </a:xfrm>
            <a:prstGeom prst="rect">
              <a:avLst/>
            </a:prstGeom>
          </p:spPr>
        </p:pic>
        <p:pic>
          <p:nvPicPr>
            <p:cNvPr id="10" name="図 9" descr="黒い背景に白い文字がある&#10;&#10;中程度の精度で自動的に生成された説明">
              <a:extLst>
                <a:ext uri="{FF2B5EF4-FFF2-40B4-BE49-F238E27FC236}">
                  <a16:creationId xmlns:a16="http://schemas.microsoft.com/office/drawing/2014/main" id="{A62D923C-A265-4BAE-81B6-9998FFACD17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94125" y="4044596"/>
              <a:ext cx="508556" cy="509337"/>
            </a:xfrm>
            <a:prstGeom prst="rect">
              <a:avLst/>
            </a:prstGeom>
          </p:spPr>
        </p:pic>
        <p:sp>
          <p:nvSpPr>
            <p:cNvPr id="17" name="四角形: 角を丸くする 13">
              <a:extLst>
                <a:ext uri="{FF2B5EF4-FFF2-40B4-BE49-F238E27FC236}">
                  <a16:creationId xmlns:a16="http://schemas.microsoft.com/office/drawing/2014/main" id="{9B6A09D4-A9B0-BE36-9E40-476B05B6F767}"/>
                </a:ext>
              </a:extLst>
            </p:cNvPr>
            <p:cNvSpPr/>
            <p:nvPr/>
          </p:nvSpPr>
          <p:spPr>
            <a:xfrm>
              <a:off x="5704235" y="3682253"/>
              <a:ext cx="2735872" cy="1041660"/>
            </a:xfrm>
            <a:prstGeom prst="round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2" name="図 71" descr="アイコン&#10;&#10;自動的に生成された説明">
              <a:extLst>
                <a:ext uri="{FF2B5EF4-FFF2-40B4-BE49-F238E27FC236}">
                  <a16:creationId xmlns:a16="http://schemas.microsoft.com/office/drawing/2014/main" id="{32DE05E8-1489-0052-6804-82DA0EDA0CD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61935" y="3828401"/>
              <a:ext cx="272178" cy="272596"/>
            </a:xfrm>
            <a:prstGeom prst="rect">
              <a:avLst/>
            </a:prstGeom>
          </p:spPr>
        </p:pic>
        <p:sp>
          <p:nvSpPr>
            <p:cNvPr id="75" name="テキスト ボックス 74">
              <a:extLst>
                <a:ext uri="{FF2B5EF4-FFF2-40B4-BE49-F238E27FC236}">
                  <a16:creationId xmlns:a16="http://schemas.microsoft.com/office/drawing/2014/main" id="{D32A09E9-084A-E2EB-BAAB-99AE49B25335}"/>
                </a:ext>
              </a:extLst>
            </p:cNvPr>
            <p:cNvSpPr txBox="1"/>
            <p:nvPr/>
          </p:nvSpPr>
          <p:spPr>
            <a:xfrm>
              <a:off x="7571360" y="4131543"/>
              <a:ext cx="766438" cy="400110"/>
            </a:xfrm>
            <a:prstGeom prst="rect">
              <a:avLst/>
            </a:prstGeom>
            <a:noFill/>
          </p:spPr>
          <p:txBody>
            <a:bodyPr wrap="square" rtlCol="0">
              <a:spAutoFit/>
            </a:bodyPr>
            <a:lstStyle/>
            <a:p>
              <a:pPr algn="ctr"/>
              <a:r>
                <a:rPr lang="en-US" altLang="ja-JP" sz="2000" b="1">
                  <a:latin typeface="+mn-ea"/>
                  <a:ea typeface="+mn-ea"/>
                </a:rPr>
                <a:t>…</a:t>
              </a:r>
              <a:endParaRPr kumimoji="1" lang="ja-JP" altLang="en-US" sz="2000" b="1">
                <a:latin typeface="+mn-ea"/>
                <a:ea typeface="+mn-ea"/>
              </a:endParaRPr>
            </a:p>
          </p:txBody>
        </p:sp>
        <p:pic>
          <p:nvPicPr>
            <p:cNvPr id="80" name="図 79" descr="アイコン&#10;&#10;自動的に生成された説明">
              <a:extLst>
                <a:ext uri="{FF2B5EF4-FFF2-40B4-BE49-F238E27FC236}">
                  <a16:creationId xmlns:a16="http://schemas.microsoft.com/office/drawing/2014/main" id="{B608BA1F-8F99-FA57-4451-B294A27EB13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568183" y="3805192"/>
              <a:ext cx="310891" cy="310891"/>
            </a:xfrm>
            <a:prstGeom prst="rect">
              <a:avLst/>
            </a:prstGeom>
          </p:spPr>
        </p:pic>
      </p:grpSp>
      <p:grpSp>
        <p:nvGrpSpPr>
          <p:cNvPr id="93" name="グループ化 92">
            <a:extLst>
              <a:ext uri="{FF2B5EF4-FFF2-40B4-BE49-F238E27FC236}">
                <a16:creationId xmlns:a16="http://schemas.microsoft.com/office/drawing/2014/main" id="{61540C0E-917D-6217-B491-7ED30B6911D0}"/>
              </a:ext>
            </a:extLst>
          </p:cNvPr>
          <p:cNvGrpSpPr/>
          <p:nvPr/>
        </p:nvGrpSpPr>
        <p:grpSpPr>
          <a:xfrm>
            <a:off x="5479601" y="5074885"/>
            <a:ext cx="2166508" cy="966289"/>
            <a:chOff x="5956796" y="5082086"/>
            <a:chExt cx="2166508" cy="966289"/>
          </a:xfrm>
        </p:grpSpPr>
        <p:sp>
          <p:nvSpPr>
            <p:cNvPr id="15" name="吹き出し: 四角形 20">
              <a:extLst>
                <a:ext uri="{FF2B5EF4-FFF2-40B4-BE49-F238E27FC236}">
                  <a16:creationId xmlns:a16="http://schemas.microsoft.com/office/drawing/2014/main" id="{274588B8-E9D3-29F2-52B3-812CAE8554B3}"/>
                </a:ext>
              </a:extLst>
            </p:cNvPr>
            <p:cNvSpPr/>
            <p:nvPr/>
          </p:nvSpPr>
          <p:spPr>
            <a:xfrm>
              <a:off x="5956796" y="5082086"/>
              <a:ext cx="2166508" cy="966289"/>
            </a:xfrm>
            <a:prstGeom prst="wedgeRectCallout">
              <a:avLst>
                <a:gd name="adj1" fmla="val 15232"/>
                <a:gd name="adj2" fmla="val -66851"/>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1" name="図 50" descr="黒い背景に白い文字がある&#10;&#10;低い精度で自動的に生成された説明">
              <a:extLst>
                <a:ext uri="{FF2B5EF4-FFF2-40B4-BE49-F238E27FC236}">
                  <a16:creationId xmlns:a16="http://schemas.microsoft.com/office/drawing/2014/main" id="{4526DC9D-2676-7923-FA2B-0F0F3BDBF5D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14271" y="5277656"/>
              <a:ext cx="584972" cy="584972"/>
            </a:xfrm>
            <a:prstGeom prst="rect">
              <a:avLst/>
            </a:prstGeom>
          </p:spPr>
        </p:pic>
        <p:pic>
          <p:nvPicPr>
            <p:cNvPr id="68" name="図 67" descr="アイコン&#10;&#10;自動的に生成された説明">
              <a:extLst>
                <a:ext uri="{FF2B5EF4-FFF2-40B4-BE49-F238E27FC236}">
                  <a16:creationId xmlns:a16="http://schemas.microsoft.com/office/drawing/2014/main" id="{6347AC01-5602-F2F6-CB37-3BCECDCD9E6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222724" y="5347884"/>
              <a:ext cx="444517" cy="444517"/>
            </a:xfrm>
            <a:prstGeom prst="rect">
              <a:avLst/>
            </a:prstGeom>
          </p:spPr>
        </p:pic>
        <p:cxnSp>
          <p:nvCxnSpPr>
            <p:cNvPr id="69" name="直線矢印コネクタ 68">
              <a:extLst>
                <a:ext uri="{FF2B5EF4-FFF2-40B4-BE49-F238E27FC236}">
                  <a16:creationId xmlns:a16="http://schemas.microsoft.com/office/drawing/2014/main" id="{7758DD0D-83D1-2AE6-BE55-7BD119A2F5AE}"/>
                </a:ext>
              </a:extLst>
            </p:cNvPr>
            <p:cNvCxnSpPr>
              <a:cxnSpLocks/>
            </p:cNvCxnSpPr>
            <p:nvPr/>
          </p:nvCxnSpPr>
          <p:spPr>
            <a:xfrm>
              <a:off x="6667241" y="5569680"/>
              <a:ext cx="647030" cy="924"/>
            </a:xfrm>
            <a:prstGeom prst="straightConnector1">
              <a:avLst/>
            </a:prstGeom>
            <a:ln w="19050">
              <a:solidFill>
                <a:schemeClr val="accent2"/>
              </a:solidFill>
              <a:headEnd type="arrow" w="med" len="med"/>
              <a:tailEnd type="arrow" w="med" len="med"/>
            </a:ln>
          </p:spPr>
          <p:style>
            <a:lnRef idx="1">
              <a:schemeClr val="dk1"/>
            </a:lnRef>
            <a:fillRef idx="0">
              <a:schemeClr val="dk1"/>
            </a:fillRef>
            <a:effectRef idx="0">
              <a:schemeClr val="dk1"/>
            </a:effectRef>
            <a:fontRef idx="minor">
              <a:schemeClr val="tx1"/>
            </a:fontRef>
          </p:style>
        </p:cxnSp>
      </p:grpSp>
      <p:sp>
        <p:nvSpPr>
          <p:cNvPr id="81" name="正方形/長方形 80">
            <a:extLst>
              <a:ext uri="{FF2B5EF4-FFF2-40B4-BE49-F238E27FC236}">
                <a16:creationId xmlns:a16="http://schemas.microsoft.com/office/drawing/2014/main" id="{A32EE115-3A58-D92C-5970-3D1787C5F4AB}"/>
              </a:ext>
            </a:extLst>
          </p:cNvPr>
          <p:cNvSpPr/>
          <p:nvPr/>
        </p:nvSpPr>
        <p:spPr>
          <a:xfrm>
            <a:off x="2103950" y="2482253"/>
            <a:ext cx="3074621" cy="2847963"/>
          </a:xfrm>
          <a:prstGeom prst="rect">
            <a:avLst/>
          </a:prstGeom>
          <a:noFill/>
          <a:ln w="38100">
            <a:solidFill>
              <a:srgbClr val="ED7D3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a:extLst>
              <a:ext uri="{FF2B5EF4-FFF2-40B4-BE49-F238E27FC236}">
                <a16:creationId xmlns:a16="http://schemas.microsoft.com/office/drawing/2014/main" id="{E3CD12E9-F4D9-1789-AD92-70E2A26B82C2}"/>
              </a:ext>
            </a:extLst>
          </p:cNvPr>
          <p:cNvSpPr/>
          <p:nvPr/>
        </p:nvSpPr>
        <p:spPr>
          <a:xfrm>
            <a:off x="4060558" y="2111037"/>
            <a:ext cx="4571440" cy="4126853"/>
          </a:xfrm>
          <a:prstGeom prst="rect">
            <a:avLst/>
          </a:prstGeom>
          <a:noFill/>
          <a:ln w="38100">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右矢印 83">
            <a:extLst>
              <a:ext uri="{FF2B5EF4-FFF2-40B4-BE49-F238E27FC236}">
                <a16:creationId xmlns:a16="http://schemas.microsoft.com/office/drawing/2014/main" id="{3C0495CF-CC40-3D4F-E83D-86FA4B1654FB}"/>
              </a:ext>
            </a:extLst>
          </p:cNvPr>
          <p:cNvSpPr/>
          <p:nvPr/>
        </p:nvSpPr>
        <p:spPr>
          <a:xfrm>
            <a:off x="5268152" y="3402423"/>
            <a:ext cx="1691462" cy="194535"/>
          </a:xfrm>
          <a:prstGeom prst="rightArrow">
            <a:avLst/>
          </a:prstGeom>
          <a:solidFill>
            <a:srgbClr val="00B05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85" name="テキスト ボックス 84">
            <a:extLst>
              <a:ext uri="{FF2B5EF4-FFF2-40B4-BE49-F238E27FC236}">
                <a16:creationId xmlns:a16="http://schemas.microsoft.com/office/drawing/2014/main" id="{ACEDA953-E818-8583-723A-3829AB0CEB26}"/>
              </a:ext>
            </a:extLst>
          </p:cNvPr>
          <p:cNvSpPr txBox="1"/>
          <p:nvPr/>
        </p:nvSpPr>
        <p:spPr>
          <a:xfrm>
            <a:off x="457200" y="1696223"/>
            <a:ext cx="2995605" cy="400110"/>
          </a:xfrm>
          <a:prstGeom prst="rect">
            <a:avLst/>
          </a:prstGeom>
          <a:noFill/>
        </p:spPr>
        <p:txBody>
          <a:bodyPr wrap="square" rtlCol="0">
            <a:spAutoFit/>
          </a:bodyPr>
          <a:lstStyle/>
          <a:p>
            <a:pPr algn="ctr"/>
            <a:r>
              <a:rPr kumimoji="1" lang="en-US" altLang="ja-JP" sz="2000" b="1">
                <a:solidFill>
                  <a:schemeClr val="accent2"/>
                </a:solidFill>
                <a:latin typeface="+mn-lt"/>
                <a:ea typeface="+mn-ea"/>
              </a:rPr>
              <a:t>RQ1</a:t>
            </a:r>
            <a:r>
              <a:rPr lang="ja-JP" altLang="en-US" sz="2000" b="1">
                <a:solidFill>
                  <a:schemeClr val="accent2"/>
                </a:solidFill>
                <a:latin typeface="+mn-ea"/>
                <a:ea typeface="+mn-ea"/>
              </a:rPr>
              <a:t>｜</a:t>
            </a:r>
            <a:r>
              <a:rPr kumimoji="1" lang="ja-JP" altLang="en-US" sz="2000" b="1">
                <a:solidFill>
                  <a:schemeClr val="accent2"/>
                </a:solidFill>
                <a:latin typeface="+mn-ea"/>
                <a:ea typeface="+mn-ea"/>
              </a:rPr>
              <a:t>学習単元は何か？</a:t>
            </a:r>
            <a:endParaRPr lang="en-US" altLang="ja-JP" sz="2000" b="1">
              <a:solidFill>
                <a:schemeClr val="accent2"/>
              </a:solidFill>
              <a:latin typeface="+mn-ea"/>
              <a:ea typeface="+mn-ea"/>
            </a:endParaRPr>
          </a:p>
        </p:txBody>
      </p:sp>
      <p:sp>
        <p:nvSpPr>
          <p:cNvPr id="86" name="テキスト ボックス 85">
            <a:extLst>
              <a:ext uri="{FF2B5EF4-FFF2-40B4-BE49-F238E27FC236}">
                <a16:creationId xmlns:a16="http://schemas.microsoft.com/office/drawing/2014/main" id="{8D43C2F3-3781-BC65-FDD2-FD9FD2C97691}"/>
              </a:ext>
            </a:extLst>
          </p:cNvPr>
          <p:cNvSpPr txBox="1"/>
          <p:nvPr/>
        </p:nvSpPr>
        <p:spPr>
          <a:xfrm>
            <a:off x="1611171" y="5441943"/>
            <a:ext cx="2543946" cy="400110"/>
          </a:xfrm>
          <a:prstGeom prst="rect">
            <a:avLst/>
          </a:prstGeom>
          <a:noFill/>
        </p:spPr>
        <p:txBody>
          <a:bodyPr wrap="square" rtlCol="0">
            <a:spAutoFit/>
          </a:bodyPr>
          <a:lstStyle/>
          <a:p>
            <a:pPr algn="ctr"/>
            <a:r>
              <a:rPr kumimoji="1" lang="en-US" altLang="ja-JP" sz="2000" b="1">
                <a:solidFill>
                  <a:srgbClr val="ED7D31"/>
                </a:solidFill>
                <a:latin typeface="+mn-lt"/>
                <a:ea typeface="+mn-ea"/>
              </a:rPr>
              <a:t>RQ2</a:t>
            </a:r>
            <a:r>
              <a:rPr lang="ja-JP" altLang="en-US" sz="2000" b="1">
                <a:solidFill>
                  <a:srgbClr val="ED7D31"/>
                </a:solidFill>
                <a:latin typeface="+mn-ea"/>
                <a:ea typeface="+mn-ea"/>
              </a:rPr>
              <a:t>｜タグは</a:t>
            </a:r>
            <a:r>
              <a:rPr kumimoji="1" lang="ja-JP" altLang="en-US" sz="2000" b="1">
                <a:solidFill>
                  <a:srgbClr val="ED7D31"/>
                </a:solidFill>
                <a:latin typeface="+mn-ea"/>
                <a:ea typeface="+mn-ea"/>
              </a:rPr>
              <a:t>何か？</a:t>
            </a:r>
            <a:endParaRPr lang="en-US" altLang="ja-JP" sz="2000" b="1">
              <a:solidFill>
                <a:srgbClr val="ED7D31"/>
              </a:solidFill>
              <a:latin typeface="+mn-ea"/>
              <a:ea typeface="+mn-ea"/>
            </a:endParaRPr>
          </a:p>
        </p:txBody>
      </p:sp>
      <p:sp>
        <p:nvSpPr>
          <p:cNvPr id="87" name="テキスト ボックス 86">
            <a:extLst>
              <a:ext uri="{FF2B5EF4-FFF2-40B4-BE49-F238E27FC236}">
                <a16:creationId xmlns:a16="http://schemas.microsoft.com/office/drawing/2014/main" id="{E5ABE9EA-9817-20F6-1136-5E728493A4D9}"/>
              </a:ext>
            </a:extLst>
          </p:cNvPr>
          <p:cNvSpPr txBox="1"/>
          <p:nvPr/>
        </p:nvSpPr>
        <p:spPr>
          <a:xfrm>
            <a:off x="3960253" y="1689094"/>
            <a:ext cx="5183747" cy="400110"/>
          </a:xfrm>
          <a:prstGeom prst="rect">
            <a:avLst/>
          </a:prstGeom>
          <a:noFill/>
        </p:spPr>
        <p:txBody>
          <a:bodyPr wrap="square" rtlCol="0">
            <a:spAutoFit/>
          </a:bodyPr>
          <a:lstStyle/>
          <a:p>
            <a:r>
              <a:rPr kumimoji="1" lang="en-US" altLang="ja-JP" sz="2000" b="1">
                <a:solidFill>
                  <a:srgbClr val="00B050"/>
                </a:solidFill>
                <a:latin typeface="+mn-lt"/>
                <a:ea typeface="+mn-ea"/>
              </a:rPr>
              <a:t>RQ3</a:t>
            </a:r>
            <a:r>
              <a:rPr kumimoji="1" lang="ja-JP" altLang="en-US" sz="2000" b="1">
                <a:solidFill>
                  <a:srgbClr val="00B050"/>
                </a:solidFill>
                <a:latin typeface="+mn-lt"/>
                <a:ea typeface="+mn-ea"/>
              </a:rPr>
              <a:t>｜</a:t>
            </a:r>
            <a:r>
              <a:rPr kumimoji="1" lang="ja-JP" altLang="en-US" sz="2000" b="1">
                <a:solidFill>
                  <a:srgbClr val="00B050"/>
                </a:solidFill>
                <a:latin typeface="+mn-ea"/>
                <a:ea typeface="+mn-ea"/>
              </a:rPr>
              <a:t>タグと問題はどう対応しているか？</a:t>
            </a:r>
            <a:endParaRPr lang="en-US" altLang="ja-JP" sz="2000" b="1">
              <a:solidFill>
                <a:srgbClr val="00B050"/>
              </a:solidFill>
              <a:latin typeface="+mn-ea"/>
              <a:ea typeface="+mn-ea"/>
            </a:endParaRPr>
          </a:p>
        </p:txBody>
      </p:sp>
      <p:sp>
        <p:nvSpPr>
          <p:cNvPr id="92" name="テキスト ボックス 91">
            <a:extLst>
              <a:ext uri="{FF2B5EF4-FFF2-40B4-BE49-F238E27FC236}">
                <a16:creationId xmlns:a16="http://schemas.microsoft.com/office/drawing/2014/main" id="{32BD6568-4F55-E438-695C-7FB60710B046}"/>
              </a:ext>
            </a:extLst>
          </p:cNvPr>
          <p:cNvSpPr txBox="1"/>
          <p:nvPr/>
        </p:nvSpPr>
        <p:spPr>
          <a:xfrm>
            <a:off x="7936218" y="2900303"/>
            <a:ext cx="695780" cy="338554"/>
          </a:xfrm>
          <a:prstGeom prst="rect">
            <a:avLst/>
          </a:prstGeom>
          <a:noFill/>
        </p:spPr>
        <p:txBody>
          <a:bodyPr wrap="square" rtlCol="0">
            <a:spAutoFit/>
          </a:bodyPr>
          <a:lstStyle/>
          <a:p>
            <a:r>
              <a:rPr kumimoji="1" lang="ja-JP" altLang="en-US" sz="1600">
                <a:latin typeface="+mn-ea"/>
                <a:ea typeface="+mn-ea"/>
              </a:rPr>
              <a:t>問題</a:t>
            </a:r>
          </a:p>
        </p:txBody>
      </p:sp>
      <p:sp>
        <p:nvSpPr>
          <p:cNvPr id="19" name="テキスト ボックス 18">
            <a:extLst>
              <a:ext uri="{FF2B5EF4-FFF2-40B4-BE49-F238E27FC236}">
                <a16:creationId xmlns:a16="http://schemas.microsoft.com/office/drawing/2014/main" id="{63529234-33B9-9C9E-F16A-8F0FDD46905F}"/>
              </a:ext>
            </a:extLst>
          </p:cNvPr>
          <p:cNvSpPr txBox="1"/>
          <p:nvPr/>
        </p:nvSpPr>
        <p:spPr>
          <a:xfrm>
            <a:off x="1374043" y="2912123"/>
            <a:ext cx="768535" cy="584775"/>
          </a:xfrm>
          <a:prstGeom prst="rect">
            <a:avLst/>
          </a:prstGeom>
          <a:noFill/>
        </p:spPr>
        <p:txBody>
          <a:bodyPr wrap="square" rtlCol="0">
            <a:spAutoFit/>
          </a:bodyPr>
          <a:lstStyle/>
          <a:p>
            <a:r>
              <a:rPr kumimoji="1" lang="ja-JP" altLang="en-US" sz="1600">
                <a:latin typeface="+mn-ea"/>
                <a:ea typeface="+mn-ea"/>
              </a:rPr>
              <a:t>収集，</a:t>
            </a:r>
            <a:endParaRPr kumimoji="1" lang="en-US" altLang="ja-JP" sz="1600">
              <a:latin typeface="+mn-ea"/>
              <a:ea typeface="+mn-ea"/>
            </a:endParaRPr>
          </a:p>
          <a:p>
            <a:r>
              <a:rPr kumimoji="1" lang="ja-JP" altLang="en-US" sz="1600">
                <a:latin typeface="+mn-ea"/>
                <a:ea typeface="+mn-ea"/>
              </a:rPr>
              <a:t>分析</a:t>
            </a:r>
            <a:endParaRPr lang="en-US" altLang="ja-JP" sz="1600">
              <a:latin typeface="+mn-ea"/>
              <a:ea typeface="+mn-ea"/>
            </a:endParaRPr>
          </a:p>
        </p:txBody>
      </p:sp>
      <p:sp>
        <p:nvSpPr>
          <p:cNvPr id="23" name="テキスト ボックス 22">
            <a:extLst>
              <a:ext uri="{FF2B5EF4-FFF2-40B4-BE49-F238E27FC236}">
                <a16:creationId xmlns:a16="http://schemas.microsoft.com/office/drawing/2014/main" id="{D2DF615B-8DFE-DCFE-AF66-DB07D31C40A2}"/>
              </a:ext>
            </a:extLst>
          </p:cNvPr>
          <p:cNvSpPr txBox="1"/>
          <p:nvPr/>
        </p:nvSpPr>
        <p:spPr>
          <a:xfrm>
            <a:off x="3362368" y="3148599"/>
            <a:ext cx="627394" cy="338554"/>
          </a:xfrm>
          <a:prstGeom prst="rect">
            <a:avLst/>
          </a:prstGeom>
          <a:noFill/>
        </p:spPr>
        <p:txBody>
          <a:bodyPr wrap="square" rtlCol="0">
            <a:spAutoFit/>
          </a:bodyPr>
          <a:lstStyle/>
          <a:p>
            <a:pPr algn="ctr"/>
            <a:r>
              <a:rPr kumimoji="1" lang="ja-JP" altLang="en-US" sz="1600">
                <a:latin typeface="+mn-ea"/>
                <a:ea typeface="+mn-ea"/>
              </a:rPr>
              <a:t>策定</a:t>
            </a:r>
            <a:endParaRPr lang="en-US" altLang="ja-JP" sz="1600">
              <a:latin typeface="+mn-ea"/>
              <a:ea typeface="+mn-ea"/>
            </a:endParaRPr>
          </a:p>
        </p:txBody>
      </p:sp>
      <p:sp>
        <p:nvSpPr>
          <p:cNvPr id="24" name="テキスト ボックス 23">
            <a:extLst>
              <a:ext uri="{FF2B5EF4-FFF2-40B4-BE49-F238E27FC236}">
                <a16:creationId xmlns:a16="http://schemas.microsoft.com/office/drawing/2014/main" id="{4FCBBB6D-D8BD-424F-D208-1EAA97523A1D}"/>
              </a:ext>
            </a:extLst>
          </p:cNvPr>
          <p:cNvSpPr txBox="1"/>
          <p:nvPr/>
        </p:nvSpPr>
        <p:spPr>
          <a:xfrm>
            <a:off x="6926719" y="3391120"/>
            <a:ext cx="1219166" cy="338554"/>
          </a:xfrm>
          <a:prstGeom prst="rect">
            <a:avLst/>
          </a:prstGeom>
          <a:noFill/>
        </p:spPr>
        <p:txBody>
          <a:bodyPr wrap="square" rtlCol="0">
            <a:spAutoFit/>
          </a:bodyPr>
          <a:lstStyle/>
          <a:p>
            <a:pPr algn="ctr"/>
            <a:r>
              <a:rPr lang="ja-JP" altLang="en-US" sz="1600">
                <a:latin typeface="+mn-ea"/>
                <a:ea typeface="+mn-ea"/>
              </a:rPr>
              <a:t>タグの付与</a:t>
            </a:r>
            <a:endParaRPr lang="en-US" altLang="ja-JP" sz="1600">
              <a:latin typeface="+mn-ea"/>
              <a:ea typeface="+mn-ea"/>
            </a:endParaRPr>
          </a:p>
        </p:txBody>
      </p:sp>
    </p:spTree>
    <p:extLst>
      <p:ext uri="{BB962C8B-B14F-4D97-AF65-F5344CB8AC3E}">
        <p14:creationId xmlns:p14="http://schemas.microsoft.com/office/powerpoint/2010/main" val="3817163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811DC9-341F-BBA0-C54A-088846C033BA}"/>
              </a:ext>
            </a:extLst>
          </p:cNvPr>
          <p:cNvSpPr>
            <a:spLocks noGrp="1"/>
          </p:cNvSpPr>
          <p:nvPr>
            <p:ph type="title"/>
          </p:nvPr>
        </p:nvSpPr>
        <p:spPr/>
        <p:txBody>
          <a:bodyPr/>
          <a:lstStyle/>
          <a:p>
            <a:r>
              <a:rPr kumimoji="1" lang="en-US" altLang="ja-JP"/>
              <a:t>RQ1</a:t>
            </a:r>
            <a:r>
              <a:rPr kumimoji="1" lang="ja-JP" altLang="en-US"/>
              <a:t>｜学習単元は何か</a:t>
            </a:r>
            <a:r>
              <a:rPr lang="ja-JP" altLang="en-US"/>
              <a:t>？</a:t>
            </a:r>
            <a:endParaRPr kumimoji="1" lang="ja-JP" altLang="en-US"/>
          </a:p>
        </p:txBody>
      </p:sp>
      <p:sp>
        <p:nvSpPr>
          <p:cNvPr id="3" name="コンテンツ プレースホルダー 2">
            <a:extLst>
              <a:ext uri="{FF2B5EF4-FFF2-40B4-BE49-F238E27FC236}">
                <a16:creationId xmlns:a16="http://schemas.microsoft.com/office/drawing/2014/main" id="{47D7CAC5-DEC9-1CB0-F16F-2672028051A9}"/>
              </a:ext>
            </a:extLst>
          </p:cNvPr>
          <p:cNvSpPr>
            <a:spLocks noGrp="1"/>
          </p:cNvSpPr>
          <p:nvPr>
            <p:ph idx="1"/>
          </p:nvPr>
        </p:nvSpPr>
        <p:spPr>
          <a:xfrm>
            <a:off x="519113" y="1627143"/>
            <a:ext cx="8229600" cy="4525963"/>
          </a:xfrm>
        </p:spPr>
        <p:txBody>
          <a:bodyPr/>
          <a:lstStyle/>
          <a:p>
            <a:pPr marL="0" indent="0">
              <a:buNone/>
            </a:pPr>
            <a:r>
              <a:rPr lang="ja-JP" altLang="en-US" sz="2400"/>
              <a:t>プログラミング教育のシラバスを収集・分析</a:t>
            </a:r>
            <a:endParaRPr lang="en-US" altLang="ja-JP" sz="2400"/>
          </a:p>
          <a:p>
            <a:pPr marL="0" indent="0">
              <a:buNone/>
            </a:pPr>
            <a:endParaRPr lang="en-US" altLang="ja-JP"/>
          </a:p>
        </p:txBody>
      </p:sp>
      <p:sp>
        <p:nvSpPr>
          <p:cNvPr id="4" name="日付プレースホルダー 3">
            <a:extLst>
              <a:ext uri="{FF2B5EF4-FFF2-40B4-BE49-F238E27FC236}">
                <a16:creationId xmlns:a16="http://schemas.microsoft.com/office/drawing/2014/main" id="{09B2B3DD-AC78-1810-C45F-4D13EB81109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6D2A5622-6398-4E5D-E9D3-EAEAFC6788B9}"/>
              </a:ext>
            </a:extLst>
          </p:cNvPr>
          <p:cNvSpPr>
            <a:spLocks noGrp="1"/>
          </p:cNvSpPr>
          <p:nvPr>
            <p:ph type="sldNum" sz="quarter" idx="12"/>
          </p:nvPr>
        </p:nvSpPr>
        <p:spPr/>
        <p:txBody>
          <a:bodyPr/>
          <a:lstStyle/>
          <a:p>
            <a:pPr>
              <a:defRPr/>
            </a:pPr>
            <a:fld id="{B12562F3-4A2F-4E07-B7D3-3E764FB0DEC6}" type="slidenum">
              <a:rPr lang="en-US" altLang="ja-JP" smtClean="0"/>
              <a:pPr>
                <a:defRPr/>
              </a:pPr>
              <a:t>7</a:t>
            </a:fld>
            <a:endParaRPr lang="en-US" altLang="ja-JP"/>
          </a:p>
        </p:txBody>
      </p:sp>
      <p:sp>
        <p:nvSpPr>
          <p:cNvPr id="6" name="テキスト プレースホルダー 5">
            <a:extLst>
              <a:ext uri="{FF2B5EF4-FFF2-40B4-BE49-F238E27FC236}">
                <a16:creationId xmlns:a16="http://schemas.microsoft.com/office/drawing/2014/main" id="{AF913201-8461-315C-D19D-F747A49518BF}"/>
              </a:ext>
            </a:extLst>
          </p:cNvPr>
          <p:cNvSpPr>
            <a:spLocks noGrp="1"/>
          </p:cNvSpPr>
          <p:nvPr>
            <p:ph type="body" sz="quarter" idx="13"/>
          </p:nvPr>
        </p:nvSpPr>
        <p:spPr/>
        <p:txBody>
          <a:bodyPr/>
          <a:lstStyle/>
          <a:p>
            <a:endParaRPr kumimoji="1" lang="ja-JP" altLang="en-US"/>
          </a:p>
        </p:txBody>
      </p:sp>
      <p:grpSp>
        <p:nvGrpSpPr>
          <p:cNvPr id="88" name="グループ化 87">
            <a:extLst>
              <a:ext uri="{FF2B5EF4-FFF2-40B4-BE49-F238E27FC236}">
                <a16:creationId xmlns:a16="http://schemas.microsoft.com/office/drawing/2014/main" id="{532A14B5-5C69-AEFB-9B1F-3354D5EC6675}"/>
              </a:ext>
            </a:extLst>
          </p:cNvPr>
          <p:cNvGrpSpPr/>
          <p:nvPr/>
        </p:nvGrpSpPr>
        <p:grpSpPr>
          <a:xfrm>
            <a:off x="713336" y="2637379"/>
            <a:ext cx="493869" cy="1885396"/>
            <a:chOff x="713336" y="2422888"/>
            <a:chExt cx="493869" cy="1885396"/>
          </a:xfrm>
        </p:grpSpPr>
        <p:pic>
          <p:nvPicPr>
            <p:cNvPr id="7" name="図 6" descr="記号, 座る, ストリート, 挿絵 が含まれている画像&#10;&#10;自動的に生成された説明">
              <a:extLst>
                <a:ext uri="{FF2B5EF4-FFF2-40B4-BE49-F238E27FC236}">
                  <a16:creationId xmlns:a16="http://schemas.microsoft.com/office/drawing/2014/main" id="{BF484390-0323-686F-10FF-339DADD50D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1596" y="2422888"/>
              <a:ext cx="480049" cy="480049"/>
            </a:xfrm>
            <a:prstGeom prst="rect">
              <a:avLst/>
            </a:prstGeom>
          </p:spPr>
        </p:pic>
        <p:pic>
          <p:nvPicPr>
            <p:cNvPr id="11" name="図 10" descr="記号, 座る, ストリート, 挿絵 が含まれている画像&#10;&#10;自動的に生成された説明">
              <a:extLst>
                <a:ext uri="{FF2B5EF4-FFF2-40B4-BE49-F238E27FC236}">
                  <a16:creationId xmlns:a16="http://schemas.microsoft.com/office/drawing/2014/main" id="{798420AE-534C-EC42-3A07-4DD62412AC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336" y="3104831"/>
              <a:ext cx="480049" cy="480049"/>
            </a:xfrm>
            <a:prstGeom prst="rect">
              <a:avLst/>
            </a:prstGeom>
          </p:spPr>
        </p:pic>
        <p:pic>
          <p:nvPicPr>
            <p:cNvPr id="12" name="図 11" descr="記号, 座る, ストリート, 挿絵 が含まれている画像&#10;&#10;自動的に生成された説明">
              <a:extLst>
                <a:ext uri="{FF2B5EF4-FFF2-40B4-BE49-F238E27FC236}">
                  <a16:creationId xmlns:a16="http://schemas.microsoft.com/office/drawing/2014/main" id="{92CA6FF0-CFC1-AD94-E84F-7BDCE7BA84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156" y="3828235"/>
              <a:ext cx="480049" cy="480049"/>
            </a:xfrm>
            <a:prstGeom prst="rect">
              <a:avLst/>
            </a:prstGeom>
          </p:spPr>
        </p:pic>
      </p:grpSp>
      <p:grpSp>
        <p:nvGrpSpPr>
          <p:cNvPr id="83" name="グループ化 82">
            <a:extLst>
              <a:ext uri="{FF2B5EF4-FFF2-40B4-BE49-F238E27FC236}">
                <a16:creationId xmlns:a16="http://schemas.microsoft.com/office/drawing/2014/main" id="{0A304348-A9AD-11BF-EB91-E92189E65508}"/>
              </a:ext>
            </a:extLst>
          </p:cNvPr>
          <p:cNvGrpSpPr/>
          <p:nvPr/>
        </p:nvGrpSpPr>
        <p:grpSpPr>
          <a:xfrm>
            <a:off x="2241275" y="2627835"/>
            <a:ext cx="907032" cy="1944166"/>
            <a:chOff x="2241274" y="2287288"/>
            <a:chExt cx="1097975" cy="2353440"/>
          </a:xfrm>
        </p:grpSpPr>
        <p:sp>
          <p:nvSpPr>
            <p:cNvPr id="18" name="四角形: 角を丸くする 13">
              <a:extLst>
                <a:ext uri="{FF2B5EF4-FFF2-40B4-BE49-F238E27FC236}">
                  <a16:creationId xmlns:a16="http://schemas.microsoft.com/office/drawing/2014/main" id="{DAC0EAC4-5837-03CA-B6C6-7DD34073BEFA}"/>
                </a:ext>
              </a:extLst>
            </p:cNvPr>
            <p:cNvSpPr/>
            <p:nvPr/>
          </p:nvSpPr>
          <p:spPr>
            <a:xfrm>
              <a:off x="2241274" y="2287288"/>
              <a:ext cx="1097975" cy="23534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a:extLst>
                <a:ext uri="{FF2B5EF4-FFF2-40B4-BE49-F238E27FC236}">
                  <a16:creationId xmlns:a16="http://schemas.microsoft.com/office/drawing/2014/main" id="{5A6FA67F-C57B-C1D5-E933-2F372FCCAD38}"/>
                </a:ext>
              </a:extLst>
            </p:cNvPr>
            <p:cNvGrpSpPr/>
            <p:nvPr/>
          </p:nvGrpSpPr>
          <p:grpSpPr>
            <a:xfrm>
              <a:off x="2466540" y="2446716"/>
              <a:ext cx="609456" cy="580222"/>
              <a:chOff x="2466540" y="2446716"/>
              <a:chExt cx="609456" cy="580222"/>
            </a:xfrm>
          </p:grpSpPr>
          <p:pic>
            <p:nvPicPr>
              <p:cNvPr id="37" name="図 36" descr="アイコン&#10;&#10;自動的に生成された説明">
                <a:extLst>
                  <a:ext uri="{FF2B5EF4-FFF2-40B4-BE49-F238E27FC236}">
                    <a16:creationId xmlns:a16="http://schemas.microsoft.com/office/drawing/2014/main" id="{FB9E7C7F-AA74-047B-ABA6-8DF5159FCB25}"/>
                  </a:ext>
                </a:extLst>
              </p:cNvPr>
              <p:cNvPicPr>
                <a:picLocks noChangeAspect="1"/>
              </p:cNvPicPr>
              <p:nvPr/>
            </p:nvPicPr>
            <p:blipFill rotWithShape="1">
              <a:blip r:embed="rId4">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38" name="図 37" descr="アイコン&#10;&#10;自動的に生成された説明">
                <a:extLst>
                  <a:ext uri="{FF2B5EF4-FFF2-40B4-BE49-F238E27FC236}">
                    <a16:creationId xmlns:a16="http://schemas.microsoft.com/office/drawing/2014/main" id="{EEEDCDC4-34C8-84D4-446D-9D6A6455EE6F}"/>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pic>
            <p:nvPicPr>
              <p:cNvPr id="39" name="図 38" descr="アイコン&#10;&#10;自動的に生成された説明">
                <a:extLst>
                  <a:ext uri="{FF2B5EF4-FFF2-40B4-BE49-F238E27FC236}">
                    <a16:creationId xmlns:a16="http://schemas.microsoft.com/office/drawing/2014/main" id="{31241CDD-A013-D4D4-71B4-91D3477153DA}"/>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873734"/>
                <a:ext cx="447653" cy="153204"/>
              </a:xfrm>
              <a:prstGeom prst="rect">
                <a:avLst/>
              </a:prstGeom>
            </p:spPr>
          </p:pic>
        </p:grpSp>
        <p:grpSp>
          <p:nvGrpSpPr>
            <p:cNvPr id="40" name="グループ化 39">
              <a:extLst>
                <a:ext uri="{FF2B5EF4-FFF2-40B4-BE49-F238E27FC236}">
                  <a16:creationId xmlns:a16="http://schemas.microsoft.com/office/drawing/2014/main" id="{2B618EB2-E02F-C1DC-6224-3015E1DDAC4D}"/>
                </a:ext>
              </a:extLst>
            </p:cNvPr>
            <p:cNvGrpSpPr/>
            <p:nvPr/>
          </p:nvGrpSpPr>
          <p:grpSpPr>
            <a:xfrm>
              <a:off x="2466540" y="3159481"/>
              <a:ext cx="609456" cy="793731"/>
              <a:chOff x="2466540" y="2446716"/>
              <a:chExt cx="609456" cy="793731"/>
            </a:xfrm>
          </p:grpSpPr>
          <p:pic>
            <p:nvPicPr>
              <p:cNvPr id="41" name="図 40" descr="アイコン&#10;&#10;自動的に生成された説明">
                <a:extLst>
                  <a:ext uri="{FF2B5EF4-FFF2-40B4-BE49-F238E27FC236}">
                    <a16:creationId xmlns:a16="http://schemas.microsoft.com/office/drawing/2014/main" id="{B63E3EF5-6DBB-A451-838F-42BF588C7512}"/>
                  </a:ext>
                </a:extLst>
              </p:cNvPr>
              <p:cNvPicPr>
                <a:picLocks noChangeAspect="1"/>
              </p:cNvPicPr>
              <p:nvPr/>
            </p:nvPicPr>
            <p:blipFill rotWithShape="1">
              <a:blip r:embed="rId4">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42" name="図 41" descr="アイコン&#10;&#10;自動的に生成された説明">
                <a:extLst>
                  <a:ext uri="{FF2B5EF4-FFF2-40B4-BE49-F238E27FC236}">
                    <a16:creationId xmlns:a16="http://schemas.microsoft.com/office/drawing/2014/main" id="{6E73B30D-49C5-4F3E-A311-C800F167BA4D}"/>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pic>
            <p:nvPicPr>
              <p:cNvPr id="43" name="図 42" descr="アイコン&#10;&#10;自動的に生成された説明">
                <a:extLst>
                  <a:ext uri="{FF2B5EF4-FFF2-40B4-BE49-F238E27FC236}">
                    <a16:creationId xmlns:a16="http://schemas.microsoft.com/office/drawing/2014/main" id="{E273178C-21F9-A1A0-FCA5-973598295B61}"/>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873734"/>
                <a:ext cx="447653" cy="153204"/>
              </a:xfrm>
              <a:prstGeom prst="rect">
                <a:avLst/>
              </a:prstGeom>
            </p:spPr>
          </p:pic>
          <p:pic>
            <p:nvPicPr>
              <p:cNvPr id="44" name="図 43" descr="アイコン&#10;&#10;自動的に生成された説明">
                <a:extLst>
                  <a:ext uri="{FF2B5EF4-FFF2-40B4-BE49-F238E27FC236}">
                    <a16:creationId xmlns:a16="http://schemas.microsoft.com/office/drawing/2014/main" id="{22D99BC2-05AD-8006-A4D5-B347271981E4}"/>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3087243"/>
                <a:ext cx="447653" cy="153204"/>
              </a:xfrm>
              <a:prstGeom prst="rect">
                <a:avLst/>
              </a:prstGeom>
            </p:spPr>
          </p:pic>
        </p:grpSp>
        <p:grpSp>
          <p:nvGrpSpPr>
            <p:cNvPr id="45" name="グループ化 44">
              <a:extLst>
                <a:ext uri="{FF2B5EF4-FFF2-40B4-BE49-F238E27FC236}">
                  <a16:creationId xmlns:a16="http://schemas.microsoft.com/office/drawing/2014/main" id="{23581DCE-90FD-C099-E601-ADE80205567A}"/>
                </a:ext>
              </a:extLst>
            </p:cNvPr>
            <p:cNvGrpSpPr/>
            <p:nvPr/>
          </p:nvGrpSpPr>
          <p:grpSpPr>
            <a:xfrm>
              <a:off x="2466540" y="4085756"/>
              <a:ext cx="609456" cy="366713"/>
              <a:chOff x="2466540" y="2446716"/>
              <a:chExt cx="609456" cy="366713"/>
            </a:xfrm>
          </p:grpSpPr>
          <p:pic>
            <p:nvPicPr>
              <p:cNvPr id="46" name="図 45" descr="アイコン&#10;&#10;自動的に生成された説明">
                <a:extLst>
                  <a:ext uri="{FF2B5EF4-FFF2-40B4-BE49-F238E27FC236}">
                    <a16:creationId xmlns:a16="http://schemas.microsoft.com/office/drawing/2014/main" id="{7DF5E45A-B78B-44A2-6C2E-2CB70308886D}"/>
                  </a:ext>
                </a:extLst>
              </p:cNvPr>
              <p:cNvPicPr>
                <a:picLocks noChangeAspect="1"/>
              </p:cNvPicPr>
              <p:nvPr/>
            </p:nvPicPr>
            <p:blipFill rotWithShape="1">
              <a:blip r:embed="rId4">
                <a:extLst>
                  <a:ext uri="{28A0092B-C50C-407E-A947-70E740481C1C}">
                    <a14:useLocalDpi xmlns:a14="http://schemas.microsoft.com/office/drawing/2010/main" val="0"/>
                  </a:ext>
                </a:extLst>
              </a:blip>
              <a:srcRect b="74862"/>
              <a:stretch/>
            </p:blipFill>
            <p:spPr>
              <a:xfrm>
                <a:off x="2466540" y="2446716"/>
                <a:ext cx="609456" cy="153204"/>
              </a:xfrm>
              <a:prstGeom prst="rect">
                <a:avLst/>
              </a:prstGeom>
            </p:spPr>
          </p:pic>
          <p:pic>
            <p:nvPicPr>
              <p:cNvPr id="47" name="図 46" descr="アイコン&#10;&#10;自動的に生成された説明">
                <a:extLst>
                  <a:ext uri="{FF2B5EF4-FFF2-40B4-BE49-F238E27FC236}">
                    <a16:creationId xmlns:a16="http://schemas.microsoft.com/office/drawing/2014/main" id="{09F8BACF-AED8-3EBC-856D-B75173B4D36C}"/>
                  </a:ext>
                </a:extLst>
              </p:cNvPr>
              <p:cNvPicPr>
                <a:picLocks noChangeAspect="1"/>
              </p:cNvPicPr>
              <p:nvPr/>
            </p:nvPicPr>
            <p:blipFill rotWithShape="1">
              <a:blip r:embed="rId4">
                <a:extLst>
                  <a:ext uri="{28A0092B-C50C-407E-A947-70E740481C1C}">
                    <a14:useLocalDpi xmlns:a14="http://schemas.microsoft.com/office/drawing/2010/main" val="0"/>
                  </a:ext>
                </a:extLst>
              </a:blip>
              <a:srcRect r="26549" b="74862"/>
              <a:stretch/>
            </p:blipFill>
            <p:spPr>
              <a:xfrm>
                <a:off x="2466540" y="2660225"/>
                <a:ext cx="447653" cy="153204"/>
              </a:xfrm>
              <a:prstGeom prst="rect">
                <a:avLst/>
              </a:prstGeom>
            </p:spPr>
          </p:pic>
        </p:grpSp>
      </p:grpSp>
      <p:sp>
        <p:nvSpPr>
          <p:cNvPr id="48" name="下矢印 47">
            <a:extLst>
              <a:ext uri="{FF2B5EF4-FFF2-40B4-BE49-F238E27FC236}">
                <a16:creationId xmlns:a16="http://schemas.microsoft.com/office/drawing/2014/main" id="{81E3EBBB-3E4E-8653-EA13-92911BC0BADD}"/>
              </a:ext>
            </a:extLst>
          </p:cNvPr>
          <p:cNvSpPr/>
          <p:nvPr/>
        </p:nvSpPr>
        <p:spPr>
          <a:xfrm>
            <a:off x="6794964" y="3250845"/>
            <a:ext cx="218203" cy="586353"/>
          </a:xfrm>
          <a:prstGeom prst="downArrow">
            <a:avLst/>
          </a:prstGeom>
          <a:solidFill>
            <a:schemeClr val="bg1">
              <a:lumMod val="8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9" name="右矢印 58">
            <a:extLst>
              <a:ext uri="{FF2B5EF4-FFF2-40B4-BE49-F238E27FC236}">
                <a16:creationId xmlns:a16="http://schemas.microsoft.com/office/drawing/2014/main" id="{74A82AF2-AEBF-8912-3762-4F4ABB6CDD50}"/>
              </a:ext>
            </a:extLst>
          </p:cNvPr>
          <p:cNvSpPr/>
          <p:nvPr/>
        </p:nvSpPr>
        <p:spPr>
          <a:xfrm>
            <a:off x="3370567" y="3409157"/>
            <a:ext cx="632705" cy="212072"/>
          </a:xfrm>
          <a:prstGeom prst="rightArrow">
            <a:avLst/>
          </a:prstGeom>
          <a:solidFill>
            <a:schemeClr val="bg1">
              <a:lumMod val="8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20821B11-E3EB-0556-093D-41C141DDC445}"/>
              </a:ext>
            </a:extLst>
          </p:cNvPr>
          <p:cNvSpPr txBox="1"/>
          <p:nvPr/>
        </p:nvSpPr>
        <p:spPr>
          <a:xfrm>
            <a:off x="7646109" y="5414280"/>
            <a:ext cx="1051248" cy="338554"/>
          </a:xfrm>
          <a:prstGeom prst="rect">
            <a:avLst/>
          </a:prstGeom>
          <a:noFill/>
        </p:spPr>
        <p:txBody>
          <a:bodyPr wrap="square" rtlCol="0">
            <a:spAutoFit/>
          </a:bodyPr>
          <a:lstStyle/>
          <a:p>
            <a:r>
              <a:rPr lang="ja-JP" altLang="en-US" sz="1600">
                <a:solidFill>
                  <a:schemeClr val="bg1">
                    <a:lumMod val="85000"/>
                  </a:schemeClr>
                </a:solidFill>
                <a:latin typeface="+mn-ea"/>
                <a:ea typeface="+mn-ea"/>
              </a:rPr>
              <a:t>対応関係</a:t>
            </a:r>
            <a:endParaRPr kumimoji="1" lang="ja-JP" altLang="en-US" sz="1600">
              <a:solidFill>
                <a:schemeClr val="bg1">
                  <a:lumMod val="85000"/>
                </a:schemeClr>
              </a:solidFill>
              <a:latin typeface="+mn-ea"/>
              <a:ea typeface="+mn-ea"/>
            </a:endParaRPr>
          </a:p>
        </p:txBody>
      </p:sp>
      <p:sp>
        <p:nvSpPr>
          <p:cNvPr id="63" name="右矢印 62">
            <a:extLst>
              <a:ext uri="{FF2B5EF4-FFF2-40B4-BE49-F238E27FC236}">
                <a16:creationId xmlns:a16="http://schemas.microsoft.com/office/drawing/2014/main" id="{C4B2B6C1-A597-AB48-FF5C-99DAAF1154BD}"/>
              </a:ext>
            </a:extLst>
          </p:cNvPr>
          <p:cNvSpPr/>
          <p:nvPr/>
        </p:nvSpPr>
        <p:spPr>
          <a:xfrm>
            <a:off x="1416442" y="3422649"/>
            <a:ext cx="632705" cy="212072"/>
          </a:xfrm>
          <a:prstGeom prst="rightArrow">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1B653FF7-3946-4489-F88B-32182F94149F}"/>
              </a:ext>
            </a:extLst>
          </p:cNvPr>
          <p:cNvSpPr txBox="1"/>
          <p:nvPr/>
        </p:nvSpPr>
        <p:spPr>
          <a:xfrm>
            <a:off x="519900" y="4725671"/>
            <a:ext cx="1028968" cy="338554"/>
          </a:xfrm>
          <a:prstGeom prst="rect">
            <a:avLst/>
          </a:prstGeom>
          <a:noFill/>
        </p:spPr>
        <p:txBody>
          <a:bodyPr wrap="square" rtlCol="0">
            <a:spAutoFit/>
          </a:bodyPr>
          <a:lstStyle/>
          <a:p>
            <a:pPr algn="ctr"/>
            <a:r>
              <a:rPr kumimoji="1" lang="ja-JP" altLang="en-US" sz="1600">
                <a:latin typeface="+mn-ea"/>
                <a:ea typeface="+mn-ea"/>
              </a:rPr>
              <a:t>シラバス</a:t>
            </a:r>
            <a:endParaRPr lang="en-US" altLang="ja-JP" sz="1600">
              <a:latin typeface="+mn-ea"/>
              <a:ea typeface="+mn-ea"/>
            </a:endParaRPr>
          </a:p>
        </p:txBody>
      </p:sp>
      <p:sp>
        <p:nvSpPr>
          <p:cNvPr id="65" name="テキスト ボックス 64">
            <a:extLst>
              <a:ext uri="{FF2B5EF4-FFF2-40B4-BE49-F238E27FC236}">
                <a16:creationId xmlns:a16="http://schemas.microsoft.com/office/drawing/2014/main" id="{58B2E07F-8A5B-40EE-B0DA-5CDBD7606223}"/>
              </a:ext>
            </a:extLst>
          </p:cNvPr>
          <p:cNvSpPr txBox="1"/>
          <p:nvPr/>
        </p:nvSpPr>
        <p:spPr>
          <a:xfrm>
            <a:off x="2164616" y="4702353"/>
            <a:ext cx="1028968" cy="338554"/>
          </a:xfrm>
          <a:prstGeom prst="rect">
            <a:avLst/>
          </a:prstGeom>
          <a:noFill/>
        </p:spPr>
        <p:txBody>
          <a:bodyPr wrap="square" rtlCol="0">
            <a:spAutoFit/>
          </a:bodyPr>
          <a:lstStyle/>
          <a:p>
            <a:pPr algn="ctr"/>
            <a:r>
              <a:rPr kumimoji="1" lang="ja-JP" altLang="en-US" sz="1600">
                <a:latin typeface="+mn-ea"/>
                <a:ea typeface="+mn-ea"/>
              </a:rPr>
              <a:t>学習単元</a:t>
            </a:r>
            <a:endParaRPr lang="en-US" altLang="ja-JP" sz="1600">
              <a:latin typeface="+mn-ea"/>
              <a:ea typeface="+mn-ea"/>
            </a:endParaRPr>
          </a:p>
        </p:txBody>
      </p:sp>
      <p:sp>
        <p:nvSpPr>
          <p:cNvPr id="66" name="テキスト ボックス 65">
            <a:extLst>
              <a:ext uri="{FF2B5EF4-FFF2-40B4-BE49-F238E27FC236}">
                <a16:creationId xmlns:a16="http://schemas.microsoft.com/office/drawing/2014/main" id="{2921B81B-D450-41B4-BDCC-BADBB30DC731}"/>
              </a:ext>
            </a:extLst>
          </p:cNvPr>
          <p:cNvSpPr txBox="1"/>
          <p:nvPr/>
        </p:nvSpPr>
        <p:spPr>
          <a:xfrm>
            <a:off x="4123258" y="4725671"/>
            <a:ext cx="1028968" cy="338554"/>
          </a:xfrm>
          <a:prstGeom prst="rect">
            <a:avLst/>
          </a:prstGeom>
          <a:noFill/>
        </p:spPr>
        <p:txBody>
          <a:bodyPr wrap="square" rtlCol="0">
            <a:spAutoFit/>
          </a:bodyPr>
          <a:lstStyle/>
          <a:p>
            <a:pPr algn="ctr"/>
            <a:r>
              <a:rPr kumimoji="1" lang="ja-JP" altLang="en-US" sz="1600">
                <a:solidFill>
                  <a:schemeClr val="bg1">
                    <a:lumMod val="85000"/>
                  </a:schemeClr>
                </a:solidFill>
                <a:latin typeface="+mn-ea"/>
                <a:ea typeface="+mn-ea"/>
              </a:rPr>
              <a:t>タグ</a:t>
            </a:r>
            <a:endParaRPr lang="en-US" altLang="ja-JP" sz="1600">
              <a:solidFill>
                <a:schemeClr val="bg1">
                  <a:lumMod val="85000"/>
                </a:schemeClr>
              </a:solidFill>
              <a:latin typeface="+mn-ea"/>
              <a:ea typeface="+mn-ea"/>
            </a:endParaRPr>
          </a:p>
        </p:txBody>
      </p:sp>
      <p:grpSp>
        <p:nvGrpSpPr>
          <p:cNvPr id="89" name="グループ化 88">
            <a:extLst>
              <a:ext uri="{FF2B5EF4-FFF2-40B4-BE49-F238E27FC236}">
                <a16:creationId xmlns:a16="http://schemas.microsoft.com/office/drawing/2014/main" id="{097B7A46-1FED-D747-524C-07060E2D9544}"/>
              </a:ext>
            </a:extLst>
          </p:cNvPr>
          <p:cNvGrpSpPr/>
          <p:nvPr/>
        </p:nvGrpSpPr>
        <p:grpSpPr>
          <a:xfrm>
            <a:off x="4200752" y="2637379"/>
            <a:ext cx="789025" cy="2019184"/>
            <a:chOff x="4200752" y="2422888"/>
            <a:chExt cx="789025" cy="2019184"/>
          </a:xfrm>
        </p:grpSpPr>
        <p:sp>
          <p:nvSpPr>
            <p:cNvPr id="14" name="吹き出し: 四角形 20">
              <a:extLst>
                <a:ext uri="{FF2B5EF4-FFF2-40B4-BE49-F238E27FC236}">
                  <a16:creationId xmlns:a16="http://schemas.microsoft.com/office/drawing/2014/main" id="{BF0BCA53-DBED-5DC0-2901-714B07B3DCEF}"/>
                </a:ext>
              </a:extLst>
            </p:cNvPr>
            <p:cNvSpPr/>
            <p:nvPr/>
          </p:nvSpPr>
          <p:spPr>
            <a:xfrm>
              <a:off x="4200752" y="2422888"/>
              <a:ext cx="789025" cy="1934622"/>
            </a:xfrm>
            <a:prstGeom prst="roundRect">
              <a:avLst/>
            </a:prstGeom>
            <a:no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descr="アイコン&#10;&#10;自動的に生成された説明">
              <a:extLst>
                <a:ext uri="{FF2B5EF4-FFF2-40B4-BE49-F238E27FC236}">
                  <a16:creationId xmlns:a16="http://schemas.microsoft.com/office/drawing/2014/main" id="{9D48D133-A6BD-F393-F241-06C88432CA3F}"/>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4419850" y="2544589"/>
              <a:ext cx="335842" cy="335842"/>
            </a:xfrm>
            <a:prstGeom prst="rect">
              <a:avLst/>
            </a:prstGeom>
          </p:spPr>
        </p:pic>
        <p:pic>
          <p:nvPicPr>
            <p:cNvPr id="20" name="図 19" descr="アイコン&#10;&#10;自動的に生成された説明">
              <a:extLst>
                <a:ext uri="{FF2B5EF4-FFF2-40B4-BE49-F238E27FC236}">
                  <a16:creationId xmlns:a16="http://schemas.microsoft.com/office/drawing/2014/main" id="{E150F0BF-61CA-87B5-3DE9-A49817DD69D0}"/>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4419851" y="2985405"/>
              <a:ext cx="335842" cy="335842"/>
            </a:xfrm>
            <a:prstGeom prst="rect">
              <a:avLst/>
            </a:prstGeom>
          </p:spPr>
        </p:pic>
        <p:pic>
          <p:nvPicPr>
            <p:cNvPr id="21" name="図 20" descr="アイコン&#10;&#10;自動的に生成された説明">
              <a:extLst>
                <a:ext uri="{FF2B5EF4-FFF2-40B4-BE49-F238E27FC236}">
                  <a16:creationId xmlns:a16="http://schemas.microsoft.com/office/drawing/2014/main" id="{B4A10726-A9D3-BBD3-0525-CC3367B32685}"/>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4436470" y="3426221"/>
              <a:ext cx="335842" cy="335842"/>
            </a:xfrm>
            <a:prstGeom prst="rect">
              <a:avLst/>
            </a:prstGeom>
          </p:spPr>
        </p:pic>
        <p:sp>
          <p:nvSpPr>
            <p:cNvPr id="73" name="テキスト ボックス 72">
              <a:extLst>
                <a:ext uri="{FF2B5EF4-FFF2-40B4-BE49-F238E27FC236}">
                  <a16:creationId xmlns:a16="http://schemas.microsoft.com/office/drawing/2014/main" id="{4DC8031F-D843-694B-C61F-6BCD4A6A5D9A}"/>
                </a:ext>
              </a:extLst>
            </p:cNvPr>
            <p:cNvSpPr txBox="1"/>
            <p:nvPr/>
          </p:nvSpPr>
          <p:spPr>
            <a:xfrm rot="5400000">
              <a:off x="4213249" y="3858798"/>
              <a:ext cx="766438" cy="400110"/>
            </a:xfrm>
            <a:prstGeom prst="rect">
              <a:avLst/>
            </a:prstGeom>
            <a:noFill/>
          </p:spPr>
          <p:txBody>
            <a:bodyPr wrap="square" rtlCol="0">
              <a:spAutoFit/>
            </a:bodyPr>
            <a:lstStyle/>
            <a:p>
              <a:pPr algn="ctr"/>
              <a:r>
                <a:rPr lang="en-US" altLang="ja-JP" sz="2000" b="1">
                  <a:solidFill>
                    <a:schemeClr val="bg1">
                      <a:lumMod val="85000"/>
                    </a:schemeClr>
                  </a:solidFill>
                  <a:latin typeface="+mn-ea"/>
                  <a:ea typeface="+mn-ea"/>
                </a:rPr>
                <a:t>…</a:t>
              </a:r>
              <a:endParaRPr kumimoji="1" lang="ja-JP" altLang="en-US" sz="2000" b="1">
                <a:solidFill>
                  <a:schemeClr val="bg1">
                    <a:lumMod val="85000"/>
                  </a:schemeClr>
                </a:solidFill>
                <a:latin typeface="+mn-ea"/>
                <a:ea typeface="+mn-ea"/>
              </a:endParaRPr>
            </a:p>
          </p:txBody>
        </p:sp>
      </p:grpSp>
      <p:grpSp>
        <p:nvGrpSpPr>
          <p:cNvPr id="90" name="グループ化 89">
            <a:extLst>
              <a:ext uri="{FF2B5EF4-FFF2-40B4-BE49-F238E27FC236}">
                <a16:creationId xmlns:a16="http://schemas.microsoft.com/office/drawing/2014/main" id="{75FD26C4-20C3-E26C-DE6A-F0D8060CDA40}"/>
              </a:ext>
            </a:extLst>
          </p:cNvPr>
          <p:cNvGrpSpPr/>
          <p:nvPr/>
        </p:nvGrpSpPr>
        <p:grpSpPr>
          <a:xfrm>
            <a:off x="5502879" y="2321753"/>
            <a:ext cx="2483653" cy="852300"/>
            <a:chOff x="5694792" y="2065866"/>
            <a:chExt cx="2735872" cy="938852"/>
          </a:xfrm>
        </p:grpSpPr>
        <p:sp>
          <p:nvSpPr>
            <p:cNvPr id="16" name="四角形: 角を丸くする 13">
              <a:extLst>
                <a:ext uri="{FF2B5EF4-FFF2-40B4-BE49-F238E27FC236}">
                  <a16:creationId xmlns:a16="http://schemas.microsoft.com/office/drawing/2014/main" id="{0DDE3853-993B-C2E3-E476-5BEB1DD6A1B2}"/>
                </a:ext>
              </a:extLst>
            </p:cNvPr>
            <p:cNvSpPr/>
            <p:nvPr/>
          </p:nvSpPr>
          <p:spPr>
            <a:xfrm>
              <a:off x="5694792" y="2065866"/>
              <a:ext cx="2735872" cy="938852"/>
            </a:xfrm>
            <a:prstGeom prst="roundRect">
              <a:avLst/>
            </a:prstGeom>
            <a:no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descr="黒い背景に白い文字がある&#10;&#10;中程度の精度で自動的に生成された説明">
              <a:extLst>
                <a:ext uri="{FF2B5EF4-FFF2-40B4-BE49-F238E27FC236}">
                  <a16:creationId xmlns:a16="http://schemas.microsoft.com/office/drawing/2014/main" id="{AF2FB92D-B5AB-19DA-BE0A-0714CF3EF700}"/>
                </a:ext>
              </a:extLst>
            </p:cNvPr>
            <p:cNvPicPr>
              <a:picLocks noChangeAspect="1"/>
            </p:cNvPicPr>
            <p:nvPr/>
          </p:nvPicPr>
          <p:blipFill>
            <a:blip r:embed="rId6">
              <a:alphaModFix amt="20000"/>
              <a:extLst>
                <a:ext uri="{28A0092B-C50C-407E-A947-70E740481C1C}">
                  <a14:useLocalDpi xmlns:a14="http://schemas.microsoft.com/office/drawing/2010/main" val="0"/>
                </a:ext>
              </a:extLst>
            </a:blip>
            <a:stretch>
              <a:fillRect/>
            </a:stretch>
          </p:blipFill>
          <p:spPr>
            <a:xfrm>
              <a:off x="5895048" y="2316182"/>
              <a:ext cx="508556" cy="509337"/>
            </a:xfrm>
            <a:prstGeom prst="rect">
              <a:avLst/>
            </a:prstGeom>
          </p:spPr>
        </p:pic>
        <p:pic>
          <p:nvPicPr>
            <p:cNvPr id="25" name="図 24" descr="黒い背景に白い文字がある&#10;&#10;中程度の精度で自動的に生成された説明">
              <a:extLst>
                <a:ext uri="{FF2B5EF4-FFF2-40B4-BE49-F238E27FC236}">
                  <a16:creationId xmlns:a16="http://schemas.microsoft.com/office/drawing/2014/main" id="{22002180-0E70-2205-10F3-4A905EE1B38C}"/>
                </a:ext>
              </a:extLst>
            </p:cNvPr>
            <p:cNvPicPr>
              <a:picLocks noChangeAspect="1"/>
            </p:cNvPicPr>
            <p:nvPr/>
          </p:nvPicPr>
          <p:blipFill>
            <a:blip r:embed="rId6">
              <a:alphaModFix amt="20000"/>
              <a:extLst>
                <a:ext uri="{28A0092B-C50C-407E-A947-70E740481C1C}">
                  <a14:useLocalDpi xmlns:a14="http://schemas.microsoft.com/office/drawing/2010/main" val="0"/>
                </a:ext>
              </a:extLst>
            </a:blip>
            <a:stretch>
              <a:fillRect/>
            </a:stretch>
          </p:blipFill>
          <p:spPr>
            <a:xfrm>
              <a:off x="6555061" y="2313028"/>
              <a:ext cx="508556" cy="509337"/>
            </a:xfrm>
            <a:prstGeom prst="rect">
              <a:avLst/>
            </a:prstGeom>
          </p:spPr>
        </p:pic>
        <p:pic>
          <p:nvPicPr>
            <p:cNvPr id="26" name="図 25" descr="黒い背景に白い文字がある&#10;&#10;中程度の精度で自動的に生成された説明">
              <a:extLst>
                <a:ext uri="{FF2B5EF4-FFF2-40B4-BE49-F238E27FC236}">
                  <a16:creationId xmlns:a16="http://schemas.microsoft.com/office/drawing/2014/main" id="{7FCBEC44-7FEC-E5E8-99F5-42FA4769F282}"/>
                </a:ext>
              </a:extLst>
            </p:cNvPr>
            <p:cNvPicPr>
              <a:picLocks noChangeAspect="1"/>
            </p:cNvPicPr>
            <p:nvPr/>
          </p:nvPicPr>
          <p:blipFill>
            <a:blip r:embed="rId6">
              <a:alphaModFix amt="20000"/>
              <a:extLst>
                <a:ext uri="{28A0092B-C50C-407E-A947-70E740481C1C}">
                  <a14:useLocalDpi xmlns:a14="http://schemas.microsoft.com/office/drawing/2010/main" val="0"/>
                </a:ext>
              </a:extLst>
            </a:blip>
            <a:stretch>
              <a:fillRect/>
            </a:stretch>
          </p:blipFill>
          <p:spPr>
            <a:xfrm>
              <a:off x="7194125" y="2312918"/>
              <a:ext cx="508556" cy="509337"/>
            </a:xfrm>
            <a:prstGeom prst="rect">
              <a:avLst/>
            </a:prstGeom>
          </p:spPr>
        </p:pic>
        <p:sp>
          <p:nvSpPr>
            <p:cNvPr id="74" name="テキスト ボックス 73">
              <a:extLst>
                <a:ext uri="{FF2B5EF4-FFF2-40B4-BE49-F238E27FC236}">
                  <a16:creationId xmlns:a16="http://schemas.microsoft.com/office/drawing/2014/main" id="{1D4D8033-1DD4-8742-4D13-099680E264D9}"/>
                </a:ext>
              </a:extLst>
            </p:cNvPr>
            <p:cNvSpPr txBox="1"/>
            <p:nvPr/>
          </p:nvSpPr>
          <p:spPr>
            <a:xfrm>
              <a:off x="7572946" y="2399865"/>
              <a:ext cx="766438" cy="440742"/>
            </a:xfrm>
            <a:prstGeom prst="rect">
              <a:avLst/>
            </a:prstGeom>
            <a:noFill/>
          </p:spPr>
          <p:txBody>
            <a:bodyPr wrap="square" rtlCol="0">
              <a:spAutoFit/>
            </a:bodyPr>
            <a:lstStyle/>
            <a:p>
              <a:pPr algn="ctr"/>
              <a:r>
                <a:rPr lang="en-US" altLang="ja-JP" sz="2000" b="1">
                  <a:solidFill>
                    <a:schemeClr val="bg1">
                      <a:lumMod val="85000"/>
                    </a:schemeClr>
                  </a:solidFill>
                  <a:latin typeface="+mn-ea"/>
                  <a:ea typeface="+mn-ea"/>
                </a:rPr>
                <a:t>…</a:t>
              </a:r>
              <a:endParaRPr kumimoji="1" lang="ja-JP" altLang="en-US" sz="2000" b="1">
                <a:solidFill>
                  <a:schemeClr val="bg1">
                    <a:lumMod val="85000"/>
                  </a:schemeClr>
                </a:solidFill>
                <a:latin typeface="+mn-ea"/>
                <a:ea typeface="+mn-ea"/>
              </a:endParaRPr>
            </a:p>
          </p:txBody>
        </p:sp>
      </p:grpSp>
      <p:sp>
        <p:nvSpPr>
          <p:cNvPr id="77" name="正方形/長方形 76">
            <a:extLst>
              <a:ext uri="{FF2B5EF4-FFF2-40B4-BE49-F238E27FC236}">
                <a16:creationId xmlns:a16="http://schemas.microsoft.com/office/drawing/2014/main" id="{9184CC58-2AC9-58E7-A333-0D389245503D}"/>
              </a:ext>
            </a:extLst>
          </p:cNvPr>
          <p:cNvSpPr/>
          <p:nvPr/>
        </p:nvSpPr>
        <p:spPr>
          <a:xfrm>
            <a:off x="518607" y="2280357"/>
            <a:ext cx="2749651" cy="2877476"/>
          </a:xfrm>
          <a:prstGeom prst="rect">
            <a:avLst/>
          </a:prstGeom>
          <a:noFill/>
          <a:ln w="38100">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1" name="グループ化 90">
            <a:extLst>
              <a:ext uri="{FF2B5EF4-FFF2-40B4-BE49-F238E27FC236}">
                <a16:creationId xmlns:a16="http://schemas.microsoft.com/office/drawing/2014/main" id="{8305FCD5-1635-B627-8BB8-98AC1789FF57}"/>
              </a:ext>
            </a:extLst>
          </p:cNvPr>
          <p:cNvGrpSpPr/>
          <p:nvPr/>
        </p:nvGrpSpPr>
        <p:grpSpPr>
          <a:xfrm>
            <a:off x="5512322" y="3888314"/>
            <a:ext cx="2483653" cy="945630"/>
            <a:chOff x="5704235" y="3682253"/>
            <a:chExt cx="2735872" cy="1041660"/>
          </a:xfrm>
        </p:grpSpPr>
        <p:pic>
          <p:nvPicPr>
            <p:cNvPr id="8" name="図 7" descr="黒い背景に白い文字がある&#10;&#10;中程度の精度で自動的に生成された説明">
              <a:extLst>
                <a:ext uri="{FF2B5EF4-FFF2-40B4-BE49-F238E27FC236}">
                  <a16:creationId xmlns:a16="http://schemas.microsoft.com/office/drawing/2014/main" id="{06DE5DF6-1A9F-7476-D0F6-ED6ABFB36C84}"/>
                </a:ext>
              </a:extLst>
            </p:cNvPr>
            <p:cNvPicPr>
              <a:picLocks noChangeAspect="1"/>
            </p:cNvPicPr>
            <p:nvPr/>
          </p:nvPicPr>
          <p:blipFill>
            <a:blip r:embed="rId6">
              <a:alphaModFix amt="20000"/>
              <a:extLst>
                <a:ext uri="{28A0092B-C50C-407E-A947-70E740481C1C}">
                  <a14:useLocalDpi xmlns:a14="http://schemas.microsoft.com/office/drawing/2010/main" val="0"/>
                </a:ext>
              </a:extLst>
            </a:blip>
            <a:stretch>
              <a:fillRect/>
            </a:stretch>
          </p:blipFill>
          <p:spPr>
            <a:xfrm>
              <a:off x="5895048" y="4047860"/>
              <a:ext cx="508556" cy="509337"/>
            </a:xfrm>
            <a:prstGeom prst="rect">
              <a:avLst/>
            </a:prstGeom>
          </p:spPr>
        </p:pic>
        <p:pic>
          <p:nvPicPr>
            <p:cNvPr id="9" name="図 8" descr="黒い背景に白い文字がある&#10;&#10;中程度の精度で自動的に生成された説明">
              <a:extLst>
                <a:ext uri="{FF2B5EF4-FFF2-40B4-BE49-F238E27FC236}">
                  <a16:creationId xmlns:a16="http://schemas.microsoft.com/office/drawing/2014/main" id="{3A334C96-F09F-D68C-689B-B4B1C46B4C04}"/>
                </a:ext>
              </a:extLst>
            </p:cNvPr>
            <p:cNvPicPr>
              <a:picLocks noChangeAspect="1"/>
            </p:cNvPicPr>
            <p:nvPr/>
          </p:nvPicPr>
          <p:blipFill>
            <a:blip r:embed="rId6">
              <a:alphaModFix amt="20000"/>
              <a:extLst>
                <a:ext uri="{28A0092B-C50C-407E-A947-70E740481C1C}">
                  <a14:useLocalDpi xmlns:a14="http://schemas.microsoft.com/office/drawing/2010/main" val="0"/>
                </a:ext>
              </a:extLst>
            </a:blip>
            <a:stretch>
              <a:fillRect/>
            </a:stretch>
          </p:blipFill>
          <p:spPr>
            <a:xfrm>
              <a:off x="6555061" y="4044706"/>
              <a:ext cx="508556" cy="509337"/>
            </a:xfrm>
            <a:prstGeom prst="rect">
              <a:avLst/>
            </a:prstGeom>
          </p:spPr>
        </p:pic>
        <p:pic>
          <p:nvPicPr>
            <p:cNvPr id="10" name="図 9" descr="黒い背景に白い文字がある&#10;&#10;中程度の精度で自動的に生成された説明">
              <a:extLst>
                <a:ext uri="{FF2B5EF4-FFF2-40B4-BE49-F238E27FC236}">
                  <a16:creationId xmlns:a16="http://schemas.microsoft.com/office/drawing/2014/main" id="{A62D923C-A265-4BAE-81B6-9998FFACD176}"/>
                </a:ext>
              </a:extLst>
            </p:cNvPr>
            <p:cNvPicPr>
              <a:picLocks noChangeAspect="1"/>
            </p:cNvPicPr>
            <p:nvPr/>
          </p:nvPicPr>
          <p:blipFill>
            <a:blip r:embed="rId6">
              <a:alphaModFix amt="20000"/>
              <a:extLst>
                <a:ext uri="{28A0092B-C50C-407E-A947-70E740481C1C}">
                  <a14:useLocalDpi xmlns:a14="http://schemas.microsoft.com/office/drawing/2010/main" val="0"/>
                </a:ext>
              </a:extLst>
            </a:blip>
            <a:stretch>
              <a:fillRect/>
            </a:stretch>
          </p:blipFill>
          <p:spPr>
            <a:xfrm>
              <a:off x="7194125" y="4044596"/>
              <a:ext cx="508556" cy="509337"/>
            </a:xfrm>
            <a:prstGeom prst="rect">
              <a:avLst/>
            </a:prstGeom>
          </p:spPr>
        </p:pic>
        <p:sp>
          <p:nvSpPr>
            <p:cNvPr id="17" name="四角形: 角を丸くする 13">
              <a:extLst>
                <a:ext uri="{FF2B5EF4-FFF2-40B4-BE49-F238E27FC236}">
                  <a16:creationId xmlns:a16="http://schemas.microsoft.com/office/drawing/2014/main" id="{9B6A09D4-A9B0-BE36-9E40-476B05B6F767}"/>
                </a:ext>
              </a:extLst>
            </p:cNvPr>
            <p:cNvSpPr/>
            <p:nvPr/>
          </p:nvSpPr>
          <p:spPr>
            <a:xfrm>
              <a:off x="5704235" y="3682253"/>
              <a:ext cx="2735872" cy="1041660"/>
            </a:xfrm>
            <a:prstGeom prst="roundRect">
              <a:avLst/>
            </a:prstGeom>
            <a:no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2" name="図 71" descr="アイコン&#10;&#10;自動的に生成された説明">
              <a:extLst>
                <a:ext uri="{FF2B5EF4-FFF2-40B4-BE49-F238E27FC236}">
                  <a16:creationId xmlns:a16="http://schemas.microsoft.com/office/drawing/2014/main" id="{32DE05E8-1489-0052-6804-82DA0EDA0CD3}"/>
                </a:ext>
              </a:extLst>
            </p:cNvPr>
            <p:cNvPicPr>
              <a:picLocks noChangeAspect="1"/>
            </p:cNvPicPr>
            <p:nvPr/>
          </p:nvPicPr>
          <p:blipFill>
            <a:blip r:embed="rId5">
              <a:alphaModFix amt="20000"/>
              <a:extLst>
                <a:ext uri="{28A0092B-C50C-407E-A947-70E740481C1C}">
                  <a14:useLocalDpi xmlns:a14="http://schemas.microsoft.com/office/drawing/2010/main" val="0"/>
                </a:ext>
              </a:extLst>
            </a:blip>
            <a:stretch>
              <a:fillRect/>
            </a:stretch>
          </p:blipFill>
          <p:spPr>
            <a:xfrm>
              <a:off x="6261935" y="3828401"/>
              <a:ext cx="272178" cy="272596"/>
            </a:xfrm>
            <a:prstGeom prst="rect">
              <a:avLst/>
            </a:prstGeom>
          </p:spPr>
        </p:pic>
        <p:sp>
          <p:nvSpPr>
            <p:cNvPr id="75" name="テキスト ボックス 74">
              <a:extLst>
                <a:ext uri="{FF2B5EF4-FFF2-40B4-BE49-F238E27FC236}">
                  <a16:creationId xmlns:a16="http://schemas.microsoft.com/office/drawing/2014/main" id="{D32A09E9-084A-E2EB-BAAB-99AE49B25335}"/>
                </a:ext>
              </a:extLst>
            </p:cNvPr>
            <p:cNvSpPr txBox="1"/>
            <p:nvPr/>
          </p:nvSpPr>
          <p:spPr>
            <a:xfrm>
              <a:off x="7571359" y="4131543"/>
              <a:ext cx="766438" cy="440742"/>
            </a:xfrm>
            <a:prstGeom prst="rect">
              <a:avLst/>
            </a:prstGeom>
            <a:noFill/>
          </p:spPr>
          <p:txBody>
            <a:bodyPr wrap="square" rtlCol="0">
              <a:spAutoFit/>
            </a:bodyPr>
            <a:lstStyle/>
            <a:p>
              <a:pPr algn="ctr"/>
              <a:r>
                <a:rPr lang="en-US" altLang="ja-JP" sz="2000" b="1">
                  <a:solidFill>
                    <a:schemeClr val="bg1">
                      <a:lumMod val="85000"/>
                    </a:schemeClr>
                  </a:solidFill>
                  <a:latin typeface="+mn-ea"/>
                  <a:ea typeface="+mn-ea"/>
                </a:rPr>
                <a:t>…</a:t>
              </a:r>
              <a:endParaRPr kumimoji="1" lang="ja-JP" altLang="en-US" sz="2000" b="1">
                <a:solidFill>
                  <a:schemeClr val="bg1">
                    <a:lumMod val="85000"/>
                  </a:schemeClr>
                </a:solidFill>
                <a:latin typeface="+mn-ea"/>
                <a:ea typeface="+mn-ea"/>
              </a:endParaRPr>
            </a:p>
          </p:txBody>
        </p:sp>
        <p:pic>
          <p:nvPicPr>
            <p:cNvPr id="80" name="図 79" descr="アイコン&#10;&#10;自動的に生成された説明">
              <a:extLst>
                <a:ext uri="{FF2B5EF4-FFF2-40B4-BE49-F238E27FC236}">
                  <a16:creationId xmlns:a16="http://schemas.microsoft.com/office/drawing/2014/main" id="{B608BA1F-8F99-FA57-4451-B294A27EB13D}"/>
                </a:ext>
              </a:extLst>
            </p:cNvPr>
            <p:cNvPicPr>
              <a:picLocks noChangeAspect="1"/>
            </p:cNvPicPr>
            <p:nvPr/>
          </p:nvPicPr>
          <p:blipFill>
            <a:blip r:embed="rId7">
              <a:alphaModFix amt="20000"/>
              <a:extLst>
                <a:ext uri="{28A0092B-C50C-407E-A947-70E740481C1C}">
                  <a14:useLocalDpi xmlns:a14="http://schemas.microsoft.com/office/drawing/2010/main" val="0"/>
                </a:ext>
              </a:extLst>
            </a:blip>
            <a:stretch>
              <a:fillRect/>
            </a:stretch>
          </p:blipFill>
          <p:spPr>
            <a:xfrm>
              <a:off x="7568183" y="3805192"/>
              <a:ext cx="310891" cy="310891"/>
            </a:xfrm>
            <a:prstGeom prst="rect">
              <a:avLst/>
            </a:prstGeom>
          </p:spPr>
        </p:pic>
      </p:grpSp>
      <p:grpSp>
        <p:nvGrpSpPr>
          <p:cNvPr id="93" name="グループ化 92">
            <a:extLst>
              <a:ext uri="{FF2B5EF4-FFF2-40B4-BE49-F238E27FC236}">
                <a16:creationId xmlns:a16="http://schemas.microsoft.com/office/drawing/2014/main" id="{61540C0E-917D-6217-B491-7ED30B6911D0}"/>
              </a:ext>
            </a:extLst>
          </p:cNvPr>
          <p:cNvGrpSpPr/>
          <p:nvPr/>
        </p:nvGrpSpPr>
        <p:grpSpPr>
          <a:xfrm>
            <a:off x="5479601" y="5074885"/>
            <a:ext cx="2166508" cy="966289"/>
            <a:chOff x="5956796" y="5082086"/>
            <a:chExt cx="2166508" cy="966289"/>
          </a:xfrm>
        </p:grpSpPr>
        <p:sp>
          <p:nvSpPr>
            <p:cNvPr id="15" name="吹き出し: 四角形 20">
              <a:extLst>
                <a:ext uri="{FF2B5EF4-FFF2-40B4-BE49-F238E27FC236}">
                  <a16:creationId xmlns:a16="http://schemas.microsoft.com/office/drawing/2014/main" id="{274588B8-E9D3-29F2-52B3-812CAE8554B3}"/>
                </a:ext>
              </a:extLst>
            </p:cNvPr>
            <p:cNvSpPr/>
            <p:nvPr/>
          </p:nvSpPr>
          <p:spPr>
            <a:xfrm>
              <a:off x="5956796" y="5082086"/>
              <a:ext cx="2166508" cy="966289"/>
            </a:xfrm>
            <a:prstGeom prst="wedgeRectCallout">
              <a:avLst>
                <a:gd name="adj1" fmla="val 15232"/>
                <a:gd name="adj2" fmla="val -66851"/>
              </a:avLst>
            </a:prstGeom>
            <a:solidFill>
              <a:schemeClr val="bg1"/>
            </a:solid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1" name="図 50" descr="黒い背景に白い文字がある&#10;&#10;低い精度で自動的に生成された説明">
              <a:extLst>
                <a:ext uri="{FF2B5EF4-FFF2-40B4-BE49-F238E27FC236}">
                  <a16:creationId xmlns:a16="http://schemas.microsoft.com/office/drawing/2014/main" id="{4526DC9D-2676-7923-FA2B-0F0F3BDBF5D3}"/>
                </a:ext>
              </a:extLst>
            </p:cNvPr>
            <p:cNvPicPr>
              <a:picLocks noChangeAspect="1"/>
            </p:cNvPicPr>
            <p:nvPr/>
          </p:nvPicPr>
          <p:blipFill>
            <a:blip r:embed="rId8">
              <a:alphaModFix amt="20000"/>
              <a:extLst>
                <a:ext uri="{28A0092B-C50C-407E-A947-70E740481C1C}">
                  <a14:useLocalDpi xmlns:a14="http://schemas.microsoft.com/office/drawing/2010/main" val="0"/>
                </a:ext>
              </a:extLst>
            </a:blip>
            <a:stretch>
              <a:fillRect/>
            </a:stretch>
          </p:blipFill>
          <p:spPr>
            <a:xfrm>
              <a:off x="7314271" y="5277656"/>
              <a:ext cx="584972" cy="584972"/>
            </a:xfrm>
            <a:prstGeom prst="rect">
              <a:avLst/>
            </a:prstGeom>
          </p:spPr>
        </p:pic>
        <p:pic>
          <p:nvPicPr>
            <p:cNvPr id="68" name="図 67" descr="アイコン&#10;&#10;自動的に生成された説明">
              <a:extLst>
                <a:ext uri="{FF2B5EF4-FFF2-40B4-BE49-F238E27FC236}">
                  <a16:creationId xmlns:a16="http://schemas.microsoft.com/office/drawing/2014/main" id="{6347AC01-5602-F2F6-CB37-3BCECDCD9E6C}"/>
                </a:ext>
              </a:extLst>
            </p:cNvPr>
            <p:cNvPicPr>
              <a:picLocks noChangeAspect="1"/>
            </p:cNvPicPr>
            <p:nvPr/>
          </p:nvPicPr>
          <p:blipFill>
            <a:blip r:embed="rId7">
              <a:alphaModFix amt="20000"/>
              <a:extLst>
                <a:ext uri="{28A0092B-C50C-407E-A947-70E740481C1C}">
                  <a14:useLocalDpi xmlns:a14="http://schemas.microsoft.com/office/drawing/2010/main" val="0"/>
                </a:ext>
              </a:extLst>
            </a:blip>
            <a:stretch>
              <a:fillRect/>
            </a:stretch>
          </p:blipFill>
          <p:spPr>
            <a:xfrm>
              <a:off x="6222724" y="5347884"/>
              <a:ext cx="444517" cy="444517"/>
            </a:xfrm>
            <a:prstGeom prst="rect">
              <a:avLst/>
            </a:prstGeom>
          </p:spPr>
        </p:pic>
        <p:cxnSp>
          <p:nvCxnSpPr>
            <p:cNvPr id="69" name="直線矢印コネクタ 68">
              <a:extLst>
                <a:ext uri="{FF2B5EF4-FFF2-40B4-BE49-F238E27FC236}">
                  <a16:creationId xmlns:a16="http://schemas.microsoft.com/office/drawing/2014/main" id="{7758DD0D-83D1-2AE6-BE55-7BD119A2F5AE}"/>
                </a:ext>
              </a:extLst>
            </p:cNvPr>
            <p:cNvCxnSpPr>
              <a:cxnSpLocks/>
            </p:cNvCxnSpPr>
            <p:nvPr/>
          </p:nvCxnSpPr>
          <p:spPr>
            <a:xfrm>
              <a:off x="6667241" y="5569680"/>
              <a:ext cx="647030" cy="924"/>
            </a:xfrm>
            <a:prstGeom prst="straightConnector1">
              <a:avLst/>
            </a:prstGeom>
            <a:ln w="19050">
              <a:solidFill>
                <a:schemeClr val="bg1">
                  <a:lumMod val="85000"/>
                </a:schemeClr>
              </a:solidFill>
              <a:headEnd type="arrow" w="med" len="med"/>
              <a:tailEnd type="arrow" w="med" len="med"/>
            </a:ln>
          </p:spPr>
          <p:style>
            <a:lnRef idx="1">
              <a:schemeClr val="dk1"/>
            </a:lnRef>
            <a:fillRef idx="0">
              <a:schemeClr val="dk1"/>
            </a:fillRef>
            <a:effectRef idx="0">
              <a:schemeClr val="dk1"/>
            </a:effectRef>
            <a:fontRef idx="minor">
              <a:schemeClr val="tx1"/>
            </a:fontRef>
          </p:style>
        </p:cxnSp>
      </p:grpSp>
      <p:sp>
        <p:nvSpPr>
          <p:cNvPr id="81" name="正方形/長方形 80">
            <a:extLst>
              <a:ext uri="{FF2B5EF4-FFF2-40B4-BE49-F238E27FC236}">
                <a16:creationId xmlns:a16="http://schemas.microsoft.com/office/drawing/2014/main" id="{A32EE115-3A58-D92C-5970-3D1787C5F4AB}"/>
              </a:ext>
            </a:extLst>
          </p:cNvPr>
          <p:cNvSpPr/>
          <p:nvPr/>
        </p:nvSpPr>
        <p:spPr>
          <a:xfrm>
            <a:off x="2103950" y="2482253"/>
            <a:ext cx="3074621" cy="2847963"/>
          </a:xfrm>
          <a:prstGeom prst="rect">
            <a:avLst/>
          </a:prstGeom>
          <a:noFill/>
          <a:ln w="3810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a:extLst>
              <a:ext uri="{FF2B5EF4-FFF2-40B4-BE49-F238E27FC236}">
                <a16:creationId xmlns:a16="http://schemas.microsoft.com/office/drawing/2014/main" id="{E3CD12E9-F4D9-1789-AD92-70E2A26B82C2}"/>
              </a:ext>
            </a:extLst>
          </p:cNvPr>
          <p:cNvSpPr/>
          <p:nvPr/>
        </p:nvSpPr>
        <p:spPr>
          <a:xfrm>
            <a:off x="4060558" y="2111037"/>
            <a:ext cx="4571440" cy="4126853"/>
          </a:xfrm>
          <a:prstGeom prst="rect">
            <a:avLst/>
          </a:prstGeom>
          <a:noFill/>
          <a:ln w="3810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右矢印 83">
            <a:extLst>
              <a:ext uri="{FF2B5EF4-FFF2-40B4-BE49-F238E27FC236}">
                <a16:creationId xmlns:a16="http://schemas.microsoft.com/office/drawing/2014/main" id="{3C0495CF-CC40-3D4F-E83D-86FA4B1654FB}"/>
              </a:ext>
            </a:extLst>
          </p:cNvPr>
          <p:cNvSpPr/>
          <p:nvPr/>
        </p:nvSpPr>
        <p:spPr>
          <a:xfrm>
            <a:off x="5268152" y="3402423"/>
            <a:ext cx="1691462" cy="194535"/>
          </a:xfrm>
          <a:prstGeom prst="rightArrow">
            <a:avLst/>
          </a:prstGeom>
          <a:solidFill>
            <a:schemeClr val="bg1">
              <a:lumMod val="8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32BD6568-4F55-E438-695C-7FB60710B046}"/>
              </a:ext>
            </a:extLst>
          </p:cNvPr>
          <p:cNvSpPr txBox="1"/>
          <p:nvPr/>
        </p:nvSpPr>
        <p:spPr>
          <a:xfrm>
            <a:off x="7936218" y="2900303"/>
            <a:ext cx="695780" cy="338554"/>
          </a:xfrm>
          <a:prstGeom prst="rect">
            <a:avLst/>
          </a:prstGeom>
          <a:noFill/>
        </p:spPr>
        <p:txBody>
          <a:bodyPr wrap="square" rtlCol="0">
            <a:spAutoFit/>
          </a:bodyPr>
          <a:lstStyle/>
          <a:p>
            <a:r>
              <a:rPr kumimoji="1" lang="ja-JP" altLang="en-US" sz="1600">
                <a:solidFill>
                  <a:schemeClr val="bg1">
                    <a:lumMod val="85000"/>
                  </a:schemeClr>
                </a:solidFill>
                <a:latin typeface="+mn-ea"/>
                <a:ea typeface="+mn-ea"/>
              </a:rPr>
              <a:t>問題</a:t>
            </a:r>
          </a:p>
        </p:txBody>
      </p:sp>
      <p:sp>
        <p:nvSpPr>
          <p:cNvPr id="19" name="テキスト ボックス 18">
            <a:extLst>
              <a:ext uri="{FF2B5EF4-FFF2-40B4-BE49-F238E27FC236}">
                <a16:creationId xmlns:a16="http://schemas.microsoft.com/office/drawing/2014/main" id="{63529234-33B9-9C9E-F16A-8F0FDD46905F}"/>
              </a:ext>
            </a:extLst>
          </p:cNvPr>
          <p:cNvSpPr txBox="1"/>
          <p:nvPr/>
        </p:nvSpPr>
        <p:spPr>
          <a:xfrm>
            <a:off x="1374043" y="2912123"/>
            <a:ext cx="768535" cy="584775"/>
          </a:xfrm>
          <a:prstGeom prst="rect">
            <a:avLst/>
          </a:prstGeom>
          <a:noFill/>
        </p:spPr>
        <p:txBody>
          <a:bodyPr wrap="square" rtlCol="0">
            <a:spAutoFit/>
          </a:bodyPr>
          <a:lstStyle/>
          <a:p>
            <a:r>
              <a:rPr kumimoji="1" lang="ja-JP" altLang="en-US" sz="1600">
                <a:latin typeface="+mn-ea"/>
                <a:ea typeface="+mn-ea"/>
              </a:rPr>
              <a:t>収集，</a:t>
            </a:r>
            <a:endParaRPr kumimoji="1" lang="en-US" altLang="ja-JP" sz="1600">
              <a:latin typeface="+mn-ea"/>
              <a:ea typeface="+mn-ea"/>
            </a:endParaRPr>
          </a:p>
          <a:p>
            <a:r>
              <a:rPr kumimoji="1" lang="ja-JP" altLang="en-US" sz="1600">
                <a:latin typeface="+mn-ea"/>
                <a:ea typeface="+mn-ea"/>
              </a:rPr>
              <a:t>分析</a:t>
            </a:r>
            <a:endParaRPr lang="en-US" altLang="ja-JP" sz="1600">
              <a:latin typeface="+mn-ea"/>
              <a:ea typeface="+mn-ea"/>
            </a:endParaRPr>
          </a:p>
        </p:txBody>
      </p:sp>
      <p:sp>
        <p:nvSpPr>
          <p:cNvPr id="23" name="テキスト ボックス 22">
            <a:extLst>
              <a:ext uri="{FF2B5EF4-FFF2-40B4-BE49-F238E27FC236}">
                <a16:creationId xmlns:a16="http://schemas.microsoft.com/office/drawing/2014/main" id="{D2DF615B-8DFE-DCFE-AF66-DB07D31C40A2}"/>
              </a:ext>
            </a:extLst>
          </p:cNvPr>
          <p:cNvSpPr txBox="1"/>
          <p:nvPr/>
        </p:nvSpPr>
        <p:spPr>
          <a:xfrm>
            <a:off x="3362368" y="3148599"/>
            <a:ext cx="627394" cy="338554"/>
          </a:xfrm>
          <a:prstGeom prst="rect">
            <a:avLst/>
          </a:prstGeom>
          <a:noFill/>
        </p:spPr>
        <p:txBody>
          <a:bodyPr wrap="square" rtlCol="0">
            <a:spAutoFit/>
          </a:bodyPr>
          <a:lstStyle/>
          <a:p>
            <a:pPr algn="ctr"/>
            <a:r>
              <a:rPr kumimoji="1" lang="ja-JP" altLang="en-US" sz="1600">
                <a:solidFill>
                  <a:schemeClr val="bg1">
                    <a:lumMod val="85000"/>
                  </a:schemeClr>
                </a:solidFill>
                <a:latin typeface="+mn-ea"/>
                <a:ea typeface="+mn-ea"/>
              </a:rPr>
              <a:t>策定</a:t>
            </a:r>
            <a:endParaRPr lang="en-US" altLang="ja-JP" sz="1600">
              <a:solidFill>
                <a:schemeClr val="bg1">
                  <a:lumMod val="85000"/>
                </a:schemeClr>
              </a:solidFill>
              <a:latin typeface="+mn-ea"/>
              <a:ea typeface="+mn-ea"/>
            </a:endParaRPr>
          </a:p>
        </p:txBody>
      </p:sp>
      <p:sp>
        <p:nvSpPr>
          <p:cNvPr id="24" name="テキスト ボックス 23">
            <a:extLst>
              <a:ext uri="{FF2B5EF4-FFF2-40B4-BE49-F238E27FC236}">
                <a16:creationId xmlns:a16="http://schemas.microsoft.com/office/drawing/2014/main" id="{4FCBBB6D-D8BD-424F-D208-1EAA97523A1D}"/>
              </a:ext>
            </a:extLst>
          </p:cNvPr>
          <p:cNvSpPr txBox="1"/>
          <p:nvPr/>
        </p:nvSpPr>
        <p:spPr>
          <a:xfrm>
            <a:off x="6926719" y="3391120"/>
            <a:ext cx="1219166" cy="338554"/>
          </a:xfrm>
          <a:prstGeom prst="rect">
            <a:avLst/>
          </a:prstGeom>
          <a:noFill/>
        </p:spPr>
        <p:txBody>
          <a:bodyPr wrap="square" rtlCol="0">
            <a:spAutoFit/>
          </a:bodyPr>
          <a:lstStyle/>
          <a:p>
            <a:pPr algn="ctr"/>
            <a:r>
              <a:rPr lang="ja-JP" altLang="en-US" sz="1600">
                <a:solidFill>
                  <a:schemeClr val="bg1">
                    <a:lumMod val="85000"/>
                  </a:schemeClr>
                </a:solidFill>
                <a:latin typeface="+mn-ea"/>
                <a:ea typeface="+mn-ea"/>
              </a:rPr>
              <a:t>タグの付与</a:t>
            </a:r>
            <a:endParaRPr lang="en-US" altLang="ja-JP" sz="1600">
              <a:solidFill>
                <a:schemeClr val="bg1">
                  <a:lumMod val="85000"/>
                </a:schemeClr>
              </a:solidFill>
              <a:latin typeface="+mn-ea"/>
              <a:ea typeface="+mn-ea"/>
            </a:endParaRPr>
          </a:p>
        </p:txBody>
      </p:sp>
    </p:spTree>
    <p:extLst>
      <p:ext uri="{BB962C8B-B14F-4D97-AF65-F5344CB8AC3E}">
        <p14:creationId xmlns:p14="http://schemas.microsoft.com/office/powerpoint/2010/main" val="2795997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4996C9-0618-D49A-EC2D-7C9699B0DA76}"/>
              </a:ext>
            </a:extLst>
          </p:cNvPr>
          <p:cNvSpPr>
            <a:spLocks noGrp="1"/>
          </p:cNvSpPr>
          <p:nvPr>
            <p:ph type="title"/>
          </p:nvPr>
        </p:nvSpPr>
        <p:spPr/>
        <p:txBody>
          <a:bodyPr/>
          <a:lstStyle/>
          <a:p>
            <a:r>
              <a:rPr kumimoji="1" lang="en-US" altLang="ja-JP"/>
              <a:t>RQ1</a:t>
            </a:r>
            <a:r>
              <a:rPr kumimoji="1" lang="ja-JP" altLang="en-US"/>
              <a:t>｜アプローチ</a:t>
            </a:r>
          </a:p>
        </p:txBody>
      </p:sp>
      <p:sp>
        <p:nvSpPr>
          <p:cNvPr id="3" name="コンテンツ プレースホルダー 2">
            <a:extLst>
              <a:ext uri="{FF2B5EF4-FFF2-40B4-BE49-F238E27FC236}">
                <a16:creationId xmlns:a16="http://schemas.microsoft.com/office/drawing/2014/main" id="{B2249CFE-69AD-4D71-551C-AD3E6C3958F4}"/>
              </a:ext>
            </a:extLst>
          </p:cNvPr>
          <p:cNvSpPr>
            <a:spLocks noGrp="1"/>
          </p:cNvSpPr>
          <p:nvPr>
            <p:ph idx="1"/>
          </p:nvPr>
        </p:nvSpPr>
        <p:spPr/>
        <p:txBody>
          <a:bodyPr/>
          <a:lstStyle/>
          <a:p>
            <a:pPr marL="0" indent="0">
              <a:buNone/>
            </a:pPr>
            <a:r>
              <a:rPr lang="en-US" altLang="ja-JP" dirty="0"/>
              <a:t>59</a:t>
            </a:r>
            <a:r>
              <a:rPr lang="ja-JP" altLang="en-US" dirty="0"/>
              <a:t>の情報系学科から</a:t>
            </a:r>
            <a:r>
              <a:rPr lang="en-US" altLang="ja-JP" dirty="0"/>
              <a:t>316</a:t>
            </a:r>
            <a:r>
              <a:rPr lang="ja-JP" altLang="en-US" dirty="0"/>
              <a:t>件のシラバスを収集</a:t>
            </a:r>
            <a:endParaRPr lang="en-US" altLang="ja-JP" dirty="0"/>
          </a:p>
          <a:p>
            <a:pPr lvl="3"/>
            <a:endParaRPr lang="en-US" altLang="ja-JP" dirty="0"/>
          </a:p>
          <a:p>
            <a:pPr marL="0" indent="0">
              <a:buNone/>
            </a:pPr>
            <a:r>
              <a:rPr lang="ja-JP" altLang="en-US" dirty="0"/>
              <a:t>データの特徴把握：トピックモデル（</a:t>
            </a:r>
            <a:r>
              <a:rPr lang="en-US" altLang="ja-JP" dirty="0"/>
              <a:t>LDA</a:t>
            </a:r>
            <a:r>
              <a:rPr lang="ja-JP" altLang="en-US" dirty="0"/>
              <a:t>）</a:t>
            </a:r>
            <a:endParaRPr lang="en-US" altLang="ja-JP" dirty="0"/>
          </a:p>
          <a:p>
            <a:pPr lvl="1"/>
            <a:r>
              <a:rPr lang="ja-JP" altLang="en-US" dirty="0"/>
              <a:t>「授業計画」の項目を利用</a:t>
            </a:r>
            <a:endParaRPr lang="en-US" altLang="ja-JP" dirty="0"/>
          </a:p>
          <a:p>
            <a:pPr lvl="3"/>
            <a:endParaRPr lang="en-US" altLang="ja-JP" dirty="0"/>
          </a:p>
          <a:p>
            <a:pPr marL="0" indent="0">
              <a:buNone/>
            </a:pPr>
            <a:r>
              <a:rPr lang="en-US" altLang="ja-JP" dirty="0"/>
              <a:t>3</a:t>
            </a:r>
            <a:r>
              <a:rPr lang="ja-JP" altLang="en-US" dirty="0"/>
              <a:t>つの大トピックが得られた</a:t>
            </a:r>
            <a:endParaRPr lang="en-US" altLang="ja-JP" dirty="0"/>
          </a:p>
          <a:p>
            <a:pPr lvl="1"/>
            <a:r>
              <a:rPr lang="ja-JP" altLang="en-US" dirty="0"/>
              <a:t>代表的な教育項目を</a:t>
            </a:r>
            <a:br>
              <a:rPr lang="en-US" altLang="ja-JP" dirty="0"/>
            </a:br>
            <a:r>
              <a:rPr lang="ja-JP" altLang="en-US" dirty="0"/>
              <a:t>抽出・整理</a:t>
            </a:r>
          </a:p>
        </p:txBody>
      </p:sp>
      <p:sp>
        <p:nvSpPr>
          <p:cNvPr id="4" name="日付プレースホルダー 3">
            <a:extLst>
              <a:ext uri="{FF2B5EF4-FFF2-40B4-BE49-F238E27FC236}">
                <a16:creationId xmlns:a16="http://schemas.microsoft.com/office/drawing/2014/main" id="{ACD8FA43-57E7-0900-FCF6-FEAA87F14D5A}"/>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53AF4C2F-7799-5DCF-8879-DA2EF9CC3B44}"/>
              </a:ext>
            </a:extLst>
          </p:cNvPr>
          <p:cNvSpPr>
            <a:spLocks noGrp="1"/>
          </p:cNvSpPr>
          <p:nvPr>
            <p:ph type="sldNum" sz="quarter" idx="12"/>
          </p:nvPr>
        </p:nvSpPr>
        <p:spPr/>
        <p:txBody>
          <a:bodyPr/>
          <a:lstStyle/>
          <a:p>
            <a:pPr>
              <a:defRPr/>
            </a:pPr>
            <a:fld id="{B12562F3-4A2F-4E07-B7D3-3E764FB0DEC6}" type="slidenum">
              <a:rPr lang="en-US" altLang="ja-JP" smtClean="0"/>
              <a:pPr>
                <a:defRPr/>
              </a:pPr>
              <a:t>8</a:t>
            </a:fld>
            <a:endParaRPr lang="en-US" altLang="ja-JP"/>
          </a:p>
        </p:txBody>
      </p:sp>
      <p:sp>
        <p:nvSpPr>
          <p:cNvPr id="6" name="テキスト プレースホルダー 5">
            <a:extLst>
              <a:ext uri="{FF2B5EF4-FFF2-40B4-BE49-F238E27FC236}">
                <a16:creationId xmlns:a16="http://schemas.microsoft.com/office/drawing/2014/main" id="{5D0E1679-ED74-BA54-BA79-772373EFB1D5}"/>
              </a:ext>
            </a:extLst>
          </p:cNvPr>
          <p:cNvSpPr>
            <a:spLocks noGrp="1"/>
          </p:cNvSpPr>
          <p:nvPr>
            <p:ph type="body" sz="quarter" idx="13"/>
          </p:nvPr>
        </p:nvSpPr>
        <p:spPr/>
        <p:txBody>
          <a:bodyPr/>
          <a:lstStyle/>
          <a:p>
            <a:endParaRPr kumimoji="1" lang="ja-JP" altLang="en-US"/>
          </a:p>
        </p:txBody>
      </p:sp>
      <p:grpSp>
        <p:nvGrpSpPr>
          <p:cNvPr id="21" name="グループ化 20">
            <a:extLst>
              <a:ext uri="{FF2B5EF4-FFF2-40B4-BE49-F238E27FC236}">
                <a16:creationId xmlns:a16="http://schemas.microsoft.com/office/drawing/2014/main" id="{8E1C68F2-298D-B5E9-34E5-6DCEE2A76D74}"/>
              </a:ext>
            </a:extLst>
          </p:cNvPr>
          <p:cNvGrpSpPr/>
          <p:nvPr/>
        </p:nvGrpSpPr>
        <p:grpSpPr>
          <a:xfrm>
            <a:off x="5238939" y="3950573"/>
            <a:ext cx="3276628" cy="1667881"/>
            <a:chOff x="4176685" y="4745620"/>
            <a:chExt cx="3276628" cy="1667881"/>
          </a:xfrm>
        </p:grpSpPr>
        <p:sp>
          <p:nvSpPr>
            <p:cNvPr id="14" name="吹き出し: 四角形 13">
              <a:extLst>
                <a:ext uri="{FF2B5EF4-FFF2-40B4-BE49-F238E27FC236}">
                  <a16:creationId xmlns:a16="http://schemas.microsoft.com/office/drawing/2014/main" id="{1668ABAD-4696-AEEC-375F-3F8D581DE887}"/>
                </a:ext>
              </a:extLst>
            </p:cNvPr>
            <p:cNvSpPr/>
            <p:nvPr/>
          </p:nvSpPr>
          <p:spPr>
            <a:xfrm>
              <a:off x="4176685" y="4745620"/>
              <a:ext cx="3276628" cy="1667881"/>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DF3F25AC-F05D-0B5B-C4F5-7FFAC5162D25}"/>
                </a:ext>
              </a:extLst>
            </p:cNvPr>
            <p:cNvSpPr txBox="1"/>
            <p:nvPr/>
          </p:nvSpPr>
          <p:spPr>
            <a:xfrm>
              <a:off x="4284635" y="4876657"/>
              <a:ext cx="3022600" cy="646331"/>
            </a:xfrm>
            <a:prstGeom prst="rect">
              <a:avLst/>
            </a:prstGeom>
            <a:noFill/>
          </p:spPr>
          <p:txBody>
            <a:bodyPr wrap="square" rtlCol="0">
              <a:spAutoFit/>
            </a:bodyPr>
            <a:lstStyle/>
            <a:p>
              <a:pPr>
                <a:defRPr/>
              </a:pPr>
              <a:r>
                <a:rPr kumimoji="1" lang="ja-JP" altLang="en-US" sz="1800" i="0" u="none" strike="noStrike" kern="1200" cap="none" spc="0" normalizeH="0" baseline="0" noProof="0" dirty="0">
                  <a:ln>
                    <a:noFill/>
                  </a:ln>
                  <a:solidFill>
                    <a:srgbClr val="333399"/>
                  </a:solidFill>
                  <a:effectLst/>
                  <a:uLnTx/>
                  <a:uFillTx/>
                  <a:latin typeface="Segoe UI"/>
                  <a:ea typeface="メイリオ"/>
                  <a:cs typeface="+mn-cs"/>
                </a:rPr>
                <a:t>トピックに含まれる単語を</a:t>
              </a:r>
              <a:br>
                <a:rPr kumimoji="1" lang="en-US" altLang="ja-JP" sz="1800" i="0" u="none" strike="noStrike" kern="1200" cap="none" spc="0" normalizeH="0" baseline="0" noProof="0" dirty="0">
                  <a:ln>
                    <a:noFill/>
                  </a:ln>
                  <a:solidFill>
                    <a:srgbClr val="333399"/>
                  </a:solidFill>
                  <a:effectLst/>
                  <a:uLnTx/>
                  <a:uFillTx/>
                  <a:latin typeface="Segoe UI"/>
                  <a:ea typeface="メイリオ"/>
                  <a:cs typeface="+mn-cs"/>
                </a:rPr>
              </a:br>
              <a:r>
                <a:rPr kumimoji="1" lang="ja-JP" altLang="en-US" sz="1800" i="0" u="none" strike="noStrike" kern="1200" cap="none" spc="0" normalizeH="0" baseline="0" noProof="0" dirty="0">
                  <a:ln>
                    <a:noFill/>
                  </a:ln>
                  <a:solidFill>
                    <a:srgbClr val="333399"/>
                  </a:solidFill>
                  <a:effectLst/>
                  <a:uLnTx/>
                  <a:uFillTx/>
                  <a:latin typeface="Segoe UI"/>
                  <a:ea typeface="メイリオ"/>
                  <a:cs typeface="+mn-cs"/>
                </a:rPr>
                <a:t>教育項目とみなす</a:t>
              </a:r>
            </a:p>
          </p:txBody>
        </p:sp>
        <p:sp>
          <p:nvSpPr>
            <p:cNvPr id="19" name="テキスト ボックス 18">
              <a:extLst>
                <a:ext uri="{FF2B5EF4-FFF2-40B4-BE49-F238E27FC236}">
                  <a16:creationId xmlns:a16="http://schemas.microsoft.com/office/drawing/2014/main" id="{B1A534B0-E9C7-2AA5-2D68-93CABF927F0C}"/>
                </a:ext>
              </a:extLst>
            </p:cNvPr>
            <p:cNvSpPr txBox="1"/>
            <p:nvPr/>
          </p:nvSpPr>
          <p:spPr>
            <a:xfrm>
              <a:off x="4379668" y="5490113"/>
              <a:ext cx="1150938" cy="830997"/>
            </a:xfrm>
            <a:prstGeom prst="rect">
              <a:avLst/>
            </a:prstGeom>
            <a:noFill/>
          </p:spPr>
          <p:txBody>
            <a:bodyPr wrap="square" rtlCol="0">
              <a:spAutoFit/>
            </a:bodyPr>
            <a:lstStyle/>
            <a:p>
              <a:pPr>
                <a:defRPr/>
              </a:pPr>
              <a:r>
                <a:rPr kumimoji="1" lang="ja-JP" altLang="en-US" sz="1600" i="0" u="none" strike="noStrike" kern="1200" cap="none" spc="0" normalizeH="0" baseline="0" noProof="0">
                  <a:ln>
                    <a:noFill/>
                  </a:ln>
                  <a:effectLst/>
                  <a:uLnTx/>
                  <a:uFillTx/>
                  <a:latin typeface="Segoe UI"/>
                  <a:ea typeface="メイリオ"/>
                  <a:cs typeface="+mn-cs"/>
                </a:rPr>
                <a:t>ポインタ</a:t>
              </a:r>
              <a:endParaRPr kumimoji="1" lang="en-US" altLang="ja-JP" sz="1600" i="0" u="none" strike="noStrike" kern="1200" cap="none" spc="0" normalizeH="0" baseline="0" noProof="0">
                <a:ln>
                  <a:noFill/>
                </a:ln>
                <a:effectLst/>
                <a:uLnTx/>
                <a:uFillTx/>
                <a:latin typeface="Segoe UI"/>
                <a:ea typeface="メイリオ"/>
                <a:cs typeface="+mn-cs"/>
              </a:endParaRPr>
            </a:p>
            <a:p>
              <a:pPr>
                <a:defRPr/>
              </a:pPr>
              <a:r>
                <a:rPr lang="ja-JP" altLang="en-US" sz="1600">
                  <a:latin typeface="Segoe UI"/>
                  <a:ea typeface="メイリオ"/>
                </a:rPr>
                <a:t>関数</a:t>
              </a:r>
              <a:endParaRPr lang="en-US" altLang="ja-JP" sz="1600">
                <a:latin typeface="Segoe UI"/>
                <a:ea typeface="メイリオ"/>
              </a:endParaRPr>
            </a:p>
            <a:p>
              <a:pPr>
                <a:defRPr/>
              </a:pPr>
              <a:r>
                <a:rPr kumimoji="1" lang="ja-JP" altLang="en-US" sz="1600" i="0" u="none" strike="noStrike" kern="1200" cap="none" spc="0" normalizeH="0" baseline="0" noProof="0">
                  <a:ln>
                    <a:noFill/>
                  </a:ln>
                  <a:effectLst/>
                  <a:uLnTx/>
                  <a:uFillTx/>
                  <a:latin typeface="Segoe UI"/>
                  <a:ea typeface="メイリオ"/>
                  <a:cs typeface="+mn-cs"/>
                </a:rPr>
                <a:t>配列</a:t>
              </a:r>
            </a:p>
          </p:txBody>
        </p:sp>
        <p:sp>
          <p:nvSpPr>
            <p:cNvPr id="20" name="テキスト ボックス 19">
              <a:extLst>
                <a:ext uri="{FF2B5EF4-FFF2-40B4-BE49-F238E27FC236}">
                  <a16:creationId xmlns:a16="http://schemas.microsoft.com/office/drawing/2014/main" id="{6EB88CDA-E98D-6B27-F649-1E5127D9D019}"/>
                </a:ext>
              </a:extLst>
            </p:cNvPr>
            <p:cNvSpPr txBox="1"/>
            <p:nvPr/>
          </p:nvSpPr>
          <p:spPr>
            <a:xfrm>
              <a:off x="5795935" y="5470399"/>
              <a:ext cx="1150938" cy="830997"/>
            </a:xfrm>
            <a:prstGeom prst="rect">
              <a:avLst/>
            </a:prstGeom>
            <a:noFill/>
          </p:spPr>
          <p:txBody>
            <a:bodyPr wrap="square" rtlCol="0">
              <a:spAutoFit/>
            </a:bodyPr>
            <a:lstStyle/>
            <a:p>
              <a:pPr>
                <a:defRPr/>
              </a:pPr>
              <a:r>
                <a:rPr kumimoji="1" lang="ja-JP" altLang="en-US" sz="1600" i="0" u="none" strike="noStrike" kern="1200" cap="none" spc="0" normalizeH="0" baseline="0" noProof="0" dirty="0">
                  <a:ln>
                    <a:noFill/>
                  </a:ln>
                  <a:effectLst/>
                  <a:uLnTx/>
                  <a:uFillTx/>
                  <a:latin typeface="Segoe UI"/>
                  <a:ea typeface="メイリオ"/>
                  <a:cs typeface="+mn-cs"/>
                </a:rPr>
                <a:t>ループ</a:t>
              </a:r>
              <a:endParaRPr kumimoji="1" lang="en-US" altLang="ja-JP" sz="1600" i="0" u="none" strike="noStrike" kern="1200" cap="none" spc="0" normalizeH="0" baseline="0" noProof="0" dirty="0">
                <a:ln>
                  <a:noFill/>
                </a:ln>
                <a:effectLst/>
                <a:uLnTx/>
                <a:uFillTx/>
                <a:latin typeface="Segoe UI"/>
                <a:ea typeface="メイリオ"/>
                <a:cs typeface="+mn-cs"/>
              </a:endParaRPr>
            </a:p>
            <a:p>
              <a:pPr>
                <a:defRPr/>
              </a:pPr>
              <a:r>
                <a:rPr lang="ja-JP" altLang="en-US" sz="1600" dirty="0">
                  <a:latin typeface="Segoe UI"/>
                  <a:ea typeface="メイリオ"/>
                </a:rPr>
                <a:t>構造体</a:t>
              </a:r>
              <a:endParaRPr lang="en-US" altLang="ja-JP" sz="1600" dirty="0">
                <a:latin typeface="Segoe UI"/>
                <a:ea typeface="メイリオ"/>
              </a:endParaRPr>
            </a:p>
            <a:p>
              <a:pPr>
                <a:defRPr/>
              </a:pPr>
              <a:r>
                <a:rPr lang="ja-JP" altLang="en-US" sz="1600" dirty="0">
                  <a:latin typeface="Segoe UI"/>
                  <a:ea typeface="メイリオ"/>
                </a:rPr>
                <a:t>・・・</a:t>
              </a:r>
            </a:p>
          </p:txBody>
        </p:sp>
      </p:grpSp>
    </p:spTree>
    <p:extLst>
      <p:ext uri="{BB962C8B-B14F-4D97-AF65-F5344CB8AC3E}">
        <p14:creationId xmlns:p14="http://schemas.microsoft.com/office/powerpoint/2010/main" val="3776867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コンテンツ プレースホルダー 2">
            <a:extLst>
              <a:ext uri="{FF2B5EF4-FFF2-40B4-BE49-F238E27FC236}">
                <a16:creationId xmlns:a16="http://schemas.microsoft.com/office/drawing/2014/main" id="{FFA16D05-60CD-DBEE-934B-7A135E9FE46C}"/>
              </a:ext>
            </a:extLst>
          </p:cNvPr>
          <p:cNvSpPr>
            <a:spLocks noGrp="1"/>
          </p:cNvSpPr>
          <p:nvPr>
            <p:ph idx="1"/>
          </p:nvPr>
        </p:nvSpPr>
        <p:spPr>
          <a:xfrm>
            <a:off x="457200" y="1600200"/>
            <a:ext cx="8229600" cy="4525963"/>
          </a:xfrm>
        </p:spPr>
        <p:txBody>
          <a:bodyPr/>
          <a:lstStyle/>
          <a:p>
            <a:pPr marL="0" indent="0">
              <a:buNone/>
            </a:pPr>
            <a:endParaRPr lang="en-US" altLang="ja-JP"/>
          </a:p>
        </p:txBody>
      </p:sp>
      <p:sp>
        <p:nvSpPr>
          <p:cNvPr id="2" name="タイトル 1">
            <a:extLst>
              <a:ext uri="{FF2B5EF4-FFF2-40B4-BE49-F238E27FC236}">
                <a16:creationId xmlns:a16="http://schemas.microsoft.com/office/drawing/2014/main" id="{1DEB9F6D-DAEA-5EAE-2CC9-CCB7EE34301D}"/>
              </a:ext>
            </a:extLst>
          </p:cNvPr>
          <p:cNvSpPr>
            <a:spLocks noGrp="1"/>
          </p:cNvSpPr>
          <p:nvPr>
            <p:ph type="title"/>
          </p:nvPr>
        </p:nvSpPr>
        <p:spPr/>
        <p:txBody>
          <a:bodyPr/>
          <a:lstStyle/>
          <a:p>
            <a:r>
              <a:rPr lang="en-US" altLang="ja-JP"/>
              <a:t>RQ1</a:t>
            </a:r>
            <a:r>
              <a:rPr kumimoji="1" lang="ja-JP" altLang="en-US"/>
              <a:t>｜回答（学習単元）</a:t>
            </a:r>
          </a:p>
        </p:txBody>
      </p:sp>
      <p:sp>
        <p:nvSpPr>
          <p:cNvPr id="4" name="日付プレースホルダー 3">
            <a:extLst>
              <a:ext uri="{FF2B5EF4-FFF2-40B4-BE49-F238E27FC236}">
                <a16:creationId xmlns:a16="http://schemas.microsoft.com/office/drawing/2014/main" id="{AC7E80D3-0814-EF2E-5764-09F439E1997B}"/>
              </a:ext>
            </a:extLst>
          </p:cNvPr>
          <p:cNvSpPr>
            <a:spLocks noGrp="1"/>
          </p:cNvSpPr>
          <p:nvPr>
            <p:ph type="dt" sz="half" idx="10"/>
          </p:nvPr>
        </p:nvSpPr>
        <p:spPr/>
        <p:txBody>
          <a:bodyPr/>
          <a:lstStyle/>
          <a:p>
            <a:pPr>
              <a:defRPr/>
            </a:pPr>
            <a:r>
              <a:rPr lang="en-US" altLang="ja-JP"/>
              <a:t>2023/02/14</a:t>
            </a:r>
          </a:p>
        </p:txBody>
      </p:sp>
      <p:sp>
        <p:nvSpPr>
          <p:cNvPr id="5" name="スライド番号プレースホルダー 4">
            <a:extLst>
              <a:ext uri="{FF2B5EF4-FFF2-40B4-BE49-F238E27FC236}">
                <a16:creationId xmlns:a16="http://schemas.microsoft.com/office/drawing/2014/main" id="{88F98A02-4FA9-5E3B-859C-85768D5DBD10}"/>
              </a:ext>
            </a:extLst>
          </p:cNvPr>
          <p:cNvSpPr>
            <a:spLocks noGrp="1"/>
          </p:cNvSpPr>
          <p:nvPr>
            <p:ph type="sldNum" sz="quarter" idx="12"/>
          </p:nvPr>
        </p:nvSpPr>
        <p:spPr/>
        <p:txBody>
          <a:bodyPr/>
          <a:lstStyle/>
          <a:p>
            <a:pPr>
              <a:defRPr/>
            </a:pPr>
            <a:fld id="{B12562F3-4A2F-4E07-B7D3-3E764FB0DEC6}" type="slidenum">
              <a:rPr lang="en-US" altLang="ja-JP" smtClean="0"/>
              <a:pPr>
                <a:defRPr/>
              </a:pPr>
              <a:t>9</a:t>
            </a:fld>
            <a:endParaRPr lang="en-US" altLang="ja-JP"/>
          </a:p>
        </p:txBody>
      </p:sp>
      <p:sp>
        <p:nvSpPr>
          <p:cNvPr id="6" name="テキスト プレースホルダー 5">
            <a:extLst>
              <a:ext uri="{FF2B5EF4-FFF2-40B4-BE49-F238E27FC236}">
                <a16:creationId xmlns:a16="http://schemas.microsoft.com/office/drawing/2014/main" id="{6357E31D-E5B2-2689-85DA-847E480491AD}"/>
              </a:ext>
            </a:extLst>
          </p:cNvPr>
          <p:cNvSpPr>
            <a:spLocks noGrp="1"/>
          </p:cNvSpPr>
          <p:nvPr>
            <p:ph type="body" sz="quarter" idx="13"/>
          </p:nvPr>
        </p:nvSpPr>
        <p:spPr/>
        <p:txBody>
          <a:bodyPr/>
          <a:lstStyle/>
          <a:p>
            <a:endParaRPr kumimoji="1" lang="ja-JP" altLang="en-US"/>
          </a:p>
        </p:txBody>
      </p:sp>
      <p:sp>
        <p:nvSpPr>
          <p:cNvPr id="12" name="テキスト ボックス 11">
            <a:extLst>
              <a:ext uri="{FF2B5EF4-FFF2-40B4-BE49-F238E27FC236}">
                <a16:creationId xmlns:a16="http://schemas.microsoft.com/office/drawing/2014/main" id="{C0829C3F-FDF5-F957-47D9-7EF79E20A86F}"/>
              </a:ext>
            </a:extLst>
          </p:cNvPr>
          <p:cNvSpPr txBox="1"/>
          <p:nvPr/>
        </p:nvSpPr>
        <p:spPr>
          <a:xfrm>
            <a:off x="3255884" y="1692761"/>
            <a:ext cx="1383712" cy="400110"/>
          </a:xfrm>
          <a:prstGeom prst="rect">
            <a:avLst/>
          </a:prstGeom>
          <a:noFill/>
        </p:spPr>
        <p:txBody>
          <a:bodyPr wrap="none" rtlCol="0">
            <a:spAutoFit/>
          </a:bodyPr>
          <a:lstStyle/>
          <a:p>
            <a:r>
              <a:rPr kumimoji="1" lang="ja-JP" altLang="en-US" sz="2000" b="1">
                <a:solidFill>
                  <a:schemeClr val="accent2"/>
                </a:solidFill>
                <a:latin typeface="+mn-ea"/>
                <a:ea typeface="+mn-ea"/>
              </a:rPr>
              <a:t>カテゴリ</a:t>
            </a:r>
            <a:r>
              <a:rPr kumimoji="1" lang="en-US" altLang="ja-JP" sz="2000" b="1">
                <a:solidFill>
                  <a:schemeClr val="accent2"/>
                </a:solidFill>
                <a:latin typeface="+mn-ea"/>
                <a:ea typeface="+mn-ea"/>
              </a:rPr>
              <a:t>2</a:t>
            </a:r>
            <a:endParaRPr kumimoji="1" lang="ja-JP" altLang="en-US" sz="2000" b="1">
              <a:solidFill>
                <a:schemeClr val="accent2"/>
              </a:solidFill>
              <a:latin typeface="+mn-ea"/>
              <a:ea typeface="+mn-ea"/>
            </a:endParaRPr>
          </a:p>
        </p:txBody>
      </p:sp>
      <p:sp>
        <p:nvSpPr>
          <p:cNvPr id="13" name="テキスト ボックス 12">
            <a:extLst>
              <a:ext uri="{FF2B5EF4-FFF2-40B4-BE49-F238E27FC236}">
                <a16:creationId xmlns:a16="http://schemas.microsoft.com/office/drawing/2014/main" id="{56FED57F-8274-944E-7E63-B5CC73E8B33D}"/>
              </a:ext>
            </a:extLst>
          </p:cNvPr>
          <p:cNvSpPr txBox="1"/>
          <p:nvPr/>
        </p:nvSpPr>
        <p:spPr>
          <a:xfrm>
            <a:off x="6089805" y="1692761"/>
            <a:ext cx="1383712" cy="400110"/>
          </a:xfrm>
          <a:prstGeom prst="rect">
            <a:avLst/>
          </a:prstGeom>
          <a:noFill/>
        </p:spPr>
        <p:txBody>
          <a:bodyPr wrap="none" rtlCol="0">
            <a:spAutoFit/>
          </a:bodyPr>
          <a:lstStyle/>
          <a:p>
            <a:r>
              <a:rPr kumimoji="1" lang="ja-JP" altLang="en-US" sz="2000" b="1">
                <a:solidFill>
                  <a:schemeClr val="accent2"/>
                </a:solidFill>
                <a:latin typeface="+mn-ea"/>
                <a:ea typeface="+mn-ea"/>
              </a:rPr>
              <a:t>カテゴリ</a:t>
            </a:r>
            <a:r>
              <a:rPr kumimoji="1" lang="en-US" altLang="ja-JP" sz="2000" b="1">
                <a:solidFill>
                  <a:schemeClr val="accent2"/>
                </a:solidFill>
                <a:latin typeface="+mn-ea"/>
                <a:ea typeface="+mn-ea"/>
              </a:rPr>
              <a:t>3</a:t>
            </a:r>
            <a:endParaRPr kumimoji="1" lang="ja-JP" altLang="en-US" sz="2000" b="1">
              <a:solidFill>
                <a:schemeClr val="accent2"/>
              </a:solidFill>
              <a:latin typeface="+mn-ea"/>
              <a:ea typeface="+mn-ea"/>
            </a:endParaRPr>
          </a:p>
        </p:txBody>
      </p:sp>
      <p:grpSp>
        <p:nvGrpSpPr>
          <p:cNvPr id="18" name="グループ化 17">
            <a:extLst>
              <a:ext uri="{FF2B5EF4-FFF2-40B4-BE49-F238E27FC236}">
                <a16:creationId xmlns:a16="http://schemas.microsoft.com/office/drawing/2014/main" id="{737F4A61-4A2B-B7F1-E448-39996202A985}"/>
              </a:ext>
            </a:extLst>
          </p:cNvPr>
          <p:cNvGrpSpPr/>
          <p:nvPr/>
        </p:nvGrpSpPr>
        <p:grpSpPr>
          <a:xfrm>
            <a:off x="485679" y="2079314"/>
            <a:ext cx="2496329" cy="4104356"/>
            <a:chOff x="756536" y="2050753"/>
            <a:chExt cx="2496329" cy="4562124"/>
          </a:xfrm>
        </p:grpSpPr>
        <p:sp>
          <p:nvSpPr>
            <p:cNvPr id="9" name="正方形/長方形 8">
              <a:extLst>
                <a:ext uri="{FF2B5EF4-FFF2-40B4-BE49-F238E27FC236}">
                  <a16:creationId xmlns:a16="http://schemas.microsoft.com/office/drawing/2014/main" id="{BEC33F02-86A2-6879-6652-D442DD65836F}"/>
                </a:ext>
              </a:extLst>
            </p:cNvPr>
            <p:cNvSpPr/>
            <p:nvPr/>
          </p:nvSpPr>
          <p:spPr>
            <a:xfrm>
              <a:off x="756536" y="2050753"/>
              <a:ext cx="2496329" cy="4537075"/>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accent2"/>
                </a:solidFill>
              </a:endParaRPr>
            </a:p>
          </p:txBody>
        </p:sp>
        <p:sp>
          <p:nvSpPr>
            <p:cNvPr id="7" name="テキスト ボックス 6">
              <a:extLst>
                <a:ext uri="{FF2B5EF4-FFF2-40B4-BE49-F238E27FC236}">
                  <a16:creationId xmlns:a16="http://schemas.microsoft.com/office/drawing/2014/main" id="{3B05115E-3B32-6CAE-F535-67E15C6BC1B8}"/>
                </a:ext>
              </a:extLst>
            </p:cNvPr>
            <p:cNvSpPr txBox="1"/>
            <p:nvPr/>
          </p:nvSpPr>
          <p:spPr>
            <a:xfrm>
              <a:off x="848140" y="2131320"/>
              <a:ext cx="2236510" cy="4481557"/>
            </a:xfrm>
            <a:prstGeom prst="rect">
              <a:avLst/>
            </a:prstGeom>
            <a:noFill/>
          </p:spPr>
          <p:txBody>
            <a:bodyPr wrap="none" rtlCol="0">
              <a:spAutoFit/>
            </a:bodyPr>
            <a:lstStyle/>
            <a:p>
              <a:r>
                <a:rPr kumimoji="1" lang="ja-JP" altLang="en-US" sz="1600">
                  <a:latin typeface="+mn-ea"/>
                  <a:ea typeface="+mn-ea"/>
                </a:rPr>
                <a:t>アルゴリズム</a:t>
              </a:r>
              <a:endParaRPr kumimoji="1" lang="en-US" altLang="ja-JP" sz="1600">
                <a:latin typeface="+mn-ea"/>
                <a:ea typeface="+mn-ea"/>
              </a:endParaRPr>
            </a:p>
            <a:p>
              <a:r>
                <a:rPr kumimoji="1" lang="ja-JP" altLang="en-US" sz="1600">
                  <a:latin typeface="+mn-ea"/>
                  <a:ea typeface="+mn-ea"/>
                </a:rPr>
                <a:t>　再帰，動的計画法，</a:t>
              </a:r>
              <a:endParaRPr lang="en-US" altLang="ja-JP" sz="1600">
                <a:latin typeface="+mn-ea"/>
                <a:ea typeface="+mn-ea"/>
              </a:endParaRPr>
            </a:p>
            <a:p>
              <a:r>
                <a:rPr kumimoji="1" lang="ja-JP" altLang="en-US" sz="1600">
                  <a:latin typeface="+mn-ea"/>
                  <a:ea typeface="+mn-ea"/>
                </a:rPr>
                <a:t>　分割統治法</a:t>
              </a:r>
            </a:p>
            <a:p>
              <a:pPr marL="0" indent="0">
                <a:buNone/>
              </a:pPr>
              <a:r>
                <a:rPr kumimoji="1" lang="ja-JP" altLang="en-US" sz="1600">
                  <a:latin typeface="+mn-ea"/>
                  <a:ea typeface="+mn-ea"/>
                </a:rPr>
                <a:t>探索</a:t>
              </a:r>
            </a:p>
            <a:p>
              <a:r>
                <a:rPr kumimoji="1" lang="ja-JP" altLang="en-US" sz="1600">
                  <a:latin typeface="+mn-ea"/>
                  <a:ea typeface="+mn-ea"/>
                </a:rPr>
                <a:t>　二分探索木</a:t>
              </a:r>
              <a:endParaRPr kumimoji="1" lang="en-US" altLang="ja-JP" sz="1600">
                <a:latin typeface="+mn-ea"/>
                <a:ea typeface="+mn-ea"/>
              </a:endParaRPr>
            </a:p>
            <a:p>
              <a:r>
                <a:rPr kumimoji="1" lang="ja-JP" altLang="en-US" sz="1600">
                  <a:latin typeface="+mn-ea"/>
                  <a:ea typeface="+mn-ea"/>
                </a:rPr>
                <a:t>データ構造</a:t>
              </a:r>
              <a:endParaRPr kumimoji="1" lang="en-US" altLang="ja-JP" sz="1600">
                <a:latin typeface="+mn-ea"/>
                <a:ea typeface="+mn-ea"/>
              </a:endParaRPr>
            </a:p>
            <a:p>
              <a:r>
                <a:rPr kumimoji="1" lang="ja-JP" altLang="en-US" sz="1600">
                  <a:latin typeface="+mn-ea"/>
                  <a:ea typeface="+mn-ea"/>
                </a:rPr>
                <a:t>　キュー</a:t>
              </a:r>
              <a:r>
                <a:rPr lang="ja-JP" altLang="en-US" sz="1600">
                  <a:latin typeface="+mn-ea"/>
                  <a:ea typeface="+mn-ea"/>
                </a:rPr>
                <a:t>，</a:t>
              </a:r>
              <a:r>
                <a:rPr kumimoji="1" lang="ja-JP" altLang="en-US" sz="1600">
                  <a:latin typeface="+mn-ea"/>
                  <a:ea typeface="+mn-ea"/>
                </a:rPr>
                <a:t>スタック</a:t>
              </a:r>
              <a:r>
                <a:rPr lang="ja-JP" altLang="en-US" sz="1600">
                  <a:latin typeface="+mn-ea"/>
                  <a:ea typeface="+mn-ea"/>
                </a:rPr>
                <a:t>，</a:t>
              </a:r>
              <a:endParaRPr lang="en-US" altLang="ja-JP" sz="1600">
                <a:latin typeface="+mn-ea"/>
                <a:ea typeface="+mn-ea"/>
              </a:endParaRPr>
            </a:p>
            <a:p>
              <a:r>
                <a:rPr kumimoji="1" lang="ja-JP" altLang="en-US" sz="1600">
                  <a:latin typeface="+mn-ea"/>
                  <a:ea typeface="+mn-ea"/>
                </a:rPr>
                <a:t>　リスト，ハッシュ，</a:t>
              </a:r>
              <a:endParaRPr kumimoji="1" lang="en-US" altLang="ja-JP" sz="1600">
                <a:latin typeface="+mn-ea"/>
                <a:ea typeface="+mn-ea"/>
              </a:endParaRPr>
            </a:p>
            <a:p>
              <a:r>
                <a:rPr lang="ja-JP" altLang="en-US" sz="1600">
                  <a:latin typeface="+mn-ea"/>
                  <a:ea typeface="+mn-ea"/>
                </a:rPr>
                <a:t>　</a:t>
              </a:r>
              <a:r>
                <a:rPr kumimoji="1" lang="ja-JP" altLang="en-US" sz="1600">
                  <a:latin typeface="+mn-ea"/>
                  <a:ea typeface="+mn-ea"/>
                </a:rPr>
                <a:t>ヒープ</a:t>
              </a:r>
              <a:r>
                <a:rPr lang="ja-JP" altLang="en-US" sz="1600">
                  <a:latin typeface="+mn-ea"/>
                  <a:ea typeface="+mn-ea"/>
                </a:rPr>
                <a:t>，</a:t>
              </a:r>
              <a:r>
                <a:rPr kumimoji="1" lang="ja-JP" altLang="en-US" sz="1600">
                  <a:latin typeface="+mn-ea"/>
                  <a:ea typeface="+mn-ea"/>
                </a:rPr>
                <a:t>木構造</a:t>
              </a:r>
            </a:p>
            <a:p>
              <a:pPr marL="0" indent="0">
                <a:buNone/>
              </a:pPr>
              <a:r>
                <a:rPr kumimoji="1" lang="ja-JP" altLang="en-US" sz="1600">
                  <a:latin typeface="+mn-ea"/>
                  <a:ea typeface="+mn-ea"/>
                </a:rPr>
                <a:t>ソート・整列</a:t>
              </a:r>
            </a:p>
            <a:p>
              <a:r>
                <a:rPr kumimoji="1" lang="ja-JP" altLang="en-US" sz="1600">
                  <a:latin typeface="+mn-ea"/>
                  <a:ea typeface="+mn-ea"/>
                </a:rPr>
                <a:t>　クイックソート，</a:t>
              </a:r>
              <a:endParaRPr kumimoji="1" lang="en-US" altLang="ja-JP" sz="1600">
                <a:latin typeface="+mn-ea"/>
                <a:ea typeface="+mn-ea"/>
              </a:endParaRPr>
            </a:p>
            <a:p>
              <a:r>
                <a:rPr kumimoji="1" lang="ja-JP" altLang="en-US" sz="1600">
                  <a:latin typeface="+mn-ea"/>
                  <a:ea typeface="+mn-ea"/>
                </a:rPr>
                <a:t>　ヒープソート</a:t>
              </a:r>
              <a:r>
                <a:rPr lang="ja-JP" altLang="en-US" sz="1600">
                  <a:latin typeface="+mn-ea"/>
                  <a:ea typeface="+mn-ea"/>
                </a:rPr>
                <a:t>，</a:t>
              </a:r>
              <a:endParaRPr lang="en-US" altLang="ja-JP" sz="1600">
                <a:latin typeface="+mn-ea"/>
                <a:ea typeface="+mn-ea"/>
              </a:endParaRPr>
            </a:p>
            <a:p>
              <a:r>
                <a:rPr kumimoji="1" lang="ja-JP" altLang="en-US" sz="1600">
                  <a:latin typeface="+mn-ea"/>
                  <a:ea typeface="+mn-ea"/>
                </a:rPr>
                <a:t>　マージソート</a:t>
              </a:r>
              <a:endParaRPr kumimoji="1" lang="en-US" altLang="ja-JP" sz="1600">
                <a:latin typeface="+mn-ea"/>
                <a:ea typeface="+mn-ea"/>
              </a:endParaRPr>
            </a:p>
            <a:p>
              <a:endParaRPr kumimoji="1" lang="ja-JP" altLang="en-US" sz="1600" b="1" u="sng">
                <a:latin typeface="+mn-ea"/>
                <a:ea typeface="+mn-ea"/>
              </a:endParaRPr>
            </a:p>
            <a:p>
              <a:pPr marL="0" indent="0">
                <a:buNone/>
              </a:pPr>
              <a:r>
                <a:rPr kumimoji="1" lang="ja-JP" altLang="en-US" sz="1600">
                  <a:latin typeface="+mn-ea"/>
                  <a:ea typeface="+mn-ea"/>
                </a:rPr>
                <a:t>グラフ</a:t>
              </a:r>
            </a:p>
            <a:p>
              <a:pPr marL="0" indent="0">
                <a:buNone/>
              </a:pPr>
              <a:r>
                <a:rPr kumimoji="1" lang="ja-JP" altLang="en-US" sz="1600">
                  <a:latin typeface="+mn-ea"/>
                  <a:ea typeface="+mn-ea"/>
                </a:rPr>
                <a:t>文字列照合</a:t>
              </a:r>
            </a:p>
          </p:txBody>
        </p:sp>
      </p:grpSp>
      <p:sp>
        <p:nvSpPr>
          <p:cNvPr id="11" name="テキスト ボックス 10">
            <a:extLst>
              <a:ext uri="{FF2B5EF4-FFF2-40B4-BE49-F238E27FC236}">
                <a16:creationId xmlns:a16="http://schemas.microsoft.com/office/drawing/2014/main" id="{FD68EED4-2225-CFC6-2A22-1DC700100C0D}"/>
              </a:ext>
            </a:extLst>
          </p:cNvPr>
          <p:cNvSpPr txBox="1"/>
          <p:nvPr/>
        </p:nvSpPr>
        <p:spPr>
          <a:xfrm>
            <a:off x="457200" y="1692761"/>
            <a:ext cx="1383712" cy="400110"/>
          </a:xfrm>
          <a:prstGeom prst="rect">
            <a:avLst/>
          </a:prstGeom>
          <a:noFill/>
        </p:spPr>
        <p:txBody>
          <a:bodyPr wrap="none" rtlCol="0">
            <a:spAutoFit/>
          </a:bodyPr>
          <a:lstStyle/>
          <a:p>
            <a:r>
              <a:rPr kumimoji="1" lang="ja-JP" altLang="en-US" sz="2000" b="1">
                <a:solidFill>
                  <a:schemeClr val="accent2"/>
                </a:solidFill>
                <a:latin typeface="+mn-ea"/>
                <a:ea typeface="+mn-ea"/>
              </a:rPr>
              <a:t>カテゴリ</a:t>
            </a:r>
            <a:r>
              <a:rPr kumimoji="1" lang="en-US" altLang="ja-JP" sz="2000" b="1">
                <a:solidFill>
                  <a:schemeClr val="accent2"/>
                </a:solidFill>
                <a:latin typeface="+mn-ea"/>
                <a:ea typeface="+mn-ea"/>
              </a:rPr>
              <a:t>1</a:t>
            </a:r>
            <a:endParaRPr kumimoji="1" lang="ja-JP" altLang="en-US" sz="2000" b="1">
              <a:solidFill>
                <a:schemeClr val="accent2"/>
              </a:solidFill>
              <a:latin typeface="+mn-ea"/>
              <a:ea typeface="+mn-ea"/>
            </a:endParaRPr>
          </a:p>
        </p:txBody>
      </p:sp>
      <p:grpSp>
        <p:nvGrpSpPr>
          <p:cNvPr id="19" name="グループ化 18">
            <a:extLst>
              <a:ext uri="{FF2B5EF4-FFF2-40B4-BE49-F238E27FC236}">
                <a16:creationId xmlns:a16="http://schemas.microsoft.com/office/drawing/2014/main" id="{D51E753D-5B5C-F22C-7110-2F0CBF8BABC8}"/>
              </a:ext>
            </a:extLst>
          </p:cNvPr>
          <p:cNvGrpSpPr/>
          <p:nvPr/>
        </p:nvGrpSpPr>
        <p:grpSpPr>
          <a:xfrm>
            <a:off x="3344149" y="2090954"/>
            <a:ext cx="2496329" cy="4114798"/>
            <a:chOff x="3544164" y="2039146"/>
            <a:chExt cx="2496329" cy="4573731"/>
          </a:xfrm>
        </p:grpSpPr>
        <p:sp>
          <p:nvSpPr>
            <p:cNvPr id="15" name="正方形/長方形 14">
              <a:extLst>
                <a:ext uri="{FF2B5EF4-FFF2-40B4-BE49-F238E27FC236}">
                  <a16:creationId xmlns:a16="http://schemas.microsoft.com/office/drawing/2014/main" id="{AC2BAA7E-0174-4A21-570D-257B808CE16F}"/>
                </a:ext>
              </a:extLst>
            </p:cNvPr>
            <p:cNvSpPr/>
            <p:nvPr/>
          </p:nvSpPr>
          <p:spPr>
            <a:xfrm>
              <a:off x="3544164" y="2039146"/>
              <a:ext cx="2496329" cy="4537075"/>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accent2"/>
                </a:solidFill>
              </a:endParaRPr>
            </a:p>
          </p:txBody>
        </p:sp>
        <p:sp>
          <p:nvSpPr>
            <p:cNvPr id="8" name="テキスト ボックス 7">
              <a:extLst>
                <a:ext uri="{FF2B5EF4-FFF2-40B4-BE49-F238E27FC236}">
                  <a16:creationId xmlns:a16="http://schemas.microsoft.com/office/drawing/2014/main" id="{79D960EB-5814-1F52-4D79-9C8D77A2F87E}"/>
                </a:ext>
              </a:extLst>
            </p:cNvPr>
            <p:cNvSpPr txBox="1"/>
            <p:nvPr/>
          </p:nvSpPr>
          <p:spPr>
            <a:xfrm>
              <a:off x="3612507" y="2131320"/>
              <a:ext cx="2236510" cy="4481557"/>
            </a:xfrm>
            <a:prstGeom prst="rect">
              <a:avLst/>
            </a:prstGeom>
            <a:noFill/>
          </p:spPr>
          <p:txBody>
            <a:bodyPr wrap="none" rtlCol="0">
              <a:spAutoFit/>
            </a:bodyPr>
            <a:lstStyle/>
            <a:p>
              <a:r>
                <a:rPr lang="ja-JP" altLang="en-US" sz="1600">
                  <a:latin typeface="+mn-ea"/>
                  <a:ea typeface="+mn-ea"/>
                </a:rPr>
                <a:t>制御構造</a:t>
              </a:r>
              <a:endParaRPr lang="en-US" altLang="ja-JP" sz="1600">
                <a:latin typeface="+mn-ea"/>
                <a:ea typeface="+mn-ea"/>
              </a:endParaRPr>
            </a:p>
            <a:p>
              <a:r>
                <a:rPr lang="ja-JP" altLang="en-US" sz="1600">
                  <a:latin typeface="+mn-ea"/>
                  <a:ea typeface="+mn-ea"/>
                </a:rPr>
                <a:t>　分岐・条件</a:t>
              </a:r>
              <a:endParaRPr lang="en" altLang="ja-JP" sz="1600">
                <a:latin typeface="+mn-ea"/>
                <a:ea typeface="+mn-ea"/>
              </a:endParaRPr>
            </a:p>
            <a:p>
              <a:r>
                <a:rPr lang="ja-JP" altLang="en-US" sz="1600">
                  <a:latin typeface="+mn-ea"/>
                  <a:ea typeface="+mn-ea"/>
                </a:rPr>
                <a:t>　繰り返し・ループ </a:t>
              </a:r>
              <a:endParaRPr lang="en-US" altLang="ja-JP" sz="1600">
                <a:latin typeface="+mn-ea"/>
                <a:ea typeface="+mn-ea"/>
              </a:endParaRPr>
            </a:p>
            <a:p>
              <a:r>
                <a:rPr lang="ja-JP" altLang="en-US" sz="1600">
                  <a:latin typeface="+mn-ea"/>
                  <a:ea typeface="+mn-ea"/>
                </a:rPr>
                <a:t>　</a:t>
              </a:r>
              <a:r>
                <a:rPr lang="en-US" altLang="ja-JP" sz="1600">
                  <a:latin typeface="+mn-ea"/>
                  <a:ea typeface="+mn-ea"/>
                </a:rPr>
                <a:t>if</a:t>
              </a:r>
              <a:r>
                <a:rPr lang="ja-JP" altLang="en-US" sz="1600">
                  <a:latin typeface="+mn-ea"/>
                  <a:ea typeface="+mn-ea"/>
                </a:rPr>
                <a:t>，</a:t>
              </a:r>
              <a:r>
                <a:rPr lang="en-US" altLang="ja-JP" sz="1600">
                  <a:latin typeface="+mn-ea"/>
                  <a:ea typeface="+mn-ea"/>
                </a:rPr>
                <a:t>for</a:t>
              </a:r>
              <a:r>
                <a:rPr lang="ja-JP" altLang="en-US" sz="1600">
                  <a:latin typeface="+mn-ea"/>
                  <a:ea typeface="+mn-ea"/>
                </a:rPr>
                <a:t>，</a:t>
              </a:r>
              <a:r>
                <a:rPr lang="en-US" altLang="ja-JP" sz="1600">
                  <a:latin typeface="+mn-ea"/>
                  <a:ea typeface="+mn-ea"/>
                </a:rPr>
                <a:t>while</a:t>
              </a:r>
            </a:p>
            <a:p>
              <a:r>
                <a:rPr lang="ja-JP" altLang="en-US" sz="1600">
                  <a:latin typeface="+mn-ea"/>
                  <a:ea typeface="+mn-ea"/>
                </a:rPr>
                <a:t>型・データ型</a:t>
              </a:r>
              <a:endParaRPr lang="en-US" altLang="ja-JP" sz="1600">
                <a:latin typeface="+mn-ea"/>
                <a:ea typeface="+mn-ea"/>
              </a:endParaRPr>
            </a:p>
            <a:p>
              <a:r>
                <a:rPr lang="ja-JP" altLang="en-US" sz="1600">
                  <a:latin typeface="+mn-ea"/>
                  <a:ea typeface="+mn-ea"/>
                </a:rPr>
                <a:t>　文字列・文字，</a:t>
              </a:r>
              <a:endParaRPr lang="en-US" altLang="ja-JP" sz="1600">
                <a:latin typeface="+mn-ea"/>
                <a:ea typeface="+mn-ea"/>
              </a:endParaRPr>
            </a:p>
            <a:p>
              <a:r>
                <a:rPr lang="ja-JP" altLang="en-US" sz="1600">
                  <a:latin typeface="+mn-ea"/>
                  <a:ea typeface="+mn-ea"/>
                </a:rPr>
                <a:t>　構造体，ポインタ，</a:t>
              </a:r>
              <a:endParaRPr lang="en-US" altLang="ja-JP" sz="1600">
                <a:latin typeface="+mn-ea"/>
                <a:ea typeface="+mn-ea"/>
              </a:endParaRPr>
            </a:p>
            <a:p>
              <a:r>
                <a:rPr lang="ja-JP" altLang="en-US" sz="1600">
                  <a:latin typeface="+mn-ea"/>
                  <a:ea typeface="+mn-ea"/>
                </a:rPr>
                <a:t>　配列</a:t>
              </a:r>
              <a:endParaRPr lang="en-US" altLang="ja-JP" sz="1600">
                <a:latin typeface="+mn-ea"/>
                <a:ea typeface="+mn-ea"/>
              </a:endParaRPr>
            </a:p>
            <a:p>
              <a:r>
                <a:rPr lang="ja-JP" altLang="en-US" sz="1600">
                  <a:latin typeface="+mn-ea"/>
                  <a:ea typeface="+mn-ea"/>
                </a:rPr>
                <a:t>入出力</a:t>
              </a:r>
              <a:endParaRPr lang="en-US" altLang="ja-JP" sz="1600">
                <a:latin typeface="+mn-ea"/>
                <a:ea typeface="+mn-ea"/>
              </a:endParaRPr>
            </a:p>
            <a:p>
              <a:r>
                <a:rPr lang="ja-JP" altLang="en-US" sz="1600">
                  <a:latin typeface="+mn-ea"/>
                  <a:ea typeface="+mn-ea"/>
                </a:rPr>
                <a:t>　ファイル，標準</a:t>
              </a:r>
              <a:endParaRPr lang="en-US" altLang="ja-JP" sz="1600">
                <a:latin typeface="+mn-ea"/>
                <a:ea typeface="+mn-ea"/>
              </a:endParaRPr>
            </a:p>
            <a:p>
              <a:endParaRPr lang="en-US" altLang="ja-JP" sz="1600">
                <a:latin typeface="+mn-ea"/>
                <a:ea typeface="+mn-ea"/>
              </a:endParaRPr>
            </a:p>
            <a:p>
              <a:r>
                <a:rPr lang="ja-JP" altLang="en-US" sz="1600">
                  <a:latin typeface="+mn-ea"/>
                  <a:ea typeface="+mn-ea"/>
                </a:rPr>
                <a:t>演算・演算子</a:t>
              </a:r>
              <a:endParaRPr lang="en-US" altLang="ja-JP" sz="1600">
                <a:latin typeface="+mn-ea"/>
                <a:ea typeface="+mn-ea"/>
              </a:endParaRPr>
            </a:p>
            <a:p>
              <a:r>
                <a:rPr lang="ja-JP" altLang="en-US" sz="1600">
                  <a:latin typeface="+mn-ea"/>
                  <a:ea typeface="+mn-ea"/>
                </a:rPr>
                <a:t>変数</a:t>
              </a:r>
              <a:endParaRPr lang="en-US" altLang="ja-JP" sz="1600">
                <a:latin typeface="+mn-ea"/>
                <a:ea typeface="+mn-ea"/>
              </a:endParaRPr>
            </a:p>
            <a:p>
              <a:r>
                <a:rPr lang="ja-JP" altLang="en-US" sz="1600">
                  <a:latin typeface="+mn-ea"/>
                  <a:ea typeface="+mn-ea"/>
                </a:rPr>
                <a:t>関数，引数</a:t>
              </a:r>
              <a:endParaRPr lang="en-US" altLang="ja-JP" sz="1600">
                <a:latin typeface="+mn-ea"/>
                <a:ea typeface="+mn-ea"/>
              </a:endParaRPr>
            </a:p>
            <a:p>
              <a:r>
                <a:rPr lang="ja-JP" altLang="en-US" sz="1600">
                  <a:latin typeface="+mn-ea"/>
                  <a:ea typeface="+mn-ea"/>
                </a:rPr>
                <a:t>メモリ</a:t>
              </a:r>
              <a:endParaRPr lang="en-US" altLang="ja-JP" sz="1600">
                <a:latin typeface="+mn-ea"/>
                <a:ea typeface="+mn-ea"/>
              </a:endParaRPr>
            </a:p>
            <a:p>
              <a:r>
                <a:rPr lang="ja-JP" altLang="en-US" sz="1600">
                  <a:latin typeface="+mn-ea"/>
                  <a:ea typeface="+mn-ea"/>
                </a:rPr>
                <a:t>ライブラリ</a:t>
              </a:r>
              <a:endParaRPr lang="en-US" altLang="ja-JP" sz="1600">
                <a:latin typeface="+mn-ea"/>
                <a:ea typeface="+mn-ea"/>
              </a:endParaRPr>
            </a:p>
          </p:txBody>
        </p:sp>
      </p:grpSp>
      <p:grpSp>
        <p:nvGrpSpPr>
          <p:cNvPr id="20" name="グループ化 19">
            <a:extLst>
              <a:ext uri="{FF2B5EF4-FFF2-40B4-BE49-F238E27FC236}">
                <a16:creationId xmlns:a16="http://schemas.microsoft.com/office/drawing/2014/main" id="{484F6750-757D-453A-8E60-76C42FAFC355}"/>
              </a:ext>
            </a:extLst>
          </p:cNvPr>
          <p:cNvGrpSpPr/>
          <p:nvPr/>
        </p:nvGrpSpPr>
        <p:grpSpPr>
          <a:xfrm>
            <a:off x="6179359" y="2090167"/>
            <a:ext cx="2519391" cy="4081820"/>
            <a:chOff x="6311870" y="2039145"/>
            <a:chExt cx="2519391" cy="4537075"/>
          </a:xfrm>
        </p:grpSpPr>
        <p:sp>
          <p:nvSpPr>
            <p:cNvPr id="17" name="正方形/長方形 16">
              <a:extLst>
                <a:ext uri="{FF2B5EF4-FFF2-40B4-BE49-F238E27FC236}">
                  <a16:creationId xmlns:a16="http://schemas.microsoft.com/office/drawing/2014/main" id="{E2356D88-AC09-650C-EC81-40A9D253B695}"/>
                </a:ext>
              </a:extLst>
            </p:cNvPr>
            <p:cNvSpPr/>
            <p:nvPr/>
          </p:nvSpPr>
          <p:spPr>
            <a:xfrm>
              <a:off x="6311870" y="2039145"/>
              <a:ext cx="2496329" cy="4537075"/>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accent2"/>
                </a:solidFill>
              </a:endParaRPr>
            </a:p>
          </p:txBody>
        </p:sp>
        <p:sp>
          <p:nvSpPr>
            <p:cNvPr id="10" name="テキスト ボックス 9">
              <a:extLst>
                <a:ext uri="{FF2B5EF4-FFF2-40B4-BE49-F238E27FC236}">
                  <a16:creationId xmlns:a16="http://schemas.microsoft.com/office/drawing/2014/main" id="{B5B197E8-B8DA-75BD-3B92-71EBE0550DF7}"/>
                </a:ext>
              </a:extLst>
            </p:cNvPr>
            <p:cNvSpPr txBox="1"/>
            <p:nvPr/>
          </p:nvSpPr>
          <p:spPr>
            <a:xfrm>
              <a:off x="6334932" y="2093845"/>
              <a:ext cx="2496329" cy="4481557"/>
            </a:xfrm>
            <a:prstGeom prst="rect">
              <a:avLst/>
            </a:prstGeom>
            <a:noFill/>
          </p:spPr>
          <p:txBody>
            <a:bodyPr wrap="square">
              <a:spAutoFit/>
            </a:bodyPr>
            <a:lstStyle/>
            <a:p>
              <a:r>
                <a:rPr lang="ja-JP" altLang="en-US" sz="1600">
                  <a:latin typeface="+mn-ea"/>
                  <a:ea typeface="+mn-ea"/>
                </a:rPr>
                <a:t>オブジェクト指向</a:t>
              </a:r>
              <a:endParaRPr lang="en-US" altLang="ja-JP" sz="1600">
                <a:latin typeface="+mn-ea"/>
                <a:ea typeface="+mn-ea"/>
              </a:endParaRPr>
            </a:p>
            <a:p>
              <a:r>
                <a:rPr lang="ja-JP" altLang="en-US" sz="1600">
                  <a:latin typeface="+mn-ea"/>
                  <a:ea typeface="+mn-ea"/>
                </a:rPr>
                <a:t>　オブジェクト，</a:t>
              </a:r>
              <a:endParaRPr lang="en-US" altLang="ja-JP" sz="1600">
                <a:latin typeface="+mn-ea"/>
                <a:ea typeface="+mn-ea"/>
              </a:endParaRPr>
            </a:p>
            <a:p>
              <a:r>
                <a:rPr lang="ja-JP" altLang="en-US" sz="1600">
                  <a:latin typeface="+mn-ea"/>
                  <a:ea typeface="+mn-ea"/>
                </a:rPr>
                <a:t>　インスタンス，</a:t>
              </a:r>
              <a:endParaRPr lang="en-US" altLang="ja-JP" sz="1600">
                <a:latin typeface="+mn-ea"/>
                <a:ea typeface="+mn-ea"/>
              </a:endParaRPr>
            </a:p>
            <a:p>
              <a:r>
                <a:rPr lang="ja-JP" altLang="en-US" sz="1600">
                  <a:latin typeface="+mn-ea"/>
                  <a:ea typeface="+mn-ea"/>
                </a:rPr>
                <a:t>　クラス，メソッド，</a:t>
              </a:r>
              <a:endParaRPr lang="en-US" altLang="ja-JP" sz="1600">
                <a:latin typeface="+mn-ea"/>
                <a:ea typeface="+mn-ea"/>
              </a:endParaRPr>
            </a:p>
            <a:p>
              <a:r>
                <a:rPr lang="ja-JP" altLang="en-US" sz="1600">
                  <a:latin typeface="+mn-ea"/>
                  <a:ea typeface="+mn-ea"/>
                </a:rPr>
                <a:t>　コンストラクタ，</a:t>
              </a:r>
              <a:endParaRPr lang="en-US" altLang="ja-JP" sz="1600">
                <a:latin typeface="+mn-ea"/>
                <a:ea typeface="+mn-ea"/>
              </a:endParaRPr>
            </a:p>
            <a:p>
              <a:r>
                <a:rPr lang="ja-JP" altLang="en-US" sz="1600">
                  <a:latin typeface="+mn-ea"/>
                  <a:ea typeface="+mn-ea"/>
                </a:rPr>
                <a:t>　インターフェース，</a:t>
              </a:r>
              <a:endParaRPr lang="en-US" altLang="ja-JP" sz="1600">
                <a:latin typeface="+mn-ea"/>
                <a:ea typeface="+mn-ea"/>
              </a:endParaRPr>
            </a:p>
            <a:p>
              <a:endParaRPr lang="en-US" altLang="ja-JP" sz="1600">
                <a:latin typeface="+mn-ea"/>
                <a:ea typeface="+mn-ea"/>
              </a:endParaRPr>
            </a:p>
            <a:p>
              <a:r>
                <a:rPr lang="ja-JP" altLang="en-US" sz="1600">
                  <a:latin typeface="+mn-ea"/>
                  <a:ea typeface="+mn-ea"/>
                </a:rPr>
                <a:t>　継承，抽象化，</a:t>
              </a:r>
              <a:endParaRPr lang="en-US" altLang="ja-JP" sz="1600">
                <a:latin typeface="+mn-ea"/>
                <a:ea typeface="+mn-ea"/>
              </a:endParaRPr>
            </a:p>
            <a:p>
              <a:r>
                <a:rPr lang="ja-JP" altLang="en-US" sz="1600">
                  <a:latin typeface="+mn-ea"/>
                  <a:ea typeface="+mn-ea"/>
                </a:rPr>
                <a:t>　カプセル化，</a:t>
              </a:r>
              <a:endParaRPr lang="en-US" altLang="ja-JP" sz="1600">
                <a:latin typeface="+mn-ea"/>
                <a:ea typeface="+mn-ea"/>
              </a:endParaRPr>
            </a:p>
            <a:p>
              <a:r>
                <a:rPr lang="ja-JP" altLang="en-US" sz="1600">
                  <a:latin typeface="+mn-ea"/>
                  <a:ea typeface="+mn-ea"/>
                </a:rPr>
                <a:t>　ポリモーフィズム</a:t>
              </a:r>
              <a:endParaRPr lang="en-US" altLang="ja-JP" sz="1600">
                <a:latin typeface="+mn-ea"/>
                <a:ea typeface="+mn-ea"/>
              </a:endParaRPr>
            </a:p>
            <a:p>
              <a:endParaRPr lang="en-US" altLang="ja-JP" sz="1600">
                <a:latin typeface="+mn-ea"/>
                <a:ea typeface="+mn-ea"/>
              </a:endParaRPr>
            </a:p>
            <a:p>
              <a:r>
                <a:rPr lang="ja-JP" altLang="en-US" sz="1600">
                  <a:latin typeface="+mn-ea"/>
                  <a:ea typeface="+mn-ea"/>
                </a:rPr>
                <a:t>モジュール</a:t>
              </a:r>
              <a:endParaRPr lang="en-US" altLang="ja-JP" sz="1600">
                <a:latin typeface="+mn-ea"/>
                <a:ea typeface="+mn-ea"/>
              </a:endParaRPr>
            </a:p>
            <a:p>
              <a:r>
                <a:rPr lang="en-US" altLang="ja-JP" sz="1600">
                  <a:latin typeface="+mn-ea"/>
                  <a:ea typeface="+mn-ea"/>
                </a:rPr>
                <a:t>GUI</a:t>
              </a:r>
            </a:p>
            <a:p>
              <a:r>
                <a:rPr lang="ja-JP" altLang="en-US" sz="1600">
                  <a:latin typeface="+mn-ea"/>
                  <a:ea typeface="+mn-ea"/>
                </a:rPr>
                <a:t>スレッド</a:t>
              </a:r>
              <a:endParaRPr lang="en" altLang="ja-JP" sz="1600">
                <a:latin typeface="+mn-ea"/>
                <a:ea typeface="+mn-ea"/>
              </a:endParaRPr>
            </a:p>
            <a:p>
              <a:r>
                <a:rPr lang="ja-JP" altLang="en-US" sz="1600">
                  <a:latin typeface="+mn-ea"/>
                  <a:ea typeface="+mn-ea"/>
                </a:rPr>
                <a:t>例外処理，イベント</a:t>
              </a:r>
              <a:endParaRPr lang="en-US" altLang="ja-JP" sz="1600">
                <a:latin typeface="+mn-ea"/>
                <a:ea typeface="+mn-ea"/>
              </a:endParaRPr>
            </a:p>
            <a:p>
              <a:r>
                <a:rPr lang="ja-JP" altLang="en-US" sz="1600">
                  <a:latin typeface="+mn-ea"/>
                  <a:ea typeface="+mn-ea"/>
                </a:rPr>
                <a:t>パッケージ，</a:t>
              </a:r>
              <a:r>
                <a:rPr lang="en-US" altLang="ja-JP" sz="1600">
                  <a:latin typeface="+mn-ea"/>
                  <a:ea typeface="+mn-ea"/>
                </a:rPr>
                <a:t>API</a:t>
              </a:r>
              <a:endParaRPr lang="en" altLang="ja-JP" sz="1600">
                <a:latin typeface="+mn-ea"/>
                <a:ea typeface="+mn-ea"/>
              </a:endParaRPr>
            </a:p>
          </p:txBody>
        </p:sp>
      </p:grpSp>
    </p:spTree>
    <p:extLst>
      <p:ext uri="{BB962C8B-B14F-4D97-AF65-F5344CB8AC3E}">
        <p14:creationId xmlns:p14="http://schemas.microsoft.com/office/powerpoint/2010/main" val="3855277445"/>
      </p:ext>
    </p:extLst>
  </p:cSld>
  <p:clrMapOvr>
    <a:masterClrMapping/>
  </p:clrMapOvr>
</p:sld>
</file>

<file path=ppt/theme/theme1.xml><?xml version="1.0" encoding="utf-8"?>
<a:theme xmlns:a="http://schemas.openxmlformats.org/drawingml/2006/main" name="Sel-CoolMetal-white-201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肥後研テンプレ - 個人用">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2013" id="{9ECAE0AE-9D2A-426D-AEF8-DA3D6B6ACF53}" vid="{A5273F61-7768-4106-83D1-2C5CD5D4469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Sel-CoolMetal-white-2013-4-3</Template>
  <TotalTime>978</TotalTime>
  <Words>4348</Words>
  <Application>Microsoft Office PowerPoint</Application>
  <PresentationFormat>画面に合わせる (4:3)</PresentationFormat>
  <Paragraphs>802</Paragraphs>
  <Slides>46</Slides>
  <Notes>29</Notes>
  <HiddenSlides>22</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46</vt:i4>
      </vt:variant>
    </vt:vector>
  </HeadingPairs>
  <TitlesOfParts>
    <vt:vector size="53" baseType="lpstr">
      <vt:lpstr>メイリオ</vt:lpstr>
      <vt:lpstr>游ゴシック</vt:lpstr>
      <vt:lpstr>Arial</vt:lpstr>
      <vt:lpstr>Segoe UI</vt:lpstr>
      <vt:lpstr>Tahoma</vt:lpstr>
      <vt:lpstr>Wingdings</vt:lpstr>
      <vt:lpstr>Sel-CoolMetal-white-2013</vt:lpstr>
      <vt:lpstr>大学におけるプログラミング教育のシラバスに着目した プログラミングコンテストの問題へのタグ付け</vt:lpstr>
      <vt:lpstr>背景</vt:lpstr>
      <vt:lpstr>本研究の目的</vt:lpstr>
      <vt:lpstr>タグの内容と付与対象</vt:lpstr>
      <vt:lpstr>Research Question (RQ)</vt:lpstr>
      <vt:lpstr>各RQへの回答アプローチ</vt:lpstr>
      <vt:lpstr>RQ1｜学習単元は何か？</vt:lpstr>
      <vt:lpstr>RQ1｜アプローチ</vt:lpstr>
      <vt:lpstr>RQ1｜回答（学習単元）</vt:lpstr>
      <vt:lpstr>RQ2｜タグは何か？</vt:lpstr>
      <vt:lpstr>RQ2｜タグの策定方針</vt:lpstr>
      <vt:lpstr>RQ2｜タグの策定</vt:lpstr>
      <vt:lpstr>RQ2｜回答（策定したタグ）</vt:lpstr>
      <vt:lpstr>RQ3｜タグと問題の対応は？</vt:lpstr>
      <vt:lpstr>RQ3｜タグの付与方法</vt:lpstr>
      <vt:lpstr>RQ3｜全体の付与結果</vt:lpstr>
      <vt:lpstr>RQ3｜問題→タグ（カテゴリ1）</vt:lpstr>
      <vt:lpstr>RQ3｜問題→タグ（カテゴリ2）</vt:lpstr>
      <vt:lpstr>RQ3｜タグ→問題</vt:lpstr>
      <vt:lpstr>RQ3｜タグ→問題</vt:lpstr>
      <vt:lpstr>問題利用の方針例（難易度）</vt:lpstr>
      <vt:lpstr>問題利用の方針例（単元）</vt:lpstr>
      <vt:lpstr>RQのまとめ</vt:lpstr>
      <vt:lpstr>全体のまとめと今後の課題</vt:lpstr>
      <vt:lpstr>シラバスデータの収集</vt:lpstr>
      <vt:lpstr>プログラミング教育</vt:lpstr>
      <vt:lpstr>シラバスの例</vt:lpstr>
      <vt:lpstr>シラバスの例</vt:lpstr>
      <vt:lpstr>トピックモデル</vt:lpstr>
      <vt:lpstr>分析の実行環境</vt:lpstr>
      <vt:lpstr>分析の手順</vt:lpstr>
      <vt:lpstr>分析の手順</vt:lpstr>
      <vt:lpstr>可視化ツール*の概要</vt:lpstr>
      <vt:lpstr>単語表示順の尺度：Relevance</vt:lpstr>
      <vt:lpstr>トピックの分布</vt:lpstr>
      <vt:lpstr>「その他」カテゴリの特徴</vt:lpstr>
      <vt:lpstr>単元の抽出と整理</vt:lpstr>
      <vt:lpstr>タグの付与方法（カテゴリ1）</vt:lpstr>
      <vt:lpstr>カテゴリ1｜キーワード</vt:lpstr>
      <vt:lpstr>タグの付与方法（カテゴリ2）</vt:lpstr>
      <vt:lpstr>カテゴリ2｜マッチ条件</vt:lpstr>
      <vt:lpstr>各難易度の傾向</vt:lpstr>
      <vt:lpstr>RQ3｜全体のタグ分布</vt:lpstr>
      <vt:lpstr>RQ3｜各カテゴリの傾向</vt:lpstr>
      <vt:lpstr>RQ3｜各カテゴリの傾向</vt:lpstr>
      <vt:lpstr>RQ3｜全体のタグ付与状況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田畑　彰洋</dc:creator>
  <cp:lastModifiedBy>TABATA Akihiro</cp:lastModifiedBy>
  <cp:revision>1</cp:revision>
  <dcterms:created xsi:type="dcterms:W3CDTF">2022-05-12T10:35:12Z</dcterms:created>
  <dcterms:modified xsi:type="dcterms:W3CDTF">2023-02-14T03:24:52Z</dcterms:modified>
</cp:coreProperties>
</file>