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modernComment_113_CEBFB863.xml" ContentType="application/vnd.ms-powerpoint.comments+xml"/>
  <Override PartName="/ppt/notesSlides/notesSlide2.xml" ContentType="application/vnd.openxmlformats-officedocument.presentationml.notesSlide+xml"/>
  <Override PartName="/ppt/comments/modernComment_117_4718343C.xml" ContentType="application/vnd.ms-powerpoint.comments+xml"/>
  <Override PartName="/ppt/notesSlides/notesSlide3.xml" ContentType="application/vnd.openxmlformats-officedocument.presentationml.notesSlide+xml"/>
  <Override PartName="/ppt/comments/modernComment_15B_410B3854.xml" ContentType="application/vnd.ms-powerpoint.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modernComment_118_9FD1D2C4.xml" ContentType="application/vnd.ms-powerpoint.comments+xml"/>
  <Override PartName="/ppt/notesSlides/notesSlide6.xml" ContentType="application/vnd.openxmlformats-officedocument.presentationml.notesSlide+xml"/>
  <Override PartName="/ppt/comments/modernComment_106_B9D071.xml" ContentType="application/vnd.ms-powerpoint.comments+xml"/>
  <Override PartName="/ppt/notesSlides/notesSlide7.xml" ContentType="application/vnd.openxmlformats-officedocument.presentationml.notesSlide+xml"/>
  <Override PartName="/ppt/comments/modernComment_158_CD089374.xml" ContentType="application/vnd.ms-powerpoint.comments+xml"/>
  <Override PartName="/ppt/notesSlides/notesSlide8.xml" ContentType="application/vnd.openxmlformats-officedocument.presentationml.notesSlide+xml"/>
  <Override PartName="/ppt/comments/modernComment_143_44BB7A5F.xml" ContentType="application/vnd.ms-powerpoint.comment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omments/modernComment_114_B6B606D.xml" ContentType="application/vnd.ms-powerpoint.comments+xml"/>
  <Override PartName="/ppt/notesSlides/notesSlide11.xml" ContentType="application/vnd.openxmlformats-officedocument.presentationml.notesSlide+xml"/>
  <Override PartName="/ppt/comments/modernComment_115_AD6F3BEB.xml" ContentType="application/vnd.ms-powerpoint.comments+xml"/>
  <Override PartName="/ppt/notesSlides/notesSlide12.xml" ContentType="application/vnd.openxmlformats-officedocument.presentationml.notesSlide+xml"/>
  <Override PartName="/ppt/comments/modernComment_11B_B6BC72B9.xml" ContentType="application/vnd.ms-powerpoint.comments+xml"/>
  <Override PartName="/ppt/notesSlides/notesSlide13.xml" ContentType="application/vnd.openxmlformats-officedocument.presentationml.notesSlide+xml"/>
  <Override PartName="/ppt/comments/modernComment_157_C3265923.xml" ContentType="application/vnd.ms-powerpoint.comments+xml"/>
  <Override PartName="/ppt/notesSlides/notesSlide14.xml" ContentType="application/vnd.openxmlformats-officedocument.presentationml.notesSlide+xml"/>
  <Override PartName="/ppt/comments/modernComment_156_AC154A75.xml" ContentType="application/vnd.ms-powerpoint.comment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omments/modernComment_154_74737810.xml" ContentType="application/vnd.ms-powerpoint.comment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2" r:id="rId1"/>
  </p:sldMasterIdLst>
  <p:notesMasterIdLst>
    <p:notesMasterId r:id="rId22"/>
  </p:notesMasterIdLst>
  <p:sldIdLst>
    <p:sldId id="275" r:id="rId2"/>
    <p:sldId id="279" r:id="rId3"/>
    <p:sldId id="347" r:id="rId4"/>
    <p:sldId id="346" r:id="rId5"/>
    <p:sldId id="280" r:id="rId6"/>
    <p:sldId id="262" r:id="rId7"/>
    <p:sldId id="344" r:id="rId8"/>
    <p:sldId id="323" r:id="rId9"/>
    <p:sldId id="324" r:id="rId10"/>
    <p:sldId id="276" r:id="rId11"/>
    <p:sldId id="277" r:id="rId12"/>
    <p:sldId id="283" r:id="rId13"/>
    <p:sldId id="343" r:id="rId14"/>
    <p:sldId id="342" r:id="rId15"/>
    <p:sldId id="348" r:id="rId16"/>
    <p:sldId id="340" r:id="rId17"/>
    <p:sldId id="278" r:id="rId18"/>
    <p:sldId id="335" r:id="rId19"/>
    <p:sldId id="338" r:id="rId20"/>
    <p:sldId id="341" r:id="rId21"/>
  </p:sldIdLst>
  <p:sldSz cx="12192000" cy="6858000"/>
  <p:notesSz cx="9939338" cy="6805613"/>
  <p:defaultTextStyle>
    <a:defPPr>
      <a:defRPr lang="ja-JP"/>
    </a:defPPr>
    <a:lvl1pPr algn="l" rtl="0" fontAlgn="base">
      <a:spcBef>
        <a:spcPct val="0"/>
      </a:spcBef>
      <a:spcAft>
        <a:spcPct val="0"/>
      </a:spcAft>
      <a:defRPr kumimoji="1" sz="2400" kern="1200">
        <a:solidFill>
          <a:schemeClr val="tx1"/>
        </a:solidFill>
        <a:latin typeface="Tahoma" pitchFamily="34"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p:defaultTextStyle>
  <p:extLst>
    <p:ext uri="{521415D9-36F7-43E2-AB2F-B90AF26B5E84}">
      <p14:sectionLst xmlns:p14="http://schemas.microsoft.com/office/powerpoint/2010/main">
        <p14:section name="本スライド" id="{455C0EE7-0D3D-49F4-83AC-6D0C8DEF94BD}">
          <p14:sldIdLst>
            <p14:sldId id="275"/>
            <p14:sldId id="279"/>
            <p14:sldId id="347"/>
            <p14:sldId id="346"/>
            <p14:sldId id="280"/>
            <p14:sldId id="262"/>
            <p14:sldId id="344"/>
            <p14:sldId id="323"/>
            <p14:sldId id="324"/>
            <p14:sldId id="276"/>
            <p14:sldId id="277"/>
            <p14:sldId id="283"/>
            <p14:sldId id="343"/>
            <p14:sldId id="342"/>
            <p14:sldId id="348"/>
            <p14:sldId id="340"/>
            <p14:sldId id="278"/>
          </p14:sldIdLst>
        </p14:section>
        <p14:section name="補助スライド" id="{82C92CE5-D2FE-46D4-A71B-E64E61913FDC}">
          <p14:sldIdLst>
            <p14:sldId id="335"/>
            <p14:sldId id="338"/>
            <p14:sldId id="341"/>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ED62A47-901E-7318-89CF-9FF50F6DD026}" name="TOYONAGA Tamiya" initials="TT" userId="S::u075513g@ecs.osaka-u.ac.jp::42b4f010-b07c-4dc7-aff3-24d25909532f" providerId="AD"/>
  <p188:author id="{555F636D-9A5A-2E8D-04CF-C5FC24A2E604}" name="HASHIMOTO Nichika" initials="ニハ" userId="S::u249054j@ecs.osaka-u.ac.jp::1ec02678-dfa8-4df2-8c02-ee475ed3800e" providerId="AD"/>
  <p188:author id="{487FC9D5-4C8E-2EDF-B7B3-98C1ED16E98D}" name="ゲスト ユーザー" initials="ゲユ" userId="S::urn:spo:anon#33ff35ff5aa9bf845c124f945433eaa92eeec135b66d63c8a233d5187b8ba973::" providerId="AD"/>
  <p188:author id="{44EE2EE0-C408-F4C9-9BF7-188ED3351DB7}" name="ゲスト ユーザー" initials="ゲユ" userId="S::urn:spo:anon#0fe6b6a4cff6ad2911af08ef961678ec60a92aa9d5fd547900a55bdc29966a59::" providerId="AD"/>
  <p188:author id="{49B15AE5-F986-FA04-2CAB-73C3D7DF4E25}" name="Matsushita Makoto" initials="MM" userId="S::u497720e@ecs.osaka-u.ac.jp::b1a21c6f-38c2-4cc8-9610-a581469d9c39" providerId="AD"/>
  <p188:author id="{4BB763EB-31C4-987D-0D60-35BA1C3175F2}" name="橋本二千翔" initials="橋本二千翔" userId="橋本二千翔" providerId="None"/>
  <p188:author id="{84E81BF1-690B-2AB9-8839-666025F07309}" name="TABATA Akihiro" initials="彰田" userId="S::u339064c@ecs.osaka-u.ac.jp::dce786f4-e27d-4707-8b5c-462080f533e8"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FB200"/>
    <a:srgbClr val="E7A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9D058D-0969-45BA-2ED1-5B4A52F01334}" v="5" dt="2024-02-13T13:13:19.413"/>
    <p1510:client id="{5722A05F-9AF0-41A0-A7F3-8B8BE2F726B9}" v="184" dt="2024-02-13T08:44:50.264"/>
    <p1510:client id="{83803BE8-D0CD-4A1A-89AA-406369132BE4}" v="109" dt="2024-02-13T08:58:32.050"/>
    <p1510:client id="{89E9383D-2A62-4746-971A-17912194CCF4}" v="68" dt="2024-02-13T15:48:05.8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685" autoAdjust="0"/>
  </p:normalViewPr>
  <p:slideViewPr>
    <p:cSldViewPr snapToGrid="0">
      <p:cViewPr varScale="1">
        <p:scale>
          <a:sx n="112" d="100"/>
          <a:sy n="112" d="100"/>
        </p:scale>
        <p:origin x="1316" y="5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sushita Makoto" userId="b1a21c6f-38c2-4cc8-9610-a581469d9c39" providerId="ADAL" clId="{1ACAF155-AB03-4CF1-9BF7-375086CE32C0}"/>
    <pc:docChg chg="undo custSel modSld">
      <pc:chgData name="Matsushita Makoto" userId="b1a21c6f-38c2-4cc8-9610-a581469d9c39" providerId="ADAL" clId="{1ACAF155-AB03-4CF1-9BF7-375086CE32C0}" dt="2024-02-13T13:27:05.581" v="233"/>
      <pc:docMkLst>
        <pc:docMk/>
      </pc:docMkLst>
      <pc:sldChg chg="modNotesTx">
        <pc:chgData name="Matsushita Makoto" userId="b1a21c6f-38c2-4cc8-9610-a581469d9c39" providerId="ADAL" clId="{1ACAF155-AB03-4CF1-9BF7-375086CE32C0}" dt="2024-02-13T13:19:58.582" v="204" actId="20577"/>
        <pc:sldMkLst>
          <pc:docMk/>
          <pc:sldMk cId="12177521" sldId="262"/>
        </pc:sldMkLst>
      </pc:sldChg>
      <pc:sldChg chg="addCm">
        <pc:chgData name="Matsushita Makoto" userId="b1a21c6f-38c2-4cc8-9610-a581469d9c39" providerId="ADAL" clId="{1ACAF155-AB03-4CF1-9BF7-375086CE32C0}" dt="2024-02-13T13:25:16.976" v="231"/>
        <pc:sldMkLst>
          <pc:docMk/>
          <pc:sldMk cId="3468671075" sldId="275"/>
        </pc:sldMkLst>
        <pc:extLst>
          <p:ext xmlns:p="http://schemas.openxmlformats.org/presentationml/2006/main" uri="{D6D511B9-2390-475A-947B-AFAB55BFBCF1}">
            <pc226:cmChg xmlns:pc226="http://schemas.microsoft.com/office/powerpoint/2022/06/main/command" chg="add">
              <pc226:chgData name="Matsushita Makoto" userId="b1a21c6f-38c2-4cc8-9610-a581469d9c39" providerId="ADAL" clId="{1ACAF155-AB03-4CF1-9BF7-375086CE32C0}" dt="2024-02-13T13:25:16.976" v="231"/>
              <pc2:cmMkLst xmlns:pc2="http://schemas.microsoft.com/office/powerpoint/2019/9/main/command">
                <pc:docMk/>
                <pc:sldMk cId="3468671075" sldId="275"/>
                <pc2:cmMk id="{926F58D5-8FCD-4E19-A482-F8EF1A3F6437}"/>
              </pc2:cmMkLst>
            </pc226:cmChg>
          </p:ext>
        </pc:extLst>
      </pc:sldChg>
      <pc:sldChg chg="modSp mod modCm">
        <pc:chgData name="Matsushita Makoto" userId="b1a21c6f-38c2-4cc8-9610-a581469d9c39" providerId="ADAL" clId="{1ACAF155-AB03-4CF1-9BF7-375086CE32C0}" dt="2024-02-13T13:16:49.503" v="133"/>
        <pc:sldMkLst>
          <pc:docMk/>
          <pc:sldMk cId="1192768572" sldId="279"/>
        </pc:sldMkLst>
        <pc:spChg chg="mod">
          <ac:chgData name="Matsushita Makoto" userId="b1a21c6f-38c2-4cc8-9610-a581469d9c39" providerId="ADAL" clId="{1ACAF155-AB03-4CF1-9BF7-375086CE32C0}" dt="2024-02-13T13:16:18.365" v="132" actId="20577"/>
          <ac:spMkLst>
            <pc:docMk/>
            <pc:sldMk cId="1192768572" sldId="279"/>
            <ac:spMk id="7" creationId="{0E962EC0-944B-6744-67C1-27B43864F679}"/>
          </ac:spMkLst>
        </pc:spChg>
        <pc:extLst>
          <p:ext xmlns:p="http://schemas.openxmlformats.org/presentationml/2006/main" uri="{D6D511B9-2390-475A-947B-AFAB55BFBCF1}">
            <pc226:cmChg xmlns:pc226="http://schemas.microsoft.com/office/powerpoint/2022/06/main/command" chg="">
              <pc226:chgData name="Matsushita Makoto" userId="b1a21c6f-38c2-4cc8-9610-a581469d9c39" providerId="ADAL" clId="{1ACAF155-AB03-4CF1-9BF7-375086CE32C0}" dt="2024-02-13T13:16:49.503" v="133"/>
              <pc2:cmMkLst xmlns:pc2="http://schemas.microsoft.com/office/powerpoint/2019/9/main/command">
                <pc:docMk/>
                <pc:sldMk cId="1192768572" sldId="279"/>
                <pc2:cmMk id="{022CE832-06DF-4841-91BD-5081877FE1F7}"/>
              </pc2:cmMkLst>
              <pc226:cmRplyChg chg="add">
                <pc226:chgData name="Matsushita Makoto" userId="b1a21c6f-38c2-4cc8-9610-a581469d9c39" providerId="ADAL" clId="{1ACAF155-AB03-4CF1-9BF7-375086CE32C0}" dt="2024-02-13T13:16:49.503" v="133"/>
                <pc2:cmRplyMkLst xmlns:pc2="http://schemas.microsoft.com/office/powerpoint/2019/9/main/command">
                  <pc:docMk/>
                  <pc:sldMk cId="1192768572" sldId="279"/>
                  <pc2:cmMk id="{022CE832-06DF-4841-91BD-5081877FE1F7}"/>
                  <pc2:cmRplyMk id="{6C467809-E7FD-46F0-AD3F-0C2DD1DD3E80}"/>
                </pc2:cmRplyMkLst>
              </pc226:cmRplyChg>
            </pc226:cmChg>
            <pc226:cmChg xmlns:pc226="http://schemas.microsoft.com/office/powerpoint/2022/06/main/command" chg="mod">
              <pc226:chgData name="Matsushita Makoto" userId="b1a21c6f-38c2-4cc8-9610-a581469d9c39" providerId="ADAL" clId="{1ACAF155-AB03-4CF1-9BF7-375086CE32C0}" dt="2024-02-13T13:16:18.365" v="132" actId="20577"/>
              <pc2:cmMkLst xmlns:pc2="http://schemas.microsoft.com/office/powerpoint/2019/9/main/command">
                <pc:docMk/>
                <pc:sldMk cId="1192768572" sldId="279"/>
                <pc2:cmMk id="{7BD387B4-F1F7-7448-AA41-2C8AD0C18889}"/>
              </pc2:cmMkLst>
            </pc226:cmChg>
          </p:ext>
        </pc:extLst>
      </pc:sldChg>
      <pc:sldChg chg="modCm">
        <pc:chgData name="Matsushita Makoto" userId="b1a21c6f-38c2-4cc8-9610-a581469d9c39" providerId="ADAL" clId="{1ACAF155-AB03-4CF1-9BF7-375086CE32C0}" dt="2024-02-13T13:26:23.235" v="232"/>
        <pc:sldMkLst>
          <pc:docMk/>
          <pc:sldMk cId="3065803449" sldId="283"/>
        </pc:sldMkLst>
        <pc:extLst>
          <p:ext xmlns:p="http://schemas.openxmlformats.org/presentationml/2006/main" uri="{D6D511B9-2390-475A-947B-AFAB55BFBCF1}">
            <pc226:cmChg xmlns:pc226="http://schemas.microsoft.com/office/powerpoint/2022/06/main/command" chg="">
              <pc226:chgData name="Matsushita Makoto" userId="b1a21c6f-38c2-4cc8-9610-a581469d9c39" providerId="ADAL" clId="{1ACAF155-AB03-4CF1-9BF7-375086CE32C0}" dt="2024-02-13T13:26:23.235" v="232"/>
              <pc2:cmMkLst xmlns:pc2="http://schemas.microsoft.com/office/powerpoint/2019/9/main/command">
                <pc:docMk/>
                <pc:sldMk cId="3065803449" sldId="283"/>
                <pc2:cmMk id="{0EACCCA6-2167-4F3D-B603-DF0506D583FD}"/>
              </pc2:cmMkLst>
              <pc226:cmRplyChg chg="mod modRxn">
                <pc226:chgData name="Matsushita Makoto" userId="b1a21c6f-38c2-4cc8-9610-a581469d9c39" providerId="ADAL" clId="{1ACAF155-AB03-4CF1-9BF7-375086CE32C0}" dt="2024-02-13T13:26:23.235" v="232"/>
                <pc2:cmRplyMkLst xmlns:pc2="http://schemas.microsoft.com/office/powerpoint/2019/9/main/command">
                  <pc:docMk/>
                  <pc:sldMk cId="3065803449" sldId="283"/>
                  <pc2:cmMk id="{0EACCCA6-2167-4F3D-B603-DF0506D583FD}"/>
                  <pc2:cmRplyMk id="{C98F3EBF-3A4B-4675-8F0E-9466447B4593}"/>
                </pc2:cmRplyMkLst>
              </pc226:cmRplyChg>
            </pc226:cmChg>
          </p:ext>
        </pc:extLst>
      </pc:sldChg>
      <pc:sldChg chg="addCm">
        <pc:chgData name="Matsushita Makoto" userId="b1a21c6f-38c2-4cc8-9610-a581469d9c39" providerId="ADAL" clId="{1ACAF155-AB03-4CF1-9BF7-375086CE32C0}" dt="2024-02-13T13:23:03.476" v="229"/>
        <pc:sldMkLst>
          <pc:docMk/>
          <pc:sldMk cId="1153137247" sldId="323"/>
        </pc:sldMkLst>
        <pc:extLst>
          <p:ext xmlns:p="http://schemas.openxmlformats.org/presentationml/2006/main" uri="{D6D511B9-2390-475A-947B-AFAB55BFBCF1}">
            <pc226:cmChg xmlns:pc226="http://schemas.microsoft.com/office/powerpoint/2022/06/main/command" chg="add">
              <pc226:chgData name="Matsushita Makoto" userId="b1a21c6f-38c2-4cc8-9610-a581469d9c39" providerId="ADAL" clId="{1ACAF155-AB03-4CF1-9BF7-375086CE32C0}" dt="2024-02-13T13:23:03.476" v="229"/>
              <pc2:cmMkLst xmlns:pc2="http://schemas.microsoft.com/office/powerpoint/2019/9/main/command">
                <pc:docMk/>
                <pc:sldMk cId="1153137247" sldId="323"/>
                <pc2:cmMk id="{D9BAC7CA-1787-4CFA-8EAD-D7E97FF4BDF3}"/>
              </pc2:cmMkLst>
            </pc226:cmChg>
          </p:ext>
        </pc:extLst>
      </pc:sldChg>
      <pc:sldChg chg="modNotesTx">
        <pc:chgData name="Matsushita Makoto" userId="b1a21c6f-38c2-4cc8-9610-a581469d9c39" providerId="ADAL" clId="{1ACAF155-AB03-4CF1-9BF7-375086CE32C0}" dt="2024-02-13T13:23:17.989" v="230" actId="20577"/>
        <pc:sldMkLst>
          <pc:docMk/>
          <pc:sldMk cId="3495254780" sldId="324"/>
        </pc:sldMkLst>
      </pc:sldChg>
      <pc:sldChg chg="modCm">
        <pc:chgData name="Matsushita Makoto" userId="b1a21c6f-38c2-4cc8-9610-a581469d9c39" providerId="ADAL" clId="{1ACAF155-AB03-4CF1-9BF7-375086CE32C0}" dt="2024-02-13T13:27:05.581" v="233"/>
        <pc:sldMkLst>
          <pc:docMk/>
          <pc:sldMk cId="3274070307" sldId="343"/>
        </pc:sldMkLst>
        <pc:extLst>
          <p:ext xmlns:p="http://schemas.openxmlformats.org/presentationml/2006/main" uri="{D6D511B9-2390-475A-947B-AFAB55BFBCF1}">
            <pc226:cmChg xmlns:pc226="http://schemas.microsoft.com/office/powerpoint/2022/06/main/command" chg="">
              <pc226:chgData name="Matsushita Makoto" userId="b1a21c6f-38c2-4cc8-9610-a581469d9c39" providerId="ADAL" clId="{1ACAF155-AB03-4CF1-9BF7-375086CE32C0}" dt="2024-02-13T13:27:05.581" v="233"/>
              <pc2:cmMkLst xmlns:pc2="http://schemas.microsoft.com/office/powerpoint/2019/9/main/command">
                <pc:docMk/>
                <pc:sldMk cId="3274070307" sldId="343"/>
                <pc2:cmMk id="{54427C42-2FA6-46DF-9B00-D246B8439D24}"/>
              </pc2:cmMkLst>
              <pc226:cmRplyChg chg="mod modRxn">
                <pc226:chgData name="Matsushita Makoto" userId="b1a21c6f-38c2-4cc8-9610-a581469d9c39" providerId="ADAL" clId="{1ACAF155-AB03-4CF1-9BF7-375086CE32C0}" dt="2024-02-13T13:27:05.581" v="233"/>
                <pc2:cmRplyMkLst xmlns:pc2="http://schemas.microsoft.com/office/powerpoint/2019/9/main/command">
                  <pc:docMk/>
                  <pc:sldMk cId="3274070307" sldId="343"/>
                  <pc2:cmMk id="{54427C42-2FA6-46DF-9B00-D246B8439D24}"/>
                  <pc2:cmRplyMk id="{6C4F22B6-E3E8-4914-8823-09FCDEB217AE}"/>
                </pc2:cmRplyMkLst>
              </pc226:cmRplyChg>
            </pc226:cmChg>
          </p:ext>
        </pc:extLst>
      </pc:sldChg>
      <pc:sldChg chg="modSp mod">
        <pc:chgData name="Matsushita Makoto" userId="b1a21c6f-38c2-4cc8-9610-a581469d9c39" providerId="ADAL" clId="{1ACAF155-AB03-4CF1-9BF7-375086CE32C0}" dt="2024-02-13T13:21:39.979" v="228" actId="20577"/>
        <pc:sldMkLst>
          <pc:docMk/>
          <pc:sldMk cId="3439891316" sldId="344"/>
        </pc:sldMkLst>
        <pc:spChg chg="mod">
          <ac:chgData name="Matsushita Makoto" userId="b1a21c6f-38c2-4cc8-9610-a581469d9c39" providerId="ADAL" clId="{1ACAF155-AB03-4CF1-9BF7-375086CE32C0}" dt="2024-02-13T13:21:39.979" v="228" actId="20577"/>
          <ac:spMkLst>
            <pc:docMk/>
            <pc:sldMk cId="3439891316" sldId="344"/>
            <ac:spMk id="5" creationId="{17A6A3FB-8CA2-0CF8-7AD7-D52D256B297D}"/>
          </ac:spMkLst>
        </pc:spChg>
      </pc:sldChg>
      <pc:sldChg chg="modNotesTx">
        <pc:chgData name="Matsushita Makoto" userId="b1a21c6f-38c2-4cc8-9610-a581469d9c39" providerId="ADAL" clId="{1ACAF155-AB03-4CF1-9BF7-375086CE32C0}" dt="2024-02-13T13:18:31.789" v="140" actId="20577"/>
        <pc:sldMkLst>
          <pc:docMk/>
          <pc:sldMk cId="1059584065" sldId="346"/>
        </pc:sldMkLst>
      </pc:sldChg>
    </pc:docChg>
  </pc:docChgLst>
  <pc:docChgLst>
    <pc:chgData name="Matsushita Makoto" userId="S::u497720e@ecs.osaka-u.ac.jp::b1a21c6f-38c2-4cc8-9610-a581469d9c39" providerId="AD" clId="Web-{2C5BEEB4-AF31-F515-F144-6172DE225E50}"/>
    <pc:docChg chg="mod addSld delSld modSld sldOrd modSection">
      <pc:chgData name="Matsushita Makoto" userId="S::u497720e@ecs.osaka-u.ac.jp::b1a21c6f-38c2-4cc8-9610-a581469d9c39" providerId="AD" clId="Web-{2C5BEEB4-AF31-F515-F144-6172DE225E50}" dt="2024-02-08T11:27:26.887" v="30"/>
      <pc:docMkLst>
        <pc:docMk/>
      </pc:docMkLst>
      <pc:sldChg chg="modSp">
        <pc:chgData name="Matsushita Makoto" userId="S::u497720e@ecs.osaka-u.ac.jp::b1a21c6f-38c2-4cc8-9610-a581469d9c39" providerId="AD" clId="Web-{2C5BEEB4-AF31-F515-F144-6172DE225E50}" dt="2024-02-08T11:22:27.271" v="25" actId="20577"/>
        <pc:sldMkLst>
          <pc:docMk/>
          <pc:sldMk cId="12177521" sldId="262"/>
        </pc:sldMkLst>
        <pc:spChg chg="mod">
          <ac:chgData name="Matsushita Makoto" userId="S::u497720e@ecs.osaka-u.ac.jp::b1a21c6f-38c2-4cc8-9610-a581469d9c39" providerId="AD" clId="Web-{2C5BEEB4-AF31-F515-F144-6172DE225E50}" dt="2024-02-08T11:22:27.271" v="25" actId="20577"/>
          <ac:spMkLst>
            <pc:docMk/>
            <pc:sldMk cId="12177521" sldId="262"/>
            <ac:spMk id="3" creationId="{C8B8CEA6-DCCB-4533-ADFF-817FAC5BC832}"/>
          </ac:spMkLst>
        </pc:spChg>
      </pc:sldChg>
      <pc:sldChg chg="modCm">
        <pc:chgData name="Matsushita Makoto" userId="S::u497720e@ecs.osaka-u.ac.jp::b1a21c6f-38c2-4cc8-9610-a581469d9c39" providerId="AD" clId="Web-{2C5BEEB4-AF31-F515-F144-6172DE225E50}" dt="2024-02-08T11:21:34.207" v="16"/>
        <pc:sldMkLst>
          <pc:docMk/>
          <pc:sldMk cId="2549224105" sldId="265"/>
        </pc:sldMkLst>
        <pc:extLst>
          <p:ext xmlns:p="http://schemas.openxmlformats.org/presentationml/2006/main" uri="{D6D511B9-2390-475A-947B-AFAB55BFBCF1}">
            <pc226:cmChg xmlns:pc226="http://schemas.microsoft.com/office/powerpoint/2022/06/main/command" chg="">
              <pc226:chgData name="Matsushita Makoto" userId="S::u497720e@ecs.osaka-u.ac.jp::b1a21c6f-38c2-4cc8-9610-a581469d9c39" providerId="AD" clId="Web-{2C5BEEB4-AF31-F515-F144-6172DE225E50}" dt="2024-02-08T11:21:34.207" v="16"/>
              <pc2:cmMkLst xmlns:pc2="http://schemas.microsoft.com/office/powerpoint/2019/9/main/command">
                <pc:docMk/>
                <pc:sldMk cId="2549224105" sldId="265"/>
                <pc2:cmMk id="{BAEAB265-DC43-724B-A62F-B9BCA0E2C450}"/>
              </pc2:cmMkLst>
              <pc226:cmRplyChg chg="add">
                <pc226:chgData name="Matsushita Makoto" userId="S::u497720e@ecs.osaka-u.ac.jp::b1a21c6f-38c2-4cc8-9610-a581469d9c39" providerId="AD" clId="Web-{2C5BEEB4-AF31-F515-F144-6172DE225E50}" dt="2024-02-08T11:21:34.207" v="16"/>
                <pc2:cmRplyMkLst xmlns:pc2="http://schemas.microsoft.com/office/powerpoint/2019/9/main/command">
                  <pc:docMk/>
                  <pc:sldMk cId="2549224105" sldId="265"/>
                  <pc2:cmMk id="{BAEAB265-DC43-724B-A62F-B9BCA0E2C450}"/>
                  <pc2:cmRplyMk id="{1637AFE6-35DE-4B52-A684-FC407AE16E7A}"/>
                </pc2:cmRplyMkLst>
              </pc226:cmRplyChg>
            </pc226:cmChg>
          </p:ext>
        </pc:extLst>
      </pc:sldChg>
      <pc:sldChg chg="add del ord addCm">
        <pc:chgData name="Matsushita Makoto" userId="S::u497720e@ecs.osaka-u.ac.jp::b1a21c6f-38c2-4cc8-9610-a581469d9c39" providerId="AD" clId="Web-{2C5BEEB4-AF31-F515-F144-6172DE225E50}" dt="2024-02-08T11:27:26.887" v="30"/>
        <pc:sldMkLst>
          <pc:docMk/>
          <pc:sldMk cId="191586413" sldId="276"/>
        </pc:sldMkLst>
        <pc:extLst>
          <p:ext xmlns:p="http://schemas.openxmlformats.org/presentationml/2006/main" uri="{D6D511B9-2390-475A-947B-AFAB55BFBCF1}">
            <pc226:cmChg xmlns:pc226="http://schemas.microsoft.com/office/powerpoint/2022/06/main/command" chg="add">
              <pc226:chgData name="Matsushita Makoto" userId="S::u497720e@ecs.osaka-u.ac.jp::b1a21c6f-38c2-4cc8-9610-a581469d9c39" providerId="AD" clId="Web-{2C5BEEB4-AF31-F515-F144-6172DE225E50}" dt="2024-02-08T11:26:56.918" v="29"/>
              <pc2:cmMkLst xmlns:pc2="http://schemas.microsoft.com/office/powerpoint/2019/9/main/command">
                <pc:docMk/>
                <pc:sldMk cId="191586413" sldId="276"/>
                <pc2:cmMk id="{4BA5F31D-B9EE-4804-A9D4-79EE38E925C1}"/>
              </pc2:cmMkLst>
            </pc226:cmChg>
          </p:ext>
        </pc:extLst>
      </pc:sldChg>
      <pc:sldChg chg="modSp modCm">
        <pc:chgData name="Matsushita Makoto" userId="S::u497720e@ecs.osaka-u.ac.jp::b1a21c6f-38c2-4cc8-9610-a581469d9c39" providerId="AD" clId="Web-{2C5BEEB4-AF31-F515-F144-6172DE225E50}" dt="2024-02-08T11:20:23.612" v="15" actId="1076"/>
        <pc:sldMkLst>
          <pc:docMk/>
          <pc:sldMk cId="1192768572" sldId="279"/>
        </pc:sldMkLst>
        <pc:spChg chg="mod">
          <ac:chgData name="Matsushita Makoto" userId="S::u497720e@ecs.osaka-u.ac.jp::b1a21c6f-38c2-4cc8-9610-a581469d9c39" providerId="AD" clId="Web-{2C5BEEB4-AF31-F515-F144-6172DE225E50}" dt="2024-02-08T11:19:54.143" v="5" actId="20577"/>
          <ac:spMkLst>
            <pc:docMk/>
            <pc:sldMk cId="1192768572" sldId="279"/>
            <ac:spMk id="7" creationId="{0E962EC0-944B-6744-67C1-27B43864F679}"/>
          </ac:spMkLst>
        </pc:spChg>
        <pc:spChg chg="mod">
          <ac:chgData name="Matsushita Makoto" userId="S::u497720e@ecs.osaka-u.ac.jp::b1a21c6f-38c2-4cc8-9610-a581469d9c39" providerId="AD" clId="Web-{2C5BEEB4-AF31-F515-F144-6172DE225E50}" dt="2024-02-08T11:20:23.612" v="15" actId="1076"/>
          <ac:spMkLst>
            <pc:docMk/>
            <pc:sldMk cId="1192768572" sldId="279"/>
            <ac:spMk id="8" creationId="{44F06703-B224-6B28-964B-DF9A5E79B196}"/>
          </ac:spMkLst>
        </pc:spChg>
        <pc:extLst>
          <p:ext xmlns:p="http://schemas.openxmlformats.org/presentationml/2006/main" uri="{D6D511B9-2390-475A-947B-AFAB55BFBCF1}">
            <pc226:cmChg xmlns:pc226="http://schemas.microsoft.com/office/powerpoint/2022/06/main/command" chg="mod">
              <pc226:chgData name="Matsushita Makoto" userId="S::u497720e@ecs.osaka-u.ac.jp::b1a21c6f-38c2-4cc8-9610-a581469d9c39" providerId="AD" clId="Web-{2C5BEEB4-AF31-F515-F144-6172DE225E50}" dt="2024-02-08T11:19:47.596" v="4" actId="20577"/>
              <pc2:cmMkLst xmlns:pc2="http://schemas.microsoft.com/office/powerpoint/2019/9/main/command">
                <pc:docMk/>
                <pc:sldMk cId="1192768572" sldId="279"/>
                <pc2:cmMk id="{7BD387B4-F1F7-7448-AA41-2C8AD0C18889}"/>
              </pc2:cmMkLst>
              <pc226:cmRplyChg chg="add">
                <pc226:chgData name="Matsushita Makoto" userId="S::u497720e@ecs.osaka-u.ac.jp::b1a21c6f-38c2-4cc8-9610-a581469d9c39" providerId="AD" clId="Web-{2C5BEEB4-AF31-F515-F144-6172DE225E50}" dt="2024-02-08T11:19:40.298" v="2"/>
                <pc2:cmRplyMkLst xmlns:pc2="http://schemas.microsoft.com/office/powerpoint/2019/9/main/command">
                  <pc:docMk/>
                  <pc:sldMk cId="1192768572" sldId="279"/>
                  <pc2:cmMk id="{7BD387B4-F1F7-7448-AA41-2C8AD0C18889}"/>
                  <pc2:cmRplyMk id="{54ABFB8B-EBB9-4A52-AFD5-906194888810}"/>
                </pc2:cmRplyMkLst>
              </pc226:cmRplyChg>
              <pc226:cmRplyChg chg="add">
                <pc226:chgData name="Matsushita Makoto" userId="S::u497720e@ecs.osaka-u.ac.jp::b1a21c6f-38c2-4cc8-9610-a581469d9c39" providerId="AD" clId="Web-{2C5BEEB4-AF31-F515-F144-6172DE225E50}" dt="2024-02-08T11:19:17.001" v="1"/>
                <pc2:cmRplyMkLst xmlns:pc2="http://schemas.microsoft.com/office/powerpoint/2019/9/main/command">
                  <pc:docMk/>
                  <pc:sldMk cId="1192768572" sldId="279"/>
                  <pc2:cmMk id="{7BD387B4-F1F7-7448-AA41-2C8AD0C18889}"/>
                  <pc2:cmRplyMk id="{27295FA2-0D7C-444C-8211-0C7E64DC7A08}"/>
                </pc2:cmRplyMkLst>
              </pc226:cmRplyChg>
            </pc226:cmChg>
          </p:ext>
        </pc:extLst>
      </pc:sldChg>
      <pc:sldChg chg="modSp addCm">
        <pc:chgData name="Matsushita Makoto" userId="S::u497720e@ecs.osaka-u.ac.jp::b1a21c6f-38c2-4cc8-9610-a581469d9c39" providerId="AD" clId="Web-{2C5BEEB4-AF31-F515-F144-6172DE225E50}" dt="2024-02-08T11:22:13.239" v="21"/>
        <pc:sldMkLst>
          <pc:docMk/>
          <pc:sldMk cId="2681328324" sldId="280"/>
        </pc:sldMkLst>
        <pc:spChg chg="mod">
          <ac:chgData name="Matsushita Makoto" userId="S::u497720e@ecs.osaka-u.ac.jp::b1a21c6f-38c2-4cc8-9610-a581469d9c39" providerId="AD" clId="Web-{2C5BEEB4-AF31-F515-F144-6172DE225E50}" dt="2024-02-08T11:21:53.505" v="20" actId="20577"/>
          <ac:spMkLst>
            <pc:docMk/>
            <pc:sldMk cId="2681328324" sldId="280"/>
            <ac:spMk id="3" creationId="{4344C252-1A8F-FD9C-43CD-3300D7D1CD6C}"/>
          </ac:spMkLst>
        </pc:spChg>
        <pc:extLst>
          <p:ext xmlns:p="http://schemas.openxmlformats.org/presentationml/2006/main" uri="{D6D511B9-2390-475A-947B-AFAB55BFBCF1}">
            <pc226:cmChg xmlns:pc226="http://schemas.microsoft.com/office/powerpoint/2022/06/main/command" chg="add">
              <pc226:chgData name="Matsushita Makoto" userId="S::u497720e@ecs.osaka-u.ac.jp::b1a21c6f-38c2-4cc8-9610-a581469d9c39" providerId="AD" clId="Web-{2C5BEEB4-AF31-F515-F144-6172DE225E50}" dt="2024-02-08T11:22:13.239" v="21"/>
              <pc2:cmMkLst xmlns:pc2="http://schemas.microsoft.com/office/powerpoint/2019/9/main/command">
                <pc:docMk/>
                <pc:sldMk cId="2681328324" sldId="280"/>
                <pc2:cmMk id="{C3595957-6B2C-4734-8067-32D2809E39FE}"/>
              </pc2:cmMkLst>
            </pc226:cmChg>
          </p:ext>
        </pc:extLst>
      </pc:sldChg>
      <pc:sldChg chg="modCm">
        <pc:chgData name="Matsushita Makoto" userId="S::u497720e@ecs.osaka-u.ac.jp::b1a21c6f-38c2-4cc8-9610-a581469d9c39" providerId="AD" clId="Web-{2C5BEEB4-AF31-F515-F144-6172DE225E50}" dt="2024-02-08T11:24:10.398" v="26"/>
        <pc:sldMkLst>
          <pc:docMk/>
          <pc:sldMk cId="1069651735" sldId="281"/>
        </pc:sldMkLst>
        <pc:extLst>
          <p:ext xmlns:p="http://schemas.openxmlformats.org/presentationml/2006/main" uri="{D6D511B9-2390-475A-947B-AFAB55BFBCF1}">
            <pc226:cmChg xmlns:pc226="http://schemas.microsoft.com/office/powerpoint/2022/06/main/command" chg="">
              <pc226:chgData name="Matsushita Makoto" userId="S::u497720e@ecs.osaka-u.ac.jp::b1a21c6f-38c2-4cc8-9610-a581469d9c39" providerId="AD" clId="Web-{2C5BEEB4-AF31-F515-F144-6172DE225E50}" dt="2024-02-08T11:24:10.398" v="26"/>
              <pc2:cmMkLst xmlns:pc2="http://schemas.microsoft.com/office/powerpoint/2019/9/main/command">
                <pc:docMk/>
                <pc:sldMk cId="1069651735" sldId="281"/>
                <pc2:cmMk id="{132CB9DB-9E9F-B64A-A4E4-B08AC819D917}"/>
              </pc2:cmMkLst>
              <pc226:cmRplyChg chg="add">
                <pc226:chgData name="Matsushita Makoto" userId="S::u497720e@ecs.osaka-u.ac.jp::b1a21c6f-38c2-4cc8-9610-a581469d9c39" providerId="AD" clId="Web-{2C5BEEB4-AF31-F515-F144-6172DE225E50}" dt="2024-02-08T11:24:10.398" v="26"/>
                <pc2:cmRplyMkLst xmlns:pc2="http://schemas.microsoft.com/office/powerpoint/2019/9/main/command">
                  <pc:docMk/>
                  <pc:sldMk cId="1069651735" sldId="281"/>
                  <pc2:cmMk id="{132CB9DB-9E9F-B64A-A4E4-B08AC819D917}"/>
                  <pc2:cmRplyMk id="{E38C50FB-3347-4A6D-A5EC-AAC28476B670}"/>
                </pc2:cmRplyMkLst>
              </pc226:cmRplyChg>
            </pc226:cmChg>
          </p:ext>
        </pc:extLst>
      </pc:sldChg>
    </pc:docChg>
  </pc:docChgLst>
  <pc:docChgLst>
    <pc:chgData name="Matsushita Makoto" userId="S::u497720e@ecs.osaka-u.ac.jp::b1a21c6f-38c2-4cc8-9610-a581469d9c39" providerId="AD" clId="Web-{3D4D03DB-97C6-2197-E627-E4A395EC1EEF}"/>
    <pc:docChg chg="modSld sldOrd">
      <pc:chgData name="Matsushita Makoto" userId="S::u497720e@ecs.osaka-u.ac.jp::b1a21c6f-38c2-4cc8-9610-a581469d9c39" providerId="AD" clId="Web-{3D4D03DB-97C6-2197-E627-E4A395EC1EEF}" dt="2024-02-12T15:22:08.157" v="79"/>
      <pc:docMkLst>
        <pc:docMk/>
      </pc:docMkLst>
      <pc:sldChg chg="modSp">
        <pc:chgData name="Matsushita Makoto" userId="S::u497720e@ecs.osaka-u.ac.jp::b1a21c6f-38c2-4cc8-9610-a581469d9c39" providerId="AD" clId="Web-{3D4D03DB-97C6-2197-E627-E4A395EC1EEF}" dt="2024-02-12T15:21:08.062" v="73" actId="1076"/>
        <pc:sldMkLst>
          <pc:docMk/>
          <pc:sldMk cId="2681328324" sldId="280"/>
        </pc:sldMkLst>
        <pc:spChg chg="mod">
          <ac:chgData name="Matsushita Makoto" userId="S::u497720e@ecs.osaka-u.ac.jp::b1a21c6f-38c2-4cc8-9610-a581469d9c39" providerId="AD" clId="Web-{3D4D03DB-97C6-2197-E627-E4A395EC1EEF}" dt="2024-02-12T15:21:08.062" v="73" actId="1076"/>
          <ac:spMkLst>
            <pc:docMk/>
            <pc:sldMk cId="2681328324" sldId="280"/>
            <ac:spMk id="9" creationId="{A8EEEA58-9A2C-5F11-DA11-0137ADEAFD26}"/>
          </ac:spMkLst>
        </pc:spChg>
      </pc:sldChg>
      <pc:sldChg chg="ord">
        <pc:chgData name="Matsushita Makoto" userId="S::u497720e@ecs.osaka-u.ac.jp::b1a21c6f-38c2-4cc8-9610-a581469d9c39" providerId="AD" clId="Web-{3D4D03DB-97C6-2197-E627-E4A395EC1EEF}" dt="2024-02-12T15:22:08.157" v="79"/>
        <pc:sldMkLst>
          <pc:docMk/>
          <pc:sldMk cId="2887076469" sldId="342"/>
        </pc:sldMkLst>
      </pc:sldChg>
      <pc:sldChg chg="addSp modSp">
        <pc:chgData name="Matsushita Makoto" userId="S::u497720e@ecs.osaka-u.ac.jp::b1a21c6f-38c2-4cc8-9610-a581469d9c39" providerId="AD" clId="Web-{3D4D03DB-97C6-2197-E627-E4A395EC1EEF}" dt="2024-02-12T15:21:29.062" v="78" actId="1076"/>
        <pc:sldMkLst>
          <pc:docMk/>
          <pc:sldMk cId="3439891316" sldId="344"/>
        </pc:sldMkLst>
        <pc:spChg chg="mod">
          <ac:chgData name="Matsushita Makoto" userId="S::u497720e@ecs.osaka-u.ac.jp::b1a21c6f-38c2-4cc8-9610-a581469d9c39" providerId="AD" clId="Web-{3D4D03DB-97C6-2197-E627-E4A395EC1EEF}" dt="2024-02-12T15:19:16.167" v="0" actId="14100"/>
          <ac:spMkLst>
            <pc:docMk/>
            <pc:sldMk cId="3439891316" sldId="344"/>
            <ac:spMk id="5" creationId="{17A6A3FB-8CA2-0CF8-7AD7-D52D256B297D}"/>
          </ac:spMkLst>
        </pc:spChg>
        <pc:spChg chg="add mod">
          <ac:chgData name="Matsushita Makoto" userId="S::u497720e@ecs.osaka-u.ac.jp::b1a21c6f-38c2-4cc8-9610-a581469d9c39" providerId="AD" clId="Web-{3D4D03DB-97C6-2197-E627-E4A395EC1EEF}" dt="2024-02-12T15:21:29.062" v="78" actId="1076"/>
          <ac:spMkLst>
            <pc:docMk/>
            <pc:sldMk cId="3439891316" sldId="344"/>
            <ac:spMk id="8" creationId="{019A88B6-F9BB-5A88-AAA3-F56D664486D8}"/>
          </ac:spMkLst>
        </pc:spChg>
      </pc:sldChg>
    </pc:docChg>
  </pc:docChgLst>
  <pc:docChgLst>
    <pc:chgData name="Matsushita Makoto" userId="S::u497720e@ecs.osaka-u.ac.jp::b1a21c6f-38c2-4cc8-9610-a581469d9c39" providerId="AD" clId="Web-{00FD3F6D-BA20-05A6-4C69-640B4462A98B}"/>
    <pc:docChg chg="">
      <pc:chgData name="Matsushita Makoto" userId="S::u497720e@ecs.osaka-u.ac.jp::b1a21c6f-38c2-4cc8-9610-a581469d9c39" providerId="AD" clId="Web-{00FD3F6D-BA20-05A6-4C69-640B4462A98B}" dt="2024-02-10T23:17:01.135" v="2"/>
      <pc:docMkLst>
        <pc:docMk/>
      </pc:docMkLst>
      <pc:sldChg chg="addCm">
        <pc:chgData name="Matsushita Makoto" userId="S::u497720e@ecs.osaka-u.ac.jp::b1a21c6f-38c2-4cc8-9610-a581469d9c39" providerId="AD" clId="Web-{00FD3F6D-BA20-05A6-4C69-640B4462A98B}" dt="2024-02-10T23:17:01.135" v="2"/>
        <pc:sldMkLst>
          <pc:docMk/>
          <pc:sldMk cId="191586413" sldId="276"/>
        </pc:sldMkLst>
        <pc:extLst>
          <p:ext xmlns:p="http://schemas.openxmlformats.org/presentationml/2006/main" uri="{D6D511B9-2390-475A-947B-AFAB55BFBCF1}">
            <pc226:cmChg xmlns:pc226="http://schemas.microsoft.com/office/powerpoint/2022/06/main/command" chg="add">
              <pc226:chgData name="Matsushita Makoto" userId="S::u497720e@ecs.osaka-u.ac.jp::b1a21c6f-38c2-4cc8-9610-a581469d9c39" providerId="AD" clId="Web-{00FD3F6D-BA20-05A6-4C69-640B4462A98B}" dt="2024-02-10T23:17:01.135" v="2"/>
              <pc2:cmMkLst xmlns:pc2="http://schemas.microsoft.com/office/powerpoint/2019/9/main/command">
                <pc:docMk/>
                <pc:sldMk cId="191586413" sldId="276"/>
                <pc2:cmMk id="{CCD1BFE9-B53E-45BA-9BCA-FA2E0532110F}"/>
              </pc2:cmMkLst>
            </pc226:cmChg>
          </p:ext>
        </pc:extLst>
      </pc:sldChg>
      <pc:sldChg chg="addCm delCm">
        <pc:chgData name="Matsushita Makoto" userId="S::u497720e@ecs.osaka-u.ac.jp::b1a21c6f-38c2-4cc8-9610-a581469d9c39" providerId="AD" clId="Web-{00FD3F6D-BA20-05A6-4C69-640B4462A98B}" dt="2024-02-10T23:05:37.554" v="1"/>
        <pc:sldMkLst>
          <pc:docMk/>
          <pc:sldMk cId="1153137247" sldId="323"/>
        </pc:sldMkLst>
        <pc:extLst>
          <p:ext xmlns:p="http://schemas.openxmlformats.org/presentationml/2006/main" uri="{D6D511B9-2390-475A-947B-AFAB55BFBCF1}">
            <pc226:cmChg xmlns:pc226="http://schemas.microsoft.com/office/powerpoint/2022/06/main/command" chg="add">
              <pc226:chgData name="Matsushita Makoto" userId="S::u497720e@ecs.osaka-u.ac.jp::b1a21c6f-38c2-4cc8-9610-a581469d9c39" providerId="AD" clId="Web-{00FD3F6D-BA20-05A6-4C69-640B4462A98B}" dt="2024-02-10T23:05:37.554" v="1"/>
              <pc2:cmMkLst xmlns:pc2="http://schemas.microsoft.com/office/powerpoint/2019/9/main/command">
                <pc:docMk/>
                <pc:sldMk cId="1153137247" sldId="323"/>
                <pc2:cmMk id="{CC73CC81-7E96-45CA-AF9B-531D5A0C74AB}"/>
              </pc2:cmMkLst>
            </pc226:cmChg>
            <pc226:cmChg xmlns:pc226="http://schemas.microsoft.com/office/powerpoint/2022/06/main/command" chg="del">
              <pc226:chgData name="Matsushita Makoto" userId="S::u497720e@ecs.osaka-u.ac.jp::b1a21c6f-38c2-4cc8-9610-a581469d9c39" providerId="AD" clId="Web-{00FD3F6D-BA20-05A6-4C69-640B4462A98B}" dt="2024-02-10T23:05:32.163" v="0"/>
              <pc2:cmMkLst xmlns:pc2="http://schemas.microsoft.com/office/powerpoint/2019/9/main/command">
                <pc:docMk/>
                <pc:sldMk cId="1153137247" sldId="323"/>
                <pc2:cmMk id="{42B62996-3ED4-4220-B383-E261FDCB2421}"/>
              </pc2:cmMkLst>
            </pc226:cmChg>
          </p:ext>
        </pc:extLst>
      </pc:sldChg>
    </pc:docChg>
  </pc:docChgLst>
  <pc:docChgLst>
    <pc:chgData name="HASHIMOTO Nichika" userId="1ec02678-dfa8-4df2-8c02-ee475ed3800e" providerId="ADAL" clId="{2CF3B480-A6F6-4B23-9A7E-DBDDEF963318}"/>
    <pc:docChg chg="modSld">
      <pc:chgData name="HASHIMOTO Nichika" userId="1ec02678-dfa8-4df2-8c02-ee475ed3800e" providerId="ADAL" clId="{2CF3B480-A6F6-4B23-9A7E-DBDDEF963318}" dt="2024-02-13T03:09:25.124" v="53" actId="20577"/>
      <pc:docMkLst>
        <pc:docMk/>
      </pc:docMkLst>
      <pc:sldChg chg="modSp mod modCm">
        <pc:chgData name="HASHIMOTO Nichika" userId="1ec02678-dfa8-4df2-8c02-ee475ed3800e" providerId="ADAL" clId="{2CF3B480-A6F6-4B23-9A7E-DBDDEF963318}" dt="2024-02-11T08:30:37.106" v="1" actId="20577"/>
        <pc:sldMkLst>
          <pc:docMk/>
          <pc:sldMk cId="3065803449" sldId="283"/>
        </pc:sldMkLst>
        <pc:spChg chg="mod">
          <ac:chgData name="HASHIMOTO Nichika" userId="1ec02678-dfa8-4df2-8c02-ee475ed3800e" providerId="ADAL" clId="{2CF3B480-A6F6-4B23-9A7E-DBDDEF963318}" dt="2024-02-11T08:30:37.106" v="1" actId="20577"/>
          <ac:spMkLst>
            <pc:docMk/>
            <pc:sldMk cId="3065803449" sldId="283"/>
            <ac:spMk id="3" creationId="{6BCF6CE1-96AF-3FE8-0D6B-BE3BF474DB84}"/>
          </ac:spMkLst>
        </pc:spChg>
        <pc:extLst>
          <p:ext xmlns:p="http://schemas.openxmlformats.org/presentationml/2006/main" uri="{D6D511B9-2390-475A-947B-AFAB55BFBCF1}">
            <pc226:cmChg xmlns:pc226="http://schemas.microsoft.com/office/powerpoint/2022/06/main/command" chg="mod">
              <pc226:chgData name="HASHIMOTO Nichika" userId="1ec02678-dfa8-4df2-8c02-ee475ed3800e" providerId="ADAL" clId="{2CF3B480-A6F6-4B23-9A7E-DBDDEF963318}" dt="2024-02-11T08:30:37.106" v="1" actId="20577"/>
              <pc2:cmMkLst xmlns:pc2="http://schemas.microsoft.com/office/powerpoint/2019/9/main/command">
                <pc:docMk/>
                <pc:sldMk cId="3065803449" sldId="283"/>
                <pc2:cmMk id="{C0753DA5-5F25-4C2C-9037-C0CA43450BB3}"/>
              </pc2:cmMkLst>
            </pc226:cmChg>
          </p:ext>
        </pc:extLst>
      </pc:sldChg>
      <pc:sldChg chg="modSp mod">
        <pc:chgData name="HASHIMOTO Nichika" userId="1ec02678-dfa8-4df2-8c02-ee475ed3800e" providerId="ADAL" clId="{2CF3B480-A6F6-4B23-9A7E-DBDDEF963318}" dt="2024-02-13T03:09:25.124" v="53" actId="20577"/>
        <pc:sldMkLst>
          <pc:docMk/>
          <pc:sldMk cId="2887076469" sldId="342"/>
        </pc:sldMkLst>
        <pc:spChg chg="mod">
          <ac:chgData name="HASHIMOTO Nichika" userId="1ec02678-dfa8-4df2-8c02-ee475ed3800e" providerId="ADAL" clId="{2CF3B480-A6F6-4B23-9A7E-DBDDEF963318}" dt="2024-02-13T03:09:25.124" v="53" actId="20577"/>
          <ac:spMkLst>
            <pc:docMk/>
            <pc:sldMk cId="2887076469" sldId="342"/>
            <ac:spMk id="3" creationId="{2C4649CD-7917-BEBD-73C1-491DD1EBD805}"/>
          </ac:spMkLst>
        </pc:spChg>
      </pc:sldChg>
    </pc:docChg>
  </pc:docChgLst>
  <pc:docChgLst>
    <pc:chgData name="TABATA Akihiro" userId="S::u339064c@ecs.osaka-u.ac.jp::dce786f4-e27d-4707-8b5c-462080f533e8" providerId="AD" clId="Web-{86D92915-C439-18A5-BA89-4B957BA20103}"/>
    <pc:docChg chg="modSld">
      <pc:chgData name="TABATA Akihiro" userId="S::u339064c@ecs.osaka-u.ac.jp::dce786f4-e27d-4707-8b5c-462080f533e8" providerId="AD" clId="Web-{86D92915-C439-18A5-BA89-4B957BA20103}" dt="2024-02-10T15:49:39.752" v="1"/>
      <pc:docMkLst>
        <pc:docMk/>
      </pc:docMkLst>
      <pc:sldChg chg="delSp modCm">
        <pc:chgData name="TABATA Akihiro" userId="S::u339064c@ecs.osaka-u.ac.jp::dce786f4-e27d-4707-8b5c-462080f533e8" providerId="AD" clId="Web-{86D92915-C439-18A5-BA89-4B957BA20103}" dt="2024-02-10T15:49:39.752" v="1"/>
        <pc:sldMkLst>
          <pc:docMk/>
          <pc:sldMk cId="3439891316" sldId="344"/>
        </pc:sldMkLst>
        <pc:spChg chg="del">
          <ac:chgData name="TABATA Akihiro" userId="S::u339064c@ecs.osaka-u.ac.jp::dce786f4-e27d-4707-8b5c-462080f533e8" providerId="AD" clId="Web-{86D92915-C439-18A5-BA89-4B957BA20103}" dt="2024-02-10T15:49:39.752" v="1"/>
          <ac:spMkLst>
            <pc:docMk/>
            <pc:sldMk cId="3439891316" sldId="344"/>
            <ac:spMk id="7" creationId="{46D8F2B3-F39A-AFA6-B9D1-D75AB83167CC}"/>
          </ac:spMkLst>
        </pc:spChg>
        <pc:extLst>
          <p:ext xmlns:p="http://schemas.openxmlformats.org/presentationml/2006/main" uri="{D6D511B9-2390-475A-947B-AFAB55BFBCF1}">
            <pc226:cmChg xmlns:pc226="http://schemas.microsoft.com/office/powerpoint/2022/06/main/command" chg="">
              <pc226:chgData name="TABATA Akihiro" userId="S::u339064c@ecs.osaka-u.ac.jp::dce786f4-e27d-4707-8b5c-462080f533e8" providerId="AD" clId="Web-{86D92915-C439-18A5-BA89-4B957BA20103}" dt="2024-02-10T15:49:35.018" v="0"/>
              <pc2:cmMkLst xmlns:pc2="http://schemas.microsoft.com/office/powerpoint/2019/9/main/command">
                <pc:docMk/>
                <pc:sldMk cId="3439891316" sldId="344"/>
                <pc2:cmMk id="{6C3E0F24-7007-4D0D-9780-3C9C1918AD7F}"/>
              </pc2:cmMkLst>
              <pc226:cmRplyChg chg="add">
                <pc226:chgData name="TABATA Akihiro" userId="S::u339064c@ecs.osaka-u.ac.jp::dce786f4-e27d-4707-8b5c-462080f533e8" providerId="AD" clId="Web-{86D92915-C439-18A5-BA89-4B957BA20103}" dt="2024-02-10T15:49:35.018" v="0"/>
                <pc2:cmRplyMkLst xmlns:pc2="http://schemas.microsoft.com/office/powerpoint/2019/9/main/command">
                  <pc:docMk/>
                  <pc:sldMk cId="3439891316" sldId="344"/>
                  <pc2:cmMk id="{6C3E0F24-7007-4D0D-9780-3C9C1918AD7F}"/>
                  <pc2:cmRplyMk id="{A58C20AE-B9AD-4076-AC14-A626DF90F1D2}"/>
                </pc2:cmRplyMkLst>
              </pc226:cmRplyChg>
            </pc226:cmChg>
          </p:ext>
        </pc:extLst>
      </pc:sldChg>
    </pc:docChg>
  </pc:docChgLst>
  <pc:docChgLst>
    <pc:chgData name="Guest User" userId="S::urn:spo:anon#33ff35ff5aa9bf845c124f945433eaa92eeec135b66d63c8a233d5187b8ba973::" providerId="AD" clId="Web-{E808379F-6249-D8ED-A05E-F51E7D300B27}"/>
    <pc:docChg chg="">
      <pc:chgData name="Guest User" userId="S::urn:spo:anon#33ff35ff5aa9bf845c124f945433eaa92eeec135b66d63c8a233d5187b8ba973::" providerId="AD" clId="Web-{E808379F-6249-D8ED-A05E-F51E7D300B27}" dt="2024-02-10T23:04:57.401" v="0"/>
      <pc:docMkLst>
        <pc:docMk/>
      </pc:docMkLst>
      <pc:sldChg chg="addCm">
        <pc:chgData name="Guest User" userId="S::urn:spo:anon#33ff35ff5aa9bf845c124f945433eaa92eeec135b66d63c8a233d5187b8ba973::" providerId="AD" clId="Web-{E808379F-6249-D8ED-A05E-F51E7D300B27}" dt="2024-02-10T23:04:57.401" v="0"/>
        <pc:sldMkLst>
          <pc:docMk/>
          <pc:sldMk cId="1153137247" sldId="323"/>
        </pc:sldMkLst>
        <pc:extLst>
          <p:ext xmlns:p="http://schemas.openxmlformats.org/presentationml/2006/main" uri="{D6D511B9-2390-475A-947B-AFAB55BFBCF1}">
            <pc226:cmChg xmlns:pc226="http://schemas.microsoft.com/office/powerpoint/2022/06/main/command" chg="add">
              <pc226:chgData name="Guest User" userId="S::urn:spo:anon#33ff35ff5aa9bf845c124f945433eaa92eeec135b66d63c8a233d5187b8ba973::" providerId="AD" clId="Web-{E808379F-6249-D8ED-A05E-F51E7D300B27}" dt="2024-02-10T23:04:57.401" v="0"/>
              <pc2:cmMkLst xmlns:pc2="http://schemas.microsoft.com/office/powerpoint/2019/9/main/command">
                <pc:docMk/>
                <pc:sldMk cId="1153137247" sldId="323"/>
                <pc2:cmMk id="{42B62996-3ED4-4220-B383-E261FDCB2421}"/>
              </pc2:cmMkLst>
            </pc226:cmChg>
          </p:ext>
        </pc:extLst>
      </pc:sldChg>
    </pc:docChg>
  </pc:docChgLst>
  <pc:docChgLst>
    <pc:chgData name="TABATA Akihiro" userId="dce786f4-e27d-4707-8b5c-462080f533e8" providerId="ADAL" clId="{0FC48342-6F4D-8448-BE3B-4DE7594CE78E}"/>
    <pc:docChg chg="undo custSel addSld delSld modSld sldOrd modMainMaster addSection modSection">
      <pc:chgData name="TABATA Akihiro" userId="dce786f4-e27d-4707-8b5c-462080f533e8" providerId="ADAL" clId="{0FC48342-6F4D-8448-BE3B-4DE7594CE78E}" dt="2024-02-10T15:50:22.294" v="7223" actId="2056"/>
      <pc:docMkLst>
        <pc:docMk/>
      </pc:docMkLst>
      <pc:sldChg chg="addSp delSp modSp mod ord modShow chgLayout">
        <pc:chgData name="TABATA Akihiro" userId="dce786f4-e27d-4707-8b5c-462080f533e8" providerId="ADAL" clId="{0FC48342-6F4D-8448-BE3B-4DE7594CE78E}" dt="2024-02-08T13:38:24.685" v="6008" actId="20577"/>
        <pc:sldMkLst>
          <pc:docMk/>
          <pc:sldMk cId="1574632992" sldId="257"/>
        </pc:sldMkLst>
        <pc:spChg chg="mod ord">
          <ac:chgData name="TABATA Akihiro" userId="dce786f4-e27d-4707-8b5c-462080f533e8" providerId="ADAL" clId="{0FC48342-6F4D-8448-BE3B-4DE7594CE78E}" dt="2024-02-08T13:38:24.685" v="6008" actId="20577"/>
          <ac:spMkLst>
            <pc:docMk/>
            <pc:sldMk cId="1574632992" sldId="257"/>
            <ac:spMk id="2" creationId="{E0B81AD6-338E-4D65-97F3-2A3CC7D98627}"/>
          </ac:spMkLst>
        </pc:spChg>
        <pc:spChg chg="del mod">
          <ac:chgData name="TABATA Akihiro" userId="dce786f4-e27d-4707-8b5c-462080f533e8" providerId="ADAL" clId="{0FC48342-6F4D-8448-BE3B-4DE7594CE78E}" dt="2024-02-08T07:31:09.468" v="239" actId="700"/>
          <ac:spMkLst>
            <pc:docMk/>
            <pc:sldMk cId="1574632992" sldId="257"/>
            <ac:spMk id="3" creationId="{DED4DF1C-FD66-4981-845A-FC58748B48B6}"/>
          </ac:spMkLst>
        </pc:spChg>
        <pc:spChg chg="del mod ord">
          <ac:chgData name="TABATA Akihiro" userId="dce786f4-e27d-4707-8b5c-462080f533e8" providerId="ADAL" clId="{0FC48342-6F4D-8448-BE3B-4DE7594CE78E}" dt="2024-02-08T07:31:13.399" v="240" actId="478"/>
          <ac:spMkLst>
            <pc:docMk/>
            <pc:sldMk cId="1574632992" sldId="257"/>
            <ac:spMk id="4" creationId="{E8A1C80D-6EBC-4105-995D-DAFA9E6BC8EB}"/>
          </ac:spMkLst>
        </pc:spChg>
        <pc:spChg chg="del">
          <ac:chgData name="TABATA Akihiro" userId="dce786f4-e27d-4707-8b5c-462080f533e8" providerId="ADAL" clId="{0FC48342-6F4D-8448-BE3B-4DE7594CE78E}" dt="2024-02-08T07:31:09.468" v="239" actId="700"/>
          <ac:spMkLst>
            <pc:docMk/>
            <pc:sldMk cId="1574632992" sldId="257"/>
            <ac:spMk id="5" creationId="{A2C145F8-BFC0-4A09-A1F2-63E4BDA4F60C}"/>
          </ac:spMkLst>
        </pc:spChg>
        <pc:spChg chg="mod ord">
          <ac:chgData name="TABATA Akihiro" userId="dce786f4-e27d-4707-8b5c-462080f533e8" providerId="ADAL" clId="{0FC48342-6F4D-8448-BE3B-4DE7594CE78E}" dt="2024-02-08T07:31:09.468" v="239" actId="700"/>
          <ac:spMkLst>
            <pc:docMk/>
            <pc:sldMk cId="1574632992" sldId="257"/>
            <ac:spMk id="6" creationId="{E1E8747F-F3CB-4837-ACBF-5C33141F267E}"/>
          </ac:spMkLst>
        </pc:spChg>
        <pc:spChg chg="add mod ord">
          <ac:chgData name="TABATA Akihiro" userId="dce786f4-e27d-4707-8b5c-462080f533e8" providerId="ADAL" clId="{0FC48342-6F4D-8448-BE3B-4DE7594CE78E}" dt="2024-02-08T07:31:09.468" v="239" actId="700"/>
          <ac:spMkLst>
            <pc:docMk/>
            <pc:sldMk cId="1574632992" sldId="257"/>
            <ac:spMk id="7" creationId="{B78360A3-ED6B-9A7E-0690-98A992074747}"/>
          </ac:spMkLst>
        </pc:spChg>
      </pc:sldChg>
      <pc:sldChg chg="delSp modSp del mod ord modShow chgLayout">
        <pc:chgData name="TABATA Akihiro" userId="dce786f4-e27d-4707-8b5c-462080f533e8" providerId="ADAL" clId="{0FC48342-6F4D-8448-BE3B-4DE7594CE78E}" dt="2024-02-08T08:36:28.446" v="2127" actId="2696"/>
        <pc:sldMkLst>
          <pc:docMk/>
          <pc:sldMk cId="618712527" sldId="258"/>
        </pc:sldMkLst>
        <pc:spChg chg="mod ord">
          <ac:chgData name="TABATA Akihiro" userId="dce786f4-e27d-4707-8b5c-462080f533e8" providerId="ADAL" clId="{0FC48342-6F4D-8448-BE3B-4DE7594CE78E}" dt="2024-02-08T07:31:24.561" v="243" actId="700"/>
          <ac:spMkLst>
            <pc:docMk/>
            <pc:sldMk cId="618712527" sldId="258"/>
            <ac:spMk id="2" creationId="{B803A624-E089-4EAC-8119-F5CF654626A8}"/>
          </ac:spMkLst>
        </pc:spChg>
        <pc:spChg chg="mod ord">
          <ac:chgData name="TABATA Akihiro" userId="dce786f4-e27d-4707-8b5c-462080f533e8" providerId="ADAL" clId="{0FC48342-6F4D-8448-BE3B-4DE7594CE78E}" dt="2024-02-08T07:31:24.561" v="243" actId="700"/>
          <ac:spMkLst>
            <pc:docMk/>
            <pc:sldMk cId="618712527" sldId="258"/>
            <ac:spMk id="3" creationId="{AFA8328C-8C15-4400-9706-7C83C7E5C998}"/>
          </ac:spMkLst>
        </pc:spChg>
        <pc:spChg chg="del mod ord">
          <ac:chgData name="TABATA Akihiro" userId="dce786f4-e27d-4707-8b5c-462080f533e8" providerId="ADAL" clId="{0FC48342-6F4D-8448-BE3B-4DE7594CE78E}" dt="2024-02-08T07:31:31.072" v="244" actId="478"/>
          <ac:spMkLst>
            <pc:docMk/>
            <pc:sldMk cId="618712527" sldId="258"/>
            <ac:spMk id="4" creationId="{CA0ADB32-BBF8-44C9-B9DA-3A814574F149}"/>
          </ac:spMkLst>
        </pc:spChg>
        <pc:spChg chg="del">
          <ac:chgData name="TABATA Akihiro" userId="dce786f4-e27d-4707-8b5c-462080f533e8" providerId="ADAL" clId="{0FC48342-6F4D-8448-BE3B-4DE7594CE78E}" dt="2024-02-08T07:31:24.561" v="243" actId="700"/>
          <ac:spMkLst>
            <pc:docMk/>
            <pc:sldMk cId="618712527" sldId="258"/>
            <ac:spMk id="5" creationId="{7EFC1FB1-2586-477A-BA13-9A315B212F93}"/>
          </ac:spMkLst>
        </pc:spChg>
        <pc:spChg chg="mod ord">
          <ac:chgData name="TABATA Akihiro" userId="dce786f4-e27d-4707-8b5c-462080f533e8" providerId="ADAL" clId="{0FC48342-6F4D-8448-BE3B-4DE7594CE78E}" dt="2024-02-08T07:31:24.561" v="243" actId="700"/>
          <ac:spMkLst>
            <pc:docMk/>
            <pc:sldMk cId="618712527" sldId="258"/>
            <ac:spMk id="6" creationId="{5AAF5A59-F1A6-41A6-8875-94B829B91E82}"/>
          </ac:spMkLst>
        </pc:spChg>
      </pc:sldChg>
      <pc:sldChg chg="delSp modSp del mod ord modShow chgLayout">
        <pc:chgData name="TABATA Akihiro" userId="dce786f4-e27d-4707-8b5c-462080f533e8" providerId="ADAL" clId="{0FC48342-6F4D-8448-BE3B-4DE7594CE78E}" dt="2024-02-08T08:36:28.446" v="2127" actId="2696"/>
        <pc:sldMkLst>
          <pc:docMk/>
          <pc:sldMk cId="1920638351" sldId="259"/>
        </pc:sldMkLst>
        <pc:spChg chg="mod ord">
          <ac:chgData name="TABATA Akihiro" userId="dce786f4-e27d-4707-8b5c-462080f533e8" providerId="ADAL" clId="{0FC48342-6F4D-8448-BE3B-4DE7594CE78E}" dt="2024-02-08T07:31:35.112" v="245" actId="700"/>
          <ac:spMkLst>
            <pc:docMk/>
            <pc:sldMk cId="1920638351" sldId="259"/>
            <ac:spMk id="2" creationId="{E9EAF550-BFDE-4955-8B69-CF252D61C501}"/>
          </ac:spMkLst>
        </pc:spChg>
        <pc:spChg chg="mod ord">
          <ac:chgData name="TABATA Akihiro" userId="dce786f4-e27d-4707-8b5c-462080f533e8" providerId="ADAL" clId="{0FC48342-6F4D-8448-BE3B-4DE7594CE78E}" dt="2024-02-08T07:31:35.112" v="245" actId="700"/>
          <ac:spMkLst>
            <pc:docMk/>
            <pc:sldMk cId="1920638351" sldId="259"/>
            <ac:spMk id="3" creationId="{17A2A7FE-E7DB-49C2-9204-D8EFBA125BD7}"/>
          </ac:spMkLst>
        </pc:spChg>
        <pc:spChg chg="mod ord">
          <ac:chgData name="TABATA Akihiro" userId="dce786f4-e27d-4707-8b5c-462080f533e8" providerId="ADAL" clId="{0FC48342-6F4D-8448-BE3B-4DE7594CE78E}" dt="2024-02-08T07:31:35.112" v="245" actId="700"/>
          <ac:spMkLst>
            <pc:docMk/>
            <pc:sldMk cId="1920638351" sldId="259"/>
            <ac:spMk id="4" creationId="{1F6FD8E3-EC0B-4841-ACD7-C2BAC72202ED}"/>
          </ac:spMkLst>
        </pc:spChg>
        <pc:spChg chg="del">
          <ac:chgData name="TABATA Akihiro" userId="dce786f4-e27d-4707-8b5c-462080f533e8" providerId="ADAL" clId="{0FC48342-6F4D-8448-BE3B-4DE7594CE78E}" dt="2024-02-08T07:31:35.112" v="245" actId="700"/>
          <ac:spMkLst>
            <pc:docMk/>
            <pc:sldMk cId="1920638351" sldId="259"/>
            <ac:spMk id="5" creationId="{3CE0C4D7-260B-4605-B4AF-8EB887E44A2D}"/>
          </ac:spMkLst>
        </pc:spChg>
        <pc:spChg chg="mod ord">
          <ac:chgData name="TABATA Akihiro" userId="dce786f4-e27d-4707-8b5c-462080f533e8" providerId="ADAL" clId="{0FC48342-6F4D-8448-BE3B-4DE7594CE78E}" dt="2024-02-08T07:31:35.112" v="245" actId="700"/>
          <ac:spMkLst>
            <pc:docMk/>
            <pc:sldMk cId="1920638351" sldId="259"/>
            <ac:spMk id="6" creationId="{FFD46D64-34F7-40A5-98A9-4648D46ABF29}"/>
          </ac:spMkLst>
        </pc:spChg>
      </pc:sldChg>
      <pc:sldChg chg="delSp modSp mod">
        <pc:chgData name="TABATA Akihiro" userId="dce786f4-e27d-4707-8b5c-462080f533e8" providerId="ADAL" clId="{0FC48342-6F4D-8448-BE3B-4DE7594CE78E}" dt="2024-02-08T13:49:06.183" v="6246" actId="20577"/>
        <pc:sldMkLst>
          <pc:docMk/>
          <pc:sldMk cId="12177521" sldId="262"/>
        </pc:sldMkLst>
        <pc:spChg chg="mod">
          <ac:chgData name="TABATA Akihiro" userId="dce786f4-e27d-4707-8b5c-462080f533e8" providerId="ADAL" clId="{0FC48342-6F4D-8448-BE3B-4DE7594CE78E}" dt="2024-02-08T07:47:33.491" v="779" actId="20577"/>
          <ac:spMkLst>
            <pc:docMk/>
            <pc:sldMk cId="12177521" sldId="262"/>
            <ac:spMk id="2" creationId="{350430F4-6C6A-4BE7-9A91-5CF1E83AB63E}"/>
          </ac:spMkLst>
        </pc:spChg>
        <pc:spChg chg="mod">
          <ac:chgData name="TABATA Akihiro" userId="dce786f4-e27d-4707-8b5c-462080f533e8" providerId="ADAL" clId="{0FC48342-6F4D-8448-BE3B-4DE7594CE78E}" dt="2024-02-08T13:49:06.183" v="6246" actId="20577"/>
          <ac:spMkLst>
            <pc:docMk/>
            <pc:sldMk cId="12177521" sldId="262"/>
            <ac:spMk id="3" creationId="{C8B8CEA6-DCCB-4533-ADFF-817FAC5BC832}"/>
          </ac:spMkLst>
        </pc:spChg>
        <pc:spChg chg="del">
          <ac:chgData name="TABATA Akihiro" userId="dce786f4-e27d-4707-8b5c-462080f533e8" providerId="ADAL" clId="{0FC48342-6F4D-8448-BE3B-4DE7594CE78E}" dt="2024-02-08T07:34:15.124" v="247" actId="478"/>
          <ac:spMkLst>
            <pc:docMk/>
            <pc:sldMk cId="12177521" sldId="262"/>
            <ac:spMk id="4" creationId="{F85FD776-ACA1-482E-B6F4-F0AB7DC99EA6}"/>
          </ac:spMkLst>
        </pc:spChg>
        <pc:spChg chg="del">
          <ac:chgData name="TABATA Akihiro" userId="dce786f4-e27d-4707-8b5c-462080f533e8" providerId="ADAL" clId="{0FC48342-6F4D-8448-BE3B-4DE7594CE78E}" dt="2024-02-08T07:34:13.184" v="246" actId="478"/>
          <ac:spMkLst>
            <pc:docMk/>
            <pc:sldMk cId="12177521" sldId="262"/>
            <ac:spMk id="5" creationId="{F2E4C1A5-6A80-4D48-BF17-061BB0E1E952}"/>
          </ac:spMkLst>
        </pc:spChg>
      </pc:sldChg>
      <pc:sldChg chg="delSp modSp mod ord modShow chgLayout">
        <pc:chgData name="TABATA Akihiro" userId="dce786f4-e27d-4707-8b5c-462080f533e8" providerId="ADAL" clId="{0FC48342-6F4D-8448-BE3B-4DE7594CE78E}" dt="2024-02-08T13:49:46.055" v="6249" actId="20578"/>
        <pc:sldMkLst>
          <pc:docMk/>
          <pc:sldMk cId="1687440659" sldId="263"/>
        </pc:sldMkLst>
        <pc:spChg chg="mod ord">
          <ac:chgData name="TABATA Akihiro" userId="dce786f4-e27d-4707-8b5c-462080f533e8" providerId="ADAL" clId="{0FC48342-6F4D-8448-BE3B-4DE7594CE78E}" dt="2024-02-08T07:50:33.774" v="958" actId="20577"/>
          <ac:spMkLst>
            <pc:docMk/>
            <pc:sldMk cId="1687440659" sldId="263"/>
            <ac:spMk id="2" creationId="{7F0689C3-0A62-4592-907A-CC8260DCFC21}"/>
          </ac:spMkLst>
        </pc:spChg>
        <pc:spChg chg="mod ord">
          <ac:chgData name="TABATA Akihiro" userId="dce786f4-e27d-4707-8b5c-462080f533e8" providerId="ADAL" clId="{0FC48342-6F4D-8448-BE3B-4DE7594CE78E}" dt="2024-02-08T08:26:39.860" v="1626" actId="6549"/>
          <ac:spMkLst>
            <pc:docMk/>
            <pc:sldMk cId="1687440659" sldId="263"/>
            <ac:spMk id="3" creationId="{0FAA8E0B-A67B-487A-8EE6-692EBDEA1AEA}"/>
          </ac:spMkLst>
        </pc:spChg>
        <pc:spChg chg="del mod">
          <ac:chgData name="TABATA Akihiro" userId="dce786f4-e27d-4707-8b5c-462080f533e8" providerId="ADAL" clId="{0FC48342-6F4D-8448-BE3B-4DE7594CE78E}" dt="2024-02-08T07:43:10.868" v="442" actId="700"/>
          <ac:spMkLst>
            <pc:docMk/>
            <pc:sldMk cId="1687440659" sldId="263"/>
            <ac:spMk id="4" creationId="{7FAEDBCE-EA0F-49C3-8170-865F62A1CBFB}"/>
          </ac:spMkLst>
        </pc:spChg>
        <pc:spChg chg="del">
          <ac:chgData name="TABATA Akihiro" userId="dce786f4-e27d-4707-8b5c-462080f533e8" providerId="ADAL" clId="{0FC48342-6F4D-8448-BE3B-4DE7594CE78E}" dt="2024-02-08T07:43:10.868" v="442" actId="700"/>
          <ac:spMkLst>
            <pc:docMk/>
            <pc:sldMk cId="1687440659" sldId="263"/>
            <ac:spMk id="5" creationId="{32EABB56-BA32-4CF4-A45A-B53AF5D3C9A4}"/>
          </ac:spMkLst>
        </pc:spChg>
        <pc:spChg chg="mod ord">
          <ac:chgData name="TABATA Akihiro" userId="dce786f4-e27d-4707-8b5c-462080f533e8" providerId="ADAL" clId="{0FC48342-6F4D-8448-BE3B-4DE7594CE78E}" dt="2024-02-08T07:43:10.868" v="442" actId="700"/>
          <ac:spMkLst>
            <pc:docMk/>
            <pc:sldMk cId="1687440659" sldId="263"/>
            <ac:spMk id="6" creationId="{3296934F-AA22-43C2-940F-E0B9D92BBB8E}"/>
          </ac:spMkLst>
        </pc:spChg>
      </pc:sldChg>
      <pc:sldChg chg="addSp delSp modSp mod ord modShow addCm modCm chgLayout">
        <pc:chgData name="TABATA Akihiro" userId="dce786f4-e27d-4707-8b5c-462080f533e8" providerId="ADAL" clId="{0FC48342-6F4D-8448-BE3B-4DE7594CE78E}" dt="2024-02-08T13:38:41.544" v="6013"/>
        <pc:sldMkLst>
          <pc:docMk/>
          <pc:sldMk cId="2549224105" sldId="265"/>
        </pc:sldMkLst>
        <pc:spChg chg="mod ord">
          <ac:chgData name="TABATA Akihiro" userId="dce786f4-e27d-4707-8b5c-462080f533e8" providerId="ADAL" clId="{0FC48342-6F4D-8448-BE3B-4DE7594CE78E}" dt="2024-02-08T13:38:27.590" v="6012" actId="20577"/>
          <ac:spMkLst>
            <pc:docMk/>
            <pc:sldMk cId="2549224105" sldId="265"/>
            <ac:spMk id="2" creationId="{E0B81AD6-338E-4D65-97F3-2A3CC7D98627}"/>
          </ac:spMkLst>
        </pc:spChg>
        <pc:spChg chg="del mod">
          <ac:chgData name="TABATA Akihiro" userId="dce786f4-e27d-4707-8b5c-462080f533e8" providerId="ADAL" clId="{0FC48342-6F4D-8448-BE3B-4DE7594CE78E}" dt="2024-02-08T07:31:17.338" v="241" actId="700"/>
          <ac:spMkLst>
            <pc:docMk/>
            <pc:sldMk cId="2549224105" sldId="265"/>
            <ac:spMk id="3" creationId="{DED4DF1C-FD66-4981-845A-FC58748B48B6}"/>
          </ac:spMkLst>
        </pc:spChg>
        <pc:spChg chg="del mod ord">
          <ac:chgData name="TABATA Akihiro" userId="dce786f4-e27d-4707-8b5c-462080f533e8" providerId="ADAL" clId="{0FC48342-6F4D-8448-BE3B-4DE7594CE78E}" dt="2024-02-08T07:31:19.887" v="242" actId="478"/>
          <ac:spMkLst>
            <pc:docMk/>
            <pc:sldMk cId="2549224105" sldId="265"/>
            <ac:spMk id="4" creationId="{E8A1C80D-6EBC-4105-995D-DAFA9E6BC8EB}"/>
          </ac:spMkLst>
        </pc:spChg>
        <pc:spChg chg="del">
          <ac:chgData name="TABATA Akihiro" userId="dce786f4-e27d-4707-8b5c-462080f533e8" providerId="ADAL" clId="{0FC48342-6F4D-8448-BE3B-4DE7594CE78E}" dt="2024-02-08T07:31:17.338" v="241" actId="700"/>
          <ac:spMkLst>
            <pc:docMk/>
            <pc:sldMk cId="2549224105" sldId="265"/>
            <ac:spMk id="5" creationId="{A2C145F8-BFC0-4A09-A1F2-63E4BDA4F60C}"/>
          </ac:spMkLst>
        </pc:spChg>
        <pc:spChg chg="mod ord">
          <ac:chgData name="TABATA Akihiro" userId="dce786f4-e27d-4707-8b5c-462080f533e8" providerId="ADAL" clId="{0FC48342-6F4D-8448-BE3B-4DE7594CE78E}" dt="2024-02-08T07:31:17.338" v="241" actId="700"/>
          <ac:spMkLst>
            <pc:docMk/>
            <pc:sldMk cId="2549224105" sldId="265"/>
            <ac:spMk id="6" creationId="{E1E8747F-F3CB-4837-ACBF-5C33141F267E}"/>
          </ac:spMkLst>
        </pc:spChg>
        <pc:spChg chg="add mod ord">
          <ac:chgData name="TABATA Akihiro" userId="dce786f4-e27d-4707-8b5c-462080f533e8" providerId="ADAL" clId="{0FC48342-6F4D-8448-BE3B-4DE7594CE78E}" dt="2024-02-08T07:31:17.338" v="241" actId="700"/>
          <ac:spMkLst>
            <pc:docMk/>
            <pc:sldMk cId="2549224105" sldId="265"/>
            <ac:spMk id="12" creationId="{FC4C2443-F9F6-1E5E-37EE-2A3DAD83D091}"/>
          </ac:spMkLst>
        </pc:spChg>
        <pc:extLst>
          <p:ext xmlns:p="http://schemas.openxmlformats.org/presentationml/2006/main" uri="{D6D511B9-2390-475A-947B-AFAB55BFBCF1}">
            <pc226:cmChg xmlns:pc226="http://schemas.microsoft.com/office/powerpoint/2022/06/main/command" chg="add">
              <pc226:chgData name="TABATA Akihiro" userId="dce786f4-e27d-4707-8b5c-462080f533e8" providerId="ADAL" clId="{0FC48342-6F4D-8448-BE3B-4DE7594CE78E}" dt="2024-02-08T13:38:41.544" v="6013"/>
              <pc2:cmMkLst xmlns:pc2="http://schemas.microsoft.com/office/powerpoint/2019/9/main/command">
                <pc:docMk/>
                <pc:sldMk cId="2549224105" sldId="265"/>
                <pc2:cmMk id="{BAEAB265-DC43-724B-A62F-B9BCA0E2C450}"/>
              </pc2:cmMkLst>
              <pc226:cmRplyChg chg="add">
                <pc226:chgData name="TABATA Akihiro" userId="dce786f4-e27d-4707-8b5c-462080f533e8" providerId="ADAL" clId="{0FC48342-6F4D-8448-BE3B-4DE7594CE78E}" dt="2024-02-08T13:38:41.544" v="6013"/>
                <pc2:cmRplyMkLst xmlns:pc2="http://schemas.microsoft.com/office/powerpoint/2019/9/main/command">
                  <pc:docMk/>
                  <pc:sldMk cId="2549224105" sldId="265"/>
                  <pc2:cmMk id="{BAEAB265-DC43-724B-A62F-B9BCA0E2C450}"/>
                  <pc2:cmRplyMk id="{31C1CD8C-E83E-214B-951F-F266636048BE}"/>
                </pc2:cmRplyMkLst>
              </pc226:cmRplyChg>
            </pc226:cmChg>
          </p:ext>
        </pc:extLst>
      </pc:sldChg>
      <pc:sldChg chg="delSp modSp mod modShow chgLayout">
        <pc:chgData name="TABATA Akihiro" userId="dce786f4-e27d-4707-8b5c-462080f533e8" providerId="ADAL" clId="{0FC48342-6F4D-8448-BE3B-4DE7594CE78E}" dt="2024-02-08T11:36:21.417" v="3723" actId="729"/>
        <pc:sldMkLst>
          <pc:docMk/>
          <pc:sldMk cId="1670680668" sldId="266"/>
        </pc:sldMkLst>
        <pc:spChg chg="mod ord">
          <ac:chgData name="TABATA Akihiro" userId="dce786f4-e27d-4707-8b5c-462080f533e8" providerId="ADAL" clId="{0FC48342-6F4D-8448-BE3B-4DE7594CE78E}" dt="2024-02-08T07:35:14.452" v="270" actId="700"/>
          <ac:spMkLst>
            <pc:docMk/>
            <pc:sldMk cId="1670680668" sldId="266"/>
            <ac:spMk id="2" creationId="{C994F444-1D18-4CEB-AE8A-8914A5E7CBF8}"/>
          </ac:spMkLst>
        </pc:spChg>
        <pc:spChg chg="mod ord">
          <ac:chgData name="TABATA Akihiro" userId="dce786f4-e27d-4707-8b5c-462080f533e8" providerId="ADAL" clId="{0FC48342-6F4D-8448-BE3B-4DE7594CE78E}" dt="2024-02-08T07:35:14.452" v="270" actId="700"/>
          <ac:spMkLst>
            <pc:docMk/>
            <pc:sldMk cId="1670680668" sldId="266"/>
            <ac:spMk id="3" creationId="{29BFEB65-5648-487E-A694-45FA89A128CF}"/>
          </ac:spMkLst>
        </pc:spChg>
        <pc:spChg chg="del">
          <ac:chgData name="TABATA Akihiro" userId="dce786f4-e27d-4707-8b5c-462080f533e8" providerId="ADAL" clId="{0FC48342-6F4D-8448-BE3B-4DE7594CE78E}" dt="2024-02-08T07:35:11.272" v="269" actId="478"/>
          <ac:spMkLst>
            <pc:docMk/>
            <pc:sldMk cId="1670680668" sldId="266"/>
            <ac:spMk id="4" creationId="{D37C0ADC-F32E-4F7B-A40D-FE933D93A4CD}"/>
          </ac:spMkLst>
        </pc:spChg>
        <pc:spChg chg="del">
          <ac:chgData name="TABATA Akihiro" userId="dce786f4-e27d-4707-8b5c-462080f533e8" providerId="ADAL" clId="{0FC48342-6F4D-8448-BE3B-4DE7594CE78E}" dt="2024-02-08T07:35:09.331" v="268" actId="478"/>
          <ac:spMkLst>
            <pc:docMk/>
            <pc:sldMk cId="1670680668" sldId="266"/>
            <ac:spMk id="5" creationId="{20C48973-CFE5-436D-97AC-DD5C5A92820E}"/>
          </ac:spMkLst>
        </pc:spChg>
        <pc:spChg chg="mod ord">
          <ac:chgData name="TABATA Akihiro" userId="dce786f4-e27d-4707-8b5c-462080f533e8" providerId="ADAL" clId="{0FC48342-6F4D-8448-BE3B-4DE7594CE78E}" dt="2024-02-08T07:35:14.452" v="270" actId="700"/>
          <ac:spMkLst>
            <pc:docMk/>
            <pc:sldMk cId="1670680668" sldId="266"/>
            <ac:spMk id="6" creationId="{9E033CBF-A376-473B-90B7-918EB48FC4CD}"/>
          </ac:spMkLst>
        </pc:spChg>
      </pc:sldChg>
      <pc:sldChg chg="delSp mod modShow">
        <pc:chgData name="TABATA Akihiro" userId="dce786f4-e27d-4707-8b5c-462080f533e8" providerId="ADAL" clId="{0FC48342-6F4D-8448-BE3B-4DE7594CE78E}" dt="2024-02-08T11:36:21.417" v="3723" actId="729"/>
        <pc:sldMkLst>
          <pc:docMk/>
          <pc:sldMk cId="346216564" sldId="267"/>
        </pc:sldMkLst>
        <pc:spChg chg="del">
          <ac:chgData name="TABATA Akihiro" userId="dce786f4-e27d-4707-8b5c-462080f533e8" providerId="ADAL" clId="{0FC48342-6F4D-8448-BE3B-4DE7594CE78E}" dt="2024-02-08T07:35:00.359" v="265" actId="478"/>
          <ac:spMkLst>
            <pc:docMk/>
            <pc:sldMk cId="346216564" sldId="267"/>
            <ac:spMk id="4" creationId="{7FAEDBCE-EA0F-49C3-8170-865F62A1CBFB}"/>
          </ac:spMkLst>
        </pc:spChg>
        <pc:spChg chg="del">
          <ac:chgData name="TABATA Akihiro" userId="dce786f4-e27d-4707-8b5c-462080f533e8" providerId="ADAL" clId="{0FC48342-6F4D-8448-BE3B-4DE7594CE78E}" dt="2024-02-08T07:35:01.693" v="266" actId="478"/>
          <ac:spMkLst>
            <pc:docMk/>
            <pc:sldMk cId="346216564" sldId="267"/>
            <ac:spMk id="5" creationId="{32EABB56-BA32-4CF4-A45A-B53AF5D3C9A4}"/>
          </ac:spMkLst>
        </pc:spChg>
      </pc:sldChg>
      <pc:sldChg chg="delSp modSp mod modShow chgLayout">
        <pc:chgData name="TABATA Akihiro" userId="dce786f4-e27d-4707-8b5c-462080f533e8" providerId="ADAL" clId="{0FC48342-6F4D-8448-BE3B-4DE7594CE78E}" dt="2024-02-08T11:36:21.417" v="3723" actId="729"/>
        <pc:sldMkLst>
          <pc:docMk/>
          <pc:sldMk cId="1415598296" sldId="268"/>
        </pc:sldMkLst>
        <pc:spChg chg="mod ord">
          <ac:chgData name="TABATA Akihiro" userId="dce786f4-e27d-4707-8b5c-462080f533e8" providerId="ADAL" clId="{0FC48342-6F4D-8448-BE3B-4DE7594CE78E}" dt="2024-02-08T07:34:57.793" v="264" actId="700"/>
          <ac:spMkLst>
            <pc:docMk/>
            <pc:sldMk cId="1415598296" sldId="268"/>
            <ac:spMk id="2" creationId="{350430F4-6C6A-4BE7-9A91-5CF1E83AB63E}"/>
          </ac:spMkLst>
        </pc:spChg>
        <pc:spChg chg="mod ord">
          <ac:chgData name="TABATA Akihiro" userId="dce786f4-e27d-4707-8b5c-462080f533e8" providerId="ADAL" clId="{0FC48342-6F4D-8448-BE3B-4DE7594CE78E}" dt="2024-02-08T07:34:57.793" v="264" actId="700"/>
          <ac:spMkLst>
            <pc:docMk/>
            <pc:sldMk cId="1415598296" sldId="268"/>
            <ac:spMk id="3" creationId="{C8B8CEA6-DCCB-4533-ADFF-817FAC5BC832}"/>
          </ac:spMkLst>
        </pc:spChg>
        <pc:spChg chg="del mod ord">
          <ac:chgData name="TABATA Akihiro" userId="dce786f4-e27d-4707-8b5c-462080f533e8" providerId="ADAL" clId="{0FC48342-6F4D-8448-BE3B-4DE7594CE78E}" dt="2024-02-08T07:35:04.393" v="267" actId="478"/>
          <ac:spMkLst>
            <pc:docMk/>
            <pc:sldMk cId="1415598296" sldId="268"/>
            <ac:spMk id="4" creationId="{F85FD776-ACA1-482E-B6F4-F0AB7DC99EA6}"/>
          </ac:spMkLst>
        </pc:spChg>
        <pc:spChg chg="del">
          <ac:chgData name="TABATA Akihiro" userId="dce786f4-e27d-4707-8b5c-462080f533e8" providerId="ADAL" clId="{0FC48342-6F4D-8448-BE3B-4DE7594CE78E}" dt="2024-02-08T07:34:57.793" v="264" actId="700"/>
          <ac:spMkLst>
            <pc:docMk/>
            <pc:sldMk cId="1415598296" sldId="268"/>
            <ac:spMk id="5" creationId="{F2E4C1A5-6A80-4D48-BF17-061BB0E1E952}"/>
          </ac:spMkLst>
        </pc:spChg>
        <pc:spChg chg="mod ord">
          <ac:chgData name="TABATA Akihiro" userId="dce786f4-e27d-4707-8b5c-462080f533e8" providerId="ADAL" clId="{0FC48342-6F4D-8448-BE3B-4DE7594CE78E}" dt="2024-02-08T07:34:57.793" v="264" actId="700"/>
          <ac:spMkLst>
            <pc:docMk/>
            <pc:sldMk cId="1415598296" sldId="268"/>
            <ac:spMk id="6" creationId="{5DF0FAED-3F5A-48DB-8B35-AD83071DA4AB}"/>
          </ac:spMkLst>
        </pc:spChg>
      </pc:sldChg>
      <pc:sldChg chg="delSp modSp mod modShow chgLayout">
        <pc:chgData name="TABATA Akihiro" userId="dce786f4-e27d-4707-8b5c-462080f533e8" providerId="ADAL" clId="{0FC48342-6F4D-8448-BE3B-4DE7594CE78E}" dt="2024-02-08T11:36:21.417" v="3723" actId="729"/>
        <pc:sldMkLst>
          <pc:docMk/>
          <pc:sldMk cId="3152396331" sldId="269"/>
        </pc:sldMkLst>
        <pc:spChg chg="mod ord">
          <ac:chgData name="TABATA Akihiro" userId="dce786f4-e27d-4707-8b5c-462080f533e8" providerId="ADAL" clId="{0FC48342-6F4D-8448-BE3B-4DE7594CE78E}" dt="2024-02-08T07:34:53.302" v="262" actId="700"/>
          <ac:spMkLst>
            <pc:docMk/>
            <pc:sldMk cId="3152396331" sldId="269"/>
            <ac:spMk id="2" creationId="{DEBB15B3-C392-4180-BC69-9AFFED80841D}"/>
          </ac:spMkLst>
        </pc:spChg>
        <pc:spChg chg="mod ord">
          <ac:chgData name="TABATA Akihiro" userId="dce786f4-e27d-4707-8b5c-462080f533e8" providerId="ADAL" clId="{0FC48342-6F4D-8448-BE3B-4DE7594CE78E}" dt="2024-02-08T07:34:53.302" v="262" actId="700"/>
          <ac:spMkLst>
            <pc:docMk/>
            <pc:sldMk cId="3152396331" sldId="269"/>
            <ac:spMk id="3" creationId="{5F36990F-7292-48CA-B448-F38156669FD1}"/>
          </ac:spMkLst>
        </pc:spChg>
        <pc:spChg chg="del mod ord">
          <ac:chgData name="TABATA Akihiro" userId="dce786f4-e27d-4707-8b5c-462080f533e8" providerId="ADAL" clId="{0FC48342-6F4D-8448-BE3B-4DE7594CE78E}" dt="2024-02-08T07:34:54.796" v="263" actId="478"/>
          <ac:spMkLst>
            <pc:docMk/>
            <pc:sldMk cId="3152396331" sldId="269"/>
            <ac:spMk id="4" creationId="{61E44F34-D5F6-428A-9051-341C706315EF}"/>
          </ac:spMkLst>
        </pc:spChg>
        <pc:spChg chg="del">
          <ac:chgData name="TABATA Akihiro" userId="dce786f4-e27d-4707-8b5c-462080f533e8" providerId="ADAL" clId="{0FC48342-6F4D-8448-BE3B-4DE7594CE78E}" dt="2024-02-08T07:34:53.302" v="262" actId="700"/>
          <ac:spMkLst>
            <pc:docMk/>
            <pc:sldMk cId="3152396331" sldId="269"/>
            <ac:spMk id="5" creationId="{3711D680-EF15-4AC3-A782-3C05C0A8A9D6}"/>
          </ac:spMkLst>
        </pc:spChg>
        <pc:spChg chg="mod ord">
          <ac:chgData name="TABATA Akihiro" userId="dce786f4-e27d-4707-8b5c-462080f533e8" providerId="ADAL" clId="{0FC48342-6F4D-8448-BE3B-4DE7594CE78E}" dt="2024-02-08T07:34:53.302" v="262" actId="700"/>
          <ac:spMkLst>
            <pc:docMk/>
            <pc:sldMk cId="3152396331" sldId="269"/>
            <ac:spMk id="6" creationId="{479A4B16-E511-451F-8734-718DB077EB42}"/>
          </ac:spMkLst>
        </pc:spChg>
      </pc:sldChg>
      <pc:sldChg chg="delSp modSp mod modShow chgLayout">
        <pc:chgData name="TABATA Akihiro" userId="dce786f4-e27d-4707-8b5c-462080f533e8" providerId="ADAL" clId="{0FC48342-6F4D-8448-BE3B-4DE7594CE78E}" dt="2024-02-08T11:36:21.417" v="3723" actId="729"/>
        <pc:sldMkLst>
          <pc:docMk/>
          <pc:sldMk cId="224478037" sldId="270"/>
        </pc:sldMkLst>
        <pc:spChg chg="mod ord">
          <ac:chgData name="TABATA Akihiro" userId="dce786f4-e27d-4707-8b5c-462080f533e8" providerId="ADAL" clId="{0FC48342-6F4D-8448-BE3B-4DE7594CE78E}" dt="2024-02-08T07:34:48.307" v="260" actId="700"/>
          <ac:spMkLst>
            <pc:docMk/>
            <pc:sldMk cId="224478037" sldId="270"/>
            <ac:spMk id="2" creationId="{E9EAF550-BFDE-4955-8B69-CF252D61C501}"/>
          </ac:spMkLst>
        </pc:spChg>
        <pc:spChg chg="mod ord">
          <ac:chgData name="TABATA Akihiro" userId="dce786f4-e27d-4707-8b5c-462080f533e8" providerId="ADAL" clId="{0FC48342-6F4D-8448-BE3B-4DE7594CE78E}" dt="2024-02-08T07:34:48.307" v="260" actId="700"/>
          <ac:spMkLst>
            <pc:docMk/>
            <pc:sldMk cId="224478037" sldId="270"/>
            <ac:spMk id="3" creationId="{17A2A7FE-E7DB-49C2-9204-D8EFBA125BD7}"/>
          </ac:spMkLst>
        </pc:spChg>
        <pc:spChg chg="del mod ord">
          <ac:chgData name="TABATA Akihiro" userId="dce786f4-e27d-4707-8b5c-462080f533e8" providerId="ADAL" clId="{0FC48342-6F4D-8448-BE3B-4DE7594CE78E}" dt="2024-02-08T07:34:50.250" v="261" actId="478"/>
          <ac:spMkLst>
            <pc:docMk/>
            <pc:sldMk cId="224478037" sldId="270"/>
            <ac:spMk id="4" creationId="{1F6FD8E3-EC0B-4841-ACD7-C2BAC72202ED}"/>
          </ac:spMkLst>
        </pc:spChg>
        <pc:spChg chg="del">
          <ac:chgData name="TABATA Akihiro" userId="dce786f4-e27d-4707-8b5c-462080f533e8" providerId="ADAL" clId="{0FC48342-6F4D-8448-BE3B-4DE7594CE78E}" dt="2024-02-08T07:34:48.307" v="260" actId="700"/>
          <ac:spMkLst>
            <pc:docMk/>
            <pc:sldMk cId="224478037" sldId="270"/>
            <ac:spMk id="5" creationId="{3CE0C4D7-260B-4605-B4AF-8EB887E44A2D}"/>
          </ac:spMkLst>
        </pc:spChg>
        <pc:spChg chg="mod ord">
          <ac:chgData name="TABATA Akihiro" userId="dce786f4-e27d-4707-8b5c-462080f533e8" providerId="ADAL" clId="{0FC48342-6F4D-8448-BE3B-4DE7594CE78E}" dt="2024-02-08T07:34:48.307" v="260" actId="700"/>
          <ac:spMkLst>
            <pc:docMk/>
            <pc:sldMk cId="224478037" sldId="270"/>
            <ac:spMk id="6" creationId="{FFD46D64-34F7-40A5-98A9-4648D46ABF29}"/>
          </ac:spMkLst>
        </pc:spChg>
      </pc:sldChg>
      <pc:sldChg chg="delSp modSp mod modShow chgLayout">
        <pc:chgData name="TABATA Akihiro" userId="dce786f4-e27d-4707-8b5c-462080f533e8" providerId="ADAL" clId="{0FC48342-6F4D-8448-BE3B-4DE7594CE78E}" dt="2024-02-08T11:36:21.417" v="3723" actId="729"/>
        <pc:sldMkLst>
          <pc:docMk/>
          <pc:sldMk cId="3836211574" sldId="271"/>
        </pc:sldMkLst>
        <pc:spChg chg="mod ord">
          <ac:chgData name="TABATA Akihiro" userId="dce786f4-e27d-4707-8b5c-462080f533e8" providerId="ADAL" clId="{0FC48342-6F4D-8448-BE3B-4DE7594CE78E}" dt="2024-02-08T07:34:43.741" v="258" actId="700"/>
          <ac:spMkLst>
            <pc:docMk/>
            <pc:sldMk cId="3836211574" sldId="271"/>
            <ac:spMk id="2" creationId="{B803A624-E089-4EAC-8119-F5CF654626A8}"/>
          </ac:spMkLst>
        </pc:spChg>
        <pc:spChg chg="mod ord">
          <ac:chgData name="TABATA Akihiro" userId="dce786f4-e27d-4707-8b5c-462080f533e8" providerId="ADAL" clId="{0FC48342-6F4D-8448-BE3B-4DE7594CE78E}" dt="2024-02-08T07:34:43.741" v="258" actId="700"/>
          <ac:spMkLst>
            <pc:docMk/>
            <pc:sldMk cId="3836211574" sldId="271"/>
            <ac:spMk id="3" creationId="{AFA8328C-8C15-4400-9706-7C83C7E5C998}"/>
          </ac:spMkLst>
        </pc:spChg>
        <pc:spChg chg="del mod ord">
          <ac:chgData name="TABATA Akihiro" userId="dce786f4-e27d-4707-8b5c-462080f533e8" providerId="ADAL" clId="{0FC48342-6F4D-8448-BE3B-4DE7594CE78E}" dt="2024-02-08T07:34:45.472" v="259" actId="478"/>
          <ac:spMkLst>
            <pc:docMk/>
            <pc:sldMk cId="3836211574" sldId="271"/>
            <ac:spMk id="4" creationId="{CA0ADB32-BBF8-44C9-B9DA-3A814574F149}"/>
          </ac:spMkLst>
        </pc:spChg>
        <pc:spChg chg="del">
          <ac:chgData name="TABATA Akihiro" userId="dce786f4-e27d-4707-8b5c-462080f533e8" providerId="ADAL" clId="{0FC48342-6F4D-8448-BE3B-4DE7594CE78E}" dt="2024-02-08T07:34:43.741" v="258" actId="700"/>
          <ac:spMkLst>
            <pc:docMk/>
            <pc:sldMk cId="3836211574" sldId="271"/>
            <ac:spMk id="5" creationId="{7EFC1FB1-2586-477A-BA13-9A315B212F93}"/>
          </ac:spMkLst>
        </pc:spChg>
        <pc:spChg chg="mod ord">
          <ac:chgData name="TABATA Akihiro" userId="dce786f4-e27d-4707-8b5c-462080f533e8" providerId="ADAL" clId="{0FC48342-6F4D-8448-BE3B-4DE7594CE78E}" dt="2024-02-08T07:34:43.741" v="258" actId="700"/>
          <ac:spMkLst>
            <pc:docMk/>
            <pc:sldMk cId="3836211574" sldId="271"/>
            <ac:spMk id="6" creationId="{5AAF5A59-F1A6-41A6-8875-94B829B91E82}"/>
          </ac:spMkLst>
        </pc:spChg>
      </pc:sldChg>
      <pc:sldChg chg="delSp modSp mod modShow chgLayout">
        <pc:chgData name="TABATA Akihiro" userId="dce786f4-e27d-4707-8b5c-462080f533e8" providerId="ADAL" clId="{0FC48342-6F4D-8448-BE3B-4DE7594CE78E}" dt="2024-02-08T11:36:21.417" v="3723" actId="729"/>
        <pc:sldMkLst>
          <pc:docMk/>
          <pc:sldMk cId="2525868848" sldId="272"/>
        </pc:sldMkLst>
        <pc:spChg chg="mod ord">
          <ac:chgData name="TABATA Akihiro" userId="dce786f4-e27d-4707-8b5c-462080f533e8" providerId="ADAL" clId="{0FC48342-6F4D-8448-BE3B-4DE7594CE78E}" dt="2024-02-08T07:34:39.408" v="256" actId="700"/>
          <ac:spMkLst>
            <pc:docMk/>
            <pc:sldMk cId="2525868848" sldId="272"/>
            <ac:spMk id="2" creationId="{E0B81AD6-338E-4D65-97F3-2A3CC7D98627}"/>
          </ac:spMkLst>
        </pc:spChg>
        <pc:spChg chg="mod ord">
          <ac:chgData name="TABATA Akihiro" userId="dce786f4-e27d-4707-8b5c-462080f533e8" providerId="ADAL" clId="{0FC48342-6F4D-8448-BE3B-4DE7594CE78E}" dt="2024-02-08T07:34:39.408" v="256" actId="700"/>
          <ac:spMkLst>
            <pc:docMk/>
            <pc:sldMk cId="2525868848" sldId="272"/>
            <ac:spMk id="3" creationId="{DED4DF1C-FD66-4981-845A-FC58748B48B6}"/>
          </ac:spMkLst>
        </pc:spChg>
        <pc:spChg chg="del mod ord">
          <ac:chgData name="TABATA Akihiro" userId="dce786f4-e27d-4707-8b5c-462080f533e8" providerId="ADAL" clId="{0FC48342-6F4D-8448-BE3B-4DE7594CE78E}" dt="2024-02-08T07:34:41.072" v="257" actId="478"/>
          <ac:spMkLst>
            <pc:docMk/>
            <pc:sldMk cId="2525868848" sldId="272"/>
            <ac:spMk id="4" creationId="{E8A1C80D-6EBC-4105-995D-DAFA9E6BC8EB}"/>
          </ac:spMkLst>
        </pc:spChg>
        <pc:spChg chg="del">
          <ac:chgData name="TABATA Akihiro" userId="dce786f4-e27d-4707-8b5c-462080f533e8" providerId="ADAL" clId="{0FC48342-6F4D-8448-BE3B-4DE7594CE78E}" dt="2024-02-08T07:34:39.408" v="256" actId="700"/>
          <ac:spMkLst>
            <pc:docMk/>
            <pc:sldMk cId="2525868848" sldId="272"/>
            <ac:spMk id="5" creationId="{A2C145F8-BFC0-4A09-A1F2-63E4BDA4F60C}"/>
          </ac:spMkLst>
        </pc:spChg>
        <pc:spChg chg="mod ord">
          <ac:chgData name="TABATA Akihiro" userId="dce786f4-e27d-4707-8b5c-462080f533e8" providerId="ADAL" clId="{0FC48342-6F4D-8448-BE3B-4DE7594CE78E}" dt="2024-02-08T07:34:39.408" v="256" actId="700"/>
          <ac:spMkLst>
            <pc:docMk/>
            <pc:sldMk cId="2525868848" sldId="272"/>
            <ac:spMk id="6" creationId="{E1E8747F-F3CB-4837-ACBF-5C33141F267E}"/>
          </ac:spMkLst>
        </pc:spChg>
      </pc:sldChg>
      <pc:sldChg chg="delSp modSp mod modShow chgLayout">
        <pc:chgData name="TABATA Akihiro" userId="dce786f4-e27d-4707-8b5c-462080f533e8" providerId="ADAL" clId="{0FC48342-6F4D-8448-BE3B-4DE7594CE78E}" dt="2024-02-08T11:36:21.417" v="3723" actId="729"/>
        <pc:sldMkLst>
          <pc:docMk/>
          <pc:sldMk cId="1100057246" sldId="273"/>
        </pc:sldMkLst>
        <pc:spChg chg="mod ord">
          <ac:chgData name="TABATA Akihiro" userId="dce786f4-e27d-4707-8b5c-462080f533e8" providerId="ADAL" clId="{0FC48342-6F4D-8448-BE3B-4DE7594CE78E}" dt="2024-02-08T07:34:34.820" v="254" actId="700"/>
          <ac:spMkLst>
            <pc:docMk/>
            <pc:sldMk cId="1100057246" sldId="273"/>
            <ac:spMk id="2" creationId="{E0B81AD6-338E-4D65-97F3-2A3CC7D98627}"/>
          </ac:spMkLst>
        </pc:spChg>
        <pc:spChg chg="mod ord">
          <ac:chgData name="TABATA Akihiro" userId="dce786f4-e27d-4707-8b5c-462080f533e8" providerId="ADAL" clId="{0FC48342-6F4D-8448-BE3B-4DE7594CE78E}" dt="2024-02-08T07:34:34.820" v="254" actId="700"/>
          <ac:spMkLst>
            <pc:docMk/>
            <pc:sldMk cId="1100057246" sldId="273"/>
            <ac:spMk id="3" creationId="{DED4DF1C-FD66-4981-845A-FC58748B48B6}"/>
          </ac:spMkLst>
        </pc:spChg>
        <pc:spChg chg="del mod ord">
          <ac:chgData name="TABATA Akihiro" userId="dce786f4-e27d-4707-8b5c-462080f533e8" providerId="ADAL" clId="{0FC48342-6F4D-8448-BE3B-4DE7594CE78E}" dt="2024-02-08T07:34:36.565" v="255" actId="478"/>
          <ac:spMkLst>
            <pc:docMk/>
            <pc:sldMk cId="1100057246" sldId="273"/>
            <ac:spMk id="4" creationId="{E8A1C80D-6EBC-4105-995D-DAFA9E6BC8EB}"/>
          </ac:spMkLst>
        </pc:spChg>
        <pc:spChg chg="del">
          <ac:chgData name="TABATA Akihiro" userId="dce786f4-e27d-4707-8b5c-462080f533e8" providerId="ADAL" clId="{0FC48342-6F4D-8448-BE3B-4DE7594CE78E}" dt="2024-02-08T07:34:34.820" v="254" actId="700"/>
          <ac:spMkLst>
            <pc:docMk/>
            <pc:sldMk cId="1100057246" sldId="273"/>
            <ac:spMk id="5" creationId="{A2C145F8-BFC0-4A09-A1F2-63E4BDA4F60C}"/>
          </ac:spMkLst>
        </pc:spChg>
        <pc:spChg chg="mod ord">
          <ac:chgData name="TABATA Akihiro" userId="dce786f4-e27d-4707-8b5c-462080f533e8" providerId="ADAL" clId="{0FC48342-6F4D-8448-BE3B-4DE7594CE78E}" dt="2024-02-08T07:34:34.820" v="254" actId="700"/>
          <ac:spMkLst>
            <pc:docMk/>
            <pc:sldMk cId="1100057246" sldId="273"/>
            <ac:spMk id="6" creationId="{E1E8747F-F3CB-4837-ACBF-5C33141F267E}"/>
          </ac:spMkLst>
        </pc:spChg>
      </pc:sldChg>
      <pc:sldChg chg="mod modShow">
        <pc:chgData name="TABATA Akihiro" userId="dce786f4-e27d-4707-8b5c-462080f533e8" providerId="ADAL" clId="{0FC48342-6F4D-8448-BE3B-4DE7594CE78E}" dt="2024-02-08T11:36:21.417" v="3723" actId="729"/>
        <pc:sldMkLst>
          <pc:docMk/>
          <pc:sldMk cId="1546675997" sldId="274"/>
        </pc:sldMkLst>
      </pc:sldChg>
      <pc:sldChg chg="delSp modSp mod addCm delCm">
        <pc:chgData name="TABATA Akihiro" userId="dce786f4-e27d-4707-8b5c-462080f533e8" providerId="ADAL" clId="{0FC48342-6F4D-8448-BE3B-4DE7594CE78E}" dt="2024-02-09T16:51:05.086" v="7161" actId="20577"/>
        <pc:sldMkLst>
          <pc:docMk/>
          <pc:sldMk cId="191586413" sldId="276"/>
        </pc:sldMkLst>
        <pc:spChg chg="mod">
          <ac:chgData name="TABATA Akihiro" userId="dce786f4-e27d-4707-8b5c-462080f533e8" providerId="ADAL" clId="{0FC48342-6F4D-8448-BE3B-4DE7594CE78E}" dt="2024-02-08T15:05:08.904" v="6285" actId="20577"/>
          <ac:spMkLst>
            <pc:docMk/>
            <pc:sldMk cId="191586413" sldId="276"/>
            <ac:spMk id="2" creationId="{5994073D-FDEE-12FD-CAFD-385A60ABFC79}"/>
          </ac:spMkLst>
        </pc:spChg>
        <pc:spChg chg="mod">
          <ac:chgData name="TABATA Akihiro" userId="dce786f4-e27d-4707-8b5c-462080f533e8" providerId="ADAL" clId="{0FC48342-6F4D-8448-BE3B-4DE7594CE78E}" dt="2024-02-09T16:51:05.086" v="7161" actId="20577"/>
          <ac:spMkLst>
            <pc:docMk/>
            <pc:sldMk cId="191586413" sldId="276"/>
            <ac:spMk id="3" creationId="{A15FE0B9-CC70-EB83-F971-55906A97FCBB}"/>
          </ac:spMkLst>
        </pc:spChg>
        <pc:spChg chg="del">
          <ac:chgData name="TABATA Akihiro" userId="dce786f4-e27d-4707-8b5c-462080f533e8" providerId="ADAL" clId="{0FC48342-6F4D-8448-BE3B-4DE7594CE78E}" dt="2024-02-08T07:34:18.946" v="249" actId="478"/>
          <ac:spMkLst>
            <pc:docMk/>
            <pc:sldMk cId="191586413" sldId="276"/>
            <ac:spMk id="4" creationId="{673884FB-2ACD-882E-B394-2E87D4FD4AC7}"/>
          </ac:spMkLst>
        </pc:spChg>
        <pc:spChg chg="del">
          <ac:chgData name="TABATA Akihiro" userId="dce786f4-e27d-4707-8b5c-462080f533e8" providerId="ADAL" clId="{0FC48342-6F4D-8448-BE3B-4DE7594CE78E}" dt="2024-02-08T07:34:17.574" v="248" actId="478"/>
          <ac:spMkLst>
            <pc:docMk/>
            <pc:sldMk cId="191586413" sldId="276"/>
            <ac:spMk id="5" creationId="{1EE019B6-478F-085F-0189-664A1DC033FB}"/>
          </ac:spMkLst>
        </pc:spChg>
        <pc:extLst>
          <p:ext xmlns:p="http://schemas.openxmlformats.org/presentationml/2006/main" uri="{D6D511B9-2390-475A-947B-AFAB55BFBCF1}">
            <pc226:cmChg xmlns:pc226="http://schemas.microsoft.com/office/powerpoint/2022/06/main/command" chg="add del">
              <pc226:chgData name="TABATA Akihiro" userId="dce786f4-e27d-4707-8b5c-462080f533e8" providerId="ADAL" clId="{0FC48342-6F4D-8448-BE3B-4DE7594CE78E}" dt="2024-02-09T16:22:54.771" v="6483"/>
              <pc2:cmMkLst xmlns:pc2="http://schemas.microsoft.com/office/powerpoint/2019/9/main/command">
                <pc:docMk/>
                <pc:sldMk cId="191586413" sldId="276"/>
                <pc2:cmMk id="{77F4FFA3-172E-9042-8608-84284C9EEA29}"/>
              </pc2:cmMkLst>
            </pc226:cmChg>
            <pc226:cmChg xmlns:pc226="http://schemas.microsoft.com/office/powerpoint/2022/06/main/command" chg="add">
              <pc226:chgData name="TABATA Akihiro" userId="dce786f4-e27d-4707-8b5c-462080f533e8" providerId="ADAL" clId="{0FC48342-6F4D-8448-BE3B-4DE7594CE78E}" dt="2024-02-08T08:54:31.968" v="3028"/>
              <pc2:cmMkLst xmlns:pc2="http://schemas.microsoft.com/office/powerpoint/2019/9/main/command">
                <pc:docMk/>
                <pc:sldMk cId="191586413" sldId="276"/>
                <pc2:cmMk id="{CF7215AC-F0AF-5D40-B28F-16CC32AFF7D3}"/>
              </pc2:cmMkLst>
            </pc226:cmChg>
          </p:ext>
        </pc:extLst>
      </pc:sldChg>
      <pc:sldChg chg="addSp delSp modSp mod chgLayout">
        <pc:chgData name="TABATA Akihiro" userId="dce786f4-e27d-4707-8b5c-462080f533e8" providerId="ADAL" clId="{0FC48342-6F4D-8448-BE3B-4DE7594CE78E}" dt="2024-02-09T16:44:56.799" v="6977" actId="20577"/>
        <pc:sldMkLst>
          <pc:docMk/>
          <pc:sldMk cId="2909748203" sldId="277"/>
        </pc:sldMkLst>
        <pc:spChg chg="mod ord">
          <ac:chgData name="TABATA Akihiro" userId="dce786f4-e27d-4707-8b5c-462080f533e8" providerId="ADAL" clId="{0FC48342-6F4D-8448-BE3B-4DE7594CE78E}" dt="2024-02-08T09:03:09.193" v="3424" actId="20577"/>
          <ac:spMkLst>
            <pc:docMk/>
            <pc:sldMk cId="2909748203" sldId="277"/>
            <ac:spMk id="2" creationId="{F8F74874-17A7-79D2-99AC-4B48D626D832}"/>
          </ac:spMkLst>
        </pc:spChg>
        <pc:spChg chg="del">
          <ac:chgData name="TABATA Akihiro" userId="dce786f4-e27d-4707-8b5c-462080f533e8" providerId="ADAL" clId="{0FC48342-6F4D-8448-BE3B-4DE7594CE78E}" dt="2024-02-08T07:34:22.587" v="250" actId="700"/>
          <ac:spMkLst>
            <pc:docMk/>
            <pc:sldMk cId="2909748203" sldId="277"/>
            <ac:spMk id="3" creationId="{64F6D4D0-1B8D-8061-D4A4-3059F8E476B3}"/>
          </ac:spMkLst>
        </pc:spChg>
        <pc:spChg chg="del mod ord">
          <ac:chgData name="TABATA Akihiro" userId="dce786f4-e27d-4707-8b5c-462080f533e8" providerId="ADAL" clId="{0FC48342-6F4D-8448-BE3B-4DE7594CE78E}" dt="2024-02-08T07:34:24.606" v="251" actId="478"/>
          <ac:spMkLst>
            <pc:docMk/>
            <pc:sldMk cId="2909748203" sldId="277"/>
            <ac:spMk id="4" creationId="{B5F0FB1E-4141-8201-FB0E-E98797A0687F}"/>
          </ac:spMkLst>
        </pc:spChg>
        <pc:spChg chg="del">
          <ac:chgData name="TABATA Akihiro" userId="dce786f4-e27d-4707-8b5c-462080f533e8" providerId="ADAL" clId="{0FC48342-6F4D-8448-BE3B-4DE7594CE78E}" dt="2024-02-08T07:34:22.587" v="250" actId="700"/>
          <ac:spMkLst>
            <pc:docMk/>
            <pc:sldMk cId="2909748203" sldId="277"/>
            <ac:spMk id="5" creationId="{2759B815-B78E-CCBD-9297-024582E83BC9}"/>
          </ac:spMkLst>
        </pc:spChg>
        <pc:spChg chg="mod ord">
          <ac:chgData name="TABATA Akihiro" userId="dce786f4-e27d-4707-8b5c-462080f533e8" providerId="ADAL" clId="{0FC48342-6F4D-8448-BE3B-4DE7594CE78E}" dt="2024-02-08T07:34:22.587" v="250" actId="700"/>
          <ac:spMkLst>
            <pc:docMk/>
            <pc:sldMk cId="2909748203" sldId="277"/>
            <ac:spMk id="6" creationId="{E7A3C879-FB09-3B89-8AE9-A4D84DC2B6A5}"/>
          </ac:spMkLst>
        </pc:spChg>
        <pc:spChg chg="add mod ord">
          <ac:chgData name="TABATA Akihiro" userId="dce786f4-e27d-4707-8b5c-462080f533e8" providerId="ADAL" clId="{0FC48342-6F4D-8448-BE3B-4DE7594CE78E}" dt="2024-02-09T16:44:56.799" v="6977" actId="20577"/>
          <ac:spMkLst>
            <pc:docMk/>
            <pc:sldMk cId="2909748203" sldId="277"/>
            <ac:spMk id="7" creationId="{E7439E25-FE54-D461-9ECB-3C4682F6A9C6}"/>
          </ac:spMkLst>
        </pc:spChg>
      </pc:sldChg>
      <pc:sldChg chg="addSp delSp modSp mod chgLayout">
        <pc:chgData name="TABATA Akihiro" userId="dce786f4-e27d-4707-8b5c-462080f533e8" providerId="ADAL" clId="{0FC48342-6F4D-8448-BE3B-4DE7594CE78E}" dt="2024-02-08T13:48:29.856" v="6243" actId="6549"/>
        <pc:sldMkLst>
          <pc:docMk/>
          <pc:sldMk cId="2526842959" sldId="278"/>
        </pc:sldMkLst>
        <pc:spChg chg="mod ord">
          <ac:chgData name="TABATA Akihiro" userId="dce786f4-e27d-4707-8b5c-462080f533e8" providerId="ADAL" clId="{0FC48342-6F4D-8448-BE3B-4DE7594CE78E}" dt="2024-02-08T07:34:27.550" v="252" actId="700"/>
          <ac:spMkLst>
            <pc:docMk/>
            <pc:sldMk cId="2526842959" sldId="278"/>
            <ac:spMk id="2" creationId="{A4899097-7974-2814-3378-38203AC57A72}"/>
          </ac:spMkLst>
        </pc:spChg>
        <pc:spChg chg="del">
          <ac:chgData name="TABATA Akihiro" userId="dce786f4-e27d-4707-8b5c-462080f533e8" providerId="ADAL" clId="{0FC48342-6F4D-8448-BE3B-4DE7594CE78E}" dt="2024-02-08T07:34:27.550" v="252" actId="700"/>
          <ac:spMkLst>
            <pc:docMk/>
            <pc:sldMk cId="2526842959" sldId="278"/>
            <ac:spMk id="3" creationId="{BAA20C15-8540-8930-41A3-9AAD70E5CEC7}"/>
          </ac:spMkLst>
        </pc:spChg>
        <pc:spChg chg="del mod ord">
          <ac:chgData name="TABATA Akihiro" userId="dce786f4-e27d-4707-8b5c-462080f533e8" providerId="ADAL" clId="{0FC48342-6F4D-8448-BE3B-4DE7594CE78E}" dt="2024-02-08T07:34:29.700" v="253" actId="478"/>
          <ac:spMkLst>
            <pc:docMk/>
            <pc:sldMk cId="2526842959" sldId="278"/>
            <ac:spMk id="4" creationId="{8555EB74-82D3-A121-C8C9-AFA17CEF377D}"/>
          </ac:spMkLst>
        </pc:spChg>
        <pc:spChg chg="del">
          <ac:chgData name="TABATA Akihiro" userId="dce786f4-e27d-4707-8b5c-462080f533e8" providerId="ADAL" clId="{0FC48342-6F4D-8448-BE3B-4DE7594CE78E}" dt="2024-02-08T07:34:27.550" v="252" actId="700"/>
          <ac:spMkLst>
            <pc:docMk/>
            <pc:sldMk cId="2526842959" sldId="278"/>
            <ac:spMk id="5" creationId="{9A9274DF-CC90-8AE0-F0B0-FCEACBADCC65}"/>
          </ac:spMkLst>
        </pc:spChg>
        <pc:spChg chg="mod ord">
          <ac:chgData name="TABATA Akihiro" userId="dce786f4-e27d-4707-8b5c-462080f533e8" providerId="ADAL" clId="{0FC48342-6F4D-8448-BE3B-4DE7594CE78E}" dt="2024-02-08T07:34:27.550" v="252" actId="700"/>
          <ac:spMkLst>
            <pc:docMk/>
            <pc:sldMk cId="2526842959" sldId="278"/>
            <ac:spMk id="6" creationId="{FA6446D2-D1B0-6DF4-FE00-9742C8F96CD0}"/>
          </ac:spMkLst>
        </pc:spChg>
        <pc:spChg chg="add mod ord">
          <ac:chgData name="TABATA Akihiro" userId="dce786f4-e27d-4707-8b5c-462080f533e8" providerId="ADAL" clId="{0FC48342-6F4D-8448-BE3B-4DE7594CE78E}" dt="2024-02-08T13:48:29.856" v="6243" actId="6549"/>
          <ac:spMkLst>
            <pc:docMk/>
            <pc:sldMk cId="2526842959" sldId="278"/>
            <ac:spMk id="7" creationId="{FE02644E-3834-04A2-AD1F-C00FDF84DC42}"/>
          </ac:spMkLst>
        </pc:spChg>
      </pc:sldChg>
      <pc:sldChg chg="addSp delSp modSp new mod ord addCm modCm chgLayout">
        <pc:chgData name="TABATA Akihiro" userId="dce786f4-e27d-4707-8b5c-462080f533e8" providerId="ADAL" clId="{0FC48342-6F4D-8448-BE3B-4DE7594CE78E}" dt="2024-02-08T11:56:31.995" v="3793" actId="20577"/>
        <pc:sldMkLst>
          <pc:docMk/>
          <pc:sldMk cId="1192768572" sldId="279"/>
        </pc:sldMkLst>
        <pc:spChg chg="mod ord">
          <ac:chgData name="TABATA Akihiro" userId="dce786f4-e27d-4707-8b5c-462080f533e8" providerId="ADAL" clId="{0FC48342-6F4D-8448-BE3B-4DE7594CE78E}" dt="2024-02-08T07:50:20.128" v="956" actId="700"/>
          <ac:spMkLst>
            <pc:docMk/>
            <pc:sldMk cId="1192768572" sldId="279"/>
            <ac:spMk id="2" creationId="{BB797657-7EF7-702D-6FED-E9CC54459DE3}"/>
          </ac:spMkLst>
        </pc:spChg>
        <pc:spChg chg="del">
          <ac:chgData name="TABATA Akihiro" userId="dce786f4-e27d-4707-8b5c-462080f533e8" providerId="ADAL" clId="{0FC48342-6F4D-8448-BE3B-4DE7594CE78E}" dt="2024-02-08T07:50:20.128" v="956" actId="700"/>
          <ac:spMkLst>
            <pc:docMk/>
            <pc:sldMk cId="1192768572" sldId="279"/>
            <ac:spMk id="3" creationId="{9F26C884-3971-9170-518D-6DE4CC7607C2}"/>
          </ac:spMkLst>
        </pc:spChg>
        <pc:spChg chg="del mod ord">
          <ac:chgData name="TABATA Akihiro" userId="dce786f4-e27d-4707-8b5c-462080f533e8" providerId="ADAL" clId="{0FC48342-6F4D-8448-BE3B-4DE7594CE78E}" dt="2024-02-08T07:50:24.341" v="957" actId="478"/>
          <ac:spMkLst>
            <pc:docMk/>
            <pc:sldMk cId="1192768572" sldId="279"/>
            <ac:spMk id="4" creationId="{E4F736F3-B93B-16BB-87BB-1D8B4C6D53C4}"/>
          </ac:spMkLst>
        </pc:spChg>
        <pc:spChg chg="del">
          <ac:chgData name="TABATA Akihiro" userId="dce786f4-e27d-4707-8b5c-462080f533e8" providerId="ADAL" clId="{0FC48342-6F4D-8448-BE3B-4DE7594CE78E}" dt="2024-02-08T07:50:20.128" v="956" actId="700"/>
          <ac:spMkLst>
            <pc:docMk/>
            <pc:sldMk cId="1192768572" sldId="279"/>
            <ac:spMk id="5" creationId="{F96C26CB-2DAD-7D57-46D0-592DFFB4B366}"/>
          </ac:spMkLst>
        </pc:spChg>
        <pc:spChg chg="mod ord">
          <ac:chgData name="TABATA Akihiro" userId="dce786f4-e27d-4707-8b5c-462080f533e8" providerId="ADAL" clId="{0FC48342-6F4D-8448-BE3B-4DE7594CE78E}" dt="2024-02-08T07:50:20.128" v="956" actId="700"/>
          <ac:spMkLst>
            <pc:docMk/>
            <pc:sldMk cId="1192768572" sldId="279"/>
            <ac:spMk id="6" creationId="{F2A53241-26A9-053D-647B-680289C7FFCE}"/>
          </ac:spMkLst>
        </pc:spChg>
        <pc:spChg chg="add mod ord">
          <ac:chgData name="TABATA Akihiro" userId="dce786f4-e27d-4707-8b5c-462080f533e8" providerId="ADAL" clId="{0FC48342-6F4D-8448-BE3B-4DE7594CE78E}" dt="2024-02-08T11:56:31.995" v="3793" actId="20577"/>
          <ac:spMkLst>
            <pc:docMk/>
            <pc:sldMk cId="1192768572" sldId="279"/>
            <ac:spMk id="7" creationId="{0E962EC0-944B-6744-67C1-27B43864F679}"/>
          </ac:spMkLst>
        </pc:spChg>
        <pc:spChg chg="add mod">
          <ac:chgData name="TABATA Akihiro" userId="dce786f4-e27d-4707-8b5c-462080f533e8" providerId="ADAL" clId="{0FC48342-6F4D-8448-BE3B-4DE7594CE78E}" dt="2024-02-08T09:06:22.878" v="3690" actId="1035"/>
          <ac:spMkLst>
            <pc:docMk/>
            <pc:sldMk cId="1192768572" sldId="279"/>
            <ac:spMk id="8" creationId="{44F06703-B224-6B28-964B-DF9A5E79B196}"/>
          </ac:spMkLst>
        </pc:spChg>
        <pc:extLst>
          <p:ext xmlns:p="http://schemas.openxmlformats.org/presentationml/2006/main" uri="{D6D511B9-2390-475A-947B-AFAB55BFBCF1}">
            <pc226:cmChg xmlns:pc226="http://schemas.microsoft.com/office/powerpoint/2022/06/main/command" chg="add">
              <pc226:chgData name="TABATA Akihiro" userId="dce786f4-e27d-4707-8b5c-462080f533e8" providerId="ADAL" clId="{0FC48342-6F4D-8448-BE3B-4DE7594CE78E}" dt="2024-02-08T08:35:31.029" v="2048"/>
              <pc2:cmMkLst xmlns:pc2="http://schemas.microsoft.com/office/powerpoint/2019/9/main/command">
                <pc:docMk/>
                <pc:sldMk cId="1192768572" sldId="279"/>
                <pc2:cmMk id="{92AFC822-115F-F74E-AF3D-7A0C96401037}"/>
              </pc2:cmMkLst>
            </pc226:cmChg>
            <pc226:cmChg xmlns:pc226="http://schemas.microsoft.com/office/powerpoint/2022/06/main/command" chg="add mod">
              <pc226:chgData name="TABATA Akihiro" userId="dce786f4-e27d-4707-8b5c-462080f533e8" providerId="ADAL" clId="{0FC48342-6F4D-8448-BE3B-4DE7594CE78E}" dt="2024-02-08T11:56:31.995" v="3793" actId="20577"/>
              <pc2:cmMkLst xmlns:pc2="http://schemas.microsoft.com/office/powerpoint/2019/9/main/command">
                <pc:docMk/>
                <pc:sldMk cId="1192768572" sldId="279"/>
                <pc2:cmMk id="{7BD387B4-F1F7-7448-AA41-2C8AD0C18889}"/>
              </pc2:cmMkLst>
              <pc226:cmRplyChg chg="mod modRxn">
                <pc226:chgData name="TABATA Akihiro" userId="dce786f4-e27d-4707-8b5c-462080f533e8" providerId="ADAL" clId="{0FC48342-6F4D-8448-BE3B-4DE7594CE78E}" dt="2024-02-08T11:33:12.679" v="3721"/>
                <pc2:cmRplyMkLst xmlns:pc2="http://schemas.microsoft.com/office/powerpoint/2019/9/main/command">
                  <pc:docMk/>
                  <pc:sldMk cId="1192768572" sldId="279"/>
                  <pc2:cmMk id="{7BD387B4-F1F7-7448-AA41-2C8AD0C18889}"/>
                  <pc2:cmRplyMk id="{54ABFB8B-EBB9-4A52-AFD5-906194888810}"/>
                </pc2:cmRplyMkLst>
              </pc226:cmRplyChg>
              <pc226:cmRplyChg chg="mod modRxn">
                <pc226:chgData name="TABATA Akihiro" userId="dce786f4-e27d-4707-8b5c-462080f533e8" providerId="ADAL" clId="{0FC48342-6F4D-8448-BE3B-4DE7594CE78E}" dt="2024-02-08T11:33:09.577" v="3720"/>
                <pc2:cmRplyMkLst xmlns:pc2="http://schemas.microsoft.com/office/powerpoint/2019/9/main/command">
                  <pc:docMk/>
                  <pc:sldMk cId="1192768572" sldId="279"/>
                  <pc2:cmMk id="{7BD387B4-F1F7-7448-AA41-2C8AD0C18889}"/>
                  <pc2:cmRplyMk id="{5F49ECA5-D618-478A-B507-BD494863F1E3}"/>
                </pc2:cmRplyMkLst>
              </pc226:cmRplyChg>
            </pc226:cmChg>
          </p:ext>
        </pc:extLst>
      </pc:sldChg>
      <pc:sldChg chg="addSp delSp modSp new mod ord addCm modCm">
        <pc:chgData name="TABATA Akihiro" userId="dce786f4-e27d-4707-8b5c-462080f533e8" providerId="ADAL" clId="{0FC48342-6F4D-8448-BE3B-4DE7594CE78E}" dt="2024-02-08T11:48:35.014" v="3782" actId="20577"/>
        <pc:sldMkLst>
          <pc:docMk/>
          <pc:sldMk cId="2681328324" sldId="280"/>
        </pc:sldMkLst>
        <pc:spChg chg="mod">
          <ac:chgData name="TABATA Akihiro" userId="dce786f4-e27d-4707-8b5c-462080f533e8" providerId="ADAL" clId="{0FC48342-6F4D-8448-BE3B-4DE7594CE78E}" dt="2024-02-08T07:24:23.894" v="173" actId="20577"/>
          <ac:spMkLst>
            <pc:docMk/>
            <pc:sldMk cId="2681328324" sldId="280"/>
            <ac:spMk id="2" creationId="{147B4D90-5CCE-A8E7-D974-9919F0AD6B65}"/>
          </ac:spMkLst>
        </pc:spChg>
        <pc:spChg chg="mod">
          <ac:chgData name="TABATA Akihiro" userId="dce786f4-e27d-4707-8b5c-462080f533e8" providerId="ADAL" clId="{0FC48342-6F4D-8448-BE3B-4DE7594CE78E}" dt="2024-02-08T11:48:29.290" v="3778" actId="20577"/>
          <ac:spMkLst>
            <pc:docMk/>
            <pc:sldMk cId="2681328324" sldId="280"/>
            <ac:spMk id="3" creationId="{4344C252-1A8F-FD9C-43CD-3300D7D1CD6C}"/>
          </ac:spMkLst>
        </pc:spChg>
        <pc:spChg chg="del">
          <ac:chgData name="TABATA Akihiro" userId="dce786f4-e27d-4707-8b5c-462080f533e8" providerId="ADAL" clId="{0FC48342-6F4D-8448-BE3B-4DE7594CE78E}" dt="2024-02-08T07:31:00.370" v="238" actId="478"/>
          <ac:spMkLst>
            <pc:docMk/>
            <pc:sldMk cId="2681328324" sldId="280"/>
            <ac:spMk id="4" creationId="{91DA83C8-30B8-D612-7670-1735139D176A}"/>
          </ac:spMkLst>
        </pc:spChg>
        <pc:spChg chg="del">
          <ac:chgData name="TABATA Akihiro" userId="dce786f4-e27d-4707-8b5c-462080f533e8" providerId="ADAL" clId="{0FC48342-6F4D-8448-BE3B-4DE7594CE78E}" dt="2024-02-08T07:30:51.683" v="233" actId="478"/>
          <ac:spMkLst>
            <pc:docMk/>
            <pc:sldMk cId="2681328324" sldId="280"/>
            <ac:spMk id="5" creationId="{AC16F9EA-53F8-A779-8A0E-4785F032D29F}"/>
          </ac:spMkLst>
        </pc:spChg>
        <pc:spChg chg="add del mod">
          <ac:chgData name="TABATA Akihiro" userId="dce786f4-e27d-4707-8b5c-462080f533e8" providerId="ADAL" clId="{0FC48342-6F4D-8448-BE3B-4DE7594CE78E}" dt="2024-02-08T07:30:57.749" v="237" actId="22"/>
          <ac:spMkLst>
            <pc:docMk/>
            <pc:sldMk cId="2681328324" sldId="280"/>
            <ac:spMk id="8" creationId="{248F6D7A-E56B-F95C-EEDE-073173DC7059}"/>
          </ac:spMkLst>
        </pc:spChg>
        <pc:spChg chg="add mod">
          <ac:chgData name="TABATA Akihiro" userId="dce786f4-e27d-4707-8b5c-462080f533e8" providerId="ADAL" clId="{0FC48342-6F4D-8448-BE3B-4DE7594CE78E}" dt="2024-02-08T11:48:35.014" v="3782" actId="20577"/>
          <ac:spMkLst>
            <pc:docMk/>
            <pc:sldMk cId="2681328324" sldId="280"/>
            <ac:spMk id="9" creationId="{A8EEEA58-9A2C-5F11-DA11-0137ADEAFD26}"/>
          </ac:spMkLst>
        </pc:spChg>
        <pc:extLst>
          <p:ext xmlns:p="http://schemas.openxmlformats.org/presentationml/2006/main" uri="{D6D511B9-2390-475A-947B-AFAB55BFBCF1}">
            <pc226:cmChg xmlns:pc226="http://schemas.microsoft.com/office/powerpoint/2022/06/main/command" chg="mod modRxn">
              <pc226:chgData name="TABATA Akihiro" userId="dce786f4-e27d-4707-8b5c-462080f533e8" providerId="ADAL" clId="{0FC48342-6F4D-8448-BE3B-4DE7594CE78E}" dt="2024-02-08T11:35:08.639" v="3722"/>
              <pc2:cmMkLst xmlns:pc2="http://schemas.microsoft.com/office/powerpoint/2019/9/main/command">
                <pc:docMk/>
                <pc:sldMk cId="2681328324" sldId="280"/>
                <pc2:cmMk id="{C3595957-6B2C-4734-8067-32D2809E39FE}"/>
              </pc2:cmMkLst>
            </pc226:cmChg>
            <pc226:cmChg xmlns:pc226="http://schemas.microsoft.com/office/powerpoint/2022/06/main/command" chg="add">
              <pc226:chgData name="TABATA Akihiro" userId="dce786f4-e27d-4707-8b5c-462080f533e8" providerId="ADAL" clId="{0FC48342-6F4D-8448-BE3B-4DE7594CE78E}" dt="2024-02-08T11:48:17.584" v="3773"/>
              <pc2:cmMkLst xmlns:pc2="http://schemas.microsoft.com/office/powerpoint/2019/9/main/command">
                <pc:docMk/>
                <pc:sldMk cId="2681328324" sldId="280"/>
                <pc2:cmMk id="{C7036DDB-EEB2-8844-9A68-802273E0BAC6}"/>
              </pc2:cmMkLst>
            </pc226:cmChg>
          </p:ext>
        </pc:extLst>
      </pc:sldChg>
      <pc:sldChg chg="modSp mod ord modShow addCm">
        <pc:chgData name="TABATA Akihiro" userId="dce786f4-e27d-4707-8b5c-462080f533e8" providerId="ADAL" clId="{0FC48342-6F4D-8448-BE3B-4DE7594CE78E}" dt="2024-02-08T13:38:15.910" v="6004" actId="20578"/>
        <pc:sldMkLst>
          <pc:docMk/>
          <pc:sldMk cId="1069651735" sldId="281"/>
        </pc:sldMkLst>
        <pc:spChg chg="mod">
          <ac:chgData name="TABATA Akihiro" userId="dce786f4-e27d-4707-8b5c-462080f533e8" providerId="ADAL" clId="{0FC48342-6F4D-8448-BE3B-4DE7594CE78E}" dt="2024-02-08T12:47:28.597" v="4618" actId="14100"/>
          <ac:spMkLst>
            <pc:docMk/>
            <pc:sldMk cId="1069651735" sldId="281"/>
            <ac:spMk id="6" creationId="{CB91CDFE-2243-B429-FA79-0A6DC34DC57A}"/>
          </ac:spMkLst>
        </pc:spChg>
        <pc:cxnChg chg="mod">
          <ac:chgData name="TABATA Akihiro" userId="dce786f4-e27d-4707-8b5c-462080f533e8" providerId="ADAL" clId="{0FC48342-6F4D-8448-BE3B-4DE7594CE78E}" dt="2024-02-08T12:47:28.597" v="4618" actId="14100"/>
          <ac:cxnSpMkLst>
            <pc:docMk/>
            <pc:sldMk cId="1069651735" sldId="281"/>
            <ac:cxnSpMk id="20" creationId="{80E284EC-4DA8-ADC9-76A3-881665DAA00E}"/>
          </ac:cxnSpMkLst>
        </pc:cxnChg>
        <pc:extLst>
          <p:ext xmlns:p="http://schemas.openxmlformats.org/presentationml/2006/main" uri="{D6D511B9-2390-475A-947B-AFAB55BFBCF1}">
            <pc226:cmChg xmlns:pc226="http://schemas.microsoft.com/office/powerpoint/2022/06/main/command" chg="add">
              <pc226:chgData name="TABATA Akihiro" userId="dce786f4-e27d-4707-8b5c-462080f533e8" providerId="ADAL" clId="{0FC48342-6F4D-8448-BE3B-4DE7594CE78E}" dt="2024-02-08T09:06:43.205" v="3691"/>
              <pc2:cmMkLst xmlns:pc2="http://schemas.microsoft.com/office/powerpoint/2019/9/main/command">
                <pc:docMk/>
                <pc:sldMk cId="1069651735" sldId="281"/>
                <pc2:cmMk id="{132CB9DB-9E9F-B64A-A4E4-B08AC819D917}"/>
              </pc2:cmMkLst>
            </pc226:cmChg>
          </p:ext>
        </pc:extLst>
      </pc:sldChg>
      <pc:sldChg chg="modSp del mod ord modShow">
        <pc:chgData name="TABATA Akihiro" userId="dce786f4-e27d-4707-8b5c-462080f533e8" providerId="ADAL" clId="{0FC48342-6F4D-8448-BE3B-4DE7594CE78E}" dt="2024-02-08T13:37:35.436" v="6001" actId="2696"/>
        <pc:sldMkLst>
          <pc:docMk/>
          <pc:sldMk cId="1217836146" sldId="282"/>
        </pc:sldMkLst>
        <pc:spChg chg="mod">
          <ac:chgData name="TABATA Akihiro" userId="dce786f4-e27d-4707-8b5c-462080f533e8" providerId="ADAL" clId="{0FC48342-6F4D-8448-BE3B-4DE7594CE78E}" dt="2024-02-08T12:48:05.014" v="4648"/>
          <ac:spMkLst>
            <pc:docMk/>
            <pc:sldMk cId="1217836146" sldId="282"/>
            <ac:spMk id="2" creationId="{D2CD852A-C418-A08E-F77F-3E0719F1B513}"/>
          </ac:spMkLst>
        </pc:spChg>
      </pc:sldChg>
      <pc:sldChg chg="modSp new mod modCm">
        <pc:chgData name="TABATA Akihiro" userId="dce786f4-e27d-4707-8b5c-462080f533e8" providerId="ADAL" clId="{0FC48342-6F4D-8448-BE3B-4DE7594CE78E}" dt="2024-02-09T16:45:25.524" v="7011" actId="20577"/>
        <pc:sldMkLst>
          <pc:docMk/>
          <pc:sldMk cId="3065803449" sldId="283"/>
        </pc:sldMkLst>
        <pc:spChg chg="mod">
          <ac:chgData name="TABATA Akihiro" userId="dce786f4-e27d-4707-8b5c-462080f533e8" providerId="ADAL" clId="{0FC48342-6F4D-8448-BE3B-4DE7594CE78E}" dt="2024-02-08T09:06:01.803" v="3672" actId="20577"/>
          <ac:spMkLst>
            <pc:docMk/>
            <pc:sldMk cId="3065803449" sldId="283"/>
            <ac:spMk id="2" creationId="{86DED348-045A-0159-96BE-FC43D4EA6DB5}"/>
          </ac:spMkLst>
        </pc:spChg>
        <pc:spChg chg="mod">
          <ac:chgData name="TABATA Akihiro" userId="dce786f4-e27d-4707-8b5c-462080f533e8" providerId="ADAL" clId="{0FC48342-6F4D-8448-BE3B-4DE7594CE78E}" dt="2024-02-09T16:45:25.524" v="7011" actId="20577"/>
          <ac:spMkLst>
            <pc:docMk/>
            <pc:sldMk cId="3065803449" sldId="283"/>
            <ac:spMk id="3" creationId="{6BCF6CE1-96AF-3FE8-0D6B-BE3BF474DB84}"/>
          </ac:spMkLst>
        </pc:spChg>
        <pc:extLst>
          <p:ext xmlns:p="http://schemas.openxmlformats.org/presentationml/2006/main" uri="{D6D511B9-2390-475A-947B-AFAB55BFBCF1}">
            <pc226:cmChg xmlns:pc226="http://schemas.microsoft.com/office/powerpoint/2022/06/main/command" chg="mod">
              <pc226:chgData name="TABATA Akihiro" userId="dce786f4-e27d-4707-8b5c-462080f533e8" providerId="ADAL" clId="{0FC48342-6F4D-8448-BE3B-4DE7594CE78E}" dt="2024-02-09T16:45:25.347" v="7010" actId="20577"/>
              <pc2:cmMkLst xmlns:pc2="http://schemas.microsoft.com/office/powerpoint/2019/9/main/command">
                <pc:docMk/>
                <pc:sldMk cId="3065803449" sldId="283"/>
                <pc2:cmMk id="{C0753DA5-5F25-4C2C-9037-C0CA43450BB3}"/>
              </pc2:cmMkLst>
            </pc226:cmChg>
          </p:ext>
        </pc:extLst>
      </pc:sldChg>
      <pc:sldChg chg="addSp delSp modSp add mod ord modShow addCm">
        <pc:chgData name="TABATA Akihiro" userId="dce786f4-e27d-4707-8b5c-462080f533e8" providerId="ADAL" clId="{0FC48342-6F4D-8448-BE3B-4DE7594CE78E}" dt="2024-02-09T16:35:34.981" v="6806" actId="20578"/>
        <pc:sldMkLst>
          <pc:docMk/>
          <pc:sldMk cId="3177806359" sldId="284"/>
        </pc:sldMkLst>
        <pc:spChg chg="mod">
          <ac:chgData name="TABATA Akihiro" userId="dce786f4-e27d-4707-8b5c-462080f533e8" providerId="ADAL" clId="{0FC48342-6F4D-8448-BE3B-4DE7594CE78E}" dt="2024-02-08T12:29:45.944" v="4320" actId="20577"/>
          <ac:spMkLst>
            <pc:docMk/>
            <pc:sldMk cId="3177806359" sldId="284"/>
            <ac:spMk id="2" creationId="{E675C30A-5D15-5DCD-5FAB-9899C02553CD}"/>
          </ac:spMkLst>
        </pc:spChg>
        <pc:spChg chg="add mod">
          <ac:chgData name="TABATA Akihiro" userId="dce786f4-e27d-4707-8b5c-462080f533e8" providerId="ADAL" clId="{0FC48342-6F4D-8448-BE3B-4DE7594CE78E}" dt="2024-02-08T12:43:12.195" v="4613" actId="1582"/>
          <ac:spMkLst>
            <pc:docMk/>
            <pc:sldMk cId="3177806359" sldId="284"/>
            <ac:spMk id="3" creationId="{CC53A6C5-60DA-DCFA-8F81-83169340A0AE}"/>
          </ac:spMkLst>
        </pc:spChg>
        <pc:spChg chg="mod">
          <ac:chgData name="TABATA Akihiro" userId="dce786f4-e27d-4707-8b5c-462080f533e8" providerId="ADAL" clId="{0FC48342-6F4D-8448-BE3B-4DE7594CE78E}" dt="2024-02-08T12:34:33.736" v="4553" actId="5793"/>
          <ac:spMkLst>
            <pc:docMk/>
            <pc:sldMk cId="3177806359" sldId="284"/>
            <ac:spMk id="7" creationId="{16FB4FBF-9AE9-3E84-7C7B-CA835491C125}"/>
          </ac:spMkLst>
        </pc:spChg>
        <pc:spChg chg="mod">
          <ac:chgData name="TABATA Akihiro" userId="dce786f4-e27d-4707-8b5c-462080f533e8" providerId="ADAL" clId="{0FC48342-6F4D-8448-BE3B-4DE7594CE78E}" dt="2024-02-08T12:43:12.195" v="4613" actId="1582"/>
          <ac:spMkLst>
            <pc:docMk/>
            <pc:sldMk cId="3177806359" sldId="284"/>
            <ac:spMk id="8" creationId="{1E77D683-E891-17E4-1640-9175B6B82478}"/>
          </ac:spMkLst>
        </pc:spChg>
        <pc:spChg chg="mod">
          <ac:chgData name="TABATA Akihiro" userId="dce786f4-e27d-4707-8b5c-462080f533e8" providerId="ADAL" clId="{0FC48342-6F4D-8448-BE3B-4DE7594CE78E}" dt="2024-02-08T12:43:12.195" v="4613" actId="1582"/>
          <ac:spMkLst>
            <pc:docMk/>
            <pc:sldMk cId="3177806359" sldId="284"/>
            <ac:spMk id="9" creationId="{B5038675-BD6E-D2AB-AE04-0968F021E46C}"/>
          </ac:spMkLst>
        </pc:spChg>
        <pc:spChg chg="del">
          <ac:chgData name="TABATA Akihiro" userId="dce786f4-e27d-4707-8b5c-462080f533e8" providerId="ADAL" clId="{0FC48342-6F4D-8448-BE3B-4DE7594CE78E}" dt="2024-02-08T11:53:19.241" v="3783" actId="478"/>
          <ac:spMkLst>
            <pc:docMk/>
            <pc:sldMk cId="3177806359" sldId="284"/>
            <ac:spMk id="10" creationId="{9EDF8AD8-347B-9AA7-FB8D-10B36616D03D}"/>
          </ac:spMkLst>
        </pc:spChg>
        <pc:spChg chg="add mod">
          <ac:chgData name="TABATA Akihiro" userId="dce786f4-e27d-4707-8b5c-462080f533e8" providerId="ADAL" clId="{0FC48342-6F4D-8448-BE3B-4DE7594CE78E}" dt="2024-02-08T12:25:22.607" v="4115" actId="20577"/>
          <ac:spMkLst>
            <pc:docMk/>
            <pc:sldMk cId="3177806359" sldId="284"/>
            <ac:spMk id="11" creationId="{C3F212C9-668C-07A7-DB7B-161411624BBD}"/>
          </ac:spMkLst>
        </pc:spChg>
        <pc:spChg chg="add mod">
          <ac:chgData name="TABATA Akihiro" userId="dce786f4-e27d-4707-8b5c-462080f533e8" providerId="ADAL" clId="{0FC48342-6F4D-8448-BE3B-4DE7594CE78E}" dt="2024-02-08T12:23:54.220" v="4087" actId="1035"/>
          <ac:spMkLst>
            <pc:docMk/>
            <pc:sldMk cId="3177806359" sldId="284"/>
            <ac:spMk id="12" creationId="{71A70E1E-8EDA-03BD-EAF6-D38B4EAAD3DA}"/>
          </ac:spMkLst>
        </pc:spChg>
        <pc:spChg chg="add mod">
          <ac:chgData name="TABATA Akihiro" userId="dce786f4-e27d-4707-8b5c-462080f533e8" providerId="ADAL" clId="{0FC48342-6F4D-8448-BE3B-4DE7594CE78E}" dt="2024-02-08T12:36:07.599" v="4569" actId="1076"/>
          <ac:spMkLst>
            <pc:docMk/>
            <pc:sldMk cId="3177806359" sldId="284"/>
            <ac:spMk id="15" creationId="{410E01DD-2F72-C1EA-B6CA-5DF7CFD35D35}"/>
          </ac:spMkLst>
        </pc:spChg>
        <pc:spChg chg="add mod">
          <ac:chgData name="TABATA Akihiro" userId="dce786f4-e27d-4707-8b5c-462080f533e8" providerId="ADAL" clId="{0FC48342-6F4D-8448-BE3B-4DE7594CE78E}" dt="2024-02-08T12:36:04.095" v="4568" actId="14100"/>
          <ac:spMkLst>
            <pc:docMk/>
            <pc:sldMk cId="3177806359" sldId="284"/>
            <ac:spMk id="17" creationId="{027915DF-0C61-5A7C-847E-AF1DAE23CC69}"/>
          </ac:spMkLst>
        </pc:spChg>
        <pc:grpChg chg="add mod">
          <ac:chgData name="TABATA Akihiro" userId="dce786f4-e27d-4707-8b5c-462080f533e8" providerId="ADAL" clId="{0FC48342-6F4D-8448-BE3B-4DE7594CE78E}" dt="2024-02-08T13:50:29.590" v="6259" actId="1036"/>
          <ac:grpSpMkLst>
            <pc:docMk/>
            <pc:sldMk cId="3177806359" sldId="284"/>
            <ac:grpSpMk id="16" creationId="{D6AEB02B-C4BC-B76E-8D6F-D76E4428985F}"/>
          </ac:grpSpMkLst>
        </pc:grpChg>
        <pc:grpChg chg="add">
          <ac:chgData name="TABATA Akihiro" userId="dce786f4-e27d-4707-8b5c-462080f533e8" providerId="ADAL" clId="{0FC48342-6F4D-8448-BE3B-4DE7594CE78E}" dt="2024-02-08T12:36:09.638" v="4570" actId="164"/>
          <ac:grpSpMkLst>
            <pc:docMk/>
            <pc:sldMk cId="3177806359" sldId="284"/>
            <ac:grpSpMk id="18" creationId="{84C12AB8-526C-1D1B-DF71-A31E25D5FCA6}"/>
          </ac:grpSpMkLst>
        </pc:grpChg>
        <pc:cxnChg chg="add mod">
          <ac:chgData name="TABATA Akihiro" userId="dce786f4-e27d-4707-8b5c-462080f533e8" providerId="ADAL" clId="{0FC48342-6F4D-8448-BE3B-4DE7594CE78E}" dt="2024-02-08T12:43:15.453" v="4614" actId="208"/>
          <ac:cxnSpMkLst>
            <pc:docMk/>
            <pc:sldMk cId="3177806359" sldId="284"/>
            <ac:cxnSpMk id="4" creationId="{24942351-8EF4-203D-FEE1-98BADA4C3D68}"/>
          </ac:cxnSpMkLst>
        </pc:cxnChg>
        <pc:cxnChg chg="add mod">
          <ac:chgData name="TABATA Akihiro" userId="dce786f4-e27d-4707-8b5c-462080f533e8" providerId="ADAL" clId="{0FC48342-6F4D-8448-BE3B-4DE7594CE78E}" dt="2024-02-08T12:43:15.453" v="4614" actId="208"/>
          <ac:cxnSpMkLst>
            <pc:docMk/>
            <pc:sldMk cId="3177806359" sldId="284"/>
            <ac:cxnSpMk id="5" creationId="{801432DE-6E60-FD27-E089-2DBDD8BB3D57}"/>
          </ac:cxnSpMkLst>
        </pc:cxnChg>
        <pc:extLst>
          <p:ext xmlns:p="http://schemas.openxmlformats.org/presentationml/2006/main" uri="{D6D511B9-2390-475A-947B-AFAB55BFBCF1}">
            <pc226:cmChg xmlns:pc226="http://schemas.microsoft.com/office/powerpoint/2022/06/main/command" chg="add">
              <pc226:chgData name="TABATA Akihiro" userId="dce786f4-e27d-4707-8b5c-462080f533e8" providerId="ADAL" clId="{0FC48342-6F4D-8448-BE3B-4DE7594CE78E}" dt="2024-02-08T12:37:31.006" v="4595"/>
              <pc2:cmMkLst xmlns:pc2="http://schemas.microsoft.com/office/powerpoint/2019/9/main/command">
                <pc:docMk/>
                <pc:sldMk cId="3177806359" sldId="284"/>
                <pc2:cmMk id="{70072D89-A2D6-8A40-8CAA-F43D03488C0A}"/>
              </pc2:cmMkLst>
            </pc226:cmChg>
          </p:ext>
        </pc:extLst>
      </pc:sldChg>
      <pc:sldChg chg="delSp modSp add mod ord replId modShow">
        <pc:chgData name="TABATA Akihiro" userId="dce786f4-e27d-4707-8b5c-462080f533e8" providerId="ADAL" clId="{0FC48342-6F4D-8448-BE3B-4DE7594CE78E}" dt="2024-02-09T16:53:45.709" v="7208" actId="20577"/>
        <pc:sldMkLst>
          <pc:docMk/>
          <pc:sldMk cId="3359568174" sldId="285"/>
        </pc:sldMkLst>
        <pc:spChg chg="mod">
          <ac:chgData name="TABATA Akihiro" userId="dce786f4-e27d-4707-8b5c-462080f533e8" providerId="ADAL" clId="{0FC48342-6F4D-8448-BE3B-4DE7594CE78E}" dt="2024-02-09T16:53:45.709" v="7208" actId="20577"/>
          <ac:spMkLst>
            <pc:docMk/>
            <pc:sldMk cId="3359568174" sldId="285"/>
            <ac:spMk id="2" creationId="{A1F389EB-6A15-F87A-4E7E-45C470A1DDD8}"/>
          </ac:spMkLst>
        </pc:spChg>
        <pc:spChg chg="del">
          <ac:chgData name="TABATA Akihiro" userId="dce786f4-e27d-4707-8b5c-462080f533e8" providerId="ADAL" clId="{0FC48342-6F4D-8448-BE3B-4DE7594CE78E}" dt="2024-02-08T11:53:21.985" v="3784" actId="478"/>
          <ac:spMkLst>
            <pc:docMk/>
            <pc:sldMk cId="3359568174" sldId="285"/>
            <ac:spMk id="10" creationId="{F085E76D-18F8-EF88-2A43-58D5797D2DD7}"/>
          </ac:spMkLst>
        </pc:spChg>
      </pc:sldChg>
      <pc:sldChg chg="add del">
        <pc:chgData name="TABATA Akihiro" userId="dce786f4-e27d-4707-8b5c-462080f533e8" providerId="ADAL" clId="{0FC48342-6F4D-8448-BE3B-4DE7594CE78E}" dt="2024-02-09T16:34:02.893" v="6797" actId="2696"/>
        <pc:sldMkLst>
          <pc:docMk/>
          <pc:sldMk cId="2782920931" sldId="295"/>
        </pc:sldMkLst>
      </pc:sldChg>
      <pc:sldChg chg="modSp add mod ord modShow">
        <pc:chgData name="TABATA Akihiro" userId="dce786f4-e27d-4707-8b5c-462080f533e8" providerId="ADAL" clId="{0FC48342-6F4D-8448-BE3B-4DE7594CE78E}" dt="2024-02-09T16:53:54.079" v="7222" actId="20577"/>
        <pc:sldMkLst>
          <pc:docMk/>
          <pc:sldMk cId="3396262710" sldId="313"/>
        </pc:sldMkLst>
        <pc:spChg chg="mod">
          <ac:chgData name="TABATA Akihiro" userId="dce786f4-e27d-4707-8b5c-462080f533e8" providerId="ADAL" clId="{0FC48342-6F4D-8448-BE3B-4DE7594CE78E}" dt="2024-02-09T16:53:54.079" v="7222" actId="20577"/>
          <ac:spMkLst>
            <pc:docMk/>
            <pc:sldMk cId="3396262710" sldId="313"/>
            <ac:spMk id="2" creationId="{76865E92-71D5-6F55-C08F-C34C3EE09996}"/>
          </ac:spMkLst>
        </pc:spChg>
      </pc:sldChg>
      <pc:sldChg chg="modSp add mod ord modShow">
        <pc:chgData name="TABATA Akihiro" userId="dce786f4-e27d-4707-8b5c-462080f533e8" providerId="ADAL" clId="{0FC48342-6F4D-8448-BE3B-4DE7594CE78E}" dt="2024-02-09T16:53:50.450" v="7215" actId="20577"/>
        <pc:sldMkLst>
          <pc:docMk/>
          <pc:sldMk cId="715976514" sldId="318"/>
        </pc:sldMkLst>
        <pc:spChg chg="mod">
          <ac:chgData name="TABATA Akihiro" userId="dce786f4-e27d-4707-8b5c-462080f533e8" providerId="ADAL" clId="{0FC48342-6F4D-8448-BE3B-4DE7594CE78E}" dt="2024-02-09T16:53:50.450" v="7215" actId="20577"/>
          <ac:spMkLst>
            <pc:docMk/>
            <pc:sldMk cId="715976514" sldId="318"/>
            <ac:spMk id="2" creationId="{ABBEC18A-A2E0-B123-93B9-9191D015A133}"/>
          </ac:spMkLst>
        </pc:spChg>
      </pc:sldChg>
      <pc:sldChg chg="addSp modSp add mod ord modShow">
        <pc:chgData name="TABATA Akihiro" userId="dce786f4-e27d-4707-8b5c-462080f533e8" providerId="ADAL" clId="{0FC48342-6F4D-8448-BE3B-4DE7594CE78E}" dt="2024-02-09T16:35:34.981" v="6806" actId="20578"/>
        <pc:sldMkLst>
          <pc:docMk/>
          <pc:sldMk cId="1903288531" sldId="319"/>
        </pc:sldMkLst>
        <pc:spChg chg="mod">
          <ac:chgData name="TABATA Akihiro" userId="dce786f4-e27d-4707-8b5c-462080f533e8" providerId="ADAL" clId="{0FC48342-6F4D-8448-BE3B-4DE7594CE78E}" dt="2024-02-08T12:29:49.120" v="4327" actId="20577"/>
          <ac:spMkLst>
            <pc:docMk/>
            <pc:sldMk cId="1903288531" sldId="319"/>
            <ac:spMk id="2" creationId="{7BAEDAD3-3BCE-793D-B30E-D81794939CD9}"/>
          </ac:spMkLst>
        </pc:spChg>
        <pc:spChg chg="mod">
          <ac:chgData name="TABATA Akihiro" userId="dce786f4-e27d-4707-8b5c-462080f533e8" providerId="ADAL" clId="{0FC48342-6F4D-8448-BE3B-4DE7594CE78E}" dt="2024-02-08T12:42:52.245" v="4608" actId="1582"/>
          <ac:spMkLst>
            <pc:docMk/>
            <pc:sldMk cId="1903288531" sldId="319"/>
            <ac:spMk id="3" creationId="{2FCBC3E1-37DD-380C-C0E1-97E8C9176386}"/>
          </ac:spMkLst>
        </pc:spChg>
        <pc:spChg chg="mod">
          <ac:chgData name="TABATA Akihiro" userId="dce786f4-e27d-4707-8b5c-462080f533e8" providerId="ADAL" clId="{0FC48342-6F4D-8448-BE3B-4DE7594CE78E}" dt="2024-02-08T12:34:36.188" v="4554" actId="5793"/>
          <ac:spMkLst>
            <pc:docMk/>
            <pc:sldMk cId="1903288531" sldId="319"/>
            <ac:spMk id="7" creationId="{FCD76EF3-AC66-8D81-D9DA-C436C2E5BCAA}"/>
          </ac:spMkLst>
        </pc:spChg>
        <pc:spChg chg="mod">
          <ac:chgData name="TABATA Akihiro" userId="dce786f4-e27d-4707-8b5c-462080f533e8" providerId="ADAL" clId="{0FC48342-6F4D-8448-BE3B-4DE7594CE78E}" dt="2024-02-08T12:42:27.445" v="4602" actId="1582"/>
          <ac:spMkLst>
            <pc:docMk/>
            <pc:sldMk cId="1903288531" sldId="319"/>
            <ac:spMk id="8" creationId="{CC7B9F36-CD1F-BE39-36F4-29E44C0C6CF1}"/>
          </ac:spMkLst>
        </pc:spChg>
        <pc:spChg chg="mod">
          <ac:chgData name="TABATA Akihiro" userId="dce786f4-e27d-4707-8b5c-462080f533e8" providerId="ADAL" clId="{0FC48342-6F4D-8448-BE3B-4DE7594CE78E}" dt="2024-02-08T12:42:42.145" v="4605" actId="1582"/>
          <ac:spMkLst>
            <pc:docMk/>
            <pc:sldMk cId="1903288531" sldId="319"/>
            <ac:spMk id="9" creationId="{0F04CC09-62DB-F231-7986-680266D6992F}"/>
          </ac:spMkLst>
        </pc:spChg>
        <pc:spChg chg="add mod">
          <ac:chgData name="TABATA Akihiro" userId="dce786f4-e27d-4707-8b5c-462080f533e8" providerId="ADAL" clId="{0FC48342-6F4D-8448-BE3B-4DE7594CE78E}" dt="2024-02-08T12:43:30.796" v="4616" actId="113"/>
          <ac:spMkLst>
            <pc:docMk/>
            <pc:sldMk cId="1903288531" sldId="319"/>
            <ac:spMk id="10" creationId="{98132E55-F569-7372-94D0-488A546BDB76}"/>
          </ac:spMkLst>
        </pc:spChg>
        <pc:spChg chg="mod">
          <ac:chgData name="TABATA Akihiro" userId="dce786f4-e27d-4707-8b5c-462080f533e8" providerId="ADAL" clId="{0FC48342-6F4D-8448-BE3B-4DE7594CE78E}" dt="2024-02-08T12:26:56.689" v="4173" actId="207"/>
          <ac:spMkLst>
            <pc:docMk/>
            <pc:sldMk cId="1903288531" sldId="319"/>
            <ac:spMk id="11" creationId="{BC9A737D-B5FE-07EA-DDFA-FEC6E07229BA}"/>
          </ac:spMkLst>
        </pc:spChg>
        <pc:spChg chg="mod">
          <ac:chgData name="TABATA Akihiro" userId="dce786f4-e27d-4707-8b5c-462080f533e8" providerId="ADAL" clId="{0FC48342-6F4D-8448-BE3B-4DE7594CE78E}" dt="2024-02-08T12:36:23.577" v="4571"/>
          <ac:spMkLst>
            <pc:docMk/>
            <pc:sldMk cId="1903288531" sldId="319"/>
            <ac:spMk id="15" creationId="{075D5A75-4893-30D2-36C2-89A38A7DEF9E}"/>
          </ac:spMkLst>
        </pc:spChg>
        <pc:spChg chg="mod">
          <ac:chgData name="TABATA Akihiro" userId="dce786f4-e27d-4707-8b5c-462080f533e8" providerId="ADAL" clId="{0FC48342-6F4D-8448-BE3B-4DE7594CE78E}" dt="2024-02-08T12:36:23.577" v="4571"/>
          <ac:spMkLst>
            <pc:docMk/>
            <pc:sldMk cId="1903288531" sldId="319"/>
            <ac:spMk id="16" creationId="{131E6415-5F04-7C37-0E1F-CE420CB71978}"/>
          </ac:spMkLst>
        </pc:spChg>
        <pc:grpChg chg="add mod">
          <ac:chgData name="TABATA Akihiro" userId="dce786f4-e27d-4707-8b5c-462080f533e8" providerId="ADAL" clId="{0FC48342-6F4D-8448-BE3B-4DE7594CE78E}" dt="2024-02-08T13:50:38.396" v="6269" actId="1036"/>
          <ac:grpSpMkLst>
            <pc:docMk/>
            <pc:sldMk cId="1903288531" sldId="319"/>
            <ac:grpSpMk id="13" creationId="{5403BF09-58DB-6BCD-1498-C734C807818A}"/>
          </ac:grpSpMkLst>
        </pc:grpChg>
        <pc:grpChg chg="add mod">
          <ac:chgData name="TABATA Akihiro" userId="dce786f4-e27d-4707-8b5c-462080f533e8" providerId="ADAL" clId="{0FC48342-6F4D-8448-BE3B-4DE7594CE78E}" dt="2024-02-08T12:36:23.577" v="4571"/>
          <ac:grpSpMkLst>
            <pc:docMk/>
            <pc:sldMk cId="1903288531" sldId="319"/>
            <ac:grpSpMk id="14" creationId="{AA07C7DA-191D-5F9F-B456-53C994FFB6CA}"/>
          </ac:grpSpMkLst>
        </pc:grpChg>
        <pc:cxnChg chg="mod">
          <ac:chgData name="TABATA Akihiro" userId="dce786f4-e27d-4707-8b5c-462080f533e8" providerId="ADAL" clId="{0FC48342-6F4D-8448-BE3B-4DE7594CE78E}" dt="2024-02-08T12:42:59.095" v="4610" actId="208"/>
          <ac:cxnSpMkLst>
            <pc:docMk/>
            <pc:sldMk cId="1903288531" sldId="319"/>
            <ac:cxnSpMk id="4" creationId="{E8703EED-7193-CAFF-B45D-4C5D4AA4DA03}"/>
          </ac:cxnSpMkLst>
        </pc:cxnChg>
        <pc:cxnChg chg="mod">
          <ac:chgData name="TABATA Akihiro" userId="dce786f4-e27d-4707-8b5c-462080f533e8" providerId="ADAL" clId="{0FC48342-6F4D-8448-BE3B-4DE7594CE78E}" dt="2024-02-08T12:42:56.246" v="4609" actId="208"/>
          <ac:cxnSpMkLst>
            <pc:docMk/>
            <pc:sldMk cId="1903288531" sldId="319"/>
            <ac:cxnSpMk id="5" creationId="{4A4487F3-F313-E6D8-08C0-C83B08A6EBFA}"/>
          </ac:cxnSpMkLst>
        </pc:cxnChg>
      </pc:sldChg>
      <pc:sldChg chg="mod ord modShow">
        <pc:chgData name="TABATA Akihiro" userId="dce786f4-e27d-4707-8b5c-462080f533e8" providerId="ADAL" clId="{0FC48342-6F4D-8448-BE3B-4DE7594CE78E}" dt="2024-02-08T13:38:15.910" v="6004" actId="20578"/>
        <pc:sldMkLst>
          <pc:docMk/>
          <pc:sldMk cId="3354678805" sldId="320"/>
        </pc:sldMkLst>
      </pc:sldChg>
      <pc:sldChg chg="addSp delSp modSp add mod ord modShow modCm">
        <pc:chgData name="TABATA Akihiro" userId="dce786f4-e27d-4707-8b5c-462080f533e8" providerId="ADAL" clId="{0FC48342-6F4D-8448-BE3B-4DE7594CE78E}" dt="2024-02-08T13:52:03.452" v="6277" actId="14100"/>
        <pc:sldMkLst>
          <pc:docMk/>
          <pc:sldMk cId="3740379206" sldId="321"/>
        </pc:sldMkLst>
        <pc:spChg chg="mod">
          <ac:chgData name="TABATA Akihiro" userId="dce786f4-e27d-4707-8b5c-462080f533e8" providerId="ADAL" clId="{0FC48342-6F4D-8448-BE3B-4DE7594CE78E}" dt="2024-02-08T13:33:25.599" v="5922" actId="20577"/>
          <ac:spMkLst>
            <pc:docMk/>
            <pc:sldMk cId="3740379206" sldId="321"/>
            <ac:spMk id="2" creationId="{C9ACB9FE-D949-3ABB-AA37-037F7D7778BF}"/>
          </ac:spMkLst>
        </pc:spChg>
        <pc:spChg chg="mod topLvl">
          <ac:chgData name="TABATA Akihiro" userId="dce786f4-e27d-4707-8b5c-462080f533e8" providerId="ADAL" clId="{0FC48342-6F4D-8448-BE3B-4DE7594CE78E}" dt="2024-02-08T13:51:54.188" v="6276" actId="1035"/>
          <ac:spMkLst>
            <pc:docMk/>
            <pc:sldMk cId="3740379206" sldId="321"/>
            <ac:spMk id="5" creationId="{E1E2FF5E-2EF1-1662-80A9-2BDDCA6BBD7C}"/>
          </ac:spMkLst>
        </pc:spChg>
        <pc:spChg chg="del mod">
          <ac:chgData name="TABATA Akihiro" userId="dce786f4-e27d-4707-8b5c-462080f533e8" providerId="ADAL" clId="{0FC48342-6F4D-8448-BE3B-4DE7594CE78E}" dt="2024-02-08T12:52:45.412" v="4669" actId="478"/>
          <ac:spMkLst>
            <pc:docMk/>
            <pc:sldMk cId="3740379206" sldId="321"/>
            <ac:spMk id="6" creationId="{E5D3EC0D-FFD0-7C3F-7367-80FE39AE4480}"/>
          </ac:spMkLst>
        </pc:spChg>
        <pc:spChg chg="del topLvl">
          <ac:chgData name="TABATA Akihiro" userId="dce786f4-e27d-4707-8b5c-462080f533e8" providerId="ADAL" clId="{0FC48342-6F4D-8448-BE3B-4DE7594CE78E}" dt="2024-02-08T12:59:16.261" v="4828" actId="478"/>
          <ac:spMkLst>
            <pc:docMk/>
            <pc:sldMk cId="3740379206" sldId="321"/>
            <ac:spMk id="7" creationId="{0D96FD27-29D6-7816-DD87-9203E055FD49}"/>
          </ac:spMkLst>
        </pc:spChg>
        <pc:spChg chg="mod">
          <ac:chgData name="TABATA Akihiro" userId="dce786f4-e27d-4707-8b5c-462080f533e8" providerId="ADAL" clId="{0FC48342-6F4D-8448-BE3B-4DE7594CE78E}" dt="2024-02-08T13:37:16.441" v="5999" actId="1037"/>
          <ac:spMkLst>
            <pc:docMk/>
            <pc:sldMk cId="3740379206" sldId="321"/>
            <ac:spMk id="18" creationId="{7951BC5E-3620-4DE9-0CF7-9220B8B6727E}"/>
          </ac:spMkLst>
        </pc:spChg>
        <pc:spChg chg="mod topLvl">
          <ac:chgData name="TABATA Akihiro" userId="dce786f4-e27d-4707-8b5c-462080f533e8" providerId="ADAL" clId="{0FC48342-6F4D-8448-BE3B-4DE7594CE78E}" dt="2024-02-08T13:51:54.188" v="6276" actId="1035"/>
          <ac:spMkLst>
            <pc:docMk/>
            <pc:sldMk cId="3740379206" sldId="321"/>
            <ac:spMk id="19" creationId="{DEE70B2E-9180-9CFC-6384-9410BD5A532C}"/>
          </ac:spMkLst>
        </pc:spChg>
        <pc:spChg chg="del">
          <ac:chgData name="TABATA Akihiro" userId="dce786f4-e27d-4707-8b5c-462080f533e8" providerId="ADAL" clId="{0FC48342-6F4D-8448-BE3B-4DE7594CE78E}" dt="2024-02-08T12:57:47.059" v="4800" actId="478"/>
          <ac:spMkLst>
            <pc:docMk/>
            <pc:sldMk cId="3740379206" sldId="321"/>
            <ac:spMk id="33" creationId="{6C64D839-182B-9820-4EBD-BD702D6B9B44}"/>
          </ac:spMkLst>
        </pc:spChg>
        <pc:spChg chg="del mod topLvl">
          <ac:chgData name="TABATA Akihiro" userId="dce786f4-e27d-4707-8b5c-462080f533e8" providerId="ADAL" clId="{0FC48342-6F4D-8448-BE3B-4DE7594CE78E}" dt="2024-02-08T12:59:12.915" v="4827" actId="478"/>
          <ac:spMkLst>
            <pc:docMk/>
            <pc:sldMk cId="3740379206" sldId="321"/>
            <ac:spMk id="34" creationId="{B6F55662-DA8C-E45D-4CD4-02A3E5F22BDD}"/>
          </ac:spMkLst>
        </pc:spChg>
        <pc:spChg chg="del mod">
          <ac:chgData name="TABATA Akihiro" userId="dce786f4-e27d-4707-8b5c-462080f533e8" providerId="ADAL" clId="{0FC48342-6F4D-8448-BE3B-4DE7594CE78E}" dt="2024-02-08T13:15:49.640" v="5125" actId="478"/>
          <ac:spMkLst>
            <pc:docMk/>
            <pc:sldMk cId="3740379206" sldId="321"/>
            <ac:spMk id="35" creationId="{269B3C24-A13E-7A15-9D25-6E96B525F527}"/>
          </ac:spMkLst>
        </pc:spChg>
        <pc:spChg chg="mod topLvl">
          <ac:chgData name="TABATA Akihiro" userId="dce786f4-e27d-4707-8b5c-462080f533e8" providerId="ADAL" clId="{0FC48342-6F4D-8448-BE3B-4DE7594CE78E}" dt="2024-02-08T13:51:54.188" v="6276" actId="1035"/>
          <ac:spMkLst>
            <pc:docMk/>
            <pc:sldMk cId="3740379206" sldId="321"/>
            <ac:spMk id="37" creationId="{25AE6388-369A-4C37-86C8-3FAD79F6CE7E}"/>
          </ac:spMkLst>
        </pc:spChg>
        <pc:spChg chg="mod topLvl">
          <ac:chgData name="TABATA Akihiro" userId="dce786f4-e27d-4707-8b5c-462080f533e8" providerId="ADAL" clId="{0FC48342-6F4D-8448-BE3B-4DE7594CE78E}" dt="2024-02-08T13:51:54.188" v="6276" actId="1035"/>
          <ac:spMkLst>
            <pc:docMk/>
            <pc:sldMk cId="3740379206" sldId="321"/>
            <ac:spMk id="38" creationId="{C406270F-6F5C-4E7A-5A53-3A765CB04E47}"/>
          </ac:spMkLst>
        </pc:spChg>
        <pc:spChg chg="add del mod">
          <ac:chgData name="TABATA Akihiro" userId="dce786f4-e27d-4707-8b5c-462080f533e8" providerId="ADAL" clId="{0FC48342-6F4D-8448-BE3B-4DE7594CE78E}" dt="2024-02-08T13:15:58.229" v="5127" actId="478"/>
          <ac:spMkLst>
            <pc:docMk/>
            <pc:sldMk cId="3740379206" sldId="321"/>
            <ac:spMk id="42" creationId="{C4C8ADCE-F134-5800-B7B5-E6B367BB3F87}"/>
          </ac:spMkLst>
        </pc:spChg>
        <pc:spChg chg="mod">
          <ac:chgData name="TABATA Akihiro" userId="dce786f4-e27d-4707-8b5c-462080f533e8" providerId="ADAL" clId="{0FC48342-6F4D-8448-BE3B-4DE7594CE78E}" dt="2024-02-08T12:57:19.359" v="4795" actId="1076"/>
          <ac:spMkLst>
            <pc:docMk/>
            <pc:sldMk cId="3740379206" sldId="321"/>
            <ac:spMk id="43" creationId="{3312A52E-DAB2-E8E6-9D02-544F98295C31}"/>
          </ac:spMkLst>
        </pc:spChg>
        <pc:spChg chg="add mod">
          <ac:chgData name="TABATA Akihiro" userId="dce786f4-e27d-4707-8b5c-462080f533e8" providerId="ADAL" clId="{0FC48342-6F4D-8448-BE3B-4DE7594CE78E}" dt="2024-02-08T12:58:23.008" v="4804" actId="1076"/>
          <ac:spMkLst>
            <pc:docMk/>
            <pc:sldMk cId="3740379206" sldId="321"/>
            <ac:spMk id="44" creationId="{275D66A5-7022-0403-37E6-2FE44C045813}"/>
          </ac:spMkLst>
        </pc:spChg>
        <pc:spChg chg="add mod">
          <ac:chgData name="TABATA Akihiro" userId="dce786f4-e27d-4707-8b5c-462080f533e8" providerId="ADAL" clId="{0FC48342-6F4D-8448-BE3B-4DE7594CE78E}" dt="2024-02-08T12:58:23.008" v="4804" actId="1076"/>
          <ac:spMkLst>
            <pc:docMk/>
            <pc:sldMk cId="3740379206" sldId="321"/>
            <ac:spMk id="45" creationId="{A6102B16-070B-9E1E-FEE5-CC33BA9A3E36}"/>
          </ac:spMkLst>
        </pc:spChg>
        <pc:spChg chg="mod">
          <ac:chgData name="TABATA Akihiro" userId="dce786f4-e27d-4707-8b5c-462080f533e8" providerId="ADAL" clId="{0FC48342-6F4D-8448-BE3B-4DE7594CE78E}" dt="2024-02-08T12:58:20.601" v="4803"/>
          <ac:spMkLst>
            <pc:docMk/>
            <pc:sldMk cId="3740379206" sldId="321"/>
            <ac:spMk id="47" creationId="{1C3218E8-C766-C9D7-58EA-72CDEE700F99}"/>
          </ac:spMkLst>
        </pc:spChg>
        <pc:spChg chg="mod">
          <ac:chgData name="TABATA Akihiro" userId="dce786f4-e27d-4707-8b5c-462080f533e8" providerId="ADAL" clId="{0FC48342-6F4D-8448-BE3B-4DE7594CE78E}" dt="2024-02-08T12:58:20.601" v="4803"/>
          <ac:spMkLst>
            <pc:docMk/>
            <pc:sldMk cId="3740379206" sldId="321"/>
            <ac:spMk id="48" creationId="{FB4F9710-8B4B-AAB9-923A-6BFB8F69B234}"/>
          </ac:spMkLst>
        </pc:spChg>
        <pc:spChg chg="mod">
          <ac:chgData name="TABATA Akihiro" userId="dce786f4-e27d-4707-8b5c-462080f533e8" providerId="ADAL" clId="{0FC48342-6F4D-8448-BE3B-4DE7594CE78E}" dt="2024-02-08T12:59:33.559" v="4839"/>
          <ac:spMkLst>
            <pc:docMk/>
            <pc:sldMk cId="3740379206" sldId="321"/>
            <ac:spMk id="52" creationId="{F430D717-1B31-2BFB-4807-7376E45A2A19}"/>
          </ac:spMkLst>
        </pc:spChg>
        <pc:spChg chg="mod">
          <ac:chgData name="TABATA Akihiro" userId="dce786f4-e27d-4707-8b5c-462080f533e8" providerId="ADAL" clId="{0FC48342-6F4D-8448-BE3B-4DE7594CE78E}" dt="2024-02-08T12:59:33.559" v="4839"/>
          <ac:spMkLst>
            <pc:docMk/>
            <pc:sldMk cId="3740379206" sldId="321"/>
            <ac:spMk id="53" creationId="{FF2E26B6-EA68-1011-684E-899E79C43909}"/>
          </ac:spMkLst>
        </pc:spChg>
        <pc:spChg chg="mod">
          <ac:chgData name="TABATA Akihiro" userId="dce786f4-e27d-4707-8b5c-462080f533e8" providerId="ADAL" clId="{0FC48342-6F4D-8448-BE3B-4DE7594CE78E}" dt="2024-02-08T12:59:33.559" v="4839"/>
          <ac:spMkLst>
            <pc:docMk/>
            <pc:sldMk cId="3740379206" sldId="321"/>
            <ac:spMk id="55" creationId="{B71BDA6C-0181-E259-A18B-1AB830D40D3F}"/>
          </ac:spMkLst>
        </pc:spChg>
        <pc:spChg chg="mod">
          <ac:chgData name="TABATA Akihiro" userId="dce786f4-e27d-4707-8b5c-462080f533e8" providerId="ADAL" clId="{0FC48342-6F4D-8448-BE3B-4DE7594CE78E}" dt="2024-02-08T13:11:49.425" v="5016" actId="404"/>
          <ac:spMkLst>
            <pc:docMk/>
            <pc:sldMk cId="3740379206" sldId="321"/>
            <ac:spMk id="56" creationId="{4867BE89-1B59-76F0-DD61-A5275AE6006A}"/>
          </ac:spMkLst>
        </pc:spChg>
        <pc:spChg chg="add mod">
          <ac:chgData name="TABATA Akihiro" userId="dce786f4-e27d-4707-8b5c-462080f533e8" providerId="ADAL" clId="{0FC48342-6F4D-8448-BE3B-4DE7594CE78E}" dt="2024-02-08T13:35:53.519" v="5957" actId="1076"/>
          <ac:spMkLst>
            <pc:docMk/>
            <pc:sldMk cId="3740379206" sldId="321"/>
            <ac:spMk id="57" creationId="{903B6F33-5EF3-4088-D2D8-C5063CF9958E}"/>
          </ac:spMkLst>
        </pc:spChg>
        <pc:spChg chg="add mod">
          <ac:chgData name="TABATA Akihiro" userId="dce786f4-e27d-4707-8b5c-462080f533e8" providerId="ADAL" clId="{0FC48342-6F4D-8448-BE3B-4DE7594CE78E}" dt="2024-02-08T13:45:06.873" v="6163" actId="1038"/>
          <ac:spMkLst>
            <pc:docMk/>
            <pc:sldMk cId="3740379206" sldId="321"/>
            <ac:spMk id="58" creationId="{80C23CE4-2198-9E85-440B-6A59AD0DC028}"/>
          </ac:spMkLst>
        </pc:spChg>
        <pc:spChg chg="add mod">
          <ac:chgData name="TABATA Akihiro" userId="dce786f4-e27d-4707-8b5c-462080f533e8" providerId="ADAL" clId="{0FC48342-6F4D-8448-BE3B-4DE7594CE78E}" dt="2024-02-08T13:31:28.298" v="5818" actId="404"/>
          <ac:spMkLst>
            <pc:docMk/>
            <pc:sldMk cId="3740379206" sldId="321"/>
            <ac:spMk id="59" creationId="{A1EDAB88-DCFA-C968-818C-CA1D34FCC31F}"/>
          </ac:spMkLst>
        </pc:spChg>
        <pc:spChg chg="add mod">
          <ac:chgData name="TABATA Akihiro" userId="dce786f4-e27d-4707-8b5c-462080f533e8" providerId="ADAL" clId="{0FC48342-6F4D-8448-BE3B-4DE7594CE78E}" dt="2024-02-08T13:45:50.648" v="6183" actId="1038"/>
          <ac:spMkLst>
            <pc:docMk/>
            <pc:sldMk cId="3740379206" sldId="321"/>
            <ac:spMk id="62" creationId="{08859E59-6B58-C6CB-9307-9F789B1E2CBD}"/>
          </ac:spMkLst>
        </pc:spChg>
        <pc:spChg chg="mod">
          <ac:chgData name="TABATA Akihiro" userId="dce786f4-e27d-4707-8b5c-462080f533e8" providerId="ADAL" clId="{0FC48342-6F4D-8448-BE3B-4DE7594CE78E}" dt="2024-02-08T13:18:58.115" v="5267"/>
          <ac:spMkLst>
            <pc:docMk/>
            <pc:sldMk cId="3740379206" sldId="321"/>
            <ac:spMk id="1024" creationId="{BC883FBF-9350-CEBB-1851-60EF0C84DAE4}"/>
          </ac:spMkLst>
        </pc:spChg>
        <pc:spChg chg="mod">
          <ac:chgData name="TABATA Akihiro" userId="dce786f4-e27d-4707-8b5c-462080f533e8" providerId="ADAL" clId="{0FC48342-6F4D-8448-BE3B-4DE7594CE78E}" dt="2024-02-08T13:18:58.115" v="5267"/>
          <ac:spMkLst>
            <pc:docMk/>
            <pc:sldMk cId="3740379206" sldId="321"/>
            <ac:spMk id="1025" creationId="{C774136D-6DC3-E875-8EFF-02D39D216E72}"/>
          </ac:spMkLst>
        </pc:spChg>
        <pc:spChg chg="add mod">
          <ac:chgData name="TABATA Akihiro" userId="dce786f4-e27d-4707-8b5c-462080f533e8" providerId="ADAL" clId="{0FC48342-6F4D-8448-BE3B-4DE7594CE78E}" dt="2024-02-08T13:31:01.165" v="5774" actId="1038"/>
          <ac:spMkLst>
            <pc:docMk/>
            <pc:sldMk cId="3740379206" sldId="321"/>
            <ac:spMk id="1027" creationId="{1C4A765F-9F68-13E0-BFB0-18EDCDBD7108}"/>
          </ac:spMkLst>
        </pc:spChg>
        <pc:spChg chg="mod">
          <ac:chgData name="TABATA Akihiro" userId="dce786f4-e27d-4707-8b5c-462080f533e8" providerId="ADAL" clId="{0FC48342-6F4D-8448-BE3B-4DE7594CE78E}" dt="2024-02-08T13:20:38.877" v="5329"/>
          <ac:spMkLst>
            <pc:docMk/>
            <pc:sldMk cId="3740379206" sldId="321"/>
            <ac:spMk id="1033" creationId="{C73AC285-7F07-E0FA-0CB8-265D86045D05}"/>
          </ac:spMkLst>
        </pc:spChg>
        <pc:spChg chg="mod">
          <ac:chgData name="TABATA Akihiro" userId="dce786f4-e27d-4707-8b5c-462080f533e8" providerId="ADAL" clId="{0FC48342-6F4D-8448-BE3B-4DE7594CE78E}" dt="2024-02-08T13:20:38.877" v="5329"/>
          <ac:spMkLst>
            <pc:docMk/>
            <pc:sldMk cId="3740379206" sldId="321"/>
            <ac:spMk id="1035" creationId="{305A8AA9-B2DA-15E6-194D-37976511B12D}"/>
          </ac:spMkLst>
        </pc:spChg>
        <pc:spChg chg="mod">
          <ac:chgData name="TABATA Akihiro" userId="dce786f4-e27d-4707-8b5c-462080f533e8" providerId="ADAL" clId="{0FC48342-6F4D-8448-BE3B-4DE7594CE78E}" dt="2024-02-08T13:20:38.877" v="5329"/>
          <ac:spMkLst>
            <pc:docMk/>
            <pc:sldMk cId="3740379206" sldId="321"/>
            <ac:spMk id="1037" creationId="{857022CE-7ED1-5BFA-EF40-77961E936E8A}"/>
          </ac:spMkLst>
        </pc:spChg>
        <pc:spChg chg="mod">
          <ac:chgData name="TABATA Akihiro" userId="dce786f4-e27d-4707-8b5c-462080f533e8" providerId="ADAL" clId="{0FC48342-6F4D-8448-BE3B-4DE7594CE78E}" dt="2024-02-08T13:20:38.877" v="5329"/>
          <ac:spMkLst>
            <pc:docMk/>
            <pc:sldMk cId="3740379206" sldId="321"/>
            <ac:spMk id="1038" creationId="{518C5D20-4D83-6730-9CF0-6B867246BE4B}"/>
          </ac:spMkLst>
        </pc:spChg>
        <pc:spChg chg="add mod">
          <ac:chgData name="TABATA Akihiro" userId="dce786f4-e27d-4707-8b5c-462080f533e8" providerId="ADAL" clId="{0FC48342-6F4D-8448-BE3B-4DE7594CE78E}" dt="2024-02-08T13:21:04.488" v="5335" actId="1076"/>
          <ac:spMkLst>
            <pc:docMk/>
            <pc:sldMk cId="3740379206" sldId="321"/>
            <ac:spMk id="1039" creationId="{3B0B56C3-5D97-6D84-66A8-D3D67C1683EB}"/>
          </ac:spMkLst>
        </pc:spChg>
        <pc:spChg chg="add mod">
          <ac:chgData name="TABATA Akihiro" userId="dce786f4-e27d-4707-8b5c-462080f533e8" providerId="ADAL" clId="{0FC48342-6F4D-8448-BE3B-4DE7594CE78E}" dt="2024-02-08T13:37:00.865" v="5994" actId="14100"/>
          <ac:spMkLst>
            <pc:docMk/>
            <pc:sldMk cId="3740379206" sldId="321"/>
            <ac:spMk id="1040" creationId="{95A8676C-F1DA-4E76-A655-95872026515E}"/>
          </ac:spMkLst>
        </pc:spChg>
        <pc:spChg chg="add mod">
          <ac:chgData name="TABATA Akihiro" userId="dce786f4-e27d-4707-8b5c-462080f533e8" providerId="ADAL" clId="{0FC48342-6F4D-8448-BE3B-4DE7594CE78E}" dt="2024-02-08T13:45:17.073" v="6170" actId="1038"/>
          <ac:spMkLst>
            <pc:docMk/>
            <pc:sldMk cId="3740379206" sldId="321"/>
            <ac:spMk id="1043" creationId="{CB89FFF5-49EF-EEB7-54F7-F1830411426C}"/>
          </ac:spMkLst>
        </pc:spChg>
        <pc:spChg chg="add del mod">
          <ac:chgData name="TABATA Akihiro" userId="dce786f4-e27d-4707-8b5c-462080f533e8" providerId="ADAL" clId="{0FC48342-6F4D-8448-BE3B-4DE7594CE78E}" dt="2024-02-08T13:45:27.071" v="6177" actId="1038"/>
          <ac:spMkLst>
            <pc:docMk/>
            <pc:sldMk cId="3740379206" sldId="321"/>
            <ac:spMk id="1045" creationId="{6B4F5976-C34A-CCC3-AB10-48BCB6624C6E}"/>
          </ac:spMkLst>
        </pc:spChg>
        <pc:spChg chg="mod">
          <ac:chgData name="TABATA Akihiro" userId="dce786f4-e27d-4707-8b5c-462080f533e8" providerId="ADAL" clId="{0FC48342-6F4D-8448-BE3B-4DE7594CE78E}" dt="2024-02-08T13:45:06.873" v="6163" actId="1038"/>
          <ac:spMkLst>
            <pc:docMk/>
            <pc:sldMk cId="3740379206" sldId="321"/>
            <ac:spMk id="1048" creationId="{08ED48D9-C6EF-A975-59B1-D34B5AFB134F}"/>
          </ac:spMkLst>
        </pc:spChg>
        <pc:spChg chg="add del mod">
          <ac:chgData name="TABATA Akihiro" userId="dce786f4-e27d-4707-8b5c-462080f533e8" providerId="ADAL" clId="{0FC48342-6F4D-8448-BE3B-4DE7594CE78E}" dt="2024-02-08T13:34:46.964" v="5934" actId="478"/>
          <ac:spMkLst>
            <pc:docMk/>
            <pc:sldMk cId="3740379206" sldId="321"/>
            <ac:spMk id="1050" creationId="{181FD0F7-B265-3C0D-9C5E-8F905124B826}"/>
          </ac:spMkLst>
        </pc:spChg>
        <pc:spChg chg="add mod">
          <ac:chgData name="TABATA Akihiro" userId="dce786f4-e27d-4707-8b5c-462080f533e8" providerId="ADAL" clId="{0FC48342-6F4D-8448-BE3B-4DE7594CE78E}" dt="2024-02-08T13:45:53.931" v="6184" actId="14100"/>
          <ac:spMkLst>
            <pc:docMk/>
            <pc:sldMk cId="3740379206" sldId="321"/>
            <ac:spMk id="1051" creationId="{73C0C5C6-2BD8-2A50-BCF2-A41CA83D147A}"/>
          </ac:spMkLst>
        </pc:spChg>
        <pc:spChg chg="add mod">
          <ac:chgData name="TABATA Akihiro" userId="dce786f4-e27d-4707-8b5c-462080f533e8" providerId="ADAL" clId="{0FC48342-6F4D-8448-BE3B-4DE7594CE78E}" dt="2024-02-08T13:36:51.957" v="5992" actId="1076"/>
          <ac:spMkLst>
            <pc:docMk/>
            <pc:sldMk cId="3740379206" sldId="321"/>
            <ac:spMk id="1052" creationId="{ABB5BDBF-6124-AC1B-8D10-3B4595B7230A}"/>
          </ac:spMkLst>
        </pc:spChg>
        <pc:spChg chg="add mod">
          <ac:chgData name="TABATA Akihiro" userId="dce786f4-e27d-4707-8b5c-462080f533e8" providerId="ADAL" clId="{0FC48342-6F4D-8448-BE3B-4DE7594CE78E}" dt="2024-02-08T13:52:03.452" v="6277" actId="14100"/>
          <ac:spMkLst>
            <pc:docMk/>
            <pc:sldMk cId="3740379206" sldId="321"/>
            <ac:spMk id="1055" creationId="{F8E1AB60-6A42-D9DE-20C1-180F26F849B9}"/>
          </ac:spMkLst>
        </pc:spChg>
        <pc:spChg chg="add mod">
          <ac:chgData name="TABATA Akihiro" userId="dce786f4-e27d-4707-8b5c-462080f533e8" providerId="ADAL" clId="{0FC48342-6F4D-8448-BE3B-4DE7594CE78E}" dt="2024-02-08T13:46:01.965" v="6193" actId="115"/>
          <ac:spMkLst>
            <pc:docMk/>
            <pc:sldMk cId="3740379206" sldId="321"/>
            <ac:spMk id="1056" creationId="{CCFAEBAA-2B30-68C5-B253-F049F9CB5709}"/>
          </ac:spMkLst>
        </pc:spChg>
        <pc:grpChg chg="add del mod topLvl">
          <ac:chgData name="TABATA Akihiro" userId="dce786f4-e27d-4707-8b5c-462080f533e8" providerId="ADAL" clId="{0FC48342-6F4D-8448-BE3B-4DE7594CE78E}" dt="2024-02-08T12:59:12.915" v="4827" actId="478"/>
          <ac:grpSpMkLst>
            <pc:docMk/>
            <pc:sldMk cId="3740379206" sldId="321"/>
            <ac:grpSpMk id="3" creationId="{68F0BBDA-174F-E2D4-FCD1-864983A5E431}"/>
          </ac:grpSpMkLst>
        </pc:grpChg>
        <pc:grpChg chg="del mod topLvl">
          <ac:chgData name="TABATA Akihiro" userId="dce786f4-e27d-4707-8b5c-462080f533e8" providerId="ADAL" clId="{0FC48342-6F4D-8448-BE3B-4DE7594CE78E}" dt="2024-02-08T12:59:16.261" v="4828" actId="478"/>
          <ac:grpSpMkLst>
            <pc:docMk/>
            <pc:sldMk cId="3740379206" sldId="321"/>
            <ac:grpSpMk id="8" creationId="{4157E353-AACE-C894-5181-2A8E97CFA925}"/>
          </ac:grpSpMkLst>
        </pc:grpChg>
        <pc:grpChg chg="del mod">
          <ac:chgData name="TABATA Akihiro" userId="dce786f4-e27d-4707-8b5c-462080f533e8" providerId="ADAL" clId="{0FC48342-6F4D-8448-BE3B-4DE7594CE78E}" dt="2024-02-08T12:52:23.358" v="4665" actId="478"/>
          <ac:grpSpMkLst>
            <pc:docMk/>
            <pc:sldMk cId="3740379206" sldId="321"/>
            <ac:grpSpMk id="9" creationId="{2922BBD3-E957-D4E5-F26B-519AC63BFCB0}"/>
          </ac:grpSpMkLst>
        </pc:grpChg>
        <pc:grpChg chg="del">
          <ac:chgData name="TABATA Akihiro" userId="dce786f4-e27d-4707-8b5c-462080f533e8" providerId="ADAL" clId="{0FC48342-6F4D-8448-BE3B-4DE7594CE78E}" dt="2024-02-08T12:52:26.003" v="4666" actId="478"/>
          <ac:grpSpMkLst>
            <pc:docMk/>
            <pc:sldMk cId="3740379206" sldId="321"/>
            <ac:grpSpMk id="12" creationId="{D143DE57-6248-D7BC-C3C7-5B24917A4C16}"/>
          </ac:grpSpMkLst>
        </pc:grpChg>
        <pc:grpChg chg="del">
          <ac:chgData name="TABATA Akihiro" userId="dce786f4-e27d-4707-8b5c-462080f533e8" providerId="ADAL" clId="{0FC48342-6F4D-8448-BE3B-4DE7594CE78E}" dt="2024-02-08T12:52:27.953" v="4667" actId="478"/>
          <ac:grpSpMkLst>
            <pc:docMk/>
            <pc:sldMk cId="3740379206" sldId="321"/>
            <ac:grpSpMk id="15" creationId="{2AF403A8-A04E-DAF0-F792-8636E51CAC73}"/>
          </ac:grpSpMkLst>
        </pc:grpChg>
        <pc:grpChg chg="del mod">
          <ac:chgData name="TABATA Akihiro" userId="dce786f4-e27d-4707-8b5c-462080f533e8" providerId="ADAL" clId="{0FC48342-6F4D-8448-BE3B-4DE7594CE78E}" dt="2024-02-08T13:23:15.940" v="5453" actId="478"/>
          <ac:grpSpMkLst>
            <pc:docMk/>
            <pc:sldMk cId="3740379206" sldId="321"/>
            <ac:grpSpMk id="21" creationId="{72BCC6FB-E0D6-4522-C094-A0147A526F14}"/>
          </ac:grpSpMkLst>
        </pc:grpChg>
        <pc:grpChg chg="del mod">
          <ac:chgData name="TABATA Akihiro" userId="dce786f4-e27d-4707-8b5c-462080f533e8" providerId="ADAL" clId="{0FC48342-6F4D-8448-BE3B-4DE7594CE78E}" dt="2024-02-08T13:14:15.328" v="5054" actId="478"/>
          <ac:grpSpMkLst>
            <pc:docMk/>
            <pc:sldMk cId="3740379206" sldId="321"/>
            <ac:grpSpMk id="24" creationId="{DEB900CF-9099-AA0D-5A7C-C950E7145A0E}"/>
          </ac:grpSpMkLst>
        </pc:grpChg>
        <pc:grpChg chg="del">
          <ac:chgData name="TABATA Akihiro" userId="dce786f4-e27d-4707-8b5c-462080f533e8" providerId="ADAL" clId="{0FC48342-6F4D-8448-BE3B-4DE7594CE78E}" dt="2024-02-08T12:58:25.009" v="4805" actId="478"/>
          <ac:grpSpMkLst>
            <pc:docMk/>
            <pc:sldMk cId="3740379206" sldId="321"/>
            <ac:grpSpMk id="27" creationId="{6A3AFE9B-2976-1C43-6B33-2070C78E6751}"/>
          </ac:grpSpMkLst>
        </pc:grpChg>
        <pc:grpChg chg="del">
          <ac:chgData name="TABATA Akihiro" userId="dce786f4-e27d-4707-8b5c-462080f533e8" providerId="ADAL" clId="{0FC48342-6F4D-8448-BE3B-4DE7594CE78E}" dt="2024-02-08T12:58:26.409" v="4806" actId="478"/>
          <ac:grpSpMkLst>
            <pc:docMk/>
            <pc:sldMk cId="3740379206" sldId="321"/>
            <ac:grpSpMk id="30" creationId="{E8FDB2C9-0624-528E-F87C-CC1B83121D34}"/>
          </ac:grpSpMkLst>
        </pc:grpChg>
        <pc:grpChg chg="add del mod topLvl">
          <ac:chgData name="TABATA Akihiro" userId="dce786f4-e27d-4707-8b5c-462080f533e8" providerId="ADAL" clId="{0FC48342-6F4D-8448-BE3B-4DE7594CE78E}" dt="2024-02-08T13:51:54.188" v="6276" actId="1035"/>
          <ac:grpSpMkLst>
            <pc:docMk/>
            <pc:sldMk cId="3740379206" sldId="321"/>
            <ac:grpSpMk id="36" creationId="{1CACABD7-C8A7-ED7C-F761-1940C0C6F587}"/>
          </ac:grpSpMkLst>
        </pc:grpChg>
        <pc:grpChg chg="add del mod">
          <ac:chgData name="TABATA Akihiro" userId="dce786f4-e27d-4707-8b5c-462080f533e8" providerId="ADAL" clId="{0FC48342-6F4D-8448-BE3B-4DE7594CE78E}" dt="2024-02-08T12:58:51.410" v="4811" actId="165"/>
          <ac:grpSpMkLst>
            <pc:docMk/>
            <pc:sldMk cId="3740379206" sldId="321"/>
            <ac:grpSpMk id="40" creationId="{3E0B4F68-21EF-5B87-8713-279991C0B236}"/>
          </ac:grpSpMkLst>
        </pc:grpChg>
        <pc:grpChg chg="add mod">
          <ac:chgData name="TABATA Akihiro" userId="dce786f4-e27d-4707-8b5c-462080f533e8" providerId="ADAL" clId="{0FC48342-6F4D-8448-BE3B-4DE7594CE78E}" dt="2024-02-08T12:58:42.509" v="4808" actId="1076"/>
          <ac:grpSpMkLst>
            <pc:docMk/>
            <pc:sldMk cId="3740379206" sldId="321"/>
            <ac:grpSpMk id="46" creationId="{D8368BE2-F12A-2A52-7378-3A8A72EFC7C0}"/>
          </ac:grpSpMkLst>
        </pc:grpChg>
        <pc:grpChg chg="add del mod">
          <ac:chgData name="TABATA Akihiro" userId="dce786f4-e27d-4707-8b5c-462080f533e8" providerId="ADAL" clId="{0FC48342-6F4D-8448-BE3B-4DE7594CE78E}" dt="2024-02-08T12:59:52.369" v="4851" actId="478"/>
          <ac:grpSpMkLst>
            <pc:docMk/>
            <pc:sldMk cId="3740379206" sldId="321"/>
            <ac:grpSpMk id="49" creationId="{5886C0DB-F29E-A99D-187E-06CC5C56C19B}"/>
          </ac:grpSpMkLst>
        </pc:grpChg>
        <pc:grpChg chg="add del mod">
          <ac:chgData name="TABATA Akihiro" userId="dce786f4-e27d-4707-8b5c-462080f533e8" providerId="ADAL" clId="{0FC48342-6F4D-8448-BE3B-4DE7594CE78E}" dt="2024-02-08T13:51:54.188" v="6276" actId="1035"/>
          <ac:grpSpMkLst>
            <pc:docMk/>
            <pc:sldMk cId="3740379206" sldId="321"/>
            <ac:grpSpMk id="50" creationId="{FAE93E25-0BDA-3376-6A4C-ADCDABB23A18}"/>
          </ac:grpSpMkLst>
        </pc:grpChg>
        <pc:grpChg chg="add mod">
          <ac:chgData name="TABATA Akihiro" userId="dce786f4-e27d-4707-8b5c-462080f533e8" providerId="ADAL" clId="{0FC48342-6F4D-8448-BE3B-4DE7594CE78E}" dt="2024-02-08T13:01:12.474" v="4855" actId="1076"/>
          <ac:grpSpMkLst>
            <pc:docMk/>
            <pc:sldMk cId="3740379206" sldId="321"/>
            <ac:grpSpMk id="51" creationId="{E290622E-F9CC-8BF5-C5DC-CEC864F833F3}"/>
          </ac:grpSpMkLst>
        </pc:grpChg>
        <pc:grpChg chg="mod">
          <ac:chgData name="TABATA Akihiro" userId="dce786f4-e27d-4707-8b5c-462080f533e8" providerId="ADAL" clId="{0FC48342-6F4D-8448-BE3B-4DE7594CE78E}" dt="2024-02-08T12:59:33.559" v="4839"/>
          <ac:grpSpMkLst>
            <pc:docMk/>
            <pc:sldMk cId="3740379206" sldId="321"/>
            <ac:grpSpMk id="54" creationId="{73706F22-15DD-017A-7002-6D280D9EC6D1}"/>
          </ac:grpSpMkLst>
        </pc:grpChg>
        <pc:grpChg chg="add mod">
          <ac:chgData name="TABATA Akihiro" userId="dce786f4-e27d-4707-8b5c-462080f533e8" providerId="ADAL" clId="{0FC48342-6F4D-8448-BE3B-4DE7594CE78E}" dt="2024-02-08T13:45:06.873" v="6163" actId="1038"/>
          <ac:grpSpMkLst>
            <pc:docMk/>
            <pc:sldMk cId="3740379206" sldId="321"/>
            <ac:grpSpMk id="61" creationId="{3E871077-A724-0369-C792-7CFA3719A2BD}"/>
          </ac:grpSpMkLst>
        </pc:grpChg>
        <pc:grpChg chg="add del mod">
          <ac:chgData name="TABATA Akihiro" userId="dce786f4-e27d-4707-8b5c-462080f533e8" providerId="ADAL" clId="{0FC48342-6F4D-8448-BE3B-4DE7594CE78E}" dt="2024-02-08T13:25:16.143" v="5512" actId="478"/>
          <ac:grpSpMkLst>
            <pc:docMk/>
            <pc:sldMk cId="3740379206" sldId="321"/>
            <ac:grpSpMk id="63" creationId="{B53E4959-8B51-D83C-1C6A-8F1D671377CF}"/>
          </ac:grpSpMkLst>
        </pc:grpChg>
        <pc:grpChg chg="add mod">
          <ac:chgData name="TABATA Akihiro" userId="dce786f4-e27d-4707-8b5c-462080f533e8" providerId="ADAL" clId="{0FC48342-6F4D-8448-BE3B-4DE7594CE78E}" dt="2024-02-08T13:51:54.188" v="6276" actId="1035"/>
          <ac:grpSpMkLst>
            <pc:docMk/>
            <pc:sldMk cId="3740379206" sldId="321"/>
            <ac:grpSpMk id="1029" creationId="{877490CC-5E20-1586-7696-F2CDB4B67F01}"/>
          </ac:grpSpMkLst>
        </pc:grpChg>
        <pc:grpChg chg="add mod">
          <ac:chgData name="TABATA Akihiro" userId="dce786f4-e27d-4707-8b5c-462080f533e8" providerId="ADAL" clId="{0FC48342-6F4D-8448-BE3B-4DE7594CE78E}" dt="2024-02-08T13:20:57.188" v="5333" actId="555"/>
          <ac:grpSpMkLst>
            <pc:docMk/>
            <pc:sldMk cId="3740379206" sldId="321"/>
            <ac:grpSpMk id="1031" creationId="{930ABC4D-52B1-9245-7224-54DF2E120CCF}"/>
          </ac:grpSpMkLst>
        </pc:grpChg>
        <pc:grpChg chg="mod">
          <ac:chgData name="TABATA Akihiro" userId="dce786f4-e27d-4707-8b5c-462080f533e8" providerId="ADAL" clId="{0FC48342-6F4D-8448-BE3B-4DE7594CE78E}" dt="2024-02-08T13:20:38.877" v="5329"/>
          <ac:grpSpMkLst>
            <pc:docMk/>
            <pc:sldMk cId="3740379206" sldId="321"/>
            <ac:grpSpMk id="1036" creationId="{B13B9D0E-3FF3-F694-E5F1-3D661DFBFAC1}"/>
          </ac:grpSpMkLst>
        </pc:grpChg>
        <pc:grpChg chg="add mod">
          <ac:chgData name="TABATA Akihiro" userId="dce786f4-e27d-4707-8b5c-462080f533e8" providerId="ADAL" clId="{0FC48342-6F4D-8448-BE3B-4DE7594CE78E}" dt="2024-02-08T13:45:06.873" v="6163" actId="1038"/>
          <ac:grpSpMkLst>
            <pc:docMk/>
            <pc:sldMk cId="3740379206" sldId="321"/>
            <ac:grpSpMk id="1046" creationId="{4534B966-9228-4B58-9375-5AB97F74C8FB}"/>
          </ac:grpSpMkLst>
        </pc:grpChg>
        <pc:grpChg chg="add mod">
          <ac:chgData name="TABATA Akihiro" userId="dce786f4-e27d-4707-8b5c-462080f533e8" providerId="ADAL" clId="{0FC48342-6F4D-8448-BE3B-4DE7594CE78E}" dt="2024-02-08T13:27:01.770" v="5601" actId="1037"/>
          <ac:grpSpMkLst>
            <pc:docMk/>
            <pc:sldMk cId="3740379206" sldId="321"/>
            <ac:grpSpMk id="1049" creationId="{490C333C-3F45-400B-2650-8C5963612B0B}"/>
          </ac:grpSpMkLst>
        </pc:grpChg>
        <pc:grpChg chg="add mod">
          <ac:chgData name="TABATA Akihiro" userId="dce786f4-e27d-4707-8b5c-462080f533e8" providerId="ADAL" clId="{0FC48342-6F4D-8448-BE3B-4DE7594CE78E}" dt="2024-02-08T13:45:17.073" v="6170" actId="1038"/>
          <ac:grpSpMkLst>
            <pc:docMk/>
            <pc:sldMk cId="3740379206" sldId="321"/>
            <ac:grpSpMk id="1053" creationId="{743AE20A-F234-C8A6-538E-1813D305B43B}"/>
          </ac:grpSpMkLst>
        </pc:grpChg>
        <pc:grpChg chg="add mod">
          <ac:chgData name="TABATA Akihiro" userId="dce786f4-e27d-4707-8b5c-462080f533e8" providerId="ADAL" clId="{0FC48342-6F4D-8448-BE3B-4DE7594CE78E}" dt="2024-02-08T13:45:27.071" v="6177" actId="1038"/>
          <ac:grpSpMkLst>
            <pc:docMk/>
            <pc:sldMk cId="3740379206" sldId="321"/>
            <ac:grpSpMk id="1054" creationId="{342ABB94-A9B7-A791-1A07-5E7D5979D8F8}"/>
          </ac:grpSpMkLst>
        </pc:grpChg>
        <pc:picChg chg="add del mod">
          <ac:chgData name="TABATA Akihiro" userId="dce786f4-e27d-4707-8b5c-462080f533e8" providerId="ADAL" clId="{0FC48342-6F4D-8448-BE3B-4DE7594CE78E}" dt="2024-02-08T13:05:51.769" v="4924" actId="478"/>
          <ac:picMkLst>
            <pc:docMk/>
            <pc:sldMk cId="3740379206" sldId="321"/>
            <ac:picMk id="41" creationId="{3312A52E-DAB2-E8E6-9D02-544F98295C31}"/>
          </ac:picMkLst>
        </pc:picChg>
        <pc:picChg chg="add mod">
          <ac:chgData name="TABATA Akihiro" userId="dce786f4-e27d-4707-8b5c-462080f533e8" providerId="ADAL" clId="{0FC48342-6F4D-8448-BE3B-4DE7594CE78E}" dt="2024-02-08T13:51:54.188" v="6276" actId="1035"/>
          <ac:picMkLst>
            <pc:docMk/>
            <pc:sldMk cId="3740379206" sldId="321"/>
            <ac:picMk id="60" creationId="{1B0CE91E-106F-4014-D1DC-47F12360BD1F}"/>
          </ac:picMkLst>
        </pc:picChg>
        <pc:picChg chg="add mod">
          <ac:chgData name="TABATA Akihiro" userId="dce786f4-e27d-4707-8b5c-462080f533e8" providerId="ADAL" clId="{0FC48342-6F4D-8448-BE3B-4DE7594CE78E}" dt="2024-02-08T13:03:53.907" v="4876" actId="14100"/>
          <ac:picMkLst>
            <pc:docMk/>
            <pc:sldMk cId="3740379206" sldId="321"/>
            <ac:picMk id="1026" creationId="{3A425154-6518-B238-45DA-A7817864A526}"/>
          </ac:picMkLst>
        </pc:picChg>
        <pc:picChg chg="add del mod">
          <ac:chgData name="TABATA Akihiro" userId="dce786f4-e27d-4707-8b5c-462080f533e8" providerId="ADAL" clId="{0FC48342-6F4D-8448-BE3B-4DE7594CE78E}" dt="2024-02-08T13:22:15.635" v="5432" actId="478"/>
          <ac:picMkLst>
            <pc:docMk/>
            <pc:sldMk cId="3740379206" sldId="321"/>
            <ac:picMk id="1028" creationId="{51CEBB35-3494-CBA7-044F-9C26151A3DE6}"/>
          </ac:picMkLst>
        </pc:picChg>
        <pc:picChg chg="add mod">
          <ac:chgData name="TABATA Akihiro" userId="dce786f4-e27d-4707-8b5c-462080f533e8" providerId="ADAL" clId="{0FC48342-6F4D-8448-BE3B-4DE7594CE78E}" dt="2024-02-08T13:02:08.414" v="4863" actId="14100"/>
          <ac:picMkLst>
            <pc:docMk/>
            <pc:sldMk cId="3740379206" sldId="321"/>
            <ac:picMk id="1030" creationId="{8ADC9A62-6FE3-86AD-4BCD-5E4E70889DF2}"/>
          </ac:picMkLst>
        </pc:picChg>
        <pc:picChg chg="add mod">
          <ac:chgData name="TABATA Akihiro" userId="dce786f4-e27d-4707-8b5c-462080f533e8" providerId="ADAL" clId="{0FC48342-6F4D-8448-BE3B-4DE7594CE78E}" dt="2024-02-08T13:45:06.873" v="6163" actId="1038"/>
          <ac:picMkLst>
            <pc:docMk/>
            <pc:sldMk cId="3740379206" sldId="321"/>
            <ac:picMk id="1032" creationId="{4D5D6CF3-B55E-50FB-A59B-97D5B82A6026}"/>
          </ac:picMkLst>
        </pc:picChg>
        <pc:picChg chg="add mod">
          <ac:chgData name="TABATA Akihiro" userId="dce786f4-e27d-4707-8b5c-462080f533e8" providerId="ADAL" clId="{0FC48342-6F4D-8448-BE3B-4DE7594CE78E}" dt="2024-02-08T13:36:55.146" v="5993" actId="1076"/>
          <ac:picMkLst>
            <pc:docMk/>
            <pc:sldMk cId="3740379206" sldId="321"/>
            <ac:picMk id="1034" creationId="{443E2A25-DCC9-FD64-6EFF-2F56189F6F42}"/>
          </ac:picMkLst>
        </pc:picChg>
        <pc:picChg chg="add del mod">
          <ac:chgData name="TABATA Akihiro" userId="dce786f4-e27d-4707-8b5c-462080f533e8" providerId="ADAL" clId="{0FC48342-6F4D-8448-BE3B-4DE7594CE78E}" dt="2024-02-08T13:24:34.705" v="5458" actId="478"/>
          <ac:picMkLst>
            <pc:docMk/>
            <pc:sldMk cId="3740379206" sldId="321"/>
            <ac:picMk id="1041" creationId="{E758178C-1081-1255-1E02-3995304E3997}"/>
          </ac:picMkLst>
        </pc:picChg>
        <pc:picChg chg="add mod">
          <ac:chgData name="TABATA Akihiro" userId="dce786f4-e27d-4707-8b5c-462080f533e8" providerId="ADAL" clId="{0FC48342-6F4D-8448-BE3B-4DE7594CE78E}" dt="2024-02-08T13:45:17.073" v="6170" actId="1038"/>
          <ac:picMkLst>
            <pc:docMk/>
            <pc:sldMk cId="3740379206" sldId="321"/>
            <ac:picMk id="1042" creationId="{A80B38EE-009F-1F92-D47B-1D24ED11F715}"/>
          </ac:picMkLst>
        </pc:picChg>
        <pc:picChg chg="add mod">
          <ac:chgData name="TABATA Akihiro" userId="dce786f4-e27d-4707-8b5c-462080f533e8" providerId="ADAL" clId="{0FC48342-6F4D-8448-BE3B-4DE7594CE78E}" dt="2024-02-08T13:45:27.071" v="6177" actId="1038"/>
          <ac:picMkLst>
            <pc:docMk/>
            <pc:sldMk cId="3740379206" sldId="321"/>
            <ac:picMk id="1044" creationId="{C6C66AD9-09D0-A906-5D8E-83C92D9E7C82}"/>
          </ac:picMkLst>
        </pc:picChg>
        <pc:picChg chg="mod">
          <ac:chgData name="TABATA Akihiro" userId="dce786f4-e27d-4707-8b5c-462080f533e8" providerId="ADAL" clId="{0FC48342-6F4D-8448-BE3B-4DE7594CE78E}" dt="2024-02-08T13:45:06.873" v="6163" actId="1038"/>
          <ac:picMkLst>
            <pc:docMk/>
            <pc:sldMk cId="3740379206" sldId="321"/>
            <ac:picMk id="1047" creationId="{DA3711D6-EE93-7C7A-5BBF-A8C8AF5E0E7A}"/>
          </ac:picMkLst>
        </pc:picChg>
        <pc:cxnChg chg="del mod">
          <ac:chgData name="TABATA Akihiro" userId="dce786f4-e27d-4707-8b5c-462080f533e8" providerId="ADAL" clId="{0FC48342-6F4D-8448-BE3B-4DE7594CE78E}" dt="2024-02-08T12:55:11.058" v="4746" actId="478"/>
          <ac:cxnSpMkLst>
            <pc:docMk/>
            <pc:sldMk cId="3740379206" sldId="321"/>
            <ac:cxnSpMk id="20" creationId="{238DFDF3-346B-CB4D-F5E9-C53C18C98A0C}"/>
          </ac:cxnSpMkLst>
        </pc:cxnChg>
        <pc:extLst>
          <p:ext xmlns:p="http://schemas.openxmlformats.org/presentationml/2006/main" uri="{D6D511B9-2390-475A-947B-AFAB55BFBCF1}">
            <pc226:cmChg xmlns:pc226="http://schemas.microsoft.com/office/powerpoint/2022/06/main/command" chg="">
              <pc226:chgData name="TABATA Akihiro" userId="dce786f4-e27d-4707-8b5c-462080f533e8" providerId="ADAL" clId="{0FC48342-6F4D-8448-BE3B-4DE7594CE78E}" dt="2024-02-08T13:37:33.851" v="6000"/>
              <pc2:cmMkLst xmlns:pc2="http://schemas.microsoft.com/office/powerpoint/2019/9/main/command">
                <pc:docMk/>
                <pc:sldMk cId="3740379206" sldId="321"/>
                <pc2:cmMk id="{0AA01053-86F6-134E-9930-70CA95F094B3}"/>
              </pc2:cmMkLst>
              <pc226:cmRplyChg chg="add">
                <pc226:chgData name="TABATA Akihiro" userId="dce786f4-e27d-4707-8b5c-462080f533e8" providerId="ADAL" clId="{0FC48342-6F4D-8448-BE3B-4DE7594CE78E}" dt="2024-02-08T13:37:33.851" v="6000"/>
                <pc2:cmRplyMkLst xmlns:pc2="http://schemas.microsoft.com/office/powerpoint/2019/9/main/command">
                  <pc:docMk/>
                  <pc:sldMk cId="3740379206" sldId="321"/>
                  <pc2:cmMk id="{0AA01053-86F6-134E-9930-70CA95F094B3}"/>
                  <pc2:cmRplyMk id="{60B5E330-8DB5-1E4D-9833-3753FEA969D1}"/>
                </pc2:cmRplyMkLst>
              </pc226:cmRplyChg>
            </pc226:cmChg>
          </p:ext>
        </pc:extLst>
      </pc:sldChg>
      <pc:sldChg chg="add mod ord modShow">
        <pc:chgData name="TABATA Akihiro" userId="dce786f4-e27d-4707-8b5c-462080f533e8" providerId="ADAL" clId="{0FC48342-6F4D-8448-BE3B-4DE7594CE78E}" dt="2024-02-08T13:38:15.910" v="6004" actId="20578"/>
        <pc:sldMkLst>
          <pc:docMk/>
          <pc:sldMk cId="3675096981" sldId="322"/>
        </pc:sldMkLst>
      </pc:sldChg>
      <pc:sldChg chg="addSp modSp mod">
        <pc:chgData name="TABATA Akihiro" userId="dce786f4-e27d-4707-8b5c-462080f533e8" providerId="ADAL" clId="{0FC48342-6F4D-8448-BE3B-4DE7594CE78E}" dt="2024-02-09T16:48:58.652" v="7135" actId="555"/>
        <pc:sldMkLst>
          <pc:docMk/>
          <pc:sldMk cId="1153137247" sldId="323"/>
        </pc:sldMkLst>
        <pc:spChg chg="mod">
          <ac:chgData name="TABATA Akihiro" userId="dce786f4-e27d-4707-8b5c-462080f533e8" providerId="ADAL" clId="{0FC48342-6F4D-8448-BE3B-4DE7594CE78E}" dt="2024-02-09T16:48:58.652" v="7135" actId="555"/>
          <ac:spMkLst>
            <pc:docMk/>
            <pc:sldMk cId="1153137247" sldId="323"/>
            <ac:spMk id="16" creationId="{7BA0DFDB-06D6-5ACD-3284-782DB97C2DAA}"/>
          </ac:spMkLst>
        </pc:spChg>
        <pc:spChg chg="mod">
          <ac:chgData name="TABATA Akihiro" userId="dce786f4-e27d-4707-8b5c-462080f533e8" providerId="ADAL" clId="{0FC48342-6F4D-8448-BE3B-4DE7594CE78E}" dt="2024-02-09T16:48:58.652" v="7135" actId="555"/>
          <ac:spMkLst>
            <pc:docMk/>
            <pc:sldMk cId="1153137247" sldId="323"/>
            <ac:spMk id="17" creationId="{8AEF8F72-7B61-FA0C-D35E-91202B0BF7E8}"/>
          </ac:spMkLst>
        </pc:spChg>
        <pc:spChg chg="mod">
          <ac:chgData name="TABATA Akihiro" userId="dce786f4-e27d-4707-8b5c-462080f533e8" providerId="ADAL" clId="{0FC48342-6F4D-8448-BE3B-4DE7594CE78E}" dt="2024-02-09T16:48:30.938" v="7130" actId="554"/>
          <ac:spMkLst>
            <pc:docMk/>
            <pc:sldMk cId="1153137247" sldId="323"/>
            <ac:spMk id="18" creationId="{1EB6F3F7-A35B-9863-6465-02326084D210}"/>
          </ac:spMkLst>
        </pc:spChg>
        <pc:spChg chg="mod">
          <ac:chgData name="TABATA Akihiro" userId="dce786f4-e27d-4707-8b5c-462080f533e8" providerId="ADAL" clId="{0FC48342-6F4D-8448-BE3B-4DE7594CE78E}" dt="2024-02-09T16:48:58.652" v="7135" actId="555"/>
          <ac:spMkLst>
            <pc:docMk/>
            <pc:sldMk cId="1153137247" sldId="323"/>
            <ac:spMk id="20" creationId="{DD01E777-14E6-FDB8-482A-BDB5576C2F46}"/>
          </ac:spMkLst>
        </pc:spChg>
        <pc:spChg chg="mod">
          <ac:chgData name="TABATA Akihiro" userId="dce786f4-e27d-4707-8b5c-462080f533e8" providerId="ADAL" clId="{0FC48342-6F4D-8448-BE3B-4DE7594CE78E}" dt="2024-02-09T16:48:30.938" v="7130" actId="554"/>
          <ac:spMkLst>
            <pc:docMk/>
            <pc:sldMk cId="1153137247" sldId="323"/>
            <ac:spMk id="35" creationId="{FA313656-461B-C403-6943-12EAF5E978BA}"/>
          </ac:spMkLst>
        </pc:spChg>
        <pc:spChg chg="mod">
          <ac:chgData name="TABATA Akihiro" userId="dce786f4-e27d-4707-8b5c-462080f533e8" providerId="ADAL" clId="{0FC48342-6F4D-8448-BE3B-4DE7594CE78E}" dt="2024-02-09T16:40:07.483" v="6882" actId="1036"/>
          <ac:spMkLst>
            <pc:docMk/>
            <pc:sldMk cId="1153137247" sldId="323"/>
            <ac:spMk id="59" creationId="{55B08FF4-FF9D-2038-7E68-8E1DB2F861D0}"/>
          </ac:spMkLst>
        </pc:spChg>
        <pc:spChg chg="mod">
          <ac:chgData name="TABATA Akihiro" userId="dce786f4-e27d-4707-8b5c-462080f533e8" providerId="ADAL" clId="{0FC48342-6F4D-8448-BE3B-4DE7594CE78E}" dt="2024-02-09T16:40:40.202" v="6911" actId="1036"/>
          <ac:spMkLst>
            <pc:docMk/>
            <pc:sldMk cId="1153137247" sldId="323"/>
            <ac:spMk id="1051" creationId="{16D7888E-A90F-EED9-892C-641C5C148A7F}"/>
          </ac:spMkLst>
        </pc:spChg>
        <pc:spChg chg="mod">
          <ac:chgData name="TABATA Akihiro" userId="dce786f4-e27d-4707-8b5c-462080f533e8" providerId="ADAL" clId="{0FC48342-6F4D-8448-BE3B-4DE7594CE78E}" dt="2024-02-09T16:40:36.144" v="6897" actId="14100"/>
          <ac:spMkLst>
            <pc:docMk/>
            <pc:sldMk cId="1153137247" sldId="323"/>
            <ac:spMk id="1055" creationId="{217ED912-3B30-D985-FC34-24E9C922BC62}"/>
          </ac:spMkLst>
        </pc:spChg>
        <pc:grpChg chg="add mod">
          <ac:chgData name="TABATA Akihiro" userId="dce786f4-e27d-4707-8b5c-462080f533e8" providerId="ADAL" clId="{0FC48342-6F4D-8448-BE3B-4DE7594CE78E}" dt="2024-02-09T16:41:18.545" v="6914" actId="555"/>
          <ac:grpSpMkLst>
            <pc:docMk/>
            <pc:sldMk cId="1153137247" sldId="323"/>
            <ac:grpSpMk id="3" creationId="{D2076200-57AB-0314-A761-CF84E19D2F40}"/>
          </ac:grpSpMkLst>
        </pc:grpChg>
        <pc:grpChg chg="add mod">
          <ac:chgData name="TABATA Akihiro" userId="dce786f4-e27d-4707-8b5c-462080f533e8" providerId="ADAL" clId="{0FC48342-6F4D-8448-BE3B-4DE7594CE78E}" dt="2024-02-09T16:41:18.545" v="6914" actId="555"/>
          <ac:grpSpMkLst>
            <pc:docMk/>
            <pc:sldMk cId="1153137247" sldId="323"/>
            <ac:grpSpMk id="6" creationId="{0A2C1FF4-6121-F13B-2BB7-E2273CACB3E6}"/>
          </ac:grpSpMkLst>
        </pc:grpChg>
        <pc:grpChg chg="mod">
          <ac:chgData name="TABATA Akihiro" userId="dce786f4-e27d-4707-8b5c-462080f533e8" providerId="ADAL" clId="{0FC48342-6F4D-8448-BE3B-4DE7594CE78E}" dt="2024-02-09T16:40:07.483" v="6882" actId="1036"/>
          <ac:grpSpMkLst>
            <pc:docMk/>
            <pc:sldMk cId="1153137247" sldId="323"/>
            <ac:grpSpMk id="7" creationId="{4E93244F-94CE-5DCB-F01F-4CB426503996}"/>
          </ac:grpSpMkLst>
        </pc:grpChg>
        <pc:grpChg chg="mod">
          <ac:chgData name="TABATA Akihiro" userId="dce786f4-e27d-4707-8b5c-462080f533e8" providerId="ADAL" clId="{0FC48342-6F4D-8448-BE3B-4DE7594CE78E}" dt="2024-02-09T16:48:48.089" v="7134" actId="1035"/>
          <ac:grpSpMkLst>
            <pc:docMk/>
            <pc:sldMk cId="1153137247" sldId="323"/>
            <ac:grpSpMk id="51" creationId="{9964A4B4-0417-B409-E32A-F350FD2E07F4}"/>
          </ac:grpSpMkLst>
        </pc:grpChg>
        <pc:picChg chg="mod">
          <ac:chgData name="TABATA Akihiro" userId="dce786f4-e27d-4707-8b5c-462080f533e8" providerId="ADAL" clId="{0FC48342-6F4D-8448-BE3B-4DE7594CE78E}" dt="2024-02-09T16:40:07.483" v="6882" actId="1036"/>
          <ac:picMkLst>
            <pc:docMk/>
            <pc:sldMk cId="1153137247" sldId="323"/>
            <ac:picMk id="1026" creationId="{BC0A5023-56F8-464A-365A-57A16D54F44A}"/>
          </ac:picMkLst>
        </pc:picChg>
      </pc:sldChg>
      <pc:sldChg chg="addSp modSp mod">
        <pc:chgData name="TABATA Akihiro" userId="dce786f4-e27d-4707-8b5c-462080f533e8" providerId="ADAL" clId="{0FC48342-6F4D-8448-BE3B-4DE7594CE78E}" dt="2024-02-09T16:49:50.067" v="7151" actId="1036"/>
        <pc:sldMkLst>
          <pc:docMk/>
          <pc:sldMk cId="3495254780" sldId="324"/>
        </pc:sldMkLst>
        <pc:spChg chg="mod">
          <ac:chgData name="TABATA Akihiro" userId="dce786f4-e27d-4707-8b5c-462080f533e8" providerId="ADAL" clId="{0FC48342-6F4D-8448-BE3B-4DE7594CE78E}" dt="2024-02-09T16:42:18.156" v="6942" actId="1037"/>
          <ac:spMkLst>
            <pc:docMk/>
            <pc:sldMk cId="3495254780" sldId="324"/>
            <ac:spMk id="5" creationId="{DC347B31-DDC7-9DE8-AD50-F7F150DDDC3A}"/>
          </ac:spMkLst>
        </pc:spChg>
        <pc:spChg chg="mod">
          <ac:chgData name="TABATA Akihiro" userId="dce786f4-e27d-4707-8b5c-462080f533e8" providerId="ADAL" clId="{0FC48342-6F4D-8448-BE3B-4DE7594CE78E}" dt="2024-02-09T16:42:18.156" v="6942" actId="1037"/>
          <ac:spMkLst>
            <pc:docMk/>
            <pc:sldMk cId="3495254780" sldId="324"/>
            <ac:spMk id="8" creationId="{C4246859-0641-3A46-C369-901F6CFEF40C}"/>
          </ac:spMkLst>
        </pc:spChg>
        <pc:spChg chg="mod">
          <ac:chgData name="TABATA Akihiro" userId="dce786f4-e27d-4707-8b5c-462080f533e8" providerId="ADAL" clId="{0FC48342-6F4D-8448-BE3B-4DE7594CE78E}" dt="2024-02-09T16:42:18.156" v="6942" actId="1037"/>
          <ac:spMkLst>
            <pc:docMk/>
            <pc:sldMk cId="3495254780" sldId="324"/>
            <ac:spMk id="9" creationId="{BB14E2E2-CB5D-28BD-E1AF-EFDCD7352D25}"/>
          </ac:spMkLst>
        </pc:spChg>
        <pc:spChg chg="mod">
          <ac:chgData name="TABATA Akihiro" userId="dce786f4-e27d-4707-8b5c-462080f533e8" providerId="ADAL" clId="{0FC48342-6F4D-8448-BE3B-4DE7594CE78E}" dt="2024-02-09T16:42:18.156" v="6942" actId="1037"/>
          <ac:spMkLst>
            <pc:docMk/>
            <pc:sldMk cId="3495254780" sldId="324"/>
            <ac:spMk id="11" creationId="{A4E4AE65-1F70-0F6B-E87D-C7F263303532}"/>
          </ac:spMkLst>
        </pc:spChg>
        <pc:spChg chg="mod">
          <ac:chgData name="TABATA Akihiro" userId="dce786f4-e27d-4707-8b5c-462080f533e8" providerId="ADAL" clId="{0FC48342-6F4D-8448-BE3B-4DE7594CE78E}" dt="2024-02-09T16:42:18.156" v="6942" actId="1037"/>
          <ac:spMkLst>
            <pc:docMk/>
            <pc:sldMk cId="3495254780" sldId="324"/>
            <ac:spMk id="12" creationId="{44CD001A-A578-706F-A9B1-647F503494F9}"/>
          </ac:spMkLst>
        </pc:spChg>
        <pc:spChg chg="mod">
          <ac:chgData name="TABATA Akihiro" userId="dce786f4-e27d-4707-8b5c-462080f533e8" providerId="ADAL" clId="{0FC48342-6F4D-8448-BE3B-4DE7594CE78E}" dt="2024-02-09T16:42:18.156" v="6942" actId="1037"/>
          <ac:spMkLst>
            <pc:docMk/>
            <pc:sldMk cId="3495254780" sldId="324"/>
            <ac:spMk id="13" creationId="{7AF8CCD6-883C-1180-7514-AFFC7C236E51}"/>
          </ac:spMkLst>
        </pc:spChg>
        <pc:spChg chg="mod">
          <ac:chgData name="TABATA Akihiro" userId="dce786f4-e27d-4707-8b5c-462080f533e8" providerId="ADAL" clId="{0FC48342-6F4D-8448-BE3B-4DE7594CE78E}" dt="2024-02-09T16:42:18.156" v="6942" actId="1037"/>
          <ac:spMkLst>
            <pc:docMk/>
            <pc:sldMk cId="3495254780" sldId="324"/>
            <ac:spMk id="14" creationId="{D545CCA3-8342-590A-90E2-48D61B8A4684}"/>
          </ac:spMkLst>
        </pc:spChg>
        <pc:spChg chg="mod">
          <ac:chgData name="TABATA Akihiro" userId="dce786f4-e27d-4707-8b5c-462080f533e8" providerId="ADAL" clId="{0FC48342-6F4D-8448-BE3B-4DE7594CE78E}" dt="2024-02-09T16:42:18.156" v="6942" actId="1037"/>
          <ac:spMkLst>
            <pc:docMk/>
            <pc:sldMk cId="3495254780" sldId="324"/>
            <ac:spMk id="19" creationId="{3243C4ED-674C-1E30-C37A-B2F69DF9C857}"/>
          </ac:spMkLst>
        </pc:spChg>
        <pc:spChg chg="mod">
          <ac:chgData name="TABATA Akihiro" userId="dce786f4-e27d-4707-8b5c-462080f533e8" providerId="ADAL" clId="{0FC48342-6F4D-8448-BE3B-4DE7594CE78E}" dt="2024-02-09T16:42:18.156" v="6942" actId="1037"/>
          <ac:spMkLst>
            <pc:docMk/>
            <pc:sldMk cId="3495254780" sldId="324"/>
            <ac:spMk id="20" creationId="{17E8B630-0CCD-7032-5D32-A3307870ED82}"/>
          </ac:spMkLst>
        </pc:spChg>
        <pc:spChg chg="mod">
          <ac:chgData name="TABATA Akihiro" userId="dce786f4-e27d-4707-8b5c-462080f533e8" providerId="ADAL" clId="{0FC48342-6F4D-8448-BE3B-4DE7594CE78E}" dt="2024-02-09T16:42:18.156" v="6942" actId="1037"/>
          <ac:spMkLst>
            <pc:docMk/>
            <pc:sldMk cId="3495254780" sldId="324"/>
            <ac:spMk id="22" creationId="{2A3C0DEE-643E-17DC-A0FC-A946F54124B1}"/>
          </ac:spMkLst>
        </pc:spChg>
        <pc:spChg chg="mod">
          <ac:chgData name="TABATA Akihiro" userId="dce786f4-e27d-4707-8b5c-462080f533e8" providerId="ADAL" clId="{0FC48342-6F4D-8448-BE3B-4DE7594CE78E}" dt="2024-02-09T16:42:18.156" v="6942" actId="1037"/>
          <ac:spMkLst>
            <pc:docMk/>
            <pc:sldMk cId="3495254780" sldId="324"/>
            <ac:spMk id="23" creationId="{5AA8CE38-F5D4-0F28-F9D1-DEB54754C258}"/>
          </ac:spMkLst>
        </pc:spChg>
        <pc:spChg chg="mod">
          <ac:chgData name="TABATA Akihiro" userId="dce786f4-e27d-4707-8b5c-462080f533e8" providerId="ADAL" clId="{0FC48342-6F4D-8448-BE3B-4DE7594CE78E}" dt="2024-02-09T16:42:18.156" v="6942" actId="1037"/>
          <ac:spMkLst>
            <pc:docMk/>
            <pc:sldMk cId="3495254780" sldId="324"/>
            <ac:spMk id="24" creationId="{92FFF247-2DBB-5F1B-10D1-81A5EFA135B7}"/>
          </ac:spMkLst>
        </pc:spChg>
        <pc:spChg chg="mod">
          <ac:chgData name="TABATA Akihiro" userId="dce786f4-e27d-4707-8b5c-462080f533e8" providerId="ADAL" clId="{0FC48342-6F4D-8448-BE3B-4DE7594CE78E}" dt="2024-02-09T16:42:18.156" v="6942" actId="1037"/>
          <ac:spMkLst>
            <pc:docMk/>
            <pc:sldMk cId="3495254780" sldId="324"/>
            <ac:spMk id="25" creationId="{248737F3-44E4-A04C-87BE-19AB0D5227E2}"/>
          </ac:spMkLst>
        </pc:spChg>
        <pc:spChg chg="mod">
          <ac:chgData name="TABATA Akihiro" userId="dce786f4-e27d-4707-8b5c-462080f533e8" providerId="ADAL" clId="{0FC48342-6F4D-8448-BE3B-4DE7594CE78E}" dt="2024-02-09T16:49:39.003" v="7147" actId="1036"/>
          <ac:spMkLst>
            <pc:docMk/>
            <pc:sldMk cId="3495254780" sldId="324"/>
            <ac:spMk id="26" creationId="{816192E2-09FF-9BAF-3D2D-313E8CA54197}"/>
          </ac:spMkLst>
        </pc:spChg>
        <pc:spChg chg="mod">
          <ac:chgData name="TABATA Akihiro" userId="dce786f4-e27d-4707-8b5c-462080f533e8" providerId="ADAL" clId="{0FC48342-6F4D-8448-BE3B-4DE7594CE78E}" dt="2024-02-09T16:49:30.302" v="7141" actId="1036"/>
          <ac:spMkLst>
            <pc:docMk/>
            <pc:sldMk cId="3495254780" sldId="324"/>
            <ac:spMk id="28" creationId="{B995F7FF-0993-17C9-BEE6-E0741A04AAF3}"/>
          </ac:spMkLst>
        </pc:spChg>
        <pc:spChg chg="mod">
          <ac:chgData name="TABATA Akihiro" userId="dce786f4-e27d-4707-8b5c-462080f533e8" providerId="ADAL" clId="{0FC48342-6F4D-8448-BE3B-4DE7594CE78E}" dt="2024-02-09T16:42:18.156" v="6942" actId="1037"/>
          <ac:spMkLst>
            <pc:docMk/>
            <pc:sldMk cId="3495254780" sldId="324"/>
            <ac:spMk id="29" creationId="{84946BA3-FA34-CE4B-4E31-A69C7BB54D8F}"/>
          </ac:spMkLst>
        </pc:spChg>
        <pc:spChg chg="mod">
          <ac:chgData name="TABATA Akihiro" userId="dce786f4-e27d-4707-8b5c-462080f533e8" providerId="ADAL" clId="{0FC48342-6F4D-8448-BE3B-4DE7594CE78E}" dt="2024-02-09T16:42:18.156" v="6942" actId="1037"/>
          <ac:spMkLst>
            <pc:docMk/>
            <pc:sldMk cId="3495254780" sldId="324"/>
            <ac:spMk id="30" creationId="{E9060650-FBAD-96C0-C701-8288C80FC2C2}"/>
          </ac:spMkLst>
        </pc:spChg>
        <pc:spChg chg="mod">
          <ac:chgData name="TABATA Akihiro" userId="dce786f4-e27d-4707-8b5c-462080f533e8" providerId="ADAL" clId="{0FC48342-6F4D-8448-BE3B-4DE7594CE78E}" dt="2024-02-09T16:42:18.156" v="6942" actId="1037"/>
          <ac:spMkLst>
            <pc:docMk/>
            <pc:sldMk cId="3495254780" sldId="324"/>
            <ac:spMk id="31" creationId="{27DC77C9-DF61-A285-BA88-131981B4F9AB}"/>
          </ac:spMkLst>
        </pc:spChg>
        <pc:spChg chg="mod">
          <ac:chgData name="TABATA Akihiro" userId="dce786f4-e27d-4707-8b5c-462080f533e8" providerId="ADAL" clId="{0FC48342-6F4D-8448-BE3B-4DE7594CE78E}" dt="2024-02-09T16:42:18.156" v="6942" actId="1037"/>
          <ac:spMkLst>
            <pc:docMk/>
            <pc:sldMk cId="3495254780" sldId="324"/>
            <ac:spMk id="33" creationId="{090EF269-51FD-77B2-2BDB-F23C18B030F2}"/>
          </ac:spMkLst>
        </pc:spChg>
        <pc:spChg chg="mod">
          <ac:chgData name="TABATA Akihiro" userId="dce786f4-e27d-4707-8b5c-462080f533e8" providerId="ADAL" clId="{0FC48342-6F4D-8448-BE3B-4DE7594CE78E}" dt="2024-02-09T16:42:18.156" v="6942" actId="1037"/>
          <ac:spMkLst>
            <pc:docMk/>
            <pc:sldMk cId="3495254780" sldId="324"/>
            <ac:spMk id="35" creationId="{459AC42C-AF3B-4C54-7B6B-CEF7DC7599C3}"/>
          </ac:spMkLst>
        </pc:spChg>
        <pc:spChg chg="mod">
          <ac:chgData name="TABATA Akihiro" userId="dce786f4-e27d-4707-8b5c-462080f533e8" providerId="ADAL" clId="{0FC48342-6F4D-8448-BE3B-4DE7594CE78E}" dt="2024-02-09T16:42:18.156" v="6942" actId="1037"/>
          <ac:spMkLst>
            <pc:docMk/>
            <pc:sldMk cId="3495254780" sldId="324"/>
            <ac:spMk id="39" creationId="{653521A6-B1AC-139E-570F-E0DCED96668E}"/>
          </ac:spMkLst>
        </pc:spChg>
        <pc:spChg chg="mod">
          <ac:chgData name="TABATA Akihiro" userId="dce786f4-e27d-4707-8b5c-462080f533e8" providerId="ADAL" clId="{0FC48342-6F4D-8448-BE3B-4DE7594CE78E}" dt="2024-02-09T16:42:18.156" v="6942" actId="1037"/>
          <ac:spMkLst>
            <pc:docMk/>
            <pc:sldMk cId="3495254780" sldId="324"/>
            <ac:spMk id="40" creationId="{73B4B552-6DA4-AFD1-B642-7C679E94BBB8}"/>
          </ac:spMkLst>
        </pc:spChg>
        <pc:spChg chg="mod">
          <ac:chgData name="TABATA Akihiro" userId="dce786f4-e27d-4707-8b5c-462080f533e8" providerId="ADAL" clId="{0FC48342-6F4D-8448-BE3B-4DE7594CE78E}" dt="2024-02-09T16:42:18.156" v="6942" actId="1037"/>
          <ac:spMkLst>
            <pc:docMk/>
            <pc:sldMk cId="3495254780" sldId="324"/>
            <ac:spMk id="44" creationId="{7307D0F6-B4DF-B451-2B31-4A468C38BF47}"/>
          </ac:spMkLst>
        </pc:spChg>
        <pc:spChg chg="mod">
          <ac:chgData name="TABATA Akihiro" userId="dce786f4-e27d-4707-8b5c-462080f533e8" providerId="ADAL" clId="{0FC48342-6F4D-8448-BE3B-4DE7594CE78E}" dt="2024-02-09T16:42:18.156" v="6942" actId="1037"/>
          <ac:spMkLst>
            <pc:docMk/>
            <pc:sldMk cId="3495254780" sldId="324"/>
            <ac:spMk id="46" creationId="{55162259-B47C-919F-341B-81CBEA8AFA7B}"/>
          </ac:spMkLst>
        </pc:spChg>
        <pc:spChg chg="mod">
          <ac:chgData name="TABATA Akihiro" userId="dce786f4-e27d-4707-8b5c-462080f533e8" providerId="ADAL" clId="{0FC48342-6F4D-8448-BE3B-4DE7594CE78E}" dt="2024-02-09T16:42:18.156" v="6942" actId="1037"/>
          <ac:spMkLst>
            <pc:docMk/>
            <pc:sldMk cId="3495254780" sldId="324"/>
            <ac:spMk id="1052" creationId="{F157F437-F88D-D995-3DDC-A793CA1F797A}"/>
          </ac:spMkLst>
        </pc:spChg>
        <pc:grpChg chg="add mod">
          <ac:chgData name="TABATA Akihiro" userId="dce786f4-e27d-4707-8b5c-462080f533e8" providerId="ADAL" clId="{0FC48342-6F4D-8448-BE3B-4DE7594CE78E}" dt="2024-02-09T16:42:18.156" v="6942" actId="1037"/>
          <ac:grpSpMkLst>
            <pc:docMk/>
            <pc:sldMk cId="3495254780" sldId="324"/>
            <ac:grpSpMk id="3" creationId="{285F3C1A-3C29-FD8A-7EE1-D83B1D2002D6}"/>
          </ac:grpSpMkLst>
        </pc:grpChg>
        <pc:grpChg chg="mod">
          <ac:chgData name="TABATA Akihiro" userId="dce786f4-e27d-4707-8b5c-462080f533e8" providerId="ADAL" clId="{0FC48342-6F4D-8448-BE3B-4DE7594CE78E}" dt="2024-02-09T16:42:18.156" v="6942" actId="1037"/>
          <ac:grpSpMkLst>
            <pc:docMk/>
            <pc:sldMk cId="3495254780" sldId="324"/>
            <ac:grpSpMk id="7" creationId="{F7EEBFA5-16F9-F62B-A626-DD574307CADB}"/>
          </ac:grpSpMkLst>
        </pc:grpChg>
        <pc:grpChg chg="mod">
          <ac:chgData name="TABATA Akihiro" userId="dce786f4-e27d-4707-8b5c-462080f533e8" providerId="ADAL" clId="{0FC48342-6F4D-8448-BE3B-4DE7594CE78E}" dt="2024-02-09T16:42:18.156" v="6942" actId="1037"/>
          <ac:grpSpMkLst>
            <pc:docMk/>
            <pc:sldMk cId="3495254780" sldId="324"/>
            <ac:grpSpMk id="10" creationId="{A7E0C50C-8D8F-7E43-B000-5E21D529E52E}"/>
          </ac:grpSpMkLst>
        </pc:grpChg>
        <pc:grpChg chg="mod">
          <ac:chgData name="TABATA Akihiro" userId="dce786f4-e27d-4707-8b5c-462080f533e8" providerId="ADAL" clId="{0FC48342-6F4D-8448-BE3B-4DE7594CE78E}" dt="2024-02-09T16:42:18.156" v="6942" actId="1037"/>
          <ac:grpSpMkLst>
            <pc:docMk/>
            <pc:sldMk cId="3495254780" sldId="324"/>
            <ac:grpSpMk id="18" creationId="{F8750EEE-3ED6-C150-446C-E543E650626D}"/>
          </ac:grpSpMkLst>
        </pc:grpChg>
        <pc:grpChg chg="mod">
          <ac:chgData name="TABATA Akihiro" userId="dce786f4-e27d-4707-8b5c-462080f533e8" providerId="ADAL" clId="{0FC48342-6F4D-8448-BE3B-4DE7594CE78E}" dt="2024-02-09T16:42:18.156" v="6942" actId="1037"/>
          <ac:grpSpMkLst>
            <pc:docMk/>
            <pc:sldMk cId="3495254780" sldId="324"/>
            <ac:grpSpMk id="21" creationId="{BF4A8ADE-6016-BE65-69C0-8DF6CA5BC7D9}"/>
          </ac:grpSpMkLst>
        </pc:grpChg>
        <pc:grpChg chg="mod">
          <ac:chgData name="TABATA Akihiro" userId="dce786f4-e27d-4707-8b5c-462080f533e8" providerId="ADAL" clId="{0FC48342-6F4D-8448-BE3B-4DE7594CE78E}" dt="2024-02-09T16:42:18.156" v="6942" actId="1037"/>
          <ac:grpSpMkLst>
            <pc:docMk/>
            <pc:sldMk cId="3495254780" sldId="324"/>
            <ac:grpSpMk id="45" creationId="{625A4659-5D34-2756-B802-4BE7EC188803}"/>
          </ac:grpSpMkLst>
        </pc:grpChg>
        <pc:grpChg chg="mod">
          <ac:chgData name="TABATA Akihiro" userId="dce786f4-e27d-4707-8b5c-462080f533e8" providerId="ADAL" clId="{0FC48342-6F4D-8448-BE3B-4DE7594CE78E}" dt="2024-02-09T16:42:18.156" v="6942" actId="1037"/>
          <ac:grpSpMkLst>
            <pc:docMk/>
            <pc:sldMk cId="3495254780" sldId="324"/>
            <ac:grpSpMk id="47" creationId="{E379B8DA-F3DD-DD9F-E4A1-21A7DD10621D}"/>
          </ac:grpSpMkLst>
        </pc:grpChg>
        <pc:picChg chg="mod">
          <ac:chgData name="TABATA Akihiro" userId="dce786f4-e27d-4707-8b5c-462080f533e8" providerId="ADAL" clId="{0FC48342-6F4D-8448-BE3B-4DE7594CE78E}" dt="2024-02-09T16:49:50.067" v="7151" actId="1036"/>
          <ac:picMkLst>
            <pc:docMk/>
            <pc:sldMk cId="3495254780" sldId="324"/>
            <ac:picMk id="32" creationId="{9361C5B5-CD2C-5263-FCD3-2D14A8837FCF}"/>
          </ac:picMkLst>
        </pc:picChg>
        <pc:picChg chg="mod">
          <ac:chgData name="TABATA Akihiro" userId="dce786f4-e27d-4707-8b5c-462080f533e8" providerId="ADAL" clId="{0FC48342-6F4D-8448-BE3B-4DE7594CE78E}" dt="2024-02-09T16:42:18.156" v="6942" actId="1037"/>
          <ac:picMkLst>
            <pc:docMk/>
            <pc:sldMk cId="3495254780" sldId="324"/>
            <ac:picMk id="38" creationId="{25EC7E38-FB4B-EE29-8249-9F4F4A6C6AD4}"/>
          </ac:picMkLst>
        </pc:picChg>
        <pc:picChg chg="mod">
          <ac:chgData name="TABATA Akihiro" userId="dce786f4-e27d-4707-8b5c-462080f533e8" providerId="ADAL" clId="{0FC48342-6F4D-8448-BE3B-4DE7594CE78E}" dt="2024-02-09T16:42:18.156" v="6942" actId="1037"/>
          <ac:picMkLst>
            <pc:docMk/>
            <pc:sldMk cId="3495254780" sldId="324"/>
            <ac:picMk id="42" creationId="{C5C02F93-29AA-ED4F-9C58-F08FD902032E}"/>
          </ac:picMkLst>
        </pc:picChg>
        <pc:picChg chg="mod">
          <ac:chgData name="TABATA Akihiro" userId="dce786f4-e27d-4707-8b5c-462080f533e8" providerId="ADAL" clId="{0FC48342-6F4D-8448-BE3B-4DE7594CE78E}" dt="2024-02-09T16:42:18.156" v="6942" actId="1037"/>
          <ac:picMkLst>
            <pc:docMk/>
            <pc:sldMk cId="3495254780" sldId="324"/>
            <ac:picMk id="43" creationId="{78E57B4C-1E2E-973E-9FD2-7EEF2CB90AEB}"/>
          </ac:picMkLst>
        </pc:picChg>
        <pc:picChg chg="mod">
          <ac:chgData name="TABATA Akihiro" userId="dce786f4-e27d-4707-8b5c-462080f533e8" providerId="ADAL" clId="{0FC48342-6F4D-8448-BE3B-4DE7594CE78E}" dt="2024-02-09T16:42:18.156" v="6942" actId="1037"/>
          <ac:picMkLst>
            <pc:docMk/>
            <pc:sldMk cId="3495254780" sldId="324"/>
            <ac:picMk id="1034" creationId="{FBC8E23D-5156-1E1C-BD61-101AF3913F0C}"/>
          </ac:picMkLst>
        </pc:picChg>
      </pc:sldChg>
      <pc:sldChg chg="modSp mod">
        <pc:chgData name="TABATA Akihiro" userId="dce786f4-e27d-4707-8b5c-462080f533e8" providerId="ADAL" clId="{0FC48342-6F4D-8448-BE3B-4DE7594CE78E}" dt="2024-02-09T16:53:09.788" v="7201" actId="20577"/>
        <pc:sldMkLst>
          <pc:docMk/>
          <pc:sldMk cId="766678789" sldId="336"/>
        </pc:sldMkLst>
        <pc:spChg chg="mod">
          <ac:chgData name="TABATA Akihiro" userId="dce786f4-e27d-4707-8b5c-462080f533e8" providerId="ADAL" clId="{0FC48342-6F4D-8448-BE3B-4DE7594CE78E}" dt="2024-02-09T16:53:09.788" v="7201" actId="20577"/>
          <ac:spMkLst>
            <pc:docMk/>
            <pc:sldMk cId="766678789" sldId="336"/>
            <ac:spMk id="3" creationId="{8E9549EC-BAAD-EB9C-E9C3-9C9BA7B37520}"/>
          </ac:spMkLst>
        </pc:spChg>
      </pc:sldChg>
      <pc:sldChg chg="modSp mod">
        <pc:chgData name="TABATA Akihiro" userId="dce786f4-e27d-4707-8b5c-462080f533e8" providerId="ADAL" clId="{0FC48342-6F4D-8448-BE3B-4DE7594CE78E}" dt="2024-02-09T16:52:15.578" v="7173" actId="20577"/>
        <pc:sldMkLst>
          <pc:docMk/>
          <pc:sldMk cId="4150428235" sldId="337"/>
        </pc:sldMkLst>
        <pc:spChg chg="mod">
          <ac:chgData name="TABATA Akihiro" userId="dce786f4-e27d-4707-8b5c-462080f533e8" providerId="ADAL" clId="{0FC48342-6F4D-8448-BE3B-4DE7594CE78E}" dt="2024-02-09T16:52:15.578" v="7173" actId="20577"/>
          <ac:spMkLst>
            <pc:docMk/>
            <pc:sldMk cId="4150428235" sldId="337"/>
            <ac:spMk id="3" creationId="{0AE6BB23-6D8C-BB45-F64F-18B7EC1620AA}"/>
          </ac:spMkLst>
        </pc:spChg>
      </pc:sldChg>
      <pc:sldChg chg="modSp mod">
        <pc:chgData name="TABATA Akihiro" userId="dce786f4-e27d-4707-8b5c-462080f533e8" providerId="ADAL" clId="{0FC48342-6F4D-8448-BE3B-4DE7594CE78E}" dt="2024-02-09T16:52:05.769" v="7165" actId="20577"/>
        <pc:sldMkLst>
          <pc:docMk/>
          <pc:sldMk cId="4270243603" sldId="338"/>
        </pc:sldMkLst>
        <pc:spChg chg="mod">
          <ac:chgData name="TABATA Akihiro" userId="dce786f4-e27d-4707-8b5c-462080f533e8" providerId="ADAL" clId="{0FC48342-6F4D-8448-BE3B-4DE7594CE78E}" dt="2024-02-09T16:51:58.281" v="7164" actId="6549"/>
          <ac:spMkLst>
            <pc:docMk/>
            <pc:sldMk cId="4270243603" sldId="338"/>
            <ac:spMk id="2" creationId="{DD987CA8-8667-6AE4-03C2-ECE409F214FE}"/>
          </ac:spMkLst>
        </pc:spChg>
        <pc:spChg chg="mod">
          <ac:chgData name="TABATA Akihiro" userId="dce786f4-e27d-4707-8b5c-462080f533e8" providerId="ADAL" clId="{0FC48342-6F4D-8448-BE3B-4DE7594CE78E}" dt="2024-02-09T16:52:05.769" v="7165" actId="20577"/>
          <ac:spMkLst>
            <pc:docMk/>
            <pc:sldMk cId="4270243603" sldId="338"/>
            <ac:spMk id="3" creationId="{11BD3997-7B26-3789-76A2-F1CE4BC9FEAC}"/>
          </ac:spMkLst>
        </pc:spChg>
      </pc:sldChg>
      <pc:sldChg chg="modSp mod">
        <pc:chgData name="TABATA Akihiro" userId="dce786f4-e27d-4707-8b5c-462080f533e8" providerId="ADAL" clId="{0FC48342-6F4D-8448-BE3B-4DE7594CE78E}" dt="2024-02-09T16:47:20.215" v="7125" actId="20577"/>
        <pc:sldMkLst>
          <pc:docMk/>
          <pc:sldMk cId="1953724432" sldId="340"/>
        </pc:sldMkLst>
        <pc:spChg chg="mod">
          <ac:chgData name="TABATA Akihiro" userId="dce786f4-e27d-4707-8b5c-462080f533e8" providerId="ADAL" clId="{0FC48342-6F4D-8448-BE3B-4DE7594CE78E}" dt="2024-02-09T16:47:20.215" v="7125" actId="20577"/>
          <ac:spMkLst>
            <pc:docMk/>
            <pc:sldMk cId="1953724432" sldId="340"/>
            <ac:spMk id="3" creationId="{08AC1D55-7E9B-A98E-4F40-54632826D17E}"/>
          </ac:spMkLst>
        </pc:spChg>
      </pc:sldChg>
      <pc:sldChg chg="modSp mod">
        <pc:chgData name="TABATA Akihiro" userId="dce786f4-e27d-4707-8b5c-462080f533e8" providerId="ADAL" clId="{0FC48342-6F4D-8448-BE3B-4DE7594CE78E}" dt="2024-02-09T16:47:03.125" v="7116" actId="20577"/>
        <pc:sldMkLst>
          <pc:docMk/>
          <pc:sldMk cId="1238843888" sldId="341"/>
        </pc:sldMkLst>
        <pc:spChg chg="mod">
          <ac:chgData name="TABATA Akihiro" userId="dce786f4-e27d-4707-8b5c-462080f533e8" providerId="ADAL" clId="{0FC48342-6F4D-8448-BE3B-4DE7594CE78E}" dt="2024-02-09T16:47:03.125" v="7116" actId="20577"/>
          <ac:spMkLst>
            <pc:docMk/>
            <pc:sldMk cId="1238843888" sldId="341"/>
            <ac:spMk id="3" creationId="{765ABC18-E237-8A11-0D83-B37A886AB59A}"/>
          </ac:spMkLst>
        </pc:spChg>
      </pc:sldChg>
      <pc:sldChg chg="modSp mod">
        <pc:chgData name="TABATA Akihiro" userId="dce786f4-e27d-4707-8b5c-462080f533e8" providerId="ADAL" clId="{0FC48342-6F4D-8448-BE3B-4DE7594CE78E}" dt="2024-02-09T16:46:18.853" v="7082" actId="20577"/>
        <pc:sldMkLst>
          <pc:docMk/>
          <pc:sldMk cId="3274070307" sldId="343"/>
        </pc:sldMkLst>
        <pc:spChg chg="mod">
          <ac:chgData name="TABATA Akihiro" userId="dce786f4-e27d-4707-8b5c-462080f533e8" providerId="ADAL" clId="{0FC48342-6F4D-8448-BE3B-4DE7594CE78E}" dt="2024-02-09T16:46:18.853" v="7082" actId="20577"/>
          <ac:spMkLst>
            <pc:docMk/>
            <pc:sldMk cId="3274070307" sldId="343"/>
            <ac:spMk id="3" creationId="{8C51F380-22FC-A373-1AA3-8FF009698FF2}"/>
          </ac:spMkLst>
        </pc:spChg>
      </pc:sldChg>
      <pc:sldChg chg="modCm">
        <pc:chgData name="TABATA Akihiro" userId="dce786f4-e27d-4707-8b5c-462080f533e8" providerId="ADAL" clId="{0FC48342-6F4D-8448-BE3B-4DE7594CE78E}" dt="2024-02-10T15:50:22.294" v="7223" actId="2056"/>
        <pc:sldMkLst>
          <pc:docMk/>
          <pc:sldMk cId="3439891316" sldId="344"/>
        </pc:sldMkLst>
        <pc:extLst>
          <p:ext xmlns:p="http://schemas.openxmlformats.org/presentationml/2006/main" uri="{D6D511B9-2390-475A-947B-AFAB55BFBCF1}">
            <pc226:cmChg xmlns:pc226="http://schemas.microsoft.com/office/powerpoint/2022/06/main/command" chg="mod">
              <pc226:chgData name="TABATA Akihiro" userId="dce786f4-e27d-4707-8b5c-462080f533e8" providerId="ADAL" clId="{0FC48342-6F4D-8448-BE3B-4DE7594CE78E}" dt="2024-02-10T15:50:22.294" v="7223" actId="2056"/>
              <pc2:cmMkLst xmlns:pc2="http://schemas.microsoft.com/office/powerpoint/2019/9/main/command">
                <pc:docMk/>
                <pc:sldMk cId="3439891316" sldId="344"/>
                <pc2:cmMk id="{6C3E0F24-7007-4D0D-9780-3C9C1918AD7F}"/>
              </pc2:cmMkLst>
            </pc226:cmChg>
          </p:ext>
        </pc:extLst>
      </pc:sldChg>
      <pc:sldChg chg="addSp delSp modSp new mod ord">
        <pc:chgData name="TABATA Akihiro" userId="dce786f4-e27d-4707-8b5c-462080f533e8" providerId="ADAL" clId="{0FC48342-6F4D-8448-BE3B-4DE7594CE78E}" dt="2024-02-09T16:34:41.825" v="6802" actId="207"/>
        <pc:sldMkLst>
          <pc:docMk/>
          <pc:sldMk cId="1059584065" sldId="346"/>
        </pc:sldMkLst>
        <pc:spChg chg="mod">
          <ac:chgData name="TABATA Akihiro" userId="dce786f4-e27d-4707-8b5c-462080f533e8" providerId="ADAL" clId="{0FC48342-6F4D-8448-BE3B-4DE7594CE78E}" dt="2024-02-09T16:23:37.929" v="6563" actId="20577"/>
          <ac:spMkLst>
            <pc:docMk/>
            <pc:sldMk cId="1059584065" sldId="346"/>
            <ac:spMk id="2" creationId="{F39CBB8D-3FDB-BBC5-CBB9-ADF2AC74DF6E}"/>
          </ac:spMkLst>
        </pc:spChg>
        <pc:spChg chg="mod">
          <ac:chgData name="TABATA Akihiro" userId="dce786f4-e27d-4707-8b5c-462080f533e8" providerId="ADAL" clId="{0FC48342-6F4D-8448-BE3B-4DE7594CE78E}" dt="2024-02-09T16:30:06.509" v="6621"/>
          <ac:spMkLst>
            <pc:docMk/>
            <pc:sldMk cId="1059584065" sldId="346"/>
            <ac:spMk id="3" creationId="{62B2B545-656A-A417-9679-FF82D6586F64}"/>
          </ac:spMkLst>
        </pc:spChg>
        <pc:spChg chg="mod">
          <ac:chgData name="TABATA Akihiro" userId="dce786f4-e27d-4707-8b5c-462080f533e8" providerId="ADAL" clId="{0FC48342-6F4D-8448-BE3B-4DE7594CE78E}" dt="2024-02-09T16:26:27.010" v="6593"/>
          <ac:spMkLst>
            <pc:docMk/>
            <pc:sldMk cId="1059584065" sldId="346"/>
            <ac:spMk id="6" creationId="{8B751C58-92CC-D457-CA1C-A052097CD92B}"/>
          </ac:spMkLst>
        </pc:spChg>
        <pc:spChg chg="mod">
          <ac:chgData name="TABATA Akihiro" userId="dce786f4-e27d-4707-8b5c-462080f533e8" providerId="ADAL" clId="{0FC48342-6F4D-8448-BE3B-4DE7594CE78E}" dt="2024-02-09T16:26:27.010" v="6593"/>
          <ac:spMkLst>
            <pc:docMk/>
            <pc:sldMk cId="1059584065" sldId="346"/>
            <ac:spMk id="7" creationId="{0FEDB53D-B24D-DB4C-B67A-D4C9340E7CE7}"/>
          </ac:spMkLst>
        </pc:spChg>
        <pc:spChg chg="mod">
          <ac:chgData name="TABATA Akihiro" userId="dce786f4-e27d-4707-8b5c-462080f533e8" providerId="ADAL" clId="{0FC48342-6F4D-8448-BE3B-4DE7594CE78E}" dt="2024-02-09T16:33:41.935" v="6794" actId="20577"/>
          <ac:spMkLst>
            <pc:docMk/>
            <pc:sldMk cId="1059584065" sldId="346"/>
            <ac:spMk id="9" creationId="{8AC9DDD3-8FE1-C24D-E5A1-CE873519AE88}"/>
          </ac:spMkLst>
        </pc:spChg>
        <pc:spChg chg="mod">
          <ac:chgData name="TABATA Akihiro" userId="dce786f4-e27d-4707-8b5c-462080f533e8" providerId="ADAL" clId="{0FC48342-6F4D-8448-BE3B-4DE7594CE78E}" dt="2024-02-09T16:34:33.444" v="6801" actId="207"/>
          <ac:spMkLst>
            <pc:docMk/>
            <pc:sldMk cId="1059584065" sldId="346"/>
            <ac:spMk id="10" creationId="{17FA6688-4B58-71F1-8390-1B213639292E}"/>
          </ac:spMkLst>
        </pc:spChg>
        <pc:spChg chg="mod">
          <ac:chgData name="TABATA Akihiro" userId="dce786f4-e27d-4707-8b5c-462080f533e8" providerId="ADAL" clId="{0FC48342-6F4D-8448-BE3B-4DE7594CE78E}" dt="2024-02-09T16:34:18.329" v="6798" actId="207"/>
          <ac:spMkLst>
            <pc:docMk/>
            <pc:sldMk cId="1059584065" sldId="346"/>
            <ac:spMk id="11" creationId="{5601758B-D0C0-BB12-8AE1-8887AEF1700A}"/>
          </ac:spMkLst>
        </pc:spChg>
        <pc:spChg chg="mod">
          <ac:chgData name="TABATA Akihiro" userId="dce786f4-e27d-4707-8b5c-462080f533e8" providerId="ADAL" clId="{0FC48342-6F4D-8448-BE3B-4DE7594CE78E}" dt="2024-02-09T16:32:28.964" v="6773"/>
          <ac:spMkLst>
            <pc:docMk/>
            <pc:sldMk cId="1059584065" sldId="346"/>
            <ac:spMk id="12" creationId="{CBE6241C-1455-44F5-2279-EAA04FB437B6}"/>
          </ac:spMkLst>
        </pc:spChg>
        <pc:spChg chg="mod">
          <ac:chgData name="TABATA Akihiro" userId="dce786f4-e27d-4707-8b5c-462080f533e8" providerId="ADAL" clId="{0FC48342-6F4D-8448-BE3B-4DE7594CE78E}" dt="2024-02-09T16:34:41.825" v="6802" actId="207"/>
          <ac:spMkLst>
            <pc:docMk/>
            <pc:sldMk cId="1059584065" sldId="346"/>
            <ac:spMk id="13" creationId="{3CDFDAAF-54B4-68F9-7C98-2FC161E80531}"/>
          </ac:spMkLst>
        </pc:spChg>
        <pc:spChg chg="mod">
          <ac:chgData name="TABATA Akihiro" userId="dce786f4-e27d-4707-8b5c-462080f533e8" providerId="ADAL" clId="{0FC48342-6F4D-8448-BE3B-4DE7594CE78E}" dt="2024-02-09T16:32:38.140" v="6775"/>
          <ac:spMkLst>
            <pc:docMk/>
            <pc:sldMk cId="1059584065" sldId="346"/>
            <ac:spMk id="17" creationId="{7E7B2813-93BB-F095-5A73-1EF27FBED9F0}"/>
          </ac:spMkLst>
        </pc:spChg>
        <pc:spChg chg="mod">
          <ac:chgData name="TABATA Akihiro" userId="dce786f4-e27d-4707-8b5c-462080f533e8" providerId="ADAL" clId="{0FC48342-6F4D-8448-BE3B-4DE7594CE78E}" dt="2024-02-09T16:32:38.140" v="6775"/>
          <ac:spMkLst>
            <pc:docMk/>
            <pc:sldMk cId="1059584065" sldId="346"/>
            <ac:spMk id="18" creationId="{F4CAF666-DEA6-22C2-C106-E9F7AAF2405E}"/>
          </ac:spMkLst>
        </pc:spChg>
        <pc:spChg chg="add mod">
          <ac:chgData name="TABATA Akihiro" userId="dce786f4-e27d-4707-8b5c-462080f533e8" providerId="ADAL" clId="{0FC48342-6F4D-8448-BE3B-4DE7594CE78E}" dt="2024-02-09T16:33:09.950" v="6780" actId="1076"/>
          <ac:spMkLst>
            <pc:docMk/>
            <pc:sldMk cId="1059584065" sldId="346"/>
            <ac:spMk id="19" creationId="{966D42E3-ABDF-7494-4AF6-122BFD3686CD}"/>
          </ac:spMkLst>
        </pc:spChg>
        <pc:grpChg chg="add del mod">
          <ac:chgData name="TABATA Akihiro" userId="dce786f4-e27d-4707-8b5c-462080f533e8" providerId="ADAL" clId="{0FC48342-6F4D-8448-BE3B-4DE7594CE78E}" dt="2024-02-09T16:32:37.312" v="6774" actId="478"/>
          <ac:grpSpMkLst>
            <pc:docMk/>
            <pc:sldMk cId="1059584065" sldId="346"/>
            <ac:grpSpMk id="5" creationId="{83F6E4CE-256A-B156-466F-5F010DF65DA9}"/>
          </ac:grpSpMkLst>
        </pc:grpChg>
        <pc:grpChg chg="add mod">
          <ac:chgData name="TABATA Akihiro" userId="dce786f4-e27d-4707-8b5c-462080f533e8" providerId="ADAL" clId="{0FC48342-6F4D-8448-BE3B-4DE7594CE78E}" dt="2024-02-09T16:32:28.964" v="6773"/>
          <ac:grpSpMkLst>
            <pc:docMk/>
            <pc:sldMk cId="1059584065" sldId="346"/>
            <ac:grpSpMk id="8" creationId="{265DA3D9-12C7-D858-8766-5B3908BAB4D3}"/>
          </ac:grpSpMkLst>
        </pc:grpChg>
        <pc:grpChg chg="add mod">
          <ac:chgData name="TABATA Akihiro" userId="dce786f4-e27d-4707-8b5c-462080f533e8" providerId="ADAL" clId="{0FC48342-6F4D-8448-BE3B-4DE7594CE78E}" dt="2024-02-09T16:32:38.140" v="6775"/>
          <ac:grpSpMkLst>
            <pc:docMk/>
            <pc:sldMk cId="1059584065" sldId="346"/>
            <ac:grpSpMk id="16" creationId="{F2652644-A37B-C18D-C096-1E7FF50CFA98}"/>
          </ac:grpSpMkLst>
        </pc:grpChg>
        <pc:cxnChg chg="mod">
          <ac:chgData name="TABATA Akihiro" userId="dce786f4-e27d-4707-8b5c-462080f533e8" providerId="ADAL" clId="{0FC48342-6F4D-8448-BE3B-4DE7594CE78E}" dt="2024-02-09T16:32:28.964" v="6773"/>
          <ac:cxnSpMkLst>
            <pc:docMk/>
            <pc:sldMk cId="1059584065" sldId="346"/>
            <ac:cxnSpMk id="14" creationId="{8AD5E35B-99D4-64A2-A671-1596765695AA}"/>
          </ac:cxnSpMkLst>
        </pc:cxnChg>
        <pc:cxnChg chg="mod">
          <ac:chgData name="TABATA Akihiro" userId="dce786f4-e27d-4707-8b5c-462080f533e8" providerId="ADAL" clId="{0FC48342-6F4D-8448-BE3B-4DE7594CE78E}" dt="2024-02-09T16:32:28.964" v="6773"/>
          <ac:cxnSpMkLst>
            <pc:docMk/>
            <pc:sldMk cId="1059584065" sldId="346"/>
            <ac:cxnSpMk id="15" creationId="{B3D16466-23F1-9270-BD27-2DD2382D506E}"/>
          </ac:cxnSpMkLst>
        </pc:cxnChg>
      </pc:sldChg>
      <pc:sldChg chg="addSp delSp modSp new mod ord addCm">
        <pc:chgData name="TABATA Akihiro" userId="dce786f4-e27d-4707-8b5c-462080f533e8" providerId="ADAL" clId="{0FC48342-6F4D-8448-BE3B-4DE7594CE78E}" dt="2024-02-09T16:36:58.003" v="6814" actId="20577"/>
        <pc:sldMkLst>
          <pc:docMk/>
          <pc:sldMk cId="1091254356" sldId="347"/>
        </pc:sldMkLst>
        <pc:spChg chg="mod">
          <ac:chgData name="TABATA Akihiro" userId="dce786f4-e27d-4707-8b5c-462080f533e8" providerId="ADAL" clId="{0FC48342-6F4D-8448-BE3B-4DE7594CE78E}" dt="2024-02-09T16:23:26.748" v="6526" actId="20577"/>
          <ac:spMkLst>
            <pc:docMk/>
            <pc:sldMk cId="1091254356" sldId="347"/>
            <ac:spMk id="2" creationId="{6BF842BD-F4BF-B5D2-F81D-575567C6E15D}"/>
          </ac:spMkLst>
        </pc:spChg>
        <pc:spChg chg="mod">
          <ac:chgData name="TABATA Akihiro" userId="dce786f4-e27d-4707-8b5c-462080f533e8" providerId="ADAL" clId="{0FC48342-6F4D-8448-BE3B-4DE7594CE78E}" dt="2024-02-09T16:36:58.003" v="6814" actId="20577"/>
          <ac:spMkLst>
            <pc:docMk/>
            <pc:sldMk cId="1091254356" sldId="347"/>
            <ac:spMk id="3" creationId="{659E707B-C6BA-C21D-D7A3-3F8650896434}"/>
          </ac:spMkLst>
        </pc:spChg>
        <pc:spChg chg="add del">
          <ac:chgData name="TABATA Akihiro" userId="dce786f4-e27d-4707-8b5c-462080f533e8" providerId="ADAL" clId="{0FC48342-6F4D-8448-BE3B-4DE7594CE78E}" dt="2024-02-09T16:24:08.588" v="6566" actId="22"/>
          <ac:spMkLst>
            <pc:docMk/>
            <pc:sldMk cId="1091254356" sldId="347"/>
            <ac:spMk id="6" creationId="{0478D1A7-F326-1172-8544-39E9C4AB03A3}"/>
          </ac:spMkLst>
        </pc:spChg>
        <pc:spChg chg="add del">
          <ac:chgData name="TABATA Akihiro" userId="dce786f4-e27d-4707-8b5c-462080f533e8" providerId="ADAL" clId="{0FC48342-6F4D-8448-BE3B-4DE7594CE78E}" dt="2024-02-09T16:25:12.914" v="6586" actId="478"/>
          <ac:spMkLst>
            <pc:docMk/>
            <pc:sldMk cId="1091254356" sldId="347"/>
            <ac:spMk id="8" creationId="{342E97A8-A6CB-BC26-6DCF-5065A2927A51}"/>
          </ac:spMkLst>
        </pc:spChg>
        <pc:spChg chg="add del">
          <ac:chgData name="TABATA Akihiro" userId="dce786f4-e27d-4707-8b5c-462080f533e8" providerId="ADAL" clId="{0FC48342-6F4D-8448-BE3B-4DE7594CE78E}" dt="2024-02-09T16:25:36.874" v="6588" actId="478"/>
          <ac:spMkLst>
            <pc:docMk/>
            <pc:sldMk cId="1091254356" sldId="347"/>
            <ac:spMk id="10" creationId="{6D56C73E-DC99-0DEE-7A24-9DDD99CB4CB5}"/>
          </ac:spMkLst>
        </pc:spChg>
        <pc:spChg chg="mod">
          <ac:chgData name="TABATA Akihiro" userId="dce786f4-e27d-4707-8b5c-462080f533e8" providerId="ADAL" clId="{0FC48342-6F4D-8448-BE3B-4DE7594CE78E}" dt="2024-02-09T16:26:13.645" v="6590"/>
          <ac:spMkLst>
            <pc:docMk/>
            <pc:sldMk cId="1091254356" sldId="347"/>
            <ac:spMk id="12" creationId="{0150F49D-2A94-CDFA-23D5-7967AAFBE8F3}"/>
          </ac:spMkLst>
        </pc:spChg>
        <pc:spChg chg="mod">
          <ac:chgData name="TABATA Akihiro" userId="dce786f4-e27d-4707-8b5c-462080f533e8" providerId="ADAL" clId="{0FC48342-6F4D-8448-BE3B-4DE7594CE78E}" dt="2024-02-09T16:26:13.645" v="6590"/>
          <ac:spMkLst>
            <pc:docMk/>
            <pc:sldMk cId="1091254356" sldId="347"/>
            <ac:spMk id="13" creationId="{3C66E97A-9ADC-C92D-4E30-FFB3BA410AAB}"/>
          </ac:spMkLst>
        </pc:spChg>
        <pc:spChg chg="add del mod">
          <ac:chgData name="TABATA Akihiro" userId="dce786f4-e27d-4707-8b5c-462080f533e8" providerId="ADAL" clId="{0FC48342-6F4D-8448-BE3B-4DE7594CE78E}" dt="2024-02-09T16:27:17.587" v="6596" actId="478"/>
          <ac:spMkLst>
            <pc:docMk/>
            <pc:sldMk cId="1091254356" sldId="347"/>
            <ac:spMk id="14" creationId="{419655A6-EA97-AC00-4696-22D647871E07}"/>
          </ac:spMkLst>
        </pc:spChg>
        <pc:spChg chg="add del mod">
          <ac:chgData name="TABATA Akihiro" userId="dce786f4-e27d-4707-8b5c-462080f533e8" providerId="ADAL" clId="{0FC48342-6F4D-8448-BE3B-4DE7594CE78E}" dt="2024-02-09T16:27:17.587" v="6596" actId="478"/>
          <ac:spMkLst>
            <pc:docMk/>
            <pc:sldMk cId="1091254356" sldId="347"/>
            <ac:spMk id="17" creationId="{A96837CD-05D9-7631-1915-58D93D2BD2B4}"/>
          </ac:spMkLst>
        </pc:spChg>
        <pc:spChg chg="add del mod">
          <ac:chgData name="TABATA Akihiro" userId="dce786f4-e27d-4707-8b5c-462080f533e8" providerId="ADAL" clId="{0FC48342-6F4D-8448-BE3B-4DE7594CE78E}" dt="2024-02-09T16:27:17.587" v="6596" actId="478"/>
          <ac:spMkLst>
            <pc:docMk/>
            <pc:sldMk cId="1091254356" sldId="347"/>
            <ac:spMk id="18" creationId="{24B8109B-E9CF-F9A8-0571-A7DDF850DED7}"/>
          </ac:spMkLst>
        </pc:spChg>
        <pc:spChg chg="add del mod">
          <ac:chgData name="TABATA Akihiro" userId="dce786f4-e27d-4707-8b5c-462080f533e8" providerId="ADAL" clId="{0FC48342-6F4D-8448-BE3B-4DE7594CE78E}" dt="2024-02-09T16:27:17.587" v="6596" actId="478"/>
          <ac:spMkLst>
            <pc:docMk/>
            <pc:sldMk cId="1091254356" sldId="347"/>
            <ac:spMk id="19" creationId="{DB6BEADE-7589-18CA-FC8B-5D1BC7475056}"/>
          </ac:spMkLst>
        </pc:spChg>
        <pc:spChg chg="add del mod">
          <ac:chgData name="TABATA Akihiro" userId="dce786f4-e27d-4707-8b5c-462080f533e8" providerId="ADAL" clId="{0FC48342-6F4D-8448-BE3B-4DE7594CE78E}" dt="2024-02-09T16:27:17.587" v="6596" actId="478"/>
          <ac:spMkLst>
            <pc:docMk/>
            <pc:sldMk cId="1091254356" sldId="347"/>
            <ac:spMk id="20" creationId="{9D2EA497-7E38-952E-8B41-0C1308142896}"/>
          </ac:spMkLst>
        </pc:spChg>
        <pc:spChg chg="mod topLvl">
          <ac:chgData name="TABATA Akihiro" userId="dce786f4-e27d-4707-8b5c-462080f533e8" providerId="ADAL" clId="{0FC48342-6F4D-8448-BE3B-4DE7594CE78E}" dt="2024-02-09T16:28:05.782" v="6604" actId="552"/>
          <ac:spMkLst>
            <pc:docMk/>
            <pc:sldMk cId="1091254356" sldId="347"/>
            <ac:spMk id="22" creationId="{AEAD411D-23AA-AEE3-5BCE-9DF9248F89F2}"/>
          </ac:spMkLst>
        </pc:spChg>
        <pc:spChg chg="mod topLvl">
          <ac:chgData name="TABATA Akihiro" userId="dce786f4-e27d-4707-8b5c-462080f533e8" providerId="ADAL" clId="{0FC48342-6F4D-8448-BE3B-4DE7594CE78E}" dt="2024-02-09T16:30:22.554" v="6623" actId="20577"/>
          <ac:spMkLst>
            <pc:docMk/>
            <pc:sldMk cId="1091254356" sldId="347"/>
            <ac:spMk id="23" creationId="{654695E4-8175-975C-D8C0-E65081384527}"/>
          </ac:spMkLst>
        </pc:spChg>
        <pc:spChg chg="mod topLvl">
          <ac:chgData name="TABATA Akihiro" userId="dce786f4-e27d-4707-8b5c-462080f533e8" providerId="ADAL" clId="{0FC48342-6F4D-8448-BE3B-4DE7594CE78E}" dt="2024-02-09T16:30:28.922" v="6625" actId="20577"/>
          <ac:spMkLst>
            <pc:docMk/>
            <pc:sldMk cId="1091254356" sldId="347"/>
            <ac:spMk id="24" creationId="{E9F42ACE-751A-18E8-E901-B4F06CE425AE}"/>
          </ac:spMkLst>
        </pc:spChg>
        <pc:spChg chg="mod topLvl">
          <ac:chgData name="TABATA Akihiro" userId="dce786f4-e27d-4707-8b5c-462080f533e8" providerId="ADAL" clId="{0FC48342-6F4D-8448-BE3B-4DE7594CE78E}" dt="2024-02-09T16:31:04.090" v="6654" actId="1076"/>
          <ac:spMkLst>
            <pc:docMk/>
            <pc:sldMk cId="1091254356" sldId="347"/>
            <ac:spMk id="27" creationId="{F25F0B70-BF26-BBA9-1687-41E4FFFED608}"/>
          </ac:spMkLst>
        </pc:spChg>
        <pc:spChg chg="mod topLvl">
          <ac:chgData name="TABATA Akihiro" userId="dce786f4-e27d-4707-8b5c-462080f533e8" providerId="ADAL" clId="{0FC48342-6F4D-8448-BE3B-4DE7594CE78E}" dt="2024-02-09T16:30:55.050" v="6653" actId="1076"/>
          <ac:spMkLst>
            <pc:docMk/>
            <pc:sldMk cId="1091254356" sldId="347"/>
            <ac:spMk id="28" creationId="{84F41FF3-10DB-00A2-8456-58C8FED3630F}"/>
          </ac:spMkLst>
        </pc:spChg>
        <pc:grpChg chg="add mod">
          <ac:chgData name="TABATA Akihiro" userId="dce786f4-e27d-4707-8b5c-462080f533e8" providerId="ADAL" clId="{0FC48342-6F4D-8448-BE3B-4DE7594CE78E}" dt="2024-02-09T16:32:23.436" v="6772" actId="1035"/>
          <ac:grpSpMkLst>
            <pc:docMk/>
            <pc:sldMk cId="1091254356" sldId="347"/>
            <ac:grpSpMk id="11" creationId="{41B96A0A-D5E3-EDE3-99D9-9482BEFB25D0}"/>
          </ac:grpSpMkLst>
        </pc:grpChg>
        <pc:grpChg chg="add del mod">
          <ac:chgData name="TABATA Akihiro" userId="dce786f4-e27d-4707-8b5c-462080f533e8" providerId="ADAL" clId="{0FC48342-6F4D-8448-BE3B-4DE7594CE78E}" dt="2024-02-09T16:27:31.335" v="6598" actId="165"/>
          <ac:grpSpMkLst>
            <pc:docMk/>
            <pc:sldMk cId="1091254356" sldId="347"/>
            <ac:grpSpMk id="21" creationId="{EF003774-7491-38E5-AC44-641D0DE65FAC}"/>
          </ac:grpSpMkLst>
        </pc:grpChg>
        <pc:grpChg chg="add mod">
          <ac:chgData name="TABATA Akihiro" userId="dce786f4-e27d-4707-8b5c-462080f533e8" providerId="ADAL" clId="{0FC48342-6F4D-8448-BE3B-4DE7594CE78E}" dt="2024-02-09T16:32:18.678" v="6754" actId="1036"/>
          <ac:grpSpMkLst>
            <pc:docMk/>
            <pc:sldMk cId="1091254356" sldId="347"/>
            <ac:grpSpMk id="37" creationId="{5ECA3C67-162B-B5AD-61AA-25C755B67ACD}"/>
          </ac:grpSpMkLst>
        </pc:grpChg>
        <pc:cxnChg chg="add del mod">
          <ac:chgData name="TABATA Akihiro" userId="dce786f4-e27d-4707-8b5c-462080f533e8" providerId="ADAL" clId="{0FC48342-6F4D-8448-BE3B-4DE7594CE78E}" dt="2024-02-09T16:27:17.587" v="6596" actId="478"/>
          <ac:cxnSpMkLst>
            <pc:docMk/>
            <pc:sldMk cId="1091254356" sldId="347"/>
            <ac:cxnSpMk id="15" creationId="{1942C9EE-828B-25AE-1211-B083506479BF}"/>
          </ac:cxnSpMkLst>
        </pc:cxnChg>
        <pc:cxnChg chg="add del mod">
          <ac:chgData name="TABATA Akihiro" userId="dce786f4-e27d-4707-8b5c-462080f533e8" providerId="ADAL" clId="{0FC48342-6F4D-8448-BE3B-4DE7594CE78E}" dt="2024-02-09T16:27:17.587" v="6596" actId="478"/>
          <ac:cxnSpMkLst>
            <pc:docMk/>
            <pc:sldMk cId="1091254356" sldId="347"/>
            <ac:cxnSpMk id="16" creationId="{D6F6339A-298B-637B-BBEE-22F84D5D69EF}"/>
          </ac:cxnSpMkLst>
        </pc:cxnChg>
        <pc:cxnChg chg="del mod topLvl">
          <ac:chgData name="TABATA Akihiro" userId="dce786f4-e27d-4707-8b5c-462080f533e8" providerId="ADAL" clId="{0FC48342-6F4D-8448-BE3B-4DE7594CE78E}" dt="2024-02-09T16:28:26.764" v="6607" actId="478"/>
          <ac:cxnSpMkLst>
            <pc:docMk/>
            <pc:sldMk cId="1091254356" sldId="347"/>
            <ac:cxnSpMk id="25" creationId="{4E233EF7-544F-ED83-5709-0121065E956A}"/>
          </ac:cxnSpMkLst>
        </pc:cxnChg>
        <pc:cxnChg chg="del mod topLvl">
          <ac:chgData name="TABATA Akihiro" userId="dce786f4-e27d-4707-8b5c-462080f533e8" providerId="ADAL" clId="{0FC48342-6F4D-8448-BE3B-4DE7594CE78E}" dt="2024-02-09T16:28:30.433" v="6608" actId="478"/>
          <ac:cxnSpMkLst>
            <pc:docMk/>
            <pc:sldMk cId="1091254356" sldId="347"/>
            <ac:cxnSpMk id="26" creationId="{CE1A4FFE-44CF-2193-70E1-B11A1D74A3A9}"/>
          </ac:cxnSpMkLst>
        </pc:cxnChg>
        <pc:cxnChg chg="add mod">
          <ac:chgData name="TABATA Akihiro" userId="dce786f4-e27d-4707-8b5c-462080f533e8" providerId="ADAL" clId="{0FC48342-6F4D-8448-BE3B-4DE7594CE78E}" dt="2024-02-09T16:28:49.874" v="6611" actId="14100"/>
          <ac:cxnSpMkLst>
            <pc:docMk/>
            <pc:sldMk cId="1091254356" sldId="347"/>
            <ac:cxnSpMk id="29" creationId="{DB7D369C-8B74-7491-847D-7F42F4424077}"/>
          </ac:cxnSpMkLst>
        </pc:cxnChg>
        <pc:cxnChg chg="add mod">
          <ac:chgData name="TABATA Akihiro" userId="dce786f4-e27d-4707-8b5c-462080f533e8" providerId="ADAL" clId="{0FC48342-6F4D-8448-BE3B-4DE7594CE78E}" dt="2024-02-09T16:29:12.138" v="6617" actId="14100"/>
          <ac:cxnSpMkLst>
            <pc:docMk/>
            <pc:sldMk cId="1091254356" sldId="347"/>
            <ac:cxnSpMk id="32" creationId="{5D172519-E2E7-737D-88A6-5B0ED6F20DCF}"/>
          </ac:cxnSpMkLst>
        </pc:cxnChg>
        <pc:extLst>
          <p:ext xmlns:p="http://schemas.openxmlformats.org/presentationml/2006/main" uri="{D6D511B9-2390-475A-947B-AFAB55BFBCF1}">
            <pc226:cmChg xmlns:pc226="http://schemas.microsoft.com/office/powerpoint/2022/06/main/command" chg="add">
              <pc226:chgData name="TABATA Akihiro" userId="dce786f4-e27d-4707-8b5c-462080f533e8" providerId="ADAL" clId="{0FC48342-6F4D-8448-BE3B-4DE7594CE78E}" dt="2024-02-09T16:23:54.551" v="6564"/>
              <pc2:cmMkLst xmlns:pc2="http://schemas.microsoft.com/office/powerpoint/2019/9/main/command">
                <pc:docMk/>
                <pc:sldMk cId="1091254356" sldId="347"/>
                <pc2:cmMk id="{9B399615-C7FE-4D4E-98E0-E8FE13ABC7AE}"/>
              </pc2:cmMkLst>
            </pc226:cmChg>
          </p:ext>
        </pc:extLst>
      </pc:sldChg>
      <pc:sldMasterChg chg="delSp modSp mod modSldLayout">
        <pc:chgData name="TABATA Akihiro" userId="dce786f4-e27d-4707-8b5c-462080f533e8" providerId="ADAL" clId="{0FC48342-6F4D-8448-BE3B-4DE7594CE78E}" dt="2024-02-08T07:29:56.064" v="232" actId="478"/>
        <pc:sldMasterMkLst>
          <pc:docMk/>
          <pc:sldMasterMk cId="1381816692" sldId="2147483702"/>
        </pc:sldMasterMkLst>
        <pc:spChg chg="del">
          <ac:chgData name="TABATA Akihiro" userId="dce786f4-e27d-4707-8b5c-462080f533e8" providerId="ADAL" clId="{0FC48342-6F4D-8448-BE3B-4DE7594CE78E}" dt="2024-02-08T07:28:37.598" v="209" actId="478"/>
          <ac:spMkLst>
            <pc:docMk/>
            <pc:sldMasterMk cId="1381816692" sldId="2147483702"/>
            <ac:spMk id="1045" creationId="{00000000-0000-0000-0000-000000000000}"/>
          </ac:spMkLst>
        </pc:spChg>
        <pc:spChg chg="del">
          <ac:chgData name="TABATA Akihiro" userId="dce786f4-e27d-4707-8b5c-462080f533e8" providerId="ADAL" clId="{0FC48342-6F4D-8448-BE3B-4DE7594CE78E}" dt="2024-02-08T07:29:25.924" v="220" actId="478"/>
          <ac:spMkLst>
            <pc:docMk/>
            <pc:sldMasterMk cId="1381816692" sldId="2147483702"/>
            <ac:spMk id="1046" creationId="{00000000-0000-0000-0000-000000000000}"/>
          </ac:spMkLst>
        </pc:spChg>
        <pc:spChg chg="mod">
          <ac:chgData name="TABATA Akihiro" userId="dce786f4-e27d-4707-8b5c-462080f533e8" providerId="ADAL" clId="{0FC48342-6F4D-8448-BE3B-4DE7594CE78E}" dt="2024-02-08T07:28:26.118" v="208" actId="403"/>
          <ac:spMkLst>
            <pc:docMk/>
            <pc:sldMasterMk cId="1381816692" sldId="2147483702"/>
            <ac:spMk id="1047" creationId="{00000000-0000-0000-0000-000000000000}"/>
          </ac:spMkLst>
        </pc:spChg>
        <pc:sldLayoutChg chg="delSp mod">
          <pc:chgData name="TABATA Akihiro" userId="dce786f4-e27d-4707-8b5c-462080f533e8" providerId="ADAL" clId="{0FC48342-6F4D-8448-BE3B-4DE7594CE78E}" dt="2024-02-08T07:29:31.245" v="222" actId="478"/>
          <pc:sldLayoutMkLst>
            <pc:docMk/>
            <pc:sldMasterMk cId="1381816692" sldId="2147483702"/>
            <pc:sldLayoutMk cId="908559682" sldId="2147483703"/>
          </pc:sldLayoutMkLst>
          <pc:spChg chg="del">
            <ac:chgData name="TABATA Akihiro" userId="dce786f4-e27d-4707-8b5c-462080f533e8" providerId="ADAL" clId="{0FC48342-6F4D-8448-BE3B-4DE7594CE78E}" dt="2024-02-08T07:29:31.245" v="222" actId="478"/>
            <ac:spMkLst>
              <pc:docMk/>
              <pc:sldMasterMk cId="1381816692" sldId="2147483702"/>
              <pc:sldLayoutMk cId="908559682" sldId="2147483703"/>
              <ac:spMk id="3094" creationId="{00000000-0000-0000-0000-000000000000}"/>
            </ac:spMkLst>
          </pc:spChg>
          <pc:spChg chg="del">
            <ac:chgData name="TABATA Akihiro" userId="dce786f4-e27d-4707-8b5c-462080f533e8" providerId="ADAL" clId="{0FC48342-6F4D-8448-BE3B-4DE7594CE78E}" dt="2024-02-08T07:29:29.495" v="221" actId="478"/>
            <ac:spMkLst>
              <pc:docMk/>
              <pc:sldMasterMk cId="1381816692" sldId="2147483702"/>
              <pc:sldLayoutMk cId="908559682" sldId="2147483703"/>
              <ac:spMk id="3095" creationId="{00000000-0000-0000-0000-000000000000}"/>
            </ac:spMkLst>
          </pc:spChg>
        </pc:sldLayoutChg>
        <pc:sldLayoutChg chg="delSp mod">
          <pc:chgData name="TABATA Akihiro" userId="dce786f4-e27d-4707-8b5c-462080f533e8" providerId="ADAL" clId="{0FC48342-6F4D-8448-BE3B-4DE7594CE78E}" dt="2024-02-08T07:29:33.592" v="223" actId="478"/>
          <pc:sldLayoutMkLst>
            <pc:docMk/>
            <pc:sldMasterMk cId="1381816692" sldId="2147483702"/>
            <pc:sldLayoutMk cId="3906325347" sldId="2147483704"/>
          </pc:sldLayoutMkLst>
          <pc:spChg chg="del">
            <ac:chgData name="TABATA Akihiro" userId="dce786f4-e27d-4707-8b5c-462080f533e8" providerId="ADAL" clId="{0FC48342-6F4D-8448-BE3B-4DE7594CE78E}" dt="2024-02-08T07:28:52.022" v="210" actId="478"/>
            <ac:spMkLst>
              <pc:docMk/>
              <pc:sldMasterMk cId="1381816692" sldId="2147483702"/>
              <pc:sldLayoutMk cId="3906325347" sldId="2147483704"/>
              <ac:spMk id="4" creationId="{00000000-0000-0000-0000-000000000000}"/>
            </ac:spMkLst>
          </pc:spChg>
          <pc:spChg chg="del">
            <ac:chgData name="TABATA Akihiro" userId="dce786f4-e27d-4707-8b5c-462080f533e8" providerId="ADAL" clId="{0FC48342-6F4D-8448-BE3B-4DE7594CE78E}" dt="2024-02-08T07:29:33.592" v="223" actId="478"/>
            <ac:spMkLst>
              <pc:docMk/>
              <pc:sldMasterMk cId="1381816692" sldId="2147483702"/>
              <pc:sldLayoutMk cId="3906325347" sldId="2147483704"/>
              <ac:spMk id="5" creationId="{00000000-0000-0000-0000-000000000000}"/>
            </ac:spMkLst>
          </pc:spChg>
        </pc:sldLayoutChg>
        <pc:sldLayoutChg chg="delSp mod">
          <pc:chgData name="TABATA Akihiro" userId="dce786f4-e27d-4707-8b5c-462080f533e8" providerId="ADAL" clId="{0FC48342-6F4D-8448-BE3B-4DE7594CE78E}" dt="2024-02-08T07:29:36.434" v="224" actId="478"/>
          <pc:sldLayoutMkLst>
            <pc:docMk/>
            <pc:sldMasterMk cId="1381816692" sldId="2147483702"/>
            <pc:sldLayoutMk cId="43809307" sldId="2147483705"/>
          </pc:sldLayoutMkLst>
          <pc:spChg chg="del">
            <ac:chgData name="TABATA Akihiro" userId="dce786f4-e27d-4707-8b5c-462080f533e8" providerId="ADAL" clId="{0FC48342-6F4D-8448-BE3B-4DE7594CE78E}" dt="2024-02-08T07:28:58.391" v="211" actId="478"/>
            <ac:spMkLst>
              <pc:docMk/>
              <pc:sldMasterMk cId="1381816692" sldId="2147483702"/>
              <pc:sldLayoutMk cId="43809307" sldId="2147483705"/>
              <ac:spMk id="4" creationId="{00000000-0000-0000-0000-000000000000}"/>
            </ac:spMkLst>
          </pc:spChg>
          <pc:spChg chg="del">
            <ac:chgData name="TABATA Akihiro" userId="dce786f4-e27d-4707-8b5c-462080f533e8" providerId="ADAL" clId="{0FC48342-6F4D-8448-BE3B-4DE7594CE78E}" dt="2024-02-08T07:29:36.434" v="224" actId="478"/>
            <ac:spMkLst>
              <pc:docMk/>
              <pc:sldMasterMk cId="1381816692" sldId="2147483702"/>
              <pc:sldLayoutMk cId="43809307" sldId="2147483705"/>
              <ac:spMk id="5" creationId="{00000000-0000-0000-0000-000000000000}"/>
            </ac:spMkLst>
          </pc:spChg>
        </pc:sldLayoutChg>
        <pc:sldLayoutChg chg="delSp mod">
          <pc:chgData name="TABATA Akihiro" userId="dce786f4-e27d-4707-8b5c-462080f533e8" providerId="ADAL" clId="{0FC48342-6F4D-8448-BE3B-4DE7594CE78E}" dt="2024-02-08T07:29:39.014" v="225" actId="478"/>
          <pc:sldLayoutMkLst>
            <pc:docMk/>
            <pc:sldMasterMk cId="1381816692" sldId="2147483702"/>
            <pc:sldLayoutMk cId="2274486343" sldId="2147483706"/>
          </pc:sldLayoutMkLst>
          <pc:spChg chg="del">
            <ac:chgData name="TABATA Akihiro" userId="dce786f4-e27d-4707-8b5c-462080f533e8" providerId="ADAL" clId="{0FC48342-6F4D-8448-BE3B-4DE7594CE78E}" dt="2024-02-08T07:29:03.450" v="212" actId="478"/>
            <ac:spMkLst>
              <pc:docMk/>
              <pc:sldMasterMk cId="1381816692" sldId="2147483702"/>
              <pc:sldLayoutMk cId="2274486343" sldId="2147483706"/>
              <ac:spMk id="5" creationId="{00000000-0000-0000-0000-000000000000}"/>
            </ac:spMkLst>
          </pc:spChg>
          <pc:spChg chg="del">
            <ac:chgData name="TABATA Akihiro" userId="dce786f4-e27d-4707-8b5c-462080f533e8" providerId="ADAL" clId="{0FC48342-6F4D-8448-BE3B-4DE7594CE78E}" dt="2024-02-08T07:29:39.014" v="225" actId="478"/>
            <ac:spMkLst>
              <pc:docMk/>
              <pc:sldMasterMk cId="1381816692" sldId="2147483702"/>
              <pc:sldLayoutMk cId="2274486343" sldId="2147483706"/>
              <ac:spMk id="6" creationId="{00000000-0000-0000-0000-000000000000}"/>
            </ac:spMkLst>
          </pc:spChg>
        </pc:sldLayoutChg>
        <pc:sldLayoutChg chg="delSp mod">
          <pc:chgData name="TABATA Akihiro" userId="dce786f4-e27d-4707-8b5c-462080f533e8" providerId="ADAL" clId="{0FC48342-6F4D-8448-BE3B-4DE7594CE78E}" dt="2024-02-08T07:29:41.164" v="226" actId="478"/>
          <pc:sldLayoutMkLst>
            <pc:docMk/>
            <pc:sldMasterMk cId="1381816692" sldId="2147483702"/>
            <pc:sldLayoutMk cId="2424406440" sldId="2147483707"/>
          </pc:sldLayoutMkLst>
          <pc:spChg chg="del">
            <ac:chgData name="TABATA Akihiro" userId="dce786f4-e27d-4707-8b5c-462080f533e8" providerId="ADAL" clId="{0FC48342-6F4D-8448-BE3B-4DE7594CE78E}" dt="2024-02-08T07:29:06.161" v="213" actId="478"/>
            <ac:spMkLst>
              <pc:docMk/>
              <pc:sldMasterMk cId="1381816692" sldId="2147483702"/>
              <pc:sldLayoutMk cId="2424406440" sldId="2147483707"/>
              <ac:spMk id="7" creationId="{00000000-0000-0000-0000-000000000000}"/>
            </ac:spMkLst>
          </pc:spChg>
          <pc:spChg chg="del">
            <ac:chgData name="TABATA Akihiro" userId="dce786f4-e27d-4707-8b5c-462080f533e8" providerId="ADAL" clId="{0FC48342-6F4D-8448-BE3B-4DE7594CE78E}" dt="2024-02-08T07:29:41.164" v="226" actId="478"/>
            <ac:spMkLst>
              <pc:docMk/>
              <pc:sldMasterMk cId="1381816692" sldId="2147483702"/>
              <pc:sldLayoutMk cId="2424406440" sldId="2147483707"/>
              <ac:spMk id="8" creationId="{00000000-0000-0000-0000-000000000000}"/>
            </ac:spMkLst>
          </pc:spChg>
        </pc:sldLayoutChg>
        <pc:sldLayoutChg chg="delSp mod">
          <pc:chgData name="TABATA Akihiro" userId="dce786f4-e27d-4707-8b5c-462080f533e8" providerId="ADAL" clId="{0FC48342-6F4D-8448-BE3B-4DE7594CE78E}" dt="2024-02-08T07:29:43.445" v="227" actId="478"/>
          <pc:sldLayoutMkLst>
            <pc:docMk/>
            <pc:sldMasterMk cId="1381816692" sldId="2147483702"/>
            <pc:sldLayoutMk cId="71776379" sldId="2147483708"/>
          </pc:sldLayoutMkLst>
          <pc:spChg chg="del">
            <ac:chgData name="TABATA Akihiro" userId="dce786f4-e27d-4707-8b5c-462080f533e8" providerId="ADAL" clId="{0FC48342-6F4D-8448-BE3B-4DE7594CE78E}" dt="2024-02-08T07:29:08.327" v="214" actId="478"/>
            <ac:spMkLst>
              <pc:docMk/>
              <pc:sldMasterMk cId="1381816692" sldId="2147483702"/>
              <pc:sldLayoutMk cId="71776379" sldId="2147483708"/>
              <ac:spMk id="3" creationId="{00000000-0000-0000-0000-000000000000}"/>
            </ac:spMkLst>
          </pc:spChg>
          <pc:spChg chg="del">
            <ac:chgData name="TABATA Akihiro" userId="dce786f4-e27d-4707-8b5c-462080f533e8" providerId="ADAL" clId="{0FC48342-6F4D-8448-BE3B-4DE7594CE78E}" dt="2024-02-08T07:29:43.445" v="227" actId="478"/>
            <ac:spMkLst>
              <pc:docMk/>
              <pc:sldMasterMk cId="1381816692" sldId="2147483702"/>
              <pc:sldLayoutMk cId="71776379" sldId="2147483708"/>
              <ac:spMk id="4" creationId="{00000000-0000-0000-0000-000000000000}"/>
            </ac:spMkLst>
          </pc:spChg>
        </pc:sldLayoutChg>
        <pc:sldLayoutChg chg="delSp mod">
          <pc:chgData name="TABATA Akihiro" userId="dce786f4-e27d-4707-8b5c-462080f533e8" providerId="ADAL" clId="{0FC48342-6F4D-8448-BE3B-4DE7594CE78E}" dt="2024-02-08T07:29:45.069" v="228" actId="478"/>
          <pc:sldLayoutMkLst>
            <pc:docMk/>
            <pc:sldMasterMk cId="1381816692" sldId="2147483702"/>
            <pc:sldLayoutMk cId="3588049288" sldId="2147483709"/>
          </pc:sldLayoutMkLst>
          <pc:spChg chg="del">
            <ac:chgData name="TABATA Akihiro" userId="dce786f4-e27d-4707-8b5c-462080f533e8" providerId="ADAL" clId="{0FC48342-6F4D-8448-BE3B-4DE7594CE78E}" dt="2024-02-08T07:29:10.360" v="215" actId="478"/>
            <ac:spMkLst>
              <pc:docMk/>
              <pc:sldMasterMk cId="1381816692" sldId="2147483702"/>
              <pc:sldLayoutMk cId="3588049288" sldId="2147483709"/>
              <ac:spMk id="2" creationId="{00000000-0000-0000-0000-000000000000}"/>
            </ac:spMkLst>
          </pc:spChg>
          <pc:spChg chg="del">
            <ac:chgData name="TABATA Akihiro" userId="dce786f4-e27d-4707-8b5c-462080f533e8" providerId="ADAL" clId="{0FC48342-6F4D-8448-BE3B-4DE7594CE78E}" dt="2024-02-08T07:29:45.069" v="228" actId="478"/>
            <ac:spMkLst>
              <pc:docMk/>
              <pc:sldMasterMk cId="1381816692" sldId="2147483702"/>
              <pc:sldLayoutMk cId="3588049288" sldId="2147483709"/>
              <ac:spMk id="3" creationId="{00000000-0000-0000-0000-000000000000}"/>
            </ac:spMkLst>
          </pc:spChg>
        </pc:sldLayoutChg>
        <pc:sldLayoutChg chg="delSp mod">
          <pc:chgData name="TABATA Akihiro" userId="dce786f4-e27d-4707-8b5c-462080f533e8" providerId="ADAL" clId="{0FC48342-6F4D-8448-BE3B-4DE7594CE78E}" dt="2024-02-08T07:29:46.747" v="229" actId="478"/>
          <pc:sldLayoutMkLst>
            <pc:docMk/>
            <pc:sldMasterMk cId="1381816692" sldId="2147483702"/>
            <pc:sldLayoutMk cId="1928554548" sldId="2147483710"/>
          </pc:sldLayoutMkLst>
          <pc:spChg chg="del">
            <ac:chgData name="TABATA Akihiro" userId="dce786f4-e27d-4707-8b5c-462080f533e8" providerId="ADAL" clId="{0FC48342-6F4D-8448-BE3B-4DE7594CE78E}" dt="2024-02-08T07:29:12.612" v="216" actId="478"/>
            <ac:spMkLst>
              <pc:docMk/>
              <pc:sldMasterMk cId="1381816692" sldId="2147483702"/>
              <pc:sldLayoutMk cId="1928554548" sldId="2147483710"/>
              <ac:spMk id="5" creationId="{00000000-0000-0000-0000-000000000000}"/>
            </ac:spMkLst>
          </pc:spChg>
          <pc:spChg chg="del">
            <ac:chgData name="TABATA Akihiro" userId="dce786f4-e27d-4707-8b5c-462080f533e8" providerId="ADAL" clId="{0FC48342-6F4D-8448-BE3B-4DE7594CE78E}" dt="2024-02-08T07:29:46.747" v="229" actId="478"/>
            <ac:spMkLst>
              <pc:docMk/>
              <pc:sldMasterMk cId="1381816692" sldId="2147483702"/>
              <pc:sldLayoutMk cId="1928554548" sldId="2147483710"/>
              <ac:spMk id="6" creationId="{00000000-0000-0000-0000-000000000000}"/>
            </ac:spMkLst>
          </pc:spChg>
        </pc:sldLayoutChg>
        <pc:sldLayoutChg chg="delSp mod">
          <pc:chgData name="TABATA Akihiro" userId="dce786f4-e27d-4707-8b5c-462080f533e8" providerId="ADAL" clId="{0FC48342-6F4D-8448-BE3B-4DE7594CE78E}" dt="2024-02-08T07:29:50.868" v="230" actId="478"/>
          <pc:sldLayoutMkLst>
            <pc:docMk/>
            <pc:sldMasterMk cId="1381816692" sldId="2147483702"/>
            <pc:sldLayoutMk cId="461957959" sldId="2147483711"/>
          </pc:sldLayoutMkLst>
          <pc:spChg chg="del">
            <ac:chgData name="TABATA Akihiro" userId="dce786f4-e27d-4707-8b5c-462080f533e8" providerId="ADAL" clId="{0FC48342-6F4D-8448-BE3B-4DE7594CE78E}" dt="2024-02-08T07:29:16.472" v="217" actId="478"/>
            <ac:spMkLst>
              <pc:docMk/>
              <pc:sldMasterMk cId="1381816692" sldId="2147483702"/>
              <pc:sldLayoutMk cId="461957959" sldId="2147483711"/>
              <ac:spMk id="5" creationId="{00000000-0000-0000-0000-000000000000}"/>
            </ac:spMkLst>
          </pc:spChg>
          <pc:spChg chg="del">
            <ac:chgData name="TABATA Akihiro" userId="dce786f4-e27d-4707-8b5c-462080f533e8" providerId="ADAL" clId="{0FC48342-6F4D-8448-BE3B-4DE7594CE78E}" dt="2024-02-08T07:29:50.868" v="230" actId="478"/>
            <ac:spMkLst>
              <pc:docMk/>
              <pc:sldMasterMk cId="1381816692" sldId="2147483702"/>
              <pc:sldLayoutMk cId="461957959" sldId="2147483711"/>
              <ac:spMk id="6" creationId="{00000000-0000-0000-0000-000000000000}"/>
            </ac:spMkLst>
          </pc:spChg>
        </pc:sldLayoutChg>
        <pc:sldLayoutChg chg="delSp mod">
          <pc:chgData name="TABATA Akihiro" userId="dce786f4-e27d-4707-8b5c-462080f533e8" providerId="ADAL" clId="{0FC48342-6F4D-8448-BE3B-4DE7594CE78E}" dt="2024-02-08T07:29:53.359" v="231" actId="478"/>
          <pc:sldLayoutMkLst>
            <pc:docMk/>
            <pc:sldMasterMk cId="1381816692" sldId="2147483702"/>
            <pc:sldLayoutMk cId="1685777233" sldId="2147483712"/>
          </pc:sldLayoutMkLst>
          <pc:spChg chg="del">
            <ac:chgData name="TABATA Akihiro" userId="dce786f4-e27d-4707-8b5c-462080f533e8" providerId="ADAL" clId="{0FC48342-6F4D-8448-BE3B-4DE7594CE78E}" dt="2024-02-08T07:29:18.772" v="218" actId="478"/>
            <ac:spMkLst>
              <pc:docMk/>
              <pc:sldMasterMk cId="1381816692" sldId="2147483702"/>
              <pc:sldLayoutMk cId="1685777233" sldId="2147483712"/>
              <ac:spMk id="4" creationId="{00000000-0000-0000-0000-000000000000}"/>
            </ac:spMkLst>
          </pc:spChg>
          <pc:spChg chg="del">
            <ac:chgData name="TABATA Akihiro" userId="dce786f4-e27d-4707-8b5c-462080f533e8" providerId="ADAL" clId="{0FC48342-6F4D-8448-BE3B-4DE7594CE78E}" dt="2024-02-08T07:29:53.359" v="231" actId="478"/>
            <ac:spMkLst>
              <pc:docMk/>
              <pc:sldMasterMk cId="1381816692" sldId="2147483702"/>
              <pc:sldLayoutMk cId="1685777233" sldId="2147483712"/>
              <ac:spMk id="5" creationId="{00000000-0000-0000-0000-000000000000}"/>
            </ac:spMkLst>
          </pc:spChg>
        </pc:sldLayoutChg>
        <pc:sldLayoutChg chg="delSp mod">
          <pc:chgData name="TABATA Akihiro" userId="dce786f4-e27d-4707-8b5c-462080f533e8" providerId="ADAL" clId="{0FC48342-6F4D-8448-BE3B-4DE7594CE78E}" dt="2024-02-08T07:29:56.064" v="232" actId="478"/>
          <pc:sldLayoutMkLst>
            <pc:docMk/>
            <pc:sldMasterMk cId="1381816692" sldId="2147483702"/>
            <pc:sldLayoutMk cId="1115435378" sldId="2147483713"/>
          </pc:sldLayoutMkLst>
          <pc:spChg chg="del">
            <ac:chgData name="TABATA Akihiro" userId="dce786f4-e27d-4707-8b5c-462080f533e8" providerId="ADAL" clId="{0FC48342-6F4D-8448-BE3B-4DE7594CE78E}" dt="2024-02-08T07:29:21.247" v="219" actId="478"/>
            <ac:spMkLst>
              <pc:docMk/>
              <pc:sldMasterMk cId="1381816692" sldId="2147483702"/>
              <pc:sldLayoutMk cId="1115435378" sldId="2147483713"/>
              <ac:spMk id="4" creationId="{00000000-0000-0000-0000-000000000000}"/>
            </ac:spMkLst>
          </pc:spChg>
          <pc:spChg chg="del">
            <ac:chgData name="TABATA Akihiro" userId="dce786f4-e27d-4707-8b5c-462080f533e8" providerId="ADAL" clId="{0FC48342-6F4D-8448-BE3B-4DE7594CE78E}" dt="2024-02-08T07:29:56.064" v="232" actId="478"/>
            <ac:spMkLst>
              <pc:docMk/>
              <pc:sldMasterMk cId="1381816692" sldId="2147483702"/>
              <pc:sldLayoutMk cId="1115435378" sldId="2147483713"/>
              <ac:spMk id="5" creationId="{00000000-0000-0000-0000-000000000000}"/>
            </ac:spMkLst>
          </pc:spChg>
        </pc:sldLayoutChg>
      </pc:sldMasterChg>
    </pc:docChg>
  </pc:docChgLst>
  <pc:docChgLst>
    <pc:chgData name="TABATA Akihiro" userId="dce786f4-e27d-4707-8b5c-462080f533e8" providerId="ADAL" clId="{BAF0973B-87F4-43A9-A082-B757DB9381E9}"/>
    <pc:docChg chg="undo redo custSel addSld delSld modSld sldOrd addSection modSection">
      <pc:chgData name="TABATA Akihiro" userId="dce786f4-e27d-4707-8b5c-462080f533e8" providerId="ADAL" clId="{BAF0973B-87F4-43A9-A082-B757DB9381E9}" dt="2024-02-09T07:33:49.131" v="4308" actId="20577"/>
      <pc:docMkLst>
        <pc:docMk/>
      </pc:docMkLst>
      <pc:sldChg chg="modSp mod modShow addCm">
        <pc:chgData name="TABATA Akihiro" userId="dce786f4-e27d-4707-8b5c-462080f533e8" providerId="ADAL" clId="{BAF0973B-87F4-43A9-A082-B757DB9381E9}" dt="2024-02-09T07:33:49.131" v="4308" actId="20577"/>
        <pc:sldMkLst>
          <pc:docMk/>
          <pc:sldMk cId="191586413" sldId="276"/>
        </pc:sldMkLst>
        <pc:spChg chg="mod">
          <ac:chgData name="TABATA Akihiro" userId="dce786f4-e27d-4707-8b5c-462080f533e8" providerId="ADAL" clId="{BAF0973B-87F4-43A9-A082-B757DB9381E9}" dt="2024-02-09T07:33:49.131" v="4308" actId="20577"/>
          <ac:spMkLst>
            <pc:docMk/>
            <pc:sldMk cId="191586413" sldId="276"/>
            <ac:spMk id="3" creationId="{A15FE0B9-CC70-EB83-F971-55906A97FCBB}"/>
          </ac:spMkLst>
        </pc:spChg>
        <pc:extLst>
          <p:ext xmlns:p="http://schemas.openxmlformats.org/presentationml/2006/main" uri="{D6D511B9-2390-475A-947B-AFAB55BFBCF1}">
            <pc226:cmChg xmlns:pc226="http://schemas.microsoft.com/office/powerpoint/2022/06/main/command" chg="add">
              <pc226:chgData name="TABATA Akihiro" userId="dce786f4-e27d-4707-8b5c-462080f533e8" providerId="ADAL" clId="{BAF0973B-87F4-43A9-A082-B757DB9381E9}" dt="2024-02-09T06:54:33.255" v="3272"/>
              <pc2:cmMkLst xmlns:pc2="http://schemas.microsoft.com/office/powerpoint/2019/9/main/command">
                <pc:docMk/>
                <pc:sldMk cId="191586413" sldId="276"/>
                <pc2:cmMk id="{19BC6D65-C2EC-4727-8593-BC653AC57887}"/>
              </pc2:cmMkLst>
            </pc226:cmChg>
          </p:ext>
        </pc:extLst>
      </pc:sldChg>
      <pc:sldChg chg="modSp mod">
        <pc:chgData name="TABATA Akihiro" userId="dce786f4-e27d-4707-8b5c-462080f533e8" providerId="ADAL" clId="{BAF0973B-87F4-43A9-A082-B757DB9381E9}" dt="2024-02-09T07:25:46.469" v="4199" actId="20577"/>
        <pc:sldMkLst>
          <pc:docMk/>
          <pc:sldMk cId="2909748203" sldId="277"/>
        </pc:sldMkLst>
        <pc:spChg chg="mod">
          <ac:chgData name="TABATA Akihiro" userId="dce786f4-e27d-4707-8b5c-462080f533e8" providerId="ADAL" clId="{BAF0973B-87F4-43A9-A082-B757DB9381E9}" dt="2024-02-09T07:25:46.469" v="4199" actId="20577"/>
          <ac:spMkLst>
            <pc:docMk/>
            <pc:sldMk cId="2909748203" sldId="277"/>
            <ac:spMk id="7" creationId="{E7439E25-FE54-D461-9ECB-3C4682F6A9C6}"/>
          </ac:spMkLst>
        </pc:spChg>
      </pc:sldChg>
      <pc:sldChg chg="mod ord modShow modCm">
        <pc:chgData name="TABATA Akihiro" userId="dce786f4-e27d-4707-8b5c-462080f533e8" providerId="ADAL" clId="{BAF0973B-87F4-43A9-A082-B757DB9381E9}" dt="2024-02-09T07:05:36.961" v="3642"/>
        <pc:sldMkLst>
          <pc:docMk/>
          <pc:sldMk cId="3740379206" sldId="321"/>
        </pc:sldMkLst>
        <pc:extLst>
          <p:ext xmlns:p="http://schemas.openxmlformats.org/presentationml/2006/main" uri="{D6D511B9-2390-475A-947B-AFAB55BFBCF1}">
            <pc226:cmChg xmlns:pc226="http://schemas.microsoft.com/office/powerpoint/2022/06/main/command" chg="">
              <pc226:chgData name="TABATA Akihiro" userId="dce786f4-e27d-4707-8b5c-462080f533e8" providerId="ADAL" clId="{BAF0973B-87F4-43A9-A082-B757DB9381E9}" dt="2024-02-09T05:06:02.925" v="1"/>
              <pc2:cmMkLst xmlns:pc2="http://schemas.microsoft.com/office/powerpoint/2019/9/main/command">
                <pc:docMk/>
                <pc:sldMk cId="3740379206" sldId="321"/>
                <pc2:cmMk id="{0AA01053-86F6-134E-9930-70CA95F094B3}"/>
              </pc2:cmMkLst>
              <pc226:cmRplyChg chg="add">
                <pc226:chgData name="TABATA Akihiro" userId="dce786f4-e27d-4707-8b5c-462080f533e8" providerId="ADAL" clId="{BAF0973B-87F4-43A9-A082-B757DB9381E9}" dt="2024-02-09T05:06:02.925" v="1"/>
                <pc2:cmRplyMkLst xmlns:pc2="http://schemas.microsoft.com/office/powerpoint/2019/9/main/command">
                  <pc:docMk/>
                  <pc:sldMk cId="3740379206" sldId="321"/>
                  <pc2:cmMk id="{0AA01053-86F6-134E-9930-70CA95F094B3}"/>
                  <pc2:cmRplyMk id="{10495702-BC56-48FD-BAC8-29589FC97612}"/>
                </pc2:cmRplyMkLst>
              </pc226:cmRplyChg>
            </pc226:cmChg>
          </p:ext>
        </pc:extLst>
      </pc:sldChg>
      <pc:sldChg chg="addSp delSp modSp mod">
        <pc:chgData name="TABATA Akihiro" userId="dce786f4-e27d-4707-8b5c-462080f533e8" providerId="ADAL" clId="{BAF0973B-87F4-43A9-A082-B757DB9381E9}" dt="2024-02-09T07:14:24.612" v="3713" actId="1038"/>
        <pc:sldMkLst>
          <pc:docMk/>
          <pc:sldMk cId="1153137247" sldId="323"/>
        </pc:sldMkLst>
        <pc:spChg chg="mod">
          <ac:chgData name="TABATA Akihiro" userId="dce786f4-e27d-4707-8b5c-462080f533e8" providerId="ADAL" clId="{BAF0973B-87F4-43A9-A082-B757DB9381E9}" dt="2024-02-09T06:19:02.334" v="1930"/>
          <ac:spMkLst>
            <pc:docMk/>
            <pc:sldMk cId="1153137247" sldId="323"/>
            <ac:spMk id="2" creationId="{9F0B2958-F796-1789-544B-739317F96C83}"/>
          </ac:spMkLst>
        </pc:spChg>
        <pc:spChg chg="mod">
          <ac:chgData name="TABATA Akihiro" userId="dce786f4-e27d-4707-8b5c-462080f533e8" providerId="ADAL" clId="{BAF0973B-87F4-43A9-A082-B757DB9381E9}" dt="2024-02-09T06:08:35.741" v="1484" actId="14100"/>
          <ac:spMkLst>
            <pc:docMk/>
            <pc:sldMk cId="1153137247" sldId="323"/>
            <ac:spMk id="5" creationId="{C060BC97-833E-6B95-4E4A-15A0456DEC59}"/>
          </ac:spMkLst>
        </pc:spChg>
        <pc:spChg chg="del mod">
          <ac:chgData name="TABATA Akihiro" userId="dce786f4-e27d-4707-8b5c-462080f533e8" providerId="ADAL" clId="{BAF0973B-87F4-43A9-A082-B757DB9381E9}" dt="2024-02-09T06:25:51.889" v="2079" actId="21"/>
          <ac:spMkLst>
            <pc:docMk/>
            <pc:sldMk cId="1153137247" sldId="323"/>
            <ac:spMk id="6" creationId="{BB75A1CB-BA75-B81E-1C8E-503C157A6672}"/>
          </ac:spMkLst>
        </pc:spChg>
        <pc:spChg chg="mod">
          <ac:chgData name="TABATA Akihiro" userId="dce786f4-e27d-4707-8b5c-462080f533e8" providerId="ADAL" clId="{BAF0973B-87F4-43A9-A082-B757DB9381E9}" dt="2024-02-09T06:08:35.741" v="1484" actId="14100"/>
          <ac:spMkLst>
            <pc:docMk/>
            <pc:sldMk cId="1153137247" sldId="323"/>
            <ac:spMk id="11" creationId="{FFD72662-E48B-A1E5-E97F-A70A23103AE8}"/>
          </ac:spMkLst>
        </pc:spChg>
        <pc:spChg chg="mod">
          <ac:chgData name="TABATA Akihiro" userId="dce786f4-e27d-4707-8b5c-462080f533e8" providerId="ADAL" clId="{BAF0973B-87F4-43A9-A082-B757DB9381E9}" dt="2024-02-09T06:08:35.741" v="1484" actId="14100"/>
          <ac:spMkLst>
            <pc:docMk/>
            <pc:sldMk cId="1153137247" sldId="323"/>
            <ac:spMk id="12" creationId="{C7721DCC-2BCF-E71B-374B-828541E384DA}"/>
          </ac:spMkLst>
        </pc:spChg>
        <pc:spChg chg="mod">
          <ac:chgData name="TABATA Akihiro" userId="dce786f4-e27d-4707-8b5c-462080f533e8" providerId="ADAL" clId="{BAF0973B-87F4-43A9-A082-B757DB9381E9}" dt="2024-02-09T06:08:35.741" v="1484" actId="14100"/>
          <ac:spMkLst>
            <pc:docMk/>
            <pc:sldMk cId="1153137247" sldId="323"/>
            <ac:spMk id="14" creationId="{AA6E09E4-7F78-2C2F-E64D-A962FA574663}"/>
          </ac:spMkLst>
        </pc:spChg>
        <pc:spChg chg="mod">
          <ac:chgData name="TABATA Akihiro" userId="dce786f4-e27d-4707-8b5c-462080f533e8" providerId="ADAL" clId="{BAF0973B-87F4-43A9-A082-B757DB9381E9}" dt="2024-02-09T06:08:35.741" v="1484" actId="14100"/>
          <ac:spMkLst>
            <pc:docMk/>
            <pc:sldMk cId="1153137247" sldId="323"/>
            <ac:spMk id="15" creationId="{0BE8CE82-1970-D8E0-058A-BF830F88428C}"/>
          </ac:spMkLst>
        </pc:spChg>
        <pc:spChg chg="add mod">
          <ac:chgData name="TABATA Akihiro" userId="dce786f4-e27d-4707-8b5c-462080f533e8" providerId="ADAL" clId="{BAF0973B-87F4-43A9-A082-B757DB9381E9}" dt="2024-02-09T07:14:24.612" v="3713" actId="1038"/>
          <ac:spMkLst>
            <pc:docMk/>
            <pc:sldMk cId="1153137247" sldId="323"/>
            <ac:spMk id="16" creationId="{7BA0DFDB-06D6-5ACD-3284-782DB97C2DAA}"/>
          </ac:spMkLst>
        </pc:spChg>
        <pc:spChg chg="add mod">
          <ac:chgData name="TABATA Akihiro" userId="dce786f4-e27d-4707-8b5c-462080f533e8" providerId="ADAL" clId="{BAF0973B-87F4-43A9-A082-B757DB9381E9}" dt="2024-02-09T05:43:09.218" v="795" actId="122"/>
          <ac:spMkLst>
            <pc:docMk/>
            <pc:sldMk cId="1153137247" sldId="323"/>
            <ac:spMk id="17" creationId="{8AEF8F72-7B61-FA0C-D35E-91202B0BF7E8}"/>
          </ac:spMkLst>
        </pc:spChg>
        <pc:spChg chg="mod">
          <ac:chgData name="TABATA Akihiro" userId="dce786f4-e27d-4707-8b5c-462080f533e8" providerId="ADAL" clId="{BAF0973B-87F4-43A9-A082-B757DB9381E9}" dt="2024-02-09T06:44:15.618" v="2763" actId="122"/>
          <ac:spMkLst>
            <pc:docMk/>
            <pc:sldMk cId="1153137247" sldId="323"/>
            <ac:spMk id="18" creationId="{1EB6F3F7-A35B-9863-6465-02326084D210}"/>
          </ac:spMkLst>
        </pc:spChg>
        <pc:spChg chg="mod">
          <ac:chgData name="TABATA Akihiro" userId="dce786f4-e27d-4707-8b5c-462080f533e8" providerId="ADAL" clId="{BAF0973B-87F4-43A9-A082-B757DB9381E9}" dt="2024-02-09T06:08:35.741" v="1484" actId="14100"/>
          <ac:spMkLst>
            <pc:docMk/>
            <pc:sldMk cId="1153137247" sldId="323"/>
            <ac:spMk id="19" creationId="{48D1DEC6-AAF9-34B5-C956-EC8B4C9012A7}"/>
          </ac:spMkLst>
        </pc:spChg>
        <pc:spChg chg="add mod">
          <ac:chgData name="TABATA Akihiro" userId="dce786f4-e27d-4707-8b5c-462080f533e8" providerId="ADAL" clId="{BAF0973B-87F4-43A9-A082-B757DB9381E9}" dt="2024-02-09T06:16:42.953" v="1748" actId="1076"/>
          <ac:spMkLst>
            <pc:docMk/>
            <pc:sldMk cId="1153137247" sldId="323"/>
            <ac:spMk id="20" creationId="{DD01E777-14E6-FDB8-482A-BDB5576C2F46}"/>
          </ac:spMkLst>
        </pc:spChg>
        <pc:spChg chg="mod">
          <ac:chgData name="TABATA Akihiro" userId="dce786f4-e27d-4707-8b5c-462080f533e8" providerId="ADAL" clId="{BAF0973B-87F4-43A9-A082-B757DB9381E9}" dt="2024-02-09T06:08:35.741" v="1484" actId="14100"/>
          <ac:spMkLst>
            <pc:docMk/>
            <pc:sldMk cId="1153137247" sldId="323"/>
            <ac:spMk id="22" creationId="{14B042C8-0AD4-BF14-3423-06565C2CED61}"/>
          </ac:spMkLst>
        </pc:spChg>
        <pc:spChg chg="mod">
          <ac:chgData name="TABATA Akihiro" userId="dce786f4-e27d-4707-8b5c-462080f533e8" providerId="ADAL" clId="{BAF0973B-87F4-43A9-A082-B757DB9381E9}" dt="2024-02-09T06:08:35.741" v="1484" actId="14100"/>
          <ac:spMkLst>
            <pc:docMk/>
            <pc:sldMk cId="1153137247" sldId="323"/>
            <ac:spMk id="23" creationId="{35B62348-5E6C-1795-0985-AAF78348C25B}"/>
          </ac:spMkLst>
        </pc:spChg>
        <pc:spChg chg="mod">
          <ac:chgData name="TABATA Akihiro" userId="dce786f4-e27d-4707-8b5c-462080f533e8" providerId="ADAL" clId="{BAF0973B-87F4-43A9-A082-B757DB9381E9}" dt="2024-02-09T06:08:35.741" v="1484" actId="14100"/>
          <ac:spMkLst>
            <pc:docMk/>
            <pc:sldMk cId="1153137247" sldId="323"/>
            <ac:spMk id="25" creationId="{045DDBE5-92DA-E174-8555-F943EE3E0E0A}"/>
          </ac:spMkLst>
        </pc:spChg>
        <pc:spChg chg="mod">
          <ac:chgData name="TABATA Akihiro" userId="dce786f4-e27d-4707-8b5c-462080f533e8" providerId="ADAL" clId="{BAF0973B-87F4-43A9-A082-B757DB9381E9}" dt="2024-02-09T06:08:35.741" v="1484" actId="14100"/>
          <ac:spMkLst>
            <pc:docMk/>
            <pc:sldMk cId="1153137247" sldId="323"/>
            <ac:spMk id="26" creationId="{725FC286-8A40-F24C-808F-B2800105B70E}"/>
          </ac:spMkLst>
        </pc:spChg>
        <pc:spChg chg="add mod">
          <ac:chgData name="TABATA Akihiro" userId="dce786f4-e27d-4707-8b5c-462080f533e8" providerId="ADAL" clId="{BAF0973B-87F4-43A9-A082-B757DB9381E9}" dt="2024-02-09T05:54:09.728" v="955" actId="571"/>
          <ac:spMkLst>
            <pc:docMk/>
            <pc:sldMk cId="1153137247" sldId="323"/>
            <ac:spMk id="33" creationId="{FEB6E3AF-701B-5FF7-97BF-B5F116DA6A4A}"/>
          </ac:spMkLst>
        </pc:spChg>
        <pc:spChg chg="add mod">
          <ac:chgData name="TABATA Akihiro" userId="dce786f4-e27d-4707-8b5c-462080f533e8" providerId="ADAL" clId="{BAF0973B-87F4-43A9-A082-B757DB9381E9}" dt="2024-02-09T05:54:09.728" v="955" actId="571"/>
          <ac:spMkLst>
            <pc:docMk/>
            <pc:sldMk cId="1153137247" sldId="323"/>
            <ac:spMk id="34" creationId="{9486643F-04B5-0DB9-EAC9-CB9B8A1EA380}"/>
          </ac:spMkLst>
        </pc:spChg>
        <pc:spChg chg="add mod">
          <ac:chgData name="TABATA Akihiro" userId="dce786f4-e27d-4707-8b5c-462080f533e8" providerId="ADAL" clId="{BAF0973B-87F4-43A9-A082-B757DB9381E9}" dt="2024-02-09T06:44:18.253" v="2764" actId="122"/>
          <ac:spMkLst>
            <pc:docMk/>
            <pc:sldMk cId="1153137247" sldId="323"/>
            <ac:spMk id="35" creationId="{FA313656-461B-C403-6943-12EAF5E978BA}"/>
          </ac:spMkLst>
        </pc:spChg>
        <pc:spChg chg="mod">
          <ac:chgData name="TABATA Akihiro" userId="dce786f4-e27d-4707-8b5c-462080f533e8" providerId="ADAL" clId="{BAF0973B-87F4-43A9-A082-B757DB9381E9}" dt="2024-02-09T06:08:35.741" v="1484" actId="14100"/>
          <ac:spMkLst>
            <pc:docMk/>
            <pc:sldMk cId="1153137247" sldId="323"/>
            <ac:spMk id="37" creationId="{027E62EA-3598-1139-6592-64A07F66EB18}"/>
          </ac:spMkLst>
        </pc:spChg>
        <pc:spChg chg="mod">
          <ac:chgData name="TABATA Akihiro" userId="dce786f4-e27d-4707-8b5c-462080f533e8" providerId="ADAL" clId="{BAF0973B-87F4-43A9-A082-B757DB9381E9}" dt="2024-02-09T06:08:35.741" v="1484" actId="14100"/>
          <ac:spMkLst>
            <pc:docMk/>
            <pc:sldMk cId="1153137247" sldId="323"/>
            <ac:spMk id="38" creationId="{20EB0EAB-4A10-4CFB-42FC-F5B93AB1B98F}"/>
          </ac:spMkLst>
        </pc:spChg>
        <pc:spChg chg="add del mod">
          <ac:chgData name="TABATA Akihiro" userId="dce786f4-e27d-4707-8b5c-462080f533e8" providerId="ADAL" clId="{BAF0973B-87F4-43A9-A082-B757DB9381E9}" dt="2024-02-09T06:00:55.568" v="1230" actId="478"/>
          <ac:spMkLst>
            <pc:docMk/>
            <pc:sldMk cId="1153137247" sldId="323"/>
            <ac:spMk id="39" creationId="{D7734983-AC19-EEA3-5841-D1C751209B80}"/>
          </ac:spMkLst>
        </pc:spChg>
        <pc:spChg chg="add mod">
          <ac:chgData name="TABATA Akihiro" userId="dce786f4-e27d-4707-8b5c-462080f533e8" providerId="ADAL" clId="{BAF0973B-87F4-43A9-A082-B757DB9381E9}" dt="2024-02-09T06:03:30.124" v="1375" actId="1035"/>
          <ac:spMkLst>
            <pc:docMk/>
            <pc:sldMk cId="1153137247" sldId="323"/>
            <ac:spMk id="40" creationId="{9465B123-9B33-2EFD-F4C3-1467FB5E093C}"/>
          </ac:spMkLst>
        </pc:spChg>
        <pc:spChg chg="add mod topLvl">
          <ac:chgData name="TABATA Akihiro" userId="dce786f4-e27d-4707-8b5c-462080f533e8" providerId="ADAL" clId="{BAF0973B-87F4-43A9-A082-B757DB9381E9}" dt="2024-02-09T07:04:37.352" v="3622" actId="1036"/>
          <ac:spMkLst>
            <pc:docMk/>
            <pc:sldMk cId="1153137247" sldId="323"/>
            <ac:spMk id="41" creationId="{D26CD375-8E17-AA59-CA0F-8A03BA0FC437}"/>
          </ac:spMkLst>
        </pc:spChg>
        <pc:spChg chg="mod">
          <ac:chgData name="TABATA Akihiro" userId="dce786f4-e27d-4707-8b5c-462080f533e8" providerId="ADAL" clId="{BAF0973B-87F4-43A9-A082-B757DB9381E9}" dt="2024-02-09T06:04:39.739" v="1380"/>
          <ac:spMkLst>
            <pc:docMk/>
            <pc:sldMk cId="1153137247" sldId="323"/>
            <ac:spMk id="43" creationId="{D6184A6B-165E-490B-7864-CF00EA488566}"/>
          </ac:spMkLst>
        </pc:spChg>
        <pc:spChg chg="mod">
          <ac:chgData name="TABATA Akihiro" userId="dce786f4-e27d-4707-8b5c-462080f533e8" providerId="ADAL" clId="{BAF0973B-87F4-43A9-A082-B757DB9381E9}" dt="2024-02-09T06:04:39.739" v="1380"/>
          <ac:spMkLst>
            <pc:docMk/>
            <pc:sldMk cId="1153137247" sldId="323"/>
            <ac:spMk id="44" creationId="{B4C8743A-07EB-3482-EA2A-DA9309DC583C}"/>
          </ac:spMkLst>
        </pc:spChg>
        <pc:spChg chg="mod">
          <ac:chgData name="TABATA Akihiro" userId="dce786f4-e27d-4707-8b5c-462080f533e8" providerId="ADAL" clId="{BAF0973B-87F4-43A9-A082-B757DB9381E9}" dt="2024-02-09T06:04:39.739" v="1380"/>
          <ac:spMkLst>
            <pc:docMk/>
            <pc:sldMk cId="1153137247" sldId="323"/>
            <ac:spMk id="46" creationId="{97CE75C2-75E0-3BC8-36ED-2A8808251042}"/>
          </ac:spMkLst>
        </pc:spChg>
        <pc:spChg chg="mod">
          <ac:chgData name="TABATA Akihiro" userId="dce786f4-e27d-4707-8b5c-462080f533e8" providerId="ADAL" clId="{BAF0973B-87F4-43A9-A082-B757DB9381E9}" dt="2024-02-09T06:04:39.739" v="1380"/>
          <ac:spMkLst>
            <pc:docMk/>
            <pc:sldMk cId="1153137247" sldId="323"/>
            <ac:spMk id="47" creationId="{A3360219-A92D-3AAF-3346-5FAC162097CB}"/>
          </ac:spMkLst>
        </pc:spChg>
        <pc:spChg chg="mod">
          <ac:chgData name="TABATA Akihiro" userId="dce786f4-e27d-4707-8b5c-462080f533e8" providerId="ADAL" clId="{BAF0973B-87F4-43A9-A082-B757DB9381E9}" dt="2024-02-09T06:05:44.510" v="1409"/>
          <ac:spMkLst>
            <pc:docMk/>
            <pc:sldMk cId="1153137247" sldId="323"/>
            <ac:spMk id="49" creationId="{A4EE05D0-E299-39A6-BE78-88CE8A0BB628}"/>
          </ac:spMkLst>
        </pc:spChg>
        <pc:spChg chg="mod">
          <ac:chgData name="TABATA Akihiro" userId="dce786f4-e27d-4707-8b5c-462080f533e8" providerId="ADAL" clId="{BAF0973B-87F4-43A9-A082-B757DB9381E9}" dt="2024-02-09T05:58:13.748" v="1162" actId="1036"/>
          <ac:spMkLst>
            <pc:docMk/>
            <pc:sldMk cId="1153137247" sldId="323"/>
            <ac:spMk id="52" creationId="{FEE584DE-B74F-A29C-2464-9DB582C7429A}"/>
          </ac:spMkLst>
        </pc:spChg>
        <pc:spChg chg="mod">
          <ac:chgData name="TABATA Akihiro" userId="dce786f4-e27d-4707-8b5c-462080f533e8" providerId="ADAL" clId="{BAF0973B-87F4-43A9-A082-B757DB9381E9}" dt="2024-02-09T05:58:13.748" v="1162" actId="1036"/>
          <ac:spMkLst>
            <pc:docMk/>
            <pc:sldMk cId="1153137247" sldId="323"/>
            <ac:spMk id="53" creationId="{91146422-B5B3-A8DB-4284-5834DD63B593}"/>
          </ac:spMkLst>
        </pc:spChg>
        <pc:spChg chg="mod">
          <ac:chgData name="TABATA Akihiro" userId="dce786f4-e27d-4707-8b5c-462080f533e8" providerId="ADAL" clId="{BAF0973B-87F4-43A9-A082-B757DB9381E9}" dt="2024-02-09T05:58:13.748" v="1162" actId="1036"/>
          <ac:spMkLst>
            <pc:docMk/>
            <pc:sldMk cId="1153137247" sldId="323"/>
            <ac:spMk id="55" creationId="{BACE8885-BD9D-6D30-2621-FB7A403AA038}"/>
          </ac:spMkLst>
        </pc:spChg>
        <pc:spChg chg="mod">
          <ac:chgData name="TABATA Akihiro" userId="dce786f4-e27d-4707-8b5c-462080f533e8" providerId="ADAL" clId="{BAF0973B-87F4-43A9-A082-B757DB9381E9}" dt="2024-02-09T05:58:13.748" v="1162" actId="1036"/>
          <ac:spMkLst>
            <pc:docMk/>
            <pc:sldMk cId="1153137247" sldId="323"/>
            <ac:spMk id="56" creationId="{21C00B42-10DA-F5CA-18C5-C9B0A32236D4}"/>
          </ac:spMkLst>
        </pc:spChg>
        <pc:spChg chg="del mod">
          <ac:chgData name="TABATA Akihiro" userId="dce786f4-e27d-4707-8b5c-462080f533e8" providerId="ADAL" clId="{BAF0973B-87F4-43A9-A082-B757DB9381E9}" dt="2024-02-09T06:03:41.741" v="1377" actId="478"/>
          <ac:spMkLst>
            <pc:docMk/>
            <pc:sldMk cId="1153137247" sldId="323"/>
            <ac:spMk id="57" creationId="{28F1A4E4-A8B1-E35F-239F-C90CC3F551B8}"/>
          </ac:spMkLst>
        </pc:spChg>
        <pc:spChg chg="mod">
          <ac:chgData name="TABATA Akihiro" userId="dce786f4-e27d-4707-8b5c-462080f533e8" providerId="ADAL" clId="{BAF0973B-87F4-43A9-A082-B757DB9381E9}" dt="2024-02-09T05:58:13.748" v="1162" actId="1036"/>
          <ac:spMkLst>
            <pc:docMk/>
            <pc:sldMk cId="1153137247" sldId="323"/>
            <ac:spMk id="58" creationId="{812EA3CB-9CBB-5BAC-AE70-442130967075}"/>
          </ac:spMkLst>
        </pc:spChg>
        <pc:spChg chg="mod">
          <ac:chgData name="TABATA Akihiro" userId="dce786f4-e27d-4707-8b5c-462080f533e8" providerId="ADAL" clId="{BAF0973B-87F4-43A9-A082-B757DB9381E9}" dt="2024-02-09T06:03:19.724" v="1335" actId="1035"/>
          <ac:spMkLst>
            <pc:docMk/>
            <pc:sldMk cId="1153137247" sldId="323"/>
            <ac:spMk id="59" creationId="{55B08FF4-FF9D-2038-7E68-8E1DB2F861D0}"/>
          </ac:spMkLst>
        </pc:spChg>
        <pc:spChg chg="mod topLvl">
          <ac:chgData name="TABATA Akihiro" userId="dce786f4-e27d-4707-8b5c-462080f533e8" providerId="ADAL" clId="{BAF0973B-87F4-43A9-A082-B757DB9381E9}" dt="2024-02-09T07:04:37.352" v="3622" actId="1036"/>
          <ac:spMkLst>
            <pc:docMk/>
            <pc:sldMk cId="1153137247" sldId="323"/>
            <ac:spMk id="62" creationId="{7583BE06-4180-92AC-BDCD-3E308CA80A97}"/>
          </ac:spMkLst>
        </pc:spChg>
        <pc:spChg chg="mod">
          <ac:chgData name="TABATA Akihiro" userId="dce786f4-e27d-4707-8b5c-462080f533e8" providerId="ADAL" clId="{BAF0973B-87F4-43A9-A082-B757DB9381E9}" dt="2024-02-09T06:05:44.510" v="1409"/>
          <ac:spMkLst>
            <pc:docMk/>
            <pc:sldMk cId="1153137247" sldId="323"/>
            <ac:spMk id="63" creationId="{B34E860C-7D34-F0B3-6845-309D62603F65}"/>
          </ac:spMkLst>
        </pc:spChg>
        <pc:spChg chg="mod">
          <ac:chgData name="TABATA Akihiro" userId="dce786f4-e27d-4707-8b5c-462080f533e8" providerId="ADAL" clId="{BAF0973B-87F4-43A9-A082-B757DB9381E9}" dt="2024-02-09T06:05:44.510" v="1409"/>
          <ac:spMkLst>
            <pc:docMk/>
            <pc:sldMk cId="1153137247" sldId="323"/>
            <ac:spMk id="1025" creationId="{947AEF4C-6DF2-C1DB-8EF6-844C3D4598A3}"/>
          </ac:spMkLst>
        </pc:spChg>
        <pc:spChg chg="mod">
          <ac:chgData name="TABATA Akihiro" userId="dce786f4-e27d-4707-8b5c-462080f533e8" providerId="ADAL" clId="{BAF0973B-87F4-43A9-A082-B757DB9381E9}" dt="2024-02-09T05:58:03.892" v="1132" actId="1036"/>
          <ac:spMkLst>
            <pc:docMk/>
            <pc:sldMk cId="1153137247" sldId="323"/>
            <ac:spMk id="1027" creationId="{B4238CC1-45B3-4646-EE37-CD9D91FC78BF}"/>
          </ac:spMkLst>
        </pc:spChg>
        <pc:spChg chg="mod">
          <ac:chgData name="TABATA Akihiro" userId="dce786f4-e27d-4707-8b5c-462080f533e8" providerId="ADAL" clId="{BAF0973B-87F4-43A9-A082-B757DB9381E9}" dt="2024-02-09T06:05:44.510" v="1409"/>
          <ac:spMkLst>
            <pc:docMk/>
            <pc:sldMk cId="1153137247" sldId="323"/>
            <ac:spMk id="1028" creationId="{AE1B07AA-68C9-545F-9999-B5EDC2858B0D}"/>
          </ac:spMkLst>
        </pc:spChg>
        <pc:spChg chg="mod">
          <ac:chgData name="TABATA Akihiro" userId="dce786f4-e27d-4707-8b5c-462080f533e8" providerId="ADAL" clId="{BAF0973B-87F4-43A9-A082-B757DB9381E9}" dt="2024-02-09T05:57:55.872" v="1113" actId="165"/>
          <ac:spMkLst>
            <pc:docMk/>
            <pc:sldMk cId="1153137247" sldId="323"/>
            <ac:spMk id="1033" creationId="{25F89291-BEEC-6F09-86B3-12DF5B4DB209}"/>
          </ac:spMkLst>
        </pc:spChg>
        <pc:spChg chg="mod">
          <ac:chgData name="TABATA Akihiro" userId="dce786f4-e27d-4707-8b5c-462080f533e8" providerId="ADAL" clId="{BAF0973B-87F4-43A9-A082-B757DB9381E9}" dt="2024-02-09T05:57:55.872" v="1113" actId="165"/>
          <ac:spMkLst>
            <pc:docMk/>
            <pc:sldMk cId="1153137247" sldId="323"/>
            <ac:spMk id="1035" creationId="{11F22BF2-C806-3D36-3114-6D4CE2C49FB4}"/>
          </ac:spMkLst>
        </pc:spChg>
        <pc:spChg chg="mod">
          <ac:chgData name="TABATA Akihiro" userId="dce786f4-e27d-4707-8b5c-462080f533e8" providerId="ADAL" clId="{BAF0973B-87F4-43A9-A082-B757DB9381E9}" dt="2024-02-09T05:57:55.872" v="1113" actId="165"/>
          <ac:spMkLst>
            <pc:docMk/>
            <pc:sldMk cId="1153137247" sldId="323"/>
            <ac:spMk id="1037" creationId="{DC64C8DC-4692-D831-079C-27630A2927A8}"/>
          </ac:spMkLst>
        </pc:spChg>
        <pc:spChg chg="mod">
          <ac:chgData name="TABATA Akihiro" userId="dce786f4-e27d-4707-8b5c-462080f533e8" providerId="ADAL" clId="{BAF0973B-87F4-43A9-A082-B757DB9381E9}" dt="2024-02-09T05:57:55.872" v="1113" actId="165"/>
          <ac:spMkLst>
            <pc:docMk/>
            <pc:sldMk cId="1153137247" sldId="323"/>
            <ac:spMk id="1038" creationId="{1F9FF8F3-8D76-1335-946B-D63723B4E5D6}"/>
          </ac:spMkLst>
        </pc:spChg>
        <pc:spChg chg="del mod topLvl">
          <ac:chgData name="TABATA Akihiro" userId="dce786f4-e27d-4707-8b5c-462080f533e8" providerId="ADAL" clId="{BAF0973B-87F4-43A9-A082-B757DB9381E9}" dt="2024-02-09T06:09:12.919" v="1490" actId="478"/>
          <ac:spMkLst>
            <pc:docMk/>
            <pc:sldMk cId="1153137247" sldId="323"/>
            <ac:spMk id="1039" creationId="{F9AD0661-BFEE-0A1D-EABD-46F82D149E50}"/>
          </ac:spMkLst>
        </pc:spChg>
        <pc:spChg chg="del mod topLvl">
          <ac:chgData name="TABATA Akihiro" userId="dce786f4-e27d-4707-8b5c-462080f533e8" providerId="ADAL" clId="{BAF0973B-87F4-43A9-A082-B757DB9381E9}" dt="2024-02-09T06:08:46.577" v="1485" actId="478"/>
          <ac:spMkLst>
            <pc:docMk/>
            <pc:sldMk cId="1153137247" sldId="323"/>
            <ac:spMk id="1040" creationId="{FD6A8AB5-0009-0537-1C8A-1DE866200592}"/>
          </ac:spMkLst>
        </pc:spChg>
        <pc:spChg chg="mod topLvl">
          <ac:chgData name="TABATA Akihiro" userId="dce786f4-e27d-4707-8b5c-462080f533e8" providerId="ADAL" clId="{BAF0973B-87F4-43A9-A082-B757DB9381E9}" dt="2024-02-09T06:05:25.361" v="1393" actId="1076"/>
          <ac:spMkLst>
            <pc:docMk/>
            <pc:sldMk cId="1153137247" sldId="323"/>
            <ac:spMk id="1043" creationId="{37872753-EFAD-FE65-CFF4-D1A254163461}"/>
          </ac:spMkLst>
        </pc:spChg>
        <pc:spChg chg="mod topLvl">
          <ac:chgData name="TABATA Akihiro" userId="dce786f4-e27d-4707-8b5c-462080f533e8" providerId="ADAL" clId="{BAF0973B-87F4-43A9-A082-B757DB9381E9}" dt="2024-02-09T06:05:25.361" v="1393" actId="1076"/>
          <ac:spMkLst>
            <pc:docMk/>
            <pc:sldMk cId="1153137247" sldId="323"/>
            <ac:spMk id="1045" creationId="{C3D820C9-72A3-1B74-0854-68B90EB6BD81}"/>
          </ac:spMkLst>
        </pc:spChg>
        <pc:spChg chg="mod">
          <ac:chgData name="TABATA Akihiro" userId="dce786f4-e27d-4707-8b5c-462080f533e8" providerId="ADAL" clId="{BAF0973B-87F4-43A9-A082-B757DB9381E9}" dt="2024-02-09T06:06:22.322" v="1418"/>
          <ac:spMkLst>
            <pc:docMk/>
            <pc:sldMk cId="1153137247" sldId="323"/>
            <ac:spMk id="1050" creationId="{7691D974-D489-E737-2F21-890DCAACD08E}"/>
          </ac:spMkLst>
        </pc:spChg>
        <pc:spChg chg="add del mod">
          <ac:chgData name="TABATA Akihiro" userId="dce786f4-e27d-4707-8b5c-462080f533e8" providerId="ADAL" clId="{BAF0973B-87F4-43A9-A082-B757DB9381E9}" dt="2024-02-09T06:11:02.700" v="1545" actId="1076"/>
          <ac:spMkLst>
            <pc:docMk/>
            <pc:sldMk cId="1153137247" sldId="323"/>
            <ac:spMk id="1051" creationId="{16D7888E-A90F-EED9-892C-641C5C148A7F}"/>
          </ac:spMkLst>
        </pc:spChg>
        <pc:spChg chg="mod">
          <ac:chgData name="TABATA Akihiro" userId="dce786f4-e27d-4707-8b5c-462080f533e8" providerId="ADAL" clId="{BAF0973B-87F4-43A9-A082-B757DB9381E9}" dt="2024-02-09T06:06:22.322" v="1418"/>
          <ac:spMkLst>
            <pc:docMk/>
            <pc:sldMk cId="1153137247" sldId="323"/>
            <ac:spMk id="1052" creationId="{AFDE1B5B-C863-3E7E-0258-3EE6DA8BCEEE}"/>
          </ac:spMkLst>
        </pc:spChg>
        <pc:spChg chg="mod">
          <ac:chgData name="TABATA Akihiro" userId="dce786f4-e27d-4707-8b5c-462080f533e8" providerId="ADAL" clId="{BAF0973B-87F4-43A9-A082-B757DB9381E9}" dt="2024-02-09T06:10:02.132" v="1531" actId="14100"/>
          <ac:spMkLst>
            <pc:docMk/>
            <pc:sldMk cId="1153137247" sldId="323"/>
            <ac:spMk id="1055" creationId="{217ED912-3B30-D985-FC34-24E9C922BC62}"/>
          </ac:spMkLst>
        </pc:spChg>
        <pc:spChg chg="mod">
          <ac:chgData name="TABATA Akihiro" userId="dce786f4-e27d-4707-8b5c-462080f533e8" providerId="ADAL" clId="{BAF0973B-87F4-43A9-A082-B757DB9381E9}" dt="2024-02-09T06:27:25.525" v="2219" actId="1037"/>
          <ac:spMkLst>
            <pc:docMk/>
            <pc:sldMk cId="1153137247" sldId="323"/>
            <ac:spMk id="1056" creationId="{8A56A1C5-6A06-30B7-262F-3627C6D01A89}"/>
          </ac:spMkLst>
        </pc:spChg>
        <pc:spChg chg="mod">
          <ac:chgData name="TABATA Akihiro" userId="dce786f4-e27d-4707-8b5c-462080f533e8" providerId="ADAL" clId="{BAF0973B-87F4-43A9-A082-B757DB9381E9}" dt="2024-02-09T06:06:22.322" v="1418"/>
          <ac:spMkLst>
            <pc:docMk/>
            <pc:sldMk cId="1153137247" sldId="323"/>
            <ac:spMk id="1058" creationId="{43132225-37EB-CD73-DF4A-02E6440AE2C8}"/>
          </ac:spMkLst>
        </pc:spChg>
        <pc:spChg chg="mod">
          <ac:chgData name="TABATA Akihiro" userId="dce786f4-e27d-4707-8b5c-462080f533e8" providerId="ADAL" clId="{BAF0973B-87F4-43A9-A082-B757DB9381E9}" dt="2024-02-09T06:06:22.322" v="1418"/>
          <ac:spMkLst>
            <pc:docMk/>
            <pc:sldMk cId="1153137247" sldId="323"/>
            <ac:spMk id="1059" creationId="{99F918C5-935B-4EA0-820F-BACC7242B1D3}"/>
          </ac:spMkLst>
        </pc:spChg>
        <pc:spChg chg="mod">
          <ac:chgData name="TABATA Akihiro" userId="dce786f4-e27d-4707-8b5c-462080f533e8" providerId="ADAL" clId="{BAF0973B-87F4-43A9-A082-B757DB9381E9}" dt="2024-02-09T06:06:22.322" v="1418"/>
          <ac:spMkLst>
            <pc:docMk/>
            <pc:sldMk cId="1153137247" sldId="323"/>
            <ac:spMk id="1060" creationId="{68ADDB57-9CE6-BA2B-C877-776A8E8C866A}"/>
          </ac:spMkLst>
        </pc:spChg>
        <pc:spChg chg="mod">
          <ac:chgData name="TABATA Akihiro" userId="dce786f4-e27d-4707-8b5c-462080f533e8" providerId="ADAL" clId="{BAF0973B-87F4-43A9-A082-B757DB9381E9}" dt="2024-02-09T06:06:22.322" v="1418"/>
          <ac:spMkLst>
            <pc:docMk/>
            <pc:sldMk cId="1153137247" sldId="323"/>
            <ac:spMk id="1061" creationId="{907C7A9C-1D2A-6EC4-45A7-61F234DAA0E4}"/>
          </ac:spMkLst>
        </pc:spChg>
        <pc:spChg chg="mod">
          <ac:chgData name="TABATA Akihiro" userId="dce786f4-e27d-4707-8b5c-462080f533e8" providerId="ADAL" clId="{BAF0973B-87F4-43A9-A082-B757DB9381E9}" dt="2024-02-09T06:06:22.322" v="1418"/>
          <ac:spMkLst>
            <pc:docMk/>
            <pc:sldMk cId="1153137247" sldId="323"/>
            <ac:spMk id="1063" creationId="{3CC80976-8E6C-D9A8-CB74-50BDF2D0F4FD}"/>
          </ac:spMkLst>
        </pc:spChg>
        <pc:spChg chg="mod">
          <ac:chgData name="TABATA Akihiro" userId="dce786f4-e27d-4707-8b5c-462080f533e8" providerId="ADAL" clId="{BAF0973B-87F4-43A9-A082-B757DB9381E9}" dt="2024-02-09T06:06:22.322" v="1418"/>
          <ac:spMkLst>
            <pc:docMk/>
            <pc:sldMk cId="1153137247" sldId="323"/>
            <ac:spMk id="1064" creationId="{C2687E6E-1A9A-6DA9-D420-4F3C6BA34483}"/>
          </ac:spMkLst>
        </pc:spChg>
        <pc:spChg chg="add del mod">
          <ac:chgData name="TABATA Akihiro" userId="dce786f4-e27d-4707-8b5c-462080f533e8" providerId="ADAL" clId="{BAF0973B-87F4-43A9-A082-B757DB9381E9}" dt="2024-02-09T06:09:46.445" v="1493" actId="478"/>
          <ac:spMkLst>
            <pc:docMk/>
            <pc:sldMk cId="1153137247" sldId="323"/>
            <ac:spMk id="1065" creationId="{E83A88E5-1806-E41C-6F0A-766F142F7F47}"/>
          </ac:spMkLst>
        </pc:spChg>
        <pc:spChg chg="add mod topLvl">
          <ac:chgData name="TABATA Akihiro" userId="dce786f4-e27d-4707-8b5c-462080f533e8" providerId="ADAL" clId="{BAF0973B-87F4-43A9-A082-B757DB9381E9}" dt="2024-02-09T07:04:27.489" v="3609" actId="165"/>
          <ac:spMkLst>
            <pc:docMk/>
            <pc:sldMk cId="1153137247" sldId="323"/>
            <ac:spMk id="1066" creationId="{64E4A033-9FA5-4250-FF6B-B3D9BCCEACEB}"/>
          </ac:spMkLst>
        </pc:spChg>
        <pc:spChg chg="add mod topLvl">
          <ac:chgData name="TABATA Akihiro" userId="dce786f4-e27d-4707-8b5c-462080f533e8" providerId="ADAL" clId="{BAF0973B-87F4-43A9-A082-B757DB9381E9}" dt="2024-02-09T07:04:27.489" v="3609" actId="165"/>
          <ac:spMkLst>
            <pc:docMk/>
            <pc:sldMk cId="1153137247" sldId="323"/>
            <ac:spMk id="1067" creationId="{7E5EABBF-A75C-28F1-75DF-0DA3176952E7}"/>
          </ac:spMkLst>
        </pc:spChg>
        <pc:spChg chg="add mod">
          <ac:chgData name="TABATA Akihiro" userId="dce786f4-e27d-4707-8b5c-462080f533e8" providerId="ADAL" clId="{BAF0973B-87F4-43A9-A082-B757DB9381E9}" dt="2024-02-09T06:27:25.525" v="2219" actId="1037"/>
          <ac:spMkLst>
            <pc:docMk/>
            <pc:sldMk cId="1153137247" sldId="323"/>
            <ac:spMk id="1071" creationId="{F23D0F68-2B55-F60A-6C43-733B9C2FD3BA}"/>
          </ac:spMkLst>
        </pc:spChg>
        <pc:grpChg chg="del">
          <ac:chgData name="TABATA Akihiro" userId="dce786f4-e27d-4707-8b5c-462080f533e8" providerId="ADAL" clId="{BAF0973B-87F4-43A9-A082-B757DB9381E9}" dt="2024-02-09T05:57:55.872" v="1113" actId="165"/>
          <ac:grpSpMkLst>
            <pc:docMk/>
            <pc:sldMk cId="1153137247" sldId="323"/>
            <ac:grpSpMk id="3" creationId="{F730888E-1CD4-1E2D-912A-941DDA2DA800}"/>
          </ac:grpSpMkLst>
        </pc:grpChg>
        <pc:grpChg chg="add mod">
          <ac:chgData name="TABATA Akihiro" userId="dce786f4-e27d-4707-8b5c-462080f533e8" providerId="ADAL" clId="{BAF0973B-87F4-43A9-A082-B757DB9381E9}" dt="2024-02-09T06:03:19.724" v="1335" actId="1035"/>
          <ac:grpSpMkLst>
            <pc:docMk/>
            <pc:sldMk cId="1153137247" sldId="323"/>
            <ac:grpSpMk id="7" creationId="{4E93244F-94CE-5DCB-F01F-4CB426503996}"/>
          </ac:grpSpMkLst>
        </pc:grpChg>
        <pc:grpChg chg="add del mod">
          <ac:chgData name="TABATA Akihiro" userId="dce786f4-e27d-4707-8b5c-462080f533e8" providerId="ADAL" clId="{BAF0973B-87F4-43A9-A082-B757DB9381E9}" dt="2024-02-09T05:23:24.698" v="577" actId="478"/>
          <ac:grpSpMkLst>
            <pc:docMk/>
            <pc:sldMk cId="1153137247" sldId="323"/>
            <ac:grpSpMk id="8" creationId="{6872AE14-DCF4-1120-C242-3174ADB97698}"/>
          </ac:grpSpMkLst>
        </pc:grpChg>
        <pc:grpChg chg="mod">
          <ac:chgData name="TABATA Akihiro" userId="dce786f4-e27d-4707-8b5c-462080f533e8" providerId="ADAL" clId="{BAF0973B-87F4-43A9-A082-B757DB9381E9}" dt="2024-02-09T06:08:35.741" v="1484" actId="14100"/>
          <ac:grpSpMkLst>
            <pc:docMk/>
            <pc:sldMk cId="1153137247" sldId="323"/>
            <ac:grpSpMk id="9" creationId="{1D4FD89F-EC48-4AEF-DDD3-FFC799B680B0}"/>
          </ac:grpSpMkLst>
        </pc:grpChg>
        <pc:grpChg chg="mod">
          <ac:chgData name="TABATA Akihiro" userId="dce786f4-e27d-4707-8b5c-462080f533e8" providerId="ADAL" clId="{BAF0973B-87F4-43A9-A082-B757DB9381E9}" dt="2024-02-09T06:08:35.741" v="1484" actId="14100"/>
          <ac:grpSpMkLst>
            <pc:docMk/>
            <pc:sldMk cId="1153137247" sldId="323"/>
            <ac:grpSpMk id="13" creationId="{D4E65FE6-5873-B778-5845-C9EB202A1081}"/>
          </ac:grpSpMkLst>
        </pc:grpChg>
        <pc:grpChg chg="add mod">
          <ac:chgData name="TABATA Akihiro" userId="dce786f4-e27d-4707-8b5c-462080f533e8" providerId="ADAL" clId="{BAF0973B-87F4-43A9-A082-B757DB9381E9}" dt="2024-02-09T06:08:35.741" v="1484" actId="14100"/>
          <ac:grpSpMkLst>
            <pc:docMk/>
            <pc:sldMk cId="1153137247" sldId="323"/>
            <ac:grpSpMk id="21" creationId="{ADFFB35E-F08B-FE32-61A8-122C2C8B1BB0}"/>
          </ac:grpSpMkLst>
        </pc:grpChg>
        <pc:grpChg chg="mod">
          <ac:chgData name="TABATA Akihiro" userId="dce786f4-e27d-4707-8b5c-462080f533e8" providerId="ADAL" clId="{BAF0973B-87F4-43A9-A082-B757DB9381E9}" dt="2024-02-09T06:08:35.741" v="1484" actId="14100"/>
          <ac:grpSpMkLst>
            <pc:docMk/>
            <pc:sldMk cId="1153137247" sldId="323"/>
            <ac:grpSpMk id="24" creationId="{225A9788-9C40-A3A7-9CF4-235736FD57E7}"/>
          </ac:grpSpMkLst>
        </pc:grpChg>
        <pc:grpChg chg="add mod">
          <ac:chgData name="TABATA Akihiro" userId="dce786f4-e27d-4707-8b5c-462080f533e8" providerId="ADAL" clId="{BAF0973B-87F4-43A9-A082-B757DB9381E9}" dt="2024-02-09T06:08:35.741" v="1484" actId="14100"/>
          <ac:grpSpMkLst>
            <pc:docMk/>
            <pc:sldMk cId="1153137247" sldId="323"/>
            <ac:grpSpMk id="27" creationId="{9815E6B6-7A97-BB43-E66C-65A6CC7C550A}"/>
          </ac:grpSpMkLst>
        </pc:grpChg>
        <pc:grpChg chg="mod">
          <ac:chgData name="TABATA Akihiro" userId="dce786f4-e27d-4707-8b5c-462080f533e8" providerId="ADAL" clId="{BAF0973B-87F4-43A9-A082-B757DB9381E9}" dt="2024-02-09T06:08:35.741" v="1484" actId="14100"/>
          <ac:grpSpMkLst>
            <pc:docMk/>
            <pc:sldMk cId="1153137247" sldId="323"/>
            <ac:grpSpMk id="36" creationId="{5D6D7E61-9113-EE1A-631B-78EF0B628CA7}"/>
          </ac:grpSpMkLst>
        </pc:grpChg>
        <pc:grpChg chg="add mod">
          <ac:chgData name="TABATA Akihiro" userId="dce786f4-e27d-4707-8b5c-462080f533e8" providerId="ADAL" clId="{BAF0973B-87F4-43A9-A082-B757DB9381E9}" dt="2024-02-09T06:06:21.353" v="1417" actId="164"/>
          <ac:grpSpMkLst>
            <pc:docMk/>
            <pc:sldMk cId="1153137247" sldId="323"/>
            <ac:grpSpMk id="42" creationId="{9CDD953D-7742-F3BE-AA60-F2C9F4F24048}"/>
          </ac:grpSpMkLst>
        </pc:grpChg>
        <pc:grpChg chg="mod">
          <ac:chgData name="TABATA Akihiro" userId="dce786f4-e27d-4707-8b5c-462080f533e8" providerId="ADAL" clId="{BAF0973B-87F4-43A9-A082-B757DB9381E9}" dt="2024-02-09T06:04:39.739" v="1380"/>
          <ac:grpSpMkLst>
            <pc:docMk/>
            <pc:sldMk cId="1153137247" sldId="323"/>
            <ac:grpSpMk id="45" creationId="{3B29D402-F664-B718-0E6D-785E24017CB8}"/>
          </ac:grpSpMkLst>
        </pc:grpChg>
        <pc:grpChg chg="add mod ord">
          <ac:chgData name="TABATA Akihiro" userId="dce786f4-e27d-4707-8b5c-462080f533e8" providerId="ADAL" clId="{BAF0973B-87F4-43A9-A082-B757DB9381E9}" dt="2024-02-09T06:06:21.353" v="1417" actId="164"/>
          <ac:grpSpMkLst>
            <pc:docMk/>
            <pc:sldMk cId="1153137247" sldId="323"/>
            <ac:grpSpMk id="48" creationId="{856226FD-3C8F-9178-F11C-0EB15E939429}"/>
          </ac:grpSpMkLst>
        </pc:grpChg>
        <pc:grpChg chg="mod">
          <ac:chgData name="TABATA Akihiro" userId="dce786f4-e27d-4707-8b5c-462080f533e8" providerId="ADAL" clId="{BAF0973B-87F4-43A9-A082-B757DB9381E9}" dt="2024-02-09T06:08:35.741" v="1484" actId="14100"/>
          <ac:grpSpMkLst>
            <pc:docMk/>
            <pc:sldMk cId="1153137247" sldId="323"/>
            <ac:grpSpMk id="50" creationId="{EE00EE0F-C1D0-EF41-96E1-B24E6B603C3C}"/>
          </ac:grpSpMkLst>
        </pc:grpChg>
        <pc:grpChg chg="mod topLvl">
          <ac:chgData name="TABATA Akihiro" userId="dce786f4-e27d-4707-8b5c-462080f533e8" providerId="ADAL" clId="{BAF0973B-87F4-43A9-A082-B757DB9381E9}" dt="2024-02-09T06:13:31.126" v="1633" actId="1076"/>
          <ac:grpSpMkLst>
            <pc:docMk/>
            <pc:sldMk cId="1153137247" sldId="323"/>
            <ac:grpSpMk id="51" creationId="{9964A4B4-0417-B409-E32A-F350FD2E07F4}"/>
          </ac:grpSpMkLst>
        </pc:grpChg>
        <pc:grpChg chg="mod">
          <ac:chgData name="TABATA Akihiro" userId="dce786f4-e27d-4707-8b5c-462080f533e8" providerId="ADAL" clId="{BAF0973B-87F4-43A9-A082-B757DB9381E9}" dt="2024-02-09T05:58:13.748" v="1162" actId="1036"/>
          <ac:grpSpMkLst>
            <pc:docMk/>
            <pc:sldMk cId="1153137247" sldId="323"/>
            <ac:grpSpMk id="54" creationId="{D644C221-85C4-4F0B-76A6-1F914268091D}"/>
          </ac:grpSpMkLst>
        </pc:grpChg>
        <pc:grpChg chg="del mod">
          <ac:chgData name="TABATA Akihiro" userId="dce786f4-e27d-4707-8b5c-462080f533e8" providerId="ADAL" clId="{BAF0973B-87F4-43A9-A082-B757DB9381E9}" dt="2024-02-09T06:04:50.759" v="1386" actId="478"/>
          <ac:grpSpMkLst>
            <pc:docMk/>
            <pc:sldMk cId="1153137247" sldId="323"/>
            <ac:grpSpMk id="61" creationId="{BAAB2BBB-EBB9-56B8-4A9D-213806F5B2A4}"/>
          </ac:grpSpMkLst>
        </pc:grpChg>
        <pc:grpChg chg="mod">
          <ac:chgData name="TABATA Akihiro" userId="dce786f4-e27d-4707-8b5c-462080f533e8" providerId="ADAL" clId="{BAF0973B-87F4-43A9-A082-B757DB9381E9}" dt="2024-02-09T06:05:44.510" v="1409"/>
          <ac:grpSpMkLst>
            <pc:docMk/>
            <pc:sldMk cId="1153137247" sldId="323"/>
            <ac:grpSpMk id="1024" creationId="{A2987C7C-8F70-609C-AC23-A2103EB4E001}"/>
          </ac:grpSpMkLst>
        </pc:grpChg>
        <pc:grpChg chg="mod">
          <ac:chgData name="TABATA Akihiro" userId="dce786f4-e27d-4707-8b5c-462080f533e8" providerId="ADAL" clId="{BAF0973B-87F4-43A9-A082-B757DB9381E9}" dt="2024-02-09T06:08:35.741" v="1484" actId="14100"/>
          <ac:grpSpMkLst>
            <pc:docMk/>
            <pc:sldMk cId="1153137247" sldId="323"/>
            <ac:grpSpMk id="1029" creationId="{619E21A8-EFF6-DFDA-DB8A-13C49ADBDEF6}"/>
          </ac:grpSpMkLst>
        </pc:grpChg>
        <pc:grpChg chg="add mod">
          <ac:chgData name="TABATA Akihiro" userId="dce786f4-e27d-4707-8b5c-462080f533e8" providerId="ADAL" clId="{BAF0973B-87F4-43A9-A082-B757DB9381E9}" dt="2024-02-09T06:06:21.353" v="1417" actId="164"/>
          <ac:grpSpMkLst>
            <pc:docMk/>
            <pc:sldMk cId="1153137247" sldId="323"/>
            <ac:grpSpMk id="1030" creationId="{E5D0B7BB-D8BB-E5C8-7226-03AE70DA4B27}"/>
          </ac:grpSpMkLst>
        </pc:grpChg>
        <pc:grpChg chg="del mod topLvl">
          <ac:chgData name="TABATA Akihiro" userId="dce786f4-e27d-4707-8b5c-462080f533e8" providerId="ADAL" clId="{BAF0973B-87F4-43A9-A082-B757DB9381E9}" dt="2024-02-09T06:09:14.592" v="1491" actId="478"/>
          <ac:grpSpMkLst>
            <pc:docMk/>
            <pc:sldMk cId="1153137247" sldId="323"/>
            <ac:grpSpMk id="1031" creationId="{51DE475A-A483-4787-5EEF-C5B5FF7CDDC4}"/>
          </ac:grpSpMkLst>
        </pc:grpChg>
        <pc:grpChg chg="add mod">
          <ac:chgData name="TABATA Akihiro" userId="dce786f4-e27d-4707-8b5c-462080f533e8" providerId="ADAL" clId="{BAF0973B-87F4-43A9-A082-B757DB9381E9}" dt="2024-02-09T06:06:29.129" v="1419" actId="1076"/>
          <ac:grpSpMkLst>
            <pc:docMk/>
            <pc:sldMk cId="1153137247" sldId="323"/>
            <ac:grpSpMk id="1034" creationId="{90FCDBF6-EF18-6FE6-83B3-21A943D4FFDF}"/>
          </ac:grpSpMkLst>
        </pc:grpChg>
        <pc:grpChg chg="mod">
          <ac:chgData name="TABATA Akihiro" userId="dce786f4-e27d-4707-8b5c-462080f533e8" providerId="ADAL" clId="{BAF0973B-87F4-43A9-A082-B757DB9381E9}" dt="2024-02-09T05:57:55.872" v="1113" actId="165"/>
          <ac:grpSpMkLst>
            <pc:docMk/>
            <pc:sldMk cId="1153137247" sldId="323"/>
            <ac:grpSpMk id="1036" creationId="{4BE0EEFC-3A3C-252D-F065-9F300CD2A872}"/>
          </ac:grpSpMkLst>
        </pc:grpChg>
        <pc:grpChg chg="mod">
          <ac:chgData name="TABATA Akihiro" userId="dce786f4-e27d-4707-8b5c-462080f533e8" providerId="ADAL" clId="{BAF0973B-87F4-43A9-A082-B757DB9381E9}" dt="2024-02-09T06:06:22.322" v="1418"/>
          <ac:grpSpMkLst>
            <pc:docMk/>
            <pc:sldMk cId="1153137247" sldId="323"/>
            <ac:grpSpMk id="1041" creationId="{3B1B08DD-4712-311F-B479-C44467E174B3}"/>
          </ac:grpSpMkLst>
        </pc:grpChg>
        <pc:grpChg chg="del">
          <ac:chgData name="TABATA Akihiro" userId="dce786f4-e27d-4707-8b5c-462080f533e8" providerId="ADAL" clId="{BAF0973B-87F4-43A9-A082-B757DB9381E9}" dt="2024-02-09T06:04:52.510" v="1387" actId="478"/>
          <ac:grpSpMkLst>
            <pc:docMk/>
            <pc:sldMk cId="1153137247" sldId="323"/>
            <ac:grpSpMk id="1046" creationId="{BC2FC30A-473A-1939-4FDE-40528F7A6248}"/>
          </ac:grpSpMkLst>
        </pc:grpChg>
        <pc:grpChg chg="mod">
          <ac:chgData name="TABATA Akihiro" userId="dce786f4-e27d-4707-8b5c-462080f533e8" providerId="ADAL" clId="{BAF0973B-87F4-43A9-A082-B757DB9381E9}" dt="2024-02-09T06:06:22.322" v="1418"/>
          <ac:grpSpMkLst>
            <pc:docMk/>
            <pc:sldMk cId="1153137247" sldId="323"/>
            <ac:grpSpMk id="1049" creationId="{18F8B3A1-34BE-39CB-2338-8986E5326D9F}"/>
          </ac:grpSpMkLst>
        </pc:grpChg>
        <pc:grpChg chg="del mod">
          <ac:chgData name="TABATA Akihiro" userId="dce786f4-e27d-4707-8b5c-462080f533e8" providerId="ADAL" clId="{BAF0973B-87F4-43A9-A082-B757DB9381E9}" dt="2024-02-09T06:05:02.598" v="1389" actId="165"/>
          <ac:grpSpMkLst>
            <pc:docMk/>
            <pc:sldMk cId="1153137247" sldId="323"/>
            <ac:grpSpMk id="1053" creationId="{7CBE9596-CAF8-9555-0D56-14E8E23FF5EE}"/>
          </ac:grpSpMkLst>
        </pc:grpChg>
        <pc:grpChg chg="del">
          <ac:chgData name="TABATA Akihiro" userId="dce786f4-e27d-4707-8b5c-462080f533e8" providerId="ADAL" clId="{BAF0973B-87F4-43A9-A082-B757DB9381E9}" dt="2024-02-09T06:05:05.754" v="1390" actId="165"/>
          <ac:grpSpMkLst>
            <pc:docMk/>
            <pc:sldMk cId="1153137247" sldId="323"/>
            <ac:grpSpMk id="1054" creationId="{BB4A5A9F-FE19-9483-7BB9-EB027C930B3F}"/>
          </ac:grpSpMkLst>
        </pc:grpChg>
        <pc:grpChg chg="mod">
          <ac:chgData name="TABATA Akihiro" userId="dce786f4-e27d-4707-8b5c-462080f533e8" providerId="ADAL" clId="{BAF0973B-87F4-43A9-A082-B757DB9381E9}" dt="2024-02-09T06:06:22.322" v="1418"/>
          <ac:grpSpMkLst>
            <pc:docMk/>
            <pc:sldMk cId="1153137247" sldId="323"/>
            <ac:grpSpMk id="1057" creationId="{783288DB-F167-7486-D4BE-C5E65E4E5FF3}"/>
          </ac:grpSpMkLst>
        </pc:grpChg>
        <pc:grpChg chg="mod">
          <ac:chgData name="TABATA Akihiro" userId="dce786f4-e27d-4707-8b5c-462080f533e8" providerId="ADAL" clId="{BAF0973B-87F4-43A9-A082-B757DB9381E9}" dt="2024-02-09T06:06:22.322" v="1418"/>
          <ac:grpSpMkLst>
            <pc:docMk/>
            <pc:sldMk cId="1153137247" sldId="323"/>
            <ac:grpSpMk id="1062" creationId="{CEE14B19-3FB0-24B5-CBBC-E07135D94C26}"/>
          </ac:grpSpMkLst>
        </pc:grpChg>
        <pc:grpChg chg="add del mod">
          <ac:chgData name="TABATA Akihiro" userId="dce786f4-e27d-4707-8b5c-462080f533e8" providerId="ADAL" clId="{BAF0973B-87F4-43A9-A082-B757DB9381E9}" dt="2024-02-09T07:04:27.489" v="3609" actId="165"/>
          <ac:grpSpMkLst>
            <pc:docMk/>
            <pc:sldMk cId="1153137247" sldId="323"/>
            <ac:grpSpMk id="1072" creationId="{E78DEE00-FA62-EFDD-C45C-D53CA408CBDD}"/>
          </ac:grpSpMkLst>
        </pc:grpChg>
        <pc:grpChg chg="add del mod">
          <ac:chgData name="TABATA Akihiro" userId="dce786f4-e27d-4707-8b5c-462080f533e8" providerId="ADAL" clId="{BAF0973B-87F4-43A9-A082-B757DB9381E9}" dt="2024-02-09T07:04:27.489" v="3609" actId="165"/>
          <ac:grpSpMkLst>
            <pc:docMk/>
            <pc:sldMk cId="1153137247" sldId="323"/>
            <ac:grpSpMk id="1073" creationId="{2D63A0A7-E949-1C59-7494-4316D24B334D}"/>
          </ac:grpSpMkLst>
        </pc:grpChg>
        <pc:picChg chg="del mod">
          <ac:chgData name="TABATA Akihiro" userId="dce786f4-e27d-4707-8b5c-462080f533e8" providerId="ADAL" clId="{BAF0973B-87F4-43A9-A082-B757DB9381E9}" dt="2024-02-09T05:23:24.698" v="577" actId="478"/>
          <ac:picMkLst>
            <pc:docMk/>
            <pc:sldMk cId="1153137247" sldId="323"/>
            <ac:picMk id="10" creationId="{B8438485-D42B-CC06-66C4-7E73AF6B9B0E}"/>
          </ac:picMkLst>
        </pc:picChg>
        <pc:picChg chg="add del mod">
          <ac:chgData name="TABATA Akihiro" userId="dce786f4-e27d-4707-8b5c-462080f533e8" providerId="ADAL" clId="{BAF0973B-87F4-43A9-A082-B757DB9381E9}" dt="2024-02-09T06:14:58.712" v="1673" actId="21"/>
          <ac:picMkLst>
            <pc:docMk/>
            <pc:sldMk cId="1153137247" sldId="323"/>
            <ac:picMk id="29" creationId="{9A59D330-B6AC-E848-741C-C2EE88688264}"/>
          </ac:picMkLst>
        </pc:picChg>
        <pc:picChg chg="add del mod">
          <ac:chgData name="TABATA Akihiro" userId="dce786f4-e27d-4707-8b5c-462080f533e8" providerId="ADAL" clId="{BAF0973B-87F4-43A9-A082-B757DB9381E9}" dt="2024-02-09T06:14:55.540" v="1672" actId="478"/>
          <ac:picMkLst>
            <pc:docMk/>
            <pc:sldMk cId="1153137247" sldId="323"/>
            <ac:picMk id="30" creationId="{3BA615BA-5D7D-6569-D7EA-6AED376776FD}"/>
          </ac:picMkLst>
        </pc:picChg>
        <pc:picChg chg="add del mod">
          <ac:chgData name="TABATA Akihiro" userId="dce786f4-e27d-4707-8b5c-462080f533e8" providerId="ADAL" clId="{BAF0973B-87F4-43A9-A082-B757DB9381E9}" dt="2024-02-09T05:58:58.570" v="1166" actId="478"/>
          <ac:picMkLst>
            <pc:docMk/>
            <pc:sldMk cId="1153137247" sldId="323"/>
            <ac:picMk id="32" creationId="{079F3F89-97AE-F742-9635-BE9FFADF729F}"/>
          </ac:picMkLst>
        </pc:picChg>
        <pc:picChg chg="mod">
          <ac:chgData name="TABATA Akihiro" userId="dce786f4-e27d-4707-8b5c-462080f533e8" providerId="ADAL" clId="{BAF0973B-87F4-43A9-A082-B757DB9381E9}" dt="2024-02-09T06:08:35.741" v="1484" actId="14100"/>
          <ac:picMkLst>
            <pc:docMk/>
            <pc:sldMk cId="1153137247" sldId="323"/>
            <ac:picMk id="60" creationId="{D4B39EA0-49B4-943C-6C2B-960171324179}"/>
          </ac:picMkLst>
        </pc:picChg>
        <pc:picChg chg="mod">
          <ac:chgData name="TABATA Akihiro" userId="dce786f4-e27d-4707-8b5c-462080f533e8" providerId="ADAL" clId="{BAF0973B-87F4-43A9-A082-B757DB9381E9}" dt="2024-02-09T06:03:19.724" v="1335" actId="1035"/>
          <ac:picMkLst>
            <pc:docMk/>
            <pc:sldMk cId="1153137247" sldId="323"/>
            <ac:picMk id="1026" creationId="{BC0A5023-56F8-464A-365A-57A16D54F44A}"/>
          </ac:picMkLst>
        </pc:picChg>
        <pc:picChg chg="mod">
          <ac:chgData name="TABATA Akihiro" userId="dce786f4-e27d-4707-8b5c-462080f533e8" providerId="ADAL" clId="{BAF0973B-87F4-43A9-A082-B757DB9381E9}" dt="2024-02-09T05:58:13.748" v="1162" actId="1036"/>
          <ac:picMkLst>
            <pc:docMk/>
            <pc:sldMk cId="1153137247" sldId="323"/>
            <ac:picMk id="1032" creationId="{0B3BD35A-D2BC-4629-E74F-6BC27D015832}"/>
          </ac:picMkLst>
        </pc:picChg>
        <pc:picChg chg="mod topLvl">
          <ac:chgData name="TABATA Akihiro" userId="dce786f4-e27d-4707-8b5c-462080f533e8" providerId="ADAL" clId="{BAF0973B-87F4-43A9-A082-B757DB9381E9}" dt="2024-02-09T06:05:30.539" v="1406" actId="1038"/>
          <ac:picMkLst>
            <pc:docMk/>
            <pc:sldMk cId="1153137247" sldId="323"/>
            <ac:picMk id="1042" creationId="{C86902DF-BCEA-F4CF-2D44-98A4058BF5CA}"/>
          </ac:picMkLst>
        </pc:picChg>
        <pc:picChg chg="mod topLvl">
          <ac:chgData name="TABATA Akihiro" userId="dce786f4-e27d-4707-8b5c-462080f533e8" providerId="ADAL" clId="{BAF0973B-87F4-43A9-A082-B757DB9381E9}" dt="2024-02-09T06:05:30.539" v="1406" actId="1038"/>
          <ac:picMkLst>
            <pc:docMk/>
            <pc:sldMk cId="1153137247" sldId="323"/>
            <ac:picMk id="1044" creationId="{2AA0953D-15EE-3D54-CEBA-2BB1803E0117}"/>
          </ac:picMkLst>
        </pc:picChg>
        <pc:picChg chg="add mod topLvl">
          <ac:chgData name="TABATA Akihiro" userId="dce786f4-e27d-4707-8b5c-462080f533e8" providerId="ADAL" clId="{BAF0973B-87F4-43A9-A082-B757DB9381E9}" dt="2024-02-09T07:04:27.489" v="3609" actId="165"/>
          <ac:picMkLst>
            <pc:docMk/>
            <pc:sldMk cId="1153137247" sldId="323"/>
            <ac:picMk id="1069" creationId="{433FD444-3522-CFDC-5011-E4C721F79A59}"/>
          </ac:picMkLst>
        </pc:picChg>
        <pc:picChg chg="add mod topLvl">
          <ac:chgData name="TABATA Akihiro" userId="dce786f4-e27d-4707-8b5c-462080f533e8" providerId="ADAL" clId="{BAF0973B-87F4-43A9-A082-B757DB9381E9}" dt="2024-02-09T07:04:27.489" v="3609" actId="165"/>
          <ac:picMkLst>
            <pc:docMk/>
            <pc:sldMk cId="1153137247" sldId="323"/>
            <ac:picMk id="1070" creationId="{DC234462-FDCF-9673-0183-953A63CC4DFD}"/>
          </ac:picMkLst>
        </pc:picChg>
      </pc:sldChg>
      <pc:sldChg chg="addSp delSp modSp mod ord">
        <pc:chgData name="TABATA Akihiro" userId="dce786f4-e27d-4707-8b5c-462080f533e8" providerId="ADAL" clId="{BAF0973B-87F4-43A9-A082-B757DB9381E9}" dt="2024-02-09T07:13:39.338" v="3697" actId="1076"/>
        <pc:sldMkLst>
          <pc:docMk/>
          <pc:sldMk cId="3495254780" sldId="324"/>
        </pc:sldMkLst>
        <pc:spChg chg="mod">
          <ac:chgData name="TABATA Akihiro" userId="dce786f4-e27d-4707-8b5c-462080f533e8" providerId="ADAL" clId="{BAF0973B-87F4-43A9-A082-B757DB9381E9}" dt="2024-02-09T06:19:20.947" v="1933"/>
          <ac:spMkLst>
            <pc:docMk/>
            <pc:sldMk cId="3495254780" sldId="324"/>
            <ac:spMk id="2" creationId="{275C9B0D-D05D-3D8F-E44F-71E9DEC05BEA}"/>
          </ac:spMkLst>
        </pc:spChg>
        <pc:spChg chg="del mod">
          <ac:chgData name="TABATA Akihiro" userId="dce786f4-e27d-4707-8b5c-462080f533e8" providerId="ADAL" clId="{BAF0973B-87F4-43A9-A082-B757DB9381E9}" dt="2024-02-09T07:05:22.716" v="3640" actId="478"/>
          <ac:spMkLst>
            <pc:docMk/>
            <pc:sldMk cId="3495254780" sldId="324"/>
            <ac:spMk id="3" creationId="{363631F4-792B-26DA-D1AC-70119FEC3C27}"/>
          </ac:spMkLst>
        </pc:spChg>
        <pc:spChg chg="mod">
          <ac:chgData name="TABATA Akihiro" userId="dce786f4-e27d-4707-8b5c-462080f533e8" providerId="ADAL" clId="{BAF0973B-87F4-43A9-A082-B757DB9381E9}" dt="2024-02-09T07:13:04.622" v="3686" actId="1076"/>
          <ac:spMkLst>
            <pc:docMk/>
            <pc:sldMk cId="3495254780" sldId="324"/>
            <ac:spMk id="4" creationId="{3AA1E85B-2600-23FC-8A26-D5CD0F88AC28}"/>
          </ac:spMkLst>
        </pc:spChg>
        <pc:spChg chg="add mod">
          <ac:chgData name="TABATA Akihiro" userId="dce786f4-e27d-4707-8b5c-462080f533e8" providerId="ADAL" clId="{BAF0973B-87F4-43A9-A082-B757DB9381E9}" dt="2024-02-09T07:03:50.031" v="3595" actId="1035"/>
          <ac:spMkLst>
            <pc:docMk/>
            <pc:sldMk cId="3495254780" sldId="324"/>
            <ac:spMk id="5" creationId="{DC347B31-DDC7-9DE8-AD50-F7F150DDDC3A}"/>
          </ac:spMkLst>
        </pc:spChg>
        <pc:spChg chg="mod">
          <ac:chgData name="TABATA Akihiro" userId="dce786f4-e27d-4707-8b5c-462080f533e8" providerId="ADAL" clId="{BAF0973B-87F4-43A9-A082-B757DB9381E9}" dt="2024-02-09T06:40:36.295" v="2576" actId="1035"/>
          <ac:spMkLst>
            <pc:docMk/>
            <pc:sldMk cId="3495254780" sldId="324"/>
            <ac:spMk id="8" creationId="{C4246859-0641-3A46-C369-901F6CFEF40C}"/>
          </ac:spMkLst>
        </pc:spChg>
        <pc:spChg chg="mod">
          <ac:chgData name="TABATA Akihiro" userId="dce786f4-e27d-4707-8b5c-462080f533e8" providerId="ADAL" clId="{BAF0973B-87F4-43A9-A082-B757DB9381E9}" dt="2024-02-09T06:40:36.295" v="2576" actId="1035"/>
          <ac:spMkLst>
            <pc:docMk/>
            <pc:sldMk cId="3495254780" sldId="324"/>
            <ac:spMk id="9" creationId="{BB14E2E2-CB5D-28BD-E1AF-EFDCD7352D25}"/>
          </ac:spMkLst>
        </pc:spChg>
        <pc:spChg chg="mod">
          <ac:chgData name="TABATA Akihiro" userId="dce786f4-e27d-4707-8b5c-462080f533e8" providerId="ADAL" clId="{BAF0973B-87F4-43A9-A082-B757DB9381E9}" dt="2024-02-09T06:40:36.295" v="2576" actId="1035"/>
          <ac:spMkLst>
            <pc:docMk/>
            <pc:sldMk cId="3495254780" sldId="324"/>
            <ac:spMk id="11" creationId="{A4E4AE65-1F70-0F6B-E87D-C7F263303532}"/>
          </ac:spMkLst>
        </pc:spChg>
        <pc:spChg chg="mod">
          <ac:chgData name="TABATA Akihiro" userId="dce786f4-e27d-4707-8b5c-462080f533e8" providerId="ADAL" clId="{BAF0973B-87F4-43A9-A082-B757DB9381E9}" dt="2024-02-09T06:40:36.295" v="2576" actId="1035"/>
          <ac:spMkLst>
            <pc:docMk/>
            <pc:sldMk cId="3495254780" sldId="324"/>
            <ac:spMk id="12" creationId="{44CD001A-A578-706F-A9B1-647F503494F9}"/>
          </ac:spMkLst>
        </pc:spChg>
        <pc:spChg chg="add mod">
          <ac:chgData name="TABATA Akihiro" userId="dce786f4-e27d-4707-8b5c-462080f533e8" providerId="ADAL" clId="{BAF0973B-87F4-43A9-A082-B757DB9381E9}" dt="2024-02-09T06:40:36.295" v="2576" actId="1035"/>
          <ac:spMkLst>
            <pc:docMk/>
            <pc:sldMk cId="3495254780" sldId="324"/>
            <ac:spMk id="13" creationId="{7AF8CCD6-883C-1180-7514-AFFC7C236E51}"/>
          </ac:spMkLst>
        </pc:spChg>
        <pc:spChg chg="add mod">
          <ac:chgData name="TABATA Akihiro" userId="dce786f4-e27d-4707-8b5c-462080f533e8" providerId="ADAL" clId="{BAF0973B-87F4-43A9-A082-B757DB9381E9}" dt="2024-02-09T06:45:34.881" v="2782" actId="1037"/>
          <ac:spMkLst>
            <pc:docMk/>
            <pc:sldMk cId="3495254780" sldId="324"/>
            <ac:spMk id="14" creationId="{D545CCA3-8342-590A-90E2-48D61B8A4684}"/>
          </ac:spMkLst>
        </pc:spChg>
        <pc:spChg chg="del mod topLvl">
          <ac:chgData name="TABATA Akihiro" userId="dce786f4-e27d-4707-8b5c-462080f533e8" providerId="ADAL" clId="{BAF0973B-87F4-43A9-A082-B757DB9381E9}" dt="2024-02-09T06:34:57.170" v="2274" actId="478"/>
          <ac:spMkLst>
            <pc:docMk/>
            <pc:sldMk cId="3495254780" sldId="324"/>
            <ac:spMk id="16" creationId="{B683AE57-C706-45D7-D6C0-9F18F59600A2}"/>
          </ac:spMkLst>
        </pc:spChg>
        <pc:spChg chg="del mod topLvl">
          <ac:chgData name="TABATA Akihiro" userId="dce786f4-e27d-4707-8b5c-462080f533e8" providerId="ADAL" clId="{BAF0973B-87F4-43A9-A082-B757DB9381E9}" dt="2024-02-09T06:34:56.287" v="2273" actId="478"/>
          <ac:spMkLst>
            <pc:docMk/>
            <pc:sldMk cId="3495254780" sldId="324"/>
            <ac:spMk id="17" creationId="{AC497C13-CA50-C0EF-7AFD-3B969FCDE87C}"/>
          </ac:spMkLst>
        </pc:spChg>
        <pc:spChg chg="mod">
          <ac:chgData name="TABATA Akihiro" userId="dce786f4-e27d-4707-8b5c-462080f533e8" providerId="ADAL" clId="{BAF0973B-87F4-43A9-A082-B757DB9381E9}" dt="2024-02-09T06:34:52.172" v="2271" actId="165"/>
          <ac:spMkLst>
            <pc:docMk/>
            <pc:sldMk cId="3495254780" sldId="324"/>
            <ac:spMk id="19" creationId="{3243C4ED-674C-1E30-C37A-B2F69DF9C857}"/>
          </ac:spMkLst>
        </pc:spChg>
        <pc:spChg chg="mod">
          <ac:chgData name="TABATA Akihiro" userId="dce786f4-e27d-4707-8b5c-462080f533e8" providerId="ADAL" clId="{BAF0973B-87F4-43A9-A082-B757DB9381E9}" dt="2024-02-09T06:34:52.172" v="2271" actId="165"/>
          <ac:spMkLst>
            <pc:docMk/>
            <pc:sldMk cId="3495254780" sldId="324"/>
            <ac:spMk id="20" creationId="{17E8B630-0CCD-7032-5D32-A3307870ED82}"/>
          </ac:spMkLst>
        </pc:spChg>
        <pc:spChg chg="mod">
          <ac:chgData name="TABATA Akihiro" userId="dce786f4-e27d-4707-8b5c-462080f533e8" providerId="ADAL" clId="{BAF0973B-87F4-43A9-A082-B757DB9381E9}" dt="2024-02-09T06:35:06.140" v="2276"/>
          <ac:spMkLst>
            <pc:docMk/>
            <pc:sldMk cId="3495254780" sldId="324"/>
            <ac:spMk id="22" creationId="{2A3C0DEE-643E-17DC-A0FC-A946F54124B1}"/>
          </ac:spMkLst>
        </pc:spChg>
        <pc:spChg chg="mod">
          <ac:chgData name="TABATA Akihiro" userId="dce786f4-e27d-4707-8b5c-462080f533e8" providerId="ADAL" clId="{BAF0973B-87F4-43A9-A082-B757DB9381E9}" dt="2024-02-09T06:35:06.140" v="2276"/>
          <ac:spMkLst>
            <pc:docMk/>
            <pc:sldMk cId="3495254780" sldId="324"/>
            <ac:spMk id="23" creationId="{5AA8CE38-F5D4-0F28-F9D1-DEB54754C258}"/>
          </ac:spMkLst>
        </pc:spChg>
        <pc:spChg chg="add mod">
          <ac:chgData name="TABATA Akihiro" userId="dce786f4-e27d-4707-8b5c-462080f533e8" providerId="ADAL" clId="{BAF0973B-87F4-43A9-A082-B757DB9381E9}" dt="2024-02-09T07:03:50.031" v="3595" actId="1035"/>
          <ac:spMkLst>
            <pc:docMk/>
            <pc:sldMk cId="3495254780" sldId="324"/>
            <ac:spMk id="24" creationId="{92FFF247-2DBB-5F1B-10D1-81A5EFA135B7}"/>
          </ac:spMkLst>
        </pc:spChg>
        <pc:spChg chg="add mod">
          <ac:chgData name="TABATA Akihiro" userId="dce786f4-e27d-4707-8b5c-462080f533e8" providerId="ADAL" clId="{BAF0973B-87F4-43A9-A082-B757DB9381E9}" dt="2024-02-09T06:57:39.455" v="3564" actId="1076"/>
          <ac:spMkLst>
            <pc:docMk/>
            <pc:sldMk cId="3495254780" sldId="324"/>
            <ac:spMk id="25" creationId="{248737F3-44E4-A04C-87BE-19AB0D5227E2}"/>
          </ac:spMkLst>
        </pc:spChg>
        <pc:spChg chg="add mod">
          <ac:chgData name="TABATA Akihiro" userId="dce786f4-e27d-4707-8b5c-462080f533e8" providerId="ADAL" clId="{BAF0973B-87F4-43A9-A082-B757DB9381E9}" dt="2024-02-09T07:04:18.931" v="3608" actId="552"/>
          <ac:spMkLst>
            <pc:docMk/>
            <pc:sldMk cId="3495254780" sldId="324"/>
            <ac:spMk id="26" creationId="{816192E2-09FF-9BAF-3D2D-313E8CA54197}"/>
          </ac:spMkLst>
        </pc:spChg>
        <pc:spChg chg="add del">
          <ac:chgData name="TABATA Akihiro" userId="dce786f4-e27d-4707-8b5c-462080f533e8" providerId="ADAL" clId="{BAF0973B-87F4-43A9-A082-B757DB9381E9}" dt="2024-02-09T06:37:51.781" v="2405" actId="11529"/>
          <ac:spMkLst>
            <pc:docMk/>
            <pc:sldMk cId="3495254780" sldId="324"/>
            <ac:spMk id="27" creationId="{E12B4C3C-81A6-E2E5-D17B-55D6C126D532}"/>
          </ac:spMkLst>
        </pc:spChg>
        <pc:spChg chg="add mod">
          <ac:chgData name="TABATA Akihiro" userId="dce786f4-e27d-4707-8b5c-462080f533e8" providerId="ADAL" clId="{BAF0973B-87F4-43A9-A082-B757DB9381E9}" dt="2024-02-09T07:04:18.931" v="3608" actId="552"/>
          <ac:spMkLst>
            <pc:docMk/>
            <pc:sldMk cId="3495254780" sldId="324"/>
            <ac:spMk id="28" creationId="{B995F7FF-0993-17C9-BEE6-E0741A04AAF3}"/>
          </ac:spMkLst>
        </pc:spChg>
        <pc:spChg chg="add mod">
          <ac:chgData name="TABATA Akihiro" userId="dce786f4-e27d-4707-8b5c-462080f533e8" providerId="ADAL" clId="{BAF0973B-87F4-43A9-A082-B757DB9381E9}" dt="2024-02-09T07:03:33.193" v="3585" actId="1076"/>
          <ac:spMkLst>
            <pc:docMk/>
            <pc:sldMk cId="3495254780" sldId="324"/>
            <ac:spMk id="29" creationId="{84946BA3-FA34-CE4B-4E31-A69C7BB54D8F}"/>
          </ac:spMkLst>
        </pc:spChg>
        <pc:spChg chg="add mod">
          <ac:chgData name="TABATA Akihiro" userId="dce786f4-e27d-4707-8b5c-462080f533e8" providerId="ADAL" clId="{BAF0973B-87F4-43A9-A082-B757DB9381E9}" dt="2024-02-09T06:44:11.569" v="2762" actId="122"/>
          <ac:spMkLst>
            <pc:docMk/>
            <pc:sldMk cId="3495254780" sldId="324"/>
            <ac:spMk id="30" creationId="{E9060650-FBAD-96C0-C701-8288C80FC2C2}"/>
          </ac:spMkLst>
        </pc:spChg>
        <pc:spChg chg="add mod">
          <ac:chgData name="TABATA Akihiro" userId="dce786f4-e27d-4707-8b5c-462080f533e8" providerId="ADAL" clId="{BAF0973B-87F4-43A9-A082-B757DB9381E9}" dt="2024-02-09T07:04:55.525" v="3639" actId="1035"/>
          <ac:spMkLst>
            <pc:docMk/>
            <pc:sldMk cId="3495254780" sldId="324"/>
            <ac:spMk id="31" creationId="{27DC77C9-DF61-A285-BA88-131981B4F9AB}"/>
          </ac:spMkLst>
        </pc:spChg>
        <pc:spChg chg="add mod">
          <ac:chgData name="TABATA Akihiro" userId="dce786f4-e27d-4707-8b5c-462080f533e8" providerId="ADAL" clId="{BAF0973B-87F4-43A9-A082-B757DB9381E9}" dt="2024-02-09T06:58:02.183" v="3584" actId="1076"/>
          <ac:spMkLst>
            <pc:docMk/>
            <pc:sldMk cId="3495254780" sldId="324"/>
            <ac:spMk id="33" creationId="{090EF269-51FD-77B2-2BDB-F23C18B030F2}"/>
          </ac:spMkLst>
        </pc:spChg>
        <pc:spChg chg="mod topLvl">
          <ac:chgData name="TABATA Akihiro" userId="dce786f4-e27d-4707-8b5c-462080f533e8" providerId="ADAL" clId="{BAF0973B-87F4-43A9-A082-B757DB9381E9}" dt="2024-02-09T06:49:41.584" v="3122" actId="478"/>
          <ac:spMkLst>
            <pc:docMk/>
            <pc:sldMk cId="3495254780" sldId="324"/>
            <ac:spMk id="35" creationId="{459AC42C-AF3B-4C54-7B6B-CEF7DC7599C3}"/>
          </ac:spMkLst>
        </pc:spChg>
        <pc:spChg chg="add del mod topLvl">
          <ac:chgData name="TABATA Akihiro" userId="dce786f4-e27d-4707-8b5c-462080f533e8" providerId="ADAL" clId="{BAF0973B-87F4-43A9-A082-B757DB9381E9}" dt="2024-02-09T06:49:41.584" v="3122" actId="478"/>
          <ac:spMkLst>
            <pc:docMk/>
            <pc:sldMk cId="3495254780" sldId="324"/>
            <ac:spMk id="36" creationId="{458A81FE-532D-9AB8-598F-3CE8AE4EF537}"/>
          </ac:spMkLst>
        </pc:spChg>
        <pc:spChg chg="add mod">
          <ac:chgData name="TABATA Akihiro" userId="dce786f4-e27d-4707-8b5c-462080f533e8" providerId="ADAL" clId="{BAF0973B-87F4-43A9-A082-B757DB9381E9}" dt="2024-02-09T06:57:25.330" v="3563" actId="1038"/>
          <ac:spMkLst>
            <pc:docMk/>
            <pc:sldMk cId="3495254780" sldId="324"/>
            <ac:spMk id="39" creationId="{653521A6-B1AC-139E-570F-E0DCED96668E}"/>
          </ac:spMkLst>
        </pc:spChg>
        <pc:spChg chg="add mod">
          <ac:chgData name="TABATA Akihiro" userId="dce786f4-e27d-4707-8b5c-462080f533e8" providerId="ADAL" clId="{BAF0973B-87F4-43A9-A082-B757DB9381E9}" dt="2024-02-09T06:57:25.330" v="3563" actId="1038"/>
          <ac:spMkLst>
            <pc:docMk/>
            <pc:sldMk cId="3495254780" sldId="324"/>
            <ac:spMk id="40" creationId="{73B4B552-6DA4-AFD1-B642-7C679E94BBB8}"/>
          </ac:spMkLst>
        </pc:spChg>
        <pc:spChg chg="add mod">
          <ac:chgData name="TABATA Akihiro" userId="dce786f4-e27d-4707-8b5c-462080f533e8" providerId="ADAL" clId="{BAF0973B-87F4-43A9-A082-B757DB9381E9}" dt="2024-02-09T07:12:42.475" v="3675" actId="164"/>
          <ac:spMkLst>
            <pc:docMk/>
            <pc:sldMk cId="3495254780" sldId="324"/>
            <ac:spMk id="44" creationId="{7307D0F6-B4DF-B451-2B31-4A468C38BF47}"/>
          </ac:spMkLst>
        </pc:spChg>
        <pc:spChg chg="add mod">
          <ac:chgData name="TABATA Akihiro" userId="dce786f4-e27d-4707-8b5c-462080f533e8" providerId="ADAL" clId="{BAF0973B-87F4-43A9-A082-B757DB9381E9}" dt="2024-02-09T07:12:55.288" v="3682" actId="164"/>
          <ac:spMkLst>
            <pc:docMk/>
            <pc:sldMk cId="3495254780" sldId="324"/>
            <ac:spMk id="46" creationId="{55162259-B47C-919F-341B-81CBEA8AFA7B}"/>
          </ac:spMkLst>
        </pc:spChg>
        <pc:spChg chg="mod">
          <ac:chgData name="TABATA Akihiro" userId="dce786f4-e27d-4707-8b5c-462080f533e8" providerId="ADAL" clId="{BAF0973B-87F4-43A9-A082-B757DB9381E9}" dt="2024-02-09T05:53:21.475" v="888" actId="14100"/>
          <ac:spMkLst>
            <pc:docMk/>
            <pc:sldMk cId="3495254780" sldId="324"/>
            <ac:spMk id="1040" creationId="{35B29847-1C8E-419C-E68E-68706C4E7A32}"/>
          </ac:spMkLst>
        </pc:spChg>
        <pc:spChg chg="mod">
          <ac:chgData name="TABATA Akihiro" userId="dce786f4-e27d-4707-8b5c-462080f533e8" providerId="ADAL" clId="{BAF0973B-87F4-43A9-A082-B757DB9381E9}" dt="2024-02-09T07:04:52.248" v="3627" actId="1035"/>
          <ac:spMkLst>
            <pc:docMk/>
            <pc:sldMk cId="3495254780" sldId="324"/>
            <ac:spMk id="1052" creationId="{F157F437-F88D-D995-3DDC-A793CA1F797A}"/>
          </ac:spMkLst>
        </pc:spChg>
        <pc:grpChg chg="add mod">
          <ac:chgData name="TABATA Akihiro" userId="dce786f4-e27d-4707-8b5c-462080f533e8" providerId="ADAL" clId="{BAF0973B-87F4-43A9-A082-B757DB9381E9}" dt="2024-02-09T06:40:36.295" v="2576" actId="1035"/>
          <ac:grpSpMkLst>
            <pc:docMk/>
            <pc:sldMk cId="3495254780" sldId="324"/>
            <ac:grpSpMk id="7" creationId="{F7EEBFA5-16F9-F62B-A626-DD574307CADB}"/>
          </ac:grpSpMkLst>
        </pc:grpChg>
        <pc:grpChg chg="mod">
          <ac:chgData name="TABATA Akihiro" userId="dce786f4-e27d-4707-8b5c-462080f533e8" providerId="ADAL" clId="{BAF0973B-87F4-43A9-A082-B757DB9381E9}" dt="2024-02-09T06:40:36.295" v="2576" actId="1035"/>
          <ac:grpSpMkLst>
            <pc:docMk/>
            <pc:sldMk cId="3495254780" sldId="324"/>
            <ac:grpSpMk id="10" creationId="{A7E0C50C-8D8F-7E43-B000-5E21D529E52E}"/>
          </ac:grpSpMkLst>
        </pc:grpChg>
        <pc:grpChg chg="add del mod">
          <ac:chgData name="TABATA Akihiro" userId="dce786f4-e27d-4707-8b5c-462080f533e8" providerId="ADAL" clId="{BAF0973B-87F4-43A9-A082-B757DB9381E9}" dt="2024-02-09T06:34:52.172" v="2271" actId="165"/>
          <ac:grpSpMkLst>
            <pc:docMk/>
            <pc:sldMk cId="3495254780" sldId="324"/>
            <ac:grpSpMk id="15" creationId="{6AE5EF68-97A6-135B-C88E-1BA7A11752AA}"/>
          </ac:grpSpMkLst>
        </pc:grpChg>
        <pc:grpChg chg="mod topLvl">
          <ac:chgData name="TABATA Akihiro" userId="dce786f4-e27d-4707-8b5c-462080f533e8" providerId="ADAL" clId="{BAF0973B-87F4-43A9-A082-B757DB9381E9}" dt="2024-02-09T06:35:04.856" v="2275" actId="1076"/>
          <ac:grpSpMkLst>
            <pc:docMk/>
            <pc:sldMk cId="3495254780" sldId="324"/>
            <ac:grpSpMk id="18" creationId="{F8750EEE-3ED6-C150-446C-E543E650626D}"/>
          </ac:grpSpMkLst>
        </pc:grpChg>
        <pc:grpChg chg="add mod">
          <ac:chgData name="TABATA Akihiro" userId="dce786f4-e27d-4707-8b5c-462080f533e8" providerId="ADAL" clId="{BAF0973B-87F4-43A9-A082-B757DB9381E9}" dt="2024-02-09T06:42:25.543" v="2750" actId="1036"/>
          <ac:grpSpMkLst>
            <pc:docMk/>
            <pc:sldMk cId="3495254780" sldId="324"/>
            <ac:grpSpMk id="21" creationId="{BF4A8ADE-6016-BE65-69C0-8DF6CA5BC7D9}"/>
          </ac:grpSpMkLst>
        </pc:grpChg>
        <pc:grpChg chg="add del mod">
          <ac:chgData name="TABATA Akihiro" userId="dce786f4-e27d-4707-8b5c-462080f533e8" providerId="ADAL" clId="{BAF0973B-87F4-43A9-A082-B757DB9381E9}" dt="2024-02-09T06:49:41.584" v="3122" actId="478"/>
          <ac:grpSpMkLst>
            <pc:docMk/>
            <pc:sldMk cId="3495254780" sldId="324"/>
            <ac:grpSpMk id="34" creationId="{0D56CFD0-965D-93E8-D099-23FD5D5A20F7}"/>
          </ac:grpSpMkLst>
        </pc:grpChg>
        <pc:grpChg chg="add mod">
          <ac:chgData name="TABATA Akihiro" userId="dce786f4-e27d-4707-8b5c-462080f533e8" providerId="ADAL" clId="{BAF0973B-87F4-43A9-A082-B757DB9381E9}" dt="2024-02-09T07:13:36.415" v="3695" actId="1076"/>
          <ac:grpSpMkLst>
            <pc:docMk/>
            <pc:sldMk cId="3495254780" sldId="324"/>
            <ac:grpSpMk id="45" creationId="{625A4659-5D34-2756-B802-4BE7EC188803}"/>
          </ac:grpSpMkLst>
        </pc:grpChg>
        <pc:grpChg chg="add mod">
          <ac:chgData name="TABATA Akihiro" userId="dce786f4-e27d-4707-8b5c-462080f533e8" providerId="ADAL" clId="{BAF0973B-87F4-43A9-A082-B757DB9381E9}" dt="2024-02-09T07:13:39.338" v="3697" actId="1076"/>
          <ac:grpSpMkLst>
            <pc:docMk/>
            <pc:sldMk cId="3495254780" sldId="324"/>
            <ac:grpSpMk id="47" creationId="{E379B8DA-F3DD-DD9F-E4A1-21A7DD10621D}"/>
          </ac:grpSpMkLst>
        </pc:grpChg>
        <pc:grpChg chg="del">
          <ac:chgData name="TABATA Akihiro" userId="dce786f4-e27d-4707-8b5c-462080f533e8" providerId="ADAL" clId="{BAF0973B-87F4-43A9-A082-B757DB9381E9}" dt="2024-02-09T06:19:46.900" v="1936" actId="478"/>
          <ac:grpSpMkLst>
            <pc:docMk/>
            <pc:sldMk cId="3495254780" sldId="324"/>
            <ac:grpSpMk id="1049" creationId="{4408956D-5C5C-9537-9430-AA6439412C47}"/>
          </ac:grpSpMkLst>
        </pc:grpChg>
        <pc:picChg chg="add del mod">
          <ac:chgData name="TABATA Akihiro" userId="dce786f4-e27d-4707-8b5c-462080f533e8" providerId="ADAL" clId="{BAF0973B-87F4-43A9-A082-B757DB9381E9}" dt="2024-02-09T06:15:22.009" v="1724" actId="21"/>
          <ac:picMkLst>
            <pc:docMk/>
            <pc:sldMk cId="3495254780" sldId="324"/>
            <ac:picMk id="6" creationId="{3E986993-4F99-BB0C-9E7F-55A8E5CF43E9}"/>
          </ac:picMkLst>
        </pc:picChg>
        <pc:picChg chg="add mod">
          <ac:chgData name="TABATA Akihiro" userId="dce786f4-e27d-4707-8b5c-462080f533e8" providerId="ADAL" clId="{BAF0973B-87F4-43A9-A082-B757DB9381E9}" dt="2024-02-09T06:57:50.238" v="3583" actId="1037"/>
          <ac:picMkLst>
            <pc:docMk/>
            <pc:sldMk cId="3495254780" sldId="324"/>
            <ac:picMk id="32" creationId="{9361C5B5-CD2C-5263-FCD3-2D14A8837FCF}"/>
          </ac:picMkLst>
        </pc:picChg>
        <pc:picChg chg="add mod">
          <ac:chgData name="TABATA Akihiro" userId="dce786f4-e27d-4707-8b5c-462080f533e8" providerId="ADAL" clId="{BAF0973B-87F4-43A9-A082-B757DB9381E9}" dt="2024-02-09T06:50:51.281" v="3138" actId="1035"/>
          <ac:picMkLst>
            <pc:docMk/>
            <pc:sldMk cId="3495254780" sldId="324"/>
            <ac:picMk id="38" creationId="{25EC7E38-FB4B-EE29-8249-9F4F4A6C6AD4}"/>
          </ac:picMkLst>
        </pc:picChg>
        <pc:picChg chg="add mod modCrop">
          <ac:chgData name="TABATA Akihiro" userId="dce786f4-e27d-4707-8b5c-462080f533e8" providerId="ADAL" clId="{BAF0973B-87F4-43A9-A082-B757DB9381E9}" dt="2024-02-09T07:12:55.288" v="3682" actId="164"/>
          <ac:picMkLst>
            <pc:docMk/>
            <pc:sldMk cId="3495254780" sldId="324"/>
            <ac:picMk id="42" creationId="{C5C02F93-29AA-ED4F-9C58-F08FD902032E}"/>
          </ac:picMkLst>
        </pc:picChg>
        <pc:picChg chg="add mod modCrop">
          <ac:chgData name="TABATA Akihiro" userId="dce786f4-e27d-4707-8b5c-462080f533e8" providerId="ADAL" clId="{BAF0973B-87F4-43A9-A082-B757DB9381E9}" dt="2024-02-09T07:12:42.475" v="3675" actId="164"/>
          <ac:picMkLst>
            <pc:docMk/>
            <pc:sldMk cId="3495254780" sldId="324"/>
            <ac:picMk id="43" creationId="{78E57B4C-1E2E-973E-9FD2-7EEF2CB90AEB}"/>
          </ac:picMkLst>
        </pc:picChg>
        <pc:picChg chg="mod">
          <ac:chgData name="TABATA Akihiro" userId="dce786f4-e27d-4707-8b5c-462080f533e8" providerId="ADAL" clId="{BAF0973B-87F4-43A9-A082-B757DB9381E9}" dt="2024-02-09T06:41:57.600" v="2715" actId="1076"/>
          <ac:picMkLst>
            <pc:docMk/>
            <pc:sldMk cId="3495254780" sldId="324"/>
            <ac:picMk id="1034" creationId="{FBC8E23D-5156-1E1C-BD61-101AF3913F0C}"/>
          </ac:picMkLst>
        </pc:picChg>
      </pc:sldChg>
      <pc:sldChg chg="modSp">
        <pc:chgData name="TABATA Akihiro" userId="dce786f4-e27d-4707-8b5c-462080f533e8" providerId="ADAL" clId="{BAF0973B-87F4-43A9-A082-B757DB9381E9}" dt="2024-02-09T07:20:03.516" v="4060" actId="1076"/>
        <pc:sldMkLst>
          <pc:docMk/>
          <pc:sldMk cId="3303361644" sldId="326"/>
        </pc:sldMkLst>
        <pc:spChg chg="mod">
          <ac:chgData name="TABATA Akihiro" userId="dce786f4-e27d-4707-8b5c-462080f533e8" providerId="ADAL" clId="{BAF0973B-87F4-43A9-A082-B757DB9381E9}" dt="2024-02-09T07:20:03.516" v="4060" actId="1076"/>
          <ac:spMkLst>
            <pc:docMk/>
            <pc:sldMk cId="3303361644" sldId="326"/>
            <ac:spMk id="7" creationId="{AC16A72C-9A73-D76A-52C4-50C13A336F8C}"/>
          </ac:spMkLst>
        </pc:spChg>
      </pc:sldChg>
      <pc:sldChg chg="addSp delSp modSp new mod addCm modCm">
        <pc:chgData name="TABATA Akihiro" userId="dce786f4-e27d-4707-8b5c-462080f533e8" providerId="ADAL" clId="{BAF0973B-87F4-43A9-A082-B757DB9381E9}" dt="2024-02-09T06:52:09.761" v="3231" actId="20577"/>
        <pc:sldMkLst>
          <pc:docMk/>
          <pc:sldMk cId="297363261" sldId="329"/>
        </pc:sldMkLst>
        <pc:spChg chg="mod">
          <ac:chgData name="TABATA Akihiro" userId="dce786f4-e27d-4707-8b5c-462080f533e8" providerId="ADAL" clId="{BAF0973B-87F4-43A9-A082-B757DB9381E9}" dt="2024-02-09T06:26:24.226" v="2144" actId="6549"/>
          <ac:spMkLst>
            <pc:docMk/>
            <pc:sldMk cId="297363261" sldId="329"/>
            <ac:spMk id="2" creationId="{7B4E584D-B287-8CE9-F2B4-6BC88D44221A}"/>
          </ac:spMkLst>
        </pc:spChg>
        <pc:spChg chg="add del mod">
          <ac:chgData name="TABATA Akihiro" userId="dce786f4-e27d-4707-8b5c-462080f533e8" providerId="ADAL" clId="{BAF0973B-87F4-43A9-A082-B757DB9381E9}" dt="2024-02-09T06:52:09.761" v="3231" actId="20577"/>
          <ac:spMkLst>
            <pc:docMk/>
            <pc:sldMk cId="297363261" sldId="329"/>
            <ac:spMk id="3" creationId="{3A6F791D-B0ED-7CD5-320E-CE8D46A7AC33}"/>
          </ac:spMkLst>
        </pc:spChg>
        <pc:spChg chg="add del mod">
          <ac:chgData name="TABATA Akihiro" userId="dce786f4-e27d-4707-8b5c-462080f533e8" providerId="ADAL" clId="{BAF0973B-87F4-43A9-A082-B757DB9381E9}" dt="2024-02-09T06:46:26.566" v="2829" actId="478"/>
          <ac:spMkLst>
            <pc:docMk/>
            <pc:sldMk cId="297363261" sldId="329"/>
            <ac:spMk id="6" creationId="{107A690F-FA85-E084-390A-F4AFA0BE69BB}"/>
          </ac:spMkLst>
        </pc:spChg>
        <pc:extLst>
          <p:ext xmlns:p="http://schemas.openxmlformats.org/presentationml/2006/main" uri="{D6D511B9-2390-475A-947B-AFAB55BFBCF1}">
            <pc226:cmChg xmlns:pc226="http://schemas.microsoft.com/office/powerpoint/2022/06/main/command" chg="add mod">
              <pc226:chgData name="TABATA Akihiro" userId="dce786f4-e27d-4707-8b5c-462080f533e8" providerId="ADAL" clId="{BAF0973B-87F4-43A9-A082-B757DB9381E9}" dt="2024-02-09T06:46:26.566" v="2829" actId="478"/>
              <pc2:cmMkLst xmlns:pc2="http://schemas.microsoft.com/office/powerpoint/2019/9/main/command">
                <pc:docMk/>
                <pc:sldMk cId="297363261" sldId="329"/>
                <pc2:cmMk id="{51984072-2158-4D48-978A-8110286D1343}"/>
              </pc2:cmMkLst>
            </pc226:cmChg>
          </p:ext>
        </pc:extLst>
      </pc:sldChg>
      <pc:sldChg chg="new del">
        <pc:chgData name="TABATA Akihiro" userId="dce786f4-e27d-4707-8b5c-462080f533e8" providerId="ADAL" clId="{BAF0973B-87F4-43A9-A082-B757DB9381E9}" dt="2024-02-09T05:10:55.731" v="268" actId="680"/>
        <pc:sldMkLst>
          <pc:docMk/>
          <pc:sldMk cId="349994149" sldId="330"/>
        </pc:sldMkLst>
      </pc:sldChg>
      <pc:sldChg chg="add del ord">
        <pc:chgData name="TABATA Akihiro" userId="dce786f4-e27d-4707-8b5c-462080f533e8" providerId="ADAL" clId="{BAF0973B-87F4-43A9-A082-B757DB9381E9}" dt="2024-02-09T06:50:38.903" v="3129" actId="47"/>
        <pc:sldMkLst>
          <pc:docMk/>
          <pc:sldMk cId="2173887587" sldId="332"/>
        </pc:sldMkLst>
      </pc:sldChg>
      <pc:sldChg chg="addSp modSp new mod modShow">
        <pc:chgData name="TABATA Akihiro" userId="dce786f4-e27d-4707-8b5c-462080f533e8" providerId="ADAL" clId="{BAF0973B-87F4-43A9-A082-B757DB9381E9}" dt="2024-02-09T07:11:33.662" v="3661" actId="1076"/>
        <pc:sldMkLst>
          <pc:docMk/>
          <pc:sldMk cId="522470199" sldId="333"/>
        </pc:sldMkLst>
        <pc:spChg chg="mod">
          <ac:chgData name="TABATA Akihiro" userId="dce786f4-e27d-4707-8b5c-462080f533e8" providerId="ADAL" clId="{BAF0973B-87F4-43A9-A082-B757DB9381E9}" dt="2024-02-09T06:15:10.773" v="1719"/>
          <ac:spMkLst>
            <pc:docMk/>
            <pc:sldMk cId="522470199" sldId="333"/>
            <ac:spMk id="2" creationId="{C0EDCAA2-36B2-5F9F-E9D6-DD66170FE3BA}"/>
          </ac:spMkLst>
        </pc:spChg>
        <pc:spChg chg="add mod">
          <ac:chgData name="TABATA Akihiro" userId="dce786f4-e27d-4707-8b5c-462080f533e8" providerId="ADAL" clId="{BAF0973B-87F4-43A9-A082-B757DB9381E9}" dt="2024-02-09T06:26:06.805" v="2125" actId="20577"/>
          <ac:spMkLst>
            <pc:docMk/>
            <pc:sldMk cId="522470199" sldId="333"/>
            <ac:spMk id="8" creationId="{BB75A1CB-BA75-B81E-1C8E-503C157A6672}"/>
          </ac:spMkLst>
        </pc:spChg>
        <pc:spChg chg="add mod">
          <ac:chgData name="TABATA Akihiro" userId="dce786f4-e27d-4707-8b5c-462080f533e8" providerId="ADAL" clId="{BAF0973B-87F4-43A9-A082-B757DB9381E9}" dt="2024-02-09T06:34:10.236" v="2269" actId="1076"/>
          <ac:spMkLst>
            <pc:docMk/>
            <pc:sldMk cId="522470199" sldId="333"/>
            <ac:spMk id="9" creationId="{5D352D8F-51AB-447B-5CF7-1BC2336FDD2D}"/>
          </ac:spMkLst>
        </pc:spChg>
        <pc:picChg chg="add mod">
          <ac:chgData name="TABATA Akihiro" userId="dce786f4-e27d-4707-8b5c-462080f533e8" providerId="ADAL" clId="{BAF0973B-87F4-43A9-A082-B757DB9381E9}" dt="2024-02-09T06:33:45.043" v="2234" actId="1076"/>
          <ac:picMkLst>
            <pc:docMk/>
            <pc:sldMk cId="522470199" sldId="333"/>
            <ac:picMk id="5" creationId="{5FFF6C63-1514-4A4B-7AE5-330E9F434CC1}"/>
          </ac:picMkLst>
        </pc:picChg>
        <pc:picChg chg="add mod">
          <ac:chgData name="TABATA Akihiro" userId="dce786f4-e27d-4707-8b5c-462080f533e8" providerId="ADAL" clId="{BAF0973B-87F4-43A9-A082-B757DB9381E9}" dt="2024-02-09T06:33:46.102" v="2235" actId="1076"/>
          <ac:picMkLst>
            <pc:docMk/>
            <pc:sldMk cId="522470199" sldId="333"/>
            <ac:picMk id="6" creationId="{3E986993-4F99-BB0C-9E7F-55A8E5CF43E9}"/>
          </ac:picMkLst>
        </pc:picChg>
        <pc:picChg chg="add mod">
          <ac:chgData name="TABATA Akihiro" userId="dce786f4-e27d-4707-8b5c-462080f533e8" providerId="ADAL" clId="{BAF0973B-87F4-43A9-A082-B757DB9381E9}" dt="2024-02-09T06:33:47.469" v="2236" actId="1076"/>
          <ac:picMkLst>
            <pc:docMk/>
            <pc:sldMk cId="522470199" sldId="333"/>
            <ac:picMk id="7" creationId="{A187F4BA-C6CC-55AC-19D6-770C4F09737B}"/>
          </ac:picMkLst>
        </pc:picChg>
        <pc:picChg chg="add mod">
          <ac:chgData name="TABATA Akihiro" userId="dce786f4-e27d-4707-8b5c-462080f533e8" providerId="ADAL" clId="{BAF0973B-87F4-43A9-A082-B757DB9381E9}" dt="2024-02-09T06:50:36.162" v="3128" actId="1076"/>
          <ac:picMkLst>
            <pc:docMk/>
            <pc:sldMk cId="522470199" sldId="333"/>
            <ac:picMk id="10" creationId="{81A94BBF-7892-BB8F-629C-42E3459B440A}"/>
          </ac:picMkLst>
        </pc:picChg>
        <pc:picChg chg="add mod">
          <ac:chgData name="TABATA Akihiro" userId="dce786f4-e27d-4707-8b5c-462080f533e8" providerId="ADAL" clId="{BAF0973B-87F4-43A9-A082-B757DB9381E9}" dt="2024-02-09T07:11:33.662" v="3661" actId="1076"/>
          <ac:picMkLst>
            <pc:docMk/>
            <pc:sldMk cId="522470199" sldId="333"/>
            <ac:picMk id="11" creationId="{3FFB835F-BAEB-5182-9E30-C53FC690B90C}"/>
          </ac:picMkLst>
        </pc:picChg>
        <pc:picChg chg="add mod">
          <ac:chgData name="TABATA Akihiro" userId="dce786f4-e27d-4707-8b5c-462080f533e8" providerId="ADAL" clId="{BAF0973B-87F4-43A9-A082-B757DB9381E9}" dt="2024-02-09T06:33:49.185" v="2237" actId="1076"/>
          <ac:picMkLst>
            <pc:docMk/>
            <pc:sldMk cId="522470199" sldId="333"/>
            <ac:picMk id="29" creationId="{9A59D330-B6AC-E848-741C-C2EE88688264}"/>
          </ac:picMkLst>
        </pc:picChg>
      </pc:sldChg>
      <pc:sldChg chg="add mod ord modShow">
        <pc:chgData name="TABATA Akihiro" userId="dce786f4-e27d-4707-8b5c-462080f533e8" providerId="ADAL" clId="{BAF0973B-87F4-43A9-A082-B757DB9381E9}" dt="2024-02-09T07:20:53.676" v="4062"/>
        <pc:sldMkLst>
          <pc:docMk/>
          <pc:sldMk cId="1151501737" sldId="334"/>
        </pc:sldMkLst>
      </pc:sldChg>
      <pc:sldChg chg="add del">
        <pc:chgData name="TABATA Akihiro" userId="dce786f4-e27d-4707-8b5c-462080f533e8" providerId="ADAL" clId="{BAF0973B-87F4-43A9-A082-B757DB9381E9}" dt="2024-02-09T06:15:18.994" v="1722"/>
        <pc:sldMkLst>
          <pc:docMk/>
          <pc:sldMk cId="3013143649" sldId="334"/>
        </pc:sldMkLst>
      </pc:sldChg>
      <pc:sldChg chg="modSp mod modShow">
        <pc:chgData name="TABATA Akihiro" userId="dce786f4-e27d-4707-8b5c-462080f533e8" providerId="ADAL" clId="{BAF0973B-87F4-43A9-A082-B757DB9381E9}" dt="2024-02-09T07:19:12.252" v="4057" actId="729"/>
        <pc:sldMkLst>
          <pc:docMk/>
          <pc:sldMk cId="1271669674" sldId="335"/>
        </pc:sldMkLst>
        <pc:spChg chg="mod">
          <ac:chgData name="TABATA Akihiro" userId="dce786f4-e27d-4707-8b5c-462080f533e8" providerId="ADAL" clId="{BAF0973B-87F4-43A9-A082-B757DB9381E9}" dt="2024-02-09T07:19:08.142" v="4056"/>
          <ac:spMkLst>
            <pc:docMk/>
            <pc:sldMk cId="1271669674" sldId="335"/>
            <ac:spMk id="3" creationId="{01AFCE34-9917-7886-55A3-2AA43CE90D1A}"/>
          </ac:spMkLst>
        </pc:spChg>
      </pc:sldChg>
    </pc:docChg>
  </pc:docChgLst>
  <pc:docChgLst>
    <pc:chgData userId="8a22f4728c289630" providerId="LiveId" clId="{9AC6B0D0-B779-4A2B-8533-50C8223D94A6}"/>
    <pc:docChg chg="undo custSel addSld delSld modSld">
      <pc:chgData name="" userId="8a22f4728c289630" providerId="LiveId" clId="{9AC6B0D0-B779-4A2B-8533-50C8223D94A6}" dt="2023-09-28T03:01:18.862" v="255" actId="20577"/>
      <pc:docMkLst>
        <pc:docMk/>
      </pc:docMkLst>
      <pc:sldChg chg="addSp delSp modSp">
        <pc:chgData name="" userId="8a22f4728c289630" providerId="LiveId" clId="{9AC6B0D0-B779-4A2B-8533-50C8223D94A6}" dt="2023-09-27T23:59:18.065" v="43" actId="13822"/>
        <pc:sldMkLst>
          <pc:docMk/>
          <pc:sldMk cId="1574632992" sldId="257"/>
        </pc:sldMkLst>
        <pc:spChg chg="add del mod">
          <ac:chgData name="" userId="8a22f4728c289630" providerId="LiveId" clId="{9AC6B0D0-B779-4A2B-8533-50C8223D94A6}" dt="2023-09-27T20:15:28.567" v="1" actId="478"/>
          <ac:spMkLst>
            <pc:docMk/>
            <pc:sldMk cId="1574632992" sldId="257"/>
            <ac:spMk id="7" creationId="{4C738D8B-3A40-4925-BCCB-993D3BADE614}"/>
          </ac:spMkLst>
        </pc:spChg>
        <pc:spChg chg="add mod">
          <ac:chgData name="" userId="8a22f4728c289630" providerId="LiveId" clId="{9AC6B0D0-B779-4A2B-8533-50C8223D94A6}" dt="2023-09-27T23:55:14.754" v="25" actId="207"/>
          <ac:spMkLst>
            <pc:docMk/>
            <pc:sldMk cId="1574632992" sldId="257"/>
            <ac:spMk id="8" creationId="{A81A40EB-905D-46A3-867E-7FC88EA18891}"/>
          </ac:spMkLst>
        </pc:spChg>
        <pc:spChg chg="add mod">
          <ac:chgData name="" userId="8a22f4728c289630" providerId="LiveId" clId="{9AC6B0D0-B779-4A2B-8533-50C8223D94A6}" dt="2023-09-27T23:55:34.339" v="39" actId="207"/>
          <ac:spMkLst>
            <pc:docMk/>
            <pc:sldMk cId="1574632992" sldId="257"/>
            <ac:spMk id="9" creationId="{1EB66ECD-1887-4596-A7DB-77694D0475E4}"/>
          </ac:spMkLst>
        </pc:spChg>
        <pc:spChg chg="add mod ord">
          <ac:chgData name="" userId="8a22f4728c289630" providerId="LiveId" clId="{9AC6B0D0-B779-4A2B-8533-50C8223D94A6}" dt="2023-09-27T23:59:18.065" v="43" actId="13822"/>
          <ac:spMkLst>
            <pc:docMk/>
            <pc:sldMk cId="1574632992" sldId="257"/>
            <ac:spMk id="10" creationId="{E47A5851-4B7A-442E-A596-F2B1BC1C6D8A}"/>
          </ac:spMkLst>
        </pc:spChg>
      </pc:sldChg>
      <pc:sldChg chg="modNotesTx">
        <pc:chgData name="" userId="8a22f4728c289630" providerId="LiveId" clId="{9AC6B0D0-B779-4A2B-8533-50C8223D94A6}" dt="2023-09-28T02:32:45.674" v="82" actId="20577"/>
        <pc:sldMkLst>
          <pc:docMk/>
          <pc:sldMk cId="618712527" sldId="258"/>
        </pc:sldMkLst>
      </pc:sldChg>
      <pc:sldChg chg="add del">
        <pc:chgData name="" userId="8a22f4728c289630" providerId="LiveId" clId="{9AC6B0D0-B779-4A2B-8533-50C8223D94A6}" dt="2023-09-28T02:33:04.021" v="84" actId="2696"/>
        <pc:sldMkLst>
          <pc:docMk/>
          <pc:sldMk cId="1920638351" sldId="259"/>
        </pc:sldMkLst>
      </pc:sldChg>
      <pc:sldChg chg="addSp modSp">
        <pc:chgData name="" userId="8a22f4728c289630" providerId="LiveId" clId="{9AC6B0D0-B779-4A2B-8533-50C8223D94A6}" dt="2023-09-28T02:54:21.153" v="133" actId="20577"/>
        <pc:sldMkLst>
          <pc:docMk/>
          <pc:sldMk cId="2624547848" sldId="261"/>
        </pc:sldMkLst>
        <pc:spChg chg="mod">
          <ac:chgData name="" userId="8a22f4728c289630" providerId="LiveId" clId="{9AC6B0D0-B779-4A2B-8533-50C8223D94A6}" dt="2023-09-28T02:54:21.153" v="133" actId="20577"/>
          <ac:spMkLst>
            <pc:docMk/>
            <pc:sldMk cId="2624547848" sldId="261"/>
            <ac:spMk id="3" creationId="{5F36990F-7292-48CA-B448-F38156669FD1}"/>
          </ac:spMkLst>
        </pc:spChg>
        <pc:picChg chg="add mod">
          <ac:chgData name="" userId="8a22f4728c289630" providerId="LiveId" clId="{9AC6B0D0-B779-4A2B-8533-50C8223D94A6}" dt="2023-09-28T02:38:33.961" v="91" actId="1076"/>
          <ac:picMkLst>
            <pc:docMk/>
            <pc:sldMk cId="2624547848" sldId="261"/>
            <ac:picMk id="7" creationId="{8804A0D1-B512-4B4C-8496-9601EE12FBED}"/>
          </ac:picMkLst>
        </pc:picChg>
      </pc:sldChg>
      <pc:sldChg chg="modSp">
        <pc:chgData name="" userId="8a22f4728c289630" providerId="LiveId" clId="{9AC6B0D0-B779-4A2B-8533-50C8223D94A6}" dt="2023-09-28T03:01:18.862" v="255" actId="20577"/>
        <pc:sldMkLst>
          <pc:docMk/>
          <pc:sldMk cId="4085601563" sldId="264"/>
        </pc:sldMkLst>
        <pc:spChg chg="mod">
          <ac:chgData name="" userId="8a22f4728c289630" providerId="LiveId" clId="{9AC6B0D0-B779-4A2B-8533-50C8223D94A6}" dt="2023-09-28T03:00:35.981" v="189" actId="20577"/>
          <ac:spMkLst>
            <pc:docMk/>
            <pc:sldMk cId="4085601563" sldId="264"/>
            <ac:spMk id="2" creationId="{C994F444-1D18-4CEB-AE8A-8914A5E7CBF8}"/>
          </ac:spMkLst>
        </pc:spChg>
        <pc:spChg chg="mod">
          <ac:chgData name="" userId="8a22f4728c289630" providerId="LiveId" clId="{9AC6B0D0-B779-4A2B-8533-50C8223D94A6}" dt="2023-09-28T03:01:18.862" v="255" actId="20577"/>
          <ac:spMkLst>
            <pc:docMk/>
            <pc:sldMk cId="4085601563" sldId="264"/>
            <ac:spMk id="3" creationId="{29BFEB65-5648-487E-A694-45FA89A128CF}"/>
          </ac:spMkLst>
        </pc:spChg>
      </pc:sldChg>
      <pc:sldChg chg="addSp modSp add">
        <pc:chgData name="" userId="8a22f4728c289630" providerId="LiveId" clId="{9AC6B0D0-B779-4A2B-8533-50C8223D94A6}" dt="2023-09-28T00:51:55.193" v="81" actId="207"/>
        <pc:sldMkLst>
          <pc:docMk/>
          <pc:sldMk cId="2549224105" sldId="265"/>
        </pc:sldMkLst>
        <pc:spChg chg="add mod">
          <ac:chgData name="" userId="8a22f4728c289630" providerId="LiveId" clId="{9AC6B0D0-B779-4A2B-8533-50C8223D94A6}" dt="2023-09-28T00:51:06.876" v="66" actId="1076"/>
          <ac:spMkLst>
            <pc:docMk/>
            <pc:sldMk cId="2549224105" sldId="265"/>
            <ac:spMk id="7" creationId="{63661BCC-2482-43F6-BEB5-5EBB1BD6F801}"/>
          </ac:spMkLst>
        </pc:spChg>
        <pc:spChg chg="add mod">
          <ac:chgData name="" userId="8a22f4728c289630" providerId="LiveId" clId="{9AC6B0D0-B779-4A2B-8533-50C8223D94A6}" dt="2023-09-28T00:51:55.193" v="81" actId="207"/>
          <ac:spMkLst>
            <pc:docMk/>
            <pc:sldMk cId="2549224105" sldId="265"/>
            <ac:spMk id="11" creationId="{06F517A5-0512-4968-94B6-A970352A2C45}"/>
          </ac:spMkLst>
        </pc:spChg>
      </pc:sldChg>
    </pc:docChg>
  </pc:docChgLst>
  <pc:docChgLst>
    <pc:chgData name="ゲスト ユーザー" userId="S::urn:spo:anon#0fe6b6a4cff6ad2911af08ef961678ec60a92aa9d5fd547900a55bdc29966a59::" providerId="AD" clId="Web-{3E45BF97-98ED-B6A1-ADA6-184695F92D5B}"/>
    <pc:docChg chg="mod sldOrd">
      <pc:chgData name="ゲスト ユーザー" userId="S::urn:spo:anon#0fe6b6a4cff6ad2911af08ef961678ec60a92aa9d5fd547900a55bdc29966a59::" providerId="AD" clId="Web-{3E45BF97-98ED-B6A1-ADA6-184695F92D5B}" dt="2024-02-09T08:39:57.169" v="3"/>
      <pc:docMkLst>
        <pc:docMk/>
      </pc:docMkLst>
      <pc:sldChg chg="ord modCm">
        <pc:chgData name="ゲスト ユーザー" userId="S::urn:spo:anon#0fe6b6a4cff6ad2911af08ef961678ec60a92aa9d5fd547900a55bdc29966a59::" providerId="AD" clId="Web-{3E45BF97-98ED-B6A1-ADA6-184695F92D5B}" dt="2024-02-09T08:39:57.169" v="3"/>
        <pc:sldMkLst>
          <pc:docMk/>
          <pc:sldMk cId="12177521" sldId="262"/>
        </pc:sldMkLst>
        <pc:extLst>
          <p:ext xmlns:p="http://schemas.openxmlformats.org/presentationml/2006/main" uri="{D6D511B9-2390-475A-947B-AFAB55BFBCF1}">
            <pc226:cmChg xmlns:pc226="http://schemas.microsoft.com/office/powerpoint/2022/06/main/command" chg="">
              <pc226:chgData name="ゲスト ユーザー" userId="S::urn:spo:anon#0fe6b6a4cff6ad2911af08ef961678ec60a92aa9d5fd547900a55bdc29966a59::" providerId="AD" clId="Web-{3E45BF97-98ED-B6A1-ADA6-184695F92D5B}" dt="2024-02-09T08:37:19.899" v="1"/>
              <pc2:cmMkLst xmlns:pc2="http://schemas.microsoft.com/office/powerpoint/2019/9/main/command">
                <pc:docMk/>
                <pc:sldMk cId="12177521" sldId="262"/>
                <pc2:cmMk id="{9E188D9A-4B61-4063-8F33-9889C0FB9606}"/>
              </pc2:cmMkLst>
              <pc226:cmRplyChg chg="add">
                <pc226:chgData name="ゲスト ユーザー" userId="S::urn:spo:anon#0fe6b6a4cff6ad2911af08ef961678ec60a92aa9d5fd547900a55bdc29966a59::" providerId="AD" clId="Web-{3E45BF97-98ED-B6A1-ADA6-184695F92D5B}" dt="2024-02-09T08:37:19.899" v="1"/>
                <pc2:cmRplyMkLst xmlns:pc2="http://schemas.microsoft.com/office/powerpoint/2019/9/main/command">
                  <pc:docMk/>
                  <pc:sldMk cId="12177521" sldId="262"/>
                  <pc2:cmMk id="{9E188D9A-4B61-4063-8F33-9889C0FB9606}"/>
                  <pc2:cmRplyMk id="{A3CB83F7-20EC-4C2E-B193-E43452B768D9}"/>
                </pc2:cmRplyMkLst>
              </pc226:cmRplyChg>
            </pc226:cmChg>
          </p:ext>
        </pc:extLst>
      </pc:sldChg>
      <pc:sldChg chg="ord">
        <pc:chgData name="ゲスト ユーザー" userId="S::urn:spo:anon#0fe6b6a4cff6ad2911af08ef961678ec60a92aa9d5fd547900a55bdc29966a59::" providerId="AD" clId="Web-{3E45BF97-98ED-B6A1-ADA6-184695F92D5B}" dt="2024-02-09T08:38:47.104" v="2"/>
        <pc:sldMkLst>
          <pc:docMk/>
          <pc:sldMk cId="522470199" sldId="333"/>
        </pc:sldMkLst>
      </pc:sldChg>
    </pc:docChg>
  </pc:docChgLst>
  <pc:docChgLst>
    <pc:chgData name="TABATA Akihiro" userId="S::u339064c@ecs.osaka-u.ac.jp::dce786f4-e27d-4707-8b5c-462080f533e8" providerId="AD" clId="Web-{29330410-4222-91FF-5C25-0E8E163DE0C3}"/>
    <pc:docChg chg="addSld delSld modSld sldOrd addSection modSection">
      <pc:chgData name="TABATA Akihiro" userId="S::u339064c@ecs.osaka-u.ac.jp::dce786f4-e27d-4707-8b5c-462080f533e8" providerId="AD" clId="Web-{29330410-4222-91FF-5C25-0E8E163DE0C3}" dt="2024-02-08T06:55:17.381" v="48" actId="20577"/>
      <pc:docMkLst>
        <pc:docMk/>
      </pc:docMkLst>
      <pc:sldChg chg="del">
        <pc:chgData name="TABATA Akihiro" userId="S::u339064c@ecs.osaka-u.ac.jp::dce786f4-e27d-4707-8b5c-462080f533e8" providerId="AD" clId="Web-{29330410-4222-91FF-5C25-0E8E163DE0C3}" dt="2024-02-08T06:53:15.112" v="38"/>
        <pc:sldMkLst>
          <pc:docMk/>
          <pc:sldMk cId="2188295991" sldId="256"/>
        </pc:sldMkLst>
      </pc:sldChg>
      <pc:sldChg chg="del">
        <pc:chgData name="TABATA Akihiro" userId="S::u339064c@ecs.osaka-u.ac.jp::dce786f4-e27d-4707-8b5c-462080f533e8" providerId="AD" clId="Web-{29330410-4222-91FF-5C25-0E8E163DE0C3}" dt="2024-02-08T06:54:27.583" v="39"/>
        <pc:sldMkLst>
          <pc:docMk/>
          <pc:sldMk cId="2624547848" sldId="261"/>
        </pc:sldMkLst>
      </pc:sldChg>
      <pc:sldChg chg="modSp">
        <pc:chgData name="TABATA Akihiro" userId="S::u339064c@ecs.osaka-u.ac.jp::dce786f4-e27d-4707-8b5c-462080f533e8" providerId="AD" clId="Web-{29330410-4222-91FF-5C25-0E8E163DE0C3}" dt="2024-02-08T06:54:39.692" v="40" actId="20577"/>
        <pc:sldMkLst>
          <pc:docMk/>
          <pc:sldMk cId="12177521" sldId="262"/>
        </pc:sldMkLst>
        <pc:spChg chg="mod">
          <ac:chgData name="TABATA Akihiro" userId="S::u339064c@ecs.osaka-u.ac.jp::dce786f4-e27d-4707-8b5c-462080f533e8" providerId="AD" clId="Web-{29330410-4222-91FF-5C25-0E8E163DE0C3}" dt="2024-02-08T06:54:39.692" v="40" actId="20577"/>
          <ac:spMkLst>
            <pc:docMk/>
            <pc:sldMk cId="12177521" sldId="262"/>
            <ac:spMk id="3" creationId="{C8B8CEA6-DCCB-4533-ADFF-817FAC5BC832}"/>
          </ac:spMkLst>
        </pc:spChg>
      </pc:sldChg>
      <pc:sldChg chg="modSp">
        <pc:chgData name="TABATA Akihiro" userId="S::u339064c@ecs.osaka-u.ac.jp::dce786f4-e27d-4707-8b5c-462080f533e8" providerId="AD" clId="Web-{29330410-4222-91FF-5C25-0E8E163DE0C3}" dt="2024-02-08T06:54:45.052" v="41" actId="20577"/>
        <pc:sldMkLst>
          <pc:docMk/>
          <pc:sldMk cId="1687440659" sldId="263"/>
        </pc:sldMkLst>
        <pc:spChg chg="mod">
          <ac:chgData name="TABATA Akihiro" userId="S::u339064c@ecs.osaka-u.ac.jp::dce786f4-e27d-4707-8b5c-462080f533e8" providerId="AD" clId="Web-{29330410-4222-91FF-5C25-0E8E163DE0C3}" dt="2024-02-08T06:54:45.052" v="41" actId="20577"/>
          <ac:spMkLst>
            <pc:docMk/>
            <pc:sldMk cId="1687440659" sldId="263"/>
            <ac:spMk id="3" creationId="{0FAA8E0B-A67B-487A-8EE6-692EBDEA1AEA}"/>
          </ac:spMkLst>
        </pc:spChg>
      </pc:sldChg>
      <pc:sldChg chg="del">
        <pc:chgData name="TABATA Akihiro" userId="S::u339064c@ecs.osaka-u.ac.jp::dce786f4-e27d-4707-8b5c-462080f533e8" providerId="AD" clId="Web-{29330410-4222-91FF-5C25-0E8E163DE0C3}" dt="2024-02-08T06:54:49.943" v="42"/>
        <pc:sldMkLst>
          <pc:docMk/>
          <pc:sldMk cId="4085601563" sldId="264"/>
        </pc:sldMkLst>
      </pc:sldChg>
      <pc:sldChg chg="add replId">
        <pc:chgData name="TABATA Akihiro" userId="S::u339064c@ecs.osaka-u.ac.jp::dce786f4-e27d-4707-8b5c-462080f533e8" providerId="AD" clId="Web-{29330410-4222-91FF-5C25-0E8E163DE0C3}" dt="2024-02-08T06:50:27.467" v="18"/>
        <pc:sldMkLst>
          <pc:docMk/>
          <pc:sldMk cId="1670680668" sldId="266"/>
        </pc:sldMkLst>
      </pc:sldChg>
      <pc:sldChg chg="add del replId">
        <pc:chgData name="TABATA Akihiro" userId="S::u339064c@ecs.osaka-u.ac.jp::dce786f4-e27d-4707-8b5c-462080f533e8" providerId="AD" clId="Web-{29330410-4222-91FF-5C25-0E8E163DE0C3}" dt="2024-02-08T06:50:22.795" v="17"/>
        <pc:sldMkLst>
          <pc:docMk/>
          <pc:sldMk cId="3636347830" sldId="266"/>
        </pc:sldMkLst>
      </pc:sldChg>
      <pc:sldChg chg="add replId">
        <pc:chgData name="TABATA Akihiro" userId="S::u339064c@ecs.osaka-u.ac.jp::dce786f4-e27d-4707-8b5c-462080f533e8" providerId="AD" clId="Web-{29330410-4222-91FF-5C25-0E8E163DE0C3}" dt="2024-02-08T06:50:27.560" v="19"/>
        <pc:sldMkLst>
          <pc:docMk/>
          <pc:sldMk cId="346216564" sldId="267"/>
        </pc:sldMkLst>
      </pc:sldChg>
      <pc:sldChg chg="add del replId">
        <pc:chgData name="TABATA Akihiro" userId="S::u339064c@ecs.osaka-u.ac.jp::dce786f4-e27d-4707-8b5c-462080f533e8" providerId="AD" clId="Web-{29330410-4222-91FF-5C25-0E8E163DE0C3}" dt="2024-02-08T06:50:22.795" v="16"/>
        <pc:sldMkLst>
          <pc:docMk/>
          <pc:sldMk cId="3616723033" sldId="267"/>
        </pc:sldMkLst>
      </pc:sldChg>
      <pc:sldChg chg="add replId">
        <pc:chgData name="TABATA Akihiro" userId="S::u339064c@ecs.osaka-u.ac.jp::dce786f4-e27d-4707-8b5c-462080f533e8" providerId="AD" clId="Web-{29330410-4222-91FF-5C25-0E8E163DE0C3}" dt="2024-02-08T06:50:27.639" v="20"/>
        <pc:sldMkLst>
          <pc:docMk/>
          <pc:sldMk cId="1415598296" sldId="268"/>
        </pc:sldMkLst>
      </pc:sldChg>
      <pc:sldChg chg="add del replId">
        <pc:chgData name="TABATA Akihiro" userId="S::u339064c@ecs.osaka-u.ac.jp::dce786f4-e27d-4707-8b5c-462080f533e8" providerId="AD" clId="Web-{29330410-4222-91FF-5C25-0E8E163DE0C3}" dt="2024-02-08T06:50:22.795" v="15"/>
        <pc:sldMkLst>
          <pc:docMk/>
          <pc:sldMk cId="1929944362" sldId="268"/>
        </pc:sldMkLst>
      </pc:sldChg>
      <pc:sldChg chg="add replId">
        <pc:chgData name="TABATA Akihiro" userId="S::u339064c@ecs.osaka-u.ac.jp::dce786f4-e27d-4707-8b5c-462080f533e8" providerId="AD" clId="Web-{29330410-4222-91FF-5C25-0E8E163DE0C3}" dt="2024-02-08T06:50:27.998" v="21"/>
        <pc:sldMkLst>
          <pc:docMk/>
          <pc:sldMk cId="3152396331" sldId="269"/>
        </pc:sldMkLst>
      </pc:sldChg>
      <pc:sldChg chg="add del replId">
        <pc:chgData name="TABATA Akihiro" userId="S::u339064c@ecs.osaka-u.ac.jp::dce786f4-e27d-4707-8b5c-462080f533e8" providerId="AD" clId="Web-{29330410-4222-91FF-5C25-0E8E163DE0C3}" dt="2024-02-08T06:50:22.795" v="14"/>
        <pc:sldMkLst>
          <pc:docMk/>
          <pc:sldMk cId="4236502615" sldId="269"/>
        </pc:sldMkLst>
      </pc:sldChg>
      <pc:sldChg chg="add replId">
        <pc:chgData name="TABATA Akihiro" userId="S::u339064c@ecs.osaka-u.ac.jp::dce786f4-e27d-4707-8b5c-462080f533e8" providerId="AD" clId="Web-{29330410-4222-91FF-5C25-0E8E163DE0C3}" dt="2024-02-08T06:50:28.139" v="22"/>
        <pc:sldMkLst>
          <pc:docMk/>
          <pc:sldMk cId="224478037" sldId="270"/>
        </pc:sldMkLst>
      </pc:sldChg>
      <pc:sldChg chg="add del replId">
        <pc:chgData name="TABATA Akihiro" userId="S::u339064c@ecs.osaka-u.ac.jp::dce786f4-e27d-4707-8b5c-462080f533e8" providerId="AD" clId="Web-{29330410-4222-91FF-5C25-0E8E163DE0C3}" dt="2024-02-08T06:50:22.795" v="13"/>
        <pc:sldMkLst>
          <pc:docMk/>
          <pc:sldMk cId="3858892951" sldId="270"/>
        </pc:sldMkLst>
      </pc:sldChg>
      <pc:sldChg chg="add replId">
        <pc:chgData name="TABATA Akihiro" userId="S::u339064c@ecs.osaka-u.ac.jp::dce786f4-e27d-4707-8b5c-462080f533e8" providerId="AD" clId="Web-{29330410-4222-91FF-5C25-0E8E163DE0C3}" dt="2024-02-08T06:50:28.264" v="23"/>
        <pc:sldMkLst>
          <pc:docMk/>
          <pc:sldMk cId="3836211574" sldId="271"/>
        </pc:sldMkLst>
      </pc:sldChg>
      <pc:sldChg chg="add del replId">
        <pc:chgData name="TABATA Akihiro" userId="S::u339064c@ecs.osaka-u.ac.jp::dce786f4-e27d-4707-8b5c-462080f533e8" providerId="AD" clId="Web-{29330410-4222-91FF-5C25-0E8E163DE0C3}" dt="2024-02-08T06:50:22.795" v="12"/>
        <pc:sldMkLst>
          <pc:docMk/>
          <pc:sldMk cId="3965888189" sldId="271"/>
        </pc:sldMkLst>
      </pc:sldChg>
      <pc:sldChg chg="add replId">
        <pc:chgData name="TABATA Akihiro" userId="S::u339064c@ecs.osaka-u.ac.jp::dce786f4-e27d-4707-8b5c-462080f533e8" providerId="AD" clId="Web-{29330410-4222-91FF-5C25-0E8E163DE0C3}" dt="2024-02-08T06:50:28.373" v="24"/>
        <pc:sldMkLst>
          <pc:docMk/>
          <pc:sldMk cId="2525868848" sldId="272"/>
        </pc:sldMkLst>
      </pc:sldChg>
      <pc:sldChg chg="add del replId">
        <pc:chgData name="TABATA Akihiro" userId="S::u339064c@ecs.osaka-u.ac.jp::dce786f4-e27d-4707-8b5c-462080f533e8" providerId="AD" clId="Web-{29330410-4222-91FF-5C25-0E8E163DE0C3}" dt="2024-02-08T06:50:22.795" v="11"/>
        <pc:sldMkLst>
          <pc:docMk/>
          <pc:sldMk cId="2560522049" sldId="272"/>
        </pc:sldMkLst>
      </pc:sldChg>
      <pc:sldChg chg="add del replId">
        <pc:chgData name="TABATA Akihiro" userId="S::u339064c@ecs.osaka-u.ac.jp::dce786f4-e27d-4707-8b5c-462080f533e8" providerId="AD" clId="Web-{29330410-4222-91FF-5C25-0E8E163DE0C3}" dt="2024-02-08T06:50:22.795" v="10"/>
        <pc:sldMkLst>
          <pc:docMk/>
          <pc:sldMk cId="889672750" sldId="273"/>
        </pc:sldMkLst>
      </pc:sldChg>
      <pc:sldChg chg="add replId">
        <pc:chgData name="TABATA Akihiro" userId="S::u339064c@ecs.osaka-u.ac.jp::dce786f4-e27d-4707-8b5c-462080f533e8" providerId="AD" clId="Web-{29330410-4222-91FF-5C25-0E8E163DE0C3}" dt="2024-02-08T06:50:28.467" v="25"/>
        <pc:sldMkLst>
          <pc:docMk/>
          <pc:sldMk cId="1100057246" sldId="273"/>
        </pc:sldMkLst>
      </pc:sldChg>
      <pc:sldChg chg="add replId">
        <pc:chgData name="TABATA Akihiro" userId="S::u339064c@ecs.osaka-u.ac.jp::dce786f4-e27d-4707-8b5c-462080f533e8" providerId="AD" clId="Web-{29330410-4222-91FF-5C25-0E8E163DE0C3}" dt="2024-02-08T06:50:28.560" v="26"/>
        <pc:sldMkLst>
          <pc:docMk/>
          <pc:sldMk cId="1546675997" sldId="274"/>
        </pc:sldMkLst>
      </pc:sldChg>
      <pc:sldChg chg="add del replId">
        <pc:chgData name="TABATA Akihiro" userId="S::u339064c@ecs.osaka-u.ac.jp::dce786f4-e27d-4707-8b5c-462080f533e8" providerId="AD" clId="Web-{29330410-4222-91FF-5C25-0E8E163DE0C3}" dt="2024-02-08T06:50:22.795" v="9"/>
        <pc:sldMkLst>
          <pc:docMk/>
          <pc:sldMk cId="2640572586" sldId="274"/>
        </pc:sldMkLst>
      </pc:sldChg>
      <pc:sldChg chg="new del">
        <pc:chgData name="TABATA Akihiro" userId="S::u339064c@ecs.osaka-u.ac.jp::dce786f4-e27d-4707-8b5c-462080f533e8" providerId="AD" clId="Web-{29330410-4222-91FF-5C25-0E8E163DE0C3}" dt="2024-02-08T06:51:12.734" v="32"/>
        <pc:sldMkLst>
          <pc:docMk/>
          <pc:sldMk cId="247752546" sldId="275"/>
        </pc:sldMkLst>
      </pc:sldChg>
      <pc:sldChg chg="add ord replId">
        <pc:chgData name="TABATA Akihiro" userId="S::u339064c@ecs.osaka-u.ac.jp::dce786f4-e27d-4707-8b5c-462080f533e8" providerId="AD" clId="Web-{29330410-4222-91FF-5C25-0E8E163DE0C3}" dt="2024-02-08T06:51:34.406" v="37"/>
        <pc:sldMkLst>
          <pc:docMk/>
          <pc:sldMk cId="3468671075" sldId="275"/>
        </pc:sldMkLst>
      </pc:sldChg>
      <pc:sldChg chg="modSp new">
        <pc:chgData name="TABATA Akihiro" userId="S::u339064c@ecs.osaka-u.ac.jp::dce786f4-e27d-4707-8b5c-462080f533e8" providerId="AD" clId="Web-{29330410-4222-91FF-5C25-0E8E163DE0C3}" dt="2024-02-08T06:54:59.974" v="44" actId="20577"/>
        <pc:sldMkLst>
          <pc:docMk/>
          <pc:sldMk cId="191586413" sldId="276"/>
        </pc:sldMkLst>
        <pc:spChg chg="mod">
          <ac:chgData name="TABATA Akihiro" userId="S::u339064c@ecs.osaka-u.ac.jp::dce786f4-e27d-4707-8b5c-462080f533e8" providerId="AD" clId="Web-{29330410-4222-91FF-5C25-0E8E163DE0C3}" dt="2024-02-08T06:54:59.974" v="44" actId="20577"/>
          <ac:spMkLst>
            <pc:docMk/>
            <pc:sldMk cId="191586413" sldId="276"/>
            <ac:spMk id="2" creationId="{5994073D-FDEE-12FD-CAFD-385A60ABFC79}"/>
          </ac:spMkLst>
        </pc:spChg>
      </pc:sldChg>
      <pc:sldChg chg="modSp new">
        <pc:chgData name="TABATA Akihiro" userId="S::u339064c@ecs.osaka-u.ac.jp::dce786f4-e27d-4707-8b5c-462080f533e8" providerId="AD" clId="Web-{29330410-4222-91FF-5C25-0E8E163DE0C3}" dt="2024-02-08T06:55:13.334" v="46" actId="20577"/>
        <pc:sldMkLst>
          <pc:docMk/>
          <pc:sldMk cId="2909748203" sldId="277"/>
        </pc:sldMkLst>
        <pc:spChg chg="mod">
          <ac:chgData name="TABATA Akihiro" userId="S::u339064c@ecs.osaka-u.ac.jp::dce786f4-e27d-4707-8b5c-462080f533e8" providerId="AD" clId="Web-{29330410-4222-91FF-5C25-0E8E163DE0C3}" dt="2024-02-08T06:55:13.334" v="46" actId="20577"/>
          <ac:spMkLst>
            <pc:docMk/>
            <pc:sldMk cId="2909748203" sldId="277"/>
            <ac:spMk id="2" creationId="{F8F74874-17A7-79D2-99AC-4B48D626D832}"/>
          </ac:spMkLst>
        </pc:spChg>
      </pc:sldChg>
      <pc:sldChg chg="modSp new">
        <pc:chgData name="TABATA Akihiro" userId="S::u339064c@ecs.osaka-u.ac.jp::dce786f4-e27d-4707-8b5c-462080f533e8" providerId="AD" clId="Web-{29330410-4222-91FF-5C25-0E8E163DE0C3}" dt="2024-02-08T06:55:17.381" v="48" actId="20577"/>
        <pc:sldMkLst>
          <pc:docMk/>
          <pc:sldMk cId="2526842959" sldId="278"/>
        </pc:sldMkLst>
        <pc:spChg chg="mod">
          <ac:chgData name="TABATA Akihiro" userId="S::u339064c@ecs.osaka-u.ac.jp::dce786f4-e27d-4707-8b5c-462080f533e8" providerId="AD" clId="Web-{29330410-4222-91FF-5C25-0E8E163DE0C3}" dt="2024-02-08T06:55:17.381" v="48" actId="20577"/>
          <ac:spMkLst>
            <pc:docMk/>
            <pc:sldMk cId="2526842959" sldId="278"/>
            <ac:spMk id="2" creationId="{A4899097-7974-2814-3378-38203AC57A72}"/>
          </ac:spMkLst>
        </pc:spChg>
      </pc:sldChg>
    </pc:docChg>
  </pc:docChgLst>
  <pc:docChgLst>
    <pc:chgData name="HASHIMOTO Nichika" userId="1ec02678-dfa8-4df2-8c02-ee475ed3800e" providerId="ADAL" clId="{89E9383D-2A62-4746-971A-17912194CCF4}"/>
    <pc:docChg chg="undo custSel delSld modSld delSection modSection">
      <pc:chgData name="HASHIMOTO Nichika" userId="1ec02678-dfa8-4df2-8c02-ee475ed3800e" providerId="ADAL" clId="{89E9383D-2A62-4746-971A-17912194CCF4}" dt="2024-02-13T16:06:09.219" v="3985" actId="20577"/>
      <pc:docMkLst>
        <pc:docMk/>
      </pc:docMkLst>
      <pc:sldChg chg="del">
        <pc:chgData name="HASHIMOTO Nichika" userId="1ec02678-dfa8-4df2-8c02-ee475ed3800e" providerId="ADAL" clId="{89E9383D-2A62-4746-971A-17912194CCF4}" dt="2024-02-13T09:01:29.921" v="5" actId="47"/>
        <pc:sldMkLst>
          <pc:docMk/>
          <pc:sldMk cId="1574632992" sldId="257"/>
        </pc:sldMkLst>
      </pc:sldChg>
      <pc:sldChg chg="modNotesTx">
        <pc:chgData name="HASHIMOTO Nichika" userId="1ec02678-dfa8-4df2-8c02-ee475ed3800e" providerId="ADAL" clId="{89E9383D-2A62-4746-971A-17912194CCF4}" dt="2024-02-13T10:07:27.040" v="1904" actId="20577"/>
        <pc:sldMkLst>
          <pc:docMk/>
          <pc:sldMk cId="12177521" sldId="262"/>
        </pc:sldMkLst>
      </pc:sldChg>
      <pc:sldChg chg="del">
        <pc:chgData name="HASHIMOTO Nichika" userId="1ec02678-dfa8-4df2-8c02-ee475ed3800e" providerId="ADAL" clId="{89E9383D-2A62-4746-971A-17912194CCF4}" dt="2024-02-13T09:01:29.921" v="5" actId="47"/>
        <pc:sldMkLst>
          <pc:docMk/>
          <pc:sldMk cId="1687440659" sldId="263"/>
        </pc:sldMkLst>
      </pc:sldChg>
      <pc:sldChg chg="del">
        <pc:chgData name="HASHIMOTO Nichika" userId="1ec02678-dfa8-4df2-8c02-ee475ed3800e" providerId="ADAL" clId="{89E9383D-2A62-4746-971A-17912194CCF4}" dt="2024-02-13T09:01:29.921" v="5" actId="47"/>
        <pc:sldMkLst>
          <pc:docMk/>
          <pc:sldMk cId="2549224105" sldId="265"/>
        </pc:sldMkLst>
      </pc:sldChg>
      <pc:sldChg chg="del">
        <pc:chgData name="HASHIMOTO Nichika" userId="1ec02678-dfa8-4df2-8c02-ee475ed3800e" providerId="ADAL" clId="{89E9383D-2A62-4746-971A-17912194CCF4}" dt="2024-02-13T09:01:37.016" v="6" actId="47"/>
        <pc:sldMkLst>
          <pc:docMk/>
          <pc:sldMk cId="1670680668" sldId="266"/>
        </pc:sldMkLst>
      </pc:sldChg>
      <pc:sldChg chg="del">
        <pc:chgData name="HASHIMOTO Nichika" userId="1ec02678-dfa8-4df2-8c02-ee475ed3800e" providerId="ADAL" clId="{89E9383D-2A62-4746-971A-17912194CCF4}" dt="2024-02-13T09:01:37.016" v="6" actId="47"/>
        <pc:sldMkLst>
          <pc:docMk/>
          <pc:sldMk cId="346216564" sldId="267"/>
        </pc:sldMkLst>
      </pc:sldChg>
      <pc:sldChg chg="del">
        <pc:chgData name="HASHIMOTO Nichika" userId="1ec02678-dfa8-4df2-8c02-ee475ed3800e" providerId="ADAL" clId="{89E9383D-2A62-4746-971A-17912194CCF4}" dt="2024-02-13T09:01:37.016" v="6" actId="47"/>
        <pc:sldMkLst>
          <pc:docMk/>
          <pc:sldMk cId="1415598296" sldId="268"/>
        </pc:sldMkLst>
      </pc:sldChg>
      <pc:sldChg chg="del">
        <pc:chgData name="HASHIMOTO Nichika" userId="1ec02678-dfa8-4df2-8c02-ee475ed3800e" providerId="ADAL" clId="{89E9383D-2A62-4746-971A-17912194CCF4}" dt="2024-02-13T09:01:37.016" v="6" actId="47"/>
        <pc:sldMkLst>
          <pc:docMk/>
          <pc:sldMk cId="3152396331" sldId="269"/>
        </pc:sldMkLst>
      </pc:sldChg>
      <pc:sldChg chg="del">
        <pc:chgData name="HASHIMOTO Nichika" userId="1ec02678-dfa8-4df2-8c02-ee475ed3800e" providerId="ADAL" clId="{89E9383D-2A62-4746-971A-17912194CCF4}" dt="2024-02-13T09:01:37.016" v="6" actId="47"/>
        <pc:sldMkLst>
          <pc:docMk/>
          <pc:sldMk cId="224478037" sldId="270"/>
        </pc:sldMkLst>
      </pc:sldChg>
      <pc:sldChg chg="del">
        <pc:chgData name="HASHIMOTO Nichika" userId="1ec02678-dfa8-4df2-8c02-ee475ed3800e" providerId="ADAL" clId="{89E9383D-2A62-4746-971A-17912194CCF4}" dt="2024-02-13T09:01:37.016" v="6" actId="47"/>
        <pc:sldMkLst>
          <pc:docMk/>
          <pc:sldMk cId="3836211574" sldId="271"/>
        </pc:sldMkLst>
      </pc:sldChg>
      <pc:sldChg chg="del">
        <pc:chgData name="HASHIMOTO Nichika" userId="1ec02678-dfa8-4df2-8c02-ee475ed3800e" providerId="ADAL" clId="{89E9383D-2A62-4746-971A-17912194CCF4}" dt="2024-02-13T09:01:37.016" v="6" actId="47"/>
        <pc:sldMkLst>
          <pc:docMk/>
          <pc:sldMk cId="2525868848" sldId="272"/>
        </pc:sldMkLst>
      </pc:sldChg>
      <pc:sldChg chg="del">
        <pc:chgData name="HASHIMOTO Nichika" userId="1ec02678-dfa8-4df2-8c02-ee475ed3800e" providerId="ADAL" clId="{89E9383D-2A62-4746-971A-17912194CCF4}" dt="2024-02-13T09:01:37.016" v="6" actId="47"/>
        <pc:sldMkLst>
          <pc:docMk/>
          <pc:sldMk cId="1100057246" sldId="273"/>
        </pc:sldMkLst>
      </pc:sldChg>
      <pc:sldChg chg="del">
        <pc:chgData name="HASHIMOTO Nichika" userId="1ec02678-dfa8-4df2-8c02-ee475ed3800e" providerId="ADAL" clId="{89E9383D-2A62-4746-971A-17912194CCF4}" dt="2024-02-13T09:01:37.016" v="6" actId="47"/>
        <pc:sldMkLst>
          <pc:docMk/>
          <pc:sldMk cId="1546675997" sldId="274"/>
        </pc:sldMkLst>
      </pc:sldChg>
      <pc:sldChg chg="modSp mod modCm modNotesTx">
        <pc:chgData name="HASHIMOTO Nichika" userId="1ec02678-dfa8-4df2-8c02-ee475ed3800e" providerId="ADAL" clId="{89E9383D-2A62-4746-971A-17912194CCF4}" dt="2024-02-13T15:48:05.803" v="3899"/>
        <pc:sldMkLst>
          <pc:docMk/>
          <pc:sldMk cId="3468671075" sldId="275"/>
        </pc:sldMkLst>
        <pc:spChg chg="mod">
          <ac:chgData name="HASHIMOTO Nichika" userId="1ec02678-dfa8-4df2-8c02-ee475ed3800e" providerId="ADAL" clId="{89E9383D-2A62-4746-971A-17912194CCF4}" dt="2024-02-13T09:05:23.654" v="13" actId="1076"/>
          <ac:spMkLst>
            <pc:docMk/>
            <pc:sldMk cId="3468671075" sldId="275"/>
            <ac:spMk id="2" creationId="{645A57C0-8830-4A69-9D8B-449AA4C0E6C1}"/>
          </ac:spMkLst>
        </pc:spChg>
        <pc:extLst>
          <p:ext xmlns:p="http://schemas.openxmlformats.org/presentationml/2006/main" uri="{D6D511B9-2390-475A-947B-AFAB55BFBCF1}">
            <pc226:cmChg xmlns:pc226="http://schemas.microsoft.com/office/powerpoint/2022/06/main/command" chg="mod modRxn">
              <pc226:chgData name="HASHIMOTO Nichika" userId="1ec02678-dfa8-4df2-8c02-ee475ed3800e" providerId="ADAL" clId="{89E9383D-2A62-4746-971A-17912194CCF4}" dt="2024-02-13T15:48:05.803" v="3899"/>
              <pc2:cmMkLst xmlns:pc2="http://schemas.microsoft.com/office/powerpoint/2019/9/main/command">
                <pc:docMk/>
                <pc:sldMk cId="3468671075" sldId="275"/>
                <pc2:cmMk id="{926F58D5-8FCD-4E19-A482-F8EF1A3F6437}"/>
              </pc2:cmMkLst>
            </pc226:cmChg>
          </p:ext>
        </pc:extLst>
      </pc:sldChg>
      <pc:sldChg chg="modNotesTx">
        <pc:chgData name="HASHIMOTO Nichika" userId="1ec02678-dfa8-4df2-8c02-ee475ed3800e" providerId="ADAL" clId="{89E9383D-2A62-4746-971A-17912194CCF4}" dt="2024-02-13T10:33:59.395" v="2527" actId="20577"/>
        <pc:sldMkLst>
          <pc:docMk/>
          <pc:sldMk cId="191586413" sldId="276"/>
        </pc:sldMkLst>
      </pc:sldChg>
      <pc:sldChg chg="modNotesTx">
        <pc:chgData name="HASHIMOTO Nichika" userId="1ec02678-dfa8-4df2-8c02-ee475ed3800e" providerId="ADAL" clId="{89E9383D-2A62-4746-971A-17912194CCF4}" dt="2024-02-13T11:47:09.081" v="3779" actId="20577"/>
        <pc:sldMkLst>
          <pc:docMk/>
          <pc:sldMk cId="2909748203" sldId="277"/>
        </pc:sldMkLst>
      </pc:sldChg>
      <pc:sldChg chg="modNotesTx">
        <pc:chgData name="HASHIMOTO Nichika" userId="1ec02678-dfa8-4df2-8c02-ee475ed3800e" providerId="ADAL" clId="{89E9383D-2A62-4746-971A-17912194CCF4}" dt="2024-02-13T11:58:35.876" v="3898" actId="20577"/>
        <pc:sldMkLst>
          <pc:docMk/>
          <pc:sldMk cId="2526842959" sldId="278"/>
        </pc:sldMkLst>
      </pc:sldChg>
      <pc:sldChg chg="modSp mod modCm modNotesTx">
        <pc:chgData name="HASHIMOTO Nichika" userId="1ec02678-dfa8-4df2-8c02-ee475ed3800e" providerId="ADAL" clId="{89E9383D-2A62-4746-971A-17912194CCF4}" dt="2024-02-13T16:04:04.897" v="3925"/>
        <pc:sldMkLst>
          <pc:docMk/>
          <pc:sldMk cId="1192768572" sldId="279"/>
        </pc:sldMkLst>
        <pc:spChg chg="mod">
          <ac:chgData name="HASHIMOTO Nichika" userId="1ec02678-dfa8-4df2-8c02-ee475ed3800e" providerId="ADAL" clId="{89E9383D-2A62-4746-971A-17912194CCF4}" dt="2024-02-13T09:19:17.967" v="118" actId="20577"/>
          <ac:spMkLst>
            <pc:docMk/>
            <pc:sldMk cId="1192768572" sldId="279"/>
            <ac:spMk id="2" creationId="{BB797657-7EF7-702D-6FED-E9CC54459DE3}"/>
          </ac:spMkLst>
        </pc:spChg>
        <pc:extLst>
          <p:ext xmlns:p="http://schemas.openxmlformats.org/presentationml/2006/main" uri="{D6D511B9-2390-475A-947B-AFAB55BFBCF1}">
            <pc226:cmChg xmlns:pc226="http://schemas.microsoft.com/office/powerpoint/2022/06/main/command" chg="mod modRxn">
              <pc226:chgData name="HASHIMOTO Nichika" userId="1ec02678-dfa8-4df2-8c02-ee475ed3800e" providerId="ADAL" clId="{89E9383D-2A62-4746-971A-17912194CCF4}" dt="2024-02-13T16:04:04.897" v="3925"/>
              <pc2:cmMkLst xmlns:pc2="http://schemas.microsoft.com/office/powerpoint/2019/9/main/command">
                <pc:docMk/>
                <pc:sldMk cId="1192768572" sldId="279"/>
                <pc2:cmMk id="{022CE832-06DF-4841-91BD-5081877FE1F7}"/>
              </pc2:cmMkLst>
            </pc226:cmChg>
            <pc226:cmChg xmlns:pc226="http://schemas.microsoft.com/office/powerpoint/2022/06/main/command" chg="mod modRxn">
              <pc226:chgData name="HASHIMOTO Nichika" userId="1ec02678-dfa8-4df2-8c02-ee475ed3800e" providerId="ADAL" clId="{89E9383D-2A62-4746-971A-17912194CCF4}" dt="2024-02-13T16:03:59.101" v="3924"/>
              <pc2:cmMkLst xmlns:pc2="http://schemas.microsoft.com/office/powerpoint/2019/9/main/command">
                <pc:docMk/>
                <pc:sldMk cId="1192768572" sldId="279"/>
                <pc2:cmMk id="{CB33C65E-6B31-433D-A8FE-AF4F21825292}"/>
              </pc2:cmMkLst>
              <pc226:cmRplyChg chg="add">
                <pc226:chgData name="HASHIMOTO Nichika" userId="1ec02678-dfa8-4df2-8c02-ee475ed3800e" providerId="ADAL" clId="{89E9383D-2A62-4746-971A-17912194CCF4}" dt="2024-02-13T16:03:56.253" v="3923"/>
                <pc2:cmRplyMkLst xmlns:pc2="http://schemas.microsoft.com/office/powerpoint/2019/9/main/command">
                  <pc:docMk/>
                  <pc:sldMk cId="1192768572" sldId="279"/>
                  <pc2:cmMk id="{CB33C65E-6B31-433D-A8FE-AF4F21825292}"/>
                  <pc2:cmRplyMk id="{6A2FF579-85C3-4595-9753-F70B1E5665E9}"/>
                </pc2:cmRplyMkLst>
              </pc226:cmRplyChg>
            </pc226:cmChg>
          </p:ext>
        </pc:extLst>
      </pc:sldChg>
      <pc:sldChg chg="modNotesTx">
        <pc:chgData name="HASHIMOTO Nichika" userId="1ec02678-dfa8-4df2-8c02-ee475ed3800e" providerId="ADAL" clId="{89E9383D-2A62-4746-971A-17912194CCF4}" dt="2024-02-13T09:50:12.740" v="1760"/>
        <pc:sldMkLst>
          <pc:docMk/>
          <pc:sldMk cId="2681328324" sldId="280"/>
        </pc:sldMkLst>
      </pc:sldChg>
      <pc:sldChg chg="del">
        <pc:chgData name="HASHIMOTO Nichika" userId="1ec02678-dfa8-4df2-8c02-ee475ed3800e" providerId="ADAL" clId="{89E9383D-2A62-4746-971A-17912194CCF4}" dt="2024-02-13T09:01:29.921" v="5" actId="47"/>
        <pc:sldMkLst>
          <pc:docMk/>
          <pc:sldMk cId="1069651735" sldId="281"/>
        </pc:sldMkLst>
      </pc:sldChg>
      <pc:sldChg chg="modNotesTx">
        <pc:chgData name="HASHIMOTO Nichika" userId="1ec02678-dfa8-4df2-8c02-ee475ed3800e" providerId="ADAL" clId="{89E9383D-2A62-4746-971A-17912194CCF4}" dt="2024-02-13T11:46:54.272" v="3770" actId="20577"/>
        <pc:sldMkLst>
          <pc:docMk/>
          <pc:sldMk cId="3065803449" sldId="283"/>
        </pc:sldMkLst>
      </pc:sldChg>
      <pc:sldChg chg="del">
        <pc:chgData name="HASHIMOTO Nichika" userId="1ec02678-dfa8-4df2-8c02-ee475ed3800e" providerId="ADAL" clId="{89E9383D-2A62-4746-971A-17912194CCF4}" dt="2024-02-13T09:01:29.921" v="5" actId="47"/>
        <pc:sldMkLst>
          <pc:docMk/>
          <pc:sldMk cId="3177806359" sldId="284"/>
        </pc:sldMkLst>
      </pc:sldChg>
      <pc:sldChg chg="del">
        <pc:chgData name="HASHIMOTO Nichika" userId="1ec02678-dfa8-4df2-8c02-ee475ed3800e" providerId="ADAL" clId="{89E9383D-2A62-4746-971A-17912194CCF4}" dt="2024-02-13T09:01:29.921" v="5" actId="47"/>
        <pc:sldMkLst>
          <pc:docMk/>
          <pc:sldMk cId="3359568174" sldId="285"/>
        </pc:sldMkLst>
      </pc:sldChg>
      <pc:sldChg chg="del">
        <pc:chgData name="HASHIMOTO Nichika" userId="1ec02678-dfa8-4df2-8c02-ee475ed3800e" providerId="ADAL" clId="{89E9383D-2A62-4746-971A-17912194CCF4}" dt="2024-02-13T09:01:29.921" v="5" actId="47"/>
        <pc:sldMkLst>
          <pc:docMk/>
          <pc:sldMk cId="3396262710" sldId="313"/>
        </pc:sldMkLst>
      </pc:sldChg>
      <pc:sldChg chg="del">
        <pc:chgData name="HASHIMOTO Nichika" userId="1ec02678-dfa8-4df2-8c02-ee475ed3800e" providerId="ADAL" clId="{89E9383D-2A62-4746-971A-17912194CCF4}" dt="2024-02-13T09:01:29.921" v="5" actId="47"/>
        <pc:sldMkLst>
          <pc:docMk/>
          <pc:sldMk cId="715976514" sldId="318"/>
        </pc:sldMkLst>
      </pc:sldChg>
      <pc:sldChg chg="del">
        <pc:chgData name="HASHIMOTO Nichika" userId="1ec02678-dfa8-4df2-8c02-ee475ed3800e" providerId="ADAL" clId="{89E9383D-2A62-4746-971A-17912194CCF4}" dt="2024-02-13T09:01:29.921" v="5" actId="47"/>
        <pc:sldMkLst>
          <pc:docMk/>
          <pc:sldMk cId="1903288531" sldId="319"/>
        </pc:sldMkLst>
      </pc:sldChg>
      <pc:sldChg chg="del">
        <pc:chgData name="HASHIMOTO Nichika" userId="1ec02678-dfa8-4df2-8c02-ee475ed3800e" providerId="ADAL" clId="{89E9383D-2A62-4746-971A-17912194CCF4}" dt="2024-02-13T09:01:29.921" v="5" actId="47"/>
        <pc:sldMkLst>
          <pc:docMk/>
          <pc:sldMk cId="3354678805" sldId="320"/>
        </pc:sldMkLst>
      </pc:sldChg>
      <pc:sldChg chg="del">
        <pc:chgData name="HASHIMOTO Nichika" userId="1ec02678-dfa8-4df2-8c02-ee475ed3800e" providerId="ADAL" clId="{89E9383D-2A62-4746-971A-17912194CCF4}" dt="2024-02-13T09:01:29.921" v="5" actId="47"/>
        <pc:sldMkLst>
          <pc:docMk/>
          <pc:sldMk cId="3740379206" sldId="321"/>
        </pc:sldMkLst>
      </pc:sldChg>
      <pc:sldChg chg="del">
        <pc:chgData name="HASHIMOTO Nichika" userId="1ec02678-dfa8-4df2-8c02-ee475ed3800e" providerId="ADAL" clId="{89E9383D-2A62-4746-971A-17912194CCF4}" dt="2024-02-13T09:01:29.921" v="5" actId="47"/>
        <pc:sldMkLst>
          <pc:docMk/>
          <pc:sldMk cId="3675096981" sldId="322"/>
        </pc:sldMkLst>
      </pc:sldChg>
      <pc:sldChg chg="modCm modNotesTx">
        <pc:chgData name="HASHIMOTO Nichika" userId="1ec02678-dfa8-4df2-8c02-ee475ed3800e" providerId="ADAL" clId="{89E9383D-2A62-4746-971A-17912194CCF4}" dt="2024-02-13T16:06:09.219" v="3985" actId="20577"/>
        <pc:sldMkLst>
          <pc:docMk/>
          <pc:sldMk cId="1153137247" sldId="323"/>
        </pc:sldMkLst>
        <pc:extLst>
          <p:ext xmlns:p="http://schemas.openxmlformats.org/presentationml/2006/main" uri="{D6D511B9-2390-475A-947B-AFAB55BFBCF1}">
            <pc226:cmChg xmlns:pc226="http://schemas.microsoft.com/office/powerpoint/2022/06/main/command" chg="mod modRxn">
              <pc226:chgData name="HASHIMOTO Nichika" userId="1ec02678-dfa8-4df2-8c02-ee475ed3800e" providerId="ADAL" clId="{89E9383D-2A62-4746-971A-17912194CCF4}" dt="2024-02-13T16:05:09.119" v="3926"/>
              <pc2:cmMkLst xmlns:pc2="http://schemas.microsoft.com/office/powerpoint/2019/9/main/command">
                <pc:docMk/>
                <pc:sldMk cId="1153137247" sldId="323"/>
                <pc2:cmMk id="{D9BAC7CA-1787-4CFA-8EAD-D7E97FF4BDF3}"/>
              </pc2:cmMkLst>
            </pc226:cmChg>
          </p:ext>
        </pc:extLst>
      </pc:sldChg>
      <pc:sldChg chg="modNotesTx">
        <pc:chgData name="HASHIMOTO Nichika" userId="1ec02678-dfa8-4df2-8c02-ee475ed3800e" providerId="ADAL" clId="{89E9383D-2A62-4746-971A-17912194CCF4}" dt="2024-02-13T10:32:11.737" v="2413" actId="20577"/>
        <pc:sldMkLst>
          <pc:docMk/>
          <pc:sldMk cId="3495254780" sldId="324"/>
        </pc:sldMkLst>
      </pc:sldChg>
      <pc:sldChg chg="del">
        <pc:chgData name="HASHIMOTO Nichika" userId="1ec02678-dfa8-4df2-8c02-ee475ed3800e" providerId="ADAL" clId="{89E9383D-2A62-4746-971A-17912194CCF4}" dt="2024-02-13T09:01:17.868" v="2" actId="47"/>
        <pc:sldMkLst>
          <pc:docMk/>
          <pc:sldMk cId="3819047899" sldId="325"/>
        </pc:sldMkLst>
      </pc:sldChg>
      <pc:sldChg chg="del">
        <pc:chgData name="HASHIMOTO Nichika" userId="1ec02678-dfa8-4df2-8c02-ee475ed3800e" providerId="ADAL" clId="{89E9383D-2A62-4746-971A-17912194CCF4}" dt="2024-02-13T09:01:25.195" v="4" actId="47"/>
        <pc:sldMkLst>
          <pc:docMk/>
          <pc:sldMk cId="3303361644" sldId="326"/>
        </pc:sldMkLst>
      </pc:sldChg>
      <pc:sldChg chg="del">
        <pc:chgData name="HASHIMOTO Nichika" userId="1ec02678-dfa8-4df2-8c02-ee475ed3800e" providerId="ADAL" clId="{89E9383D-2A62-4746-971A-17912194CCF4}" dt="2024-02-13T09:01:25.195" v="4" actId="47"/>
        <pc:sldMkLst>
          <pc:docMk/>
          <pc:sldMk cId="1752224372" sldId="327"/>
        </pc:sldMkLst>
      </pc:sldChg>
      <pc:sldChg chg="del">
        <pc:chgData name="HASHIMOTO Nichika" userId="1ec02678-dfa8-4df2-8c02-ee475ed3800e" providerId="ADAL" clId="{89E9383D-2A62-4746-971A-17912194CCF4}" dt="2024-02-13T09:01:18.675" v="3" actId="47"/>
        <pc:sldMkLst>
          <pc:docMk/>
          <pc:sldMk cId="2946131565" sldId="328"/>
        </pc:sldMkLst>
      </pc:sldChg>
      <pc:sldChg chg="del">
        <pc:chgData name="HASHIMOTO Nichika" userId="1ec02678-dfa8-4df2-8c02-ee475ed3800e" providerId="ADAL" clId="{89E9383D-2A62-4746-971A-17912194CCF4}" dt="2024-02-13T09:01:25.195" v="4" actId="47"/>
        <pc:sldMkLst>
          <pc:docMk/>
          <pc:sldMk cId="2186555331" sldId="330"/>
        </pc:sldMkLst>
      </pc:sldChg>
      <pc:sldChg chg="del">
        <pc:chgData name="HASHIMOTO Nichika" userId="1ec02678-dfa8-4df2-8c02-ee475ed3800e" providerId="ADAL" clId="{89E9383D-2A62-4746-971A-17912194CCF4}" dt="2024-02-13T09:01:25.195" v="4" actId="47"/>
        <pc:sldMkLst>
          <pc:docMk/>
          <pc:sldMk cId="2071037168" sldId="331"/>
        </pc:sldMkLst>
      </pc:sldChg>
      <pc:sldChg chg="del">
        <pc:chgData name="HASHIMOTO Nichika" userId="1ec02678-dfa8-4df2-8c02-ee475ed3800e" providerId="ADAL" clId="{89E9383D-2A62-4746-971A-17912194CCF4}" dt="2024-02-13T09:01:15.139" v="0" actId="47"/>
        <pc:sldMkLst>
          <pc:docMk/>
          <pc:sldMk cId="522470199" sldId="333"/>
        </pc:sldMkLst>
      </pc:sldChg>
      <pc:sldChg chg="del">
        <pc:chgData name="HASHIMOTO Nichika" userId="1ec02678-dfa8-4df2-8c02-ee475ed3800e" providerId="ADAL" clId="{89E9383D-2A62-4746-971A-17912194CCF4}" dt="2024-02-13T09:01:29.921" v="5" actId="47"/>
        <pc:sldMkLst>
          <pc:docMk/>
          <pc:sldMk cId="1151501737" sldId="334"/>
        </pc:sldMkLst>
      </pc:sldChg>
      <pc:sldChg chg="addSp delSp mod modNotesTx">
        <pc:chgData name="HASHIMOTO Nichika" userId="1ec02678-dfa8-4df2-8c02-ee475ed3800e" providerId="ADAL" clId="{89E9383D-2A62-4746-971A-17912194CCF4}" dt="2024-02-13T11:10:01.560" v="2828"/>
        <pc:sldMkLst>
          <pc:docMk/>
          <pc:sldMk cId="1271669674" sldId="335"/>
        </pc:sldMkLst>
        <pc:spChg chg="add del">
          <ac:chgData name="HASHIMOTO Nichika" userId="1ec02678-dfa8-4df2-8c02-ee475ed3800e" providerId="ADAL" clId="{89E9383D-2A62-4746-971A-17912194CCF4}" dt="2024-02-13T11:08:48.831" v="2795" actId="22"/>
          <ac:spMkLst>
            <pc:docMk/>
            <pc:sldMk cId="1271669674" sldId="335"/>
            <ac:spMk id="6" creationId="{B3C356B4-3CE4-6367-78FC-2FB9219794AD}"/>
          </ac:spMkLst>
        </pc:spChg>
      </pc:sldChg>
      <pc:sldChg chg="del">
        <pc:chgData name="HASHIMOTO Nichika" userId="1ec02678-dfa8-4df2-8c02-ee475ed3800e" providerId="ADAL" clId="{89E9383D-2A62-4746-971A-17912194CCF4}" dt="2024-02-13T09:01:15.759" v="1" actId="47"/>
        <pc:sldMkLst>
          <pc:docMk/>
          <pc:sldMk cId="766678789" sldId="336"/>
        </pc:sldMkLst>
      </pc:sldChg>
      <pc:sldChg chg="modNotesTx">
        <pc:chgData name="HASHIMOTO Nichika" userId="1ec02678-dfa8-4df2-8c02-ee475ed3800e" providerId="ADAL" clId="{89E9383D-2A62-4746-971A-17912194CCF4}" dt="2024-02-13T11:58:19.557" v="3866" actId="20577"/>
        <pc:sldMkLst>
          <pc:docMk/>
          <pc:sldMk cId="1953724432" sldId="340"/>
        </pc:sldMkLst>
      </pc:sldChg>
      <pc:sldChg chg="modNotesTx">
        <pc:chgData name="HASHIMOTO Nichika" userId="1ec02678-dfa8-4df2-8c02-ee475ed3800e" providerId="ADAL" clId="{89E9383D-2A62-4746-971A-17912194CCF4}" dt="2024-02-13T11:26:49.920" v="3008" actId="20577"/>
        <pc:sldMkLst>
          <pc:docMk/>
          <pc:sldMk cId="2887076469" sldId="342"/>
        </pc:sldMkLst>
      </pc:sldChg>
      <pc:sldChg chg="modNotesTx">
        <pc:chgData name="HASHIMOTO Nichika" userId="1ec02678-dfa8-4df2-8c02-ee475ed3800e" providerId="ADAL" clId="{89E9383D-2A62-4746-971A-17912194CCF4}" dt="2024-02-13T11:26:34.571" v="3007" actId="20577"/>
        <pc:sldMkLst>
          <pc:docMk/>
          <pc:sldMk cId="3274070307" sldId="343"/>
        </pc:sldMkLst>
      </pc:sldChg>
      <pc:sldChg chg="modNotesTx">
        <pc:chgData name="HASHIMOTO Nichika" userId="1ec02678-dfa8-4df2-8c02-ee475ed3800e" providerId="ADAL" clId="{89E9383D-2A62-4746-971A-17912194CCF4}" dt="2024-02-13T11:22:20.019" v="2845" actId="20577"/>
        <pc:sldMkLst>
          <pc:docMk/>
          <pc:sldMk cId="3439891316" sldId="344"/>
        </pc:sldMkLst>
      </pc:sldChg>
      <pc:sldChg chg="modNotesTx">
        <pc:chgData name="HASHIMOTO Nichika" userId="1ec02678-dfa8-4df2-8c02-ee475ed3800e" providerId="ADAL" clId="{89E9383D-2A62-4746-971A-17912194CCF4}" dt="2024-02-13T11:45:00.058" v="3727" actId="20577"/>
        <pc:sldMkLst>
          <pc:docMk/>
          <pc:sldMk cId="1059584065" sldId="346"/>
        </pc:sldMkLst>
      </pc:sldChg>
      <pc:sldChg chg="modNotesTx">
        <pc:chgData name="HASHIMOTO Nichika" userId="1ec02678-dfa8-4df2-8c02-ee475ed3800e" providerId="ADAL" clId="{89E9383D-2A62-4746-971A-17912194CCF4}" dt="2024-02-13T11:42:20.151" v="3378" actId="20577"/>
        <pc:sldMkLst>
          <pc:docMk/>
          <pc:sldMk cId="1091254356" sldId="347"/>
        </pc:sldMkLst>
      </pc:sldChg>
      <pc:sldChg chg="modNotesTx">
        <pc:chgData name="HASHIMOTO Nichika" userId="1ec02678-dfa8-4df2-8c02-ee475ed3800e" providerId="ADAL" clId="{89E9383D-2A62-4746-971A-17912194CCF4}" dt="2024-02-13T11:05:31.974" v="2786" actId="20577"/>
        <pc:sldMkLst>
          <pc:docMk/>
          <pc:sldMk cId="3309902434" sldId="348"/>
        </pc:sldMkLst>
      </pc:sldChg>
    </pc:docChg>
  </pc:docChgLst>
  <pc:docChgLst>
    <pc:chgData name="ゲスト ユーザー" userId="S::urn:spo:anon#33ff35ff5aa9bf845c124f945433eaa92eeec135b66d63c8a233d5187b8ba973::" providerId="AD" clId="Web-{3C7E7B0A-D7C8-36AB-3976-15D6AA67405D}"/>
    <pc:docChg chg="">
      <pc:chgData name="ゲスト ユーザー" userId="S::urn:spo:anon#33ff35ff5aa9bf845c124f945433eaa92eeec135b66d63c8a233d5187b8ba973::" providerId="AD" clId="Web-{3C7E7B0A-D7C8-36AB-3976-15D6AA67405D}" dt="2024-02-08T11:16:37.164" v="0"/>
      <pc:docMkLst>
        <pc:docMk/>
      </pc:docMkLst>
      <pc:sldChg chg="modCm">
        <pc:chgData name="ゲスト ユーザー" userId="S::urn:spo:anon#33ff35ff5aa9bf845c124f945433eaa92eeec135b66d63c8a233d5187b8ba973::" providerId="AD" clId="Web-{3C7E7B0A-D7C8-36AB-3976-15D6AA67405D}" dt="2024-02-08T11:16:37.164" v="0"/>
        <pc:sldMkLst>
          <pc:docMk/>
          <pc:sldMk cId="1192768572" sldId="279"/>
        </pc:sldMkLst>
        <pc:extLst>
          <p:ext xmlns:p="http://schemas.openxmlformats.org/presentationml/2006/main" uri="{D6D511B9-2390-475A-947B-AFAB55BFBCF1}">
            <pc226:cmChg xmlns:pc226="http://schemas.microsoft.com/office/powerpoint/2022/06/main/command" chg="">
              <pc226:chgData name="ゲスト ユーザー" userId="S::urn:spo:anon#33ff35ff5aa9bf845c124f945433eaa92eeec135b66d63c8a233d5187b8ba973::" providerId="AD" clId="Web-{3C7E7B0A-D7C8-36AB-3976-15D6AA67405D}" dt="2024-02-08T11:16:37.164" v="0"/>
              <pc2:cmMkLst xmlns:pc2="http://schemas.microsoft.com/office/powerpoint/2019/9/main/command">
                <pc:docMk/>
                <pc:sldMk cId="1192768572" sldId="279"/>
                <pc2:cmMk id="{7BD387B4-F1F7-7448-AA41-2C8AD0C18889}"/>
              </pc2:cmMkLst>
              <pc226:cmRplyChg chg="add">
                <pc226:chgData name="ゲスト ユーザー" userId="S::urn:spo:anon#33ff35ff5aa9bf845c124f945433eaa92eeec135b66d63c8a233d5187b8ba973::" providerId="AD" clId="Web-{3C7E7B0A-D7C8-36AB-3976-15D6AA67405D}" dt="2024-02-08T11:16:37.164" v="0"/>
                <pc2:cmRplyMkLst xmlns:pc2="http://schemas.microsoft.com/office/powerpoint/2019/9/main/command">
                  <pc:docMk/>
                  <pc:sldMk cId="1192768572" sldId="279"/>
                  <pc2:cmMk id="{7BD387B4-F1F7-7448-AA41-2C8AD0C18889}"/>
                  <pc2:cmRplyMk id="{C5E6388B-D941-4989-855A-854B0E778CA8}"/>
                </pc2:cmRplyMkLst>
              </pc226:cmRplyChg>
            </pc226:cmChg>
          </p:ext>
        </pc:extLst>
      </pc:sldChg>
    </pc:docChg>
  </pc:docChgLst>
  <pc:docChgLst>
    <pc:chgData name="Matsushita Makoto" userId="b1a21c6f-38c2-4cc8-9610-a581469d9c39" providerId="ADAL" clId="{5722A05F-9AF0-41A0-A7F3-8B8BE2F726B9}"/>
    <pc:docChg chg="modSld">
      <pc:chgData name="Matsushita Makoto" userId="b1a21c6f-38c2-4cc8-9610-a581469d9c39" providerId="ADAL" clId="{5722A05F-9AF0-41A0-A7F3-8B8BE2F726B9}" dt="2024-02-13T08:44:50.265" v="183" actId="20577"/>
      <pc:docMkLst>
        <pc:docMk/>
      </pc:docMkLst>
      <pc:sldChg chg="addCm modCm">
        <pc:chgData name="Matsushita Makoto" userId="b1a21c6f-38c2-4cc8-9610-a581469d9c39" providerId="ADAL" clId="{5722A05F-9AF0-41A0-A7F3-8B8BE2F726B9}" dt="2024-02-13T08:41:32.812" v="15"/>
        <pc:sldMkLst>
          <pc:docMk/>
          <pc:sldMk cId="3065803449" sldId="283"/>
        </pc:sldMkLst>
        <pc:extLst>
          <p:ext xmlns:p="http://schemas.openxmlformats.org/presentationml/2006/main" uri="{D6D511B9-2390-475A-947B-AFAB55BFBCF1}">
            <pc226:cmChg xmlns:pc226="http://schemas.microsoft.com/office/powerpoint/2022/06/main/command" chg="add">
              <pc226:chgData name="Matsushita Makoto" userId="b1a21c6f-38c2-4cc8-9610-a581469d9c39" providerId="ADAL" clId="{5722A05F-9AF0-41A0-A7F3-8B8BE2F726B9}" dt="2024-02-13T08:40:58.541" v="14"/>
              <pc2:cmMkLst xmlns:pc2="http://schemas.microsoft.com/office/powerpoint/2019/9/main/command">
                <pc:docMk/>
                <pc:sldMk cId="3065803449" sldId="283"/>
                <pc2:cmMk id="{16B6AF78-6AD3-4E8E-B67E-27C7C4FCB5D9}"/>
              </pc2:cmMkLst>
              <pc226:cmRplyChg chg="add">
                <pc226:chgData name="Matsushita Makoto" userId="b1a21c6f-38c2-4cc8-9610-a581469d9c39" providerId="ADAL" clId="{5722A05F-9AF0-41A0-A7F3-8B8BE2F726B9}" dt="2024-02-13T08:40:58.541" v="14"/>
                <pc2:cmRplyMkLst xmlns:pc2="http://schemas.microsoft.com/office/powerpoint/2019/9/main/command">
                  <pc:docMk/>
                  <pc:sldMk cId="3065803449" sldId="283"/>
                  <pc2:cmMk id="{16B6AF78-6AD3-4E8E-B67E-27C7C4FCB5D9}"/>
                  <pc2:cmRplyMk id="{2E60ACD5-1C1B-413E-985E-ADE4D4D2A200}"/>
                </pc2:cmRplyMkLst>
              </pc226:cmRplyChg>
            </pc226:cmChg>
            <pc226:cmChg xmlns:pc226="http://schemas.microsoft.com/office/powerpoint/2022/06/main/command" chg="add">
              <pc226:chgData name="Matsushita Makoto" userId="b1a21c6f-38c2-4cc8-9610-a581469d9c39" providerId="ADAL" clId="{5722A05F-9AF0-41A0-A7F3-8B8BE2F726B9}" dt="2024-02-13T08:41:32.812" v="15"/>
              <pc2:cmMkLst xmlns:pc2="http://schemas.microsoft.com/office/powerpoint/2019/9/main/command">
                <pc:docMk/>
                <pc:sldMk cId="3065803449" sldId="283"/>
                <pc2:cmMk id="{0EACCCA6-2167-4F3D-B603-DF0506D583FD}"/>
              </pc2:cmMkLst>
            </pc226:cmChg>
          </p:ext>
        </pc:extLst>
      </pc:sldChg>
      <pc:sldChg chg="modSp mod">
        <pc:chgData name="Matsushita Makoto" userId="b1a21c6f-38c2-4cc8-9610-a581469d9c39" providerId="ADAL" clId="{5722A05F-9AF0-41A0-A7F3-8B8BE2F726B9}" dt="2024-02-13T08:44:50.265" v="183" actId="20577"/>
        <pc:sldMkLst>
          <pc:docMk/>
          <pc:sldMk cId="1953724432" sldId="340"/>
        </pc:sldMkLst>
        <pc:spChg chg="mod">
          <ac:chgData name="Matsushita Makoto" userId="b1a21c6f-38c2-4cc8-9610-a581469d9c39" providerId="ADAL" clId="{5722A05F-9AF0-41A0-A7F3-8B8BE2F726B9}" dt="2024-02-13T08:44:50.265" v="183" actId="20577"/>
          <ac:spMkLst>
            <pc:docMk/>
            <pc:sldMk cId="1953724432" sldId="340"/>
            <ac:spMk id="3" creationId="{08AC1D55-7E9B-A98E-4F40-54632826D17E}"/>
          </ac:spMkLst>
        </pc:spChg>
      </pc:sldChg>
      <pc:sldChg chg="modSp mod addCm">
        <pc:chgData name="Matsushita Makoto" userId="b1a21c6f-38c2-4cc8-9610-a581469d9c39" providerId="ADAL" clId="{5722A05F-9AF0-41A0-A7F3-8B8BE2F726B9}" dt="2024-02-13T08:41:44.546" v="16"/>
        <pc:sldMkLst>
          <pc:docMk/>
          <pc:sldMk cId="3274070307" sldId="343"/>
        </pc:sldMkLst>
        <pc:spChg chg="mod">
          <ac:chgData name="Matsushita Makoto" userId="b1a21c6f-38c2-4cc8-9610-a581469d9c39" providerId="ADAL" clId="{5722A05F-9AF0-41A0-A7F3-8B8BE2F726B9}" dt="2024-02-13T08:39:53.945" v="13"/>
          <ac:spMkLst>
            <pc:docMk/>
            <pc:sldMk cId="3274070307" sldId="343"/>
            <ac:spMk id="3" creationId="{8C51F380-22FC-A373-1AA3-8FF009698FF2}"/>
          </ac:spMkLst>
        </pc:spChg>
        <pc:extLst>
          <p:ext xmlns:p="http://schemas.openxmlformats.org/presentationml/2006/main" uri="{D6D511B9-2390-475A-947B-AFAB55BFBCF1}">
            <pc226:cmChg xmlns:pc226="http://schemas.microsoft.com/office/powerpoint/2022/06/main/command" chg="add">
              <pc226:chgData name="Matsushita Makoto" userId="b1a21c6f-38c2-4cc8-9610-a581469d9c39" providerId="ADAL" clId="{5722A05F-9AF0-41A0-A7F3-8B8BE2F726B9}" dt="2024-02-13T08:41:44.546" v="16"/>
              <pc2:cmMkLst xmlns:pc2="http://schemas.microsoft.com/office/powerpoint/2019/9/main/command">
                <pc:docMk/>
                <pc:sldMk cId="3274070307" sldId="343"/>
                <pc2:cmMk id="{54427C42-2FA6-46DF-9B00-D246B8439D24}"/>
              </pc2:cmMkLst>
            </pc226:cmChg>
          </p:ext>
        </pc:extLst>
      </pc:sldChg>
    </pc:docChg>
  </pc:docChgLst>
  <pc:docChgLst>
    <pc:chgData name="TOYONAGA Tamiya" userId="S::u075513g@ecs.osaka-u.ac.jp::42b4f010-b07c-4dc7-aff3-24d25909532f" providerId="AD" clId="Web-{9CB2E8D2-5468-3092-A5BC-F39A16A56FA6}"/>
    <pc:docChg chg="">
      <pc:chgData name="TOYONAGA Tamiya" userId="S::u075513g@ecs.osaka-u.ac.jp::42b4f010-b07c-4dc7-aff3-24d25909532f" providerId="AD" clId="Web-{9CB2E8D2-5468-3092-A5BC-F39A16A56FA6}" dt="2024-02-10T05:49:27.799" v="2"/>
      <pc:docMkLst>
        <pc:docMk/>
      </pc:docMkLst>
      <pc:sldChg chg="addCm delCm">
        <pc:chgData name="TOYONAGA Tamiya" userId="S::u075513g@ecs.osaka-u.ac.jp::42b4f010-b07c-4dc7-aff3-24d25909532f" providerId="AD" clId="Web-{9CB2E8D2-5468-3092-A5BC-F39A16A56FA6}" dt="2024-02-10T05:49:27.799" v="2"/>
        <pc:sldMkLst>
          <pc:docMk/>
          <pc:sldMk cId="3439891316" sldId="344"/>
        </pc:sldMkLst>
        <pc:extLst>
          <p:ext xmlns:p="http://schemas.openxmlformats.org/presentationml/2006/main" uri="{D6D511B9-2390-475A-947B-AFAB55BFBCF1}">
            <pc226:cmChg xmlns:pc226="http://schemas.microsoft.com/office/powerpoint/2022/06/main/command" chg="add">
              <pc226:chgData name="TOYONAGA Tamiya" userId="S::u075513g@ecs.osaka-u.ac.jp::42b4f010-b07c-4dc7-aff3-24d25909532f" providerId="AD" clId="Web-{9CB2E8D2-5468-3092-A5BC-F39A16A56FA6}" dt="2024-02-10T05:49:27.799" v="2"/>
              <pc2:cmMkLst xmlns:pc2="http://schemas.microsoft.com/office/powerpoint/2019/9/main/command">
                <pc:docMk/>
                <pc:sldMk cId="3439891316" sldId="344"/>
                <pc2:cmMk id="{6C3E0F24-7007-4D0D-9780-3C9C1918AD7F}"/>
              </pc2:cmMkLst>
            </pc226:cmChg>
            <pc226:cmChg xmlns:pc226="http://schemas.microsoft.com/office/powerpoint/2022/06/main/command" chg="add del">
              <pc226:chgData name="TOYONAGA Tamiya" userId="S::u075513g@ecs.osaka-u.ac.jp::42b4f010-b07c-4dc7-aff3-24d25909532f" providerId="AD" clId="Web-{9CB2E8D2-5468-3092-A5BC-F39A16A56FA6}" dt="2024-02-10T05:49:00.767" v="1"/>
              <pc2:cmMkLst xmlns:pc2="http://schemas.microsoft.com/office/powerpoint/2019/9/main/command">
                <pc:docMk/>
                <pc:sldMk cId="3439891316" sldId="344"/>
                <pc2:cmMk id="{78DFD06A-8CB7-4309-896F-F030DC600C5B}"/>
              </pc2:cmMkLst>
            </pc226:cmChg>
          </p:ext>
        </pc:extLst>
      </pc:sldChg>
    </pc:docChg>
  </pc:docChgLst>
  <pc:docChgLst>
    <pc:chgData name="HASHIMOTO Nichika" userId="1ec02678-dfa8-4df2-8c02-ee475ed3800e" providerId="ADAL" clId="{83803BE8-D0CD-4A1A-89AA-406369132BE4}"/>
    <pc:docChg chg="undo redo custSel addSld delSld modSld sldOrd addSection modSection modNotesMaster">
      <pc:chgData name="HASHIMOTO Nichika" userId="1ec02678-dfa8-4df2-8c02-ee475ed3800e" providerId="ADAL" clId="{83803BE8-D0CD-4A1A-89AA-406369132BE4}" dt="2024-02-13T08:58:32.050" v="11976" actId="20577"/>
      <pc:docMkLst>
        <pc:docMk/>
      </pc:docMkLst>
      <pc:sldChg chg="addCm modCm">
        <pc:chgData name="HASHIMOTO Nichika" userId="1ec02678-dfa8-4df2-8c02-ee475ed3800e" providerId="ADAL" clId="{83803BE8-D0CD-4A1A-89AA-406369132BE4}" dt="2024-02-09T12:22:56.807" v="10299"/>
        <pc:sldMkLst>
          <pc:docMk/>
          <pc:sldMk cId="12177521" sldId="262"/>
        </pc:sldMkLst>
        <pc:extLst>
          <p:ext xmlns:p="http://schemas.openxmlformats.org/presentationml/2006/main" uri="{D6D511B9-2390-475A-947B-AFAB55BFBCF1}">
            <pc226:cmChg xmlns:pc226="http://schemas.microsoft.com/office/powerpoint/2022/06/main/command" chg="add mod">
              <pc226:chgData name="HASHIMOTO Nichika" userId="1ec02678-dfa8-4df2-8c02-ee475ed3800e" providerId="ADAL" clId="{83803BE8-D0CD-4A1A-89AA-406369132BE4}" dt="2024-02-09T12:22:56.807" v="10299"/>
              <pc2:cmMkLst xmlns:pc2="http://schemas.microsoft.com/office/powerpoint/2019/9/main/command">
                <pc:docMk/>
                <pc:sldMk cId="12177521" sldId="262"/>
                <pc2:cmMk id="{9E188D9A-4B61-4063-8F33-9889C0FB9606}"/>
              </pc2:cmMkLst>
              <pc226:cmRplyChg chg="add">
                <pc226:chgData name="HASHIMOTO Nichika" userId="1ec02678-dfa8-4df2-8c02-ee475ed3800e" providerId="ADAL" clId="{83803BE8-D0CD-4A1A-89AA-406369132BE4}" dt="2024-02-09T12:22:56.807" v="10299"/>
                <pc2:cmRplyMkLst xmlns:pc2="http://schemas.microsoft.com/office/powerpoint/2019/9/main/command">
                  <pc:docMk/>
                  <pc:sldMk cId="12177521" sldId="262"/>
                  <pc2:cmMk id="{9E188D9A-4B61-4063-8F33-9889C0FB9606}"/>
                  <pc2:cmRplyMk id="{4A7D2128-66D7-4E1E-B9F9-A2B486C6B204}"/>
                </pc2:cmRplyMkLst>
              </pc226:cmRplyChg>
              <pc226:cmRplyChg chg="mod modRxn">
                <pc226:chgData name="HASHIMOTO Nichika" userId="1ec02678-dfa8-4df2-8c02-ee475ed3800e" providerId="ADAL" clId="{83803BE8-D0CD-4A1A-89AA-406369132BE4}" dt="2024-02-09T12:07:08.433" v="9329"/>
                <pc2:cmRplyMkLst xmlns:pc2="http://schemas.microsoft.com/office/powerpoint/2019/9/main/command">
                  <pc:docMk/>
                  <pc:sldMk cId="12177521" sldId="262"/>
                  <pc2:cmMk id="{9E188D9A-4B61-4063-8F33-9889C0FB9606}"/>
                  <pc2:cmRplyMk id="{A3CB83F7-20EC-4C2E-B193-E43452B768D9}"/>
                </pc2:cmRplyMkLst>
              </pc226:cmRplyChg>
            </pc226:cmChg>
          </p:ext>
        </pc:extLst>
      </pc:sldChg>
      <pc:sldChg chg="modSp mod">
        <pc:chgData name="HASHIMOTO Nichika" userId="1ec02678-dfa8-4df2-8c02-ee475ed3800e" providerId="ADAL" clId="{83803BE8-D0CD-4A1A-89AA-406369132BE4}" dt="2024-02-08T07:30:50.713" v="430" actId="20577"/>
        <pc:sldMkLst>
          <pc:docMk/>
          <pc:sldMk cId="1687440659" sldId="263"/>
        </pc:sldMkLst>
        <pc:spChg chg="mod">
          <ac:chgData name="HASHIMOTO Nichika" userId="1ec02678-dfa8-4df2-8c02-ee475ed3800e" providerId="ADAL" clId="{83803BE8-D0CD-4A1A-89AA-406369132BE4}" dt="2024-02-08T07:30:50.713" v="430" actId="20577"/>
          <ac:spMkLst>
            <pc:docMk/>
            <pc:sldMk cId="1687440659" sldId="263"/>
            <ac:spMk id="3" creationId="{0FAA8E0B-A67B-487A-8EE6-692EBDEA1AEA}"/>
          </ac:spMkLst>
        </pc:spChg>
      </pc:sldChg>
      <pc:sldChg chg="modSp mod addCm modCm">
        <pc:chgData name="HASHIMOTO Nichika" userId="1ec02678-dfa8-4df2-8c02-ee475ed3800e" providerId="ADAL" clId="{83803BE8-D0CD-4A1A-89AA-406369132BE4}" dt="2024-02-13T08:07:38.529" v="11864"/>
        <pc:sldMkLst>
          <pc:docMk/>
          <pc:sldMk cId="191586413" sldId="276"/>
        </pc:sldMkLst>
        <pc:spChg chg="mod">
          <ac:chgData name="HASHIMOTO Nichika" userId="1ec02678-dfa8-4df2-8c02-ee475ed3800e" providerId="ADAL" clId="{83803BE8-D0CD-4A1A-89AA-406369132BE4}" dt="2024-02-09T08:14:20.187" v="6060" actId="20577"/>
          <ac:spMkLst>
            <pc:docMk/>
            <pc:sldMk cId="191586413" sldId="276"/>
            <ac:spMk id="2" creationId="{5994073D-FDEE-12FD-CAFD-385A60ABFC79}"/>
          </ac:spMkLst>
        </pc:spChg>
        <pc:spChg chg="mod">
          <ac:chgData name="HASHIMOTO Nichika" userId="1ec02678-dfa8-4df2-8c02-ee475ed3800e" providerId="ADAL" clId="{83803BE8-D0CD-4A1A-89AA-406369132BE4}" dt="2024-02-09T12:16:25.757" v="10084" actId="20577"/>
          <ac:spMkLst>
            <pc:docMk/>
            <pc:sldMk cId="191586413" sldId="276"/>
            <ac:spMk id="3" creationId="{A15FE0B9-CC70-EB83-F971-55906A97FCBB}"/>
          </ac:spMkLst>
        </pc:spChg>
        <pc:extLst>
          <p:ext xmlns:p="http://schemas.openxmlformats.org/presentationml/2006/main" uri="{D6D511B9-2390-475A-947B-AFAB55BFBCF1}">
            <pc226:cmChg xmlns:pc226="http://schemas.microsoft.com/office/powerpoint/2022/06/main/command" chg="mod modRxn">
              <pc226:chgData name="HASHIMOTO Nichika" userId="1ec02678-dfa8-4df2-8c02-ee475ed3800e" providerId="ADAL" clId="{83803BE8-D0CD-4A1A-89AA-406369132BE4}" dt="2024-02-13T08:07:20.989" v="11862"/>
              <pc2:cmMkLst xmlns:pc2="http://schemas.microsoft.com/office/powerpoint/2019/9/main/command">
                <pc:docMk/>
                <pc:sldMk cId="191586413" sldId="276"/>
                <pc2:cmMk id="{4BA5F31D-B9EE-4804-A9D4-79EE38E925C1}"/>
              </pc2:cmMkLst>
              <pc226:cmRplyChg chg="add">
                <pc226:chgData name="HASHIMOTO Nichika" userId="1ec02678-dfa8-4df2-8c02-ee475ed3800e" providerId="ADAL" clId="{83803BE8-D0CD-4A1A-89AA-406369132BE4}" dt="2024-02-08T13:49:09.592" v="1821"/>
                <pc2:cmRplyMkLst xmlns:pc2="http://schemas.microsoft.com/office/powerpoint/2019/9/main/command">
                  <pc:docMk/>
                  <pc:sldMk cId="191586413" sldId="276"/>
                  <pc2:cmMk id="{4BA5F31D-B9EE-4804-A9D4-79EE38E925C1}"/>
                  <pc2:cmRplyMk id="{50321BB2-8105-4DBB-97FA-F58456395045}"/>
                </pc2:cmRplyMkLst>
              </pc226:cmRplyChg>
            </pc226:cmChg>
            <pc226:cmChg xmlns:pc226="http://schemas.microsoft.com/office/powerpoint/2022/06/main/command" chg="add">
              <pc226:chgData name="HASHIMOTO Nichika" userId="1ec02678-dfa8-4df2-8c02-ee475ed3800e" providerId="ADAL" clId="{83803BE8-D0CD-4A1A-89AA-406369132BE4}" dt="2024-02-09T07:52:46.674" v="5831"/>
              <pc2:cmMkLst xmlns:pc2="http://schemas.microsoft.com/office/powerpoint/2019/9/main/command">
                <pc:docMk/>
                <pc:sldMk cId="191586413" sldId="276"/>
                <pc2:cmMk id="{9E177628-5542-43C3-82BB-EA252342713B}"/>
              </pc2:cmMkLst>
            </pc226:cmChg>
            <pc226:cmChg xmlns:pc226="http://schemas.microsoft.com/office/powerpoint/2022/06/main/command" chg="mod modRxn">
              <pc226:chgData name="HASHIMOTO Nichika" userId="1ec02678-dfa8-4df2-8c02-ee475ed3800e" providerId="ADAL" clId="{83803BE8-D0CD-4A1A-89AA-406369132BE4}" dt="2024-02-13T08:07:38.529" v="11864"/>
              <pc2:cmMkLst xmlns:pc2="http://schemas.microsoft.com/office/powerpoint/2019/9/main/command">
                <pc:docMk/>
                <pc:sldMk cId="191586413" sldId="276"/>
                <pc2:cmMk id="{19BC6D65-C2EC-4727-8593-BC653AC57887}"/>
              </pc2:cmMkLst>
            </pc226:cmChg>
            <pc226:cmChg xmlns:pc226="http://schemas.microsoft.com/office/powerpoint/2022/06/main/command" chg="mod modRxn">
              <pc226:chgData name="HASHIMOTO Nichika" userId="1ec02678-dfa8-4df2-8c02-ee475ed3800e" providerId="ADAL" clId="{83803BE8-D0CD-4A1A-89AA-406369132BE4}" dt="2024-02-13T08:07:37.410" v="11863"/>
              <pc2:cmMkLst xmlns:pc2="http://schemas.microsoft.com/office/powerpoint/2019/9/main/command">
                <pc:docMk/>
                <pc:sldMk cId="191586413" sldId="276"/>
                <pc2:cmMk id="{CCD1BFE9-B53E-45BA-9BCA-FA2E0532110F}"/>
              </pc2:cmMkLst>
            </pc226:cmChg>
          </p:ext>
        </pc:extLst>
      </pc:sldChg>
      <pc:sldChg chg="modSp mod addCm modCm">
        <pc:chgData name="HASHIMOTO Nichika" userId="1ec02678-dfa8-4df2-8c02-ee475ed3800e" providerId="ADAL" clId="{83803BE8-D0CD-4A1A-89AA-406369132BE4}" dt="2024-02-13T08:07:46.126" v="11865"/>
        <pc:sldMkLst>
          <pc:docMk/>
          <pc:sldMk cId="2909748203" sldId="277"/>
        </pc:sldMkLst>
        <pc:spChg chg="mod">
          <ac:chgData name="HASHIMOTO Nichika" userId="1ec02678-dfa8-4df2-8c02-ee475ed3800e" providerId="ADAL" clId="{83803BE8-D0CD-4A1A-89AA-406369132BE4}" dt="2024-02-09T11:28:28.697" v="9088" actId="21"/>
          <ac:spMkLst>
            <pc:docMk/>
            <pc:sldMk cId="2909748203" sldId="277"/>
            <ac:spMk id="2" creationId="{F8F74874-17A7-79D2-99AC-4B48D626D832}"/>
          </ac:spMkLst>
        </pc:spChg>
        <pc:spChg chg="mod">
          <ac:chgData name="HASHIMOTO Nichika" userId="1ec02678-dfa8-4df2-8c02-ee475ed3800e" providerId="ADAL" clId="{83803BE8-D0CD-4A1A-89AA-406369132BE4}" dt="2024-02-09T12:15:33.017" v="10043" actId="20577"/>
          <ac:spMkLst>
            <pc:docMk/>
            <pc:sldMk cId="2909748203" sldId="277"/>
            <ac:spMk id="7" creationId="{E7439E25-FE54-D461-9ECB-3C4682F6A9C6}"/>
          </ac:spMkLst>
        </pc:spChg>
        <pc:extLst>
          <p:ext xmlns:p="http://schemas.openxmlformats.org/presentationml/2006/main" uri="{D6D511B9-2390-475A-947B-AFAB55BFBCF1}">
            <pc226:cmChg xmlns:pc226="http://schemas.microsoft.com/office/powerpoint/2022/06/main/command" chg="add">
              <pc226:chgData name="HASHIMOTO Nichika" userId="1ec02678-dfa8-4df2-8c02-ee475ed3800e" providerId="ADAL" clId="{83803BE8-D0CD-4A1A-89AA-406369132BE4}" dt="2024-02-09T08:13:28.010" v="6049"/>
              <pc2:cmMkLst xmlns:pc2="http://schemas.microsoft.com/office/powerpoint/2019/9/main/command">
                <pc:docMk/>
                <pc:sldMk cId="2909748203" sldId="277"/>
                <pc2:cmMk id="{4C05A615-C3A0-470C-8B7C-38FAD42297AB}"/>
              </pc2:cmMkLst>
            </pc226:cmChg>
            <pc226:cmChg xmlns:pc226="http://schemas.microsoft.com/office/powerpoint/2022/06/main/command" chg="mod modRxn">
              <pc226:chgData name="HASHIMOTO Nichika" userId="1ec02678-dfa8-4df2-8c02-ee475ed3800e" providerId="ADAL" clId="{83803BE8-D0CD-4A1A-89AA-406369132BE4}" dt="2024-02-13T08:07:46.126" v="11865"/>
              <pc2:cmMkLst xmlns:pc2="http://schemas.microsoft.com/office/powerpoint/2019/9/main/command">
                <pc:docMk/>
                <pc:sldMk cId="2909748203" sldId="277"/>
                <pc2:cmMk id="{E058179B-9493-4618-8483-F770A7761A7C}"/>
              </pc2:cmMkLst>
            </pc226:cmChg>
          </p:ext>
        </pc:extLst>
      </pc:sldChg>
      <pc:sldChg chg="modSp mod">
        <pc:chgData name="HASHIMOTO Nichika" userId="1ec02678-dfa8-4df2-8c02-ee475ed3800e" providerId="ADAL" clId="{83803BE8-D0CD-4A1A-89AA-406369132BE4}" dt="2024-02-09T09:51:58.761" v="7722" actId="20577"/>
        <pc:sldMkLst>
          <pc:docMk/>
          <pc:sldMk cId="2526842959" sldId="278"/>
        </pc:sldMkLst>
        <pc:spChg chg="mod">
          <ac:chgData name="HASHIMOTO Nichika" userId="1ec02678-dfa8-4df2-8c02-ee475ed3800e" providerId="ADAL" clId="{83803BE8-D0CD-4A1A-89AA-406369132BE4}" dt="2024-02-09T09:51:58.761" v="7722" actId="20577"/>
          <ac:spMkLst>
            <pc:docMk/>
            <pc:sldMk cId="2526842959" sldId="278"/>
            <ac:spMk id="7" creationId="{FE02644E-3834-04A2-AD1F-C00FDF84DC42}"/>
          </ac:spMkLst>
        </pc:spChg>
      </pc:sldChg>
      <pc:sldChg chg="modCm">
        <pc:chgData name="HASHIMOTO Nichika" userId="1ec02678-dfa8-4df2-8c02-ee475ed3800e" providerId="ADAL" clId="{83803BE8-D0CD-4A1A-89AA-406369132BE4}" dt="2024-02-13T08:06:45.340" v="11856"/>
        <pc:sldMkLst>
          <pc:docMk/>
          <pc:sldMk cId="1192768572" sldId="279"/>
        </pc:sldMkLst>
        <pc:extLst>
          <p:ext xmlns:p="http://schemas.openxmlformats.org/presentationml/2006/main" uri="{D6D511B9-2390-475A-947B-AFAB55BFBCF1}">
            <pc226:cmChg xmlns:pc226="http://schemas.microsoft.com/office/powerpoint/2022/06/main/command" chg="mod modRxn">
              <pc226:chgData name="HASHIMOTO Nichika" userId="1ec02678-dfa8-4df2-8c02-ee475ed3800e" providerId="ADAL" clId="{83803BE8-D0CD-4A1A-89AA-406369132BE4}" dt="2024-02-13T08:06:45.340" v="11856"/>
              <pc2:cmMkLst xmlns:pc2="http://schemas.microsoft.com/office/powerpoint/2019/9/main/command">
                <pc:docMk/>
                <pc:sldMk cId="1192768572" sldId="279"/>
                <pc2:cmMk id="{D76A0752-98D1-4140-96E7-508B9AFE3AED}"/>
              </pc2:cmMkLst>
            </pc226:cmChg>
          </p:ext>
        </pc:extLst>
      </pc:sldChg>
      <pc:sldChg chg="modCm">
        <pc:chgData name="HASHIMOTO Nichika" userId="1ec02678-dfa8-4df2-8c02-ee475ed3800e" providerId="ADAL" clId="{83803BE8-D0CD-4A1A-89AA-406369132BE4}" dt="2024-02-13T08:06:58.140" v="11859"/>
        <pc:sldMkLst>
          <pc:docMk/>
          <pc:sldMk cId="2681328324" sldId="280"/>
        </pc:sldMkLst>
        <pc:extLst>
          <p:ext xmlns:p="http://schemas.openxmlformats.org/presentationml/2006/main" uri="{D6D511B9-2390-475A-947B-AFAB55BFBCF1}">
            <pc226:cmChg xmlns:pc226="http://schemas.microsoft.com/office/powerpoint/2022/06/main/command" chg="mod modRxn">
              <pc226:chgData name="HASHIMOTO Nichika" userId="1ec02678-dfa8-4df2-8c02-ee475ed3800e" providerId="ADAL" clId="{83803BE8-D0CD-4A1A-89AA-406369132BE4}" dt="2024-02-13T08:06:58.140" v="11859"/>
              <pc2:cmMkLst xmlns:pc2="http://schemas.microsoft.com/office/powerpoint/2019/9/main/command">
                <pc:docMk/>
                <pc:sldMk cId="2681328324" sldId="280"/>
                <pc2:cmMk id="{C3595957-6B2C-4734-8067-32D2809E39FE}"/>
              </pc2:cmMkLst>
            </pc226:cmChg>
            <pc226:cmChg xmlns:pc226="http://schemas.microsoft.com/office/powerpoint/2022/06/main/command" chg="mod modRxn">
              <pc226:chgData name="HASHIMOTO Nichika" userId="1ec02678-dfa8-4df2-8c02-ee475ed3800e" providerId="ADAL" clId="{83803BE8-D0CD-4A1A-89AA-406369132BE4}" dt="2024-02-13T08:06:56.435" v="11858"/>
              <pc2:cmMkLst xmlns:pc2="http://schemas.microsoft.com/office/powerpoint/2019/9/main/command">
                <pc:docMk/>
                <pc:sldMk cId="2681328324" sldId="280"/>
                <pc2:cmMk id="{C7036DDB-EEB2-8844-9A68-802273E0BAC6}"/>
              </pc2:cmMkLst>
            </pc226:cmChg>
          </p:ext>
        </pc:extLst>
      </pc:sldChg>
      <pc:sldChg chg="addSp delSp modSp new mod">
        <pc:chgData name="HASHIMOTO Nichika" userId="1ec02678-dfa8-4df2-8c02-ee475ed3800e" providerId="ADAL" clId="{83803BE8-D0CD-4A1A-89AA-406369132BE4}" dt="2024-02-08T12:47:12.363" v="1651" actId="1076"/>
        <pc:sldMkLst>
          <pc:docMk/>
          <pc:sldMk cId="1069651735" sldId="281"/>
        </pc:sldMkLst>
        <pc:spChg chg="del">
          <ac:chgData name="HASHIMOTO Nichika" userId="1ec02678-dfa8-4df2-8c02-ee475ed3800e" providerId="ADAL" clId="{83803BE8-D0CD-4A1A-89AA-406369132BE4}" dt="2024-02-08T07:34:45.511" v="432" actId="478"/>
          <ac:spMkLst>
            <pc:docMk/>
            <pc:sldMk cId="1069651735" sldId="281"/>
            <ac:spMk id="3" creationId="{C85E3F0E-A420-A753-DE73-8D3714F9C326}"/>
          </ac:spMkLst>
        </pc:spChg>
        <pc:spChg chg="add mod">
          <ac:chgData name="HASHIMOTO Nichika" userId="1ec02678-dfa8-4df2-8c02-ee475ed3800e" providerId="ADAL" clId="{83803BE8-D0CD-4A1A-89AA-406369132BE4}" dt="2024-02-08T07:40:16.006" v="482" actId="164"/>
          <ac:spMkLst>
            <pc:docMk/>
            <pc:sldMk cId="1069651735" sldId="281"/>
            <ac:spMk id="5" creationId="{F7EADB18-F92A-F404-94B9-88057E137AFF}"/>
          </ac:spMkLst>
        </pc:spChg>
        <pc:spChg chg="add mod">
          <ac:chgData name="HASHIMOTO Nichika" userId="1ec02678-dfa8-4df2-8c02-ee475ed3800e" providerId="ADAL" clId="{83803BE8-D0CD-4A1A-89AA-406369132BE4}" dt="2024-02-08T07:37:28.672" v="437" actId="207"/>
          <ac:spMkLst>
            <pc:docMk/>
            <pc:sldMk cId="1069651735" sldId="281"/>
            <ac:spMk id="6" creationId="{CB91CDFE-2243-B429-FA79-0A6DC34DC57A}"/>
          </ac:spMkLst>
        </pc:spChg>
        <pc:spChg chg="add mod">
          <ac:chgData name="HASHIMOTO Nichika" userId="1ec02678-dfa8-4df2-8c02-ee475ed3800e" providerId="ADAL" clId="{83803BE8-D0CD-4A1A-89AA-406369132BE4}" dt="2024-02-08T07:40:16.006" v="482" actId="164"/>
          <ac:spMkLst>
            <pc:docMk/>
            <pc:sldMk cId="1069651735" sldId="281"/>
            <ac:spMk id="7" creationId="{75C85D2D-8D6B-666B-5773-F23324839F79}"/>
          </ac:spMkLst>
        </pc:spChg>
        <pc:spChg chg="mod">
          <ac:chgData name="HASHIMOTO Nichika" userId="1ec02678-dfa8-4df2-8c02-ee475ed3800e" providerId="ADAL" clId="{83803BE8-D0CD-4A1A-89AA-406369132BE4}" dt="2024-02-08T07:40:38.792" v="484"/>
          <ac:spMkLst>
            <pc:docMk/>
            <pc:sldMk cId="1069651735" sldId="281"/>
            <ac:spMk id="10" creationId="{0902C8DA-A45B-4886-C0E7-BA861C45408C}"/>
          </ac:spMkLst>
        </pc:spChg>
        <pc:spChg chg="mod">
          <ac:chgData name="HASHIMOTO Nichika" userId="1ec02678-dfa8-4df2-8c02-ee475ed3800e" providerId="ADAL" clId="{83803BE8-D0CD-4A1A-89AA-406369132BE4}" dt="2024-02-08T07:40:38.792" v="484"/>
          <ac:spMkLst>
            <pc:docMk/>
            <pc:sldMk cId="1069651735" sldId="281"/>
            <ac:spMk id="11" creationId="{DD5AB902-B180-4F80-CBD1-428DEDD93D01}"/>
          </ac:spMkLst>
        </pc:spChg>
        <pc:spChg chg="mod">
          <ac:chgData name="HASHIMOTO Nichika" userId="1ec02678-dfa8-4df2-8c02-ee475ed3800e" providerId="ADAL" clId="{83803BE8-D0CD-4A1A-89AA-406369132BE4}" dt="2024-02-08T07:42:19.401" v="511" actId="1076"/>
          <ac:spMkLst>
            <pc:docMk/>
            <pc:sldMk cId="1069651735" sldId="281"/>
            <ac:spMk id="13" creationId="{C396EA65-40B4-7300-6D41-4B4774A69DA2}"/>
          </ac:spMkLst>
        </pc:spChg>
        <pc:spChg chg="mod">
          <ac:chgData name="HASHIMOTO Nichika" userId="1ec02678-dfa8-4df2-8c02-ee475ed3800e" providerId="ADAL" clId="{83803BE8-D0CD-4A1A-89AA-406369132BE4}" dt="2024-02-08T07:40:42.676" v="486"/>
          <ac:spMkLst>
            <pc:docMk/>
            <pc:sldMk cId="1069651735" sldId="281"/>
            <ac:spMk id="14" creationId="{2299A113-8422-4614-79E9-B408D8E30343}"/>
          </ac:spMkLst>
        </pc:spChg>
        <pc:spChg chg="mod">
          <ac:chgData name="HASHIMOTO Nichika" userId="1ec02678-dfa8-4df2-8c02-ee475ed3800e" providerId="ADAL" clId="{83803BE8-D0CD-4A1A-89AA-406369132BE4}" dt="2024-02-08T07:40:49.455" v="488"/>
          <ac:spMkLst>
            <pc:docMk/>
            <pc:sldMk cId="1069651735" sldId="281"/>
            <ac:spMk id="16" creationId="{D8FB26FF-5F2A-344E-1490-5DF160243829}"/>
          </ac:spMkLst>
        </pc:spChg>
        <pc:spChg chg="mod">
          <ac:chgData name="HASHIMOTO Nichika" userId="1ec02678-dfa8-4df2-8c02-ee475ed3800e" providerId="ADAL" clId="{83803BE8-D0CD-4A1A-89AA-406369132BE4}" dt="2024-02-08T07:40:49.455" v="488"/>
          <ac:spMkLst>
            <pc:docMk/>
            <pc:sldMk cId="1069651735" sldId="281"/>
            <ac:spMk id="17" creationId="{09533C36-60C5-FC71-BB37-90EB5F51BAA0}"/>
          </ac:spMkLst>
        </pc:spChg>
        <pc:spChg chg="add mod">
          <ac:chgData name="HASHIMOTO Nichika" userId="1ec02678-dfa8-4df2-8c02-ee475ed3800e" providerId="ADAL" clId="{83803BE8-D0CD-4A1A-89AA-406369132BE4}" dt="2024-02-08T07:42:01.933" v="508" actId="14100"/>
          <ac:spMkLst>
            <pc:docMk/>
            <pc:sldMk cId="1069651735" sldId="281"/>
            <ac:spMk id="18" creationId="{27DF634C-8A85-189F-AD2B-BAC0197FC648}"/>
          </ac:spMkLst>
        </pc:spChg>
        <pc:spChg chg="mod">
          <ac:chgData name="HASHIMOTO Nichika" userId="1ec02678-dfa8-4df2-8c02-ee475ed3800e" providerId="ADAL" clId="{83803BE8-D0CD-4A1A-89AA-406369132BE4}" dt="2024-02-08T07:44:07.977" v="518"/>
          <ac:spMkLst>
            <pc:docMk/>
            <pc:sldMk cId="1069651735" sldId="281"/>
            <ac:spMk id="22" creationId="{66975BDD-63A3-FF20-07DE-734AF81B1B86}"/>
          </ac:spMkLst>
        </pc:spChg>
        <pc:spChg chg="mod">
          <ac:chgData name="HASHIMOTO Nichika" userId="1ec02678-dfa8-4df2-8c02-ee475ed3800e" providerId="ADAL" clId="{83803BE8-D0CD-4A1A-89AA-406369132BE4}" dt="2024-02-08T07:44:07.977" v="518"/>
          <ac:spMkLst>
            <pc:docMk/>
            <pc:sldMk cId="1069651735" sldId="281"/>
            <ac:spMk id="23" creationId="{181001DE-0221-F3A8-9F6D-C271E7C6E16C}"/>
          </ac:spMkLst>
        </pc:spChg>
        <pc:spChg chg="mod">
          <ac:chgData name="HASHIMOTO Nichika" userId="1ec02678-dfa8-4df2-8c02-ee475ed3800e" providerId="ADAL" clId="{83803BE8-D0CD-4A1A-89AA-406369132BE4}" dt="2024-02-08T07:44:07.977" v="518"/>
          <ac:spMkLst>
            <pc:docMk/>
            <pc:sldMk cId="1069651735" sldId="281"/>
            <ac:spMk id="25" creationId="{FC23E13E-421C-B5E7-F054-27D87940A6A7}"/>
          </ac:spMkLst>
        </pc:spChg>
        <pc:spChg chg="mod">
          <ac:chgData name="HASHIMOTO Nichika" userId="1ec02678-dfa8-4df2-8c02-ee475ed3800e" providerId="ADAL" clId="{83803BE8-D0CD-4A1A-89AA-406369132BE4}" dt="2024-02-08T07:44:07.977" v="518"/>
          <ac:spMkLst>
            <pc:docMk/>
            <pc:sldMk cId="1069651735" sldId="281"/>
            <ac:spMk id="26" creationId="{030BDFEC-22C4-670F-C81B-A1561FC70AA1}"/>
          </ac:spMkLst>
        </pc:spChg>
        <pc:spChg chg="mod">
          <ac:chgData name="HASHIMOTO Nichika" userId="1ec02678-dfa8-4df2-8c02-ee475ed3800e" providerId="ADAL" clId="{83803BE8-D0CD-4A1A-89AA-406369132BE4}" dt="2024-02-08T07:44:07.977" v="518"/>
          <ac:spMkLst>
            <pc:docMk/>
            <pc:sldMk cId="1069651735" sldId="281"/>
            <ac:spMk id="28" creationId="{2CF0D2BC-2FF1-EF38-B95E-E7BAFD9B1073}"/>
          </ac:spMkLst>
        </pc:spChg>
        <pc:spChg chg="mod">
          <ac:chgData name="HASHIMOTO Nichika" userId="1ec02678-dfa8-4df2-8c02-ee475ed3800e" providerId="ADAL" clId="{83803BE8-D0CD-4A1A-89AA-406369132BE4}" dt="2024-02-08T07:44:07.977" v="518"/>
          <ac:spMkLst>
            <pc:docMk/>
            <pc:sldMk cId="1069651735" sldId="281"/>
            <ac:spMk id="29" creationId="{690591C3-754B-C817-B023-91D95D50D387}"/>
          </ac:spMkLst>
        </pc:spChg>
        <pc:spChg chg="mod">
          <ac:chgData name="HASHIMOTO Nichika" userId="1ec02678-dfa8-4df2-8c02-ee475ed3800e" providerId="ADAL" clId="{83803BE8-D0CD-4A1A-89AA-406369132BE4}" dt="2024-02-08T07:44:07.977" v="518"/>
          <ac:spMkLst>
            <pc:docMk/>
            <pc:sldMk cId="1069651735" sldId="281"/>
            <ac:spMk id="31" creationId="{2189A39D-C74F-9146-26FF-2831765954BD}"/>
          </ac:spMkLst>
        </pc:spChg>
        <pc:spChg chg="mod">
          <ac:chgData name="HASHIMOTO Nichika" userId="1ec02678-dfa8-4df2-8c02-ee475ed3800e" providerId="ADAL" clId="{83803BE8-D0CD-4A1A-89AA-406369132BE4}" dt="2024-02-08T07:44:07.977" v="518"/>
          <ac:spMkLst>
            <pc:docMk/>
            <pc:sldMk cId="1069651735" sldId="281"/>
            <ac:spMk id="32" creationId="{D8DCAAB2-4E4C-BB68-9831-DE7FDBDC4CF0}"/>
          </ac:spMkLst>
        </pc:spChg>
        <pc:spChg chg="add mod">
          <ac:chgData name="HASHIMOTO Nichika" userId="1ec02678-dfa8-4df2-8c02-ee475ed3800e" providerId="ADAL" clId="{83803BE8-D0CD-4A1A-89AA-406369132BE4}" dt="2024-02-08T07:44:47.661" v="526" actId="207"/>
          <ac:spMkLst>
            <pc:docMk/>
            <pc:sldMk cId="1069651735" sldId="281"/>
            <ac:spMk id="33" creationId="{A4A60DFF-8E0B-909B-1B0C-31A716FB9E40}"/>
          </ac:spMkLst>
        </pc:spChg>
        <pc:spChg chg="add del mod">
          <ac:chgData name="HASHIMOTO Nichika" userId="1ec02678-dfa8-4df2-8c02-ee475ed3800e" providerId="ADAL" clId="{83803BE8-D0CD-4A1A-89AA-406369132BE4}" dt="2024-02-08T07:45:33.809" v="541"/>
          <ac:spMkLst>
            <pc:docMk/>
            <pc:sldMk cId="1069651735" sldId="281"/>
            <ac:spMk id="34" creationId="{BEF4E98E-B065-FC74-A70C-889E3F0C0884}"/>
          </ac:spMkLst>
        </pc:spChg>
        <pc:spChg chg="add mod">
          <ac:chgData name="HASHIMOTO Nichika" userId="1ec02678-dfa8-4df2-8c02-ee475ed3800e" providerId="ADAL" clId="{83803BE8-D0CD-4A1A-89AA-406369132BE4}" dt="2024-02-08T07:46:03.077" v="576" actId="1076"/>
          <ac:spMkLst>
            <pc:docMk/>
            <pc:sldMk cId="1069651735" sldId="281"/>
            <ac:spMk id="35" creationId="{4AF1E123-40A7-8759-6E50-34143DADBD98}"/>
          </ac:spMkLst>
        </pc:spChg>
        <pc:grpChg chg="add mod">
          <ac:chgData name="HASHIMOTO Nichika" userId="1ec02678-dfa8-4df2-8c02-ee475ed3800e" providerId="ADAL" clId="{83803BE8-D0CD-4A1A-89AA-406369132BE4}" dt="2024-02-08T12:47:12.363" v="1651" actId="1076"/>
          <ac:grpSpMkLst>
            <pc:docMk/>
            <pc:sldMk cId="1069651735" sldId="281"/>
            <ac:grpSpMk id="8" creationId="{0DE7D22B-B64E-71CA-F327-AC0CEF3957A3}"/>
          </ac:grpSpMkLst>
        </pc:grpChg>
        <pc:grpChg chg="add mod">
          <ac:chgData name="HASHIMOTO Nichika" userId="1ec02678-dfa8-4df2-8c02-ee475ed3800e" providerId="ADAL" clId="{83803BE8-D0CD-4A1A-89AA-406369132BE4}" dt="2024-02-08T07:42:31.768" v="513" actId="1076"/>
          <ac:grpSpMkLst>
            <pc:docMk/>
            <pc:sldMk cId="1069651735" sldId="281"/>
            <ac:grpSpMk id="9" creationId="{D1D2B637-8E90-BEE6-CEA6-09871AEBB36D}"/>
          </ac:grpSpMkLst>
        </pc:grpChg>
        <pc:grpChg chg="add mod">
          <ac:chgData name="HASHIMOTO Nichika" userId="1ec02678-dfa8-4df2-8c02-ee475ed3800e" providerId="ADAL" clId="{83803BE8-D0CD-4A1A-89AA-406369132BE4}" dt="2024-02-08T07:42:34.581" v="514" actId="1076"/>
          <ac:grpSpMkLst>
            <pc:docMk/>
            <pc:sldMk cId="1069651735" sldId="281"/>
            <ac:grpSpMk id="12" creationId="{64BB1FA6-73AC-72CE-E2B7-D91726007946}"/>
          </ac:grpSpMkLst>
        </pc:grpChg>
        <pc:grpChg chg="add mod">
          <ac:chgData name="HASHIMOTO Nichika" userId="1ec02678-dfa8-4df2-8c02-ee475ed3800e" providerId="ADAL" clId="{83803BE8-D0CD-4A1A-89AA-406369132BE4}" dt="2024-02-08T07:42:36.113" v="515" actId="1076"/>
          <ac:grpSpMkLst>
            <pc:docMk/>
            <pc:sldMk cId="1069651735" sldId="281"/>
            <ac:grpSpMk id="15" creationId="{EF72260D-1D66-26A8-6A60-512012AAD79D}"/>
          </ac:grpSpMkLst>
        </pc:grpChg>
        <pc:grpChg chg="add mod">
          <ac:chgData name="HASHIMOTO Nichika" userId="1ec02678-dfa8-4df2-8c02-ee475ed3800e" providerId="ADAL" clId="{83803BE8-D0CD-4A1A-89AA-406369132BE4}" dt="2024-02-08T07:44:14.448" v="519" actId="1076"/>
          <ac:grpSpMkLst>
            <pc:docMk/>
            <pc:sldMk cId="1069651735" sldId="281"/>
            <ac:grpSpMk id="21" creationId="{65DD35F0-9273-4B44-A153-91F8DCD0A594}"/>
          </ac:grpSpMkLst>
        </pc:grpChg>
        <pc:grpChg chg="add mod">
          <ac:chgData name="HASHIMOTO Nichika" userId="1ec02678-dfa8-4df2-8c02-ee475ed3800e" providerId="ADAL" clId="{83803BE8-D0CD-4A1A-89AA-406369132BE4}" dt="2024-02-08T07:44:18.997" v="520" actId="1076"/>
          <ac:grpSpMkLst>
            <pc:docMk/>
            <pc:sldMk cId="1069651735" sldId="281"/>
            <ac:grpSpMk id="24" creationId="{2C5C5E19-0FEB-510C-1310-2779053F273D}"/>
          </ac:grpSpMkLst>
        </pc:grpChg>
        <pc:grpChg chg="add mod">
          <ac:chgData name="HASHIMOTO Nichika" userId="1ec02678-dfa8-4df2-8c02-ee475ed3800e" providerId="ADAL" clId="{83803BE8-D0CD-4A1A-89AA-406369132BE4}" dt="2024-02-08T07:44:21.745" v="521" actId="1076"/>
          <ac:grpSpMkLst>
            <pc:docMk/>
            <pc:sldMk cId="1069651735" sldId="281"/>
            <ac:grpSpMk id="27" creationId="{02E7AB28-9FE5-D571-58C8-6F7DC9B16BDE}"/>
          </ac:grpSpMkLst>
        </pc:grpChg>
        <pc:grpChg chg="add mod">
          <ac:chgData name="HASHIMOTO Nichika" userId="1ec02678-dfa8-4df2-8c02-ee475ed3800e" providerId="ADAL" clId="{83803BE8-D0CD-4A1A-89AA-406369132BE4}" dt="2024-02-08T07:44:25.068" v="522" actId="1076"/>
          <ac:grpSpMkLst>
            <pc:docMk/>
            <pc:sldMk cId="1069651735" sldId="281"/>
            <ac:grpSpMk id="30" creationId="{5FFACB01-9DF5-2CF5-8359-0B85F06209EB}"/>
          </ac:grpSpMkLst>
        </pc:grpChg>
        <pc:cxnChg chg="add mod">
          <ac:chgData name="HASHIMOTO Nichika" userId="1ec02678-dfa8-4df2-8c02-ee475ed3800e" providerId="ADAL" clId="{83803BE8-D0CD-4A1A-89AA-406369132BE4}" dt="2024-02-08T07:43:04.269" v="517" actId="13822"/>
          <ac:cxnSpMkLst>
            <pc:docMk/>
            <pc:sldMk cId="1069651735" sldId="281"/>
            <ac:cxnSpMk id="20" creationId="{80E284EC-4DA8-ADC9-76A3-881665DAA00E}"/>
          </ac:cxnSpMkLst>
        </pc:cxnChg>
      </pc:sldChg>
      <pc:sldChg chg="addSp delSp modSp new mod">
        <pc:chgData name="HASHIMOTO Nichika" userId="1ec02678-dfa8-4df2-8c02-ee475ed3800e" providerId="ADAL" clId="{83803BE8-D0CD-4A1A-89AA-406369132BE4}" dt="2024-02-08T12:41:51.456" v="1649" actId="1076"/>
        <pc:sldMkLst>
          <pc:docMk/>
          <pc:sldMk cId="1217836146" sldId="282"/>
        </pc:sldMkLst>
        <pc:spChg chg="del">
          <ac:chgData name="HASHIMOTO Nichika" userId="1ec02678-dfa8-4df2-8c02-ee475ed3800e" providerId="ADAL" clId="{83803BE8-D0CD-4A1A-89AA-406369132BE4}" dt="2024-02-08T07:46:25.322" v="578" actId="478"/>
          <ac:spMkLst>
            <pc:docMk/>
            <pc:sldMk cId="1217836146" sldId="282"/>
            <ac:spMk id="3" creationId="{25249BFB-E78B-0EA4-7A54-6408D2B89892}"/>
          </ac:spMkLst>
        </pc:spChg>
        <pc:spChg chg="mod">
          <ac:chgData name="HASHIMOTO Nichika" userId="1ec02678-dfa8-4df2-8c02-ee475ed3800e" providerId="ADAL" clId="{83803BE8-D0CD-4A1A-89AA-406369132BE4}" dt="2024-02-08T07:46:51.548" v="579"/>
          <ac:spMkLst>
            <pc:docMk/>
            <pc:sldMk cId="1217836146" sldId="282"/>
            <ac:spMk id="6" creationId="{9F48E9BD-D58B-C110-A3CB-247E3E1056A5}"/>
          </ac:spMkLst>
        </pc:spChg>
        <pc:spChg chg="mod">
          <ac:chgData name="HASHIMOTO Nichika" userId="1ec02678-dfa8-4df2-8c02-ee475ed3800e" providerId="ADAL" clId="{83803BE8-D0CD-4A1A-89AA-406369132BE4}" dt="2024-02-08T07:46:51.548" v="579"/>
          <ac:spMkLst>
            <pc:docMk/>
            <pc:sldMk cId="1217836146" sldId="282"/>
            <ac:spMk id="7" creationId="{4EA5F9E3-B23D-9630-C697-20CBA441D4CC}"/>
          </ac:spMkLst>
        </pc:spChg>
        <pc:spChg chg="mod ord topLvl">
          <ac:chgData name="HASHIMOTO Nichika" userId="1ec02678-dfa8-4df2-8c02-ee475ed3800e" providerId="ADAL" clId="{83803BE8-D0CD-4A1A-89AA-406369132BE4}" dt="2024-02-08T12:41:25.239" v="1645" actId="167"/>
          <ac:spMkLst>
            <pc:docMk/>
            <pc:sldMk cId="1217836146" sldId="282"/>
            <ac:spMk id="8" creationId="{FB5F7372-296A-FF11-2BDC-ED7F86FC946A}"/>
          </ac:spMkLst>
        </pc:spChg>
        <pc:spChg chg="del mod topLvl">
          <ac:chgData name="HASHIMOTO Nichika" userId="1ec02678-dfa8-4df2-8c02-ee475ed3800e" providerId="ADAL" clId="{83803BE8-D0CD-4A1A-89AA-406369132BE4}" dt="2024-02-08T12:41:10.110" v="1643" actId="478"/>
          <ac:spMkLst>
            <pc:docMk/>
            <pc:sldMk cId="1217836146" sldId="282"/>
            <ac:spMk id="9" creationId="{0C7AE2C5-AF6B-1384-EBBD-AEB33D141526}"/>
          </ac:spMkLst>
        </pc:spChg>
        <pc:spChg chg="add mod ord">
          <ac:chgData name="HASHIMOTO Nichika" userId="1ec02678-dfa8-4df2-8c02-ee475ed3800e" providerId="ADAL" clId="{83803BE8-D0CD-4A1A-89AA-406369132BE4}" dt="2024-02-08T12:41:51.456" v="1649" actId="1076"/>
          <ac:spMkLst>
            <pc:docMk/>
            <pc:sldMk cId="1217836146" sldId="282"/>
            <ac:spMk id="10" creationId="{34E87AC1-53D1-6337-00E7-5FE3DCCD8D24}"/>
          </ac:spMkLst>
        </pc:spChg>
        <pc:spChg chg="add del mod">
          <ac:chgData name="HASHIMOTO Nichika" userId="1ec02678-dfa8-4df2-8c02-ee475ed3800e" providerId="ADAL" clId="{83803BE8-D0CD-4A1A-89AA-406369132BE4}" dt="2024-02-08T07:49:14.936" v="588" actId="478"/>
          <ac:spMkLst>
            <pc:docMk/>
            <pc:sldMk cId="1217836146" sldId="282"/>
            <ac:spMk id="12" creationId="{1FEAEC0A-F93C-F752-83AD-0B7D1BB6AE3E}"/>
          </ac:spMkLst>
        </pc:spChg>
        <pc:spChg chg="mod">
          <ac:chgData name="HASHIMOTO Nichika" userId="1ec02678-dfa8-4df2-8c02-ee475ed3800e" providerId="ADAL" clId="{83803BE8-D0CD-4A1A-89AA-406369132BE4}" dt="2024-02-08T07:49:18.422" v="589"/>
          <ac:spMkLst>
            <pc:docMk/>
            <pc:sldMk cId="1217836146" sldId="282"/>
            <ac:spMk id="14" creationId="{5194A4C5-9B56-32C5-2AE9-CEB61EF9F295}"/>
          </ac:spMkLst>
        </pc:spChg>
        <pc:spChg chg="mod">
          <ac:chgData name="HASHIMOTO Nichika" userId="1ec02678-dfa8-4df2-8c02-ee475ed3800e" providerId="ADAL" clId="{83803BE8-D0CD-4A1A-89AA-406369132BE4}" dt="2024-02-08T07:53:02.439" v="621" actId="20577"/>
          <ac:spMkLst>
            <pc:docMk/>
            <pc:sldMk cId="1217836146" sldId="282"/>
            <ac:spMk id="15" creationId="{70224F6B-D42B-4570-F0D1-62F20C3650C8}"/>
          </ac:spMkLst>
        </pc:spChg>
        <pc:spChg chg="mod">
          <ac:chgData name="HASHIMOTO Nichika" userId="1ec02678-dfa8-4df2-8c02-ee475ed3800e" providerId="ADAL" clId="{83803BE8-D0CD-4A1A-89AA-406369132BE4}" dt="2024-02-08T07:53:42.860" v="624"/>
          <ac:spMkLst>
            <pc:docMk/>
            <pc:sldMk cId="1217836146" sldId="282"/>
            <ac:spMk id="19" creationId="{173DFD8F-F237-7116-B3C6-8952880B5AAB}"/>
          </ac:spMkLst>
        </pc:spChg>
        <pc:spChg chg="mod">
          <ac:chgData name="HASHIMOTO Nichika" userId="1ec02678-dfa8-4df2-8c02-ee475ed3800e" providerId="ADAL" clId="{83803BE8-D0CD-4A1A-89AA-406369132BE4}" dt="2024-02-08T08:08:18.245" v="632" actId="20577"/>
          <ac:spMkLst>
            <pc:docMk/>
            <pc:sldMk cId="1217836146" sldId="282"/>
            <ac:spMk id="20" creationId="{625181D7-EC9D-77D5-95B5-55A91B97E46F}"/>
          </ac:spMkLst>
        </pc:spChg>
        <pc:grpChg chg="add del mod">
          <ac:chgData name="HASHIMOTO Nichika" userId="1ec02678-dfa8-4df2-8c02-ee475ed3800e" providerId="ADAL" clId="{83803BE8-D0CD-4A1A-89AA-406369132BE4}" dt="2024-02-08T12:41:10.110" v="1643" actId="478"/>
          <ac:grpSpMkLst>
            <pc:docMk/>
            <pc:sldMk cId="1217836146" sldId="282"/>
            <ac:grpSpMk id="3" creationId="{51941955-DDE3-C541-DBF3-AC991FBE2B30}"/>
          </ac:grpSpMkLst>
        </pc:grpChg>
        <pc:grpChg chg="add mod">
          <ac:chgData name="HASHIMOTO Nichika" userId="1ec02678-dfa8-4df2-8c02-ee475ed3800e" providerId="ADAL" clId="{83803BE8-D0CD-4A1A-89AA-406369132BE4}" dt="2024-02-08T07:46:55.248" v="580" actId="1076"/>
          <ac:grpSpMkLst>
            <pc:docMk/>
            <pc:sldMk cId="1217836146" sldId="282"/>
            <ac:grpSpMk id="5" creationId="{B961CD9C-DD1A-6DEB-EFB9-226EC59D870C}"/>
          </ac:grpSpMkLst>
        </pc:grpChg>
        <pc:grpChg chg="add mod">
          <ac:chgData name="HASHIMOTO Nichika" userId="1ec02678-dfa8-4df2-8c02-ee475ed3800e" providerId="ADAL" clId="{83803BE8-D0CD-4A1A-89AA-406369132BE4}" dt="2024-02-08T07:49:22.750" v="590" actId="1076"/>
          <ac:grpSpMkLst>
            <pc:docMk/>
            <pc:sldMk cId="1217836146" sldId="282"/>
            <ac:grpSpMk id="13" creationId="{35A9A8C3-EC2B-F2B6-5EB4-8A82CFE29179}"/>
          </ac:grpSpMkLst>
        </pc:grpChg>
        <pc:grpChg chg="add mod ord">
          <ac:chgData name="HASHIMOTO Nichika" userId="1ec02678-dfa8-4df2-8c02-ee475ed3800e" providerId="ADAL" clId="{83803BE8-D0CD-4A1A-89AA-406369132BE4}" dt="2024-02-08T07:54:01.705" v="627" actId="167"/>
          <ac:grpSpMkLst>
            <pc:docMk/>
            <pc:sldMk cId="1217836146" sldId="282"/>
            <ac:grpSpMk id="18" creationId="{572D2C44-790D-C610-4708-1B617EE4519A}"/>
          </ac:grpSpMkLst>
        </pc:grpChg>
        <pc:picChg chg="add mod ord">
          <ac:chgData name="HASHIMOTO Nichika" userId="1ec02678-dfa8-4df2-8c02-ee475ed3800e" providerId="ADAL" clId="{83803BE8-D0CD-4A1A-89AA-406369132BE4}" dt="2024-02-08T08:09:20.402" v="637" actId="166"/>
          <ac:picMkLst>
            <pc:docMk/>
            <pc:sldMk cId="1217836146" sldId="282"/>
            <ac:picMk id="24" creationId="{1725E399-9E73-6216-6136-4B85821A51CC}"/>
          </ac:picMkLst>
        </pc:picChg>
        <pc:cxnChg chg="add del mod">
          <ac:chgData name="HASHIMOTO Nichika" userId="1ec02678-dfa8-4df2-8c02-ee475ed3800e" providerId="ADAL" clId="{83803BE8-D0CD-4A1A-89AA-406369132BE4}" dt="2024-02-08T07:47:13.345" v="582" actId="478"/>
          <ac:cxnSpMkLst>
            <pc:docMk/>
            <pc:sldMk cId="1217836146" sldId="282"/>
            <ac:cxnSpMk id="9" creationId="{27C60BF2-5DBD-FFDF-DFED-84B36E8A1EFE}"/>
          </ac:cxnSpMkLst>
        </pc:cxnChg>
        <pc:cxnChg chg="add mod">
          <ac:chgData name="HASHIMOTO Nichika" userId="1ec02678-dfa8-4df2-8c02-ee475ed3800e" providerId="ADAL" clId="{83803BE8-D0CD-4A1A-89AA-406369132BE4}" dt="2024-02-08T07:47:32.047" v="585" actId="1076"/>
          <ac:cxnSpMkLst>
            <pc:docMk/>
            <pc:sldMk cId="1217836146" sldId="282"/>
            <ac:cxnSpMk id="11" creationId="{6A8B9F29-D171-7C42-3237-C7EF8FE061AF}"/>
          </ac:cxnSpMkLst>
        </pc:cxnChg>
        <pc:cxnChg chg="add mod">
          <ac:chgData name="HASHIMOTO Nichika" userId="1ec02678-dfa8-4df2-8c02-ee475ed3800e" providerId="ADAL" clId="{83803BE8-D0CD-4A1A-89AA-406369132BE4}" dt="2024-02-08T07:53:15.963" v="623" actId="13822"/>
          <ac:cxnSpMkLst>
            <pc:docMk/>
            <pc:sldMk cId="1217836146" sldId="282"/>
            <ac:cxnSpMk id="17" creationId="{1A4B848D-AA38-0009-5170-905190B7769B}"/>
          </ac:cxnSpMkLst>
        </pc:cxnChg>
        <pc:cxnChg chg="add mod">
          <ac:chgData name="HASHIMOTO Nichika" userId="1ec02678-dfa8-4df2-8c02-ee475ed3800e" providerId="ADAL" clId="{83803BE8-D0CD-4A1A-89AA-406369132BE4}" dt="2024-02-08T08:08:45.050" v="634" actId="13822"/>
          <ac:cxnSpMkLst>
            <pc:docMk/>
            <pc:sldMk cId="1217836146" sldId="282"/>
            <ac:cxnSpMk id="22" creationId="{F89DB61C-F8BC-FD69-69D1-221457F22255}"/>
          </ac:cxnSpMkLst>
        </pc:cxnChg>
      </pc:sldChg>
      <pc:sldChg chg="new">
        <pc:chgData name="HASHIMOTO Nichika" userId="1ec02678-dfa8-4df2-8c02-ee475ed3800e" providerId="ADAL" clId="{83803BE8-D0CD-4A1A-89AA-406369132BE4}" dt="2024-02-08T08:39:40.826" v="1319" actId="680"/>
        <pc:sldMkLst>
          <pc:docMk/>
          <pc:sldMk cId="1156194954" sldId="283"/>
        </pc:sldMkLst>
      </pc:sldChg>
      <pc:sldChg chg="modSp mod modCm">
        <pc:chgData name="HASHIMOTO Nichika" userId="1ec02678-dfa8-4df2-8c02-ee475ed3800e" providerId="ADAL" clId="{83803BE8-D0CD-4A1A-89AA-406369132BE4}" dt="2024-02-13T08:58:32.050" v="11976" actId="20577"/>
        <pc:sldMkLst>
          <pc:docMk/>
          <pc:sldMk cId="3065803449" sldId="283"/>
        </pc:sldMkLst>
        <pc:spChg chg="mod">
          <ac:chgData name="HASHIMOTO Nichika" userId="1ec02678-dfa8-4df2-8c02-ee475ed3800e" providerId="ADAL" clId="{83803BE8-D0CD-4A1A-89AA-406369132BE4}" dt="2024-02-09T11:28:48.398" v="9118" actId="20577"/>
          <ac:spMkLst>
            <pc:docMk/>
            <pc:sldMk cId="3065803449" sldId="283"/>
            <ac:spMk id="2" creationId="{86DED348-045A-0159-96BE-FC43D4EA6DB5}"/>
          </ac:spMkLst>
        </pc:spChg>
        <pc:spChg chg="mod">
          <ac:chgData name="HASHIMOTO Nichika" userId="1ec02678-dfa8-4df2-8c02-ee475ed3800e" providerId="ADAL" clId="{83803BE8-D0CD-4A1A-89AA-406369132BE4}" dt="2024-02-13T08:58:32.050" v="11976" actId="20577"/>
          <ac:spMkLst>
            <pc:docMk/>
            <pc:sldMk cId="3065803449" sldId="283"/>
            <ac:spMk id="3" creationId="{6BCF6CE1-96AF-3FE8-0D6B-BE3BF474DB84}"/>
          </ac:spMkLst>
        </pc:spChg>
        <pc:extLst>
          <p:ext xmlns:p="http://schemas.openxmlformats.org/presentationml/2006/main" uri="{D6D511B9-2390-475A-947B-AFAB55BFBCF1}">
            <pc226:cmChg xmlns:pc226="http://schemas.microsoft.com/office/powerpoint/2022/06/main/command" chg="mod modRxn">
              <pc226:chgData name="HASHIMOTO Nichika" userId="1ec02678-dfa8-4df2-8c02-ee475ed3800e" providerId="ADAL" clId="{83803BE8-D0CD-4A1A-89AA-406369132BE4}" dt="2024-02-13T08:58:32.050" v="11976" actId="20577"/>
              <pc2:cmMkLst xmlns:pc2="http://schemas.microsoft.com/office/powerpoint/2019/9/main/command">
                <pc:docMk/>
                <pc:sldMk cId="3065803449" sldId="283"/>
                <pc2:cmMk id="{C0753DA5-5F25-4C2C-9037-C0CA43450BB3}"/>
              </pc2:cmMkLst>
              <pc226:cmRplyChg chg="add">
                <pc226:chgData name="HASHIMOTO Nichika" userId="1ec02678-dfa8-4df2-8c02-ee475ed3800e" providerId="ADAL" clId="{83803BE8-D0CD-4A1A-89AA-406369132BE4}" dt="2024-02-08T13:47:21.260" v="1820"/>
                <pc2:cmRplyMkLst xmlns:pc2="http://schemas.microsoft.com/office/powerpoint/2019/9/main/command">
                  <pc:docMk/>
                  <pc:sldMk cId="3065803449" sldId="283"/>
                  <pc2:cmMk id="{C0753DA5-5F25-4C2C-9037-C0CA43450BB3}"/>
                  <pc2:cmRplyMk id="{3411C767-9E1A-4C99-B58D-91B11E82E085}"/>
                </pc2:cmRplyMkLst>
              </pc226:cmRplyChg>
            </pc226:cmChg>
            <pc226:cmChg xmlns:pc226="http://schemas.microsoft.com/office/powerpoint/2022/06/main/command" chg="mod modRxn">
              <pc226:chgData name="HASHIMOTO Nichika" userId="1ec02678-dfa8-4df2-8c02-ee475ed3800e" providerId="ADAL" clId="{83803BE8-D0CD-4A1A-89AA-406369132BE4}" dt="2024-02-13T08:54:17.831" v="11872"/>
              <pc2:cmMkLst xmlns:pc2="http://schemas.microsoft.com/office/powerpoint/2019/9/main/command">
                <pc:docMk/>
                <pc:sldMk cId="3065803449" sldId="283"/>
                <pc2:cmMk id="{0EACCCA6-2167-4F3D-B603-DF0506D583FD}"/>
              </pc2:cmMkLst>
              <pc226:cmRplyChg chg="add">
                <pc226:chgData name="HASHIMOTO Nichika" userId="1ec02678-dfa8-4df2-8c02-ee475ed3800e" providerId="ADAL" clId="{83803BE8-D0CD-4A1A-89AA-406369132BE4}" dt="2024-02-13T08:54:16.944" v="11871"/>
                <pc2:cmRplyMkLst xmlns:pc2="http://schemas.microsoft.com/office/powerpoint/2019/9/main/command">
                  <pc:docMk/>
                  <pc:sldMk cId="3065803449" sldId="283"/>
                  <pc2:cmMk id="{0EACCCA6-2167-4F3D-B603-DF0506D583FD}"/>
                  <pc2:cmRplyMk id="{C98F3EBF-3A4B-4675-8F0E-9466447B4593}"/>
                </pc2:cmRplyMkLst>
              </pc226:cmRplyChg>
            </pc226:cmChg>
          </p:ext>
        </pc:extLst>
      </pc:sldChg>
      <pc:sldChg chg="del">
        <pc:chgData name="HASHIMOTO Nichika" userId="1ec02678-dfa8-4df2-8c02-ee475ed3800e" providerId="ADAL" clId="{83803BE8-D0CD-4A1A-89AA-406369132BE4}" dt="2024-02-08T08:39:48.310" v="1320" actId="2696"/>
        <pc:sldMkLst>
          <pc:docMk/>
          <pc:sldMk cId="1156194954" sldId="284"/>
        </pc:sldMkLst>
      </pc:sldChg>
      <pc:sldChg chg="modCm">
        <pc:chgData name="HASHIMOTO Nichika" userId="1ec02678-dfa8-4df2-8c02-ee475ed3800e" providerId="ADAL" clId="{83803BE8-D0CD-4A1A-89AA-406369132BE4}" dt="2024-02-08T12:53:19.089" v="1661"/>
        <pc:sldMkLst>
          <pc:docMk/>
          <pc:sldMk cId="3177806359" sldId="284"/>
        </pc:sldMkLst>
        <pc:extLst>
          <p:ext xmlns:p="http://schemas.openxmlformats.org/presentationml/2006/main" uri="{D6D511B9-2390-475A-947B-AFAB55BFBCF1}">
            <pc226:cmChg xmlns:pc226="http://schemas.microsoft.com/office/powerpoint/2022/06/main/command" chg="">
              <pc226:chgData name="HASHIMOTO Nichika" userId="1ec02678-dfa8-4df2-8c02-ee475ed3800e" providerId="ADAL" clId="{83803BE8-D0CD-4A1A-89AA-406369132BE4}" dt="2024-02-08T12:53:19.089" v="1661"/>
              <pc2:cmMkLst xmlns:pc2="http://schemas.microsoft.com/office/powerpoint/2019/9/main/command">
                <pc:docMk/>
                <pc:sldMk cId="3177806359" sldId="284"/>
                <pc2:cmMk id="{70072D89-A2D6-8A40-8CAA-F43D03488C0A}"/>
              </pc2:cmMkLst>
              <pc226:cmRplyChg chg="add">
                <pc226:chgData name="HASHIMOTO Nichika" userId="1ec02678-dfa8-4df2-8c02-ee475ed3800e" providerId="ADAL" clId="{83803BE8-D0CD-4A1A-89AA-406369132BE4}" dt="2024-02-08T12:53:19.089" v="1661"/>
                <pc2:cmRplyMkLst xmlns:pc2="http://schemas.microsoft.com/office/powerpoint/2019/9/main/command">
                  <pc:docMk/>
                  <pc:sldMk cId="3177806359" sldId="284"/>
                  <pc2:cmMk id="{70072D89-A2D6-8A40-8CAA-F43D03488C0A}"/>
                  <pc2:cmRplyMk id="{781F5391-C05C-459C-8A3A-7C8DDF170C5C}"/>
                </pc2:cmRplyMkLst>
              </pc226:cmRplyChg>
            </pc226:cmChg>
          </p:ext>
        </pc:extLst>
      </pc:sldChg>
      <pc:sldChg chg="addSp delSp modSp new mod">
        <pc:chgData name="HASHIMOTO Nichika" userId="1ec02678-dfa8-4df2-8c02-ee475ed3800e" providerId="ADAL" clId="{83803BE8-D0CD-4A1A-89AA-406369132BE4}" dt="2024-02-08T12:48:48.420" v="1660" actId="1076"/>
        <pc:sldMkLst>
          <pc:docMk/>
          <pc:sldMk cId="3354678805" sldId="320"/>
        </pc:sldMkLst>
        <pc:spChg chg="del">
          <ac:chgData name="HASHIMOTO Nichika" userId="1ec02678-dfa8-4df2-8c02-ee475ed3800e" providerId="ADAL" clId="{83803BE8-D0CD-4A1A-89AA-406369132BE4}" dt="2024-02-08T12:47:21.148" v="1652" actId="478"/>
          <ac:spMkLst>
            <pc:docMk/>
            <pc:sldMk cId="3354678805" sldId="320"/>
            <ac:spMk id="3" creationId="{87AA50AF-53CE-CE34-7250-20D68F8294EB}"/>
          </ac:spMkLst>
        </pc:spChg>
        <pc:spChg chg="mod">
          <ac:chgData name="HASHIMOTO Nichika" userId="1ec02678-dfa8-4df2-8c02-ee475ed3800e" providerId="ADAL" clId="{83803BE8-D0CD-4A1A-89AA-406369132BE4}" dt="2024-02-08T12:47:23.252" v="1653"/>
          <ac:spMkLst>
            <pc:docMk/>
            <pc:sldMk cId="3354678805" sldId="320"/>
            <ac:spMk id="6" creationId="{C70CA78B-B924-49F3-4520-D59D013700A8}"/>
          </ac:spMkLst>
        </pc:spChg>
        <pc:spChg chg="mod">
          <ac:chgData name="HASHIMOTO Nichika" userId="1ec02678-dfa8-4df2-8c02-ee475ed3800e" providerId="ADAL" clId="{83803BE8-D0CD-4A1A-89AA-406369132BE4}" dt="2024-02-08T12:47:23.252" v="1653"/>
          <ac:spMkLst>
            <pc:docMk/>
            <pc:sldMk cId="3354678805" sldId="320"/>
            <ac:spMk id="7" creationId="{265244FF-BB87-1C3E-F955-7833FBDDBDAB}"/>
          </ac:spMkLst>
        </pc:spChg>
        <pc:spChg chg="mod">
          <ac:chgData name="HASHIMOTO Nichika" userId="1ec02678-dfa8-4df2-8c02-ee475ed3800e" providerId="ADAL" clId="{83803BE8-D0CD-4A1A-89AA-406369132BE4}" dt="2024-02-08T12:48:18.731" v="1655"/>
          <ac:spMkLst>
            <pc:docMk/>
            <pc:sldMk cId="3354678805" sldId="320"/>
            <ac:spMk id="9" creationId="{32197864-8943-0FE4-873D-3CC9C3EF545C}"/>
          </ac:spMkLst>
        </pc:spChg>
        <pc:spChg chg="mod">
          <ac:chgData name="HASHIMOTO Nichika" userId="1ec02678-dfa8-4df2-8c02-ee475ed3800e" providerId="ADAL" clId="{83803BE8-D0CD-4A1A-89AA-406369132BE4}" dt="2024-02-08T12:48:18.731" v="1655"/>
          <ac:spMkLst>
            <pc:docMk/>
            <pc:sldMk cId="3354678805" sldId="320"/>
            <ac:spMk id="10" creationId="{C90F302B-9D72-EA02-08BB-9F419651EFED}"/>
          </ac:spMkLst>
        </pc:spChg>
        <pc:spChg chg="mod">
          <ac:chgData name="HASHIMOTO Nichika" userId="1ec02678-dfa8-4df2-8c02-ee475ed3800e" providerId="ADAL" clId="{83803BE8-D0CD-4A1A-89AA-406369132BE4}" dt="2024-02-08T12:48:25.710" v="1657"/>
          <ac:spMkLst>
            <pc:docMk/>
            <pc:sldMk cId="3354678805" sldId="320"/>
            <ac:spMk id="12" creationId="{FA14B779-048A-5427-FAE1-4E4C96DD9188}"/>
          </ac:spMkLst>
        </pc:spChg>
        <pc:spChg chg="mod">
          <ac:chgData name="HASHIMOTO Nichika" userId="1ec02678-dfa8-4df2-8c02-ee475ed3800e" providerId="ADAL" clId="{83803BE8-D0CD-4A1A-89AA-406369132BE4}" dt="2024-02-08T12:48:25.710" v="1657"/>
          <ac:spMkLst>
            <pc:docMk/>
            <pc:sldMk cId="3354678805" sldId="320"/>
            <ac:spMk id="13" creationId="{23AE3921-6FE6-7590-63A7-30FEFE495537}"/>
          </ac:spMkLst>
        </pc:spChg>
        <pc:spChg chg="mod">
          <ac:chgData name="HASHIMOTO Nichika" userId="1ec02678-dfa8-4df2-8c02-ee475ed3800e" providerId="ADAL" clId="{83803BE8-D0CD-4A1A-89AA-406369132BE4}" dt="2024-02-08T12:48:38.805" v="1659"/>
          <ac:spMkLst>
            <pc:docMk/>
            <pc:sldMk cId="3354678805" sldId="320"/>
            <ac:spMk id="15" creationId="{CCF2567F-C01D-832C-9D4D-1E04A2AD3A68}"/>
          </ac:spMkLst>
        </pc:spChg>
        <pc:spChg chg="mod">
          <ac:chgData name="HASHIMOTO Nichika" userId="1ec02678-dfa8-4df2-8c02-ee475ed3800e" providerId="ADAL" clId="{83803BE8-D0CD-4A1A-89AA-406369132BE4}" dt="2024-02-08T12:48:38.805" v="1659"/>
          <ac:spMkLst>
            <pc:docMk/>
            <pc:sldMk cId="3354678805" sldId="320"/>
            <ac:spMk id="16" creationId="{59185144-0DB7-D64A-6877-A301F98E5D3A}"/>
          </ac:spMkLst>
        </pc:spChg>
        <pc:grpChg chg="add mod">
          <ac:chgData name="HASHIMOTO Nichika" userId="1ec02678-dfa8-4df2-8c02-ee475ed3800e" providerId="ADAL" clId="{83803BE8-D0CD-4A1A-89AA-406369132BE4}" dt="2024-02-08T12:47:28.421" v="1654" actId="1076"/>
          <ac:grpSpMkLst>
            <pc:docMk/>
            <pc:sldMk cId="3354678805" sldId="320"/>
            <ac:grpSpMk id="5" creationId="{2AFFEEE9-D897-9989-CE8A-DD172D1D3BAB}"/>
          </ac:grpSpMkLst>
        </pc:grpChg>
        <pc:grpChg chg="add mod">
          <ac:chgData name="HASHIMOTO Nichika" userId="1ec02678-dfa8-4df2-8c02-ee475ed3800e" providerId="ADAL" clId="{83803BE8-D0CD-4A1A-89AA-406369132BE4}" dt="2024-02-08T12:48:23.282" v="1656" actId="1076"/>
          <ac:grpSpMkLst>
            <pc:docMk/>
            <pc:sldMk cId="3354678805" sldId="320"/>
            <ac:grpSpMk id="8" creationId="{46DCE4A4-8AB5-E2C7-D18D-7CE34802CAC1}"/>
          </ac:grpSpMkLst>
        </pc:grpChg>
        <pc:grpChg chg="add mod">
          <ac:chgData name="HASHIMOTO Nichika" userId="1ec02678-dfa8-4df2-8c02-ee475ed3800e" providerId="ADAL" clId="{83803BE8-D0CD-4A1A-89AA-406369132BE4}" dt="2024-02-08T12:48:36.247" v="1658" actId="1076"/>
          <ac:grpSpMkLst>
            <pc:docMk/>
            <pc:sldMk cId="3354678805" sldId="320"/>
            <ac:grpSpMk id="11" creationId="{1F72300D-3F1B-FC3B-80E3-23720CD9970D}"/>
          </ac:grpSpMkLst>
        </pc:grpChg>
        <pc:grpChg chg="add mod">
          <ac:chgData name="HASHIMOTO Nichika" userId="1ec02678-dfa8-4df2-8c02-ee475ed3800e" providerId="ADAL" clId="{83803BE8-D0CD-4A1A-89AA-406369132BE4}" dt="2024-02-08T12:48:48.420" v="1660" actId="1076"/>
          <ac:grpSpMkLst>
            <pc:docMk/>
            <pc:sldMk cId="3354678805" sldId="320"/>
            <ac:grpSpMk id="14" creationId="{C9A3971A-C216-CE89-AA4F-5E1ACA3933DF}"/>
          </ac:grpSpMkLst>
        </pc:grpChg>
      </pc:sldChg>
      <pc:sldChg chg="addSp delSp modSp add mod modCm">
        <pc:chgData name="HASHIMOTO Nichika" userId="1ec02678-dfa8-4df2-8c02-ee475ed3800e" providerId="ADAL" clId="{83803BE8-D0CD-4A1A-89AA-406369132BE4}" dt="2024-02-13T08:07:11.707" v="11861"/>
        <pc:sldMkLst>
          <pc:docMk/>
          <pc:sldMk cId="1153137247" sldId="323"/>
        </pc:sldMkLst>
        <pc:spChg chg="mod">
          <ac:chgData name="HASHIMOTO Nichika" userId="1ec02678-dfa8-4df2-8c02-ee475ed3800e" providerId="ADAL" clId="{83803BE8-D0CD-4A1A-89AA-406369132BE4}" dt="2024-02-09T04:18:52.619" v="2037" actId="20577"/>
          <ac:spMkLst>
            <pc:docMk/>
            <pc:sldMk cId="1153137247" sldId="323"/>
            <ac:spMk id="2" creationId="{9F0B2958-F796-1789-544B-739317F96C83}"/>
          </ac:spMkLst>
        </pc:spChg>
        <pc:spChg chg="mod">
          <ac:chgData name="HASHIMOTO Nichika" userId="1ec02678-dfa8-4df2-8c02-ee475ed3800e" providerId="ADAL" clId="{83803BE8-D0CD-4A1A-89AA-406369132BE4}" dt="2024-02-09T04:20:07.347" v="2049" actId="1076"/>
          <ac:spMkLst>
            <pc:docMk/>
            <pc:sldMk cId="1153137247" sldId="323"/>
            <ac:spMk id="5" creationId="{C060BC97-833E-6B95-4E4A-15A0456DEC59}"/>
          </ac:spMkLst>
        </pc:spChg>
        <pc:spChg chg="add mod">
          <ac:chgData name="HASHIMOTO Nichika" userId="1ec02678-dfa8-4df2-8c02-ee475ed3800e" providerId="ADAL" clId="{83803BE8-D0CD-4A1A-89AA-406369132BE4}" dt="2024-02-09T04:40:12.183" v="2817" actId="20577"/>
          <ac:spMkLst>
            <pc:docMk/>
            <pc:sldMk cId="1153137247" sldId="323"/>
            <ac:spMk id="6" creationId="{BB75A1CB-BA75-B81E-1C8E-503C157A6672}"/>
          </ac:spMkLst>
        </pc:spChg>
        <pc:spChg chg="mod">
          <ac:chgData name="HASHIMOTO Nichika" userId="1ec02678-dfa8-4df2-8c02-ee475ed3800e" providerId="ADAL" clId="{83803BE8-D0CD-4A1A-89AA-406369132BE4}" dt="2024-02-09T04:20:07.347" v="2049" actId="1076"/>
          <ac:spMkLst>
            <pc:docMk/>
            <pc:sldMk cId="1153137247" sldId="323"/>
            <ac:spMk id="18" creationId="{1EB6F3F7-A35B-9863-6465-02326084D210}"/>
          </ac:spMkLst>
        </pc:spChg>
        <pc:spChg chg="mod">
          <ac:chgData name="HASHIMOTO Nichika" userId="1ec02678-dfa8-4df2-8c02-ee475ed3800e" providerId="ADAL" clId="{83803BE8-D0CD-4A1A-89AA-406369132BE4}" dt="2024-02-09T04:20:07.347" v="2049" actId="1076"/>
          <ac:spMkLst>
            <pc:docMk/>
            <pc:sldMk cId="1153137247" sldId="323"/>
            <ac:spMk id="19" creationId="{48D1DEC6-AAF9-34B5-C956-EC8B4C9012A7}"/>
          </ac:spMkLst>
        </pc:spChg>
        <pc:spChg chg="mod">
          <ac:chgData name="HASHIMOTO Nichika" userId="1ec02678-dfa8-4df2-8c02-ee475ed3800e" providerId="ADAL" clId="{83803BE8-D0CD-4A1A-89AA-406369132BE4}" dt="2024-02-09T04:20:07.347" v="2049" actId="1076"/>
          <ac:spMkLst>
            <pc:docMk/>
            <pc:sldMk cId="1153137247" sldId="323"/>
            <ac:spMk id="37" creationId="{027E62EA-3598-1139-6592-64A07F66EB18}"/>
          </ac:spMkLst>
        </pc:spChg>
        <pc:spChg chg="mod">
          <ac:chgData name="HASHIMOTO Nichika" userId="1ec02678-dfa8-4df2-8c02-ee475ed3800e" providerId="ADAL" clId="{83803BE8-D0CD-4A1A-89AA-406369132BE4}" dt="2024-02-09T04:20:07.347" v="2049" actId="1076"/>
          <ac:spMkLst>
            <pc:docMk/>
            <pc:sldMk cId="1153137247" sldId="323"/>
            <ac:spMk id="38" creationId="{20EB0EAB-4A10-4CFB-42FC-F5B93AB1B98F}"/>
          </ac:spMkLst>
        </pc:spChg>
        <pc:spChg chg="mod">
          <ac:chgData name="HASHIMOTO Nichika" userId="1ec02678-dfa8-4df2-8c02-ee475ed3800e" providerId="ADAL" clId="{83803BE8-D0CD-4A1A-89AA-406369132BE4}" dt="2024-02-09T04:20:07.347" v="2049" actId="1076"/>
          <ac:spMkLst>
            <pc:docMk/>
            <pc:sldMk cId="1153137247" sldId="323"/>
            <ac:spMk id="52" creationId="{FEE584DE-B74F-A29C-2464-9DB582C7429A}"/>
          </ac:spMkLst>
        </pc:spChg>
        <pc:spChg chg="mod">
          <ac:chgData name="HASHIMOTO Nichika" userId="1ec02678-dfa8-4df2-8c02-ee475ed3800e" providerId="ADAL" clId="{83803BE8-D0CD-4A1A-89AA-406369132BE4}" dt="2024-02-09T04:20:07.347" v="2049" actId="1076"/>
          <ac:spMkLst>
            <pc:docMk/>
            <pc:sldMk cId="1153137247" sldId="323"/>
            <ac:spMk id="53" creationId="{91146422-B5B3-A8DB-4284-5834DD63B593}"/>
          </ac:spMkLst>
        </pc:spChg>
        <pc:spChg chg="mod">
          <ac:chgData name="HASHIMOTO Nichika" userId="1ec02678-dfa8-4df2-8c02-ee475ed3800e" providerId="ADAL" clId="{83803BE8-D0CD-4A1A-89AA-406369132BE4}" dt="2024-02-09T04:20:07.347" v="2049" actId="1076"/>
          <ac:spMkLst>
            <pc:docMk/>
            <pc:sldMk cId="1153137247" sldId="323"/>
            <ac:spMk id="55" creationId="{BACE8885-BD9D-6D30-2621-FB7A403AA038}"/>
          </ac:spMkLst>
        </pc:spChg>
        <pc:spChg chg="mod">
          <ac:chgData name="HASHIMOTO Nichika" userId="1ec02678-dfa8-4df2-8c02-ee475ed3800e" providerId="ADAL" clId="{83803BE8-D0CD-4A1A-89AA-406369132BE4}" dt="2024-02-09T04:20:07.347" v="2049" actId="1076"/>
          <ac:spMkLst>
            <pc:docMk/>
            <pc:sldMk cId="1153137247" sldId="323"/>
            <ac:spMk id="56" creationId="{21C00B42-10DA-F5CA-18C5-C9B0A32236D4}"/>
          </ac:spMkLst>
        </pc:spChg>
        <pc:spChg chg="mod">
          <ac:chgData name="HASHIMOTO Nichika" userId="1ec02678-dfa8-4df2-8c02-ee475ed3800e" providerId="ADAL" clId="{83803BE8-D0CD-4A1A-89AA-406369132BE4}" dt="2024-02-09T04:20:07.347" v="2049" actId="1076"/>
          <ac:spMkLst>
            <pc:docMk/>
            <pc:sldMk cId="1153137247" sldId="323"/>
            <ac:spMk id="57" creationId="{28F1A4E4-A8B1-E35F-239F-C90CC3F551B8}"/>
          </ac:spMkLst>
        </pc:spChg>
        <pc:spChg chg="mod">
          <ac:chgData name="HASHIMOTO Nichika" userId="1ec02678-dfa8-4df2-8c02-ee475ed3800e" providerId="ADAL" clId="{83803BE8-D0CD-4A1A-89AA-406369132BE4}" dt="2024-02-09T04:20:07.347" v="2049" actId="1076"/>
          <ac:spMkLst>
            <pc:docMk/>
            <pc:sldMk cId="1153137247" sldId="323"/>
            <ac:spMk id="58" creationId="{812EA3CB-9CBB-5BAC-AE70-442130967075}"/>
          </ac:spMkLst>
        </pc:spChg>
        <pc:spChg chg="mod">
          <ac:chgData name="HASHIMOTO Nichika" userId="1ec02678-dfa8-4df2-8c02-ee475ed3800e" providerId="ADAL" clId="{83803BE8-D0CD-4A1A-89AA-406369132BE4}" dt="2024-02-09T04:20:07.347" v="2049" actId="1076"/>
          <ac:spMkLst>
            <pc:docMk/>
            <pc:sldMk cId="1153137247" sldId="323"/>
            <ac:spMk id="59" creationId="{55B08FF4-FF9D-2038-7E68-8E1DB2F861D0}"/>
          </ac:spMkLst>
        </pc:spChg>
        <pc:spChg chg="mod">
          <ac:chgData name="HASHIMOTO Nichika" userId="1ec02678-dfa8-4df2-8c02-ee475ed3800e" providerId="ADAL" clId="{83803BE8-D0CD-4A1A-89AA-406369132BE4}" dt="2024-02-09T04:20:07.347" v="2049" actId="1076"/>
          <ac:spMkLst>
            <pc:docMk/>
            <pc:sldMk cId="1153137247" sldId="323"/>
            <ac:spMk id="62" creationId="{7583BE06-4180-92AC-BDCD-3E308CA80A97}"/>
          </ac:spMkLst>
        </pc:spChg>
        <pc:spChg chg="mod">
          <ac:chgData name="HASHIMOTO Nichika" userId="1ec02678-dfa8-4df2-8c02-ee475ed3800e" providerId="ADAL" clId="{83803BE8-D0CD-4A1A-89AA-406369132BE4}" dt="2024-02-09T04:20:07.347" v="2049" actId="1076"/>
          <ac:spMkLst>
            <pc:docMk/>
            <pc:sldMk cId="1153137247" sldId="323"/>
            <ac:spMk id="1027" creationId="{B4238CC1-45B3-4646-EE37-CD9D91FC78BF}"/>
          </ac:spMkLst>
        </pc:spChg>
        <pc:spChg chg="mod">
          <ac:chgData name="HASHIMOTO Nichika" userId="1ec02678-dfa8-4df2-8c02-ee475ed3800e" providerId="ADAL" clId="{83803BE8-D0CD-4A1A-89AA-406369132BE4}" dt="2024-02-09T04:20:07.347" v="2049" actId="1076"/>
          <ac:spMkLst>
            <pc:docMk/>
            <pc:sldMk cId="1153137247" sldId="323"/>
            <ac:spMk id="1033" creationId="{25F89291-BEEC-6F09-86B3-12DF5B4DB209}"/>
          </ac:spMkLst>
        </pc:spChg>
        <pc:spChg chg="mod">
          <ac:chgData name="HASHIMOTO Nichika" userId="1ec02678-dfa8-4df2-8c02-ee475ed3800e" providerId="ADAL" clId="{83803BE8-D0CD-4A1A-89AA-406369132BE4}" dt="2024-02-09T04:20:07.347" v="2049" actId="1076"/>
          <ac:spMkLst>
            <pc:docMk/>
            <pc:sldMk cId="1153137247" sldId="323"/>
            <ac:spMk id="1035" creationId="{11F22BF2-C806-3D36-3114-6D4CE2C49FB4}"/>
          </ac:spMkLst>
        </pc:spChg>
        <pc:spChg chg="mod">
          <ac:chgData name="HASHIMOTO Nichika" userId="1ec02678-dfa8-4df2-8c02-ee475ed3800e" providerId="ADAL" clId="{83803BE8-D0CD-4A1A-89AA-406369132BE4}" dt="2024-02-09T04:20:07.347" v="2049" actId="1076"/>
          <ac:spMkLst>
            <pc:docMk/>
            <pc:sldMk cId="1153137247" sldId="323"/>
            <ac:spMk id="1037" creationId="{DC64C8DC-4692-D831-079C-27630A2927A8}"/>
          </ac:spMkLst>
        </pc:spChg>
        <pc:spChg chg="mod">
          <ac:chgData name="HASHIMOTO Nichika" userId="1ec02678-dfa8-4df2-8c02-ee475ed3800e" providerId="ADAL" clId="{83803BE8-D0CD-4A1A-89AA-406369132BE4}" dt="2024-02-09T04:20:07.347" v="2049" actId="1076"/>
          <ac:spMkLst>
            <pc:docMk/>
            <pc:sldMk cId="1153137247" sldId="323"/>
            <ac:spMk id="1038" creationId="{1F9FF8F3-8D76-1335-946B-D63723B4E5D6}"/>
          </ac:spMkLst>
        </pc:spChg>
        <pc:spChg chg="mod topLvl">
          <ac:chgData name="HASHIMOTO Nichika" userId="1ec02678-dfa8-4df2-8c02-ee475ed3800e" providerId="ADAL" clId="{83803BE8-D0CD-4A1A-89AA-406369132BE4}" dt="2024-02-09T04:20:07.347" v="2049" actId="1076"/>
          <ac:spMkLst>
            <pc:docMk/>
            <pc:sldMk cId="1153137247" sldId="323"/>
            <ac:spMk id="1039" creationId="{F9AD0661-BFEE-0A1D-EABD-46F82D149E50}"/>
          </ac:spMkLst>
        </pc:spChg>
        <pc:spChg chg="mod topLvl">
          <ac:chgData name="HASHIMOTO Nichika" userId="1ec02678-dfa8-4df2-8c02-ee475ed3800e" providerId="ADAL" clId="{83803BE8-D0CD-4A1A-89AA-406369132BE4}" dt="2024-02-09T04:20:07.347" v="2049" actId="1076"/>
          <ac:spMkLst>
            <pc:docMk/>
            <pc:sldMk cId="1153137247" sldId="323"/>
            <ac:spMk id="1040" creationId="{FD6A8AB5-0009-0537-1C8A-1DE866200592}"/>
          </ac:spMkLst>
        </pc:spChg>
        <pc:spChg chg="mod">
          <ac:chgData name="HASHIMOTO Nichika" userId="1ec02678-dfa8-4df2-8c02-ee475ed3800e" providerId="ADAL" clId="{83803BE8-D0CD-4A1A-89AA-406369132BE4}" dt="2024-02-09T04:20:07.347" v="2049" actId="1076"/>
          <ac:spMkLst>
            <pc:docMk/>
            <pc:sldMk cId="1153137247" sldId="323"/>
            <ac:spMk id="1043" creationId="{37872753-EFAD-FE65-CFF4-D1A254163461}"/>
          </ac:spMkLst>
        </pc:spChg>
        <pc:spChg chg="mod">
          <ac:chgData name="HASHIMOTO Nichika" userId="1ec02678-dfa8-4df2-8c02-ee475ed3800e" providerId="ADAL" clId="{83803BE8-D0CD-4A1A-89AA-406369132BE4}" dt="2024-02-09T04:20:07.347" v="2049" actId="1076"/>
          <ac:spMkLst>
            <pc:docMk/>
            <pc:sldMk cId="1153137247" sldId="323"/>
            <ac:spMk id="1045" creationId="{C3D820C9-72A3-1B74-0854-68B90EB6BD81}"/>
          </ac:spMkLst>
        </pc:spChg>
        <pc:spChg chg="mod">
          <ac:chgData name="HASHIMOTO Nichika" userId="1ec02678-dfa8-4df2-8c02-ee475ed3800e" providerId="ADAL" clId="{83803BE8-D0CD-4A1A-89AA-406369132BE4}" dt="2024-02-09T04:20:07.347" v="2049" actId="1076"/>
          <ac:spMkLst>
            <pc:docMk/>
            <pc:sldMk cId="1153137247" sldId="323"/>
            <ac:spMk id="1048" creationId="{A0A0396A-3A6C-F0E3-DEBD-BCC37E6A023C}"/>
          </ac:spMkLst>
        </pc:spChg>
        <pc:spChg chg="mod">
          <ac:chgData name="HASHIMOTO Nichika" userId="1ec02678-dfa8-4df2-8c02-ee475ed3800e" providerId="ADAL" clId="{83803BE8-D0CD-4A1A-89AA-406369132BE4}" dt="2024-02-09T04:20:07.347" v="2049" actId="1076"/>
          <ac:spMkLst>
            <pc:docMk/>
            <pc:sldMk cId="1153137247" sldId="323"/>
            <ac:spMk id="1051" creationId="{16D7888E-A90F-EED9-892C-641C5C148A7F}"/>
          </ac:spMkLst>
        </pc:spChg>
        <pc:spChg chg="del">
          <ac:chgData name="HASHIMOTO Nichika" userId="1ec02678-dfa8-4df2-8c02-ee475ed3800e" providerId="ADAL" clId="{83803BE8-D0CD-4A1A-89AA-406369132BE4}" dt="2024-02-09T04:19:05.723" v="2039" actId="478"/>
          <ac:spMkLst>
            <pc:docMk/>
            <pc:sldMk cId="1153137247" sldId="323"/>
            <ac:spMk id="1052" creationId="{664637CC-5867-317F-B899-3EED6426B8C3}"/>
          </ac:spMkLst>
        </pc:spChg>
        <pc:spChg chg="mod">
          <ac:chgData name="HASHIMOTO Nichika" userId="1ec02678-dfa8-4df2-8c02-ee475ed3800e" providerId="ADAL" clId="{83803BE8-D0CD-4A1A-89AA-406369132BE4}" dt="2024-02-09T04:20:07.347" v="2049" actId="1076"/>
          <ac:spMkLst>
            <pc:docMk/>
            <pc:sldMk cId="1153137247" sldId="323"/>
            <ac:spMk id="1055" creationId="{217ED912-3B30-D985-FC34-24E9C922BC62}"/>
          </ac:spMkLst>
        </pc:spChg>
        <pc:spChg chg="mod">
          <ac:chgData name="HASHIMOTO Nichika" userId="1ec02678-dfa8-4df2-8c02-ee475ed3800e" providerId="ADAL" clId="{83803BE8-D0CD-4A1A-89AA-406369132BE4}" dt="2024-02-09T04:20:07.347" v="2049" actId="1076"/>
          <ac:spMkLst>
            <pc:docMk/>
            <pc:sldMk cId="1153137247" sldId="323"/>
            <ac:spMk id="1056" creationId="{8A56A1C5-6A06-30B7-262F-3627C6D01A89}"/>
          </ac:spMkLst>
        </pc:spChg>
        <pc:grpChg chg="add mod">
          <ac:chgData name="HASHIMOTO Nichika" userId="1ec02678-dfa8-4df2-8c02-ee475ed3800e" providerId="ADAL" clId="{83803BE8-D0CD-4A1A-89AA-406369132BE4}" dt="2024-02-09T04:20:07.347" v="2049" actId="1076"/>
          <ac:grpSpMkLst>
            <pc:docMk/>
            <pc:sldMk cId="1153137247" sldId="323"/>
            <ac:grpSpMk id="3" creationId="{F730888E-1CD4-1E2D-912A-941DDA2DA800}"/>
          </ac:grpSpMkLst>
        </pc:grpChg>
        <pc:grpChg chg="mod">
          <ac:chgData name="HASHIMOTO Nichika" userId="1ec02678-dfa8-4df2-8c02-ee475ed3800e" providerId="ADAL" clId="{83803BE8-D0CD-4A1A-89AA-406369132BE4}" dt="2024-02-09T04:20:07.347" v="2049" actId="1076"/>
          <ac:grpSpMkLst>
            <pc:docMk/>
            <pc:sldMk cId="1153137247" sldId="323"/>
            <ac:grpSpMk id="36" creationId="{5D6D7E61-9113-EE1A-631B-78EF0B628CA7}"/>
          </ac:grpSpMkLst>
        </pc:grpChg>
        <pc:grpChg chg="mod">
          <ac:chgData name="HASHIMOTO Nichika" userId="1ec02678-dfa8-4df2-8c02-ee475ed3800e" providerId="ADAL" clId="{83803BE8-D0CD-4A1A-89AA-406369132BE4}" dt="2024-02-09T04:20:07.347" v="2049" actId="1076"/>
          <ac:grpSpMkLst>
            <pc:docMk/>
            <pc:sldMk cId="1153137247" sldId="323"/>
            <ac:grpSpMk id="50" creationId="{EE00EE0F-C1D0-EF41-96E1-B24E6B603C3C}"/>
          </ac:grpSpMkLst>
        </pc:grpChg>
        <pc:grpChg chg="mod topLvl">
          <ac:chgData name="HASHIMOTO Nichika" userId="1ec02678-dfa8-4df2-8c02-ee475ed3800e" providerId="ADAL" clId="{83803BE8-D0CD-4A1A-89AA-406369132BE4}" dt="2024-02-09T04:20:07.347" v="2049" actId="1076"/>
          <ac:grpSpMkLst>
            <pc:docMk/>
            <pc:sldMk cId="1153137247" sldId="323"/>
            <ac:grpSpMk id="51" creationId="{9964A4B4-0417-B409-E32A-F350FD2E07F4}"/>
          </ac:grpSpMkLst>
        </pc:grpChg>
        <pc:grpChg chg="mod">
          <ac:chgData name="HASHIMOTO Nichika" userId="1ec02678-dfa8-4df2-8c02-ee475ed3800e" providerId="ADAL" clId="{83803BE8-D0CD-4A1A-89AA-406369132BE4}" dt="2024-02-09T04:20:07.347" v="2049" actId="1076"/>
          <ac:grpSpMkLst>
            <pc:docMk/>
            <pc:sldMk cId="1153137247" sldId="323"/>
            <ac:grpSpMk id="54" creationId="{D644C221-85C4-4F0B-76A6-1F914268091D}"/>
          </ac:grpSpMkLst>
        </pc:grpChg>
        <pc:grpChg chg="mod">
          <ac:chgData name="HASHIMOTO Nichika" userId="1ec02678-dfa8-4df2-8c02-ee475ed3800e" providerId="ADAL" clId="{83803BE8-D0CD-4A1A-89AA-406369132BE4}" dt="2024-02-09T04:20:07.347" v="2049" actId="1076"/>
          <ac:grpSpMkLst>
            <pc:docMk/>
            <pc:sldMk cId="1153137247" sldId="323"/>
            <ac:grpSpMk id="61" creationId="{BAAB2BBB-EBB9-56B8-4A9D-213806F5B2A4}"/>
          </ac:grpSpMkLst>
        </pc:grpChg>
        <pc:grpChg chg="mod">
          <ac:chgData name="HASHIMOTO Nichika" userId="1ec02678-dfa8-4df2-8c02-ee475ed3800e" providerId="ADAL" clId="{83803BE8-D0CD-4A1A-89AA-406369132BE4}" dt="2024-02-09T04:20:07.347" v="2049" actId="1076"/>
          <ac:grpSpMkLst>
            <pc:docMk/>
            <pc:sldMk cId="1153137247" sldId="323"/>
            <ac:grpSpMk id="1029" creationId="{619E21A8-EFF6-DFDA-DB8A-13C49ADBDEF6}"/>
          </ac:grpSpMkLst>
        </pc:grpChg>
        <pc:grpChg chg="mod topLvl">
          <ac:chgData name="HASHIMOTO Nichika" userId="1ec02678-dfa8-4df2-8c02-ee475ed3800e" providerId="ADAL" clId="{83803BE8-D0CD-4A1A-89AA-406369132BE4}" dt="2024-02-09T04:20:07.347" v="2049" actId="1076"/>
          <ac:grpSpMkLst>
            <pc:docMk/>
            <pc:sldMk cId="1153137247" sldId="323"/>
            <ac:grpSpMk id="1031" creationId="{51DE475A-A483-4787-5EEF-C5B5FF7CDDC4}"/>
          </ac:grpSpMkLst>
        </pc:grpChg>
        <pc:grpChg chg="mod">
          <ac:chgData name="HASHIMOTO Nichika" userId="1ec02678-dfa8-4df2-8c02-ee475ed3800e" providerId="ADAL" clId="{83803BE8-D0CD-4A1A-89AA-406369132BE4}" dt="2024-02-09T04:20:07.347" v="2049" actId="1076"/>
          <ac:grpSpMkLst>
            <pc:docMk/>
            <pc:sldMk cId="1153137247" sldId="323"/>
            <ac:grpSpMk id="1036" creationId="{4BE0EEFC-3A3C-252D-F065-9F300CD2A872}"/>
          </ac:grpSpMkLst>
        </pc:grpChg>
        <pc:grpChg chg="mod">
          <ac:chgData name="HASHIMOTO Nichika" userId="1ec02678-dfa8-4df2-8c02-ee475ed3800e" providerId="ADAL" clId="{83803BE8-D0CD-4A1A-89AA-406369132BE4}" dt="2024-02-09T04:20:07.347" v="2049" actId="1076"/>
          <ac:grpSpMkLst>
            <pc:docMk/>
            <pc:sldMk cId="1153137247" sldId="323"/>
            <ac:grpSpMk id="1046" creationId="{BC2FC30A-473A-1939-4FDE-40528F7A6248}"/>
          </ac:grpSpMkLst>
        </pc:grpChg>
        <pc:grpChg chg="del mod">
          <ac:chgData name="HASHIMOTO Nichika" userId="1ec02678-dfa8-4df2-8c02-ee475ed3800e" providerId="ADAL" clId="{83803BE8-D0CD-4A1A-89AA-406369132BE4}" dt="2024-02-09T04:19:30.206" v="2045" actId="165"/>
          <ac:grpSpMkLst>
            <pc:docMk/>
            <pc:sldMk cId="1153137247" sldId="323"/>
            <ac:grpSpMk id="1049" creationId="{13B0CD34-1896-A4D4-B2EC-686B10408A1B}"/>
          </ac:grpSpMkLst>
        </pc:grpChg>
        <pc:grpChg chg="mod">
          <ac:chgData name="HASHIMOTO Nichika" userId="1ec02678-dfa8-4df2-8c02-ee475ed3800e" providerId="ADAL" clId="{83803BE8-D0CD-4A1A-89AA-406369132BE4}" dt="2024-02-09T04:20:07.347" v="2049" actId="1076"/>
          <ac:grpSpMkLst>
            <pc:docMk/>
            <pc:sldMk cId="1153137247" sldId="323"/>
            <ac:grpSpMk id="1053" creationId="{7CBE9596-CAF8-9555-0D56-14E8E23FF5EE}"/>
          </ac:grpSpMkLst>
        </pc:grpChg>
        <pc:grpChg chg="mod">
          <ac:chgData name="HASHIMOTO Nichika" userId="1ec02678-dfa8-4df2-8c02-ee475ed3800e" providerId="ADAL" clId="{83803BE8-D0CD-4A1A-89AA-406369132BE4}" dt="2024-02-09T04:20:07.347" v="2049" actId="1076"/>
          <ac:grpSpMkLst>
            <pc:docMk/>
            <pc:sldMk cId="1153137247" sldId="323"/>
            <ac:grpSpMk id="1054" creationId="{BB4A5A9F-FE19-9483-7BB9-EB027C930B3F}"/>
          </ac:grpSpMkLst>
        </pc:grpChg>
        <pc:picChg chg="mod">
          <ac:chgData name="HASHIMOTO Nichika" userId="1ec02678-dfa8-4df2-8c02-ee475ed3800e" providerId="ADAL" clId="{83803BE8-D0CD-4A1A-89AA-406369132BE4}" dt="2024-02-09T04:20:07.347" v="2049" actId="1076"/>
          <ac:picMkLst>
            <pc:docMk/>
            <pc:sldMk cId="1153137247" sldId="323"/>
            <ac:picMk id="60" creationId="{D4B39EA0-49B4-943C-6C2B-960171324179}"/>
          </ac:picMkLst>
        </pc:picChg>
        <pc:picChg chg="mod">
          <ac:chgData name="HASHIMOTO Nichika" userId="1ec02678-dfa8-4df2-8c02-ee475ed3800e" providerId="ADAL" clId="{83803BE8-D0CD-4A1A-89AA-406369132BE4}" dt="2024-02-09T04:20:07.347" v="2049" actId="1076"/>
          <ac:picMkLst>
            <pc:docMk/>
            <pc:sldMk cId="1153137247" sldId="323"/>
            <ac:picMk id="1026" creationId="{BC0A5023-56F8-464A-365A-57A16D54F44A}"/>
          </ac:picMkLst>
        </pc:picChg>
        <pc:picChg chg="mod">
          <ac:chgData name="HASHIMOTO Nichika" userId="1ec02678-dfa8-4df2-8c02-ee475ed3800e" providerId="ADAL" clId="{83803BE8-D0CD-4A1A-89AA-406369132BE4}" dt="2024-02-09T04:20:07.347" v="2049" actId="1076"/>
          <ac:picMkLst>
            <pc:docMk/>
            <pc:sldMk cId="1153137247" sldId="323"/>
            <ac:picMk id="1032" creationId="{0B3BD35A-D2BC-4629-E74F-6BC27D015832}"/>
          </ac:picMkLst>
        </pc:picChg>
        <pc:picChg chg="del">
          <ac:chgData name="HASHIMOTO Nichika" userId="1ec02678-dfa8-4df2-8c02-ee475ed3800e" providerId="ADAL" clId="{83803BE8-D0CD-4A1A-89AA-406369132BE4}" dt="2024-02-09T04:19:01.502" v="2038" actId="478"/>
          <ac:picMkLst>
            <pc:docMk/>
            <pc:sldMk cId="1153137247" sldId="323"/>
            <ac:picMk id="1034" creationId="{9BA23D12-38B0-2A09-F29F-A345B78FD08E}"/>
          </ac:picMkLst>
        </pc:picChg>
        <pc:picChg chg="mod">
          <ac:chgData name="HASHIMOTO Nichika" userId="1ec02678-dfa8-4df2-8c02-ee475ed3800e" providerId="ADAL" clId="{83803BE8-D0CD-4A1A-89AA-406369132BE4}" dt="2024-02-09T04:20:07.347" v="2049" actId="1076"/>
          <ac:picMkLst>
            <pc:docMk/>
            <pc:sldMk cId="1153137247" sldId="323"/>
            <ac:picMk id="1042" creationId="{C86902DF-BCEA-F4CF-2D44-98A4058BF5CA}"/>
          </ac:picMkLst>
        </pc:picChg>
        <pc:picChg chg="mod">
          <ac:chgData name="HASHIMOTO Nichika" userId="1ec02678-dfa8-4df2-8c02-ee475ed3800e" providerId="ADAL" clId="{83803BE8-D0CD-4A1A-89AA-406369132BE4}" dt="2024-02-09T04:20:07.347" v="2049" actId="1076"/>
          <ac:picMkLst>
            <pc:docMk/>
            <pc:sldMk cId="1153137247" sldId="323"/>
            <ac:picMk id="1044" creationId="{2AA0953D-15EE-3D54-CEBA-2BB1803E0117}"/>
          </ac:picMkLst>
        </pc:picChg>
        <pc:picChg chg="mod">
          <ac:chgData name="HASHIMOTO Nichika" userId="1ec02678-dfa8-4df2-8c02-ee475ed3800e" providerId="ADAL" clId="{83803BE8-D0CD-4A1A-89AA-406369132BE4}" dt="2024-02-09T04:20:07.347" v="2049" actId="1076"/>
          <ac:picMkLst>
            <pc:docMk/>
            <pc:sldMk cId="1153137247" sldId="323"/>
            <ac:picMk id="1047" creationId="{885FAD69-6C2D-BCFC-CCA4-11EA76775C64}"/>
          </ac:picMkLst>
        </pc:picChg>
        <pc:extLst>
          <p:ext xmlns:p="http://schemas.openxmlformats.org/presentationml/2006/main" uri="{D6D511B9-2390-475A-947B-AFAB55BFBCF1}">
            <pc226:cmChg xmlns:pc226="http://schemas.microsoft.com/office/powerpoint/2022/06/main/command" chg="mod modRxn">
              <pc226:chgData name="HASHIMOTO Nichika" userId="1ec02678-dfa8-4df2-8c02-ee475ed3800e" providerId="ADAL" clId="{83803BE8-D0CD-4A1A-89AA-406369132BE4}" dt="2024-02-13T08:07:11.707" v="11861"/>
              <pc2:cmMkLst xmlns:pc2="http://schemas.microsoft.com/office/powerpoint/2019/9/main/command">
                <pc:docMk/>
                <pc:sldMk cId="1153137247" sldId="323"/>
                <pc2:cmMk id="{CC73CC81-7E96-45CA-AF9B-531D5A0C74AB}"/>
              </pc2:cmMkLst>
            </pc226:cmChg>
          </p:ext>
        </pc:extLst>
      </pc:sldChg>
      <pc:sldChg chg="new del">
        <pc:chgData name="HASHIMOTO Nichika" userId="1ec02678-dfa8-4df2-8c02-ee475ed3800e" providerId="ADAL" clId="{83803BE8-D0CD-4A1A-89AA-406369132BE4}" dt="2024-02-09T04:18:16.554" v="2022" actId="2696"/>
        <pc:sldMkLst>
          <pc:docMk/>
          <pc:sldMk cId="3038642887" sldId="323"/>
        </pc:sldMkLst>
      </pc:sldChg>
      <pc:sldChg chg="addSp delSp modSp add mod">
        <pc:chgData name="HASHIMOTO Nichika" userId="1ec02678-dfa8-4df2-8c02-ee475ed3800e" providerId="ADAL" clId="{83803BE8-D0CD-4A1A-89AA-406369132BE4}" dt="2024-02-09T12:08:38.468" v="9339" actId="1076"/>
        <pc:sldMkLst>
          <pc:docMk/>
          <pc:sldMk cId="3495254780" sldId="324"/>
        </pc:sldMkLst>
        <pc:spChg chg="mod">
          <ac:chgData name="HASHIMOTO Nichika" userId="1ec02678-dfa8-4df2-8c02-ee475ed3800e" providerId="ADAL" clId="{83803BE8-D0CD-4A1A-89AA-406369132BE4}" dt="2024-02-09T04:21:08.403" v="2083" actId="20577"/>
          <ac:spMkLst>
            <pc:docMk/>
            <pc:sldMk cId="3495254780" sldId="324"/>
            <ac:spMk id="2" creationId="{275C9B0D-D05D-3D8F-E44F-71E9DEC05BEA}"/>
          </ac:spMkLst>
        </pc:spChg>
        <pc:spChg chg="add mod">
          <ac:chgData name="HASHIMOTO Nichika" userId="1ec02678-dfa8-4df2-8c02-ee475ed3800e" providerId="ADAL" clId="{83803BE8-D0CD-4A1A-89AA-406369132BE4}" dt="2024-02-09T04:37:50.117" v="2643" actId="20577"/>
          <ac:spMkLst>
            <pc:docMk/>
            <pc:sldMk cId="3495254780" sldId="324"/>
            <ac:spMk id="3" creationId="{363631F4-792B-26DA-D1AC-70119FEC3C27}"/>
          </ac:spMkLst>
        </pc:spChg>
        <pc:spChg chg="del">
          <ac:chgData name="HASHIMOTO Nichika" userId="1ec02678-dfa8-4df2-8c02-ee475ed3800e" providerId="ADAL" clId="{83803BE8-D0CD-4A1A-89AA-406369132BE4}" dt="2024-02-09T04:21:20.744" v="2084" actId="478"/>
          <ac:spMkLst>
            <pc:docMk/>
            <pc:sldMk cId="3495254780" sldId="324"/>
            <ac:spMk id="18" creationId="{BBC0E0D3-FFEE-867E-A0AD-AE72DF8CFF0E}"/>
          </ac:spMkLst>
        </pc:spChg>
        <pc:spChg chg="mod">
          <ac:chgData name="HASHIMOTO Nichika" userId="1ec02678-dfa8-4df2-8c02-ee475ed3800e" providerId="ADAL" clId="{83803BE8-D0CD-4A1A-89AA-406369132BE4}" dt="2024-02-09T12:08:25.121" v="9336" actId="1076"/>
          <ac:spMkLst>
            <pc:docMk/>
            <pc:sldMk cId="3495254780" sldId="324"/>
            <ac:spMk id="25" creationId="{248737F3-44E4-A04C-87BE-19AB0D5227E2}"/>
          </ac:spMkLst>
        </pc:spChg>
        <pc:spChg chg="mod">
          <ac:chgData name="HASHIMOTO Nichika" userId="1ec02678-dfa8-4df2-8c02-ee475ed3800e" providerId="ADAL" clId="{83803BE8-D0CD-4A1A-89AA-406369132BE4}" dt="2024-02-09T09:37:16.812" v="7144" actId="1076"/>
          <ac:spMkLst>
            <pc:docMk/>
            <pc:sldMk cId="3495254780" sldId="324"/>
            <ac:spMk id="29" creationId="{84946BA3-FA34-CE4B-4E31-A69C7BB54D8F}"/>
          </ac:spMkLst>
        </pc:spChg>
        <pc:spChg chg="mod">
          <ac:chgData name="HASHIMOTO Nichika" userId="1ec02678-dfa8-4df2-8c02-ee475ed3800e" providerId="ADAL" clId="{83803BE8-D0CD-4A1A-89AA-406369132BE4}" dt="2024-02-09T09:37:32.411" v="7146" actId="1076"/>
          <ac:spMkLst>
            <pc:docMk/>
            <pc:sldMk cId="3495254780" sldId="324"/>
            <ac:spMk id="30" creationId="{E9060650-FBAD-96C0-C701-8288C80FC2C2}"/>
          </ac:spMkLst>
        </pc:spChg>
        <pc:spChg chg="mod">
          <ac:chgData name="HASHIMOTO Nichika" userId="1ec02678-dfa8-4df2-8c02-ee475ed3800e" providerId="ADAL" clId="{83803BE8-D0CD-4A1A-89AA-406369132BE4}" dt="2024-02-09T12:08:38.468" v="9339" actId="1076"/>
          <ac:spMkLst>
            <pc:docMk/>
            <pc:sldMk cId="3495254780" sldId="324"/>
            <ac:spMk id="39" creationId="{653521A6-B1AC-139E-570F-E0DCED96668E}"/>
          </ac:spMkLst>
        </pc:spChg>
        <pc:spChg chg="mod">
          <ac:chgData name="HASHIMOTO Nichika" userId="1ec02678-dfa8-4df2-8c02-ee475ed3800e" providerId="ADAL" clId="{83803BE8-D0CD-4A1A-89AA-406369132BE4}" dt="2024-02-09T12:08:38.468" v="9339" actId="1076"/>
          <ac:spMkLst>
            <pc:docMk/>
            <pc:sldMk cId="3495254780" sldId="324"/>
            <ac:spMk id="40" creationId="{73B4B552-6DA4-AFD1-B642-7C679E94BBB8}"/>
          </ac:spMkLst>
        </pc:spChg>
        <pc:spChg chg="add mod">
          <ac:chgData name="HASHIMOTO Nichika" userId="1ec02678-dfa8-4df2-8c02-ee475ed3800e" providerId="ADAL" clId="{83803BE8-D0CD-4A1A-89AA-406369132BE4}" dt="2024-02-09T12:08:35.618" v="9338" actId="571"/>
          <ac:spMkLst>
            <pc:docMk/>
            <pc:sldMk cId="3495254780" sldId="324"/>
            <ac:spMk id="41" creationId="{154C039D-9D4A-3A40-AA99-E55CE6ED8E1B}"/>
          </ac:spMkLst>
        </pc:spChg>
        <pc:spChg chg="add mod">
          <ac:chgData name="HASHIMOTO Nichika" userId="1ec02678-dfa8-4df2-8c02-ee475ed3800e" providerId="ADAL" clId="{83803BE8-D0CD-4A1A-89AA-406369132BE4}" dt="2024-02-09T12:08:35.618" v="9338" actId="571"/>
          <ac:spMkLst>
            <pc:docMk/>
            <pc:sldMk cId="3495254780" sldId="324"/>
            <ac:spMk id="48" creationId="{2D7A9626-BE7B-D9BB-9249-9F9C5CA87C5C}"/>
          </ac:spMkLst>
        </pc:spChg>
        <pc:spChg chg="del">
          <ac:chgData name="HASHIMOTO Nichika" userId="1ec02678-dfa8-4df2-8c02-ee475ed3800e" providerId="ADAL" clId="{83803BE8-D0CD-4A1A-89AA-406369132BE4}" dt="2024-02-09T04:21:20.744" v="2084" actId="478"/>
          <ac:spMkLst>
            <pc:docMk/>
            <pc:sldMk cId="3495254780" sldId="324"/>
            <ac:spMk id="57" creationId="{2DE5F84F-B1D4-6A62-88B3-55CF5E77E15D}"/>
          </ac:spMkLst>
        </pc:spChg>
        <pc:spChg chg="del">
          <ac:chgData name="HASHIMOTO Nichika" userId="1ec02678-dfa8-4df2-8c02-ee475ed3800e" providerId="ADAL" clId="{83803BE8-D0CD-4A1A-89AA-406369132BE4}" dt="2024-02-09T04:21:20.744" v="2084" actId="478"/>
          <ac:spMkLst>
            <pc:docMk/>
            <pc:sldMk cId="3495254780" sldId="324"/>
            <ac:spMk id="59" creationId="{AC723FA1-70E8-7655-5229-A8C112231CE4}"/>
          </ac:spMkLst>
        </pc:spChg>
        <pc:spChg chg="del">
          <ac:chgData name="HASHIMOTO Nichika" userId="1ec02678-dfa8-4df2-8c02-ee475ed3800e" providerId="ADAL" clId="{83803BE8-D0CD-4A1A-89AA-406369132BE4}" dt="2024-02-09T04:21:20.744" v="2084" actId="478"/>
          <ac:spMkLst>
            <pc:docMk/>
            <pc:sldMk cId="3495254780" sldId="324"/>
            <ac:spMk id="62" creationId="{2E67A8C9-DB3E-F503-802D-67FF277E4C38}"/>
          </ac:spMkLst>
        </pc:spChg>
        <pc:spChg chg="del">
          <ac:chgData name="HASHIMOTO Nichika" userId="1ec02678-dfa8-4df2-8c02-ee475ed3800e" providerId="ADAL" clId="{83803BE8-D0CD-4A1A-89AA-406369132BE4}" dt="2024-02-09T04:21:20.744" v="2084" actId="478"/>
          <ac:spMkLst>
            <pc:docMk/>
            <pc:sldMk cId="3495254780" sldId="324"/>
            <ac:spMk id="1027" creationId="{728A6A92-25B0-B58B-9056-86B903C64602}"/>
          </ac:spMkLst>
        </pc:spChg>
        <pc:spChg chg="del">
          <ac:chgData name="HASHIMOTO Nichika" userId="1ec02678-dfa8-4df2-8c02-ee475ed3800e" providerId="ADAL" clId="{83803BE8-D0CD-4A1A-89AA-406369132BE4}" dt="2024-02-09T04:21:24.516" v="2085" actId="478"/>
          <ac:spMkLst>
            <pc:docMk/>
            <pc:sldMk cId="3495254780" sldId="324"/>
            <ac:spMk id="1051" creationId="{593E5BFE-12C3-3481-1707-5D247B7A43BC}"/>
          </ac:spMkLst>
        </pc:spChg>
        <pc:spChg chg="mod">
          <ac:chgData name="HASHIMOTO Nichika" userId="1ec02678-dfa8-4df2-8c02-ee475ed3800e" providerId="ADAL" clId="{83803BE8-D0CD-4A1A-89AA-406369132BE4}" dt="2024-02-09T04:21:45.285" v="2089" actId="1076"/>
          <ac:spMkLst>
            <pc:docMk/>
            <pc:sldMk cId="3495254780" sldId="324"/>
            <ac:spMk id="1052" creationId="{F157F437-F88D-D995-3DDC-A793CA1F797A}"/>
          </ac:spMkLst>
        </pc:spChg>
        <pc:spChg chg="del">
          <ac:chgData name="HASHIMOTO Nichika" userId="1ec02678-dfa8-4df2-8c02-ee475ed3800e" providerId="ADAL" clId="{83803BE8-D0CD-4A1A-89AA-406369132BE4}" dt="2024-02-09T04:21:20.744" v="2084" actId="478"/>
          <ac:spMkLst>
            <pc:docMk/>
            <pc:sldMk cId="3495254780" sldId="324"/>
            <ac:spMk id="1055" creationId="{5C4BC884-9147-FA28-BDA3-C9D1181D821E}"/>
          </ac:spMkLst>
        </pc:spChg>
        <pc:spChg chg="del">
          <ac:chgData name="HASHIMOTO Nichika" userId="1ec02678-dfa8-4df2-8c02-ee475ed3800e" providerId="ADAL" clId="{83803BE8-D0CD-4A1A-89AA-406369132BE4}" dt="2024-02-09T04:21:27.066" v="2086" actId="478"/>
          <ac:spMkLst>
            <pc:docMk/>
            <pc:sldMk cId="3495254780" sldId="324"/>
            <ac:spMk id="1056" creationId="{CFE4DAA3-4A16-A075-2650-5247172A4AF6}"/>
          </ac:spMkLst>
        </pc:spChg>
        <pc:grpChg chg="del">
          <ac:chgData name="HASHIMOTO Nichika" userId="1ec02678-dfa8-4df2-8c02-ee475ed3800e" providerId="ADAL" clId="{83803BE8-D0CD-4A1A-89AA-406369132BE4}" dt="2024-02-09T04:21:20.744" v="2084" actId="478"/>
          <ac:grpSpMkLst>
            <pc:docMk/>
            <pc:sldMk cId="3495254780" sldId="324"/>
            <ac:grpSpMk id="61" creationId="{45E57C4E-6BFC-CE4C-2A5B-F4BE13788D19}"/>
          </ac:grpSpMkLst>
        </pc:grpChg>
        <pc:grpChg chg="del">
          <ac:chgData name="HASHIMOTO Nichika" userId="1ec02678-dfa8-4df2-8c02-ee475ed3800e" providerId="ADAL" clId="{83803BE8-D0CD-4A1A-89AA-406369132BE4}" dt="2024-02-09T04:21:20.744" v="2084" actId="478"/>
          <ac:grpSpMkLst>
            <pc:docMk/>
            <pc:sldMk cId="3495254780" sldId="324"/>
            <ac:grpSpMk id="1029" creationId="{CE0CCABA-13E3-700C-86D2-439BB26CA3DF}"/>
          </ac:grpSpMkLst>
        </pc:grpChg>
        <pc:grpChg chg="del">
          <ac:chgData name="HASHIMOTO Nichika" userId="1ec02678-dfa8-4df2-8c02-ee475ed3800e" providerId="ADAL" clId="{83803BE8-D0CD-4A1A-89AA-406369132BE4}" dt="2024-02-09T04:21:20.744" v="2084" actId="478"/>
          <ac:grpSpMkLst>
            <pc:docMk/>
            <pc:sldMk cId="3495254780" sldId="324"/>
            <ac:grpSpMk id="1046" creationId="{B5D51CA0-34D5-97DD-CF78-FA0FADB4D37B}"/>
          </ac:grpSpMkLst>
        </pc:grpChg>
        <pc:grpChg chg="mod">
          <ac:chgData name="HASHIMOTO Nichika" userId="1ec02678-dfa8-4df2-8c02-ee475ed3800e" providerId="ADAL" clId="{83803BE8-D0CD-4A1A-89AA-406369132BE4}" dt="2024-02-09T04:21:36.751" v="2087" actId="1076"/>
          <ac:grpSpMkLst>
            <pc:docMk/>
            <pc:sldMk cId="3495254780" sldId="324"/>
            <ac:grpSpMk id="1049" creationId="{4408956D-5C5C-9537-9430-AA6439412C47}"/>
          </ac:grpSpMkLst>
        </pc:grpChg>
        <pc:grpChg chg="del">
          <ac:chgData name="HASHIMOTO Nichika" userId="1ec02678-dfa8-4df2-8c02-ee475ed3800e" providerId="ADAL" clId="{83803BE8-D0CD-4A1A-89AA-406369132BE4}" dt="2024-02-09T04:21:20.744" v="2084" actId="478"/>
          <ac:grpSpMkLst>
            <pc:docMk/>
            <pc:sldMk cId="3495254780" sldId="324"/>
            <ac:grpSpMk id="1053" creationId="{D5067CFC-2400-D0B0-976F-C8CA9006A96F}"/>
          </ac:grpSpMkLst>
        </pc:grpChg>
        <pc:grpChg chg="del">
          <ac:chgData name="HASHIMOTO Nichika" userId="1ec02678-dfa8-4df2-8c02-ee475ed3800e" providerId="ADAL" clId="{83803BE8-D0CD-4A1A-89AA-406369132BE4}" dt="2024-02-09T04:21:20.744" v="2084" actId="478"/>
          <ac:grpSpMkLst>
            <pc:docMk/>
            <pc:sldMk cId="3495254780" sldId="324"/>
            <ac:grpSpMk id="1054" creationId="{F65CE552-504A-A78E-B731-61CD659A6E68}"/>
          </ac:grpSpMkLst>
        </pc:grpChg>
        <pc:picChg chg="del">
          <ac:chgData name="HASHIMOTO Nichika" userId="1ec02678-dfa8-4df2-8c02-ee475ed3800e" providerId="ADAL" clId="{83803BE8-D0CD-4A1A-89AA-406369132BE4}" dt="2024-02-09T04:21:20.744" v="2084" actId="478"/>
          <ac:picMkLst>
            <pc:docMk/>
            <pc:sldMk cId="3495254780" sldId="324"/>
            <ac:picMk id="1026" creationId="{BA774EEC-65CA-3256-59D2-C1D7CEB374CC}"/>
          </ac:picMkLst>
        </pc:picChg>
        <pc:picChg chg="mod">
          <ac:chgData name="HASHIMOTO Nichika" userId="1ec02678-dfa8-4df2-8c02-ee475ed3800e" providerId="ADAL" clId="{83803BE8-D0CD-4A1A-89AA-406369132BE4}" dt="2024-02-09T04:21:40.522" v="2088" actId="1076"/>
          <ac:picMkLst>
            <pc:docMk/>
            <pc:sldMk cId="3495254780" sldId="324"/>
            <ac:picMk id="1034" creationId="{FBC8E23D-5156-1E1C-BD61-101AF3913F0C}"/>
          </ac:picMkLst>
        </pc:picChg>
      </pc:sldChg>
      <pc:sldChg chg="modSp new mod ord modShow">
        <pc:chgData name="HASHIMOTO Nichika" userId="1ec02678-dfa8-4df2-8c02-ee475ed3800e" providerId="ADAL" clId="{83803BE8-D0CD-4A1A-89AA-406369132BE4}" dt="2024-02-09T09:33:53.172" v="7051"/>
        <pc:sldMkLst>
          <pc:docMk/>
          <pc:sldMk cId="3819047899" sldId="325"/>
        </pc:sldMkLst>
        <pc:spChg chg="mod">
          <ac:chgData name="HASHIMOTO Nichika" userId="1ec02678-dfa8-4df2-8c02-ee475ed3800e" providerId="ADAL" clId="{83803BE8-D0CD-4A1A-89AA-406369132BE4}" dt="2024-02-09T04:45:04.102" v="2856" actId="20577"/>
          <ac:spMkLst>
            <pc:docMk/>
            <pc:sldMk cId="3819047899" sldId="325"/>
            <ac:spMk id="2" creationId="{BE7E34C0-1BF4-4F4E-A66E-65EE19B91A18}"/>
          </ac:spMkLst>
        </pc:spChg>
        <pc:spChg chg="mod">
          <ac:chgData name="HASHIMOTO Nichika" userId="1ec02678-dfa8-4df2-8c02-ee475ed3800e" providerId="ADAL" clId="{83803BE8-D0CD-4A1A-89AA-406369132BE4}" dt="2024-02-09T09:06:15.464" v="7026" actId="6549"/>
          <ac:spMkLst>
            <pc:docMk/>
            <pc:sldMk cId="3819047899" sldId="325"/>
            <ac:spMk id="3" creationId="{143FCE14-6038-0728-70C5-B82E830A9452}"/>
          </ac:spMkLst>
        </pc:spChg>
      </pc:sldChg>
      <pc:sldChg chg="new del">
        <pc:chgData name="HASHIMOTO Nichika" userId="1ec02678-dfa8-4df2-8c02-ee475ed3800e" providerId="ADAL" clId="{83803BE8-D0CD-4A1A-89AA-406369132BE4}" dt="2024-02-09T04:29:13.324" v="2093" actId="2696"/>
        <pc:sldMkLst>
          <pc:docMk/>
          <pc:sldMk cId="4232808305" sldId="325"/>
        </pc:sldMkLst>
      </pc:sldChg>
      <pc:sldChg chg="addSp delSp modSp new mod ord modShow">
        <pc:chgData name="HASHIMOTO Nichika" userId="1ec02678-dfa8-4df2-8c02-ee475ed3800e" providerId="ADAL" clId="{83803BE8-D0CD-4A1A-89AA-406369132BE4}" dt="2024-02-09T11:53:43.486" v="9320"/>
        <pc:sldMkLst>
          <pc:docMk/>
          <pc:sldMk cId="3303361644" sldId="326"/>
        </pc:sldMkLst>
        <pc:spChg chg="mod">
          <ac:chgData name="HASHIMOTO Nichika" userId="1ec02678-dfa8-4df2-8c02-ee475ed3800e" providerId="ADAL" clId="{83803BE8-D0CD-4A1A-89AA-406369132BE4}" dt="2024-02-09T04:45:18.690" v="2877" actId="20577"/>
          <ac:spMkLst>
            <pc:docMk/>
            <pc:sldMk cId="3303361644" sldId="326"/>
            <ac:spMk id="2" creationId="{2EA14195-46B9-DCB0-82DD-C1C01DB3F106}"/>
          </ac:spMkLst>
        </pc:spChg>
        <pc:spChg chg="del">
          <ac:chgData name="HASHIMOTO Nichika" userId="1ec02678-dfa8-4df2-8c02-ee475ed3800e" providerId="ADAL" clId="{83803BE8-D0CD-4A1A-89AA-406369132BE4}" dt="2024-02-09T04:45:31.791" v="2878"/>
          <ac:spMkLst>
            <pc:docMk/>
            <pc:sldMk cId="3303361644" sldId="326"/>
            <ac:spMk id="3" creationId="{BE7DDF08-6963-B6BE-D163-C38F7B090800}"/>
          </ac:spMkLst>
        </pc:spChg>
        <pc:spChg chg="add mod">
          <ac:chgData name="HASHIMOTO Nichika" userId="1ec02678-dfa8-4df2-8c02-ee475ed3800e" providerId="ADAL" clId="{83803BE8-D0CD-4A1A-89AA-406369132BE4}" dt="2024-02-09T05:53:18.856" v="4153" actId="1076"/>
          <ac:spMkLst>
            <pc:docMk/>
            <pc:sldMk cId="3303361644" sldId="326"/>
            <ac:spMk id="5" creationId="{CE5AC47F-2186-AF6F-0FFD-9C3EAF73FA80}"/>
          </ac:spMkLst>
        </pc:spChg>
        <pc:spChg chg="add del mod">
          <ac:chgData name="HASHIMOTO Nichika" userId="1ec02678-dfa8-4df2-8c02-ee475ed3800e" providerId="ADAL" clId="{83803BE8-D0CD-4A1A-89AA-406369132BE4}" dt="2024-02-09T05:54:49.520" v="4165"/>
          <ac:spMkLst>
            <pc:docMk/>
            <pc:sldMk cId="3303361644" sldId="326"/>
            <ac:spMk id="6" creationId="{88F7DD2F-F680-A671-5716-32ABEE9F20FE}"/>
          </ac:spMkLst>
        </pc:spChg>
        <pc:spChg chg="add mod">
          <ac:chgData name="HASHIMOTO Nichika" userId="1ec02678-dfa8-4df2-8c02-ee475ed3800e" providerId="ADAL" clId="{83803BE8-D0CD-4A1A-89AA-406369132BE4}" dt="2024-02-09T06:58:09.537" v="4964" actId="20577"/>
          <ac:spMkLst>
            <pc:docMk/>
            <pc:sldMk cId="3303361644" sldId="326"/>
            <ac:spMk id="7" creationId="{AC16A72C-9A73-D76A-52C4-50C13A336F8C}"/>
          </ac:spMkLst>
        </pc:spChg>
      </pc:sldChg>
      <pc:sldChg chg="modSp new mod ord modShow">
        <pc:chgData name="HASHIMOTO Nichika" userId="1ec02678-dfa8-4df2-8c02-ee475ed3800e" providerId="ADAL" clId="{83803BE8-D0CD-4A1A-89AA-406369132BE4}" dt="2024-02-09T12:03:48.225" v="9328"/>
        <pc:sldMkLst>
          <pc:docMk/>
          <pc:sldMk cId="1752224372" sldId="327"/>
        </pc:sldMkLst>
        <pc:spChg chg="mod">
          <ac:chgData name="HASHIMOTO Nichika" userId="1ec02678-dfa8-4df2-8c02-ee475ed3800e" providerId="ADAL" clId="{83803BE8-D0CD-4A1A-89AA-406369132BE4}" dt="2024-02-09T04:46:05.327" v="2903" actId="20577"/>
          <ac:spMkLst>
            <pc:docMk/>
            <pc:sldMk cId="1752224372" sldId="327"/>
            <ac:spMk id="2" creationId="{3ADD56FE-2210-7B10-29E8-184821943455}"/>
          </ac:spMkLst>
        </pc:spChg>
        <pc:spChg chg="mod">
          <ac:chgData name="HASHIMOTO Nichika" userId="1ec02678-dfa8-4df2-8c02-ee475ed3800e" providerId="ADAL" clId="{83803BE8-D0CD-4A1A-89AA-406369132BE4}" dt="2024-02-09T09:32:27.949" v="7038"/>
          <ac:spMkLst>
            <pc:docMk/>
            <pc:sldMk cId="1752224372" sldId="327"/>
            <ac:spMk id="3" creationId="{E65025E1-F67F-791B-9A87-974BA53B9B8F}"/>
          </ac:spMkLst>
        </pc:spChg>
      </pc:sldChg>
      <pc:sldChg chg="modSp add mod ord modShow">
        <pc:chgData name="HASHIMOTO Nichika" userId="1ec02678-dfa8-4df2-8c02-ee475ed3800e" providerId="ADAL" clId="{83803BE8-D0CD-4A1A-89AA-406369132BE4}" dt="2024-02-09T09:33:53.172" v="7051"/>
        <pc:sldMkLst>
          <pc:docMk/>
          <pc:sldMk cId="2946131565" sldId="328"/>
        </pc:sldMkLst>
        <pc:spChg chg="mod">
          <ac:chgData name="HASHIMOTO Nichika" userId="1ec02678-dfa8-4df2-8c02-ee475ed3800e" providerId="ADAL" clId="{83803BE8-D0CD-4A1A-89AA-406369132BE4}" dt="2024-02-09T06:37:46.622" v="4597" actId="20577"/>
          <ac:spMkLst>
            <pc:docMk/>
            <pc:sldMk cId="2946131565" sldId="328"/>
            <ac:spMk id="3" creationId="{F6B8B9F0-084E-3FDB-884A-A8D10F8791AB}"/>
          </ac:spMkLst>
        </pc:spChg>
      </pc:sldChg>
      <pc:sldChg chg="modSp del mod modCm">
        <pc:chgData name="HASHIMOTO Nichika" userId="1ec02678-dfa8-4df2-8c02-ee475ed3800e" providerId="ADAL" clId="{83803BE8-D0CD-4A1A-89AA-406369132BE4}" dt="2024-02-09T12:22:45.017" v="10298" actId="47"/>
        <pc:sldMkLst>
          <pc:docMk/>
          <pc:sldMk cId="297363261" sldId="329"/>
        </pc:sldMkLst>
        <pc:spChg chg="mod">
          <ac:chgData name="HASHIMOTO Nichika" userId="1ec02678-dfa8-4df2-8c02-ee475ed3800e" providerId="ADAL" clId="{83803BE8-D0CD-4A1A-89AA-406369132BE4}" dt="2024-02-09T12:18:47.127" v="10093" actId="20577"/>
          <ac:spMkLst>
            <pc:docMk/>
            <pc:sldMk cId="297363261" sldId="329"/>
            <ac:spMk id="3" creationId="{3A6F791D-B0ED-7CD5-320E-CE8D46A7AC33}"/>
          </ac:spMkLst>
        </pc:spChg>
        <pc:extLst>
          <p:ext xmlns:p="http://schemas.openxmlformats.org/presentationml/2006/main" uri="{D6D511B9-2390-475A-947B-AFAB55BFBCF1}">
            <pc226:cmChg xmlns:pc226="http://schemas.microsoft.com/office/powerpoint/2022/06/main/command" chg="mod">
              <pc226:chgData name="HASHIMOTO Nichika" userId="1ec02678-dfa8-4df2-8c02-ee475ed3800e" providerId="ADAL" clId="{83803BE8-D0CD-4A1A-89AA-406369132BE4}" dt="2024-02-09T06:46:22.353" v="4787" actId="2056"/>
              <pc2:cmMkLst xmlns:pc2="http://schemas.microsoft.com/office/powerpoint/2019/9/main/command">
                <pc:docMk/>
                <pc:sldMk cId="297363261" sldId="329"/>
                <pc2:cmMk id="{51984072-2158-4D48-978A-8110286D1343}"/>
              </pc2:cmMkLst>
            </pc226:cmChg>
          </p:ext>
        </pc:extLst>
      </pc:sldChg>
      <pc:sldChg chg="modSp add mod ord modShow">
        <pc:chgData name="HASHIMOTO Nichika" userId="1ec02678-dfa8-4df2-8c02-ee475ed3800e" providerId="ADAL" clId="{83803BE8-D0CD-4A1A-89AA-406369132BE4}" dt="2024-02-09T09:33:53.172" v="7051"/>
        <pc:sldMkLst>
          <pc:docMk/>
          <pc:sldMk cId="2186555331" sldId="330"/>
        </pc:sldMkLst>
        <pc:spChg chg="mod">
          <ac:chgData name="HASHIMOTO Nichika" userId="1ec02678-dfa8-4df2-8c02-ee475ed3800e" providerId="ADAL" clId="{83803BE8-D0CD-4A1A-89AA-406369132BE4}" dt="2024-02-09T09:06:49.483" v="7031" actId="14"/>
          <ac:spMkLst>
            <pc:docMk/>
            <pc:sldMk cId="2186555331" sldId="330"/>
            <ac:spMk id="3" creationId="{8B9BE58C-5532-EF78-B685-A4416257365E}"/>
          </ac:spMkLst>
        </pc:spChg>
      </pc:sldChg>
      <pc:sldChg chg="modSp add mod ord modShow">
        <pc:chgData name="HASHIMOTO Nichika" userId="1ec02678-dfa8-4df2-8c02-ee475ed3800e" providerId="ADAL" clId="{83803BE8-D0CD-4A1A-89AA-406369132BE4}" dt="2024-02-09T09:33:53.172" v="7051"/>
        <pc:sldMkLst>
          <pc:docMk/>
          <pc:sldMk cId="2071037168" sldId="331"/>
        </pc:sldMkLst>
        <pc:spChg chg="mod">
          <ac:chgData name="HASHIMOTO Nichika" userId="1ec02678-dfa8-4df2-8c02-ee475ed3800e" providerId="ADAL" clId="{83803BE8-D0CD-4A1A-89AA-406369132BE4}" dt="2024-02-09T05:36:31.459" v="4151" actId="20577"/>
          <ac:spMkLst>
            <pc:docMk/>
            <pc:sldMk cId="2071037168" sldId="331"/>
            <ac:spMk id="3" creationId="{FFE12B99-A6B7-6B52-1A59-9285FB2CF66A}"/>
          </ac:spMkLst>
        </pc:spChg>
      </pc:sldChg>
      <pc:sldChg chg="modSp mod">
        <pc:chgData name="HASHIMOTO Nichika" userId="1ec02678-dfa8-4df2-8c02-ee475ed3800e" providerId="ADAL" clId="{83803BE8-D0CD-4A1A-89AA-406369132BE4}" dt="2024-02-09T06:23:10.190" v="4386" actId="20577"/>
        <pc:sldMkLst>
          <pc:docMk/>
          <pc:sldMk cId="2173887587" sldId="332"/>
        </pc:sldMkLst>
        <pc:spChg chg="mod">
          <ac:chgData name="HASHIMOTO Nichika" userId="1ec02678-dfa8-4df2-8c02-ee475ed3800e" providerId="ADAL" clId="{83803BE8-D0CD-4A1A-89AA-406369132BE4}" dt="2024-02-09T06:23:10.190" v="4386" actId="20577"/>
          <ac:spMkLst>
            <pc:docMk/>
            <pc:sldMk cId="2173887587" sldId="332"/>
            <ac:spMk id="3" creationId="{CC4257CA-427D-12DC-C958-EB2EAA1D4E5B}"/>
          </ac:spMkLst>
        </pc:spChg>
      </pc:sldChg>
      <pc:sldChg chg="modSp mod ord">
        <pc:chgData name="HASHIMOTO Nichika" userId="1ec02678-dfa8-4df2-8c02-ee475ed3800e" providerId="ADAL" clId="{83803BE8-D0CD-4A1A-89AA-406369132BE4}" dt="2024-02-09T09:50:46.530" v="7658"/>
        <pc:sldMkLst>
          <pc:docMk/>
          <pc:sldMk cId="522470199" sldId="333"/>
        </pc:sldMkLst>
        <pc:spChg chg="mod">
          <ac:chgData name="HASHIMOTO Nichika" userId="1ec02678-dfa8-4df2-8c02-ee475ed3800e" providerId="ADAL" clId="{83803BE8-D0CD-4A1A-89AA-406369132BE4}" dt="2024-02-09T08:31:41.047" v="6264" actId="1076"/>
          <ac:spMkLst>
            <pc:docMk/>
            <pc:sldMk cId="522470199" sldId="333"/>
            <ac:spMk id="9" creationId="{5D352D8F-51AB-447B-5CF7-1BC2336FDD2D}"/>
          </ac:spMkLst>
        </pc:spChg>
      </pc:sldChg>
      <pc:sldChg chg="modSp add del mod">
        <pc:chgData name="HASHIMOTO Nichika" userId="1ec02678-dfa8-4df2-8c02-ee475ed3800e" providerId="ADAL" clId="{83803BE8-D0CD-4A1A-89AA-406369132BE4}" dt="2024-02-09T06:16:44.120" v="4267" actId="2696"/>
        <pc:sldMkLst>
          <pc:docMk/>
          <pc:sldMk cId="371913550" sldId="334"/>
        </pc:sldMkLst>
        <pc:spChg chg="mod">
          <ac:chgData name="HASHIMOTO Nichika" userId="1ec02678-dfa8-4df2-8c02-ee475ed3800e" providerId="ADAL" clId="{83803BE8-D0CD-4A1A-89AA-406369132BE4}" dt="2024-02-09T06:15:56.120" v="4266" actId="15"/>
          <ac:spMkLst>
            <pc:docMk/>
            <pc:sldMk cId="371913550" sldId="334"/>
            <ac:spMk id="3" creationId="{542EE7F6-8189-35D6-8DD3-6260B93C9E49}"/>
          </ac:spMkLst>
        </pc:spChg>
      </pc:sldChg>
      <pc:sldChg chg="modSp new mod">
        <pc:chgData name="HASHIMOTO Nichika" userId="1ec02678-dfa8-4df2-8c02-ee475ed3800e" providerId="ADAL" clId="{83803BE8-D0CD-4A1A-89AA-406369132BE4}" dt="2024-02-09T09:49:59.095" v="7655" actId="20577"/>
        <pc:sldMkLst>
          <pc:docMk/>
          <pc:sldMk cId="1271669674" sldId="335"/>
        </pc:sldMkLst>
        <pc:spChg chg="mod">
          <ac:chgData name="HASHIMOTO Nichika" userId="1ec02678-dfa8-4df2-8c02-ee475ed3800e" providerId="ADAL" clId="{83803BE8-D0CD-4A1A-89AA-406369132BE4}" dt="2024-02-09T09:39:46.545" v="7155" actId="20577"/>
          <ac:spMkLst>
            <pc:docMk/>
            <pc:sldMk cId="1271669674" sldId="335"/>
            <ac:spMk id="2" creationId="{7DB1C13C-B76D-40D9-F2EA-910E3CA02F60}"/>
          </ac:spMkLst>
        </pc:spChg>
        <pc:spChg chg="mod">
          <ac:chgData name="HASHIMOTO Nichika" userId="1ec02678-dfa8-4df2-8c02-ee475ed3800e" providerId="ADAL" clId="{83803BE8-D0CD-4A1A-89AA-406369132BE4}" dt="2024-02-09T09:49:59.095" v="7655" actId="20577"/>
          <ac:spMkLst>
            <pc:docMk/>
            <pc:sldMk cId="1271669674" sldId="335"/>
            <ac:spMk id="3" creationId="{01AFCE34-9917-7886-55A3-2AA43CE90D1A}"/>
          </ac:spMkLst>
        </pc:spChg>
      </pc:sldChg>
      <pc:sldChg chg="new del mod modShow">
        <pc:chgData name="HASHIMOTO Nichika" userId="1ec02678-dfa8-4df2-8c02-ee475ed3800e" providerId="ADAL" clId="{83803BE8-D0CD-4A1A-89AA-406369132BE4}" dt="2024-02-09T07:00:56.831" v="4967" actId="2696"/>
        <pc:sldMkLst>
          <pc:docMk/>
          <pc:sldMk cId="1977754693" sldId="335"/>
        </pc:sldMkLst>
      </pc:sldChg>
      <pc:sldChg chg="modSp new mod ord modShow">
        <pc:chgData name="HASHIMOTO Nichika" userId="1ec02678-dfa8-4df2-8c02-ee475ed3800e" providerId="ADAL" clId="{83803BE8-D0CD-4A1A-89AA-406369132BE4}" dt="2024-02-09T09:33:53.172" v="7051"/>
        <pc:sldMkLst>
          <pc:docMk/>
          <pc:sldMk cId="766678789" sldId="336"/>
        </pc:sldMkLst>
        <pc:spChg chg="mod">
          <ac:chgData name="HASHIMOTO Nichika" userId="1ec02678-dfa8-4df2-8c02-ee475ed3800e" providerId="ADAL" clId="{83803BE8-D0CD-4A1A-89AA-406369132BE4}" dt="2024-02-09T09:33:39.581" v="7048" actId="20577"/>
          <ac:spMkLst>
            <pc:docMk/>
            <pc:sldMk cId="766678789" sldId="336"/>
            <ac:spMk id="2" creationId="{108F2FF8-1B09-72B6-DB7E-1C5288DA568D}"/>
          </ac:spMkLst>
        </pc:spChg>
        <pc:spChg chg="mod">
          <ac:chgData name="HASHIMOTO Nichika" userId="1ec02678-dfa8-4df2-8c02-ee475ed3800e" providerId="ADAL" clId="{83803BE8-D0CD-4A1A-89AA-406369132BE4}" dt="2024-02-09T09:05:50.736" v="7025" actId="20577"/>
          <ac:spMkLst>
            <pc:docMk/>
            <pc:sldMk cId="766678789" sldId="336"/>
            <ac:spMk id="3" creationId="{8E9549EC-BAAD-EB9C-E9C3-9C9BA7B37520}"/>
          </ac:spMkLst>
        </pc:spChg>
      </pc:sldChg>
      <pc:sldChg chg="modSp add del mod">
        <pc:chgData name="HASHIMOTO Nichika" userId="1ec02678-dfa8-4df2-8c02-ee475ed3800e" providerId="ADAL" clId="{83803BE8-D0CD-4A1A-89AA-406369132BE4}" dt="2024-02-09T07:58:53.600" v="5910" actId="2696"/>
        <pc:sldMkLst>
          <pc:docMk/>
          <pc:sldMk cId="210803287" sldId="337"/>
        </pc:sldMkLst>
        <pc:spChg chg="mod">
          <ac:chgData name="HASHIMOTO Nichika" userId="1ec02678-dfa8-4df2-8c02-ee475ed3800e" providerId="ADAL" clId="{83803BE8-D0CD-4A1A-89AA-406369132BE4}" dt="2024-02-09T07:58:38.249" v="5909" actId="15"/>
          <ac:spMkLst>
            <pc:docMk/>
            <pc:sldMk cId="210803287" sldId="337"/>
            <ac:spMk id="7" creationId="{FBF067EA-1B6F-CDCE-CAD8-FBD3709E342B}"/>
          </ac:spMkLst>
        </pc:spChg>
      </pc:sldChg>
      <pc:sldChg chg="add del mod ord modShow">
        <pc:chgData name="HASHIMOTO Nichika" userId="1ec02678-dfa8-4df2-8c02-ee475ed3800e" providerId="ADAL" clId="{83803BE8-D0CD-4A1A-89AA-406369132BE4}" dt="2024-02-13T08:08:43.695" v="11867" actId="47"/>
        <pc:sldMkLst>
          <pc:docMk/>
          <pc:sldMk cId="4150428235" sldId="337"/>
        </pc:sldMkLst>
      </pc:sldChg>
      <pc:sldChg chg="modSp new mod modShow">
        <pc:chgData name="HASHIMOTO Nichika" userId="1ec02678-dfa8-4df2-8c02-ee475ed3800e" providerId="ADAL" clId="{83803BE8-D0CD-4A1A-89AA-406369132BE4}" dt="2024-02-09T09:50:11.118" v="7656" actId="20577"/>
        <pc:sldMkLst>
          <pc:docMk/>
          <pc:sldMk cId="4270243603" sldId="338"/>
        </pc:sldMkLst>
        <pc:spChg chg="mod">
          <ac:chgData name="HASHIMOTO Nichika" userId="1ec02678-dfa8-4df2-8c02-ee475ed3800e" providerId="ADAL" clId="{83803BE8-D0CD-4A1A-89AA-406369132BE4}" dt="2024-02-09T09:40:07.481" v="7201" actId="6549"/>
          <ac:spMkLst>
            <pc:docMk/>
            <pc:sldMk cId="4270243603" sldId="338"/>
            <ac:spMk id="2" creationId="{DD987CA8-8667-6AE4-03C2-ECE409F214FE}"/>
          </ac:spMkLst>
        </pc:spChg>
        <pc:spChg chg="mod">
          <ac:chgData name="HASHIMOTO Nichika" userId="1ec02678-dfa8-4df2-8c02-ee475ed3800e" providerId="ADAL" clId="{83803BE8-D0CD-4A1A-89AA-406369132BE4}" dt="2024-02-09T09:50:11.118" v="7656" actId="20577"/>
          <ac:spMkLst>
            <pc:docMk/>
            <pc:sldMk cId="4270243603" sldId="338"/>
            <ac:spMk id="3" creationId="{11BD3997-7B26-3789-76A2-F1CE4BC9FEAC}"/>
          </ac:spMkLst>
        </pc:spChg>
      </pc:sldChg>
      <pc:sldChg chg="modSp new del mod">
        <pc:chgData name="HASHIMOTO Nichika" userId="1ec02678-dfa8-4df2-8c02-ee475ed3800e" providerId="ADAL" clId="{83803BE8-D0CD-4A1A-89AA-406369132BE4}" dt="2024-02-09T11:53:17.968" v="9318" actId="47"/>
        <pc:sldMkLst>
          <pc:docMk/>
          <pc:sldMk cId="3323961004" sldId="339"/>
        </pc:sldMkLst>
        <pc:spChg chg="mod">
          <ac:chgData name="HASHIMOTO Nichika" userId="1ec02678-dfa8-4df2-8c02-ee475ed3800e" providerId="ADAL" clId="{83803BE8-D0CD-4A1A-89AA-406369132BE4}" dt="2024-02-09T09:51:27.649" v="7676" actId="20577"/>
          <ac:spMkLst>
            <pc:docMk/>
            <pc:sldMk cId="3323961004" sldId="339"/>
            <ac:spMk id="2" creationId="{47CA642F-D5AF-DC82-EAC3-4F93DEBBAB42}"/>
          </ac:spMkLst>
        </pc:spChg>
        <pc:spChg chg="mod">
          <ac:chgData name="HASHIMOTO Nichika" userId="1ec02678-dfa8-4df2-8c02-ee475ed3800e" providerId="ADAL" clId="{83803BE8-D0CD-4A1A-89AA-406369132BE4}" dt="2024-02-09T09:59:50.223" v="8156" actId="20577"/>
          <ac:spMkLst>
            <pc:docMk/>
            <pc:sldMk cId="3323961004" sldId="339"/>
            <ac:spMk id="3" creationId="{BDAA7B89-4E9D-4DB2-2C61-A8A1717267E9}"/>
          </ac:spMkLst>
        </pc:spChg>
      </pc:sldChg>
      <pc:sldChg chg="modSp new mod addCm">
        <pc:chgData name="HASHIMOTO Nichika" userId="1ec02678-dfa8-4df2-8c02-ee475ed3800e" providerId="ADAL" clId="{83803BE8-D0CD-4A1A-89AA-406369132BE4}" dt="2024-02-09T12:30:22.132" v="10910" actId="20577"/>
        <pc:sldMkLst>
          <pc:docMk/>
          <pc:sldMk cId="1953724432" sldId="340"/>
        </pc:sldMkLst>
        <pc:spChg chg="mod">
          <ac:chgData name="HASHIMOTO Nichika" userId="1ec02678-dfa8-4df2-8c02-ee475ed3800e" providerId="ADAL" clId="{83803BE8-D0CD-4A1A-89AA-406369132BE4}" dt="2024-02-09T09:51:37.444" v="7715" actId="20577"/>
          <ac:spMkLst>
            <pc:docMk/>
            <pc:sldMk cId="1953724432" sldId="340"/>
            <ac:spMk id="2" creationId="{218A369C-1D59-C27F-443A-08CEF928D60E}"/>
          </ac:spMkLst>
        </pc:spChg>
        <pc:spChg chg="mod">
          <ac:chgData name="HASHIMOTO Nichika" userId="1ec02678-dfa8-4df2-8c02-ee475ed3800e" providerId="ADAL" clId="{83803BE8-D0CD-4A1A-89AA-406369132BE4}" dt="2024-02-09T12:30:22.132" v="10910" actId="20577"/>
          <ac:spMkLst>
            <pc:docMk/>
            <pc:sldMk cId="1953724432" sldId="340"/>
            <ac:spMk id="3" creationId="{08AC1D55-7E9B-A98E-4F40-54632826D17E}"/>
          </ac:spMkLst>
        </pc:spChg>
        <pc:extLst>
          <p:ext xmlns:p="http://schemas.openxmlformats.org/presentationml/2006/main" uri="{D6D511B9-2390-475A-947B-AFAB55BFBCF1}">
            <pc226:cmChg xmlns:pc226="http://schemas.microsoft.com/office/powerpoint/2022/06/main/command" chg="add">
              <pc226:chgData name="HASHIMOTO Nichika" userId="1ec02678-dfa8-4df2-8c02-ee475ed3800e" providerId="ADAL" clId="{83803BE8-D0CD-4A1A-89AA-406369132BE4}" dt="2024-02-09T11:53:06.477" v="9317"/>
              <pc2:cmMkLst xmlns:pc2="http://schemas.microsoft.com/office/powerpoint/2019/9/main/command">
                <pc:docMk/>
                <pc:sldMk cId="1953724432" sldId="340"/>
                <pc2:cmMk id="{9AD3642E-4EAE-4483-90C2-BAECF6BC6C51}"/>
              </pc2:cmMkLst>
            </pc226:cmChg>
          </p:ext>
        </pc:extLst>
      </pc:sldChg>
      <pc:sldChg chg="modSp new mod ord modShow">
        <pc:chgData name="HASHIMOTO Nichika" userId="1ec02678-dfa8-4df2-8c02-ee475ed3800e" providerId="ADAL" clId="{83803BE8-D0CD-4A1A-89AA-406369132BE4}" dt="2024-02-13T08:04:32.920" v="11855"/>
        <pc:sldMkLst>
          <pc:docMk/>
          <pc:sldMk cId="1238843888" sldId="341"/>
        </pc:sldMkLst>
        <pc:spChg chg="mod">
          <ac:chgData name="HASHIMOTO Nichika" userId="1ec02678-dfa8-4df2-8c02-ee475ed3800e" providerId="ADAL" clId="{83803BE8-D0CD-4A1A-89AA-406369132BE4}" dt="2024-02-09T12:02:10.690" v="9324" actId="1076"/>
          <ac:spMkLst>
            <pc:docMk/>
            <pc:sldMk cId="1238843888" sldId="341"/>
            <ac:spMk id="2" creationId="{E0187D07-5F65-252B-B056-104CCD77CFD6}"/>
          </ac:spMkLst>
        </pc:spChg>
        <pc:spChg chg="mod">
          <ac:chgData name="HASHIMOTO Nichika" userId="1ec02678-dfa8-4df2-8c02-ee475ed3800e" providerId="ADAL" clId="{83803BE8-D0CD-4A1A-89AA-406369132BE4}" dt="2024-02-13T08:03:48.566" v="11853" actId="20577"/>
          <ac:spMkLst>
            <pc:docMk/>
            <pc:sldMk cId="1238843888" sldId="341"/>
            <ac:spMk id="3" creationId="{765ABC18-E237-8A11-0D83-B37A886AB59A}"/>
          </ac:spMkLst>
        </pc:spChg>
      </pc:sldChg>
      <pc:sldChg chg="modSp new mod addCm modCm">
        <pc:chgData name="HASHIMOTO Nichika" userId="1ec02678-dfa8-4df2-8c02-ee475ed3800e" providerId="ADAL" clId="{83803BE8-D0CD-4A1A-89AA-406369132BE4}" dt="2024-02-13T08:55:56.934" v="11965"/>
        <pc:sldMkLst>
          <pc:docMk/>
          <pc:sldMk cId="2887076469" sldId="342"/>
        </pc:sldMkLst>
        <pc:spChg chg="mod">
          <ac:chgData name="HASHIMOTO Nichika" userId="1ec02678-dfa8-4df2-8c02-ee475ed3800e" providerId="ADAL" clId="{83803BE8-D0CD-4A1A-89AA-406369132BE4}" dt="2024-02-13T06:07:14.835" v="10973" actId="20577"/>
          <ac:spMkLst>
            <pc:docMk/>
            <pc:sldMk cId="2887076469" sldId="342"/>
            <ac:spMk id="2" creationId="{9DCF8C00-9B80-C20F-39D9-B5D00AD8E59A}"/>
          </ac:spMkLst>
        </pc:spChg>
        <pc:spChg chg="mod">
          <ac:chgData name="HASHIMOTO Nichika" userId="1ec02678-dfa8-4df2-8c02-ee475ed3800e" providerId="ADAL" clId="{83803BE8-D0CD-4A1A-89AA-406369132BE4}" dt="2024-02-13T08:02:49.140" v="11843" actId="20577"/>
          <ac:spMkLst>
            <pc:docMk/>
            <pc:sldMk cId="2887076469" sldId="342"/>
            <ac:spMk id="3" creationId="{2C4649CD-7917-BEBD-73C1-491DD1EBD805}"/>
          </ac:spMkLst>
        </pc:spChg>
        <pc:extLst>
          <p:ext xmlns:p="http://schemas.openxmlformats.org/presentationml/2006/main" uri="{D6D511B9-2390-475A-947B-AFAB55BFBCF1}">
            <pc226:cmChg xmlns:pc226="http://schemas.microsoft.com/office/powerpoint/2022/06/main/command" chg="add">
              <pc226:chgData name="HASHIMOTO Nichika" userId="1ec02678-dfa8-4df2-8c02-ee475ed3800e" providerId="ADAL" clId="{83803BE8-D0CD-4A1A-89AA-406369132BE4}" dt="2024-02-13T08:55:56.934" v="11965"/>
              <pc2:cmMkLst xmlns:pc2="http://schemas.microsoft.com/office/powerpoint/2019/9/main/command">
                <pc:docMk/>
                <pc:sldMk cId="2887076469" sldId="342"/>
                <pc2:cmMk id="{7AF8698F-927B-4FF8-9BA0-203B404A25EC}"/>
              </pc2:cmMkLst>
              <pc226:cmRplyChg chg="add">
                <pc226:chgData name="HASHIMOTO Nichika" userId="1ec02678-dfa8-4df2-8c02-ee475ed3800e" providerId="ADAL" clId="{83803BE8-D0CD-4A1A-89AA-406369132BE4}" dt="2024-02-13T08:55:56.934" v="11965"/>
                <pc2:cmRplyMkLst xmlns:pc2="http://schemas.microsoft.com/office/powerpoint/2019/9/main/command">
                  <pc:docMk/>
                  <pc:sldMk cId="2887076469" sldId="342"/>
                  <pc2:cmMk id="{7AF8698F-927B-4FF8-9BA0-203B404A25EC}"/>
                  <pc2:cmRplyMk id="{90F34B8E-C34E-4A6F-8487-EA5FD781C004}"/>
                </pc2:cmRplyMkLst>
              </pc226:cmRplyChg>
            </pc226:cmChg>
          </p:ext>
        </pc:extLst>
      </pc:sldChg>
      <pc:sldChg chg="modSp new mod modCm">
        <pc:chgData name="HASHIMOTO Nichika" userId="1ec02678-dfa8-4df2-8c02-ee475ed3800e" providerId="ADAL" clId="{83803BE8-D0CD-4A1A-89AA-406369132BE4}" dt="2024-02-13T08:55:45.268" v="11964"/>
        <pc:sldMkLst>
          <pc:docMk/>
          <pc:sldMk cId="3274070307" sldId="343"/>
        </pc:sldMkLst>
        <pc:spChg chg="mod">
          <ac:chgData name="HASHIMOTO Nichika" userId="1ec02678-dfa8-4df2-8c02-ee475ed3800e" providerId="ADAL" clId="{83803BE8-D0CD-4A1A-89AA-406369132BE4}" dt="2024-02-09T11:23:59.157" v="8881" actId="20577"/>
          <ac:spMkLst>
            <pc:docMk/>
            <pc:sldMk cId="3274070307" sldId="343"/>
            <ac:spMk id="2" creationId="{CB22BE9C-BED6-FACC-19A3-427BE53CBDFA}"/>
          </ac:spMkLst>
        </pc:spChg>
        <pc:spChg chg="mod">
          <ac:chgData name="HASHIMOTO Nichika" userId="1ec02678-dfa8-4df2-8c02-ee475ed3800e" providerId="ADAL" clId="{83803BE8-D0CD-4A1A-89AA-406369132BE4}" dt="2024-02-13T08:55:17.915" v="11962" actId="20577"/>
          <ac:spMkLst>
            <pc:docMk/>
            <pc:sldMk cId="3274070307" sldId="343"/>
            <ac:spMk id="3" creationId="{8C51F380-22FC-A373-1AA3-8FF009698FF2}"/>
          </ac:spMkLst>
        </pc:spChg>
        <pc:extLst>
          <p:ext xmlns:p="http://schemas.openxmlformats.org/presentationml/2006/main" uri="{D6D511B9-2390-475A-947B-AFAB55BFBCF1}">
            <pc226:cmChg xmlns:pc226="http://schemas.microsoft.com/office/powerpoint/2022/06/main/command" chg="mod modRxn">
              <pc226:chgData name="HASHIMOTO Nichika" userId="1ec02678-dfa8-4df2-8c02-ee475ed3800e" providerId="ADAL" clId="{83803BE8-D0CD-4A1A-89AA-406369132BE4}" dt="2024-02-13T08:55:45.268" v="11964"/>
              <pc2:cmMkLst xmlns:pc2="http://schemas.microsoft.com/office/powerpoint/2019/9/main/command">
                <pc:docMk/>
                <pc:sldMk cId="3274070307" sldId="343"/>
                <pc2:cmMk id="{54427C42-2FA6-46DF-9B00-D246B8439D24}"/>
              </pc2:cmMkLst>
              <pc226:cmRplyChg chg="add">
                <pc226:chgData name="HASHIMOTO Nichika" userId="1ec02678-dfa8-4df2-8c02-ee475ed3800e" providerId="ADAL" clId="{83803BE8-D0CD-4A1A-89AA-406369132BE4}" dt="2024-02-13T08:55:43.218" v="11963"/>
                <pc2:cmRplyMkLst xmlns:pc2="http://schemas.microsoft.com/office/powerpoint/2019/9/main/command">
                  <pc:docMk/>
                  <pc:sldMk cId="3274070307" sldId="343"/>
                  <pc2:cmMk id="{54427C42-2FA6-46DF-9B00-D246B8439D24}"/>
                  <pc2:cmRplyMk id="{6C4F22B6-E3E8-4914-8823-09FCDEB217AE}"/>
                </pc2:cmRplyMkLst>
              </pc226:cmRplyChg>
            </pc226:cmChg>
          </p:ext>
        </pc:extLst>
      </pc:sldChg>
      <pc:sldChg chg="addSp modSp add mod modCm">
        <pc:chgData name="HASHIMOTO Nichika" userId="1ec02678-dfa8-4df2-8c02-ee475ed3800e" providerId="ADAL" clId="{83803BE8-D0CD-4A1A-89AA-406369132BE4}" dt="2024-02-13T08:07:04.576" v="11860"/>
        <pc:sldMkLst>
          <pc:docMk/>
          <pc:sldMk cId="3439891316" sldId="344"/>
        </pc:sldMkLst>
        <pc:spChg chg="mod">
          <ac:chgData name="HASHIMOTO Nichika" userId="1ec02678-dfa8-4df2-8c02-ee475ed3800e" providerId="ADAL" clId="{83803BE8-D0CD-4A1A-89AA-406369132BE4}" dt="2024-02-09T12:21:26.942" v="10275" actId="14100"/>
          <ac:spMkLst>
            <pc:docMk/>
            <pc:sldMk cId="3439891316" sldId="344"/>
            <ac:spMk id="3" creationId="{E88222BB-B541-6788-526B-F9ADC4D08AE4}"/>
          </ac:spMkLst>
        </pc:spChg>
        <pc:spChg chg="add mod">
          <ac:chgData name="HASHIMOTO Nichika" userId="1ec02678-dfa8-4df2-8c02-ee475ed3800e" providerId="ADAL" clId="{83803BE8-D0CD-4A1A-89AA-406369132BE4}" dt="2024-02-09T12:23:13.716" v="10302" actId="20577"/>
          <ac:spMkLst>
            <pc:docMk/>
            <pc:sldMk cId="3439891316" sldId="344"/>
            <ac:spMk id="5" creationId="{17A6A3FB-8CA2-0CF8-7AD7-D52D256B297D}"/>
          </ac:spMkLst>
        </pc:spChg>
        <pc:spChg chg="add mod">
          <ac:chgData name="HASHIMOTO Nichika" userId="1ec02678-dfa8-4df2-8c02-ee475ed3800e" providerId="ADAL" clId="{83803BE8-D0CD-4A1A-89AA-406369132BE4}" dt="2024-02-09T12:20:00.134" v="10111" actId="1076"/>
          <ac:spMkLst>
            <pc:docMk/>
            <pc:sldMk cId="3439891316" sldId="344"/>
            <ac:spMk id="6" creationId="{210CD0C4-FFFC-A802-F01F-46007B971BE0}"/>
          </ac:spMkLst>
        </pc:spChg>
        <pc:spChg chg="add mod">
          <ac:chgData name="HASHIMOTO Nichika" userId="1ec02678-dfa8-4df2-8c02-ee475ed3800e" providerId="ADAL" clId="{83803BE8-D0CD-4A1A-89AA-406369132BE4}" dt="2024-02-09T12:23:49.580" v="10319" actId="1076"/>
          <ac:spMkLst>
            <pc:docMk/>
            <pc:sldMk cId="3439891316" sldId="344"/>
            <ac:spMk id="7" creationId="{46D8F2B3-F39A-AFA6-B9D1-D75AB83167CC}"/>
          </ac:spMkLst>
        </pc:spChg>
        <pc:extLst>
          <p:ext xmlns:p="http://schemas.openxmlformats.org/presentationml/2006/main" uri="{D6D511B9-2390-475A-947B-AFAB55BFBCF1}">
            <pc226:cmChg xmlns:pc226="http://schemas.microsoft.com/office/powerpoint/2022/06/main/command" chg="mod modRxn">
              <pc226:chgData name="HASHIMOTO Nichika" userId="1ec02678-dfa8-4df2-8c02-ee475ed3800e" providerId="ADAL" clId="{83803BE8-D0CD-4A1A-89AA-406369132BE4}" dt="2024-02-13T08:07:04.576" v="11860"/>
              <pc2:cmMkLst xmlns:pc2="http://schemas.microsoft.com/office/powerpoint/2019/9/main/command">
                <pc:docMk/>
                <pc:sldMk cId="3439891316" sldId="344"/>
                <pc2:cmMk id="{6C3E0F24-7007-4D0D-9780-3C9C1918AD7F}"/>
              </pc2:cmMkLst>
            </pc226:cmChg>
          </p:ext>
        </pc:extLst>
      </pc:sldChg>
      <pc:sldChg chg="modSp new del mod modShow">
        <pc:chgData name="HASHIMOTO Nichika" userId="1ec02678-dfa8-4df2-8c02-ee475ed3800e" providerId="ADAL" clId="{83803BE8-D0CD-4A1A-89AA-406369132BE4}" dt="2024-02-13T07:16:33.728" v="11837" actId="47"/>
        <pc:sldMkLst>
          <pc:docMk/>
          <pc:sldMk cId="2094870785" sldId="345"/>
        </pc:sldMkLst>
        <pc:spChg chg="mod">
          <ac:chgData name="HASHIMOTO Nichika" userId="1ec02678-dfa8-4df2-8c02-ee475ed3800e" providerId="ADAL" clId="{83803BE8-D0CD-4A1A-89AA-406369132BE4}" dt="2024-02-09T12:32:04.340" v="10922" actId="20577"/>
          <ac:spMkLst>
            <pc:docMk/>
            <pc:sldMk cId="2094870785" sldId="345"/>
            <ac:spMk id="2" creationId="{CA68EF2B-5361-12A4-2021-3233C4E60373}"/>
          </ac:spMkLst>
        </pc:spChg>
      </pc:sldChg>
      <pc:sldChg chg="modCm">
        <pc:chgData name="HASHIMOTO Nichika" userId="1ec02678-dfa8-4df2-8c02-ee475ed3800e" providerId="ADAL" clId="{83803BE8-D0CD-4A1A-89AA-406369132BE4}" dt="2024-02-13T08:06:52.299" v="11857"/>
        <pc:sldMkLst>
          <pc:docMk/>
          <pc:sldMk cId="1091254356" sldId="347"/>
        </pc:sldMkLst>
        <pc:extLst>
          <p:ext xmlns:p="http://schemas.openxmlformats.org/presentationml/2006/main" uri="{D6D511B9-2390-475A-947B-AFAB55BFBCF1}">
            <pc226:cmChg xmlns:pc226="http://schemas.microsoft.com/office/powerpoint/2022/06/main/command" chg="mod modRxn">
              <pc226:chgData name="HASHIMOTO Nichika" userId="1ec02678-dfa8-4df2-8c02-ee475ed3800e" providerId="ADAL" clId="{83803BE8-D0CD-4A1A-89AA-406369132BE4}" dt="2024-02-13T08:06:52.299" v="11857"/>
              <pc2:cmMkLst xmlns:pc2="http://schemas.microsoft.com/office/powerpoint/2019/9/main/command">
                <pc:docMk/>
                <pc:sldMk cId="1091254356" sldId="347"/>
                <pc2:cmMk id="{9B399615-C7FE-4D4E-98E0-E8FE13ABC7AE}"/>
              </pc2:cmMkLst>
            </pc226:cmChg>
          </p:ext>
        </pc:extLst>
      </pc:sldChg>
      <pc:sldChg chg="modSp add mod">
        <pc:chgData name="HASHIMOTO Nichika" userId="1ec02678-dfa8-4df2-8c02-ee475ed3800e" providerId="ADAL" clId="{83803BE8-D0CD-4A1A-89AA-406369132BE4}" dt="2024-02-13T08:03:06.429" v="11846" actId="20577"/>
        <pc:sldMkLst>
          <pc:docMk/>
          <pc:sldMk cId="3309902434" sldId="348"/>
        </pc:sldMkLst>
        <pc:spChg chg="mod">
          <ac:chgData name="HASHIMOTO Nichika" userId="1ec02678-dfa8-4df2-8c02-ee475ed3800e" providerId="ADAL" clId="{83803BE8-D0CD-4A1A-89AA-406369132BE4}" dt="2024-02-13T07:05:05.486" v="11699" actId="6549"/>
          <ac:spMkLst>
            <pc:docMk/>
            <pc:sldMk cId="3309902434" sldId="348"/>
            <ac:spMk id="2" creationId="{3F856631-3774-3F37-5186-05A9A3CC8E14}"/>
          </ac:spMkLst>
        </pc:spChg>
        <pc:spChg chg="mod">
          <ac:chgData name="HASHIMOTO Nichika" userId="1ec02678-dfa8-4df2-8c02-ee475ed3800e" providerId="ADAL" clId="{83803BE8-D0CD-4A1A-89AA-406369132BE4}" dt="2024-02-13T08:03:06.429" v="11846" actId="20577"/>
          <ac:spMkLst>
            <pc:docMk/>
            <pc:sldMk cId="3309902434" sldId="348"/>
            <ac:spMk id="3" creationId="{F6BBBBB3-2E19-4DF7-DD34-7D711D949622}"/>
          </ac:spMkLst>
        </pc:spChg>
      </pc:sldChg>
    </pc:docChg>
  </pc:docChgLst>
  <pc:docChgLst>
    <pc:chgData name="TOYONAGA Tamiya" userId="S::u075513g@ecs.osaka-u.ac.jp::42b4f010-b07c-4dc7-aff3-24d25909532f" providerId="AD" clId="Web-{1EF5CABC-C87F-FBCF-DF9F-31DCF215CD3E}"/>
    <pc:docChg chg="mod">
      <pc:chgData name="TOYONAGA Tamiya" userId="S::u075513g@ecs.osaka-u.ac.jp::42b4f010-b07c-4dc7-aff3-24d25909532f" providerId="AD" clId="Web-{1EF5CABC-C87F-FBCF-DF9F-31DCF215CD3E}" dt="2024-02-08T10:57:37.831" v="3"/>
      <pc:docMkLst>
        <pc:docMk/>
      </pc:docMkLst>
      <pc:sldChg chg="addCm">
        <pc:chgData name="TOYONAGA Tamiya" userId="S::u075513g@ecs.osaka-u.ac.jp::42b4f010-b07c-4dc7-aff3-24d25909532f" providerId="AD" clId="Web-{1EF5CABC-C87F-FBCF-DF9F-31DCF215CD3E}" dt="2024-02-08T10:57:37.831" v="3"/>
        <pc:sldMkLst>
          <pc:docMk/>
          <pc:sldMk cId="2909748203" sldId="277"/>
        </pc:sldMkLst>
        <pc:extLst>
          <p:ext xmlns:p="http://schemas.openxmlformats.org/presentationml/2006/main" uri="{D6D511B9-2390-475A-947B-AFAB55BFBCF1}">
            <pc226:cmChg xmlns:pc226="http://schemas.microsoft.com/office/powerpoint/2022/06/main/command" chg="add">
              <pc226:chgData name="TOYONAGA Tamiya" userId="S::u075513g@ecs.osaka-u.ac.jp::42b4f010-b07c-4dc7-aff3-24d25909532f" providerId="AD" clId="Web-{1EF5CABC-C87F-FBCF-DF9F-31DCF215CD3E}" dt="2024-02-08T10:57:37.831" v="3"/>
              <pc2:cmMkLst xmlns:pc2="http://schemas.microsoft.com/office/powerpoint/2019/9/main/command">
                <pc:docMk/>
                <pc:sldMk cId="2909748203" sldId="277"/>
                <pc2:cmMk id="{E058179B-9493-4618-8483-F770A7761A7C}"/>
              </pc2:cmMkLst>
            </pc226:cmChg>
          </p:ext>
        </pc:extLst>
      </pc:sldChg>
      <pc:sldChg chg="modCm">
        <pc:chgData name="TOYONAGA Tamiya" userId="S::u075513g@ecs.osaka-u.ac.jp::42b4f010-b07c-4dc7-aff3-24d25909532f" providerId="AD" clId="Web-{1EF5CABC-C87F-FBCF-DF9F-31DCF215CD3E}" dt="2024-02-08T10:02:25.987" v="1"/>
        <pc:sldMkLst>
          <pc:docMk/>
          <pc:sldMk cId="1192768572" sldId="279"/>
        </pc:sldMkLst>
        <pc:extLst>
          <p:ext xmlns:p="http://schemas.openxmlformats.org/presentationml/2006/main" uri="{D6D511B9-2390-475A-947B-AFAB55BFBCF1}">
            <pc226:cmChg xmlns:pc226="http://schemas.microsoft.com/office/powerpoint/2022/06/main/command" chg="">
              <pc226:chgData name="TOYONAGA Tamiya" userId="S::u075513g@ecs.osaka-u.ac.jp::42b4f010-b07c-4dc7-aff3-24d25909532f" providerId="AD" clId="Web-{1EF5CABC-C87F-FBCF-DF9F-31DCF215CD3E}" dt="2024-02-08T10:02:25.987" v="1"/>
              <pc2:cmMkLst xmlns:pc2="http://schemas.microsoft.com/office/powerpoint/2019/9/main/command">
                <pc:docMk/>
                <pc:sldMk cId="1192768572" sldId="279"/>
                <pc2:cmMk id="{7BD387B4-F1F7-7448-AA41-2C8AD0C18889}"/>
              </pc2:cmMkLst>
              <pc226:cmRplyChg chg="add">
                <pc226:chgData name="TOYONAGA Tamiya" userId="S::u075513g@ecs.osaka-u.ac.jp::42b4f010-b07c-4dc7-aff3-24d25909532f" providerId="AD" clId="Web-{1EF5CABC-C87F-FBCF-DF9F-31DCF215CD3E}" dt="2024-02-08T10:02:25.987" v="1"/>
                <pc2:cmRplyMkLst xmlns:pc2="http://schemas.microsoft.com/office/powerpoint/2019/9/main/command">
                  <pc:docMk/>
                  <pc:sldMk cId="1192768572" sldId="279"/>
                  <pc2:cmMk id="{7BD387B4-F1F7-7448-AA41-2C8AD0C18889}"/>
                  <pc2:cmRplyMk id="{5F49ECA5-D618-478A-B507-BD494863F1E3}"/>
                </pc2:cmRplyMkLst>
              </pc226:cmRplyChg>
            </pc226:cmChg>
          </p:ext>
        </pc:extLst>
      </pc:sldChg>
      <pc:sldChg chg="addCm">
        <pc:chgData name="TOYONAGA Tamiya" userId="S::u075513g@ecs.osaka-u.ac.jp::42b4f010-b07c-4dc7-aff3-24d25909532f" providerId="AD" clId="Web-{1EF5CABC-C87F-FBCF-DF9F-31DCF215CD3E}" dt="2024-02-08T10:39:24.898" v="2"/>
        <pc:sldMkLst>
          <pc:docMk/>
          <pc:sldMk cId="3065803449" sldId="283"/>
        </pc:sldMkLst>
        <pc:extLst>
          <p:ext xmlns:p="http://schemas.openxmlformats.org/presentationml/2006/main" uri="{D6D511B9-2390-475A-947B-AFAB55BFBCF1}">
            <pc226:cmChg xmlns:pc226="http://schemas.microsoft.com/office/powerpoint/2022/06/main/command" chg="add">
              <pc226:chgData name="TOYONAGA Tamiya" userId="S::u075513g@ecs.osaka-u.ac.jp::42b4f010-b07c-4dc7-aff3-24d25909532f" providerId="AD" clId="Web-{1EF5CABC-C87F-FBCF-DF9F-31DCF215CD3E}" dt="2024-02-08T10:39:24.898" v="2"/>
              <pc2:cmMkLst xmlns:pc2="http://schemas.microsoft.com/office/powerpoint/2019/9/main/command">
                <pc:docMk/>
                <pc:sldMk cId="3065803449" sldId="283"/>
                <pc2:cmMk id="{C0753DA5-5F25-4C2C-9037-C0CA43450BB3}"/>
              </pc2:cmMkLst>
            </pc226:cmChg>
          </p:ext>
        </pc:extLst>
      </pc:sldChg>
    </pc:docChg>
  </pc:docChgLst>
  <pc:docChgLst>
    <pc:chgData name="ゲスト ユーザー" userId="S::urn:spo:anon#0fe6b6a4cff6ad2911af08ef961678ec60a92aa9d5fd547900a55bdc29966a59::" providerId="AD" clId="Web-{437DE3F4-39C5-AAC1-6B87-B6E7771092F1}"/>
    <pc:docChg chg="modSld sldOrd">
      <pc:chgData name="ゲスト ユーザー" userId="S::urn:spo:anon#0fe6b6a4cff6ad2911af08ef961678ec60a92aa9d5fd547900a55bdc29966a59::" providerId="AD" clId="Web-{437DE3F4-39C5-AAC1-6B87-B6E7771092F1}" dt="2024-02-11T06:34:18.196" v="18"/>
      <pc:docMkLst>
        <pc:docMk/>
      </pc:docMkLst>
      <pc:sldChg chg="modSp ord">
        <pc:chgData name="ゲスト ユーザー" userId="S::urn:spo:anon#0fe6b6a4cff6ad2911af08ef961678ec60a92aa9d5fd547900a55bdc29966a59::" providerId="AD" clId="Web-{437DE3F4-39C5-AAC1-6B87-B6E7771092F1}" dt="2024-02-11T06:34:18.196" v="18"/>
        <pc:sldMkLst>
          <pc:docMk/>
          <pc:sldMk cId="1059584065" sldId="346"/>
        </pc:sldMkLst>
        <pc:spChg chg="mod">
          <ac:chgData name="ゲスト ユーザー" userId="S::urn:spo:anon#0fe6b6a4cff6ad2911af08ef961678ec60a92aa9d5fd547900a55bdc29966a59::" providerId="AD" clId="Web-{437DE3F4-39C5-AAC1-6B87-B6E7771092F1}" dt="2024-02-11T06:33:18.507" v="17" actId="20577"/>
          <ac:spMkLst>
            <pc:docMk/>
            <pc:sldMk cId="1059584065" sldId="346"/>
            <ac:spMk id="12" creationId="{CBE6241C-1455-44F5-2279-EAA04FB437B6}"/>
          </ac:spMkLst>
        </pc:spChg>
      </pc:sldChg>
      <pc:sldChg chg="modSp">
        <pc:chgData name="ゲスト ユーザー" userId="S::urn:spo:anon#0fe6b6a4cff6ad2911af08ef961678ec60a92aa9d5fd547900a55bdc29966a59::" providerId="AD" clId="Web-{437DE3F4-39C5-AAC1-6B87-B6E7771092F1}" dt="2024-02-11T06:33:10.210" v="4" actId="20577"/>
        <pc:sldMkLst>
          <pc:docMk/>
          <pc:sldMk cId="1091254356" sldId="347"/>
        </pc:sldMkLst>
        <pc:spChg chg="mod">
          <ac:chgData name="ゲスト ユーザー" userId="S::urn:spo:anon#0fe6b6a4cff6ad2911af08ef961678ec60a92aa9d5fd547900a55bdc29966a59::" providerId="AD" clId="Web-{437DE3F4-39C5-AAC1-6B87-B6E7771092F1}" dt="2024-02-11T06:33:10.210" v="4" actId="20577"/>
          <ac:spMkLst>
            <pc:docMk/>
            <pc:sldMk cId="1091254356" sldId="347"/>
            <ac:spMk id="27" creationId="{F25F0B70-BF26-BBA9-1687-41E4FFFED608}"/>
          </ac:spMkLst>
        </pc:spChg>
      </pc:sldChg>
    </pc:docChg>
  </pc:docChgLst>
  <pc:docChgLst>
    <pc:chgData name="Matsushita Makoto" userId="S::u497720e@ecs.osaka-u.ac.jp::b1a21c6f-38c2-4cc8-9610-a581469d9c39" providerId="AD" clId="Web-{189D058D-0969-45BA-2ED1-5B4A52F01334}"/>
    <pc:docChg chg="modSld">
      <pc:chgData name="Matsushita Makoto" userId="S::u497720e@ecs.osaka-u.ac.jp::b1a21c6f-38c2-4cc8-9610-a581469d9c39" providerId="AD" clId="Web-{189D058D-0969-45BA-2ED1-5B4A52F01334}" dt="2024-02-13T13:13:19.413" v="6" actId="20577"/>
      <pc:docMkLst>
        <pc:docMk/>
      </pc:docMkLst>
      <pc:sldChg chg="modSp addCm modCm">
        <pc:chgData name="Matsushita Makoto" userId="S::u497720e@ecs.osaka-u.ac.jp::b1a21c6f-38c2-4cc8-9610-a581469d9c39" providerId="AD" clId="Web-{189D058D-0969-45BA-2ED1-5B4A52F01334}" dt="2024-02-13T13:13:19.413" v="6" actId="20577"/>
        <pc:sldMkLst>
          <pc:docMk/>
          <pc:sldMk cId="1192768572" sldId="279"/>
        </pc:sldMkLst>
        <pc:spChg chg="mod">
          <ac:chgData name="Matsushita Makoto" userId="S::u497720e@ecs.osaka-u.ac.jp::b1a21c6f-38c2-4cc8-9610-a581469d9c39" providerId="AD" clId="Web-{189D058D-0969-45BA-2ED1-5B4A52F01334}" dt="2024-02-13T13:13:19.413" v="6" actId="20577"/>
          <ac:spMkLst>
            <pc:docMk/>
            <pc:sldMk cId="1192768572" sldId="279"/>
            <ac:spMk id="7" creationId="{0E962EC0-944B-6744-67C1-27B43864F679}"/>
          </ac:spMkLst>
        </pc:spChg>
        <pc:extLst>
          <p:ext xmlns:p="http://schemas.openxmlformats.org/presentationml/2006/main" uri="{D6D511B9-2390-475A-947B-AFAB55BFBCF1}">
            <pc226:cmChg xmlns:pc226="http://schemas.microsoft.com/office/powerpoint/2022/06/main/command" chg="add">
              <pc226:chgData name="Matsushita Makoto" userId="S::u497720e@ecs.osaka-u.ac.jp::b1a21c6f-38c2-4cc8-9610-a581469d9c39" providerId="AD" clId="Web-{189D058D-0969-45BA-2ED1-5B4A52F01334}" dt="2024-02-13T13:13:15.819" v="5"/>
              <pc2:cmMkLst xmlns:pc2="http://schemas.microsoft.com/office/powerpoint/2019/9/main/command">
                <pc:docMk/>
                <pc:sldMk cId="1192768572" sldId="279"/>
                <pc2:cmMk id="{022CE832-06DF-4841-91BD-5081877FE1F7}"/>
              </pc2:cmMkLst>
            </pc226:cmChg>
            <pc226:cmChg xmlns:pc226="http://schemas.microsoft.com/office/powerpoint/2022/06/main/command" chg="add">
              <pc226:chgData name="Matsushita Makoto" userId="S::u497720e@ecs.osaka-u.ac.jp::b1a21c6f-38c2-4cc8-9610-a581469d9c39" providerId="AD" clId="Web-{189D058D-0969-45BA-2ED1-5B4A52F01334}" dt="2024-02-13T13:07:38.188" v="0"/>
              <pc2:cmMkLst xmlns:pc2="http://schemas.microsoft.com/office/powerpoint/2019/9/main/command">
                <pc:docMk/>
                <pc:sldMk cId="1192768572" sldId="279"/>
                <pc2:cmMk id="{CB33C65E-6B31-433D-A8FE-AF4F21825292}"/>
              </pc2:cmMkLst>
            </pc226:cmChg>
            <pc226:cmChg xmlns:pc226="http://schemas.microsoft.com/office/powerpoint/2022/06/main/command" chg="mod">
              <pc226:chgData name="Matsushita Makoto" userId="S::u497720e@ecs.osaka-u.ac.jp::b1a21c6f-38c2-4cc8-9610-a581469d9c39" providerId="AD" clId="Web-{189D058D-0969-45BA-2ED1-5B4A52F01334}" dt="2024-02-13T13:12:48.397" v="4" actId="20577"/>
              <pc2:cmMkLst xmlns:pc2="http://schemas.microsoft.com/office/powerpoint/2019/9/main/command">
                <pc:docMk/>
                <pc:sldMk cId="1192768572" sldId="279"/>
                <pc2:cmMk id="{7BD387B4-F1F7-7448-AA41-2C8AD0C18889}"/>
              </pc2:cmMkLst>
            </pc226:cmChg>
          </p:ext>
        </pc:extLst>
      </pc:sldChg>
    </pc:docChg>
  </pc:docChgLst>
  <pc:docChgLst>
    <pc:chgData name="二千翔 橋本" userId="8a22f4728c289630" providerId="LiveId" clId="{AABB9630-B8B2-4ECD-A00C-BEB563CE72D5}"/>
    <pc:docChg chg="undo custSel modSld">
      <pc:chgData name="二千翔 橋本" userId="8a22f4728c289630" providerId="LiveId" clId="{AABB9630-B8B2-4ECD-A00C-BEB563CE72D5}" dt="2024-02-13T22:41:08.053" v="150" actId="20577"/>
      <pc:docMkLst>
        <pc:docMk/>
      </pc:docMkLst>
      <pc:sldChg chg="modNotesTx">
        <pc:chgData name="二千翔 橋本" userId="8a22f4728c289630" providerId="LiveId" clId="{AABB9630-B8B2-4ECD-A00C-BEB563CE72D5}" dt="2024-02-13T22:41:08.053" v="150" actId="20577"/>
        <pc:sldMkLst>
          <pc:docMk/>
          <pc:sldMk cId="191586413" sldId="276"/>
        </pc:sldMkLst>
      </pc:sldChg>
    </pc:docChg>
  </pc:docChgLst>
  <pc:docChgLst>
    <pc:chgData name="TABATA Akihiro" userId="S::u339064c@ecs.osaka-u.ac.jp::dce786f4-e27d-4707-8b5c-462080f533e8" providerId="AD" clId="Web-{DD5D6C71-C493-CB6F-CEC9-B701080497C8}"/>
    <pc:docChg chg="">
      <pc:chgData name="TABATA Akihiro" userId="S::u339064c@ecs.osaka-u.ac.jp::dce786f4-e27d-4707-8b5c-462080f533e8" providerId="AD" clId="Web-{DD5D6C71-C493-CB6F-CEC9-B701080497C8}" dt="2024-02-12T17:08:58.243" v="0"/>
      <pc:docMkLst>
        <pc:docMk/>
      </pc:docMkLst>
      <pc:sldChg chg="delCm">
        <pc:chgData name="TABATA Akihiro" userId="S::u339064c@ecs.osaka-u.ac.jp::dce786f4-e27d-4707-8b5c-462080f533e8" providerId="AD" clId="Web-{DD5D6C71-C493-CB6F-CEC9-B701080497C8}" dt="2024-02-12T17:08:58.243" v="0"/>
        <pc:sldMkLst>
          <pc:docMk/>
          <pc:sldMk cId="191586413" sldId="276"/>
        </pc:sldMkLst>
        <pc:extLst>
          <p:ext xmlns:p="http://schemas.openxmlformats.org/presentationml/2006/main" uri="{D6D511B9-2390-475A-947B-AFAB55BFBCF1}">
            <pc226:cmChg xmlns:pc226="http://schemas.microsoft.com/office/powerpoint/2022/06/main/command" chg="del">
              <pc226:chgData name="TABATA Akihiro" userId="S::u339064c@ecs.osaka-u.ac.jp::dce786f4-e27d-4707-8b5c-462080f533e8" providerId="AD" clId="Web-{DD5D6C71-C493-CB6F-CEC9-B701080497C8}" dt="2024-02-12T17:08:58.243" v="0"/>
              <pc2:cmMkLst xmlns:pc2="http://schemas.microsoft.com/office/powerpoint/2019/9/main/command">
                <pc:docMk/>
                <pc:sldMk cId="191586413" sldId="276"/>
                <pc2:cmMk id="{CF7215AC-F0AF-5D40-B28F-16CC32AFF7D3}"/>
              </pc2:cmMkLst>
            </pc226:cmChg>
          </p:ext>
        </pc:extLst>
      </pc:sldChg>
    </pc:docChg>
  </pc:docChgLst>
  <pc:docChgLst>
    <pc:chgData name="ゲスト ユーザー" userId="S::urn:spo:anon#33ff35ff5aa9bf845c124f945433eaa92eeec135b66d63c8a233d5187b8ba973::" providerId="AD" clId="Web-{34A42377-8039-4129-A47D-4F3972EB8FBC}"/>
    <pc:docChg chg="mod modSld">
      <pc:chgData name="ゲスト ユーザー" userId="S::urn:spo:anon#33ff35ff5aa9bf845c124f945433eaa92eeec135b66d63c8a233d5187b8ba973::" providerId="AD" clId="Web-{34A42377-8039-4129-A47D-4F3972EB8FBC}" dt="2024-02-08T11:15:41.106" v="95"/>
      <pc:docMkLst>
        <pc:docMk/>
      </pc:docMkLst>
      <pc:sldChg chg="modSp">
        <pc:chgData name="ゲスト ユーザー" userId="S::urn:spo:anon#33ff35ff5aa9bf845c124f945433eaa92eeec135b66d63c8a233d5187b8ba973::" providerId="AD" clId="Web-{34A42377-8039-4129-A47D-4F3972EB8FBC}" dt="2024-02-08T11:10:19.941" v="1" actId="20577"/>
        <pc:sldMkLst>
          <pc:docMk/>
          <pc:sldMk cId="3468671075" sldId="275"/>
        </pc:sldMkLst>
        <pc:spChg chg="mod">
          <ac:chgData name="ゲスト ユーザー" userId="S::urn:spo:anon#33ff35ff5aa9bf845c124f945433eaa92eeec135b66d63c8a233d5187b8ba973::" providerId="AD" clId="Web-{34A42377-8039-4129-A47D-4F3972EB8FBC}" dt="2024-02-08T11:10:19.941" v="1" actId="20577"/>
          <ac:spMkLst>
            <pc:docMk/>
            <pc:sldMk cId="3468671075" sldId="275"/>
            <ac:spMk id="2" creationId="{645A57C0-8830-4A69-9D8B-449AA4C0E6C1}"/>
          </ac:spMkLst>
        </pc:spChg>
      </pc:sldChg>
      <pc:sldChg chg="modSp modCm">
        <pc:chgData name="ゲスト ユーザー" userId="S::urn:spo:anon#33ff35ff5aa9bf845c124f945433eaa92eeec135b66d63c8a233d5187b8ba973::" providerId="AD" clId="Web-{34A42377-8039-4129-A47D-4F3972EB8FBC}" dt="2024-02-08T11:15:41.106" v="95"/>
        <pc:sldMkLst>
          <pc:docMk/>
          <pc:sldMk cId="1192768572" sldId="279"/>
        </pc:sldMkLst>
        <pc:spChg chg="mod">
          <ac:chgData name="ゲスト ユーザー" userId="S::urn:spo:anon#33ff35ff5aa9bf845c124f945433eaa92eeec135b66d63c8a233d5187b8ba973::" providerId="AD" clId="Web-{34A42377-8039-4129-A47D-4F3972EB8FBC}" dt="2024-02-08T11:14:58.574" v="84" actId="20577"/>
          <ac:spMkLst>
            <pc:docMk/>
            <pc:sldMk cId="1192768572" sldId="279"/>
            <ac:spMk id="7" creationId="{0E962EC0-944B-6744-67C1-27B43864F679}"/>
          </ac:spMkLst>
        </pc:spChg>
        <pc:spChg chg="mod">
          <ac:chgData name="ゲスト ユーザー" userId="S::urn:spo:anon#33ff35ff5aa9bf845c124f945433eaa92eeec135b66d63c8a233d5187b8ba973::" providerId="AD" clId="Web-{34A42377-8039-4129-A47D-4F3972EB8FBC}" dt="2024-02-08T11:15:07.449" v="93" actId="20577"/>
          <ac:spMkLst>
            <pc:docMk/>
            <pc:sldMk cId="1192768572" sldId="279"/>
            <ac:spMk id="8" creationId="{44F06703-B224-6B28-964B-DF9A5E79B196}"/>
          </ac:spMkLst>
        </pc:spChg>
        <pc:extLst>
          <p:ext xmlns:p="http://schemas.openxmlformats.org/presentationml/2006/main" uri="{D6D511B9-2390-475A-947B-AFAB55BFBCF1}">
            <pc226:cmChg xmlns:pc226="http://schemas.microsoft.com/office/powerpoint/2022/06/main/command" chg="mod">
              <pc226:chgData name="ゲスト ユーザー" userId="S::urn:spo:anon#33ff35ff5aa9bf845c124f945433eaa92eeec135b66d63c8a233d5187b8ba973::" providerId="AD" clId="Web-{34A42377-8039-4129-A47D-4F3972EB8FBC}" dt="2024-02-08T11:15:41.106" v="95"/>
              <pc2:cmMkLst xmlns:pc2="http://schemas.microsoft.com/office/powerpoint/2019/9/main/command">
                <pc:docMk/>
                <pc:sldMk cId="1192768572" sldId="279"/>
                <pc2:cmMk id="{7BD387B4-F1F7-7448-AA41-2C8AD0C18889}"/>
              </pc2:cmMkLst>
              <pc226:cmRplyChg chg="add">
                <pc226:chgData name="ゲスト ユーザー" userId="S::urn:spo:anon#33ff35ff5aa9bf845c124f945433eaa92eeec135b66d63c8a233d5187b8ba973::" providerId="AD" clId="Web-{34A42377-8039-4129-A47D-4F3972EB8FBC}" dt="2024-02-08T11:15:41.106" v="95"/>
                <pc2:cmRplyMkLst xmlns:pc2="http://schemas.microsoft.com/office/powerpoint/2019/9/main/command">
                  <pc:docMk/>
                  <pc:sldMk cId="1192768572" sldId="279"/>
                  <pc2:cmMk id="{7BD387B4-F1F7-7448-AA41-2C8AD0C18889}"/>
                  <pc2:cmRplyMk id="{EA84D036-910B-4636-828A-06C7F1DA5CF5}"/>
                </pc2:cmRplyMkLst>
              </pc226:cmRplyChg>
            </pc226:cmChg>
          </p:ext>
        </pc:extLst>
      </pc:sldChg>
    </pc:docChg>
  </pc:docChgLst>
  <pc:docChgLst>
    <pc:chgData name="HASHIMOTO Nichika" userId="S::u249054j@ecs.osaka-u.ac.jp::1ec02678-dfa8-4df2-8c02-ee475ed3800e" providerId="AD" clId="Web-{3479A393-BAFE-E343-6CEC-CC179C99452E}"/>
    <pc:docChg chg="modSld">
      <pc:chgData name="HASHIMOTO Nichika" userId="S::u249054j@ecs.osaka-u.ac.jp::1ec02678-dfa8-4df2-8c02-ee475ed3800e" providerId="AD" clId="Web-{3479A393-BAFE-E343-6CEC-CC179C99452E}" dt="2024-02-08T06:53:05.607" v="1" actId="20577"/>
      <pc:docMkLst>
        <pc:docMk/>
      </pc:docMkLst>
      <pc:sldChg chg="modSp">
        <pc:chgData name="HASHIMOTO Nichika" userId="S::u249054j@ecs.osaka-u.ac.jp::1ec02678-dfa8-4df2-8c02-ee475ed3800e" providerId="AD" clId="Web-{3479A393-BAFE-E343-6CEC-CC179C99452E}" dt="2024-02-08T06:52:54.716" v="0" actId="20577"/>
        <pc:sldMkLst>
          <pc:docMk/>
          <pc:sldMk cId="2188295991" sldId="256"/>
        </pc:sldMkLst>
        <pc:spChg chg="mod">
          <ac:chgData name="HASHIMOTO Nichika" userId="S::u249054j@ecs.osaka-u.ac.jp::1ec02678-dfa8-4df2-8c02-ee475ed3800e" providerId="AD" clId="Web-{3479A393-BAFE-E343-6CEC-CC179C99452E}" dt="2024-02-08T06:52:54.716" v="0" actId="20577"/>
          <ac:spMkLst>
            <pc:docMk/>
            <pc:sldMk cId="2188295991" sldId="256"/>
            <ac:spMk id="2" creationId="{645A57C0-8830-4A69-9D8B-449AA4C0E6C1}"/>
          </ac:spMkLst>
        </pc:spChg>
      </pc:sldChg>
      <pc:sldChg chg="modSp">
        <pc:chgData name="HASHIMOTO Nichika" userId="S::u249054j@ecs.osaka-u.ac.jp::1ec02678-dfa8-4df2-8c02-ee475ed3800e" providerId="AD" clId="Web-{3479A393-BAFE-E343-6CEC-CC179C99452E}" dt="2024-02-08T06:53:05.607" v="1" actId="20577"/>
        <pc:sldMkLst>
          <pc:docMk/>
          <pc:sldMk cId="3468671075" sldId="275"/>
        </pc:sldMkLst>
        <pc:spChg chg="mod">
          <ac:chgData name="HASHIMOTO Nichika" userId="S::u249054j@ecs.osaka-u.ac.jp::1ec02678-dfa8-4df2-8c02-ee475ed3800e" providerId="AD" clId="Web-{3479A393-BAFE-E343-6CEC-CC179C99452E}" dt="2024-02-08T06:53:05.607" v="1" actId="20577"/>
          <ac:spMkLst>
            <pc:docMk/>
            <pc:sldMk cId="3468671075" sldId="275"/>
            <ac:spMk id="2" creationId="{645A57C0-8830-4A69-9D8B-449AA4C0E6C1}"/>
          </ac:spMkLst>
        </pc:spChg>
      </pc:sldChg>
    </pc:docChg>
  </pc:docChgLst>
  <pc:docChgLst>
    <pc:chgData name="Matsushita Makoto" userId="S::u497720e@ecs.osaka-u.ac.jp::b1a21c6f-38c2-4cc8-9610-a581469d9c39" providerId="AD" clId="Web-{F60B2C58-3599-B85B-DABF-62FA9DDFE5EE}"/>
    <pc:docChg chg="modSld">
      <pc:chgData name="Matsushita Makoto" userId="S::u497720e@ecs.osaka-u.ac.jp::b1a21c6f-38c2-4cc8-9610-a581469d9c39" providerId="AD" clId="Web-{F60B2C58-3599-B85B-DABF-62FA9DDFE5EE}" dt="2024-02-11T10:43:30.824" v="25" actId="20577"/>
      <pc:docMkLst>
        <pc:docMk/>
      </pc:docMkLst>
      <pc:sldChg chg="modSp addCm">
        <pc:chgData name="Matsushita Makoto" userId="S::u497720e@ecs.osaka-u.ac.jp::b1a21c6f-38c2-4cc8-9610-a581469d9c39" providerId="AD" clId="Web-{F60B2C58-3599-B85B-DABF-62FA9DDFE5EE}" dt="2024-02-11T10:41:14.524" v="3" actId="20577"/>
        <pc:sldMkLst>
          <pc:docMk/>
          <pc:sldMk cId="1192768572" sldId="279"/>
        </pc:sldMkLst>
        <pc:spChg chg="mod">
          <ac:chgData name="Matsushita Makoto" userId="S::u497720e@ecs.osaka-u.ac.jp::b1a21c6f-38c2-4cc8-9610-a581469d9c39" providerId="AD" clId="Web-{F60B2C58-3599-B85B-DABF-62FA9DDFE5EE}" dt="2024-02-11T10:41:14.524" v="3" actId="20577"/>
          <ac:spMkLst>
            <pc:docMk/>
            <pc:sldMk cId="1192768572" sldId="279"/>
            <ac:spMk id="2" creationId="{BB797657-7EF7-702D-6FED-E9CC54459DE3}"/>
          </ac:spMkLst>
        </pc:spChg>
        <pc:extLst>
          <p:ext xmlns:p="http://schemas.openxmlformats.org/presentationml/2006/main" uri="{D6D511B9-2390-475A-947B-AFAB55BFBCF1}">
            <pc226:cmChg xmlns:pc226="http://schemas.microsoft.com/office/powerpoint/2022/06/main/command" chg="add">
              <pc226:chgData name="Matsushita Makoto" userId="S::u497720e@ecs.osaka-u.ac.jp::b1a21c6f-38c2-4cc8-9610-a581469d9c39" providerId="AD" clId="Web-{F60B2C58-3599-B85B-DABF-62FA9DDFE5EE}" dt="2024-02-11T10:40:42.523" v="2"/>
              <pc2:cmMkLst xmlns:pc2="http://schemas.microsoft.com/office/powerpoint/2019/9/main/command">
                <pc:docMk/>
                <pc:sldMk cId="1192768572" sldId="279"/>
                <pc2:cmMk id="{D76A0752-98D1-4140-96E7-508B9AFE3AED}"/>
              </pc2:cmMkLst>
            </pc226:cmChg>
          </p:ext>
        </pc:extLst>
      </pc:sldChg>
      <pc:sldChg chg="modSp">
        <pc:chgData name="Matsushita Makoto" userId="S::u497720e@ecs.osaka-u.ac.jp::b1a21c6f-38c2-4cc8-9610-a581469d9c39" providerId="AD" clId="Web-{F60B2C58-3599-B85B-DABF-62FA9DDFE5EE}" dt="2024-02-11T10:41:44.602" v="7" actId="20577"/>
        <pc:sldMkLst>
          <pc:docMk/>
          <pc:sldMk cId="1153137247" sldId="323"/>
        </pc:sldMkLst>
        <pc:spChg chg="mod">
          <ac:chgData name="Matsushita Makoto" userId="S::u497720e@ecs.osaka-u.ac.jp::b1a21c6f-38c2-4cc8-9610-a581469d9c39" providerId="AD" clId="Web-{F60B2C58-3599-B85B-DABF-62FA9DDFE5EE}" dt="2024-02-11T10:41:44.602" v="7" actId="20577"/>
          <ac:spMkLst>
            <pc:docMk/>
            <pc:sldMk cId="1153137247" sldId="323"/>
            <ac:spMk id="59" creationId="{55B08FF4-FF9D-2038-7E68-8E1DB2F861D0}"/>
          </ac:spMkLst>
        </pc:spChg>
      </pc:sldChg>
      <pc:sldChg chg="modSp">
        <pc:chgData name="Matsushita Makoto" userId="S::u497720e@ecs.osaka-u.ac.jp::b1a21c6f-38c2-4cc8-9610-a581469d9c39" providerId="AD" clId="Web-{F60B2C58-3599-B85B-DABF-62FA9DDFE5EE}" dt="2024-02-11T10:43:30.824" v="25" actId="20577"/>
        <pc:sldMkLst>
          <pc:docMk/>
          <pc:sldMk cId="1238843888" sldId="341"/>
        </pc:sldMkLst>
        <pc:spChg chg="mod">
          <ac:chgData name="Matsushita Makoto" userId="S::u497720e@ecs.osaka-u.ac.jp::b1a21c6f-38c2-4cc8-9610-a581469d9c39" providerId="AD" clId="Web-{F60B2C58-3599-B85B-DABF-62FA9DDFE5EE}" dt="2024-02-11T10:43:30.824" v="25" actId="20577"/>
          <ac:spMkLst>
            <pc:docMk/>
            <pc:sldMk cId="1238843888" sldId="341"/>
            <ac:spMk id="3" creationId="{765ABC18-E237-8A11-0D83-B37A886AB59A}"/>
          </ac:spMkLst>
        </pc:spChg>
      </pc:sldChg>
    </pc:docChg>
  </pc:docChgLst>
  <pc:docChgLst>
    <pc:chgData name="TABATA Akihiro" userId="S::u339064c@ecs.osaka-u.ac.jp::dce786f4-e27d-4707-8b5c-462080f533e8" providerId="AD" clId="Web-{2E3C8F0C-E8E2-59DA-62CF-74A71135960D}"/>
    <pc:docChg chg="modSld">
      <pc:chgData name="TABATA Akihiro" userId="S::u339064c@ecs.osaka-u.ac.jp::dce786f4-e27d-4707-8b5c-462080f533e8" providerId="AD" clId="Web-{2E3C8F0C-E8E2-59DA-62CF-74A71135960D}" dt="2024-02-11T15:11:43.433" v="55" actId="20577"/>
      <pc:docMkLst>
        <pc:docMk/>
      </pc:docMkLst>
      <pc:sldChg chg="modSp">
        <pc:chgData name="TABATA Akihiro" userId="S::u339064c@ecs.osaka-u.ac.jp::dce786f4-e27d-4707-8b5c-462080f533e8" providerId="AD" clId="Web-{2E3C8F0C-E8E2-59DA-62CF-74A71135960D}" dt="2024-02-11T11:36:44.975" v="0" actId="20577"/>
        <pc:sldMkLst>
          <pc:docMk/>
          <pc:sldMk cId="3468671075" sldId="275"/>
        </pc:sldMkLst>
        <pc:spChg chg="mod">
          <ac:chgData name="TABATA Akihiro" userId="S::u339064c@ecs.osaka-u.ac.jp::dce786f4-e27d-4707-8b5c-462080f533e8" providerId="AD" clId="Web-{2E3C8F0C-E8E2-59DA-62CF-74A71135960D}" dt="2024-02-11T11:36:44.975" v="0" actId="20577"/>
          <ac:spMkLst>
            <pc:docMk/>
            <pc:sldMk cId="3468671075" sldId="275"/>
            <ac:spMk id="2" creationId="{645A57C0-8830-4A69-9D8B-449AA4C0E6C1}"/>
          </ac:spMkLst>
        </pc:spChg>
      </pc:sldChg>
      <pc:sldChg chg="modSp">
        <pc:chgData name="TABATA Akihiro" userId="S::u339064c@ecs.osaka-u.ac.jp::dce786f4-e27d-4707-8b5c-462080f533e8" providerId="AD" clId="Web-{2E3C8F0C-E8E2-59DA-62CF-74A71135960D}" dt="2024-02-11T15:11:43.433" v="55" actId="20577"/>
        <pc:sldMkLst>
          <pc:docMk/>
          <pc:sldMk cId="1192768572" sldId="279"/>
        </pc:sldMkLst>
        <pc:spChg chg="mod">
          <ac:chgData name="TABATA Akihiro" userId="S::u339064c@ecs.osaka-u.ac.jp::dce786f4-e27d-4707-8b5c-462080f533e8" providerId="AD" clId="Web-{2E3C8F0C-E8E2-59DA-62CF-74A71135960D}" dt="2024-02-11T15:11:43.433" v="55" actId="20577"/>
          <ac:spMkLst>
            <pc:docMk/>
            <pc:sldMk cId="1192768572" sldId="279"/>
            <ac:spMk id="8" creationId="{44F06703-B224-6B28-964B-DF9A5E79B196}"/>
          </ac:spMkLst>
        </pc:spChg>
      </pc:sldChg>
      <pc:sldChg chg="modSp">
        <pc:chgData name="TABATA Akihiro" userId="S::u339064c@ecs.osaka-u.ac.jp::dce786f4-e27d-4707-8b5c-462080f533e8" providerId="AD" clId="Web-{2E3C8F0C-E8E2-59DA-62CF-74A71135960D}" dt="2024-02-11T15:06:46.427" v="32" actId="20577"/>
        <pc:sldMkLst>
          <pc:docMk/>
          <pc:sldMk cId="3439891316" sldId="344"/>
        </pc:sldMkLst>
        <pc:spChg chg="mod">
          <ac:chgData name="TABATA Akihiro" userId="S::u339064c@ecs.osaka-u.ac.jp::dce786f4-e27d-4707-8b5c-462080f533e8" providerId="AD" clId="Web-{2E3C8F0C-E8E2-59DA-62CF-74A71135960D}" dt="2024-02-11T15:06:46.427" v="32" actId="20577"/>
          <ac:spMkLst>
            <pc:docMk/>
            <pc:sldMk cId="3439891316" sldId="344"/>
            <ac:spMk id="5" creationId="{17A6A3FB-8CA2-0CF8-7AD7-D52D256B297D}"/>
          </ac:spMkLst>
        </pc:spChg>
      </pc:sldChg>
    </pc:docChg>
  </pc:docChgLst>
</pc:chgInfo>
</file>

<file path=ppt/comments/modernComment_106_B9D071.xml><?xml version="1.0" encoding="utf-8"?>
<p188:cmLst xmlns:a="http://schemas.openxmlformats.org/drawingml/2006/main" xmlns:r="http://schemas.openxmlformats.org/officeDocument/2006/relationships" xmlns:p188="http://schemas.microsoft.com/office/powerpoint/2018/8/main">
  <p188:cm id="{9E188D9A-4B61-4063-8F33-9889C0FB9606}" authorId="{4BB763EB-31C4-987D-0D60-35BA1C3175F2}" created="2024-02-09T04:29:45.954">
    <pc:sldMkLst xmlns:pc="http://schemas.microsoft.com/office/powerpoint/2013/main/command">
      <pc:docMk/>
      <pc:sldMk cId="12177521" sldId="262"/>
    </pc:sldMkLst>
    <p188:replyLst>
      <p188:reply id="{A3CB83F7-20EC-4C2E-B193-E43452B768D9}" authorId="{44EE2EE0-C408-F4C9-9BF7-188ED3351DB7}" created="2024-02-09T08:37:19.899">
        <p188:txBody>
          <a:bodyPr/>
          <a:lstStyle/>
          <a:p>
            <a:r>
              <a:rPr lang="ja-JP" altLang="en-US"/>
              <a:t>Nufixの研究ではGithubのissueで依存関係問題の例を探していたので、それが言えるかもです</a:t>
            </a:r>
          </a:p>
        </p188:txBody>
        <p188:extLst>
          <p:ext xmlns:p="http://schemas.openxmlformats.org/presentationml/2006/main" uri="{57CB4572-C831-44C2-8A1C-0ADB6CCDFE69}">
            <p223:reactions xmlns:p223="http://schemas.microsoft.com/office/powerpoint/2022/03/main">
              <p223:rxn type="👍">
                <p223:instance time="2024-02-09T12:07:08.433" authorId="{4BB763EB-31C4-987D-0D60-35BA1C3175F2}"/>
              </p223:rxn>
            </p223:reactions>
          </p:ext>
        </p188:extLst>
      </p188:reply>
      <p188:reply id="{4A7D2128-66D7-4E1E-B9F9-A2B486C6B204}" authorId="{4BB763EB-31C4-987D-0D60-35BA1C3175F2}" created="2024-02-09T12:22:56.788">
        <p188:txBody>
          <a:bodyPr/>
          <a:lstStyle/>
          <a:p>
            <a:r>
              <a:rPr lang="ja-JP" altLang="en-US"/>
              <a:t>次のページに書きました</a:t>
            </a:r>
          </a:p>
        </p188:txBody>
      </p188:reply>
    </p188:replyLst>
    <p188:txBody>
      <a:bodyPr/>
      <a:lstStyle/>
      <a:p>
        <a:r>
          <a:rPr lang="ja-JP" altLang="en-US"/>
          <a:t>調査対象をIssueにした理由を追加する</a:t>
        </a:r>
      </a:p>
    </p188:txBody>
  </p188:cm>
</p188:cmLst>
</file>

<file path=ppt/comments/modernComment_113_CEBFB863.xml><?xml version="1.0" encoding="utf-8"?>
<p188:cmLst xmlns:a="http://schemas.openxmlformats.org/drawingml/2006/main" xmlns:r="http://schemas.openxmlformats.org/officeDocument/2006/relationships" xmlns:p188="http://schemas.microsoft.com/office/powerpoint/2018/8/main">
  <p188:cm id="{926F58D5-8FCD-4E19-A482-F8EF1A3F6437}" authorId="{49B15AE5-F986-FA04-2CAB-73C3D7DF4E25}" created="2024-02-13T13:25:16.951">
    <pc:sldMkLst xmlns:pc="http://schemas.microsoft.com/office/powerpoint/2013/main/command">
      <pc:docMk/>
      <pc:sldMk cId="3468671075" sldId="275"/>
    </pc:sldMkLst>
    <p188:txBody>
      <a:bodyPr/>
      <a:lstStyle/>
      <a:p>
        <a:r>
          <a:rPr lang="ja-JP" altLang="en-US"/>
          <a:t>発表原稿、っていいながら「だ」「である」って、おそらく口語で言わない感じで書かれてるのがすんごくきになります。そのつもりだと思いますし、量が多いのでいちいち修正・指摘しませんが、「です」「ます」って感じでしゃべってほしいです。
しゃべる文言そのまま書かなかったら、発表原稿じゃない、んじゃないかな。確実に。</a:t>
        </a:r>
      </a:p>
    </p188:txBody>
    <p188:extLst>
      <p:ext xmlns:p="http://schemas.openxmlformats.org/presentationml/2006/main" uri="{57CB4572-C831-44C2-8A1C-0ADB6CCDFE69}">
        <p223:reactions xmlns:p223="http://schemas.microsoft.com/office/powerpoint/2022/03/main">
          <p223:rxn type="👍">
            <p223:instance time="2024-02-13T15:48:05.799" authorId="{4BB763EB-31C4-987D-0D60-35BA1C3175F2}"/>
          </p223:rxn>
        </p223:reactions>
      </p:ext>
    </p188:extLst>
  </p188:cm>
</p188:cmLst>
</file>

<file path=ppt/comments/modernComment_114_B6B606D.xml><?xml version="1.0" encoding="utf-8"?>
<p188:cmLst xmlns:a="http://schemas.openxmlformats.org/drawingml/2006/main" xmlns:r="http://schemas.openxmlformats.org/officeDocument/2006/relationships" xmlns:p188="http://schemas.microsoft.com/office/powerpoint/2018/8/main">
  <p188:cm id="{4BA5F31D-B9EE-4804-A9D4-79EE38E925C1}" authorId="{49B15AE5-F986-FA04-2CAB-73C3D7DF4E25}" created="2024-02-08T11:26:56.918">
    <pc:sldMkLst xmlns:pc="http://schemas.microsoft.com/office/powerpoint/2013/main/command">
      <pc:docMk/>
      <pc:sldMk cId="191586413" sldId="276"/>
    </pc:sldMkLst>
    <p188:replyLst>
      <p188:reply id="{50321BB2-8105-4DBB-97FA-F58456395045}" authorId="{4BB763EB-31C4-987D-0D60-35BA1C3175F2}" created="2024-02-08T13:49:09.553">
        <p188:txBody>
          <a:bodyPr/>
          <a:lstStyle/>
          <a:p>
            <a:r>
              <a:rPr lang="ja-JP" altLang="en-US"/>
              <a:t>とりあえず各手順で得られたデータの数字を書き込みました</a:t>
            </a:r>
          </a:p>
        </p188:txBody>
      </p188:reply>
    </p188:replyLst>
    <p188:txBody>
      <a:bodyPr/>
      <a:lstStyle/>
      <a:p>
        <a:r>
          <a:rPr lang="ja-JP" altLang="en-US"/>
          <a:t>titleでなんの「結果」なんかをいいたい、page 7で手順言うから、多分1つ目？なんでそこはいいたいかなぁ。page 7がこに後の話のシナリオを提示してるので、あとはこの手順の1つ1つ結果を出すみたいなそんな感じ。</a:t>
        </a:r>
      </a:p>
    </p188:txBody>
    <p188:extLst>
      <p:ext xmlns:p="http://schemas.openxmlformats.org/presentationml/2006/main" uri="{57CB4572-C831-44C2-8A1C-0ADB6CCDFE69}">
        <p223:reactions xmlns:p223="http://schemas.microsoft.com/office/powerpoint/2022/03/main">
          <p223:rxn type="👍">
            <p223:instance time="2024-02-13T08:07:20.988" authorId="{4BB763EB-31C4-987D-0D60-35BA1C3175F2}"/>
          </p223:rxn>
        </p223:reactions>
      </p:ext>
    </p188:extLst>
  </p188:cm>
  <p188:cm id="{19BC6D65-C2EC-4727-8593-BC653AC57887}" authorId="{84E81BF1-690B-2AB9-8839-666025F07309}" created="2024-02-09T06:54:33.208">
    <pc:sldMkLst xmlns:pc="http://schemas.microsoft.com/office/powerpoint/2013/main/command">
      <pc:docMk/>
      <pc:sldMk cId="191586413" sldId="276"/>
    </pc:sldMkLst>
    <p188:txBody>
      <a:bodyPr/>
      <a:lstStyle/>
      <a:p>
        <a:r>
          <a:rPr lang="ja-JP" altLang="en-US"/>
          <a:t>調査手順を書き換えたのでこちらも書き換え</a:t>
        </a:r>
      </a:p>
    </p188:txBody>
    <p188:extLst>
      <p:ext xmlns:p="http://schemas.openxmlformats.org/presentationml/2006/main" uri="{57CB4572-C831-44C2-8A1C-0ADB6CCDFE69}">
        <p223:reactions xmlns:p223="http://schemas.microsoft.com/office/powerpoint/2022/03/main">
          <p223:rxn type="👍">
            <p223:instance time="2024-02-13T08:07:38.528" authorId="{4BB763EB-31C4-987D-0D60-35BA1C3175F2}"/>
          </p223:rxn>
        </p223:reactions>
      </p:ext>
    </p188:extLst>
  </p188:cm>
  <p188:cm id="{9E177628-5542-43C3-82BB-EA252342713B}" authorId="{4BB763EB-31C4-987D-0D60-35BA1C3175F2}" created="2024-02-09T07:52:46.627">
    <pc:sldMkLst xmlns:pc="http://schemas.microsoft.com/office/powerpoint/2013/main/command">
      <pc:docMk/>
      <pc:sldMk cId="191586413" sldId="276"/>
    </pc:sldMkLst>
    <p188:txBody>
      <a:bodyPr/>
      <a:lstStyle/>
      <a:p>
        <a:r>
          <a:rPr lang="ja-JP" altLang="en-US"/>
          <a:t>ミスリードを減らすため、詳細に書いた</a:t>
        </a:r>
      </a:p>
    </p188:txBody>
  </p188:cm>
  <p188:cm id="{CCD1BFE9-B53E-45BA-9BCA-FA2E0532110F}" authorId="{49B15AE5-F986-FA04-2CAB-73C3D7DF4E25}" created="2024-02-10T23:17:01.135">
    <pc:sldMkLst xmlns:pc="http://schemas.microsoft.com/office/powerpoint/2013/main/command">
      <pc:docMk/>
      <pc:sldMk cId="191586413" sldId="276"/>
    </pc:sldMkLst>
    <p188:txBody>
      <a:bodyPr/>
      <a:lstStyle/>
      <a:p>
        <a:r>
          <a:rPr lang="ja-JP" altLang="en-US"/>
          <a:t>483件、って「なぜ(why)」483なのか、ってのは口頭でいう話にする、んかな（多分この話ここが一番説明しにくそうではあるわけですが）</a:t>
        </a:r>
      </a:p>
    </p188:txBody>
    <p188:extLst>
      <p:ext xmlns:p="http://schemas.openxmlformats.org/presentationml/2006/main" uri="{57CB4572-C831-44C2-8A1C-0ADB6CCDFE69}">
        <p223:reactions xmlns:p223="http://schemas.microsoft.com/office/powerpoint/2022/03/main">
          <p223:rxn type="👍">
            <p223:instance time="2024-02-13T08:07:37.408" authorId="{4BB763EB-31C4-987D-0D60-35BA1C3175F2}"/>
          </p223:rxn>
        </p223:reactions>
      </p:ext>
    </p188:extLst>
  </p188:cm>
</p188:cmLst>
</file>

<file path=ppt/comments/modernComment_115_AD6F3BEB.xml><?xml version="1.0" encoding="utf-8"?>
<p188:cmLst xmlns:a="http://schemas.openxmlformats.org/drawingml/2006/main" xmlns:r="http://schemas.openxmlformats.org/officeDocument/2006/relationships" xmlns:p188="http://schemas.microsoft.com/office/powerpoint/2018/8/main">
  <p188:cm id="{E058179B-9493-4618-8483-F770A7761A7C}" authorId="{7ED62A47-901E-7318-89CF-9FF50F6DD026}" created="2024-02-08T10:57:37.815">
    <pc:sldMkLst xmlns:pc="http://schemas.microsoft.com/office/powerpoint/2013/main/command">
      <pc:docMk/>
      <pc:sldMk cId="2909748203" sldId="277"/>
    </pc:sldMkLst>
    <p188:txBody>
      <a:bodyPr/>
      <a:lstStyle/>
      <a:p>
        <a:r>
          <a:rPr lang="ja-JP" altLang="en-US"/>
          <a:t>bundlerがパッケージマネージャなので，それをbundlerはアップデートできないせいで起きているエラーだったと思います．</a:t>
        </a:r>
      </a:p>
    </p188:txBody>
    <p188:extLst>
      <p:ext xmlns:p="http://schemas.openxmlformats.org/presentationml/2006/main" uri="{57CB4572-C831-44C2-8A1C-0ADB6CCDFE69}">
        <p223:reactions xmlns:p223="http://schemas.microsoft.com/office/powerpoint/2022/03/main">
          <p223:rxn type="👍">
            <p223:instance time="2024-02-13T08:07:46.126" authorId="{4BB763EB-31C4-987D-0D60-35BA1C3175F2}"/>
          </p223:rxn>
        </p223:reactions>
      </p:ext>
    </p188:extLst>
  </p188:cm>
  <p188:cm id="{4C05A615-C3A0-470C-8B7C-38FAD42297AB}" authorId="{4BB763EB-31C4-987D-0D60-35BA1C3175F2}" created="2024-02-09T08:13:27.979">
    <ac:deMkLst xmlns:ac="http://schemas.microsoft.com/office/drawing/2013/main/command">
      <pc:docMk xmlns:pc="http://schemas.microsoft.com/office/powerpoint/2013/main/command"/>
      <pc:sldMk xmlns:pc="http://schemas.microsoft.com/office/powerpoint/2013/main/command" cId="2909748203" sldId="277"/>
      <ac:spMk id="7" creationId="{E7439E25-FE54-D461-9ECB-3C4682F6A9C6}"/>
    </ac:deMkLst>
    <p188:txBody>
      <a:bodyPr/>
      <a:lstStyle/>
      <a:p>
        <a:r>
          <a:rPr lang="ja-JP" altLang="en-US"/>
          <a:t>Botと人間の立てたIssueを分割した理由：
人間の立てたIssueに対して、Botが立てたIssueでは実際に人間側からして問題になっているとは限らない可能性があるため</a:t>
        </a:r>
      </a:p>
    </p188:txBody>
  </p188:cm>
</p188:cmLst>
</file>

<file path=ppt/comments/modernComment_117_4718343C.xml><?xml version="1.0" encoding="utf-8"?>
<p188:cmLst xmlns:a="http://schemas.openxmlformats.org/drawingml/2006/main" xmlns:r="http://schemas.openxmlformats.org/officeDocument/2006/relationships" xmlns:p188="http://schemas.microsoft.com/office/powerpoint/2018/8/main">
  <p188:cm id="{92AFC822-115F-F74E-AF3D-7A0C96401037}" authorId="{84E81BF1-690B-2AB9-8839-666025F07309}" created="2024-02-08T08:35:30.957">
    <pc:sldMkLst xmlns:pc="http://schemas.microsoft.com/office/powerpoint/2013/main/command">
      <pc:docMk/>
      <pc:sldMk cId="1192768572" sldId="279"/>
    </pc:sldMkLst>
    <p188:txBody>
      <a:bodyPr/>
      <a:lstStyle/>
      <a:p>
        <a:r>
          <a:rPr lang="ja-JP" altLang="en-US"/>
          <a:t>具体例を知らなさすぎるので改善したい</a:t>
        </a:r>
      </a:p>
    </p188:txBody>
  </p188:cm>
  <p188:cm id="{7BD387B4-F1F7-7448-AA41-2C8AD0C18889}" authorId="{84E81BF1-690B-2AB9-8839-666025F07309}" created="2024-02-08T08:37:58.444">
    <ac:txMkLst xmlns:ac="http://schemas.microsoft.com/office/drawing/2013/main/command">
      <pc:docMk xmlns:pc="http://schemas.microsoft.com/office/powerpoint/2013/main/command"/>
      <pc:sldMk xmlns:pc="http://schemas.microsoft.com/office/powerpoint/2013/main/command" cId="1192768572" sldId="279"/>
      <ac:spMk id="7" creationId="{0E962EC0-944B-6744-67C1-27B43864F679}"/>
      <ac:txMk cp="138" len="3">
        <ac:context len="174" hash="3497745831"/>
      </ac:txMk>
    </ac:txMkLst>
    <p188:pos x="10349132" y="2648242"/>
    <p188:replyLst>
      <p188:reply id="{5F49ECA5-D618-478A-B507-BD494863F1E3}" authorId="{7ED62A47-901E-7318-89CF-9FF50F6DD026}" created="2024-02-08T10:02:25.987">
        <p188:txBody>
          <a:bodyPr/>
          <a:lstStyle/>
          <a:p>
            <a:r>
              <a:rPr lang="ja-JP" altLang="en-US"/>
              <a:t>https://dl.acm.org/doi/10.1145/3510003.3510127
これを引用できる気がします．</a:t>
            </a:r>
          </a:p>
        </p188:txBody>
        <p188:extLst>
          <p:ext xmlns:p="http://schemas.openxmlformats.org/presentationml/2006/main" uri="{57CB4572-C831-44C2-8A1C-0ADB6CCDFE69}">
            <p223:reactions xmlns:p223="http://schemas.microsoft.com/office/powerpoint/2022/03/main">
              <p223:rxn type="👍">
                <p223:instance time="2024-02-08T11:33:09.387" authorId="{84E81BF1-690B-2AB9-8839-666025F07309}"/>
              </p223:rxn>
            </p223:reactions>
          </p:ext>
        </p188:extLst>
      </p188:reply>
      <p188:reply id="{EA84D036-910B-4636-828A-06C7F1DA5CF5}" authorId="{487FC9D5-4C8E-2EDF-B7B3-98C1ED16E98D}" created="2024-02-08T11:15:41.106">
        <p188:txBody>
          <a:bodyPr/>
          <a:lstStyle/>
          <a:p>
            <a:r>
              <a:rPr lang="ja-JP" altLang="en-US"/>
              <a:t>かいてみた、で2つになったから [1] [2] にしてみた</a:t>
            </a:r>
          </a:p>
        </p188:txBody>
      </p188:reply>
      <p188:reply id="{C5E6388B-D941-4989-855A-854B0E778CA8}" authorId="{487FC9D5-4C8E-2EDF-B7B3-98C1ED16E98D}" created="2024-02-08T11:16:37.164">
        <p188:txBody>
          <a:bodyPr/>
          <a:lstStyle/>
          <a:p>
            <a:r>
              <a:rPr lang="ja-JP" altLang="en-US"/>
              <a:t>あー、わたしecs.osaka-u.ac.jpのアカウント使ってないからゲストになるのか、ちょいまった</a:t>
            </a:r>
          </a:p>
        </p188:txBody>
      </p188:reply>
      <p188:reply id="{27295FA2-0D7C-444C-8211-0C7E64DC7A08}" authorId="{49B15AE5-F986-FA04-2CAB-73C3D7DF4E25}" created="2024-02-08T11:19:17.001">
        <p188:txBody>
          <a:bodyPr/>
          <a:lstStyle/>
          <a:p>
            <a:r>
              <a:rPr lang="ja-JP" altLang="en-US"/>
              <a:t>これでどうだー</a:t>
            </a:r>
          </a:p>
        </p188:txBody>
      </p188:reply>
      <p188:reply id="{54ABFB8B-EBB9-4A52-AFD5-906194888810}" authorId="{49B15AE5-F986-FA04-2CAB-73C3D7DF4E25}" created="2024-02-08T11:19:40.298">
        <p188:txBody>
          <a:bodyPr/>
          <a:lstStyle/>
          <a:p>
            <a:r>
              <a:rPr lang="ja-JP" altLang="en-US"/>
              <a:t>おっけい、じゃあこのまま続行</a:t>
            </a:r>
          </a:p>
        </p188:txBody>
        <p188:extLst>
          <p:ext xmlns:p="http://schemas.openxmlformats.org/presentationml/2006/main" uri="{57CB4572-C831-44C2-8A1C-0ADB6CCDFE69}">
            <p223:reactions xmlns:p223="http://schemas.microsoft.com/office/powerpoint/2022/03/main">
              <p223:rxn type="👍">
                <p223:instance time="2024-02-08T11:33:12.677" authorId="{84E81BF1-690B-2AB9-8839-666025F07309}"/>
              </p223:rxn>
            </p223:reactions>
          </p:ext>
        </p188:extLst>
      </p188:reply>
    </p188:replyLst>
    <p188:txBody>
      <a:bodyPr/>
      <a:lstStyle/>
      <a:p>
        <a:r>
          <a:rPr lang="ja-JP" altLang="en-US"/>
          <a:t>なんかいい感じの文献ほしい</a:t>
        </a:r>
      </a:p>
    </p188:txBody>
  </p188:cm>
  <p188:cm id="{D76A0752-98D1-4140-96E7-508B9AFE3AED}" authorId="{49B15AE5-F986-FA04-2CAB-73C3D7DF4E25}" created="2024-02-11T10:40:42.523">
    <ac:deMkLst xmlns:ac="http://schemas.microsoft.com/office/drawing/2013/main/command">
      <pc:docMk xmlns:pc="http://schemas.microsoft.com/office/powerpoint/2013/main/command"/>
      <pc:sldMk xmlns:pc="http://schemas.microsoft.com/office/powerpoint/2013/main/command" cId="1192768572" sldId="279"/>
      <ac:spMk id="2" creationId="{BB797657-7EF7-702D-6FED-E9CC54459DE3}"/>
    </ac:deMkLst>
    <p188:txBody>
      <a:bodyPr/>
      <a:lstStyle/>
      <a:p>
        <a:r>
          <a:rPr lang="ja-JP" altLang="en-US"/>
          <a:t>えっとたぶんRubyGemが正しいので書き換えた（ほかにあったら同じことします）</a:t>
        </a:r>
      </a:p>
    </p188:txBody>
    <p188:extLst>
      <p:ext xmlns:p="http://schemas.openxmlformats.org/presentationml/2006/main" uri="{57CB4572-C831-44C2-8A1C-0ADB6CCDFE69}">
        <p223:reactions xmlns:p223="http://schemas.microsoft.com/office/powerpoint/2022/03/main">
          <p223:rxn type="👍">
            <p223:instance time="2024-02-13T08:06:45.339" authorId="{4BB763EB-31C4-987D-0D60-35BA1C3175F2}"/>
          </p223:rxn>
        </p223:reactions>
      </p:ext>
    </p188:extLst>
  </p188:cm>
  <p188:cm id="{CB33C65E-6B31-433D-A8FE-AF4F21825292}" authorId="{49B15AE5-F986-FA04-2CAB-73C3D7DF4E25}" created="2024-02-13T13:07:38.188">
    <pc:sldMkLst xmlns:pc="http://schemas.microsoft.com/office/powerpoint/2013/main/command">
      <pc:docMk/>
      <pc:sldMk cId="1192768572" sldId="279"/>
    </pc:sldMkLst>
    <p188:replyLst>
      <p188:reply id="{6A2FF579-85C3-4595-9753-F70B1E5665E9}" authorId="{4BB763EB-31C4-987D-0D60-35BA1C3175F2}" created="2024-02-13T16:03:56.199">
        <p188:txBody>
          <a:bodyPr/>
          <a:lstStyle/>
          <a:p>
            <a:r>
              <a:rPr lang="ja-JP" altLang="en-US"/>
              <a:t>Nokogiri自体がGemの一例で、HTMLやXMLの解析のために使うライブラリであるということを言いたかったんですが、邪魔な情報なら口頭では言わないことにします</a:t>
            </a:r>
          </a:p>
        </p188:txBody>
      </p188:reply>
    </p188:replyLst>
    <p188:txBody>
      <a:bodyPr/>
      <a:lstStyle/>
      <a:p>
        <a:r>
          <a:rPr lang="ja-JP" altLang="en-US"/>
          <a:t>「例えばhtmlやxmlの解析スクレイピングに利用されるGemとしてNokogiriがあげられます。」が、前段の「Gemはrubyを用いたソフトウェア開発には欠かせません。」から繋がってない（欠かせない、の説明で、聞いたこともないNokogiriを上げられてもなにもわからない）。
Nokogiri、ってアプリケーションでは、HTMLやXMLの解析のために使うライブラリや、スクレイピングを実行するためのライブラリとして、既存のGemを利用しています
みたいな話をしたいんじゃないんかな、であればそういうといいかも（なぜかスライドの文言はこのつもりで書かれているように見える）</a:t>
        </a:r>
      </a:p>
    </p188:txBody>
    <p188:extLst>
      <p:ext xmlns:p="http://schemas.openxmlformats.org/presentationml/2006/main" uri="{57CB4572-C831-44C2-8A1C-0ADB6CCDFE69}">
        <p223:reactions xmlns:p223="http://schemas.microsoft.com/office/powerpoint/2022/03/main">
          <p223:rxn type="👍">
            <p223:instance time="2024-02-13T16:03:59.100" authorId="{4BB763EB-31C4-987D-0D60-35BA1C3175F2}"/>
          </p223:rxn>
        </p223:reactions>
      </p:ext>
    </p188:extLst>
  </p188:cm>
  <p188:cm id="{022CE832-06DF-4841-91BD-5081877FE1F7}" authorId="{49B15AE5-F986-FA04-2CAB-73C3D7DF4E25}" created="2024-02-13T13:13:15.819">
    <ac:deMkLst xmlns:ac="http://schemas.microsoft.com/office/drawing/2013/main/command">
      <pc:docMk xmlns:pc="http://schemas.microsoft.com/office/powerpoint/2013/main/command"/>
      <pc:sldMk xmlns:pc="http://schemas.microsoft.com/office/powerpoint/2013/main/command" cId="1192768572" sldId="279"/>
      <ac:spMk id="7" creationId="{0E962EC0-944B-6744-67C1-27B43864F679}"/>
    </ac:deMkLst>
    <p188:replyLst>
      <p188:reply id="{6C467809-E7FD-46F0-AD3F-0C2DD1DD3E80}" authorId="{49B15AE5-F986-FA04-2CAB-73C3D7DF4E25}" created="2024-02-13T13:16:49.458">
        <p188:txBody>
          <a:bodyPr/>
          <a:lstStyle/>
          <a:p>
            <a:r>
              <a:rPr lang="ja-JP" altLang="en-US"/>
              <a:t>と思ったんでちょいスライド触った、分量が増えるのでへらした</a:t>
            </a:r>
          </a:p>
        </p188:txBody>
      </p188:reply>
    </p188:replyLst>
    <p188:txBody>
      <a:bodyPr/>
      <a:lstStyle/>
      <a:p>
        <a:r>
          <a:rPr lang="ja-JP" altLang="en-US"/>
          <a:t>「それらのバージョンの制約が必要となります。​」は多分意味不明。制約が必要ってなんなんでしょ？
あるGemが動作するために別のGemが必要となる場合、正しく動作すると考えられるGemのバージョンが明示されることがありますが（が多いですが、の方がいい？）、別のGemとそのバージョンに関する情報はgemfileと呼ばれるファイルに記述されます
みたいな話がしたいんかな。だとした場合にgemfileって名前が出てこないのは気になるかなあ（これ、後で使うのに）</a:t>
        </a:r>
      </a:p>
    </p188:txBody>
    <p188:extLst>
      <p:ext xmlns:p="http://schemas.openxmlformats.org/presentationml/2006/main" uri="{57CB4572-C831-44C2-8A1C-0ADB6CCDFE69}">
        <p223:reactions xmlns:p223="http://schemas.microsoft.com/office/powerpoint/2022/03/main">
          <p223:rxn type="👍">
            <p223:instance time="2024-02-13T16:04:04.896" authorId="{4BB763EB-31C4-987D-0D60-35BA1C3175F2}"/>
          </p223:rxn>
        </p223:reactions>
      </p:ext>
    </p188:extLst>
  </p188:cm>
</p188:cmLst>
</file>

<file path=ppt/comments/modernComment_118_9FD1D2C4.xml><?xml version="1.0" encoding="utf-8"?>
<p188:cmLst xmlns:a="http://schemas.openxmlformats.org/drawingml/2006/main" xmlns:r="http://schemas.openxmlformats.org/officeDocument/2006/relationships" xmlns:p188="http://schemas.microsoft.com/office/powerpoint/2018/8/main">
  <p188:cm id="{C3595957-6B2C-4734-8067-32D2809E39FE}" authorId="{49B15AE5-F986-FA04-2CAB-73C3D7DF4E25}" created="2024-02-08T11:22:13.239">
    <pc:sldMkLst xmlns:pc="http://schemas.microsoft.com/office/powerpoint/2013/main/command">
      <pc:docMk/>
      <pc:sldMk cId="2681328324" sldId="280"/>
    </pc:sldMkLst>
    <p188:txBody>
      <a:bodyPr/>
      <a:lstStyle/>
      <a:p>
        <a:r>
          <a:rPr lang="ja-JP" altLang="en-US"/>
          <a:t>ちょいさわった（最後の行）</a:t>
        </a:r>
      </a:p>
    </p188:txBody>
    <p188:extLst>
      <p:ext xmlns:p="http://schemas.openxmlformats.org/presentationml/2006/main" uri="{57CB4572-C831-44C2-8A1C-0ADB6CCDFE69}">
        <p223:reactions xmlns:p223="http://schemas.microsoft.com/office/powerpoint/2022/03/main">
          <p223:rxn type="👍">
            <p223:instance time="2024-02-08T11:35:08.591" authorId="{84E81BF1-690B-2AB9-8839-666025F07309}"/>
            <p223:instance time="2024-02-13T08:06:58.139" authorId="{4BB763EB-31C4-987D-0D60-35BA1C3175F2}"/>
          </p223:rxn>
        </p223:reactions>
      </p:ext>
    </p188:extLst>
  </p188:cm>
  <p188:cm id="{C7036DDB-EEB2-8844-9A68-802273E0BAC6}" authorId="{84E81BF1-690B-2AB9-8839-666025F07309}" created="2024-02-08T11:48:17.504">
    <pc:sldMkLst xmlns:pc="http://schemas.microsoft.com/office/powerpoint/2013/main/command">
      <pc:docMk/>
      <pc:sldMk cId="2681328324" sldId="280"/>
    </pc:sldMkLst>
    <p188:txBody>
      <a:bodyPr/>
      <a:lstStyle/>
      <a:p>
        <a:r>
          <a:rPr lang="ja-JP" altLang="en-US"/>
          <a:t>p1に文献が増えたので，文献番号をインクリメント</a:t>
        </a:r>
      </a:p>
    </p188:txBody>
    <p188:extLst>
      <p:ext xmlns:p="http://schemas.openxmlformats.org/presentationml/2006/main" uri="{57CB4572-C831-44C2-8A1C-0ADB6CCDFE69}">
        <p223:reactions xmlns:p223="http://schemas.microsoft.com/office/powerpoint/2022/03/main">
          <p223:rxn type="👍">
            <p223:instance time="2024-02-13T08:06:56.433" authorId="{4BB763EB-31C4-987D-0D60-35BA1C3175F2}"/>
          </p223:rxn>
        </p223:reactions>
      </p:ext>
    </p188:extLst>
  </p188:cm>
</p188:cmLst>
</file>

<file path=ppt/comments/modernComment_11B_B6BC72B9.xml><?xml version="1.0" encoding="utf-8"?>
<p188:cmLst xmlns:a="http://schemas.openxmlformats.org/drawingml/2006/main" xmlns:r="http://schemas.openxmlformats.org/officeDocument/2006/relationships" xmlns:p188="http://schemas.microsoft.com/office/powerpoint/2018/8/main">
  <p188:cm id="{C0753DA5-5F25-4C2C-9037-C0CA43450BB3}" authorId="{7ED62A47-901E-7318-89CF-9FF50F6DD026}" created="2024-02-08T10:39:24.898">
    <ac:txMkLst xmlns:ac="http://schemas.microsoft.com/office/drawing/2013/main/command">
      <pc:docMk xmlns:pc="http://schemas.microsoft.com/office/powerpoint/2013/main/command"/>
      <pc:sldMk xmlns:pc="http://schemas.microsoft.com/office/powerpoint/2013/main/command" cId="3065803449" sldId="283"/>
      <ac:spMk id="3" creationId="{6BCF6CE1-96AF-3FE8-0D6B-BE3BF474DB84}"/>
      <ac:txMk cp="103" len="9">
        <ac:context len="158" hash="3025929677"/>
      </ac:txMk>
    </ac:txMkLst>
    <p188:pos x="6858000" y="2423409"/>
    <p188:replyLst>
      <p188:reply id="{3411C767-9E1A-4C99-B58D-91B11E82E085}" authorId="{4BB763EB-31C4-987D-0D60-35BA1C3175F2}" created="2024-02-08T13:47:21.231">
        <p188:txBody>
          <a:bodyPr/>
          <a:lstStyle/>
          <a:p>
            <a:r>
              <a:rPr lang="ja-JP" altLang="en-US"/>
              <a:t>修正しました</a:t>
            </a:r>
          </a:p>
        </p188:txBody>
      </p188:reply>
    </p188:replyLst>
    <p188:txBody>
      <a:bodyPr/>
      <a:lstStyle/>
      <a:p>
        <a:r>
          <a:rPr lang="ja-JP" altLang="en-US"/>
          <a:t>アプリケーションの実行エラー
で正しいですかね？
その方がわかりやすいかもです．</a:t>
        </a:r>
      </a:p>
    </p188:txBody>
    <p188:extLst>
      <p:ext xmlns:p="http://schemas.openxmlformats.org/presentationml/2006/main" uri="{57CB4572-C831-44C2-8A1C-0ADB6CCDFE69}">
        <p223:reactions xmlns:p223="http://schemas.microsoft.com/office/powerpoint/2022/03/main">
          <p223:rxn type="👍">
            <p223:instance time="2024-02-13T08:07:51.020" authorId="{4BB763EB-31C4-987D-0D60-35BA1C3175F2}"/>
          </p223:rxn>
        </p223:reactions>
      </p:ext>
    </p188:extLst>
  </p188:cm>
  <p188:cm id="{16B6AF78-6AD3-4E8E-B67E-27C7C4FCB5D9}" authorId="{49B15AE5-F986-FA04-2CAB-73C3D7DF4E25}" created="2024-02-13T08:39:33.714">
    <pc:sldMkLst xmlns:pc="http://schemas.microsoft.com/office/powerpoint/2013/main/command">
      <pc:docMk/>
      <pc:sldMk cId="3065803449" sldId="283"/>
    </pc:sldMkLst>
    <p188:replyLst>
      <p188:reply id="{2E60ACD5-1C1B-413E-985E-ADE4D4D2A200}" authorId="{49B15AE5-F986-FA04-2CAB-73C3D7DF4E25}" created="2024-02-13T08:40:58.505">
        <p188:txBody>
          <a:bodyPr/>
          <a:lstStyle/>
          <a:p>
            <a:r>
              <a:rPr lang="ja-JP" altLang="en-US"/>
              <a:t>192が正しいなら、ここが12じゃなくて11っぽいけど…6+2+2+1+1=12なんよね。なにがおかしい？</a:t>
            </a:r>
          </a:p>
        </p188:txBody>
      </p188:reply>
    </p188:replyLst>
    <p188:txBody>
      <a:bodyPr/>
      <a:lstStyle/>
      <a:p>
        <a:r>
          <a:rPr lang="ja-JP" altLang="en-US"/>
          <a:t>ここ、12件、っていうてるけど、「調査結果：全体」では11件、なんでどっちかがまちがいじゃないんかな？</a:t>
        </a:r>
      </a:p>
    </p188:txBody>
  </p188:cm>
  <p188:cm id="{0EACCCA6-2167-4F3D-B603-DF0506D583FD}" authorId="{49B15AE5-F986-FA04-2CAB-73C3D7DF4E25}" created="2024-02-13T08:41:32.791">
    <pc:sldMkLst xmlns:pc="http://schemas.microsoft.com/office/powerpoint/2013/main/command">
      <pc:docMk/>
      <pc:sldMk cId="3065803449" sldId="283"/>
    </pc:sldMkLst>
    <p188:replyLst>
      <p188:reply id="{C98F3EBF-3A4B-4675-8F0E-9466447B4593}" authorId="{4BB763EB-31C4-987D-0D60-35BA1C3175F2}" created="2024-02-13T08:54:16.882">
        <p188:txBody>
          <a:bodyPr/>
          <a:lstStyle/>
          <a:p>
            <a:r>
              <a:rPr lang="ja-JP" altLang="en-US"/>
              <a:t>このスライドでの「不明」はミスで残っており、本来は適切でないと判定したものでした。192件には含まれていません。なので、このスライドから削除しました。</a:t>
            </a:r>
          </a:p>
        </p188:txBody>
        <p188:extLst>
          <p:ext xmlns:p="http://schemas.openxmlformats.org/presentationml/2006/main" uri="{57CB4572-C831-44C2-8A1C-0ADB6CCDFE69}">
            <p223:reactions xmlns:p223="http://schemas.microsoft.com/office/powerpoint/2022/03/main">
              <p223:rxn type="👍">
                <p223:instance time="2024-02-13T13:26:23.235" authorId="{49B15AE5-F986-FA04-2CAB-73C3D7DF4E25}"/>
              </p223:rxn>
            </p223:reactions>
          </p:ext>
        </p188:extLst>
      </p188:reply>
    </p188:replyLst>
    <p188:txBody>
      <a:bodyPr/>
      <a:lstStyle/>
      <a:p>
        <a:r>
          <a:rPr lang="ja-JP" altLang="en-US"/>
          <a:t>「不明」ってなんだったの？って気かええたがこたえられるようにしたいです</a:t>
        </a:r>
      </a:p>
    </p188:txBody>
    <p188:extLst>
      <p:ext xmlns:p="http://schemas.openxmlformats.org/presentationml/2006/main" uri="{57CB4572-C831-44C2-8A1C-0ADB6CCDFE69}">
        <p223:reactions xmlns:p223="http://schemas.microsoft.com/office/powerpoint/2022/03/main">
          <p223:rxn type="👍">
            <p223:instance time="2024-02-13T08:54:17.831" authorId="{4BB763EB-31C4-987D-0D60-35BA1C3175F2}"/>
          </p223:rxn>
        </p223:reactions>
      </p:ext>
    </p188:extLst>
  </p188:cm>
</p188:cmLst>
</file>

<file path=ppt/comments/modernComment_143_44BB7A5F.xml><?xml version="1.0" encoding="utf-8"?>
<p188:cmLst xmlns:a="http://schemas.openxmlformats.org/drawingml/2006/main" xmlns:r="http://schemas.openxmlformats.org/officeDocument/2006/relationships" xmlns:p188="http://schemas.microsoft.com/office/powerpoint/2018/8/main">
  <p188:cm id="{CC73CC81-7E96-45CA-AF9B-531D5A0C74AB}" authorId="{49B15AE5-F986-FA04-2CAB-73C3D7DF4E25}" created="2024-02-10T23:05:37.554">
    <pc:sldMkLst xmlns:pc="http://schemas.microsoft.com/office/powerpoint/2013/main/command">
      <pc:docMk/>
      <pc:sldMk cId="1153137247" sldId="323"/>
    </pc:sldMkLst>
    <p188:txBody>
      <a:bodyPr/>
      <a:lstStyle/>
      <a:p>
        <a:r>
          <a:rPr lang="ja-JP" altLang="en-US"/>
          <a:t>denenden, はこれでええんかな（確認）</a:t>
        </a:r>
      </a:p>
    </p188:txBody>
    <p188:extLst>
      <p:ext xmlns:p="http://schemas.openxmlformats.org/presentationml/2006/main" uri="{57CB4572-C831-44C2-8A1C-0ADB6CCDFE69}">
        <p223:reactions xmlns:p223="http://schemas.microsoft.com/office/powerpoint/2022/03/main">
          <p223:rxn type="👍">
            <p223:instance time="2024-02-13T08:07:11.706" authorId="{4BB763EB-31C4-987D-0D60-35BA1C3175F2}"/>
          </p223:rxn>
        </p223:reactions>
      </p:ext>
    </p188:extLst>
  </p188:cm>
  <p188:cm id="{D9BAC7CA-1787-4CFA-8EAD-D7E97FF4BDF3}" authorId="{49B15AE5-F986-FA04-2CAB-73C3D7DF4E25}" created="2024-02-13T13:23:03.421">
    <ac:deMkLst xmlns:ac="http://schemas.microsoft.com/office/drawing/2013/main/command">
      <pc:docMk xmlns:pc="http://schemas.microsoft.com/office/powerpoint/2013/main/command"/>
      <pc:sldMk xmlns:pc="http://schemas.microsoft.com/office/powerpoint/2013/main/command" cId="1153137247" sldId="323"/>
      <ac:spMk id="16" creationId="{7BA0DFDB-06D6-5ACD-3284-782DB97C2DAA}"/>
    </ac:deMkLst>
    <p188:txBody>
      <a:bodyPr/>
      <a:lstStyle/>
      <a:p>
        <a:r>
          <a:rPr lang="ja-JP" altLang="en-US"/>
          <a:t>「種」は口頭でいいから説明したいかなあ、種類、よね。</a:t>
        </a:r>
      </a:p>
    </p188:txBody>
    <p188:extLst>
      <p:ext xmlns:p="http://schemas.openxmlformats.org/presentationml/2006/main" uri="{57CB4572-C831-44C2-8A1C-0ADB6CCDFE69}">
        <p223:reactions xmlns:p223="http://schemas.microsoft.com/office/powerpoint/2022/03/main">
          <p223:rxn type="👍">
            <p223:instance time="2024-02-13T16:05:09.118" authorId="{4BB763EB-31C4-987D-0D60-35BA1C3175F2}"/>
          </p223:rxn>
        </p223:reactions>
      </p:ext>
    </p188:extLst>
  </p188:cm>
</p188:cmLst>
</file>

<file path=ppt/comments/modernComment_154_74737810.xml><?xml version="1.0" encoding="utf-8"?>
<p188:cmLst xmlns:a="http://schemas.openxmlformats.org/drawingml/2006/main" xmlns:r="http://schemas.openxmlformats.org/officeDocument/2006/relationships" xmlns:p188="http://schemas.microsoft.com/office/powerpoint/2018/8/main">
  <p188:cm id="{9AD3642E-4EAE-4483-90C2-BAECF6BC6C51}" authorId="{4BB763EB-31C4-987D-0D60-35BA1C3175F2}" created="2024-02-09T11:53:06.446">
    <pc:sldMkLst xmlns:pc="http://schemas.microsoft.com/office/powerpoint/2013/main/command">
      <pc:docMk/>
      <pc:sldMk cId="1953724432" sldId="340"/>
    </pc:sldMkLst>
    <p188:txBody>
      <a:bodyPr/>
      <a:lstStyle/>
      <a:p>
        <a:r>
          <a:rPr lang="ja-JP" altLang="en-US"/>
          <a:t>書いてはみたものの内容が変だと突っ込まれる気がするので、見ていただたきたいです。</a:t>
        </a:r>
      </a:p>
    </p188:txBody>
  </p188:cm>
</p188:cmLst>
</file>

<file path=ppt/comments/modernComment_156_AC154A75.xml><?xml version="1.0" encoding="utf-8"?>
<p188:cmLst xmlns:a="http://schemas.openxmlformats.org/drawingml/2006/main" xmlns:r="http://schemas.openxmlformats.org/officeDocument/2006/relationships" xmlns:p188="http://schemas.microsoft.com/office/powerpoint/2018/8/main">
  <p188:cm id="{7AF8698F-927B-4FF8-9BA0-203B404A25EC}" authorId="{4BB763EB-31C4-987D-0D60-35BA1C3175F2}" created="2024-02-09T12:24:56.911">
    <pc:sldMkLst xmlns:pc="http://schemas.microsoft.com/office/powerpoint/2013/main/command">
      <pc:docMk/>
      <pc:sldMk cId="2887076469" sldId="342"/>
    </pc:sldMkLst>
    <p188:replyLst>
      <p188:reply id="{90F34B8E-C34E-4A6F-8487-EA5FD781C004}" authorId="{4BB763EB-31C4-987D-0D60-35BA1C3175F2}" created="2024-02-13T08:55:56.889">
        <p188:txBody>
          <a:bodyPr/>
          <a:lstStyle/>
          <a:p>
            <a:r>
              <a:rPr lang="ja-JP" altLang="en-US"/>
              <a:t>うめた</a:t>
            </a:r>
          </a:p>
        </p188:txBody>
      </p188:reply>
    </p188:replyLst>
    <p188:txBody>
      <a:bodyPr/>
      <a:lstStyle/>
      <a:p>
        <a:r>
          <a:rPr lang="ja-JP" altLang="en-US"/>
          <a:t>思いつかないので後で埋める</a:t>
        </a:r>
      </a:p>
    </p188:txBody>
  </p188:cm>
</p188:cmLst>
</file>

<file path=ppt/comments/modernComment_157_C3265923.xml><?xml version="1.0" encoding="utf-8"?>
<p188:cmLst xmlns:a="http://schemas.openxmlformats.org/drawingml/2006/main" xmlns:r="http://schemas.openxmlformats.org/officeDocument/2006/relationships" xmlns:p188="http://schemas.microsoft.com/office/powerpoint/2018/8/main">
  <p188:cm id="{54427C42-2FA6-46DF-9B00-D246B8439D24}" authorId="{49B15AE5-F986-FA04-2CAB-73C3D7DF4E25}" created="2024-02-13T08:41:44.517">
    <pc:sldMkLst xmlns:pc="http://schemas.microsoft.com/office/powerpoint/2013/main/command">
      <pc:docMk/>
      <pc:sldMk cId="3274070307" sldId="343"/>
    </pc:sldMkLst>
    <p188:replyLst>
      <p188:reply id="{6C4F22B6-E3E8-4914-8823-09FCDEB217AE}" authorId="{4BB763EB-31C4-987D-0D60-35BA1C3175F2}" created="2024-02-13T08:55:43.174">
        <p188:txBody>
          <a:bodyPr/>
          <a:lstStyle/>
          <a:p>
            <a:r>
              <a:rPr lang="ja-JP" altLang="en-US"/>
              <a:t>「解決方法が明記されていない」に書き換えました</a:t>
            </a:r>
          </a:p>
        </p188:txBody>
        <p188:extLst>
          <p:ext xmlns:p="http://schemas.openxmlformats.org/presentationml/2006/main" uri="{57CB4572-C831-44C2-8A1C-0ADB6CCDFE69}">
            <p223:reactions xmlns:p223="http://schemas.microsoft.com/office/powerpoint/2022/03/main">
              <p223:rxn type="👍">
                <p223:instance time="2024-02-13T13:27:05.580" authorId="{49B15AE5-F986-FA04-2CAB-73C3D7DF4E25}"/>
              </p223:rxn>
            </p223:reactions>
          </p:ext>
        </p188:extLst>
      </p188:reply>
    </p188:replyLst>
    <p188:txBody>
      <a:bodyPr/>
      <a:lstStyle/>
      <a:p>
        <a:r>
          <a:rPr lang="ja-JP" altLang="en-US"/>
          <a:t>「不明」ってなんだったの？って気かええたがこたえられるようにしたいです</a:t>
        </a:r>
      </a:p>
    </p188:txBody>
    <p188:extLst>
      <p:ext xmlns:p="http://schemas.openxmlformats.org/presentationml/2006/main" uri="{57CB4572-C831-44C2-8A1C-0ADB6CCDFE69}">
        <p223:reactions xmlns:p223="http://schemas.microsoft.com/office/powerpoint/2022/03/main">
          <p223:rxn type="👍">
            <p223:instance time="2024-02-13T08:55:45.268" authorId="{4BB763EB-31C4-987D-0D60-35BA1C3175F2}"/>
          </p223:rxn>
        </p223:reactions>
      </p:ext>
    </p188:extLst>
  </p188:cm>
</p188:cmLst>
</file>

<file path=ppt/comments/modernComment_158_CD089374.xml><?xml version="1.0" encoding="utf-8"?>
<p188:cmLst xmlns:a="http://schemas.openxmlformats.org/drawingml/2006/main" xmlns:r="http://schemas.openxmlformats.org/officeDocument/2006/relationships" xmlns:p188="http://schemas.microsoft.com/office/powerpoint/2018/8/main">
  <p188:cm id="{6C3E0F24-7007-4D0D-9780-3C9C1918AD7F}" authorId="{7ED62A47-901E-7318-89CF-9FF50F6DD026}" created="2024-02-10T05:49:27.799">
    <ac:deMkLst xmlns:ac="http://schemas.microsoft.com/office/drawing/2013/main/command">
      <pc:docMk xmlns:pc="http://schemas.microsoft.com/office/powerpoint/2013/main/command"/>
      <pc:sldMk xmlns:pc="http://schemas.microsoft.com/office/powerpoint/2013/main/command" cId="3439891316" sldId="344"/>
      <ac:spMk id="7" creationId="{46D8F2B3-F39A-AFA6-B9D1-D75AB83167CC}"/>
    </ac:deMkLst>
    <p188:replyLst>
      <p188:reply id="{A58C20AE-B9AD-4076-AC14-A626DF90F1D2}" authorId="{84E81BF1-690B-2AB9-8839-666025F07309}" created="2024-02-10T15:49:35.018">
        <p188:txBody>
          <a:bodyPr/>
          <a:lstStyle/>
          <a:p>
            <a:r>
              <a:rPr lang="ja-JP" altLang="en-US"/>
              <a:t>確かにそうですね（消しました）</a:t>
            </a:r>
          </a:p>
        </p188:txBody>
      </p188:reply>
    </p188:replyLst>
    <p188:txBody>
      <a:bodyPr/>
      <a:lstStyle/>
      <a:p>
        <a:r>
          <a:rPr lang="ja-JP" altLang="en-US"/>
          <a:t>すでに一回引用してるので引用先は書かなくてもいいかも？です．</a:t>
        </a:r>
      </a:p>
    </p188:txBody>
    <p188:extLst>
      <p:ext xmlns:p="http://schemas.openxmlformats.org/presentationml/2006/main" uri="{57CB4572-C831-44C2-8A1C-0ADB6CCDFE69}">
        <p223:reactions xmlns:p223="http://schemas.microsoft.com/office/powerpoint/2022/03/main">
          <p223:rxn type="👍">
            <p223:instance time="2024-02-13T08:07:04.575" authorId="{4BB763EB-31C4-987D-0D60-35BA1C3175F2}"/>
          </p223:rxn>
        </p223:reactions>
      </p:ext>
    </p188:extLst>
  </p188:cm>
</p188:cmLst>
</file>

<file path=ppt/comments/modernComment_15B_410B3854.xml><?xml version="1.0" encoding="utf-8"?>
<p188:cmLst xmlns:a="http://schemas.openxmlformats.org/drawingml/2006/main" xmlns:r="http://schemas.openxmlformats.org/officeDocument/2006/relationships" xmlns:p188="http://schemas.microsoft.com/office/powerpoint/2018/8/main">
  <p188:cm id="{9B399615-C7FE-4D4E-98E0-E8FE13ABC7AE}" authorId="{84E81BF1-690B-2AB9-8839-666025F07309}" created="2024-02-09T16:23:54.495">
    <pc:sldMkLst xmlns:pc="http://schemas.microsoft.com/office/powerpoint/2013/main/command">
      <pc:docMk/>
      <pc:sldMk cId="1091254356" sldId="347"/>
    </pc:sldMkLst>
    <p188:txBody>
      <a:bodyPr/>
      <a:lstStyle/>
      <a:p>
        <a:r>
          <a:rPr lang="ja-JP" altLang="en-US"/>
          <a:t>豊永さん提案の図に差し替え</a:t>
        </a:r>
      </a:p>
    </p188:txBody>
    <p188:extLst>
      <p:ext xmlns:p="http://schemas.openxmlformats.org/presentationml/2006/main" uri="{57CB4572-C831-44C2-8A1C-0ADB6CCDFE69}">
        <p223:reactions xmlns:p223="http://schemas.microsoft.com/office/powerpoint/2022/03/main">
          <p223:rxn type="👍">
            <p223:instance time="2024-02-13T08:06:52.298" authorId="{4BB763EB-31C4-987D-0D60-35BA1C3175F2}"/>
          </p223:rxn>
        </p223:reactions>
      </p:ext>
    </p188:extLst>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7742" cy="3413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278" y="0"/>
            <a:ext cx="4307742" cy="341313"/>
          </a:xfrm>
          <a:prstGeom prst="rect">
            <a:avLst/>
          </a:prstGeom>
        </p:spPr>
        <p:txBody>
          <a:bodyPr vert="horz" lIns="91440" tIns="45720" rIns="91440" bIns="45720" rtlCol="0"/>
          <a:lstStyle>
            <a:lvl1pPr algn="r">
              <a:defRPr sz="1200"/>
            </a:lvl1pPr>
          </a:lstStyle>
          <a:p>
            <a:fld id="{A6CBAE88-DE08-4B98-B5FC-A0CF5430AE42}" type="datetimeFigureOut">
              <a:rPr kumimoji="1" lang="ja-JP" altLang="en-US" smtClean="0"/>
              <a:t>2024/2/14</a:t>
            </a:fld>
            <a:endParaRPr kumimoji="1" lang="ja-JP" altLang="en-US"/>
          </a:p>
        </p:txBody>
      </p:sp>
      <p:sp>
        <p:nvSpPr>
          <p:cNvPr id="4" name="スライド イメージ プレースホルダー 3"/>
          <p:cNvSpPr>
            <a:spLocks noGrp="1" noRot="1" noChangeAspect="1"/>
          </p:cNvSpPr>
          <p:nvPr>
            <p:ph type="sldImg" idx="2"/>
          </p:nvPr>
        </p:nvSpPr>
        <p:spPr>
          <a:xfrm>
            <a:off x="2927350" y="850900"/>
            <a:ext cx="4084638"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4631" y="3275086"/>
            <a:ext cx="7950078" cy="267941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464300"/>
            <a:ext cx="4307742" cy="341313"/>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278" y="6464300"/>
            <a:ext cx="4307742" cy="341313"/>
          </a:xfrm>
          <a:prstGeom prst="rect">
            <a:avLst/>
          </a:prstGeom>
        </p:spPr>
        <p:txBody>
          <a:bodyPr vert="horz" lIns="91440" tIns="45720" rIns="91440" bIns="45720" rtlCol="0" anchor="b"/>
          <a:lstStyle>
            <a:lvl1pPr algn="r">
              <a:defRPr sz="1200"/>
            </a:lvl1pPr>
          </a:lstStyle>
          <a:p>
            <a:fld id="{1DB08655-5510-4A7F-804C-DAB0CFE79A5E}" type="slidenum">
              <a:rPr kumimoji="1" lang="ja-JP" altLang="en-US" smtClean="0"/>
              <a:t>‹#›</a:t>
            </a:fld>
            <a:endParaRPr kumimoji="1" lang="ja-JP" altLang="en-US"/>
          </a:p>
        </p:txBody>
      </p:sp>
    </p:spTree>
    <p:extLst>
      <p:ext uri="{BB962C8B-B14F-4D97-AF65-F5344CB8AC3E}">
        <p14:creationId xmlns:p14="http://schemas.microsoft.com/office/powerpoint/2010/main" val="229452082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t>「</a:t>
            </a:r>
            <a:r>
              <a:rPr lang="en-US" altLang="ja-JP"/>
              <a:t>Ruby</a:t>
            </a:r>
            <a:r>
              <a:rPr lang="ja-JP" altLang="ja-JP"/>
              <a:t>gem</a:t>
            </a:r>
            <a:r>
              <a:rPr lang="ja-JP" altLang="ja-JP">
                <a:cs typeface="+mj-ea"/>
              </a:rPr>
              <a:t>におけるバージョンの不一致に起因する問題の調査</a:t>
            </a:r>
            <a:r>
              <a:rPr lang="ja-JP" altLang="en-US">
                <a:cs typeface="+mj-ea"/>
              </a:rPr>
              <a:t>」という題目で、肥後研究室の橋本が発表します。</a:t>
            </a:r>
            <a:endParaRPr lang="en-US" altLang="ja-JP">
              <a:cs typeface="+mj-ea"/>
            </a:endParaRPr>
          </a:p>
          <a:p>
            <a:endParaRPr kumimoji="1" lang="en-US" altLang="ja-JP">
              <a:cs typeface="+mj-ea"/>
            </a:endParaRPr>
          </a:p>
          <a:p>
            <a:r>
              <a:rPr kumimoji="1" lang="ja-JP" altLang="en-US">
                <a:cs typeface="+mj-ea"/>
              </a:rPr>
              <a:t>よろしくお願いします。</a:t>
            </a:r>
            <a:endParaRPr kumimoji="1" lang="ja-JP" altLang="en-US"/>
          </a:p>
        </p:txBody>
      </p:sp>
      <p:sp>
        <p:nvSpPr>
          <p:cNvPr id="4" name="スライド番号プレースホルダー 3"/>
          <p:cNvSpPr>
            <a:spLocks noGrp="1"/>
          </p:cNvSpPr>
          <p:nvPr>
            <p:ph type="sldNum" sz="quarter" idx="5"/>
          </p:nvPr>
        </p:nvSpPr>
        <p:spPr/>
        <p:txBody>
          <a:bodyPr/>
          <a:lstStyle/>
          <a:p>
            <a:fld id="{1DB08655-5510-4A7F-804C-DAB0CFE79A5E}" type="slidenum">
              <a:rPr kumimoji="1" lang="ja-JP" altLang="en-US" smtClean="0"/>
              <a:t>1</a:t>
            </a:fld>
            <a:endParaRPr kumimoji="1" lang="ja-JP" altLang="en-US"/>
          </a:p>
        </p:txBody>
      </p:sp>
    </p:spTree>
    <p:extLst>
      <p:ext uri="{BB962C8B-B14F-4D97-AF65-F5344CB8AC3E}">
        <p14:creationId xmlns:p14="http://schemas.microsoft.com/office/powerpoint/2010/main" val="19362741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では今回の調査結果を示します。</a:t>
            </a:r>
            <a:endParaRPr kumimoji="1" lang="en-US" altLang="ja-JP"/>
          </a:p>
          <a:p>
            <a:endParaRPr kumimoji="1" lang="en-US" altLang="ja-JP"/>
          </a:p>
          <a:p>
            <a:r>
              <a:rPr kumimoji="1" lang="en-US" altLang="ja-JP"/>
              <a:t>2,148</a:t>
            </a:r>
            <a:r>
              <a:rPr kumimoji="1" lang="ja-JP" altLang="en-US"/>
              <a:t>件のうち</a:t>
            </a:r>
            <a:r>
              <a:rPr kumimoji="1" lang="en-US" altLang="ja-JP"/>
              <a:t>483</a:t>
            </a:r>
            <a:r>
              <a:rPr lang="ja-JP" altLang="en-US"/>
              <a:t>件を判定</a:t>
            </a:r>
            <a:endParaRPr kumimoji="1" lang="en-US" altLang="ja-JP"/>
          </a:p>
          <a:p>
            <a:r>
              <a:rPr lang="ja-JP" altLang="en-US"/>
              <a:t>依存</a:t>
            </a:r>
            <a:r>
              <a:rPr kumimoji="1" lang="ja-JP" altLang="en-US"/>
              <a:t>関係問題に関連する</a:t>
            </a:r>
            <a:r>
              <a:rPr kumimoji="1" lang="en-US" altLang="ja-JP"/>
              <a:t>Issue</a:t>
            </a:r>
            <a:r>
              <a:rPr lang="ja-JP" altLang="en-US"/>
              <a:t>は</a:t>
            </a:r>
            <a:r>
              <a:rPr lang="en-US" altLang="ja-JP" b="1"/>
              <a:t>192</a:t>
            </a:r>
            <a:r>
              <a:rPr lang="ja-JP" altLang="en-US" b="1"/>
              <a:t>件</a:t>
            </a:r>
            <a:r>
              <a:rPr lang="ja-JP" altLang="en-US"/>
              <a:t>得られた</a:t>
            </a:r>
            <a:endParaRPr lang="en-US" altLang="ja-JP" b="1"/>
          </a:p>
          <a:p>
            <a:endParaRPr kumimoji="1" lang="en-US" altLang="ja-JP"/>
          </a:p>
          <a:p>
            <a:endParaRPr kumimoji="1" lang="en-US" altLang="ja-JP"/>
          </a:p>
          <a:p>
            <a:r>
              <a:rPr kumimoji="1" lang="ja-JP" altLang="en-US"/>
              <a:t>ここで、得られた</a:t>
            </a:r>
            <a:r>
              <a:rPr kumimoji="1" lang="en-US" altLang="ja-JP"/>
              <a:t>Issue</a:t>
            </a:r>
            <a:r>
              <a:rPr kumimoji="1" lang="ja-JP" altLang="en-US"/>
              <a:t>の中には</a:t>
            </a:r>
            <a:r>
              <a:rPr kumimoji="1" lang="en-US" altLang="ja-JP"/>
              <a:t>Bot</a:t>
            </a:r>
            <a:r>
              <a:rPr kumimoji="1" lang="ja-JP" altLang="en-US"/>
              <a:t>が自動報告したものがあることが判明しました。</a:t>
            </a:r>
            <a:endParaRPr kumimoji="1" lang="en-US" altLang="ja-JP"/>
          </a:p>
          <a:p>
            <a:r>
              <a:rPr kumimoji="1" lang="ja-JP" altLang="en-US"/>
              <a:t>そこで</a:t>
            </a:r>
            <a:r>
              <a:rPr kumimoji="1" lang="en-US" altLang="ja-JP"/>
              <a:t>Bot</a:t>
            </a:r>
            <a:r>
              <a:rPr kumimoji="1" lang="ja-JP" altLang="en-US"/>
              <a:t>が立てた</a:t>
            </a:r>
            <a:r>
              <a:rPr kumimoji="1" lang="en-US" altLang="ja-JP"/>
              <a:t>Issue</a:t>
            </a:r>
            <a:r>
              <a:rPr kumimoji="1" lang="ja-JP" altLang="en-US"/>
              <a:t>は、人間側から見て問題であるとは限らないため、</a:t>
            </a:r>
            <a:r>
              <a:rPr kumimoji="1" lang="en-US" altLang="ja-JP"/>
              <a:t>Bot</a:t>
            </a:r>
            <a:r>
              <a:rPr lang="ja-JP" altLang="en-US"/>
              <a:t>が報告した</a:t>
            </a:r>
            <a:r>
              <a:rPr lang="en-US" altLang="ja-JP"/>
              <a:t>Issue</a:t>
            </a:r>
            <a:r>
              <a:rPr lang="ja-JP" altLang="en-US"/>
              <a:t>と人間が報告した</a:t>
            </a:r>
            <a:r>
              <a:rPr lang="en-US" altLang="ja-JP"/>
              <a:t>Issue</a:t>
            </a:r>
            <a:r>
              <a:rPr lang="ja-JP" altLang="en-US"/>
              <a:t>を区別することに</a:t>
            </a:r>
            <a:endParaRPr lang="en-US" altLang="ja-JP"/>
          </a:p>
          <a:p>
            <a:endParaRPr lang="en-US" altLang="ja-JP"/>
          </a:p>
          <a:p>
            <a:r>
              <a:rPr kumimoji="1" lang="ja-JP" altLang="en-US"/>
              <a:t>しました</a:t>
            </a:r>
            <a:endParaRPr kumimoji="1" lang="en-US" altLang="ja-JP"/>
          </a:p>
          <a:p>
            <a:endParaRPr kumimoji="1" lang="en-US" altLang="ja-JP"/>
          </a:p>
          <a:p>
            <a:r>
              <a:rPr lang="en-US" altLang="ja-JP"/>
              <a:t>192</a:t>
            </a:r>
            <a:r>
              <a:rPr lang="ja-JP" altLang="en-US"/>
              <a:t>件の内訳</a:t>
            </a:r>
            <a:endParaRPr kumimoji="1" lang="en-US" altLang="ja-JP"/>
          </a:p>
          <a:p>
            <a:pPr lvl="1"/>
            <a:r>
              <a:rPr lang="en-US" altLang="ja-JP"/>
              <a:t>B</a:t>
            </a:r>
            <a:r>
              <a:rPr kumimoji="1" lang="en-US" altLang="ja-JP"/>
              <a:t>ot</a:t>
            </a:r>
            <a:r>
              <a:rPr kumimoji="1" lang="ja-JP" altLang="en-US"/>
              <a:t>による自動</a:t>
            </a:r>
            <a:r>
              <a:rPr lang="ja-JP" altLang="en-US"/>
              <a:t>報告</a:t>
            </a:r>
            <a:r>
              <a:rPr kumimoji="1" lang="ja-JP" altLang="en-US"/>
              <a:t>：</a:t>
            </a:r>
            <a:r>
              <a:rPr kumimoji="1" lang="en-US" altLang="ja-JP"/>
              <a:t>181</a:t>
            </a:r>
            <a:r>
              <a:rPr lang="ja-JP" altLang="en-US"/>
              <a:t>件</a:t>
            </a:r>
            <a:endParaRPr lang="en-US" altLang="ja-JP"/>
          </a:p>
          <a:p>
            <a:pPr lvl="1"/>
            <a:r>
              <a:rPr lang="ja-JP" altLang="en-US"/>
              <a:t>人の手による報告：</a:t>
            </a:r>
            <a:r>
              <a:rPr lang="en-US" altLang="ja-JP"/>
              <a:t>11</a:t>
            </a:r>
            <a:r>
              <a:rPr lang="ja-JP" altLang="en-US"/>
              <a:t>件</a:t>
            </a:r>
            <a:endParaRPr lang="en-US" altLang="ja-JP"/>
          </a:p>
          <a:p>
            <a:r>
              <a:rPr kumimoji="1" lang="ja-JP" altLang="en-US" b="1"/>
              <a:t>です</a:t>
            </a:r>
          </a:p>
        </p:txBody>
      </p:sp>
      <p:sp>
        <p:nvSpPr>
          <p:cNvPr id="4" name="スライド番号プレースホルダー 3"/>
          <p:cNvSpPr>
            <a:spLocks noGrp="1"/>
          </p:cNvSpPr>
          <p:nvPr>
            <p:ph type="sldNum" sz="quarter" idx="5"/>
          </p:nvPr>
        </p:nvSpPr>
        <p:spPr/>
        <p:txBody>
          <a:bodyPr/>
          <a:lstStyle/>
          <a:p>
            <a:fld id="{1DB08655-5510-4A7F-804C-DAB0CFE79A5E}" type="slidenum">
              <a:rPr kumimoji="1" lang="ja-JP" altLang="en-US" smtClean="0"/>
              <a:t>10</a:t>
            </a:fld>
            <a:endParaRPr kumimoji="1" lang="ja-JP" altLang="en-US"/>
          </a:p>
        </p:txBody>
      </p:sp>
    </p:spTree>
    <p:extLst>
      <p:ext uri="{BB962C8B-B14F-4D97-AF65-F5344CB8AC3E}">
        <p14:creationId xmlns:p14="http://schemas.microsoft.com/office/powerpoint/2010/main" val="24883821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b="0" i="0">
                <a:effectLst/>
                <a:latin typeface="Courier New" panose="02070309020205020404" pitchFamily="49" charset="0"/>
              </a:rPr>
              <a:t>精査対象の大多数を占めた </a:t>
            </a:r>
            <a:r>
              <a:rPr lang="en-US" altLang="ja-JP" b="0" i="0">
                <a:effectLst/>
                <a:latin typeface="Times New Roman" panose="02020603050405020304" pitchFamily="18" charset="0"/>
              </a:rPr>
              <a:t>Bot </a:t>
            </a:r>
            <a:r>
              <a:rPr lang="ja-JP" altLang="en-US" b="0" i="0">
                <a:effectLst/>
                <a:latin typeface="Courier New" panose="02070309020205020404" pitchFamily="49" charset="0"/>
              </a:rPr>
              <a:t>による報告に関して，発生した問題の種類別に全 </a:t>
            </a:r>
            <a:r>
              <a:rPr lang="en-US" altLang="ja-JP" b="0" i="0">
                <a:effectLst/>
                <a:latin typeface="Times New Roman" panose="02020603050405020304" pitchFamily="18" charset="0"/>
              </a:rPr>
              <a:t>181 </a:t>
            </a:r>
            <a:r>
              <a:rPr lang="ja-JP" altLang="en-US" b="0" i="0">
                <a:effectLst/>
                <a:latin typeface="Courier New" panose="02070309020205020404" pitchFamily="49" charset="0"/>
              </a:rPr>
              <a:t>件はこちらに示すように分類できました</a:t>
            </a:r>
            <a:endParaRPr lang="en-US" altLang="ja-JP" b="0" i="0">
              <a:effectLst/>
              <a:latin typeface="Courier New" panose="02070309020205020404" pitchFamily="49" charset="0"/>
            </a:endParaRPr>
          </a:p>
          <a:p>
            <a:endParaRPr lang="en-US" altLang="ja-JP"/>
          </a:p>
          <a:p>
            <a:endParaRPr lang="en-US" altLang="ja-JP"/>
          </a:p>
          <a:p>
            <a:endParaRPr lang="en-US" altLang="ja-JP"/>
          </a:p>
          <a:p>
            <a:endParaRPr lang="en-US" altLang="ja-JP"/>
          </a:p>
          <a:p>
            <a:r>
              <a:rPr lang="ja-JP" altLang="en-US"/>
              <a:t>（</a:t>
            </a:r>
            <a:br>
              <a:rPr lang="ja-JP" altLang="en-US"/>
            </a:br>
            <a:r>
              <a:rPr lang="en-US" altLang="ja-JP" b="0" i="0">
                <a:effectLst/>
                <a:latin typeface="Courier New" panose="02070309020205020404" pitchFamily="49" charset="0"/>
              </a:rPr>
              <a:t>• </a:t>
            </a:r>
            <a:r>
              <a:rPr lang="ja-JP" altLang="en-US" b="0" i="0">
                <a:effectLst/>
                <a:latin typeface="Courier New" panose="02070309020205020404" pitchFamily="49" charset="0"/>
              </a:rPr>
              <a:t>互換性のある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のバージョンがない</a:t>
            </a:r>
            <a:endParaRPr lang="en-US" altLang="ja-JP" b="0" i="0">
              <a:effectLst/>
              <a:latin typeface="Courier New" panose="02070309020205020404" pitchFamily="49" charset="0"/>
            </a:endParaRPr>
          </a:p>
          <a:p>
            <a:r>
              <a:rPr lang="ja-JP" altLang="en-US" b="0" i="0">
                <a:effectLst/>
                <a:latin typeface="Courier New" panose="02070309020205020404" pitchFamily="49" charset="0"/>
              </a:rPr>
              <a:t>（その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が持つ </a:t>
            </a:r>
            <a:r>
              <a:rPr lang="en-US" altLang="ja-JP" b="0" i="0" err="1">
                <a:effectLst/>
                <a:latin typeface="Times New Roman" panose="02020603050405020304" pitchFamily="18" charset="0"/>
              </a:rPr>
              <a:t>Gemfile</a:t>
            </a:r>
            <a:r>
              <a:rPr lang="en-US" altLang="ja-JP" b="0" i="0">
                <a:effectLst/>
                <a:latin typeface="Times New Roman" panose="02020603050405020304" pitchFamily="18" charset="0"/>
              </a:rPr>
              <a:t> </a:t>
            </a:r>
            <a:r>
              <a:rPr lang="ja-JP" altLang="en-US" b="0" i="0">
                <a:effectLst/>
                <a:latin typeface="Courier New" panose="02070309020205020404" pitchFamily="49" charset="0"/>
              </a:rPr>
              <a:t>に記載されている，ある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の適切なバージョンが </a:t>
            </a:r>
            <a:r>
              <a:rPr lang="en-US" altLang="ja-JP" b="0" i="0">
                <a:effectLst/>
                <a:latin typeface="Times New Roman" panose="02020603050405020304" pitchFamily="18" charset="0"/>
              </a:rPr>
              <a:t>bundler</a:t>
            </a:r>
            <a:br>
              <a:rPr lang="ja-JP" altLang="en-US"/>
            </a:br>
            <a:r>
              <a:rPr lang="ja-JP" altLang="en-US" b="0" i="0">
                <a:effectLst/>
                <a:latin typeface="Courier New" panose="02070309020205020404" pitchFamily="49" charset="0"/>
              </a:rPr>
              <a:t>によって見つけられなかったという問題である．</a:t>
            </a:r>
            <a:r>
              <a:rPr lang="en-US" altLang="ja-JP" b="0" i="0">
                <a:effectLst/>
                <a:latin typeface="Times New Roman" panose="02020603050405020304" pitchFamily="18" charset="0"/>
              </a:rPr>
              <a:t>bundler </a:t>
            </a:r>
            <a:r>
              <a:rPr lang="ja-JP" altLang="en-US" b="0" i="0">
                <a:effectLst/>
                <a:latin typeface="Courier New" panose="02070309020205020404" pitchFamily="49" charset="0"/>
              </a:rPr>
              <a:t>とはパッケージマネージャの</a:t>
            </a:r>
            <a:br>
              <a:rPr lang="ja-JP" altLang="en-US"/>
            </a:br>
            <a:r>
              <a:rPr lang="ja-JP" altLang="en-US" b="0" i="0">
                <a:effectLst/>
                <a:latin typeface="Courier New" panose="02070309020205020404" pitchFamily="49" charset="0"/>
              </a:rPr>
              <a:t>役割を果たす </a:t>
            </a:r>
            <a:r>
              <a:rPr lang="en-US" altLang="ja-JP" b="0" i="0">
                <a:effectLst/>
                <a:latin typeface="Times New Roman" panose="02020603050405020304" pitchFamily="18" charset="0"/>
              </a:rPr>
              <a:t>Ruby </a:t>
            </a:r>
            <a:r>
              <a:rPr lang="ja-JP" altLang="en-US" b="0" i="0">
                <a:effectLst/>
                <a:latin typeface="Courier New" panose="02070309020205020404" pitchFamily="49" charset="0"/>
              </a:rPr>
              <a:t>の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である．）</a:t>
            </a:r>
            <a:endParaRPr lang="en-US" altLang="ja-JP" b="0" i="0">
              <a:effectLst/>
              <a:latin typeface="Courier New" panose="02070309020205020404" pitchFamily="49" charset="0"/>
            </a:endParaRPr>
          </a:p>
          <a:p>
            <a:br>
              <a:rPr lang="ja-JP" altLang="en-US"/>
            </a:br>
            <a:r>
              <a:rPr lang="en-US" altLang="ja-JP" b="0" i="0">
                <a:effectLst/>
                <a:latin typeface="Courier New" panose="02070309020205020404" pitchFamily="49" charset="0"/>
              </a:rPr>
              <a:t>• </a:t>
            </a:r>
            <a:r>
              <a:rPr lang="ja-JP" altLang="en-US" b="0" i="0">
                <a:effectLst/>
                <a:latin typeface="Courier New" panose="02070309020205020404" pitchFamily="49" charset="0"/>
              </a:rPr>
              <a:t>互換性のある </a:t>
            </a:r>
            <a:r>
              <a:rPr lang="en-US" altLang="ja-JP" b="0" i="0">
                <a:effectLst/>
                <a:latin typeface="Times New Roman" panose="02020603050405020304" pitchFamily="18" charset="0"/>
              </a:rPr>
              <a:t>Ruby </a:t>
            </a:r>
            <a:r>
              <a:rPr lang="ja-JP" altLang="en-US" b="0" i="0">
                <a:effectLst/>
                <a:latin typeface="Courier New" panose="02070309020205020404" pitchFamily="49" charset="0"/>
              </a:rPr>
              <a:t>のバージョンがない</a:t>
            </a:r>
            <a:br>
              <a:rPr lang="ja-JP" altLang="en-US"/>
            </a:br>
            <a:r>
              <a:rPr lang="ja-JP" altLang="en-US"/>
              <a:t>（</a:t>
            </a:r>
            <a:r>
              <a:rPr lang="ja-JP" altLang="en-US" b="0" i="0">
                <a:effectLst/>
                <a:latin typeface="Courier New" panose="02070309020205020404" pitchFamily="49" charset="0"/>
              </a:rPr>
              <a:t>その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が持つ </a:t>
            </a:r>
            <a:r>
              <a:rPr lang="en-US" altLang="ja-JP" b="0" i="0" err="1">
                <a:effectLst/>
                <a:latin typeface="Times New Roman" panose="02020603050405020304" pitchFamily="18" charset="0"/>
              </a:rPr>
              <a:t>Gemfile</a:t>
            </a:r>
            <a:r>
              <a:rPr lang="en-US" altLang="ja-JP" b="0" i="0">
                <a:effectLst/>
                <a:latin typeface="Times New Roman" panose="02020603050405020304" pitchFamily="18" charset="0"/>
              </a:rPr>
              <a:t> </a:t>
            </a:r>
            <a:r>
              <a:rPr lang="ja-JP" altLang="en-US" b="0" i="0">
                <a:effectLst/>
                <a:latin typeface="Courier New" panose="02070309020205020404" pitchFamily="49" charset="0"/>
              </a:rPr>
              <a:t>に記載されている，ある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が要求している </a:t>
            </a:r>
            <a:r>
              <a:rPr lang="en-US" altLang="ja-JP" b="0" i="0">
                <a:effectLst/>
                <a:latin typeface="Times New Roman" panose="02020603050405020304" pitchFamily="18" charset="0"/>
              </a:rPr>
              <a:t>Ruby </a:t>
            </a:r>
            <a:r>
              <a:rPr lang="ja-JP" altLang="en-US" b="0" i="0">
                <a:effectLst/>
                <a:latin typeface="Courier New" panose="02070309020205020404" pitchFamily="49" charset="0"/>
              </a:rPr>
              <a:t>本体の</a:t>
            </a:r>
            <a:br>
              <a:rPr lang="ja-JP" altLang="en-US"/>
            </a:br>
            <a:r>
              <a:rPr lang="ja-JP" altLang="en-US" b="0" i="0">
                <a:effectLst/>
                <a:latin typeface="Courier New" panose="02070309020205020404" pitchFamily="49" charset="0"/>
              </a:rPr>
              <a:t>バージョンと </a:t>
            </a:r>
            <a:r>
              <a:rPr lang="en-US" altLang="ja-JP" b="0" i="0" err="1">
                <a:effectLst/>
                <a:latin typeface="Times New Roman" panose="02020603050405020304" pitchFamily="18" charset="0"/>
              </a:rPr>
              <a:t>Gemfile</a:t>
            </a:r>
            <a:r>
              <a:rPr lang="en-US" altLang="ja-JP" b="0" i="0">
                <a:effectLst/>
                <a:latin typeface="Times New Roman" panose="02020603050405020304" pitchFamily="18" charset="0"/>
              </a:rPr>
              <a:t> </a:t>
            </a:r>
            <a:r>
              <a:rPr lang="ja-JP" altLang="en-US" b="0" i="0">
                <a:effectLst/>
                <a:latin typeface="Courier New" panose="02070309020205020404" pitchFamily="49" charset="0"/>
              </a:rPr>
              <a:t>に書かれている </a:t>
            </a:r>
            <a:r>
              <a:rPr lang="en-US" altLang="ja-JP" b="0" i="0">
                <a:effectLst/>
                <a:latin typeface="Times New Roman" panose="02020603050405020304" pitchFamily="18" charset="0"/>
              </a:rPr>
              <a:t>Ruby </a:t>
            </a:r>
            <a:r>
              <a:rPr lang="ja-JP" altLang="en-US" b="0" i="0">
                <a:effectLst/>
                <a:latin typeface="Courier New" panose="02070309020205020404" pitchFamily="49" charset="0"/>
              </a:rPr>
              <a:t>本体のバージョンが食い違うなどで，適</a:t>
            </a:r>
            <a:br>
              <a:rPr lang="ja-JP" altLang="en-US"/>
            </a:br>
            <a:r>
              <a:rPr lang="ja-JP" altLang="en-US" b="0" i="0">
                <a:effectLst/>
                <a:latin typeface="Courier New" panose="02070309020205020404" pitchFamily="49" charset="0"/>
              </a:rPr>
              <a:t>切な </a:t>
            </a:r>
            <a:r>
              <a:rPr lang="en-US" altLang="ja-JP" b="0" i="0">
                <a:effectLst/>
                <a:latin typeface="Times New Roman" panose="02020603050405020304" pitchFamily="18" charset="0"/>
              </a:rPr>
              <a:t>Ruby </a:t>
            </a:r>
            <a:r>
              <a:rPr lang="ja-JP" altLang="en-US" b="0" i="0">
                <a:effectLst/>
                <a:latin typeface="Courier New" panose="02070309020205020404" pitchFamily="49" charset="0"/>
              </a:rPr>
              <a:t>のバージョンが存在しないという問題である．）</a:t>
            </a:r>
            <a:br>
              <a:rPr lang="ja-JP" altLang="en-US"/>
            </a:br>
            <a:endParaRPr lang="en-US" altLang="ja-JP"/>
          </a:p>
          <a:p>
            <a:r>
              <a:rPr lang="en-US" altLang="ja-JP" b="0" i="0">
                <a:effectLst/>
                <a:latin typeface="Courier New" panose="02070309020205020404" pitchFamily="49" charset="0"/>
              </a:rPr>
              <a:t>• </a:t>
            </a:r>
            <a:r>
              <a:rPr lang="ja-JP" altLang="en-US" b="0" i="0">
                <a:effectLst/>
                <a:latin typeface="Courier New" panose="02070309020205020404" pitchFamily="49" charset="0"/>
              </a:rPr>
              <a:t>それに依存する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の互換性のあるバージョンが見つからない</a:t>
            </a:r>
            <a:br>
              <a:rPr lang="ja-JP" altLang="en-US"/>
            </a:br>
            <a:r>
              <a:rPr lang="ja-JP" altLang="en-US" b="0" i="0">
                <a:effectLst/>
                <a:latin typeface="Courier New" panose="02070309020205020404" pitchFamily="49" charset="0"/>
              </a:rPr>
              <a:t>これは「互換性のある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のバージョンがない」の問題に類似しているが，その </a:t>
            </a:r>
            <a:r>
              <a:rPr lang="en-US" altLang="ja-JP" b="0" i="0">
                <a:effectLst/>
                <a:latin typeface="Times New Roman" panose="02020603050405020304" pitchFamily="18" charset="0"/>
              </a:rPr>
              <a:t>Gem</a:t>
            </a:r>
            <a:br>
              <a:rPr lang="ja-JP" altLang="en-US"/>
            </a:br>
            <a:r>
              <a:rPr lang="ja-JP" altLang="en-US" b="0" i="0">
                <a:effectLst/>
                <a:latin typeface="Courier New" panose="02070309020205020404" pitchFamily="49" charset="0"/>
              </a:rPr>
              <a:t>の </a:t>
            </a:r>
            <a:r>
              <a:rPr lang="en-US" altLang="ja-JP" b="0" i="0" err="1">
                <a:effectLst/>
                <a:latin typeface="Times New Roman" panose="02020603050405020304" pitchFamily="18" charset="0"/>
              </a:rPr>
              <a:t>Gemfile</a:t>
            </a:r>
            <a:r>
              <a:rPr lang="en-US" altLang="ja-JP" b="0" i="0">
                <a:effectLst/>
                <a:latin typeface="Times New Roman" panose="02020603050405020304" pitchFamily="18" charset="0"/>
              </a:rPr>
              <a:t> </a:t>
            </a:r>
            <a:r>
              <a:rPr lang="ja-JP" altLang="en-US" b="0" i="0">
                <a:effectLst/>
                <a:latin typeface="Courier New" panose="02070309020205020404" pitchFamily="49" charset="0"/>
              </a:rPr>
              <a:t>に記載されているある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について，「互換性のある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のバージョンが</a:t>
            </a:r>
            <a:br>
              <a:rPr lang="ja-JP" altLang="en-US"/>
            </a:br>
            <a:r>
              <a:rPr lang="ja-JP" altLang="en-US" b="0" i="0">
                <a:effectLst/>
                <a:latin typeface="Courier New" panose="02070309020205020404" pitchFamily="49" charset="0"/>
              </a:rPr>
              <a:t>ない」の問題が発生しているものである．</a:t>
            </a:r>
            <a:br>
              <a:rPr lang="ja-JP" altLang="en-US"/>
            </a:br>
            <a:endParaRPr lang="en-US" altLang="ja-JP"/>
          </a:p>
          <a:p>
            <a:r>
              <a:rPr lang="en-US" altLang="ja-JP" b="0" i="0">
                <a:effectLst/>
                <a:latin typeface="Courier New" panose="02070309020205020404" pitchFamily="49" charset="0"/>
              </a:rPr>
              <a:t>• </a:t>
            </a:r>
            <a:r>
              <a:rPr lang="ja-JP" altLang="en-US" b="0" i="0">
                <a:effectLst/>
                <a:latin typeface="Courier New" panose="02070309020205020404" pitchFamily="49" charset="0"/>
              </a:rPr>
              <a:t>当該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が見つからない</a:t>
            </a:r>
            <a:br>
              <a:rPr lang="ja-JP" altLang="en-US"/>
            </a:br>
            <a:r>
              <a:rPr lang="ja-JP" altLang="en-US" b="0" i="0">
                <a:effectLst/>
                <a:latin typeface="Courier New" panose="02070309020205020404" pitchFamily="49" charset="0"/>
              </a:rPr>
              <a:t>その </a:t>
            </a:r>
            <a:r>
              <a:rPr lang="en-US" altLang="ja-JP" b="0" i="0" err="1">
                <a:effectLst/>
                <a:latin typeface="Times New Roman" panose="02020603050405020304" pitchFamily="18" charset="0"/>
              </a:rPr>
              <a:t>Gemfile</a:t>
            </a:r>
            <a:r>
              <a:rPr lang="en-US" altLang="ja-JP" b="0" i="0">
                <a:effectLst/>
                <a:latin typeface="Times New Roman" panose="02020603050405020304" pitchFamily="18" charset="0"/>
              </a:rPr>
              <a:t> </a:t>
            </a:r>
            <a:r>
              <a:rPr lang="ja-JP" altLang="en-US" b="0" i="0">
                <a:effectLst/>
                <a:latin typeface="Courier New" panose="02070309020205020404" pitchFamily="49" charset="0"/>
              </a:rPr>
              <a:t>に記載されている特定の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が </a:t>
            </a:r>
            <a:r>
              <a:rPr lang="en-US" altLang="ja-JP" b="0" i="0">
                <a:effectLst/>
                <a:latin typeface="Times New Roman" panose="02020603050405020304" pitchFamily="18" charset="0"/>
              </a:rPr>
              <a:t>bundler </a:t>
            </a:r>
            <a:r>
              <a:rPr lang="ja-JP" altLang="en-US" b="0" i="0">
                <a:effectLst/>
                <a:latin typeface="Courier New" panose="02070309020205020404" pitchFamily="49" charset="0"/>
              </a:rPr>
              <a:t>によって見つけられないという</a:t>
            </a:r>
            <a:br>
              <a:rPr lang="ja-JP" altLang="en-US"/>
            </a:br>
            <a:r>
              <a:rPr lang="ja-JP" altLang="en-US" b="0" i="0">
                <a:effectLst/>
                <a:latin typeface="Courier New" panose="02070309020205020404" pitchFamily="49" charset="0"/>
              </a:rPr>
              <a:t>問題である</a:t>
            </a:r>
            <a:endParaRPr lang="en-US" altLang="ja-JP" b="0" i="0">
              <a:effectLst/>
              <a:latin typeface="Courier New" panose="02070309020205020404" pitchFamily="49" charset="0"/>
            </a:endParaRPr>
          </a:p>
          <a:p>
            <a:r>
              <a:rPr kumimoji="1" lang="ja-JP" altLang="en-US" b="0" i="0">
                <a:effectLst/>
                <a:latin typeface="Courier New" panose="02070309020205020404" pitchFamily="49" charset="0"/>
              </a:rPr>
              <a:t>）</a:t>
            </a:r>
            <a:endParaRPr kumimoji="1" lang="ja-JP" altLang="en-US"/>
          </a:p>
        </p:txBody>
      </p:sp>
      <p:sp>
        <p:nvSpPr>
          <p:cNvPr id="4" name="スライド番号プレースホルダー 3"/>
          <p:cNvSpPr>
            <a:spLocks noGrp="1"/>
          </p:cNvSpPr>
          <p:nvPr>
            <p:ph type="sldNum" sz="quarter" idx="5"/>
          </p:nvPr>
        </p:nvSpPr>
        <p:spPr/>
        <p:txBody>
          <a:bodyPr/>
          <a:lstStyle/>
          <a:p>
            <a:fld id="{1DB08655-5510-4A7F-804C-DAB0CFE79A5E}" type="slidenum">
              <a:rPr kumimoji="1" lang="ja-JP" altLang="en-US" smtClean="0"/>
              <a:t>11</a:t>
            </a:fld>
            <a:endParaRPr kumimoji="1" lang="ja-JP" altLang="en-US"/>
          </a:p>
        </p:txBody>
      </p:sp>
    </p:spTree>
    <p:extLst>
      <p:ext uri="{BB962C8B-B14F-4D97-AF65-F5344CB8AC3E}">
        <p14:creationId xmlns:p14="http://schemas.microsoft.com/office/powerpoint/2010/main" val="19981853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b="0" i="0">
                <a:effectLst/>
                <a:latin typeface="Courier New" panose="02070309020205020404" pitchFamily="49" charset="0"/>
              </a:rPr>
              <a:t>続いて，人の手による報告の </a:t>
            </a:r>
            <a:r>
              <a:rPr lang="en-US" altLang="ja-JP" b="0" i="0">
                <a:effectLst/>
                <a:latin typeface="Times New Roman" panose="02020603050405020304" pitchFamily="18" charset="0"/>
              </a:rPr>
              <a:t>Issue </a:t>
            </a:r>
            <a:r>
              <a:rPr lang="ja-JP" altLang="en-US" b="0" i="0">
                <a:effectLst/>
                <a:latin typeface="Courier New" panose="02070309020205020404" pitchFamily="49" charset="0"/>
              </a:rPr>
              <a:t>全 </a:t>
            </a:r>
            <a:r>
              <a:rPr lang="en-US" altLang="ja-JP" b="0" i="0">
                <a:effectLst/>
                <a:latin typeface="Times New Roman" panose="02020603050405020304" pitchFamily="18" charset="0"/>
              </a:rPr>
              <a:t>11 </a:t>
            </a:r>
            <a:r>
              <a:rPr lang="ja-JP" altLang="en-US" b="0" i="0">
                <a:effectLst/>
                <a:latin typeface="Courier New" panose="02070309020205020404" pitchFamily="49" charset="0"/>
              </a:rPr>
              <a:t>件について，問題の種類別に分類した結果このようになりました</a:t>
            </a:r>
            <a:endParaRPr lang="en-US" altLang="ja-JP" b="0" i="0">
              <a:effectLst/>
              <a:latin typeface="Courier New" panose="02070309020205020404" pitchFamily="49" charset="0"/>
            </a:endParaRPr>
          </a:p>
          <a:p>
            <a:endParaRPr lang="en-US" altLang="ja-JP" b="0" i="0">
              <a:effectLst/>
              <a:latin typeface="Courier New" panose="02070309020205020404" pitchFamily="49" charset="0"/>
            </a:endParaRPr>
          </a:p>
          <a:p>
            <a:endParaRPr lang="en-US" altLang="ja-JP" b="0" i="0">
              <a:effectLst/>
              <a:latin typeface="Courier New" panose="02070309020205020404" pitchFamily="49" charset="0"/>
            </a:endParaRPr>
          </a:p>
          <a:p>
            <a:endParaRPr lang="en-US" altLang="ja-JP" b="0" i="0">
              <a:effectLst/>
              <a:latin typeface="Courier New" panose="02070309020205020404" pitchFamily="49" charset="0"/>
            </a:endParaRPr>
          </a:p>
          <a:p>
            <a:endParaRPr lang="en-US" altLang="ja-JP" b="0" i="0">
              <a:effectLst/>
              <a:latin typeface="Courier New" panose="02070309020205020404" pitchFamily="49" charset="0"/>
            </a:endParaRPr>
          </a:p>
          <a:p>
            <a:r>
              <a:rPr lang="ja-JP" altLang="en-US" b="0" i="0">
                <a:effectLst/>
                <a:latin typeface="Courier New" panose="02070309020205020404" pitchFamily="49" charset="0"/>
              </a:rPr>
              <a:t>（</a:t>
            </a:r>
            <a:endParaRPr lang="en-US" altLang="ja-JP" b="0" i="0">
              <a:effectLst/>
              <a:latin typeface="Courier New" panose="02070309020205020404" pitchFamily="49" charset="0"/>
            </a:endParaRPr>
          </a:p>
          <a:p>
            <a:r>
              <a:rPr lang="en-US" altLang="ja-JP" b="0" i="0">
                <a:effectLst/>
                <a:latin typeface="Courier New" panose="02070309020205020404" pitchFamily="49" charset="0"/>
              </a:rPr>
              <a:t>• </a:t>
            </a:r>
            <a:r>
              <a:rPr lang="ja-JP" altLang="en-US" b="0" i="0">
                <a:effectLst/>
                <a:latin typeface="Courier New" panose="02070309020205020404" pitchFamily="49" charset="0"/>
              </a:rPr>
              <a:t>インストールができない</a:t>
            </a:r>
            <a:br>
              <a:rPr lang="ja-JP" altLang="en-US"/>
            </a:br>
            <a:r>
              <a:rPr lang="ja-JP" altLang="en-US" b="0" i="0">
                <a:effectLst/>
                <a:latin typeface="Courier New" panose="02070309020205020404" pitchFamily="49" charset="0"/>
              </a:rPr>
              <a:t>インストールの段階で，</a:t>
            </a:r>
            <a:br>
              <a:rPr lang="ja-JP" altLang="en-US"/>
            </a:br>
            <a:r>
              <a:rPr lang="en-US" altLang="ja-JP" b="0" i="0">
                <a:effectLst/>
                <a:latin typeface="Times New Roman" panose="02020603050405020304" pitchFamily="18" charset="0"/>
              </a:rPr>
              <a:t>– </a:t>
            </a:r>
            <a:r>
              <a:rPr lang="en-US" altLang="ja-JP" b="0" i="0" err="1">
                <a:effectLst/>
                <a:latin typeface="Times New Roman" panose="02020603050405020304" pitchFamily="18" charset="0"/>
              </a:rPr>
              <a:t>ConflictError</a:t>
            </a:r>
            <a:br>
              <a:rPr lang="ja-JP" altLang="en-US"/>
            </a:br>
            <a:r>
              <a:rPr lang="en-US" altLang="ja-JP" b="0" i="0">
                <a:effectLst/>
                <a:latin typeface="Times New Roman" panose="02020603050405020304" pitchFamily="18" charset="0"/>
              </a:rPr>
              <a:t>– </a:t>
            </a:r>
            <a:r>
              <a:rPr lang="en-US" altLang="ja-JP" b="0" i="0" err="1">
                <a:effectLst/>
                <a:latin typeface="Times New Roman" panose="02020603050405020304" pitchFamily="18" charset="0"/>
              </a:rPr>
              <a:t>NoMethodError</a:t>
            </a:r>
            <a:endParaRPr lang="en-US" altLang="ja-JP" b="0" i="0">
              <a:effectLst/>
              <a:latin typeface="Times New Roman" panose="02020603050405020304" pitchFamily="18" charset="0"/>
            </a:endParaRPr>
          </a:p>
          <a:p>
            <a:r>
              <a:rPr lang="en-US" altLang="ja-JP" b="0" i="0">
                <a:effectLst/>
                <a:latin typeface="Times New Roman" panose="02020603050405020304" pitchFamily="18" charset="0"/>
              </a:rPr>
              <a:t>– </a:t>
            </a:r>
            <a:r>
              <a:rPr lang="en-US" altLang="ja-JP" b="0" i="0" err="1">
                <a:effectLst/>
                <a:latin typeface="Times New Roman" panose="02020603050405020304" pitchFamily="18" charset="0"/>
              </a:rPr>
              <a:t>DependencyError</a:t>
            </a:r>
            <a:br>
              <a:rPr lang="ja-JP" altLang="en-US"/>
            </a:br>
            <a:r>
              <a:rPr lang="en-US" altLang="ja-JP" b="0" i="0">
                <a:effectLst/>
                <a:latin typeface="Times New Roman" panose="02020603050405020304" pitchFamily="18" charset="0"/>
              </a:rPr>
              <a:t>– </a:t>
            </a:r>
            <a:r>
              <a:rPr lang="en-US" altLang="ja-JP" b="0" i="0" err="1">
                <a:effectLst/>
                <a:latin typeface="Times New Roman" panose="02020603050405020304" pitchFamily="18" charset="0"/>
              </a:rPr>
              <a:t>ExtensionBuildError</a:t>
            </a:r>
            <a:br>
              <a:rPr lang="ja-JP" altLang="en-US"/>
            </a:br>
            <a:r>
              <a:rPr lang="ja-JP" altLang="en-US" b="0" i="0">
                <a:effectLst/>
                <a:latin typeface="Courier New" panose="02070309020205020404" pitchFamily="49" charset="0"/>
              </a:rPr>
              <a:t>といったエラーが発生する問題である．エラーの種類は，各 </a:t>
            </a:r>
            <a:r>
              <a:rPr lang="en-US" altLang="ja-JP" b="0" i="0">
                <a:effectLst/>
                <a:latin typeface="Times New Roman" panose="02020603050405020304" pitchFamily="18" charset="0"/>
              </a:rPr>
              <a:t>Issue </a:t>
            </a:r>
            <a:r>
              <a:rPr lang="ja-JP" altLang="en-US" b="0" i="0">
                <a:effectLst/>
                <a:latin typeface="Courier New" panose="02070309020205020404" pitchFamily="49" charset="0"/>
              </a:rPr>
              <a:t>に記載のエラーロ</a:t>
            </a:r>
            <a:br>
              <a:rPr lang="ja-JP" altLang="en-US"/>
            </a:br>
            <a:r>
              <a:rPr lang="ja-JP" altLang="en-US" b="0" i="0">
                <a:effectLst/>
                <a:latin typeface="Courier New" panose="02070309020205020404" pitchFamily="49" charset="0"/>
              </a:rPr>
              <a:t>グより確認した．</a:t>
            </a:r>
            <a:br>
              <a:rPr lang="ja-JP" altLang="en-US"/>
            </a:br>
            <a:endParaRPr lang="en-US" altLang="ja-JP"/>
          </a:p>
          <a:p>
            <a:r>
              <a:rPr lang="en-US" altLang="ja-JP" b="0" i="0">
                <a:effectLst/>
                <a:latin typeface="Courier New" panose="02070309020205020404" pitchFamily="49" charset="0"/>
              </a:rPr>
              <a:t>• </a:t>
            </a:r>
            <a:r>
              <a:rPr lang="ja-JP" altLang="en-US" b="0" i="0">
                <a:effectLst/>
                <a:latin typeface="Courier New" panose="02070309020205020404" pitchFamily="49" charset="0"/>
              </a:rPr>
              <a:t>アプリケーションの実行エラー</a:t>
            </a:r>
            <a:br>
              <a:rPr lang="ja-JP" altLang="en-US"/>
            </a:br>
            <a:r>
              <a:rPr lang="en-US" altLang="ja-JP" b="0" i="0">
                <a:effectLst/>
                <a:latin typeface="Times New Roman" panose="02020603050405020304" pitchFamily="18" charset="0"/>
              </a:rPr>
              <a:t>Gem </a:t>
            </a:r>
            <a:r>
              <a:rPr lang="ja-JP" altLang="en-US" b="0" i="0">
                <a:effectLst/>
                <a:latin typeface="Courier New" panose="02070309020205020404" pitchFamily="49" charset="0"/>
              </a:rPr>
              <a:t>のインストール，およびコンパイルは通ったがアプリケーションの実行段階でエ</a:t>
            </a:r>
            <a:br>
              <a:rPr lang="ja-JP" altLang="en-US"/>
            </a:br>
            <a:r>
              <a:rPr lang="ja-JP" altLang="en-US" b="0" i="0">
                <a:effectLst/>
                <a:latin typeface="Courier New" panose="02070309020205020404" pitchFamily="49" charset="0"/>
              </a:rPr>
              <a:t>ラーあるいはバグが発生してしまう問題である．</a:t>
            </a:r>
            <a:br>
              <a:rPr lang="ja-JP" altLang="en-US"/>
            </a:br>
            <a:endParaRPr lang="en-US" altLang="ja-JP"/>
          </a:p>
          <a:p>
            <a:r>
              <a:rPr lang="en-US" altLang="ja-JP" b="0" i="0">
                <a:effectLst/>
                <a:latin typeface="Courier New" panose="02070309020205020404" pitchFamily="49" charset="0"/>
              </a:rPr>
              <a:t>• </a:t>
            </a:r>
            <a:r>
              <a:rPr lang="ja-JP" altLang="en-US" b="0" i="0">
                <a:effectLst/>
                <a:latin typeface="Courier New" panose="02070309020205020404" pitchFamily="49" charset="0"/>
              </a:rPr>
              <a:t>互換性のある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のバージョンがない</a:t>
            </a:r>
            <a:br>
              <a:rPr lang="ja-JP" altLang="en-US"/>
            </a:br>
            <a:r>
              <a:rPr lang="en-US" altLang="ja-JP" b="0" i="0">
                <a:effectLst/>
                <a:latin typeface="Times New Roman" panose="02020603050405020304" pitchFamily="18" charset="0"/>
              </a:rPr>
              <a:t>Bot </a:t>
            </a:r>
            <a:r>
              <a:rPr lang="ja-JP" altLang="en-US" b="0" i="0">
                <a:effectLst/>
                <a:latin typeface="Courier New" panose="02070309020205020404" pitchFamily="49" charset="0"/>
              </a:rPr>
              <a:t>の報告に見られた問題と同様である．</a:t>
            </a:r>
            <a:br>
              <a:rPr lang="ja-JP" altLang="en-US"/>
            </a:br>
            <a:endParaRPr lang="en-US" altLang="ja-JP"/>
          </a:p>
          <a:p>
            <a:r>
              <a:rPr lang="en-US" altLang="ja-JP" b="0" i="0">
                <a:effectLst/>
                <a:latin typeface="Courier New" panose="02070309020205020404" pitchFamily="49" charset="0"/>
              </a:rPr>
              <a:t>• </a:t>
            </a:r>
            <a:r>
              <a:rPr lang="ja-JP" altLang="en-US" b="0" i="0">
                <a:effectLst/>
                <a:latin typeface="Courier New" panose="02070309020205020404" pitchFamily="49" charset="0"/>
              </a:rPr>
              <a:t>ビルドができない</a:t>
            </a:r>
            <a:br>
              <a:rPr lang="ja-JP" altLang="en-US"/>
            </a:br>
            <a:r>
              <a:rPr lang="en-US" altLang="ja-JP" b="0" i="0">
                <a:effectLst/>
                <a:latin typeface="Times New Roman" panose="02020603050405020304" pitchFamily="18" charset="0"/>
              </a:rPr>
              <a:t>Gem </a:t>
            </a:r>
            <a:r>
              <a:rPr lang="ja-JP" altLang="en-US" b="0" i="0">
                <a:effectLst/>
                <a:latin typeface="Courier New" panose="02070309020205020404" pitchFamily="49" charset="0"/>
              </a:rPr>
              <a:t>のインストールはできても，ビルドを行う段階でエラーが発生してしまうという</a:t>
            </a:r>
            <a:br>
              <a:rPr lang="ja-JP" altLang="en-US"/>
            </a:br>
            <a:r>
              <a:rPr lang="ja-JP" altLang="en-US" b="0" i="0">
                <a:effectLst/>
                <a:latin typeface="Courier New" panose="02070309020205020404" pitchFamily="49" charset="0"/>
              </a:rPr>
              <a:t>問題である</a:t>
            </a:r>
            <a:endParaRPr lang="en-US" altLang="ja-JP" b="0" i="0">
              <a:effectLst/>
              <a:latin typeface="Courier New" panose="02070309020205020404" pitchFamily="49" charset="0"/>
            </a:endParaRPr>
          </a:p>
          <a:p>
            <a:r>
              <a:rPr kumimoji="1" lang="ja-JP" altLang="en-US" b="0" i="0">
                <a:effectLst/>
                <a:latin typeface="Courier New" panose="02070309020205020404" pitchFamily="49" charset="0"/>
              </a:rPr>
              <a:t>）</a:t>
            </a:r>
            <a:endParaRPr kumimoji="1" lang="ja-JP" altLang="en-US"/>
          </a:p>
        </p:txBody>
      </p:sp>
      <p:sp>
        <p:nvSpPr>
          <p:cNvPr id="4" name="スライド番号プレースホルダー 3"/>
          <p:cNvSpPr>
            <a:spLocks noGrp="1"/>
          </p:cNvSpPr>
          <p:nvPr>
            <p:ph type="sldNum" sz="quarter" idx="5"/>
          </p:nvPr>
        </p:nvSpPr>
        <p:spPr/>
        <p:txBody>
          <a:bodyPr/>
          <a:lstStyle/>
          <a:p>
            <a:fld id="{1DB08655-5510-4A7F-804C-DAB0CFE79A5E}" type="slidenum">
              <a:rPr kumimoji="1" lang="ja-JP" altLang="en-US" smtClean="0"/>
              <a:t>12</a:t>
            </a:fld>
            <a:endParaRPr kumimoji="1" lang="ja-JP" altLang="en-US"/>
          </a:p>
        </p:txBody>
      </p:sp>
    </p:spTree>
    <p:extLst>
      <p:ext uri="{BB962C8B-B14F-4D97-AF65-F5344CB8AC3E}">
        <p14:creationId xmlns:p14="http://schemas.microsoft.com/office/powerpoint/2010/main" val="6589716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b="0" i="0">
                <a:effectLst/>
                <a:latin typeface="Courier New" panose="02070309020205020404" pitchFamily="49" charset="0"/>
              </a:rPr>
              <a:t>精査できた </a:t>
            </a:r>
            <a:r>
              <a:rPr lang="en-US" altLang="ja-JP" b="0" i="0">
                <a:effectLst/>
                <a:latin typeface="Times New Roman" panose="02020603050405020304" pitchFamily="18" charset="0"/>
              </a:rPr>
              <a:t>Issue </a:t>
            </a:r>
            <a:r>
              <a:rPr lang="ja-JP" altLang="en-US" b="0" i="0">
                <a:effectLst/>
                <a:latin typeface="Courier New" panose="02070309020205020404" pitchFamily="49" charset="0"/>
              </a:rPr>
              <a:t>のうち，解決したと確認できた問題は </a:t>
            </a:r>
            <a:r>
              <a:rPr lang="en-US" altLang="ja-JP" b="0" i="0">
                <a:effectLst/>
                <a:latin typeface="Times New Roman" panose="02020603050405020304" pitchFamily="18" charset="0"/>
              </a:rPr>
              <a:t>7 </a:t>
            </a:r>
            <a:r>
              <a:rPr lang="ja-JP" altLang="en-US" b="0" i="0">
                <a:effectLst/>
                <a:latin typeface="Courier New" panose="02070309020205020404" pitchFamily="49" charset="0"/>
              </a:rPr>
              <a:t>件であった．その内訳はこちらになります</a:t>
            </a:r>
            <a:endParaRPr lang="en-US" altLang="ja-JP" b="0" i="0">
              <a:effectLst/>
              <a:latin typeface="Courier New" panose="02070309020205020404" pitchFamily="49" charset="0"/>
            </a:endParaRPr>
          </a:p>
          <a:p>
            <a:endParaRPr lang="en-US" altLang="ja-JP" b="0" i="0">
              <a:effectLst/>
              <a:latin typeface="Courier New" panose="02070309020205020404" pitchFamily="49"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i="0">
                <a:effectLst/>
                <a:latin typeface="Courier New" panose="02070309020205020404" pitchFamily="49" charset="0"/>
              </a:rPr>
              <a:t>ではこれらの結果から、問題の種類と解決方法についての考察を示します。</a:t>
            </a:r>
            <a:endParaRPr kumimoji="1" lang="ja-JP" altLang="en-US"/>
          </a:p>
          <a:p>
            <a:endParaRPr lang="en-US" altLang="ja-JP" b="0" i="0">
              <a:effectLst/>
              <a:latin typeface="Courier New" panose="02070309020205020404" pitchFamily="49" charset="0"/>
            </a:endParaRPr>
          </a:p>
          <a:p>
            <a:endParaRPr lang="en-US" altLang="ja-JP" b="0" i="0">
              <a:effectLst/>
              <a:latin typeface="Courier New" panose="02070309020205020404" pitchFamily="49" charset="0"/>
            </a:endParaRPr>
          </a:p>
          <a:p>
            <a:r>
              <a:rPr lang="ja-JP" altLang="en-US" b="0" i="0">
                <a:effectLst/>
                <a:latin typeface="Courier New" panose="02070309020205020404" pitchFamily="49" charset="0"/>
              </a:rPr>
              <a:t>（</a:t>
            </a:r>
            <a:endParaRPr lang="en-US" altLang="ja-JP" b="0" i="0">
              <a:effectLst/>
              <a:latin typeface="Courier New" panose="02070309020205020404" pitchFamily="49" charset="0"/>
            </a:endParaRPr>
          </a:p>
          <a:p>
            <a:r>
              <a:rPr lang="en-US" altLang="ja-JP" b="0" i="0">
                <a:effectLst/>
                <a:latin typeface="Courier New" panose="02070309020205020404" pitchFamily="49" charset="0"/>
              </a:rPr>
              <a:t>• </a:t>
            </a:r>
            <a:r>
              <a:rPr lang="ja-JP" altLang="en-US" b="0" i="0">
                <a:effectLst/>
                <a:latin typeface="Courier New" panose="02070309020205020404" pitchFamily="49" charset="0"/>
              </a:rPr>
              <a:t>新しいバージョンで修正</a:t>
            </a:r>
            <a:br>
              <a:rPr lang="ja-JP" altLang="en-US"/>
            </a:br>
            <a:r>
              <a:rPr lang="ja-JP" altLang="en-US" b="0" i="0">
                <a:effectLst/>
                <a:latin typeface="Courier New" panose="02070309020205020404" pitchFamily="49" charset="0"/>
              </a:rPr>
              <a:t>問題を修正した新しいバージョンをリリースすることで，依存関係問題を解消する解</a:t>
            </a:r>
            <a:br>
              <a:rPr lang="ja-JP" altLang="en-US"/>
            </a:br>
            <a:r>
              <a:rPr lang="ja-JP" altLang="en-US" b="0" i="0">
                <a:effectLst/>
                <a:latin typeface="Courier New" panose="02070309020205020404" pitchFamily="49" charset="0"/>
              </a:rPr>
              <a:t>決法である．</a:t>
            </a:r>
            <a:r>
              <a:rPr lang="en-US" altLang="ja-JP" b="0" i="0">
                <a:effectLst/>
                <a:latin typeface="Times New Roman" panose="02020603050405020304" pitchFamily="18" charset="0"/>
              </a:rPr>
              <a:t>Issue </a:t>
            </a:r>
            <a:r>
              <a:rPr lang="ja-JP" altLang="en-US" b="0" i="0">
                <a:effectLst/>
                <a:latin typeface="Courier New" panose="02070309020205020404" pitchFamily="49" charset="0"/>
              </a:rPr>
              <a:t>を立てた側ではなく，開発者自身が対応する形式を取る．</a:t>
            </a:r>
            <a:br>
              <a:rPr lang="ja-JP" altLang="en-US"/>
            </a:br>
            <a:endParaRPr lang="en-US" altLang="ja-JP"/>
          </a:p>
          <a:p>
            <a:r>
              <a:rPr lang="en-US" altLang="ja-JP" b="0" i="0">
                <a:effectLst/>
                <a:latin typeface="Courier New" panose="02070309020205020404" pitchFamily="49" charset="0"/>
              </a:rPr>
              <a:t>• </a:t>
            </a:r>
            <a:r>
              <a:rPr lang="ja-JP" altLang="en-US" b="0" i="0">
                <a:effectLst/>
                <a:latin typeface="Courier New" panose="02070309020205020404" pitchFamily="49" charset="0"/>
              </a:rPr>
              <a:t>自身のバージョンを下げた</a:t>
            </a:r>
            <a:br>
              <a:rPr lang="ja-JP" altLang="en-US"/>
            </a:br>
            <a:r>
              <a:rPr lang="ja-JP" altLang="en-US" b="0" i="0">
                <a:effectLst/>
                <a:latin typeface="Courier New" panose="02070309020205020404" pitchFamily="49" charset="0"/>
              </a:rPr>
              <a:t>図 </a:t>
            </a:r>
            <a:r>
              <a:rPr lang="en-US" altLang="ja-JP" b="0" i="0">
                <a:effectLst/>
                <a:latin typeface="Times New Roman" panose="02020603050405020304" pitchFamily="18" charset="0"/>
              </a:rPr>
              <a:t>1 </a:t>
            </a:r>
            <a:r>
              <a:rPr lang="ja-JP" altLang="en-US" b="0" i="0">
                <a:effectLst/>
                <a:latin typeface="Courier New" panose="02070309020205020404" pitchFamily="49" charset="0"/>
              </a:rPr>
              <a:t>でも示されているとおり，自身のバージョンを下げることで，依存関係を維持す</a:t>
            </a:r>
            <a:br>
              <a:rPr lang="ja-JP" altLang="en-US"/>
            </a:br>
            <a:r>
              <a:rPr lang="ja-JP" altLang="en-US" b="0" i="0">
                <a:effectLst/>
                <a:latin typeface="Courier New" panose="02070309020205020404" pitchFamily="49" charset="0"/>
              </a:rPr>
              <a:t>る解決法である．</a:t>
            </a:r>
            <a:endParaRPr lang="en-US" altLang="ja-JP" b="0" i="0">
              <a:effectLst/>
              <a:latin typeface="Courier New" panose="02070309020205020404" pitchFamily="49" charset="0"/>
            </a:endParaRPr>
          </a:p>
          <a:p>
            <a:endParaRPr lang="en-US" altLang="ja-JP" b="0" i="0">
              <a:effectLst/>
              <a:latin typeface="Courier New" panose="02070309020205020404" pitchFamily="49" charset="0"/>
            </a:endParaRPr>
          </a:p>
          <a:p>
            <a:r>
              <a:rPr lang="en-US" altLang="ja-JP" b="0" i="0">
                <a:effectLst/>
                <a:latin typeface="Courier New" panose="02070309020205020404" pitchFamily="49" charset="0"/>
              </a:rPr>
              <a:t>• </a:t>
            </a:r>
            <a:r>
              <a:rPr lang="ja-JP" altLang="en-US" b="0" i="0">
                <a:effectLst/>
                <a:latin typeface="Courier New" panose="02070309020205020404" pitchFamily="49" charset="0"/>
              </a:rPr>
              <a:t>競合先のバージョンを下げた</a:t>
            </a:r>
            <a:br>
              <a:rPr lang="ja-JP" altLang="en-US"/>
            </a:br>
            <a:r>
              <a:rPr lang="ja-JP" altLang="en-US" b="0" i="0">
                <a:effectLst/>
                <a:latin typeface="Courier New" panose="02070309020205020404" pitchFamily="49" charset="0"/>
              </a:rPr>
              <a:t>自身のバージョンではなく相手側のバージョンを下げることで，依存関係を維持する</a:t>
            </a:r>
            <a:br>
              <a:rPr lang="ja-JP" altLang="en-US"/>
            </a:br>
            <a:r>
              <a:rPr lang="ja-JP" altLang="en-US" b="0" i="0">
                <a:effectLst/>
                <a:latin typeface="Courier New" panose="02070309020205020404" pitchFamily="49" charset="0"/>
              </a:rPr>
              <a:t>解決法である．</a:t>
            </a:r>
            <a:br>
              <a:rPr lang="ja-JP" altLang="en-US"/>
            </a:br>
            <a:endParaRPr lang="en-US" altLang="ja-JP"/>
          </a:p>
          <a:p>
            <a:r>
              <a:rPr lang="en-US" altLang="ja-JP" b="0" i="0">
                <a:effectLst/>
                <a:latin typeface="Courier New" panose="02070309020205020404" pitchFamily="49" charset="0"/>
              </a:rPr>
              <a:t>• </a:t>
            </a:r>
            <a:r>
              <a:rPr lang="en-US" altLang="ja-JP" b="0" i="0">
                <a:effectLst/>
                <a:latin typeface="Times New Roman" panose="02020603050405020304" pitchFamily="18" charset="0"/>
              </a:rPr>
              <a:t>Gemfile </a:t>
            </a:r>
            <a:r>
              <a:rPr lang="ja-JP" altLang="en-US" b="0" i="0">
                <a:effectLst/>
                <a:latin typeface="Courier New" panose="02070309020205020404" pitchFamily="49" charset="0"/>
              </a:rPr>
              <a:t>の宣言するバージョンの範囲を広げた</a:t>
            </a:r>
            <a:br>
              <a:rPr lang="ja-JP" altLang="en-US"/>
            </a:br>
            <a:r>
              <a:rPr lang="en-US" altLang="ja-JP" b="0" i="0">
                <a:effectLst/>
                <a:latin typeface="Times New Roman" panose="02020603050405020304" pitchFamily="18" charset="0"/>
              </a:rPr>
              <a:t>Gemfile </a:t>
            </a:r>
            <a:r>
              <a:rPr lang="ja-JP" altLang="en-US" b="0" i="0">
                <a:effectLst/>
                <a:latin typeface="Courier New" panose="02070309020205020404" pitchFamily="49" charset="0"/>
              </a:rPr>
              <a:t>に宣言された依存関係のバージョン制約の範囲を広げることで，競合してい</a:t>
            </a:r>
            <a:br>
              <a:rPr lang="ja-JP" altLang="en-US"/>
            </a:br>
            <a:r>
              <a:rPr lang="ja-JP" altLang="en-US" b="0" i="0">
                <a:effectLst/>
                <a:latin typeface="Courier New" panose="02070309020205020404" pitchFamily="49" charset="0"/>
              </a:rPr>
              <a:t>なかったことにする解決法である</a:t>
            </a:r>
            <a:endParaRPr lang="en-US" altLang="ja-JP" b="0" i="0">
              <a:effectLst/>
              <a:latin typeface="Courier New" panose="02070309020205020404" pitchFamily="49" charset="0"/>
            </a:endParaRPr>
          </a:p>
          <a:p>
            <a:r>
              <a:rPr kumimoji="1" lang="ja-JP" altLang="en-US" b="0" i="0">
                <a:effectLst/>
                <a:latin typeface="Courier New" panose="02070309020205020404" pitchFamily="49" charset="0"/>
              </a:rPr>
              <a:t>）</a:t>
            </a:r>
            <a:endParaRPr kumimoji="1" lang="en-US" altLang="ja-JP" b="0" i="0">
              <a:effectLst/>
              <a:latin typeface="Courier New" panose="02070309020205020404" pitchFamily="49" charset="0"/>
            </a:endParaRPr>
          </a:p>
        </p:txBody>
      </p:sp>
      <p:sp>
        <p:nvSpPr>
          <p:cNvPr id="4" name="スライド番号プレースホルダー 3"/>
          <p:cNvSpPr>
            <a:spLocks noGrp="1"/>
          </p:cNvSpPr>
          <p:nvPr>
            <p:ph type="sldNum" sz="quarter" idx="5"/>
          </p:nvPr>
        </p:nvSpPr>
        <p:spPr/>
        <p:txBody>
          <a:bodyPr/>
          <a:lstStyle/>
          <a:p>
            <a:fld id="{1DB08655-5510-4A7F-804C-DAB0CFE79A5E}" type="slidenum">
              <a:rPr kumimoji="1" lang="ja-JP" altLang="en-US" smtClean="0"/>
              <a:t>13</a:t>
            </a:fld>
            <a:endParaRPr kumimoji="1" lang="ja-JP" altLang="en-US"/>
          </a:p>
        </p:txBody>
      </p:sp>
    </p:spTree>
    <p:extLst>
      <p:ext uri="{BB962C8B-B14F-4D97-AF65-F5344CB8AC3E}">
        <p14:creationId xmlns:p14="http://schemas.microsoft.com/office/powerpoint/2010/main" val="1894690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b="0" i="0">
                <a:effectLst/>
                <a:latin typeface="Courier New" panose="02070309020205020404" pitchFamily="49" charset="0"/>
              </a:rPr>
              <a:t>問題の種類として多かった</a:t>
            </a:r>
            <a:r>
              <a:rPr lang="en-US" altLang="ja-JP" b="0" i="0">
                <a:effectLst/>
                <a:latin typeface="Courier New" panose="02070309020205020404" pitchFamily="49" charset="0"/>
              </a:rPr>
              <a:t>2</a:t>
            </a:r>
            <a:r>
              <a:rPr lang="ja-JP" altLang="en-US" b="0" i="0">
                <a:effectLst/>
                <a:latin typeface="Courier New" panose="02070309020205020404" pitchFamily="49" charset="0"/>
              </a:rPr>
              <a:t>つについて、</a:t>
            </a:r>
            <a:endParaRPr lang="en-US" altLang="ja-JP" b="0" i="0">
              <a:effectLst/>
              <a:latin typeface="Courier New" panose="02070309020205020404" pitchFamily="49" charset="0"/>
            </a:endParaRPr>
          </a:p>
          <a:p>
            <a:endParaRPr lang="en-US" altLang="ja-JP" b="0" i="0">
              <a:effectLst/>
              <a:latin typeface="Courier New" panose="02070309020205020404" pitchFamily="49" charset="0"/>
            </a:endParaRPr>
          </a:p>
          <a:p>
            <a:r>
              <a:rPr lang="ja-JP" altLang="en-US" b="0" i="0">
                <a:effectLst/>
                <a:latin typeface="Courier New" panose="02070309020205020404" pitchFamily="49" charset="0"/>
              </a:rPr>
              <a:t>「互換性のある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のバージョンがない」ケースのほとんどは，「</a:t>
            </a:r>
            <a:r>
              <a:rPr lang="en-US" altLang="ja-JP" b="0" i="0">
                <a:effectLst/>
                <a:latin typeface="Times New Roman" panose="02020603050405020304" pitchFamily="18" charset="0"/>
              </a:rPr>
              <a:t>bundler</a:t>
            </a:r>
            <a:r>
              <a:rPr lang="ja-JP" altLang="en-US" b="0" i="0">
                <a:effectLst/>
                <a:latin typeface="Courier New" panose="02070309020205020404" pitchFamily="49" charset="0"/>
              </a:rPr>
              <a:t>」のバー</a:t>
            </a:r>
            <a:br>
              <a:rPr lang="ja-JP" altLang="en-US"/>
            </a:br>
            <a:r>
              <a:rPr lang="ja-JP" altLang="en-US" b="0" i="0">
                <a:effectLst/>
                <a:latin typeface="Courier New" panose="02070309020205020404" pitchFamily="49" charset="0"/>
              </a:rPr>
              <a:t>ジョンが適切でないというものであった．この </a:t>
            </a:r>
            <a:r>
              <a:rPr lang="en-US" altLang="ja-JP" b="0" i="0">
                <a:effectLst/>
                <a:latin typeface="Times New Roman" panose="02020603050405020304" pitchFamily="18" charset="0"/>
              </a:rPr>
              <a:t>bundler </a:t>
            </a:r>
            <a:r>
              <a:rPr lang="ja-JP" altLang="en-US" b="0" i="0">
                <a:effectLst/>
                <a:latin typeface="Courier New" panose="02070309020205020404" pitchFamily="49" charset="0"/>
              </a:rPr>
              <a:t>はパッケージマネージャであり，自</a:t>
            </a:r>
            <a:br>
              <a:rPr lang="ja-JP" altLang="en-US"/>
            </a:br>
            <a:r>
              <a:rPr lang="ja-JP" altLang="en-US" b="0" i="0">
                <a:effectLst/>
                <a:latin typeface="Courier New" panose="02070309020205020404" pitchFamily="49" charset="0"/>
              </a:rPr>
              <a:t>身をアップデートすることができないために問題が発生したと考えられる．</a:t>
            </a:r>
            <a:r>
              <a:rPr lang="en-US" altLang="ja-JP" b="0" i="0">
                <a:effectLst/>
                <a:latin typeface="Times New Roman" panose="02020603050405020304" pitchFamily="18" charset="0"/>
              </a:rPr>
              <a:t>bundler </a:t>
            </a:r>
            <a:r>
              <a:rPr lang="ja-JP" altLang="en-US" b="0" i="0">
                <a:effectLst/>
                <a:latin typeface="Courier New" panose="02070309020205020404" pitchFamily="49" charset="0"/>
              </a:rPr>
              <a:t>につい</a:t>
            </a:r>
            <a:br>
              <a:rPr lang="ja-JP" altLang="en-US"/>
            </a:br>
            <a:r>
              <a:rPr lang="ja-JP" altLang="en-US" b="0" i="0">
                <a:effectLst/>
                <a:latin typeface="Courier New" panose="02070309020205020404" pitchFamily="49" charset="0"/>
              </a:rPr>
              <a:t>ては，</a:t>
            </a:r>
            <a:r>
              <a:rPr lang="en-US" altLang="ja-JP" b="0" i="0">
                <a:effectLst/>
                <a:latin typeface="Times New Roman" panose="02020603050405020304" pitchFamily="18" charset="0"/>
              </a:rPr>
              <a:t>Bot </a:t>
            </a:r>
            <a:r>
              <a:rPr lang="ja-JP" altLang="en-US" b="0" i="0">
                <a:effectLst/>
                <a:latin typeface="Courier New" panose="02070309020205020404" pitchFamily="49" charset="0"/>
              </a:rPr>
              <a:t>による報告が非常に多く，すべてが開発者に無視された </a:t>
            </a:r>
            <a:r>
              <a:rPr lang="en-US" altLang="ja-JP" b="0" i="0">
                <a:effectLst/>
                <a:latin typeface="Times New Roman" panose="02020603050405020304" pitchFamily="18" charset="0"/>
              </a:rPr>
              <a:t>Issue </a:t>
            </a:r>
            <a:r>
              <a:rPr lang="ja-JP" altLang="en-US" b="0" i="0">
                <a:effectLst/>
                <a:latin typeface="Courier New" panose="02070309020205020404" pitchFamily="49" charset="0"/>
              </a:rPr>
              <a:t>であったため，情</a:t>
            </a:r>
            <a:br>
              <a:rPr lang="ja-JP" altLang="en-US"/>
            </a:br>
            <a:r>
              <a:rPr lang="ja-JP" altLang="en-US" b="0" i="0">
                <a:effectLst/>
                <a:latin typeface="Courier New" panose="02070309020205020404" pitchFamily="49" charset="0"/>
              </a:rPr>
              <a:t>報としての価値は低い可能性がある</a:t>
            </a:r>
            <a:endParaRPr lang="en-US" altLang="ja-JP" b="0" i="0">
              <a:effectLst/>
              <a:latin typeface="Courier New" panose="02070309020205020404" pitchFamily="49" charset="0"/>
            </a:endParaRPr>
          </a:p>
          <a:p>
            <a:endParaRPr kumimoji="1" lang="en-US" altLang="ja-JP" b="0" i="0">
              <a:effectLst/>
              <a:latin typeface="Courier New" panose="02070309020205020404" pitchFamily="49" charset="0"/>
            </a:endParaRPr>
          </a:p>
          <a:p>
            <a:endParaRPr kumimoji="1" lang="en-US" altLang="ja-JP" b="0" i="0">
              <a:effectLst/>
              <a:latin typeface="Courier New" panose="02070309020205020404" pitchFamily="49" charset="0"/>
            </a:endParaRPr>
          </a:p>
          <a:p>
            <a:r>
              <a:rPr lang="ja-JP" altLang="en-US" b="0" i="0">
                <a:effectLst/>
                <a:latin typeface="Courier New" panose="02070309020205020404" pitchFamily="49" charset="0"/>
              </a:rPr>
              <a:t>互換性のある </a:t>
            </a:r>
            <a:r>
              <a:rPr lang="en-US" altLang="ja-JP" b="0" i="0">
                <a:effectLst/>
                <a:latin typeface="Times New Roman" panose="02020603050405020304" pitchFamily="18" charset="0"/>
              </a:rPr>
              <a:t>Ruby </a:t>
            </a:r>
            <a:r>
              <a:rPr lang="ja-JP" altLang="en-US" b="0" i="0">
                <a:effectLst/>
                <a:latin typeface="Courier New" panose="02070309020205020404" pitchFamily="49" charset="0"/>
              </a:rPr>
              <a:t>のバージョンがない」ケースは </a:t>
            </a:r>
            <a:r>
              <a:rPr lang="en-US" altLang="ja-JP" b="0" i="0">
                <a:effectLst/>
                <a:latin typeface="Times New Roman" panose="02020603050405020304" pitchFamily="18" charset="0"/>
              </a:rPr>
              <a:t>9 </a:t>
            </a:r>
            <a:r>
              <a:rPr lang="ja-JP" altLang="en-US" b="0" i="0">
                <a:effectLst/>
                <a:latin typeface="Courier New" panose="02070309020205020404" pitchFamily="49" charset="0"/>
              </a:rPr>
              <a:t>件と，無視できない数を確</a:t>
            </a:r>
            <a:br>
              <a:rPr lang="ja-JP" altLang="en-US"/>
            </a:br>
            <a:r>
              <a:rPr lang="ja-JP" altLang="en-US" b="0" i="0">
                <a:effectLst/>
                <a:latin typeface="Courier New" panose="02070309020205020404" pitchFamily="49" charset="0"/>
              </a:rPr>
              <a:t>認できた．このタイプのケースでは </a:t>
            </a:r>
            <a:r>
              <a:rPr lang="en-US" altLang="ja-JP" b="0" i="0">
                <a:effectLst/>
                <a:latin typeface="Times New Roman" panose="02020603050405020304" pitchFamily="18" charset="0"/>
              </a:rPr>
              <a:t>rubocop </a:t>
            </a:r>
            <a:r>
              <a:rPr lang="ja-JP" altLang="en-US" b="0" i="0">
                <a:effectLst/>
                <a:latin typeface="Courier New" panose="02070309020205020404" pitchFamily="49" charset="0"/>
              </a:rPr>
              <a:t>という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が </a:t>
            </a:r>
            <a:r>
              <a:rPr lang="en-US" altLang="ja-JP" b="0" i="0">
                <a:effectLst/>
                <a:latin typeface="Times New Roman" panose="02020603050405020304" pitchFamily="18" charset="0"/>
              </a:rPr>
              <a:t>4 </a:t>
            </a:r>
            <a:r>
              <a:rPr lang="ja-JP" altLang="en-US" b="0" i="0">
                <a:effectLst/>
                <a:latin typeface="Courier New" panose="02070309020205020404" pitchFamily="49" charset="0"/>
              </a:rPr>
              <a:t>件を占めていたため，</a:t>
            </a:r>
            <a:r>
              <a:rPr lang="en-US" altLang="ja-JP" b="0" i="0">
                <a:effectLst/>
                <a:latin typeface="Times New Roman" panose="02020603050405020304" pitchFamily="18" charset="0"/>
              </a:rPr>
              <a:t>rubocop</a:t>
            </a:r>
            <a:br>
              <a:rPr lang="ja-JP" altLang="en-US"/>
            </a:br>
            <a:r>
              <a:rPr lang="ja-JP" altLang="en-US" b="0" i="0">
                <a:effectLst/>
                <a:latin typeface="Courier New" panose="02070309020205020404" pitchFamily="49" charset="0"/>
              </a:rPr>
              <a:t>は </a:t>
            </a:r>
            <a:r>
              <a:rPr lang="en-US" altLang="ja-JP" b="0" i="0">
                <a:effectLst/>
                <a:latin typeface="Times New Roman" panose="02020603050405020304" pitchFamily="18" charset="0"/>
              </a:rPr>
              <a:t>Ruby </a:t>
            </a:r>
            <a:r>
              <a:rPr lang="ja-JP" altLang="en-US" b="0" i="0">
                <a:effectLst/>
                <a:latin typeface="Courier New" panose="02070309020205020404" pitchFamily="49" charset="0"/>
              </a:rPr>
              <a:t>のバージョンの食い違いが発生しやすい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である可能性が考えられる．</a:t>
            </a:r>
            <a:endParaRPr kumimoji="1" lang="ja-JP" altLang="en-US"/>
          </a:p>
        </p:txBody>
      </p:sp>
      <p:sp>
        <p:nvSpPr>
          <p:cNvPr id="4" name="スライド番号プレースホルダー 3"/>
          <p:cNvSpPr>
            <a:spLocks noGrp="1"/>
          </p:cNvSpPr>
          <p:nvPr>
            <p:ph type="sldNum" sz="quarter" idx="5"/>
          </p:nvPr>
        </p:nvSpPr>
        <p:spPr/>
        <p:txBody>
          <a:bodyPr/>
          <a:lstStyle/>
          <a:p>
            <a:fld id="{1DB08655-5510-4A7F-804C-DAB0CFE79A5E}" type="slidenum">
              <a:rPr kumimoji="1" lang="ja-JP" altLang="en-US" smtClean="0"/>
              <a:t>14</a:t>
            </a:fld>
            <a:endParaRPr kumimoji="1" lang="ja-JP" altLang="en-US"/>
          </a:p>
        </p:txBody>
      </p:sp>
    </p:spTree>
    <p:extLst>
      <p:ext uri="{BB962C8B-B14F-4D97-AF65-F5344CB8AC3E}">
        <p14:creationId xmlns:p14="http://schemas.microsoft.com/office/powerpoint/2010/main" val="22324513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b="0" i="0">
                <a:effectLst/>
                <a:latin typeface="Courier New" panose="02070309020205020404" pitchFamily="49" charset="0"/>
              </a:rPr>
              <a:t>次に，解決方法に関して考察する．解決方法としては「新しいバージョンで修正」が多く</a:t>
            </a:r>
            <a:br>
              <a:rPr lang="ja-JP" altLang="en-US"/>
            </a:br>
            <a:r>
              <a:rPr lang="ja-JP" altLang="en-US" b="0" i="0">
                <a:effectLst/>
                <a:latin typeface="Courier New" panose="02070309020205020404" pitchFamily="49" charset="0"/>
              </a:rPr>
              <a:t>見られた．これは，依存関係問題への対応手段として根本的なものといえる．しかし開発者</a:t>
            </a:r>
            <a:br>
              <a:rPr lang="ja-JP" altLang="en-US"/>
            </a:br>
            <a:r>
              <a:rPr lang="ja-JP" altLang="en-US" b="0" i="0">
                <a:effectLst/>
                <a:latin typeface="Courier New" panose="02070309020205020404" pitchFamily="49" charset="0"/>
              </a:rPr>
              <a:t>が対応しなくてはならないため，依存関係問題が多発した場合，開発者への負担が大きく</a:t>
            </a:r>
            <a:br>
              <a:rPr lang="ja-JP" altLang="en-US"/>
            </a:br>
            <a:r>
              <a:rPr lang="ja-JP" altLang="en-US" b="0" i="0">
                <a:effectLst/>
                <a:latin typeface="Courier New" panose="02070309020205020404" pitchFamily="49" charset="0"/>
              </a:rPr>
              <a:t>なってしまう可能性がある．</a:t>
            </a:r>
            <a:endParaRPr lang="en-US" altLang="ja-JP" b="0" i="0">
              <a:effectLst/>
              <a:latin typeface="Courier New" panose="02070309020205020404" pitchFamily="49" charset="0"/>
            </a:endParaRPr>
          </a:p>
          <a:p>
            <a:endParaRPr lang="en-US" altLang="ja-JP" b="0" i="0">
              <a:effectLst/>
              <a:latin typeface="Courier New" panose="02070309020205020404" pitchFamily="49" charset="0"/>
            </a:endParaRPr>
          </a:p>
          <a:p>
            <a:br>
              <a:rPr lang="ja-JP" altLang="en-US"/>
            </a:br>
            <a:r>
              <a:rPr lang="ja-JP" altLang="en-US" b="0" i="0">
                <a:effectLst/>
                <a:latin typeface="Courier New" panose="02070309020205020404" pitchFamily="49" charset="0"/>
              </a:rPr>
              <a:t>他の解決方法としては，関係する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の最新バージョンを使うことを諦め，バージョン</a:t>
            </a:r>
            <a:br>
              <a:rPr lang="ja-JP" altLang="en-US"/>
            </a:br>
            <a:r>
              <a:rPr lang="ja-JP" altLang="en-US" b="0" i="0">
                <a:effectLst/>
                <a:latin typeface="Courier New" panose="02070309020205020404" pitchFamily="49" charset="0"/>
              </a:rPr>
              <a:t>を下げることで競合を回避するものであった．この場合だと，最新バージョンでは修正され</a:t>
            </a:r>
            <a:br>
              <a:rPr lang="ja-JP" altLang="en-US"/>
            </a:br>
            <a:r>
              <a:rPr lang="ja-JP" altLang="en-US" b="0" i="0">
                <a:effectLst/>
                <a:latin typeface="Courier New" panose="02070309020205020404" pitchFamily="49" charset="0"/>
              </a:rPr>
              <a:t>ているバグが残っているなどの状況も想定されるため，別の不具合の原因になりうる．だが，</a:t>
            </a:r>
            <a:br>
              <a:rPr lang="ja-JP" altLang="en-US"/>
            </a:br>
            <a:r>
              <a:rPr lang="ja-JP" altLang="en-US" b="0" i="0">
                <a:effectLst/>
                <a:latin typeface="Courier New" panose="02070309020205020404" pitchFamily="49" charset="0"/>
              </a:rPr>
              <a:t>その場での依存関係問題解消が可能なことから，解決方法としては十分有効と考えられる</a:t>
            </a:r>
            <a:endParaRPr kumimoji="1" lang="ja-JP" altLang="en-US"/>
          </a:p>
        </p:txBody>
      </p:sp>
      <p:sp>
        <p:nvSpPr>
          <p:cNvPr id="4" name="スライド番号プレースホルダー 3"/>
          <p:cNvSpPr>
            <a:spLocks noGrp="1"/>
          </p:cNvSpPr>
          <p:nvPr>
            <p:ph type="sldNum" sz="quarter" idx="5"/>
          </p:nvPr>
        </p:nvSpPr>
        <p:spPr/>
        <p:txBody>
          <a:bodyPr/>
          <a:lstStyle/>
          <a:p>
            <a:fld id="{1DB08655-5510-4A7F-804C-DAB0CFE79A5E}" type="slidenum">
              <a:rPr kumimoji="1" lang="ja-JP" altLang="en-US" smtClean="0"/>
              <a:t>15</a:t>
            </a:fld>
            <a:endParaRPr kumimoji="1" lang="ja-JP" altLang="en-US"/>
          </a:p>
        </p:txBody>
      </p:sp>
    </p:spTree>
    <p:extLst>
      <p:ext uri="{BB962C8B-B14F-4D97-AF65-F5344CB8AC3E}">
        <p14:creationId xmlns:p14="http://schemas.microsoft.com/office/powerpoint/2010/main" val="28866981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t>では今回の調査結果の利用方針として次があげられます</a:t>
            </a:r>
            <a:endParaRPr lang="en-US" altLang="ja-JP"/>
          </a:p>
          <a:p>
            <a:endParaRPr lang="en-US" altLang="ja-JP"/>
          </a:p>
          <a:p>
            <a:endParaRPr lang="en-US" altLang="ja-JP"/>
          </a:p>
          <a:p>
            <a:r>
              <a:rPr lang="ja-JP" altLang="en-US"/>
              <a:t>開発時における問題の予測</a:t>
            </a:r>
            <a:endParaRPr lang="en-US" altLang="ja-JP"/>
          </a:p>
          <a:p>
            <a:pPr lvl="1"/>
            <a:r>
              <a:rPr kumimoji="1" lang="ja-JP" altLang="en-US"/>
              <a:t>事前知識として、具体的な問題の例を提供</a:t>
            </a:r>
            <a:endParaRPr kumimoji="1" lang="en-US" altLang="ja-JP"/>
          </a:p>
          <a:p>
            <a:pPr lvl="1"/>
            <a:r>
              <a:rPr lang="ja-JP" altLang="en-US"/>
              <a:t>問題が起きそうな</a:t>
            </a:r>
            <a:r>
              <a:rPr lang="en-US" altLang="ja-JP"/>
              <a:t>Gem</a:t>
            </a:r>
            <a:r>
              <a:rPr lang="ja-JP" altLang="en-US"/>
              <a:t>を使わないようにして未然に問題を回避</a:t>
            </a:r>
            <a:endParaRPr lang="en-US" altLang="ja-JP"/>
          </a:p>
          <a:p>
            <a:endParaRPr kumimoji="1" lang="en-US" altLang="ja-JP"/>
          </a:p>
          <a:p>
            <a:endParaRPr kumimoji="1" lang="en-US" altLang="ja-JP"/>
          </a:p>
          <a:p>
            <a:r>
              <a:rPr lang="en-US" altLang="ja-JP"/>
              <a:t>Ruby</a:t>
            </a:r>
            <a:r>
              <a:rPr lang="ja-JP" altLang="en-US"/>
              <a:t>を対象とした依存関係解析手法の支援</a:t>
            </a:r>
            <a:endParaRPr kumimoji="1" lang="en-US" altLang="ja-JP"/>
          </a:p>
          <a:p>
            <a:pPr lvl="1"/>
            <a:r>
              <a:rPr lang="ja-JP" altLang="en-US"/>
              <a:t>実際に起きた問題を提供</a:t>
            </a:r>
            <a:br>
              <a:rPr lang="en-US" altLang="ja-JP"/>
            </a:br>
            <a:r>
              <a:rPr lang="ja-JP" altLang="en-US"/>
              <a:t>→ ニーズに合った手法の開発につながる可能性</a:t>
            </a:r>
            <a:endParaRPr lang="en-US" altLang="ja-JP"/>
          </a:p>
          <a:p>
            <a:pPr lvl="1"/>
            <a:r>
              <a:rPr kumimoji="1" lang="ja-JP" altLang="en-US"/>
              <a:t>例：</a:t>
            </a:r>
            <a:r>
              <a:rPr kumimoji="1" lang="en-US" altLang="ja-JP"/>
              <a:t>Ruby</a:t>
            </a:r>
            <a:r>
              <a:rPr kumimoji="1" lang="ja-JP" altLang="en-US"/>
              <a:t>言語のバージョン不一致が多い</a:t>
            </a:r>
            <a:br>
              <a:rPr kumimoji="1" lang="en-US" altLang="ja-JP"/>
            </a:br>
            <a:r>
              <a:rPr lang="ja-JP" altLang="en-US"/>
              <a:t>→ </a:t>
            </a:r>
            <a:r>
              <a:rPr lang="en-US" altLang="ja-JP"/>
              <a:t>Gemfile</a:t>
            </a:r>
            <a:r>
              <a:rPr lang="ja-JP" altLang="en-US"/>
              <a:t>に記載された全ライブラリの依存関係を解決できる</a:t>
            </a:r>
            <a:br>
              <a:rPr lang="en-US" altLang="ja-JP"/>
            </a:br>
            <a:r>
              <a:rPr lang="ja-JP" altLang="en-US"/>
              <a:t>　　</a:t>
            </a:r>
            <a:r>
              <a:rPr lang="en-US" altLang="ja-JP"/>
              <a:t>Ruby</a:t>
            </a:r>
            <a:r>
              <a:rPr lang="ja-JP" altLang="en-US"/>
              <a:t>のバージョンを提案する手法</a:t>
            </a:r>
            <a:endParaRPr kumimoji="1" lang="en-US" altLang="ja-JP"/>
          </a:p>
          <a:p>
            <a:endParaRPr kumimoji="1" lang="ja-JP" altLang="en-US"/>
          </a:p>
        </p:txBody>
      </p:sp>
      <p:sp>
        <p:nvSpPr>
          <p:cNvPr id="4" name="スライド番号プレースホルダー 3"/>
          <p:cNvSpPr>
            <a:spLocks noGrp="1"/>
          </p:cNvSpPr>
          <p:nvPr>
            <p:ph type="sldNum" sz="quarter" idx="5"/>
          </p:nvPr>
        </p:nvSpPr>
        <p:spPr/>
        <p:txBody>
          <a:bodyPr/>
          <a:lstStyle/>
          <a:p>
            <a:fld id="{1DB08655-5510-4A7F-804C-DAB0CFE79A5E}" type="slidenum">
              <a:rPr kumimoji="1" lang="ja-JP" altLang="en-US" smtClean="0"/>
              <a:t>16</a:t>
            </a:fld>
            <a:endParaRPr kumimoji="1" lang="ja-JP" altLang="en-US"/>
          </a:p>
        </p:txBody>
      </p:sp>
    </p:spTree>
    <p:extLst>
      <p:ext uri="{BB962C8B-B14F-4D97-AF65-F5344CB8AC3E}">
        <p14:creationId xmlns:p14="http://schemas.microsoft.com/office/powerpoint/2010/main" val="38296843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t>最後にまとめとなります。</a:t>
            </a:r>
            <a:endParaRPr lang="en-US" altLang="ja-JP"/>
          </a:p>
          <a:p>
            <a:endParaRPr lang="en-US" altLang="ja-JP"/>
          </a:p>
          <a:p>
            <a:endParaRPr lang="en-US" altLang="ja-JP"/>
          </a:p>
          <a:p>
            <a:r>
              <a:rPr lang="en-US" altLang="ja-JP"/>
              <a:t>Ruby</a:t>
            </a:r>
            <a:r>
              <a:rPr lang="ja-JP" altLang="en-US"/>
              <a:t>における依存関係問題の実態を把握</a:t>
            </a:r>
            <a:endParaRPr lang="en-US" altLang="ja-JP"/>
          </a:p>
          <a:p>
            <a:pPr lvl="1"/>
            <a:r>
              <a:rPr lang="en-US" altLang="ja-JP"/>
              <a:t>GitHub</a:t>
            </a:r>
            <a:r>
              <a:rPr lang="ja-JP" altLang="en-US"/>
              <a:t>上の</a:t>
            </a:r>
            <a:r>
              <a:rPr lang="en-US" altLang="ja-JP"/>
              <a:t>Issue</a:t>
            </a:r>
            <a:r>
              <a:rPr lang="ja-JP" altLang="en-US"/>
              <a:t>を調査し、具体的な問題の例を得た</a:t>
            </a:r>
            <a:endParaRPr lang="en-US" altLang="ja-JP"/>
          </a:p>
          <a:p>
            <a:pPr lvl="1"/>
            <a:endParaRPr lang="en-US" altLang="ja-JP"/>
          </a:p>
          <a:p>
            <a:r>
              <a:rPr lang="ja-JP" altLang="en-US"/>
              <a:t>今後の課題</a:t>
            </a:r>
            <a:endParaRPr lang="en-US" altLang="ja-JP"/>
          </a:p>
          <a:p>
            <a:pPr lvl="1"/>
            <a:r>
              <a:rPr lang="ja-JP" altLang="en-US"/>
              <a:t>ライブラリ</a:t>
            </a:r>
            <a:r>
              <a:rPr lang="en-US" altLang="ja-JP"/>
              <a:t> or </a:t>
            </a:r>
            <a:r>
              <a:rPr lang="ja-JP" altLang="en-US"/>
              <a:t>アプリでの問題発生傾向の調査</a:t>
            </a:r>
            <a:endParaRPr lang="en-US" altLang="ja-JP"/>
          </a:p>
          <a:p>
            <a:pPr lvl="1"/>
            <a:r>
              <a:rPr lang="en-US" altLang="ja-JP"/>
              <a:t>Ruby</a:t>
            </a:r>
            <a:r>
              <a:rPr lang="ja-JP" altLang="en-US"/>
              <a:t>を対象とした依存関係解析手法の考案</a:t>
            </a:r>
          </a:p>
          <a:p>
            <a:endParaRPr kumimoji="1" lang="ja-JP" altLang="en-US"/>
          </a:p>
        </p:txBody>
      </p:sp>
      <p:sp>
        <p:nvSpPr>
          <p:cNvPr id="4" name="スライド番号プレースホルダー 3"/>
          <p:cNvSpPr>
            <a:spLocks noGrp="1"/>
          </p:cNvSpPr>
          <p:nvPr>
            <p:ph type="sldNum" sz="quarter" idx="5"/>
          </p:nvPr>
        </p:nvSpPr>
        <p:spPr/>
        <p:txBody>
          <a:bodyPr/>
          <a:lstStyle/>
          <a:p>
            <a:fld id="{1DB08655-5510-4A7F-804C-DAB0CFE79A5E}" type="slidenum">
              <a:rPr kumimoji="1" lang="ja-JP" altLang="en-US" smtClean="0"/>
              <a:t>17</a:t>
            </a:fld>
            <a:endParaRPr kumimoji="1" lang="ja-JP" altLang="en-US"/>
          </a:p>
        </p:txBody>
      </p:sp>
    </p:spTree>
    <p:extLst>
      <p:ext uri="{BB962C8B-B14F-4D97-AF65-F5344CB8AC3E}">
        <p14:creationId xmlns:p14="http://schemas.microsoft.com/office/powerpoint/2010/main" val="12475995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b="0" i="0">
                <a:effectLst/>
                <a:latin typeface="Courier New" panose="02070309020205020404" pitchFamily="49" charset="0"/>
              </a:rPr>
              <a:t>自身の作業効率を考慮し，可能な限り情報収集を行いやすくするために</a:t>
            </a:r>
            <a:endParaRPr lang="en-US" altLang="ja-JP" b="0" i="0">
              <a:effectLst/>
              <a:latin typeface="Courier New" panose="02070309020205020404" pitchFamily="49" charset="0"/>
            </a:endParaRPr>
          </a:p>
          <a:p>
            <a:r>
              <a:rPr lang="ja-JP" altLang="en-US" b="0" i="0">
                <a:effectLst/>
                <a:latin typeface="Courier New" panose="02070309020205020404" pitchFamily="49" charset="0"/>
              </a:rPr>
              <a:t>ある </a:t>
            </a:r>
            <a:r>
              <a:rPr lang="en-US" altLang="ja-JP" b="0" i="0">
                <a:effectLst/>
                <a:latin typeface="Times New Roman" panose="02020603050405020304" pitchFamily="18" charset="0"/>
              </a:rPr>
              <a:t>Issue </a:t>
            </a:r>
            <a:r>
              <a:rPr lang="ja-JP" altLang="en-US" b="0" i="0">
                <a:effectLst/>
                <a:latin typeface="Courier New" panose="02070309020205020404" pitchFamily="49" charset="0"/>
              </a:rPr>
              <a:t>が本研究の調査対象として適切であるかの判定基準</a:t>
            </a:r>
            <a:endParaRPr lang="en-US" altLang="ja-JP" b="0" i="0">
              <a:effectLst/>
              <a:latin typeface="Courier New" panose="02070309020205020404" pitchFamily="49" charset="0"/>
            </a:endParaRPr>
          </a:p>
          <a:p>
            <a:endParaRPr kumimoji="1" lang="en-US" altLang="ja-JP" b="0" i="0">
              <a:effectLst/>
              <a:latin typeface="Courier New" panose="02070309020205020404" pitchFamily="49" charset="0"/>
            </a:endParaRPr>
          </a:p>
          <a:p>
            <a:endParaRPr kumimoji="1" lang="en-US" altLang="ja-JP" b="0" i="0">
              <a:effectLst/>
              <a:latin typeface="Courier New" panose="02070309020205020404" pitchFamily="49" charset="0"/>
            </a:endParaRPr>
          </a:p>
          <a:p>
            <a:pPr algn="l" rtl="0"/>
            <a:r>
              <a:rPr lang="en-US" altLang="ja-JP">
                <a:effectLst/>
                <a:latin typeface="Courier New" panose="02070309020205020404" pitchFamily="49" charset="0"/>
              </a:rPr>
              <a:t>• </a:t>
            </a:r>
            <a:r>
              <a:rPr lang="ja-JP" altLang="en-US">
                <a:effectLst/>
                <a:latin typeface="Courier New" panose="02070309020205020404" pitchFamily="49" charset="0"/>
              </a:rPr>
              <a:t>依存関係に関連する </a:t>
            </a:r>
            <a:r>
              <a:rPr lang="en-GB" altLang="ja-JP">
                <a:effectLst/>
                <a:latin typeface="Times New Roman" panose="02020603050405020304" pitchFamily="18" charset="0"/>
              </a:rPr>
              <a:t>Issue</a:t>
            </a:r>
            <a:br>
              <a:rPr lang="en-GB" altLang="ja-JP">
                <a:effectLst/>
              </a:rPr>
            </a:br>
            <a:r>
              <a:rPr lang="en-US" altLang="ja-JP" b="0" i="0">
                <a:effectLst/>
                <a:latin typeface="Times New Roman" panose="02020603050405020304" pitchFamily="18" charset="0"/>
              </a:rPr>
              <a:t>– </a:t>
            </a:r>
            <a:r>
              <a:rPr lang="ja-JP" altLang="en-US" b="0" i="0">
                <a:effectLst/>
                <a:latin typeface="Courier New" panose="02070309020205020404" pitchFamily="49" charset="0"/>
              </a:rPr>
              <a:t>エラーログがある</a:t>
            </a:r>
            <a:br>
              <a:rPr lang="ja-JP" altLang="en-US"/>
            </a:br>
            <a:r>
              <a:rPr lang="en-US" altLang="ja-JP" b="0" i="0">
                <a:effectLst/>
                <a:latin typeface="Times New Roman" panose="02020603050405020304" pitchFamily="18" charset="0"/>
              </a:rPr>
              <a:t>– </a:t>
            </a:r>
            <a:r>
              <a:rPr lang="ja-JP" altLang="en-US" b="0" i="0">
                <a:effectLst/>
                <a:latin typeface="Courier New" panose="02070309020205020404" pitchFamily="49" charset="0"/>
              </a:rPr>
              <a:t>依存関係に関する具体的な問題の記述がある</a:t>
            </a:r>
            <a:br>
              <a:rPr lang="ja-JP" altLang="en-US"/>
            </a:br>
            <a:r>
              <a:rPr lang="en-US" altLang="ja-JP" b="0" i="0">
                <a:effectLst/>
                <a:latin typeface="Courier New" panose="02070309020205020404" pitchFamily="49" charset="0"/>
              </a:rPr>
              <a:t>• </a:t>
            </a:r>
            <a:r>
              <a:rPr lang="ja-JP" altLang="en-US" b="0" i="0">
                <a:effectLst/>
                <a:latin typeface="Courier New" panose="02070309020205020404" pitchFamily="49" charset="0"/>
              </a:rPr>
              <a:t>依存関係問題に関連しない </a:t>
            </a:r>
            <a:r>
              <a:rPr lang="en-US" altLang="ja-JP" b="0" i="0">
                <a:effectLst/>
                <a:latin typeface="Times New Roman" panose="02020603050405020304" pitchFamily="18" charset="0"/>
              </a:rPr>
              <a:t>Issue</a:t>
            </a:r>
            <a:br>
              <a:rPr lang="ja-JP" altLang="en-US"/>
            </a:br>
            <a:r>
              <a:rPr lang="en-US" altLang="ja-JP" b="0" i="0">
                <a:effectLst/>
                <a:latin typeface="Times New Roman" panose="02020603050405020304" pitchFamily="18" charset="0"/>
              </a:rPr>
              <a:t>– Issue </a:t>
            </a:r>
            <a:r>
              <a:rPr lang="ja-JP" altLang="en-US" b="0" i="0">
                <a:effectLst/>
                <a:latin typeface="Courier New" panose="02070309020205020404" pitchFamily="49" charset="0"/>
              </a:rPr>
              <a:t>ページの文章部分が空である</a:t>
            </a:r>
            <a:br>
              <a:rPr lang="ja-JP" altLang="en-US"/>
            </a:br>
            <a:r>
              <a:rPr lang="en-US" altLang="ja-JP" b="0" i="0">
                <a:effectLst/>
                <a:latin typeface="Times New Roman" panose="02020603050405020304" pitchFamily="18" charset="0"/>
              </a:rPr>
              <a:t>– </a:t>
            </a:r>
            <a:r>
              <a:rPr lang="ja-JP" altLang="en-US" b="0" i="0">
                <a:effectLst/>
                <a:latin typeface="Courier New" panose="02070309020205020404" pitchFamily="49" charset="0"/>
              </a:rPr>
              <a:t>具体的な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の名前が記載されていない</a:t>
            </a:r>
            <a:br>
              <a:rPr lang="ja-JP" altLang="en-US"/>
            </a:br>
            <a:r>
              <a:rPr lang="en-US" altLang="ja-JP" b="0" i="0">
                <a:effectLst/>
                <a:latin typeface="Times New Roman" panose="02020603050405020304" pitchFamily="18" charset="0"/>
              </a:rPr>
              <a:t>– </a:t>
            </a:r>
            <a:r>
              <a:rPr lang="ja-JP" altLang="en-US" b="0" i="0">
                <a:effectLst/>
                <a:latin typeface="Courier New" panose="02070309020205020404" pitchFamily="49" charset="0"/>
              </a:rPr>
              <a:t>有意な情報が読み取れない</a:t>
            </a:r>
            <a:endParaRPr lang="en-GB" altLang="ja-JP">
              <a:effectLst/>
            </a:endParaRPr>
          </a:p>
        </p:txBody>
      </p:sp>
      <p:sp>
        <p:nvSpPr>
          <p:cNvPr id="4" name="スライド番号プレースホルダー 3"/>
          <p:cNvSpPr>
            <a:spLocks noGrp="1"/>
          </p:cNvSpPr>
          <p:nvPr>
            <p:ph type="sldNum" sz="quarter" idx="5"/>
          </p:nvPr>
        </p:nvSpPr>
        <p:spPr/>
        <p:txBody>
          <a:bodyPr/>
          <a:lstStyle/>
          <a:p>
            <a:fld id="{1DB08655-5510-4A7F-804C-DAB0CFE79A5E}" type="slidenum">
              <a:rPr kumimoji="1" lang="ja-JP" altLang="en-US" smtClean="0"/>
              <a:t>18</a:t>
            </a:fld>
            <a:endParaRPr kumimoji="1" lang="ja-JP" altLang="en-US"/>
          </a:p>
        </p:txBody>
      </p:sp>
    </p:spTree>
    <p:extLst>
      <p:ext uri="{BB962C8B-B14F-4D97-AF65-F5344CB8AC3E}">
        <p14:creationId xmlns:p14="http://schemas.microsoft.com/office/powerpoint/2010/main" val="82807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1" lang="ja-JP" altLang="en-US"/>
              <a:t>まず、</a:t>
            </a:r>
            <a:r>
              <a:rPr kumimoji="1" lang="en-US" altLang="ja-JP"/>
              <a:t>Gem</a:t>
            </a:r>
            <a:r>
              <a:rPr kumimoji="1" lang="ja-JP" altLang="en-US"/>
              <a:t>について説明します。</a:t>
            </a:r>
            <a:endParaRPr kumimoji="1" lang="en-US" altLang="ja-JP"/>
          </a:p>
          <a:p>
            <a:endParaRPr kumimoji="1" lang="en-US" altLang="ja-JP"/>
          </a:p>
          <a:p>
            <a:r>
              <a:rPr kumimoji="1" lang="en-US" altLang="ja-JP"/>
              <a:t>Gem</a:t>
            </a:r>
            <a:r>
              <a:rPr kumimoji="1" lang="ja-JP" altLang="en-US"/>
              <a:t>とはプログラミング言語のひとつである</a:t>
            </a:r>
            <a:r>
              <a:rPr kumimoji="1" lang="en-US" altLang="ja-JP"/>
              <a:t>Ruby</a:t>
            </a:r>
            <a:r>
              <a:rPr kumimoji="1" lang="ja-JP" altLang="en-US"/>
              <a:t>の再利用可能なコード群、すなわちライブラリのことを指します。</a:t>
            </a:r>
            <a:endParaRPr kumimoji="1" lang="en-US" altLang="ja-JP"/>
          </a:p>
          <a:p>
            <a:r>
              <a:rPr kumimoji="1" lang="en-US" altLang="ja-JP"/>
              <a:t>Gem</a:t>
            </a:r>
            <a:r>
              <a:rPr kumimoji="1" lang="ja-JP" altLang="en-US"/>
              <a:t>は</a:t>
            </a:r>
            <a:r>
              <a:rPr kumimoji="1" lang="en-US" altLang="ja-JP"/>
              <a:t>ruby</a:t>
            </a:r>
            <a:r>
              <a:rPr kumimoji="1" lang="ja-JP" altLang="en-US"/>
              <a:t>を用いたソフトウェア開発には欠かせません。</a:t>
            </a:r>
            <a:endParaRPr kumimoji="1" lang="en-US" altLang="ja-JP"/>
          </a:p>
          <a:p>
            <a:r>
              <a:rPr kumimoji="1" lang="ja-JP" altLang="en-US"/>
              <a:t>（例えば</a:t>
            </a:r>
            <a:r>
              <a:rPr kumimoji="1" lang="en-US" altLang="ja-JP"/>
              <a:t>html</a:t>
            </a:r>
            <a:r>
              <a:rPr kumimoji="1" lang="ja-JP" altLang="en-US"/>
              <a:t>や</a:t>
            </a:r>
            <a:r>
              <a:rPr kumimoji="1" lang="en-US" altLang="ja-JP"/>
              <a:t>xml</a:t>
            </a:r>
            <a:r>
              <a:rPr kumimoji="1" lang="ja-JP" altLang="en-US"/>
              <a:t>の解析スクレイピングに利用される</a:t>
            </a:r>
            <a:r>
              <a:rPr kumimoji="1" lang="en-US" altLang="ja-JP"/>
              <a:t>Gem</a:t>
            </a:r>
            <a:r>
              <a:rPr kumimoji="1" lang="ja-JP" altLang="en-US"/>
              <a:t>として</a:t>
            </a:r>
            <a:r>
              <a:rPr kumimoji="1" lang="en-US" altLang="ja-JP" err="1"/>
              <a:t>Nokogiri</a:t>
            </a:r>
            <a:r>
              <a:rPr kumimoji="1" lang="ja-JP" altLang="en-US"/>
              <a:t>があげられます。）</a:t>
            </a:r>
            <a:endParaRPr kumimoji="1" lang="en-US" altLang="ja-JP"/>
          </a:p>
          <a:p>
            <a:endParaRPr kumimoji="1" lang="en-US" altLang="ja-JP"/>
          </a:p>
          <a:p>
            <a:r>
              <a:rPr lang="ja-JP" altLang="en-US" sz="1800">
                <a:effectLst/>
                <a:latin typeface="Meiryo UI" panose="020B0604030504040204" pitchFamily="50" charset="-128"/>
                <a:ea typeface="Meiryo UI" panose="020B0604030504040204" pitchFamily="50" charset="-128"/>
              </a:rPr>
              <a:t>ある</a:t>
            </a:r>
            <a:r>
              <a:rPr lang="en-US" altLang="ja-JP" sz="1800">
                <a:effectLst/>
                <a:latin typeface="Meiryo UI" panose="020B0604030504040204" pitchFamily="50" charset="-128"/>
                <a:ea typeface="Meiryo UI" panose="020B0604030504040204" pitchFamily="50" charset="-128"/>
              </a:rPr>
              <a:t>Gem</a:t>
            </a:r>
            <a:r>
              <a:rPr lang="ja-JP" altLang="en-US" sz="1800">
                <a:effectLst/>
                <a:latin typeface="Meiryo UI" panose="020B0604030504040204" pitchFamily="50" charset="-128"/>
                <a:ea typeface="Meiryo UI" panose="020B0604030504040204" pitchFamily="50" charset="-128"/>
              </a:rPr>
              <a:t>が動作するために別の</a:t>
            </a:r>
            <a:r>
              <a:rPr lang="en-US" altLang="ja-JP" sz="1800">
                <a:effectLst/>
                <a:latin typeface="Meiryo UI" panose="020B0604030504040204" pitchFamily="50" charset="-128"/>
                <a:ea typeface="Meiryo UI" panose="020B0604030504040204" pitchFamily="50" charset="-128"/>
              </a:rPr>
              <a:t>Gem</a:t>
            </a:r>
            <a:r>
              <a:rPr lang="ja-JP" altLang="en-US" sz="1800">
                <a:effectLst/>
                <a:latin typeface="Meiryo UI" panose="020B0604030504040204" pitchFamily="50" charset="-128"/>
                <a:ea typeface="Meiryo UI" panose="020B0604030504040204" pitchFamily="50" charset="-128"/>
              </a:rPr>
              <a:t>が必要となる場合、正しく動作すると考えられる</a:t>
            </a:r>
            <a:r>
              <a:rPr lang="en-US" altLang="ja-JP" sz="1800">
                <a:effectLst/>
                <a:latin typeface="Meiryo UI" panose="020B0604030504040204" pitchFamily="50" charset="-128"/>
                <a:ea typeface="Meiryo UI" panose="020B0604030504040204" pitchFamily="50" charset="-128"/>
              </a:rPr>
              <a:t>Gem</a:t>
            </a:r>
            <a:r>
              <a:rPr lang="ja-JP" altLang="en-US" sz="1800">
                <a:effectLst/>
                <a:latin typeface="Meiryo UI" panose="020B0604030504040204" pitchFamily="50" charset="-128"/>
                <a:ea typeface="Meiryo UI" panose="020B0604030504040204" pitchFamily="50" charset="-128"/>
              </a:rPr>
              <a:t>のバージョンが明示されることがありますが、</a:t>
            </a:r>
            <a:endParaRPr lang="en-US" altLang="ja-JP" sz="1800">
              <a:effectLst/>
              <a:latin typeface="Meiryo UI" panose="020B0604030504040204" pitchFamily="50" charset="-128"/>
              <a:ea typeface="Meiryo UI" panose="020B0604030504040204" pitchFamily="50" charset="-128"/>
            </a:endParaRPr>
          </a:p>
          <a:p>
            <a:r>
              <a:rPr lang="ja-JP" altLang="en-US" sz="1800">
                <a:effectLst/>
                <a:latin typeface="Meiryo UI" panose="020B0604030504040204" pitchFamily="50" charset="-128"/>
                <a:ea typeface="Meiryo UI" panose="020B0604030504040204" pitchFamily="50" charset="-128"/>
              </a:rPr>
              <a:t>別の</a:t>
            </a:r>
            <a:r>
              <a:rPr lang="en-US" altLang="ja-JP" sz="1800">
                <a:effectLst/>
                <a:latin typeface="Meiryo UI" panose="020B0604030504040204" pitchFamily="50" charset="-128"/>
                <a:ea typeface="Meiryo UI" panose="020B0604030504040204" pitchFamily="50" charset="-128"/>
              </a:rPr>
              <a:t>Gem</a:t>
            </a:r>
            <a:r>
              <a:rPr lang="ja-JP" altLang="en-US" sz="1800">
                <a:effectLst/>
                <a:latin typeface="Meiryo UI" panose="020B0604030504040204" pitchFamily="50" charset="-128"/>
                <a:ea typeface="Meiryo UI" panose="020B0604030504040204" pitchFamily="50" charset="-128"/>
              </a:rPr>
              <a:t>とそのバージョンに関する情報は</a:t>
            </a:r>
            <a:r>
              <a:rPr lang="en-US" altLang="ja-JP" sz="1800">
                <a:effectLst/>
                <a:latin typeface="Meiryo UI" panose="020B0604030504040204" pitchFamily="50" charset="-128"/>
                <a:ea typeface="Meiryo UI" panose="020B0604030504040204" pitchFamily="50" charset="-128"/>
              </a:rPr>
              <a:t>gemfile</a:t>
            </a:r>
            <a:r>
              <a:rPr lang="ja-JP" altLang="en-US" sz="1800">
                <a:effectLst/>
                <a:latin typeface="Meiryo UI" panose="020B0604030504040204" pitchFamily="50" charset="-128"/>
                <a:ea typeface="Meiryo UI" panose="020B0604030504040204" pitchFamily="50" charset="-128"/>
              </a:rPr>
              <a:t>と呼ばれるファイルに記述されます</a:t>
            </a:r>
            <a:endParaRPr kumimoji="1" lang="en-US" altLang="ja-JP"/>
          </a:p>
          <a:p>
            <a:endParaRPr kumimoji="1" lang="en-US" altLang="ja-JP"/>
          </a:p>
          <a:p>
            <a:r>
              <a:rPr kumimoji="1" lang="ja-JP" altLang="en-US"/>
              <a:t>ここで、その</a:t>
            </a:r>
            <a:r>
              <a:rPr kumimoji="1" lang="en-US" altLang="ja-JP" err="1"/>
              <a:t>gemfile</a:t>
            </a:r>
            <a:r>
              <a:rPr kumimoji="1" lang="ja-JP" altLang="en-US"/>
              <a:t>に記載されているバージョンの制約に一致しないことに起因するエラーがしばしば起こります。</a:t>
            </a:r>
            <a:endParaRPr kumimoji="1" lang="en-US" altLang="ja-JP"/>
          </a:p>
          <a:p>
            <a:r>
              <a:rPr kumimoji="1" lang="ja-JP" altLang="en-US"/>
              <a:t>これがライブラリの依存関係問題です。</a:t>
            </a:r>
            <a:endParaRPr kumimoji="1" lang="en-US" altLang="ja-JP"/>
          </a:p>
          <a:p>
            <a:r>
              <a:rPr kumimoji="1" lang="ja-JP" altLang="en-US"/>
              <a:t>基本的には、新規ライブラリのインストール時や既存ライブラリのバージョン更新時に発生します。</a:t>
            </a:r>
            <a:endParaRPr kumimoji="1" lang="en-US" altLang="ja-JP"/>
          </a:p>
        </p:txBody>
      </p:sp>
      <p:sp>
        <p:nvSpPr>
          <p:cNvPr id="4" name="Slide Number Placeholder 3"/>
          <p:cNvSpPr>
            <a:spLocks noGrp="1"/>
          </p:cNvSpPr>
          <p:nvPr>
            <p:ph type="sldNum" sz="quarter" idx="5"/>
          </p:nvPr>
        </p:nvSpPr>
        <p:spPr/>
        <p:txBody>
          <a:bodyPr/>
          <a:lstStyle/>
          <a:p>
            <a:fld id="{1DB08655-5510-4A7F-804C-DAB0CFE79A5E}" type="slidenum">
              <a:rPr kumimoji="1" lang="ja-JP" altLang="en-US" smtClean="0"/>
              <a:t>2</a:t>
            </a:fld>
            <a:endParaRPr kumimoji="1" lang="ja-JP" altLang="en-US"/>
          </a:p>
        </p:txBody>
      </p:sp>
    </p:spTree>
    <p:extLst>
      <p:ext uri="{BB962C8B-B14F-4D97-AF65-F5344CB8AC3E}">
        <p14:creationId xmlns:p14="http://schemas.microsoft.com/office/powerpoint/2010/main" val="724308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では依存関係問題の例を簡易な図で示します。</a:t>
            </a:r>
            <a:endParaRPr kumimoji="1" lang="en-US" altLang="ja-JP"/>
          </a:p>
          <a:p>
            <a:endParaRPr kumimoji="1" lang="en-US" altLang="ja-JP"/>
          </a:p>
          <a:p>
            <a:r>
              <a:rPr kumimoji="1" lang="ja-JP" altLang="en-US"/>
              <a:t> 依存関係図は，ソフトウェアを表すノードと依存関係を表すエッジで構成される</a:t>
            </a:r>
            <a:endParaRPr kumimoji="1" lang="en-US" altLang="ja-JP"/>
          </a:p>
          <a:p>
            <a:r>
              <a:rPr kumimoji="1" lang="ja-JP" altLang="en-US"/>
              <a:t>エッジの向きは依存関係の導入方向に，エッジのラベルはバージョン制約に対応している．</a:t>
            </a:r>
            <a:endParaRPr kumimoji="1" lang="en-US" altLang="ja-JP"/>
          </a:p>
          <a:p>
            <a:endParaRPr kumimoji="1" lang="en-US" altLang="ja-JP"/>
          </a:p>
          <a:p>
            <a:r>
              <a:rPr kumimoji="1" lang="ja-JP" altLang="en-US"/>
              <a:t>この図では</a:t>
            </a:r>
            <a:endParaRPr kumimoji="1" lang="en-US" altLang="ja-JP"/>
          </a:p>
          <a:p>
            <a:r>
              <a:rPr kumimoji="1" lang="ja-JP" altLang="en-US"/>
              <a:t>ライブラリ</a:t>
            </a:r>
            <a:r>
              <a:rPr kumimoji="1" lang="en-US" altLang="ja-JP"/>
              <a:t>A</a:t>
            </a:r>
            <a:r>
              <a:rPr kumimoji="1" lang="ja-JP" altLang="en-US"/>
              <a:t>のバージョン</a:t>
            </a:r>
            <a:r>
              <a:rPr kumimoji="1" lang="en-US" altLang="ja-JP"/>
              <a:t>1.0</a:t>
            </a:r>
            <a:r>
              <a:rPr kumimoji="1" lang="ja-JP" altLang="en-US"/>
              <a:t>とライブラリ</a:t>
            </a:r>
            <a:r>
              <a:rPr kumimoji="1" lang="en-US" altLang="ja-JP"/>
              <a:t>B</a:t>
            </a:r>
            <a:r>
              <a:rPr kumimoji="1" lang="ja-JP" altLang="en-US"/>
              <a:t>のバージョン</a:t>
            </a:r>
            <a:r>
              <a:rPr kumimoji="1" lang="en-US" altLang="ja-JP"/>
              <a:t>1.0</a:t>
            </a:r>
            <a:r>
              <a:rPr kumimoji="1" lang="ja-JP" altLang="en-US"/>
              <a:t>がすでにインストールされている．</a:t>
            </a:r>
            <a:endParaRPr kumimoji="1" lang="en-US" altLang="ja-JP"/>
          </a:p>
          <a:p>
            <a:endParaRPr kumimoji="1" lang="en-US" altLang="ja-JP"/>
          </a:p>
          <a:p>
            <a:endParaRPr kumimoji="1" lang="en-US" altLang="ja-JP"/>
          </a:p>
          <a:p>
            <a:r>
              <a:rPr kumimoji="1" lang="ja-JP" altLang="en-US"/>
              <a:t>ライブラリ</a:t>
            </a:r>
            <a:r>
              <a:rPr kumimoji="1" lang="en-US" altLang="ja-JP"/>
              <a:t>A</a:t>
            </a:r>
            <a:r>
              <a:rPr kumimoji="1" lang="ja-JP" altLang="en-US"/>
              <a:t>のバージョン</a:t>
            </a:r>
            <a:r>
              <a:rPr kumimoji="1" lang="en-US" altLang="ja-JP"/>
              <a:t>1.0</a:t>
            </a:r>
            <a:r>
              <a:rPr kumimoji="1" lang="ja-JP" altLang="en-US"/>
              <a:t>はバージョン制約としてライブラリ</a:t>
            </a:r>
            <a:r>
              <a:rPr kumimoji="1" lang="en-US" altLang="ja-JP"/>
              <a:t>C</a:t>
            </a:r>
            <a:r>
              <a:rPr kumimoji="1" lang="ja-JP" altLang="en-US"/>
              <a:t>のバージョンが</a:t>
            </a:r>
            <a:r>
              <a:rPr kumimoji="1" lang="en-US" altLang="ja-JP"/>
              <a:t>1.0</a:t>
            </a:r>
            <a:r>
              <a:rPr kumimoji="1" lang="ja-JP" altLang="en-US"/>
              <a:t>のみであることを指定しています。</a:t>
            </a:r>
            <a:endParaRPr kumimoji="1" lang="en-US" altLang="ja-JP"/>
          </a:p>
          <a:p>
            <a:r>
              <a:rPr kumimoji="1" lang="ja-JP" altLang="en-US"/>
              <a:t>同様にライブラリ</a:t>
            </a:r>
            <a:r>
              <a:rPr kumimoji="1" lang="en-US" altLang="ja-JP"/>
              <a:t>B</a:t>
            </a:r>
            <a:r>
              <a:rPr kumimoji="1" lang="ja-JP" altLang="en-US"/>
              <a:t>のバージョン</a:t>
            </a:r>
            <a:r>
              <a:rPr kumimoji="1" lang="en-US" altLang="ja-JP"/>
              <a:t>1.0</a:t>
            </a:r>
            <a:r>
              <a:rPr kumimoji="1" lang="ja-JP" altLang="en-US"/>
              <a:t>はライブラリ</a:t>
            </a:r>
            <a:r>
              <a:rPr kumimoji="1" lang="en-US" altLang="ja-JP"/>
              <a:t>C</a:t>
            </a:r>
            <a:r>
              <a:rPr kumimoji="1" lang="ja-JP" altLang="en-US"/>
              <a:t>のバージョンが</a:t>
            </a:r>
            <a:r>
              <a:rPr kumimoji="1" lang="en-US" altLang="ja-JP"/>
              <a:t>1.0</a:t>
            </a:r>
            <a:r>
              <a:rPr kumimoji="1" lang="ja-JP" altLang="en-US"/>
              <a:t>以上であることを指定しています。</a:t>
            </a:r>
            <a:endParaRPr kumimoji="1" lang="en-US" altLang="ja-JP"/>
          </a:p>
          <a:p>
            <a:endParaRPr kumimoji="1" lang="en-US" altLang="ja-JP"/>
          </a:p>
          <a:p>
            <a:r>
              <a:rPr kumimoji="1" lang="ja-JP" altLang="en-US"/>
              <a:t>よってライブラリ</a:t>
            </a:r>
            <a:r>
              <a:rPr kumimoji="1" lang="en-US" altLang="ja-JP"/>
              <a:t>C</a:t>
            </a:r>
            <a:r>
              <a:rPr kumimoji="1" lang="ja-JP" altLang="en-US"/>
              <a:t>のバージョンが</a:t>
            </a:r>
            <a:r>
              <a:rPr kumimoji="1" lang="en-US" altLang="ja-JP"/>
              <a:t>1.0</a:t>
            </a:r>
            <a:r>
              <a:rPr kumimoji="1" lang="ja-JP" altLang="en-US"/>
              <a:t>であれば</a:t>
            </a:r>
            <a:r>
              <a:rPr kumimoji="1" lang="en-US" altLang="ja-JP"/>
              <a:t>A</a:t>
            </a:r>
            <a:r>
              <a:rPr kumimoji="1" lang="ja-JP" altLang="en-US"/>
              <a:t>と</a:t>
            </a:r>
            <a:r>
              <a:rPr kumimoji="1" lang="en-US" altLang="ja-JP"/>
              <a:t>B</a:t>
            </a:r>
            <a:r>
              <a:rPr kumimoji="1" lang="ja-JP" altLang="en-US"/>
              <a:t>の制約両方に対応できます。</a:t>
            </a:r>
          </a:p>
        </p:txBody>
      </p:sp>
      <p:sp>
        <p:nvSpPr>
          <p:cNvPr id="4" name="スライド番号プレースホルダー 3"/>
          <p:cNvSpPr>
            <a:spLocks noGrp="1"/>
          </p:cNvSpPr>
          <p:nvPr>
            <p:ph type="sldNum" sz="quarter" idx="5"/>
          </p:nvPr>
        </p:nvSpPr>
        <p:spPr/>
        <p:txBody>
          <a:bodyPr/>
          <a:lstStyle/>
          <a:p>
            <a:fld id="{1DB08655-5510-4A7F-804C-DAB0CFE79A5E}" type="slidenum">
              <a:rPr kumimoji="1" lang="ja-JP" altLang="en-US" smtClean="0"/>
              <a:t>3</a:t>
            </a:fld>
            <a:endParaRPr kumimoji="1" lang="ja-JP" altLang="en-US"/>
          </a:p>
        </p:txBody>
      </p:sp>
    </p:spTree>
    <p:extLst>
      <p:ext uri="{BB962C8B-B14F-4D97-AF65-F5344CB8AC3E}">
        <p14:creationId xmlns:p14="http://schemas.microsoft.com/office/powerpoint/2010/main" val="1144280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ここでライブラリ</a:t>
            </a:r>
            <a:r>
              <a:rPr kumimoji="1" lang="en-US" altLang="ja-JP"/>
              <a:t>b</a:t>
            </a:r>
            <a:r>
              <a:rPr kumimoji="1" lang="ja-JP" altLang="en-US"/>
              <a:t>のバージョンを</a:t>
            </a:r>
            <a:r>
              <a:rPr kumimoji="1" lang="en-US" altLang="ja-JP"/>
              <a:t>2.0</a:t>
            </a:r>
            <a:r>
              <a:rPr kumimoji="1" lang="ja-JP" altLang="en-US"/>
              <a:t>に上げたときに</a:t>
            </a:r>
            <a:endParaRPr kumimoji="1" lang="en-US" altLang="ja-JP"/>
          </a:p>
          <a:p>
            <a:r>
              <a:rPr kumimoji="1" lang="en-US" altLang="ja-JP"/>
              <a:t>B</a:t>
            </a:r>
            <a:r>
              <a:rPr kumimoji="1" lang="ja-JP" altLang="en-US"/>
              <a:t>のバージョン</a:t>
            </a:r>
            <a:r>
              <a:rPr kumimoji="1" lang="en-US" altLang="ja-JP"/>
              <a:t>2.0</a:t>
            </a:r>
            <a:r>
              <a:rPr kumimoji="1" lang="ja-JP" altLang="en-US"/>
              <a:t>が、</a:t>
            </a:r>
            <a:r>
              <a:rPr kumimoji="1" lang="en-US" altLang="ja-JP"/>
              <a:t>C</a:t>
            </a:r>
            <a:r>
              <a:rPr kumimoji="1" lang="ja-JP" altLang="en-US"/>
              <a:t>のバージョンは</a:t>
            </a:r>
            <a:r>
              <a:rPr kumimoji="1" lang="en-US" altLang="ja-JP"/>
              <a:t>2.0</a:t>
            </a:r>
            <a:r>
              <a:rPr kumimoji="1" lang="ja-JP" altLang="en-US"/>
              <a:t>以上であることを指定している場合、</a:t>
            </a:r>
            <a:endParaRPr kumimoji="1" lang="en-US" altLang="ja-JP"/>
          </a:p>
          <a:p>
            <a:endParaRPr kumimoji="1" lang="en-US" altLang="ja-JP"/>
          </a:p>
          <a:p>
            <a:r>
              <a:rPr kumimoji="1" lang="ja-JP" altLang="en-US"/>
              <a:t>「</a:t>
            </a:r>
            <a:r>
              <a:rPr kumimoji="1" lang="en-US" altLang="ja-JP"/>
              <a:t>A</a:t>
            </a:r>
            <a:r>
              <a:rPr kumimoji="1" lang="ja-JP" altLang="en-US"/>
              <a:t>から</a:t>
            </a:r>
            <a:r>
              <a:rPr kumimoji="1" lang="en-US" altLang="ja-JP"/>
              <a:t>C</a:t>
            </a:r>
            <a:r>
              <a:rPr kumimoji="1" lang="ja-JP" altLang="en-US"/>
              <a:t>へのバージョン制約」と「</a:t>
            </a:r>
            <a:r>
              <a:rPr kumimoji="1" lang="en-US" altLang="ja-JP"/>
              <a:t>B</a:t>
            </a:r>
            <a:r>
              <a:rPr kumimoji="1" lang="ja-JP" altLang="en-US"/>
              <a:t>から</a:t>
            </a:r>
            <a:r>
              <a:rPr kumimoji="1" lang="en-US" altLang="ja-JP"/>
              <a:t>C</a:t>
            </a:r>
            <a:r>
              <a:rPr kumimoji="1" lang="ja-JP" altLang="en-US"/>
              <a:t>へのバージョン制約」が矛盾してしまい、適切な</a:t>
            </a:r>
            <a:r>
              <a:rPr kumimoji="1" lang="en-US" altLang="ja-JP"/>
              <a:t>C</a:t>
            </a:r>
            <a:r>
              <a:rPr kumimoji="1" lang="ja-JP" altLang="en-US"/>
              <a:t>のバージョンが決定できなくなります。</a:t>
            </a:r>
            <a:endParaRPr kumimoji="1" lang="en-US" altLang="ja-JP"/>
          </a:p>
          <a:p>
            <a:r>
              <a:rPr kumimoji="1" lang="ja-JP" altLang="en-US"/>
              <a:t>これがライブラリの依存関係問題の例です。</a:t>
            </a:r>
            <a:endParaRPr kumimoji="1" lang="en-US" altLang="ja-JP"/>
          </a:p>
        </p:txBody>
      </p:sp>
      <p:sp>
        <p:nvSpPr>
          <p:cNvPr id="4" name="スライド番号プレースホルダー 3"/>
          <p:cNvSpPr>
            <a:spLocks noGrp="1"/>
          </p:cNvSpPr>
          <p:nvPr>
            <p:ph type="sldNum" sz="quarter" idx="5"/>
          </p:nvPr>
        </p:nvSpPr>
        <p:spPr/>
        <p:txBody>
          <a:bodyPr/>
          <a:lstStyle/>
          <a:p>
            <a:fld id="{1DB08655-5510-4A7F-804C-DAB0CFE79A5E}" type="slidenum">
              <a:rPr kumimoji="1" lang="ja-JP" altLang="en-US" smtClean="0"/>
              <a:t>4</a:t>
            </a:fld>
            <a:endParaRPr kumimoji="1" lang="ja-JP" altLang="en-US"/>
          </a:p>
        </p:txBody>
      </p:sp>
    </p:spTree>
    <p:extLst>
      <p:ext uri="{BB962C8B-B14F-4D97-AF65-F5344CB8AC3E}">
        <p14:creationId xmlns:p14="http://schemas.microsoft.com/office/powerpoint/2010/main" val="11534657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次に依存関係に関する既存研究を紹介します</a:t>
            </a:r>
            <a:endParaRPr kumimoji="1" lang="en-US" altLang="ja-JP"/>
          </a:p>
          <a:p>
            <a:endParaRPr kumimoji="1" lang="en-US" altLang="ja-JP"/>
          </a:p>
          <a:p>
            <a:r>
              <a:rPr lang="en-US" altLang="ja-JP" b="0" i="0">
                <a:effectLst/>
                <a:latin typeface="Times New Roman" panose="02020603050405020304" pitchFamily="18" charset="0"/>
              </a:rPr>
              <a:t>C#</a:t>
            </a:r>
            <a:r>
              <a:rPr lang="ja-JP" altLang="en-US" b="0" i="0">
                <a:effectLst/>
                <a:latin typeface="Courier New" panose="02070309020205020404" pitchFamily="49" charset="0"/>
              </a:rPr>
              <a:t>（</a:t>
            </a:r>
            <a:r>
              <a:rPr lang="en-US" altLang="ja-JP" b="0" i="0">
                <a:effectLst/>
                <a:latin typeface="Times New Roman" panose="02020603050405020304" pitchFamily="18" charset="0"/>
              </a:rPr>
              <a:t>.NET</a:t>
            </a:r>
            <a:r>
              <a:rPr lang="ja-JP" altLang="en-US" b="0" i="0">
                <a:effectLst/>
                <a:latin typeface="Courier New" panose="02070309020205020404" pitchFamily="49" charset="0"/>
              </a:rPr>
              <a:t>）のライブラリにおける依存関係問題を取り扱った研究では</a:t>
            </a:r>
            <a:endParaRPr lang="en-US" altLang="ja-JP" b="0" i="0">
              <a:effectLst/>
              <a:latin typeface="Courier New" panose="02070309020205020404" pitchFamily="49" charset="0"/>
            </a:endParaRPr>
          </a:p>
          <a:p>
            <a:r>
              <a:rPr lang="en-US" altLang="ja-JP"/>
              <a:t>C#</a:t>
            </a:r>
            <a:r>
              <a:rPr lang="ja-JP" altLang="en-US"/>
              <a:t>の実行環境とライブラリ</a:t>
            </a:r>
            <a:r>
              <a:rPr lang="ja-JP" altLang="en-US" b="0" i="0">
                <a:effectLst/>
                <a:latin typeface="Courier New" panose="02070309020205020404" pitchFamily="49" charset="0"/>
              </a:rPr>
              <a:t>を対象に</a:t>
            </a:r>
            <a:endParaRPr lang="en-US" altLang="ja-JP" b="0" i="0">
              <a:effectLst/>
              <a:latin typeface="Courier New" panose="02070309020205020404" pitchFamily="49" charset="0"/>
            </a:endParaRPr>
          </a:p>
          <a:p>
            <a:r>
              <a:rPr lang="ja-JP" altLang="en-US" b="0" i="0">
                <a:effectLst/>
                <a:latin typeface="Courier New" panose="02070309020205020404" pitchFamily="49" charset="0"/>
              </a:rPr>
              <a:t>実際の依存関係問題事例に対して調査を行い，開発者の依存関係問題解決プロセスを模倣する手法を開発することにより，解決を試みている</a:t>
            </a:r>
            <a:endParaRPr lang="en-US" altLang="ja-JP" b="0" i="0">
              <a:effectLst/>
              <a:latin typeface="Courier New" panose="02070309020205020404" pitchFamily="49" charset="0"/>
            </a:endParaRPr>
          </a:p>
          <a:p>
            <a:endParaRPr kumimoji="1" lang="en-US" altLang="ja-JP" b="0" i="0">
              <a:effectLst/>
              <a:latin typeface="Courier New" panose="02070309020205020404" pitchFamily="49" charset="0"/>
            </a:endParaRPr>
          </a:p>
          <a:p>
            <a:br>
              <a:rPr lang="ja-JP" altLang="en-US" b="0" i="0">
                <a:effectLst/>
                <a:latin typeface="Times New Roman" panose="02020603050405020304" pitchFamily="18" charset="0"/>
              </a:rPr>
            </a:br>
            <a:r>
              <a:rPr lang="en-US" altLang="ja-JP" b="0" i="0">
                <a:effectLst/>
                <a:latin typeface="Times New Roman" panose="02020603050405020304" pitchFamily="18" charset="0"/>
              </a:rPr>
              <a:t>Python </a:t>
            </a:r>
            <a:r>
              <a:rPr lang="ja-JP" altLang="en-US" b="0" i="0">
                <a:effectLst/>
                <a:latin typeface="Courier New" panose="02070309020205020404" pitchFamily="49" charset="0"/>
              </a:rPr>
              <a:t>のライブラリにおける依存関係問題を取り扱った研究では</a:t>
            </a:r>
            <a:endParaRPr lang="en-US" altLang="ja-JP" b="0" i="0">
              <a:effectLst/>
              <a:latin typeface="Courier New" panose="02070309020205020404" pitchFamily="49"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アプリケーションとライブラリ​</a:t>
            </a:r>
            <a:r>
              <a:rPr kumimoji="1" lang="ja-JP" altLang="en-US"/>
              <a:t>を対象に</a:t>
            </a:r>
            <a:endParaRPr kumimoji="1"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i="0">
                <a:effectLst/>
                <a:latin typeface="Courier New" panose="02070309020205020404" pitchFamily="49" charset="0"/>
              </a:rPr>
              <a:t>事前の知識収集と独自のヒューリスティックアルゴリズムを用いたツールの実装が行われました</a:t>
            </a:r>
            <a:endParaRPr lang="en-US" altLang="ja-JP" b="0" i="0">
              <a:effectLst/>
              <a:latin typeface="Courier New" panose="02070309020205020404" pitchFamily="49"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i="0">
                <a:effectLst/>
                <a:latin typeface="Courier New" panose="02070309020205020404" pitchFamily="49" charset="0"/>
              </a:rPr>
              <a:t>（この問題に対して，</a:t>
            </a:r>
            <a:r>
              <a:rPr lang="en-US" altLang="ja-JP" b="0" i="0">
                <a:effectLst/>
                <a:latin typeface="Times New Roman" panose="02020603050405020304" pitchFamily="18" charset="0"/>
              </a:rPr>
              <a:t>Python </a:t>
            </a:r>
            <a:r>
              <a:rPr lang="ja-JP" altLang="en-US" b="0" i="0">
                <a:effectLst/>
                <a:latin typeface="Courier New" panose="02070309020205020404" pitchFamily="49" charset="0"/>
              </a:rPr>
              <a:t>の依存関係を自動推論するツールの提案 </a:t>
            </a:r>
            <a:r>
              <a:rPr lang="en-US" altLang="ja-JP" b="0" i="0">
                <a:effectLst/>
                <a:latin typeface="Times New Roman" panose="02020603050405020304" pitchFamily="18" charset="0"/>
              </a:rPr>
              <a:t>[4] </a:t>
            </a:r>
            <a:r>
              <a:rPr lang="ja-JP" altLang="en-US" b="0" i="0">
                <a:effectLst/>
                <a:latin typeface="Courier New" panose="02070309020205020404" pitchFamily="49" charset="0"/>
              </a:rPr>
              <a:t>が見られるが，</a:t>
            </a:r>
            <a:br>
              <a:rPr lang="ja-JP" altLang="en-US"/>
            </a:br>
            <a:r>
              <a:rPr lang="ja-JP" altLang="en-US" b="0" i="0">
                <a:effectLst/>
                <a:latin typeface="Courier New" panose="02070309020205020404" pitchFamily="49" charset="0"/>
              </a:rPr>
              <a:t>これは </a:t>
            </a:r>
            <a:r>
              <a:rPr lang="en-US" altLang="ja-JP" b="0" i="0">
                <a:effectLst/>
                <a:latin typeface="Times New Roman" panose="02020603050405020304" pitchFamily="18" charset="0"/>
              </a:rPr>
              <a:t>Python </a:t>
            </a:r>
            <a:r>
              <a:rPr lang="ja-JP" altLang="en-US" b="0" i="0">
                <a:effectLst/>
                <a:latin typeface="Courier New" panose="02070309020205020404" pitchFamily="49" charset="0"/>
              </a:rPr>
              <a:t>の依存関係を推論するための情報を十分に持っておらず，推論の成功</a:t>
            </a:r>
            <a:br>
              <a:rPr lang="ja-JP" altLang="en-US"/>
            </a:br>
            <a:r>
              <a:rPr lang="ja-JP" altLang="en-US" b="0" i="0">
                <a:effectLst/>
                <a:latin typeface="Courier New" panose="02070309020205020404" pitchFamily="49" charset="0"/>
              </a:rPr>
              <a:t>率には限界があるため）</a:t>
            </a:r>
            <a:endParaRPr lang="en-US" altLang="ja-JP" b="0" i="0">
              <a:effectLst/>
              <a:latin typeface="Courier New" panose="02070309020205020404" pitchFamily="49"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b="0" i="0">
              <a:effectLst/>
              <a:latin typeface="Courier New" panose="02070309020205020404" pitchFamily="49"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i="0">
                <a:effectLst/>
                <a:latin typeface="Courier New" panose="02070309020205020404" pitchFamily="49" charset="0"/>
              </a:rPr>
              <a:t>上記の既存研究はそれぞれ </a:t>
            </a:r>
            <a:r>
              <a:rPr lang="en-US" altLang="ja-JP" b="0" i="0">
                <a:effectLst/>
                <a:latin typeface="Times New Roman" panose="02020603050405020304" pitchFamily="18" charset="0"/>
              </a:rPr>
              <a:t>C#</a:t>
            </a:r>
            <a:r>
              <a:rPr lang="ja-JP" altLang="en-US" b="0" i="0">
                <a:effectLst/>
                <a:latin typeface="Courier New" panose="02070309020205020404" pitchFamily="49" charset="0"/>
              </a:rPr>
              <a:t>および </a:t>
            </a:r>
            <a:r>
              <a:rPr lang="en-US" altLang="ja-JP" b="0" i="0">
                <a:effectLst/>
                <a:latin typeface="Times New Roman" panose="02020603050405020304" pitchFamily="18" charset="0"/>
              </a:rPr>
              <a:t>Python </a:t>
            </a:r>
            <a:r>
              <a:rPr lang="ja-JP" altLang="en-US" b="0" i="0">
                <a:effectLst/>
                <a:latin typeface="Courier New" panose="02070309020205020404" pitchFamily="49" charset="0"/>
              </a:rPr>
              <a:t>に特化した手法であり，そのまま </a:t>
            </a:r>
            <a:r>
              <a:rPr lang="en-US" altLang="ja-JP" b="0" i="0">
                <a:effectLst/>
                <a:latin typeface="Times New Roman" panose="02020603050405020304" pitchFamily="18" charset="0"/>
              </a:rPr>
              <a:t>Ruby </a:t>
            </a:r>
            <a:r>
              <a:rPr lang="ja-JP" altLang="en-US" b="0" i="0">
                <a:effectLst/>
                <a:latin typeface="Courier New" panose="02070309020205020404" pitchFamily="49" charset="0"/>
              </a:rPr>
              <a:t>に</a:t>
            </a:r>
            <a:br>
              <a:rPr lang="ja-JP" altLang="en-US"/>
            </a:br>
            <a:r>
              <a:rPr lang="ja-JP" altLang="en-US" b="0" i="0">
                <a:effectLst/>
                <a:latin typeface="Courier New" panose="02070309020205020404" pitchFamily="49" charset="0"/>
              </a:rPr>
              <a:t>適用することはできない．すなわち，</a:t>
            </a:r>
            <a:r>
              <a:rPr lang="en-US" altLang="ja-JP" b="0" i="0">
                <a:effectLst/>
                <a:latin typeface="Times New Roman" panose="02020603050405020304" pitchFamily="18" charset="0"/>
              </a:rPr>
              <a:t>Ruby </a:t>
            </a:r>
            <a:r>
              <a:rPr lang="ja-JP" altLang="en-US" b="0" i="0">
                <a:effectLst/>
                <a:latin typeface="Courier New" panose="02070309020205020404" pitchFamily="49" charset="0"/>
              </a:rPr>
              <a:t>に適した依存関係解析手法が求められている</a:t>
            </a:r>
            <a:endParaRPr lang="ja-JP" altLang="en-US"/>
          </a:p>
        </p:txBody>
      </p:sp>
      <p:sp>
        <p:nvSpPr>
          <p:cNvPr id="4" name="スライド番号プレースホルダー 3"/>
          <p:cNvSpPr>
            <a:spLocks noGrp="1"/>
          </p:cNvSpPr>
          <p:nvPr>
            <p:ph type="sldNum" sz="quarter" idx="5"/>
          </p:nvPr>
        </p:nvSpPr>
        <p:spPr/>
        <p:txBody>
          <a:bodyPr/>
          <a:lstStyle/>
          <a:p>
            <a:fld id="{1DB08655-5510-4A7F-804C-DAB0CFE79A5E}" type="slidenum">
              <a:rPr kumimoji="1" lang="ja-JP" altLang="en-US" smtClean="0"/>
              <a:t>5</a:t>
            </a:fld>
            <a:endParaRPr kumimoji="1" lang="ja-JP" altLang="en-US"/>
          </a:p>
        </p:txBody>
      </p:sp>
    </p:spTree>
    <p:extLst>
      <p:ext uri="{BB962C8B-B14F-4D97-AF65-F5344CB8AC3E}">
        <p14:creationId xmlns:p14="http://schemas.microsoft.com/office/powerpoint/2010/main" val="16464121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本研究の目的は、</a:t>
            </a:r>
            <a:r>
              <a:rPr lang="en-US" altLang="ja-JP" b="0" i="0">
                <a:effectLst/>
                <a:latin typeface="Times New Roman" panose="02020603050405020304" pitchFamily="18" charset="0"/>
              </a:rPr>
              <a:t>Ruby </a:t>
            </a:r>
            <a:r>
              <a:rPr lang="ja-JP" altLang="en-US" b="0" i="0">
                <a:effectLst/>
                <a:latin typeface="Courier New" panose="02070309020205020404" pitchFamily="49" charset="0"/>
              </a:rPr>
              <a:t>における依存関係問題の実態を明らかにするため，</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の開発・利用において実際に生じている依存関係問題の調査を行います。</a:t>
            </a:r>
            <a:endParaRPr lang="en-US" altLang="ja-JP" b="0" i="0">
              <a:effectLst/>
              <a:latin typeface="Courier New" panose="02070309020205020404" pitchFamily="49" charset="0"/>
            </a:endParaRPr>
          </a:p>
          <a:p>
            <a:endParaRPr kumimoji="1" lang="en-US" altLang="ja-JP" b="0" i="0">
              <a:effectLst/>
              <a:latin typeface="Courier New" panose="02070309020205020404" pitchFamily="49" charset="0"/>
            </a:endParaRPr>
          </a:p>
          <a:p>
            <a:endParaRPr kumimoji="1" lang="en-US" altLang="ja-JP" b="0" i="0">
              <a:effectLst/>
              <a:latin typeface="Courier New" panose="02070309020205020404" pitchFamily="49" charset="0"/>
            </a:endParaRPr>
          </a:p>
          <a:p>
            <a:r>
              <a:rPr lang="ja-JP" altLang="en-US" b="0" i="0">
                <a:effectLst/>
                <a:latin typeface="Courier New" panose="02070309020205020404" pitchFamily="49" charset="0"/>
              </a:rPr>
              <a:t>実際に生じている問題を調査するためには，できるだけ多くの情報を効率的に集める必要</a:t>
            </a:r>
            <a:br>
              <a:rPr lang="ja-JP" altLang="en-US"/>
            </a:br>
            <a:r>
              <a:rPr lang="ja-JP" altLang="en-US" b="0" i="0">
                <a:effectLst/>
                <a:latin typeface="Courier New" panose="02070309020205020404" pitchFamily="49" charset="0"/>
              </a:rPr>
              <a:t>があります．そこで本研究では，依存関係問題の調査対象として </a:t>
            </a:r>
            <a:r>
              <a:rPr lang="en-US" altLang="ja-JP" b="0" i="0">
                <a:effectLst/>
                <a:latin typeface="Times New Roman" panose="02020603050405020304" pitchFamily="18" charset="0"/>
              </a:rPr>
              <a:t>GitHub </a:t>
            </a:r>
            <a:r>
              <a:rPr lang="ja-JP" altLang="en-US" b="0" i="0">
                <a:effectLst/>
                <a:latin typeface="Courier New" panose="02070309020205020404" pitchFamily="49" charset="0"/>
              </a:rPr>
              <a:t>の </a:t>
            </a:r>
            <a:r>
              <a:rPr lang="en-US" altLang="ja-JP" b="0" i="0">
                <a:effectLst/>
                <a:latin typeface="Times New Roman" panose="02020603050405020304" pitchFamily="18" charset="0"/>
              </a:rPr>
              <a:t>Issue </a:t>
            </a:r>
            <a:r>
              <a:rPr lang="ja-JP" altLang="en-US" b="0" i="0">
                <a:effectLst/>
                <a:latin typeface="Courier New" panose="02070309020205020404" pitchFamily="49" charset="0"/>
              </a:rPr>
              <a:t>を選択しました．</a:t>
            </a:r>
            <a:br>
              <a:rPr lang="ja-JP" altLang="en-US"/>
            </a:br>
            <a:r>
              <a:rPr lang="ja-JP" altLang="en-US" b="0" i="0">
                <a:effectLst/>
                <a:latin typeface="Times New Roman" panose="02020603050405020304" pitchFamily="18" charset="0"/>
              </a:rPr>
              <a:t>（</a:t>
            </a:r>
            <a:r>
              <a:rPr lang="en-US" altLang="ja-JP" b="0" i="0">
                <a:effectLst/>
                <a:latin typeface="Times New Roman" panose="02020603050405020304" pitchFamily="18" charset="0"/>
              </a:rPr>
              <a:t>GitHub </a:t>
            </a:r>
            <a:r>
              <a:rPr lang="ja-JP" altLang="en-US" b="0" i="0">
                <a:effectLst/>
                <a:latin typeface="Courier New" panose="02070309020205020404" pitchFamily="49" charset="0"/>
              </a:rPr>
              <a:t>はソフトウェア開発のメジャーなプラットフォームであり，プログラムの実行による情報の自動収集も可能であるため，調査対象として適切である</a:t>
            </a:r>
            <a:br>
              <a:rPr lang="ja-JP" altLang="en-US"/>
            </a:br>
            <a:r>
              <a:rPr lang="ja-JP" altLang="en-US" b="0" i="0">
                <a:effectLst/>
                <a:latin typeface="Courier New" panose="02070309020205020404" pitchFamily="49" charset="0"/>
              </a:rPr>
              <a:t>と考えられる．例えば文献 </a:t>
            </a:r>
            <a:r>
              <a:rPr lang="en-US" altLang="ja-JP" b="0" i="0">
                <a:effectLst/>
                <a:latin typeface="Times New Roman" panose="02020603050405020304" pitchFamily="18" charset="0"/>
              </a:rPr>
              <a:t>[5] </a:t>
            </a:r>
            <a:r>
              <a:rPr lang="ja-JP" altLang="en-US" b="0" i="0">
                <a:effectLst/>
                <a:latin typeface="Courier New" panose="02070309020205020404" pitchFamily="49" charset="0"/>
              </a:rPr>
              <a:t>でも，依存関係問題の調査対象として </a:t>
            </a:r>
            <a:r>
              <a:rPr lang="en-US" altLang="ja-JP" b="0" i="0">
                <a:effectLst/>
                <a:latin typeface="Times New Roman" panose="02020603050405020304" pitchFamily="18" charset="0"/>
              </a:rPr>
              <a:t>GitHub </a:t>
            </a:r>
            <a:r>
              <a:rPr lang="ja-JP" altLang="en-US" b="0" i="0">
                <a:effectLst/>
                <a:latin typeface="Courier New" panose="02070309020205020404" pitchFamily="49" charset="0"/>
              </a:rPr>
              <a:t>の </a:t>
            </a:r>
            <a:r>
              <a:rPr lang="en-US" altLang="ja-JP" b="0" i="0">
                <a:effectLst/>
                <a:latin typeface="Times New Roman" panose="02020603050405020304" pitchFamily="18" charset="0"/>
              </a:rPr>
              <a:t>Issue </a:t>
            </a:r>
            <a:r>
              <a:rPr lang="ja-JP" altLang="en-US" b="0" i="0">
                <a:effectLst/>
                <a:latin typeface="Courier New" panose="02070309020205020404" pitchFamily="49" charset="0"/>
              </a:rPr>
              <a:t>が採</a:t>
            </a:r>
            <a:br>
              <a:rPr lang="ja-JP" altLang="en-US"/>
            </a:br>
            <a:r>
              <a:rPr lang="ja-JP" altLang="en-US" b="0" i="0">
                <a:effectLst/>
                <a:latin typeface="Courier New" panose="02070309020205020404" pitchFamily="49" charset="0"/>
              </a:rPr>
              <a:t>用されている）</a:t>
            </a:r>
            <a:endParaRPr lang="en-US" altLang="ja-JP" b="0" i="0">
              <a:effectLst/>
              <a:latin typeface="Courier New" panose="02070309020205020404" pitchFamily="49" charset="0"/>
            </a:endParaRPr>
          </a:p>
          <a:p>
            <a:endParaRPr kumimoji="1" lang="en-US" altLang="ja-JP" b="0" i="0">
              <a:effectLst/>
              <a:latin typeface="Courier New" panose="02070309020205020404" pitchFamily="49" charset="0"/>
            </a:endParaRPr>
          </a:p>
          <a:p>
            <a:endParaRPr kumimoji="1" lang="en-US" altLang="ja-JP" b="0" i="0">
              <a:effectLst/>
              <a:latin typeface="Courier New" panose="02070309020205020404" pitchFamily="49"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i="0">
                <a:effectLst/>
                <a:latin typeface="Courier New" panose="02070309020205020404" pitchFamily="49" charset="0"/>
              </a:rPr>
              <a:t>本研究が</a:t>
            </a:r>
            <a:r>
              <a:rPr lang="en-US" altLang="ja-JP"/>
              <a:t>Ruby</a:t>
            </a:r>
            <a:r>
              <a:rPr lang="ja-JP" altLang="en-US"/>
              <a:t>を対象とした依存関係解析手法の作成支援に貢献できと考えています。</a:t>
            </a:r>
            <a:endParaRPr lang="en-US" altLang="ja-JP"/>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a:p>
        </p:txBody>
      </p:sp>
      <p:sp>
        <p:nvSpPr>
          <p:cNvPr id="4" name="スライド番号プレースホルダー 3"/>
          <p:cNvSpPr>
            <a:spLocks noGrp="1"/>
          </p:cNvSpPr>
          <p:nvPr>
            <p:ph type="sldNum" sz="quarter" idx="5"/>
          </p:nvPr>
        </p:nvSpPr>
        <p:spPr/>
        <p:txBody>
          <a:bodyPr/>
          <a:lstStyle/>
          <a:p>
            <a:fld id="{1DB08655-5510-4A7F-804C-DAB0CFE79A5E}" type="slidenum">
              <a:rPr kumimoji="1" lang="ja-JP" altLang="en-US" smtClean="0"/>
              <a:t>6</a:t>
            </a:fld>
            <a:endParaRPr kumimoji="1" lang="ja-JP" altLang="en-US"/>
          </a:p>
        </p:txBody>
      </p:sp>
    </p:spTree>
    <p:extLst>
      <p:ext uri="{BB962C8B-B14F-4D97-AF65-F5344CB8AC3E}">
        <p14:creationId xmlns:p14="http://schemas.microsoft.com/office/powerpoint/2010/main" val="28155088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b="0" i="0">
                <a:effectLst/>
                <a:latin typeface="Courier New" panose="02070309020205020404" pitchFamily="49" charset="0"/>
              </a:rPr>
              <a:t>では次に、調査の概要を説明します。</a:t>
            </a:r>
            <a:endParaRPr lang="en-US" altLang="ja-JP" b="0" i="0">
              <a:effectLst/>
              <a:latin typeface="Courier New" panose="02070309020205020404" pitchFamily="49" charset="0"/>
            </a:endParaRPr>
          </a:p>
          <a:p>
            <a:endParaRPr lang="en-US" altLang="ja-JP" b="0" i="0">
              <a:effectLst/>
              <a:latin typeface="Courier New" panose="02070309020205020404" pitchFamily="49" charset="0"/>
            </a:endParaRPr>
          </a:p>
          <a:p>
            <a:endParaRPr lang="en-US" altLang="ja-JP" b="0" i="0">
              <a:effectLst/>
              <a:latin typeface="Courier New" panose="02070309020205020404" pitchFamily="49" charset="0"/>
            </a:endParaRPr>
          </a:p>
          <a:p>
            <a:r>
              <a:rPr lang="ja-JP" altLang="en-US" b="0" i="0">
                <a:effectLst/>
                <a:latin typeface="Courier New" panose="02070309020205020404" pitchFamily="49" charset="0"/>
              </a:rPr>
              <a:t>依存関係問題とそれを取り巻く状況の実態を把握するためには有用な情報として次の調査項目を決めました。</a:t>
            </a:r>
            <a:endParaRPr lang="en-US" altLang="ja-JP" b="0" i="0">
              <a:effectLst/>
              <a:latin typeface="Courier New" panose="02070309020205020404" pitchFamily="49"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b="0" i="0">
                <a:effectLst/>
                <a:latin typeface="Courier New" panose="02070309020205020404" pitchFamily="49" charset="0"/>
              </a:rPr>
              <a:t>• </a:t>
            </a:r>
            <a:r>
              <a:rPr lang="en-US" altLang="ja-JP" b="0" i="0">
                <a:effectLst/>
                <a:latin typeface="Times New Roman" panose="02020603050405020304" pitchFamily="18" charset="0"/>
              </a:rPr>
              <a:t>1. </a:t>
            </a:r>
            <a:r>
              <a:rPr lang="ja-JP" altLang="en-US" b="0" i="0">
                <a:effectLst/>
                <a:latin typeface="Courier New" panose="02070309020205020404" pitchFamily="49" charset="0"/>
              </a:rPr>
              <a:t>競合に関係する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とそのバージョン（どのような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が競合を起こしているか．）</a:t>
            </a:r>
            <a:br>
              <a:rPr lang="ja-JP" altLang="en-US"/>
            </a:br>
            <a:r>
              <a:rPr lang="ja-JP" altLang="en-US"/>
              <a:t>（</a:t>
            </a:r>
            <a:r>
              <a:rPr lang="ja-JP" altLang="en-US" b="0" i="0">
                <a:effectLst/>
                <a:latin typeface="Courier New" panose="02070309020205020404" pitchFamily="49" charset="0"/>
              </a:rPr>
              <a:t>特定の </a:t>
            </a:r>
            <a:r>
              <a:rPr lang="en-US" altLang="ja-JP" b="0" i="0">
                <a:effectLst/>
                <a:latin typeface="Times New Roman" panose="02020603050405020304" pitchFamily="18" charset="0"/>
              </a:rPr>
              <a:t>Gem</a:t>
            </a:r>
            <a:r>
              <a:rPr lang="ja-JP" altLang="en-US" b="0" i="0">
                <a:effectLst/>
                <a:latin typeface="Courier New" panose="02070309020205020404" pitchFamily="49" charset="0"/>
              </a:rPr>
              <a:t>，あるいはそのバージョンが頻繁に競合に関わるならば，その情報の重要度は高いと推測できる．）</a:t>
            </a:r>
            <a:br>
              <a:rPr lang="ja-JP" altLang="en-US"/>
            </a:br>
            <a:r>
              <a:rPr lang="en-US" altLang="ja-JP" b="0" i="0">
                <a:effectLst/>
                <a:latin typeface="Courier New" panose="02070309020205020404" pitchFamily="49" charset="0"/>
              </a:rPr>
              <a:t>• </a:t>
            </a:r>
            <a:r>
              <a:rPr lang="en-US" altLang="ja-JP" b="0" i="0">
                <a:effectLst/>
                <a:latin typeface="Times New Roman" panose="02020603050405020304" pitchFamily="18" charset="0"/>
              </a:rPr>
              <a:t>2. </a:t>
            </a:r>
            <a:r>
              <a:rPr lang="ja-JP" altLang="en-US" b="0" i="0">
                <a:effectLst/>
                <a:latin typeface="Courier New" panose="02070309020205020404" pitchFamily="49" charset="0"/>
              </a:rPr>
              <a:t>発生した問題の種類（競合の結果，どういった実害が発生しうるのか．）</a:t>
            </a:r>
            <a:br>
              <a:rPr lang="ja-JP" altLang="en-US"/>
            </a:br>
            <a:r>
              <a:rPr lang="ja-JP" altLang="en-US"/>
              <a:t>（</a:t>
            </a:r>
            <a:r>
              <a:rPr lang="ja-JP" altLang="en-US" b="0" i="0">
                <a:effectLst/>
                <a:latin typeface="Courier New" panose="02070309020205020404" pitchFamily="49" charset="0"/>
              </a:rPr>
              <a:t>実害の傾向や競合を起こした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との関連性は，有用な情報になると考えられる．）</a:t>
            </a:r>
            <a:br>
              <a:rPr lang="ja-JP" altLang="en-US"/>
            </a:br>
            <a:r>
              <a:rPr lang="en-US" altLang="ja-JP" b="0" i="0">
                <a:effectLst/>
                <a:latin typeface="Courier New" panose="02070309020205020404" pitchFamily="49" charset="0"/>
              </a:rPr>
              <a:t>• </a:t>
            </a:r>
            <a:r>
              <a:rPr lang="en-US" altLang="ja-JP" b="0" i="0">
                <a:effectLst/>
                <a:latin typeface="Times New Roman" panose="02020603050405020304" pitchFamily="18" charset="0"/>
              </a:rPr>
              <a:t>3. </a:t>
            </a:r>
            <a:r>
              <a:rPr lang="ja-JP" altLang="en-US" b="0" i="0">
                <a:effectLst/>
                <a:latin typeface="Courier New" panose="02070309020205020404" pitchFamily="49" charset="0"/>
              </a:rPr>
              <a:t>問題の解決状況（解決した場合は解決方法）</a:t>
            </a:r>
            <a:r>
              <a:rPr lang="en-US" altLang="ja-JP" b="0" i="0">
                <a:effectLst/>
                <a:latin typeface="Courier New" panose="02070309020205020404" pitchFamily="49" charset="0"/>
              </a:rPr>
              <a:t>[</a:t>
            </a:r>
            <a:r>
              <a:rPr lang="ja-JP" altLang="en-US" b="0" i="0">
                <a:effectLst/>
                <a:latin typeface="Courier New" panose="02070309020205020404" pitchFamily="49" charset="0"/>
              </a:rPr>
              <a:t>実際に発生した問題を解決できているか．</a:t>
            </a:r>
            <a:r>
              <a:rPr lang="en-US" altLang="ja-JP" b="0" i="0">
                <a:effectLst/>
                <a:latin typeface="Courier New" panose="02070309020205020404" pitchFamily="49" charset="0"/>
              </a:rPr>
              <a:t>]</a:t>
            </a:r>
            <a:br>
              <a:rPr lang="ja-JP" altLang="en-US"/>
            </a:br>
            <a:r>
              <a:rPr lang="ja-JP" altLang="en-US"/>
              <a:t>（</a:t>
            </a:r>
            <a:r>
              <a:rPr lang="ja-JP" altLang="en-US" b="0" i="0">
                <a:effectLst/>
                <a:latin typeface="Courier New" panose="02070309020205020404" pitchFamily="49" charset="0"/>
              </a:rPr>
              <a:t>解決できている場合は，その解決の過程を調べることで，どういった対処が頻繁になされているのかが分かる．）</a:t>
            </a:r>
            <a:br>
              <a:rPr lang="ja-JP" altLang="en-US"/>
            </a:br>
            <a:br>
              <a:rPr lang="ja-JP" altLang="en-US"/>
            </a:br>
            <a:br>
              <a:rPr lang="ja-JP" altLang="en-US"/>
            </a:br>
            <a:r>
              <a:rPr lang="ja-JP" altLang="en-US" b="0" i="0">
                <a:effectLst/>
                <a:latin typeface="Courier New" panose="02070309020205020404" pitchFamily="49" charset="0"/>
              </a:rPr>
              <a:t>できるだけ多くの情報を効率的に集められるよう、依存関係問題の調査対象として </a:t>
            </a:r>
            <a:r>
              <a:rPr lang="en-US" altLang="ja-JP" b="0" i="0">
                <a:effectLst/>
                <a:latin typeface="Times New Roman" panose="02020603050405020304" pitchFamily="18" charset="0"/>
              </a:rPr>
              <a:t>GitHub </a:t>
            </a:r>
            <a:r>
              <a:rPr lang="ja-JP" altLang="en-US" b="0" i="0">
                <a:effectLst/>
                <a:latin typeface="Courier New" panose="02070309020205020404" pitchFamily="49" charset="0"/>
              </a:rPr>
              <a:t>の </a:t>
            </a:r>
            <a:r>
              <a:rPr lang="en-US" altLang="ja-JP" b="0" i="0">
                <a:effectLst/>
                <a:latin typeface="Times New Roman" panose="02020603050405020304" pitchFamily="18" charset="0"/>
              </a:rPr>
              <a:t>Issue </a:t>
            </a:r>
            <a:r>
              <a:rPr lang="ja-JP" altLang="en-US" b="0" i="0">
                <a:effectLst/>
                <a:latin typeface="Courier New" panose="02070309020205020404" pitchFamily="49" charset="0"/>
              </a:rPr>
              <a:t>を選択した．</a:t>
            </a:r>
            <a:br>
              <a:rPr lang="ja-JP" altLang="en-US"/>
            </a:br>
            <a:r>
              <a:rPr lang="en-US" altLang="ja-JP" b="0" i="0">
                <a:effectLst/>
                <a:latin typeface="Times New Roman" panose="02020603050405020304" pitchFamily="18" charset="0"/>
              </a:rPr>
              <a:t>GitHub </a:t>
            </a:r>
            <a:r>
              <a:rPr lang="ja-JP" altLang="en-US" b="0" i="0">
                <a:effectLst/>
                <a:latin typeface="Courier New" panose="02070309020205020404" pitchFamily="49" charset="0"/>
              </a:rPr>
              <a:t>はソフトウェア開発のメジャーなプラットフォームであり，</a:t>
            </a:r>
            <a:r>
              <a:rPr lang="en-US" altLang="ja-JP" b="0" i="0">
                <a:effectLst/>
                <a:latin typeface="Courier New" panose="02070309020205020404" pitchFamily="49" charset="0"/>
              </a:rPr>
              <a:t>Issue</a:t>
            </a:r>
            <a:r>
              <a:rPr lang="ja-JP" altLang="en-US" b="0" i="0">
                <a:effectLst/>
                <a:latin typeface="Courier New" panose="02070309020205020404" pitchFamily="49" charset="0"/>
              </a:rPr>
              <a:t>は</a:t>
            </a:r>
            <a:r>
              <a:rPr lang="ja-JP" altLang="en-US" kern="0"/>
              <a:t>問題を議論するチャットスペースです。</a:t>
            </a:r>
            <a:endParaRPr lang="en-US" altLang="ja-JP" ker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i="0">
                <a:effectLst/>
                <a:latin typeface="Courier New" panose="02070309020205020404" pitchFamily="49" charset="0"/>
              </a:rPr>
              <a:t>プログラムの実行による情報の自動収集も可能であるため，調査対象として適切である</a:t>
            </a:r>
            <a:br>
              <a:rPr lang="ja-JP" altLang="en-US"/>
            </a:br>
            <a:r>
              <a:rPr lang="ja-JP" altLang="en-US" b="0" i="0">
                <a:effectLst/>
                <a:latin typeface="Courier New" panose="02070309020205020404" pitchFamily="49" charset="0"/>
              </a:rPr>
              <a:t>と考えられる．依存関係問題の調査対象として </a:t>
            </a:r>
            <a:r>
              <a:rPr lang="en-US" altLang="ja-JP" b="0" i="0">
                <a:effectLst/>
                <a:latin typeface="Times New Roman" panose="02020603050405020304" pitchFamily="18" charset="0"/>
              </a:rPr>
              <a:t>GitHub </a:t>
            </a:r>
            <a:r>
              <a:rPr lang="ja-JP" altLang="en-US" b="0" i="0">
                <a:effectLst/>
                <a:latin typeface="Courier New" panose="02070309020205020404" pitchFamily="49" charset="0"/>
              </a:rPr>
              <a:t>の </a:t>
            </a:r>
            <a:r>
              <a:rPr lang="en-US" altLang="ja-JP" b="0" i="0">
                <a:effectLst/>
                <a:latin typeface="Times New Roman" panose="02020603050405020304" pitchFamily="18" charset="0"/>
              </a:rPr>
              <a:t>Issue </a:t>
            </a:r>
            <a:r>
              <a:rPr lang="ja-JP" altLang="en-US" b="0" i="0">
                <a:effectLst/>
                <a:latin typeface="Courier New" panose="02070309020205020404" pitchFamily="49" charset="0"/>
              </a:rPr>
              <a:t>が採用されている例もあります</a:t>
            </a:r>
            <a:endParaRPr lang="en-US" altLang="ja-JP" b="0" i="0">
              <a:effectLst/>
              <a:latin typeface="Courier New" panose="02070309020205020404" pitchFamily="49"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b="0" i="0">
              <a:effectLst/>
              <a:latin typeface="Courier New" panose="02070309020205020404" pitchFamily="49"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次のスライドから調査手順を２ステップに分けて説明します。</a:t>
            </a:r>
          </a:p>
        </p:txBody>
      </p:sp>
      <p:sp>
        <p:nvSpPr>
          <p:cNvPr id="4" name="スライド番号プレースホルダー 3"/>
          <p:cNvSpPr>
            <a:spLocks noGrp="1"/>
          </p:cNvSpPr>
          <p:nvPr>
            <p:ph type="sldNum" sz="quarter" idx="5"/>
          </p:nvPr>
        </p:nvSpPr>
        <p:spPr/>
        <p:txBody>
          <a:bodyPr/>
          <a:lstStyle/>
          <a:p>
            <a:fld id="{1DB08655-5510-4A7F-804C-DAB0CFE79A5E}" type="slidenum">
              <a:rPr kumimoji="1" lang="ja-JP" altLang="en-US" smtClean="0"/>
              <a:t>7</a:t>
            </a:fld>
            <a:endParaRPr kumimoji="1" lang="ja-JP" altLang="en-US"/>
          </a:p>
        </p:txBody>
      </p:sp>
    </p:spTree>
    <p:extLst>
      <p:ext uri="{BB962C8B-B14F-4D97-AF65-F5344CB8AC3E}">
        <p14:creationId xmlns:p14="http://schemas.microsoft.com/office/powerpoint/2010/main" val="37802087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b="0" i="0">
                <a:effectLst/>
                <a:latin typeface="Times New Roman" panose="02020603050405020304" pitchFamily="18" charset="0"/>
              </a:rPr>
              <a:t>STEP1 </a:t>
            </a:r>
            <a:r>
              <a:rPr lang="ja-JP" altLang="en-US" b="0" i="0">
                <a:effectLst/>
                <a:latin typeface="Courier New" panose="02070309020205020404" pitchFamily="49" charset="0"/>
              </a:rPr>
              <a:t>ではまず，</a:t>
            </a:r>
            <a:r>
              <a:rPr lang="en-US" altLang="ja-JP" b="0" i="0">
                <a:effectLst/>
                <a:latin typeface="Times New Roman" panose="02020603050405020304" pitchFamily="18" charset="0"/>
              </a:rPr>
              <a:t>GitHub </a:t>
            </a:r>
            <a:r>
              <a:rPr lang="ja-JP" altLang="en-US" b="0" i="0">
                <a:effectLst/>
                <a:latin typeface="Courier New" panose="02070309020205020404" pitchFamily="49" charset="0"/>
              </a:rPr>
              <a:t>から </a:t>
            </a:r>
            <a:r>
              <a:rPr lang="en-US" altLang="ja-JP" b="0" i="0">
                <a:effectLst/>
                <a:latin typeface="Times New Roman" panose="02020603050405020304" pitchFamily="18" charset="0"/>
              </a:rPr>
              <a:t>Issue </a:t>
            </a:r>
            <a:r>
              <a:rPr lang="ja-JP" altLang="en-US" b="0" i="0">
                <a:effectLst/>
                <a:latin typeface="Courier New" panose="02070309020205020404" pitchFamily="49" charset="0"/>
              </a:rPr>
              <a:t>を取り出す作業を行う．その概要は図 </a:t>
            </a:r>
            <a:r>
              <a:rPr lang="ja-JP" altLang="en-US" b="0" i="0">
                <a:effectLst/>
                <a:latin typeface="Times New Roman" panose="02020603050405020304" pitchFamily="18" charset="0"/>
              </a:rPr>
              <a:t>に</a:t>
            </a:r>
            <a:r>
              <a:rPr lang="ja-JP" altLang="en-US" b="0" i="0">
                <a:effectLst/>
                <a:latin typeface="Courier New" panose="02070309020205020404" pitchFamily="49" charset="0"/>
              </a:rPr>
              <a:t>示す通りである．</a:t>
            </a:r>
            <a:endParaRPr lang="en-US" altLang="ja-JP" b="0" i="0">
              <a:effectLst/>
              <a:latin typeface="Courier New" panose="02070309020205020404" pitchFamily="49" charset="0"/>
            </a:endParaRPr>
          </a:p>
          <a:p>
            <a:r>
              <a:rPr lang="ja-JP" altLang="en-US" b="0" i="0">
                <a:effectLst/>
                <a:latin typeface="Courier New" panose="02070309020205020404" pitchFamily="49" charset="0"/>
              </a:rPr>
              <a:t>具体的には，次の手順でスクレイピング作業を行う </a:t>
            </a:r>
            <a:r>
              <a:rPr lang="en-US" altLang="ja-JP" b="0" i="0">
                <a:effectLst/>
                <a:latin typeface="Times New Roman" panose="02020603050405020304" pitchFamily="18" charset="0"/>
              </a:rPr>
              <a:t>Python </a:t>
            </a:r>
            <a:r>
              <a:rPr lang="ja-JP" altLang="en-US" b="0" i="0">
                <a:effectLst/>
                <a:latin typeface="Courier New" panose="02070309020205020404" pitchFamily="49" charset="0"/>
              </a:rPr>
              <a:t>プログラムを作成し，実行した</a:t>
            </a:r>
            <a:endParaRPr lang="en-US" altLang="ja-JP" b="0" i="0">
              <a:effectLst/>
              <a:latin typeface="Courier New" panose="02070309020205020404" pitchFamily="49" charset="0"/>
            </a:endParaRPr>
          </a:p>
          <a:p>
            <a:endParaRPr lang="en-US" altLang="ja-JP" b="0" i="0">
              <a:effectLst/>
              <a:latin typeface="Times New Roman" panose="02020603050405020304" pitchFamily="18" charset="0"/>
            </a:endParaRPr>
          </a:p>
          <a:p>
            <a:pPr marL="228600" indent="-228600">
              <a:buAutoNum type="arabicPeriod"/>
            </a:pPr>
            <a:r>
              <a:rPr lang="en-US" altLang="ja-JP" b="0" i="0">
                <a:effectLst/>
                <a:latin typeface="Times New Roman" panose="02020603050405020304" pitchFamily="18" charset="0"/>
              </a:rPr>
              <a:t>RubyGems.org</a:t>
            </a:r>
            <a:r>
              <a:rPr lang="ja-JP" altLang="en-US" b="0" i="0">
                <a:effectLst/>
                <a:latin typeface="Courier New" panose="02070309020205020404" pitchFamily="49" charset="0"/>
              </a:rPr>
              <a:t>に登録されているすべての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を対象に，</a:t>
            </a:r>
            <a:br>
              <a:rPr lang="ja-JP" altLang="en-US"/>
            </a:br>
            <a:r>
              <a:rPr lang="en-US" altLang="ja-JP" b="0" i="0">
                <a:effectLst/>
                <a:latin typeface="Courier New" panose="02070309020205020404" pitchFamily="49" charset="0"/>
              </a:rPr>
              <a:t>•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の名前</a:t>
            </a:r>
            <a:br>
              <a:rPr lang="ja-JP" altLang="en-US"/>
            </a:br>
            <a:r>
              <a:rPr lang="en-US" altLang="ja-JP" b="0" i="0">
                <a:effectLst/>
                <a:latin typeface="Courier New" panose="02070309020205020404" pitchFamily="49" charset="0"/>
              </a:rPr>
              <a:t>•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のダウンロード数</a:t>
            </a:r>
            <a:br>
              <a:rPr lang="ja-JP" altLang="en-US"/>
            </a:br>
            <a:r>
              <a:rPr lang="en-US" altLang="ja-JP" b="0" i="0">
                <a:effectLst/>
                <a:latin typeface="Courier New" panose="02070309020205020404" pitchFamily="49" charset="0"/>
              </a:rPr>
              <a:t>•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のホームページの </a:t>
            </a:r>
            <a:r>
              <a:rPr lang="en-US" altLang="ja-JP" b="0" i="0">
                <a:effectLst/>
                <a:latin typeface="Times New Roman" panose="02020603050405020304" pitchFamily="18" charset="0"/>
              </a:rPr>
              <a:t>URL</a:t>
            </a:r>
          </a:p>
          <a:p>
            <a:pPr marL="0" indent="0">
              <a:buNone/>
            </a:pPr>
            <a:r>
              <a:rPr lang="ja-JP" altLang="en-US" b="0" i="0">
                <a:effectLst/>
                <a:latin typeface="Courier New" panose="02070309020205020404" pitchFamily="49" charset="0"/>
              </a:rPr>
              <a:t>を取得して </a:t>
            </a:r>
            <a:r>
              <a:rPr lang="en-US" altLang="ja-JP" b="0" i="0">
                <a:effectLst/>
                <a:latin typeface="Times New Roman" panose="02020603050405020304" pitchFamily="18" charset="0"/>
              </a:rPr>
              <a:t>CSV</a:t>
            </a:r>
            <a:r>
              <a:rPr lang="ja-JP" altLang="en-US" b="0" i="0">
                <a:effectLst/>
                <a:latin typeface="Courier New" panose="02070309020205020404" pitchFamily="49" charset="0"/>
              </a:rPr>
              <a:t>ファイルに記録する．</a:t>
            </a:r>
            <a:endParaRPr lang="en-US" altLang="ja-JP" b="0" i="0">
              <a:effectLst/>
              <a:latin typeface="Times New Roman" panose="02020603050405020304" pitchFamily="18" charset="0"/>
            </a:endParaRPr>
          </a:p>
          <a:p>
            <a:pPr marL="0" indent="0">
              <a:buNone/>
            </a:pPr>
            <a:br>
              <a:rPr lang="ja-JP" altLang="en-US"/>
            </a:br>
            <a:r>
              <a:rPr lang="en-US" altLang="ja-JP" b="0" i="0">
                <a:effectLst/>
                <a:latin typeface="Times New Roman" panose="02020603050405020304" pitchFamily="18" charset="0"/>
              </a:rPr>
              <a:t>2. </a:t>
            </a:r>
            <a:r>
              <a:rPr lang="ja-JP" altLang="en-US" b="0" i="0">
                <a:effectLst/>
                <a:latin typeface="Courier New" panose="02070309020205020404" pitchFamily="49" charset="0"/>
              </a:rPr>
              <a:t>この</a:t>
            </a:r>
            <a:r>
              <a:rPr lang="en-US" altLang="ja-JP" b="0" i="0">
                <a:effectLst/>
                <a:latin typeface="Times New Roman" panose="02020603050405020304" pitchFamily="18" charset="0"/>
              </a:rPr>
              <a:t>CSV </a:t>
            </a:r>
            <a:r>
              <a:rPr lang="ja-JP" altLang="en-US" b="0" i="0">
                <a:effectLst/>
                <a:latin typeface="Courier New" panose="02070309020205020404" pitchFamily="49" charset="0"/>
              </a:rPr>
              <a:t>ファイルから，ホームページが </a:t>
            </a:r>
            <a:r>
              <a:rPr lang="en-US" altLang="ja-JP" b="0" i="0">
                <a:effectLst/>
                <a:latin typeface="Times New Roman" panose="02020603050405020304" pitchFamily="18" charset="0"/>
              </a:rPr>
              <a:t>GitHub </a:t>
            </a:r>
            <a:r>
              <a:rPr lang="ja-JP" altLang="en-US" b="0" i="0">
                <a:effectLst/>
                <a:latin typeface="Courier New" panose="02070309020205020404" pitchFamily="49" charset="0"/>
              </a:rPr>
              <a:t>である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のみを抽出する．</a:t>
            </a:r>
            <a:br>
              <a:rPr lang="ja-JP" altLang="en-US"/>
            </a:br>
            <a:endParaRPr lang="en-US" altLang="ja-JP"/>
          </a:p>
          <a:p>
            <a:pPr marL="0" indent="0">
              <a:buNone/>
            </a:pPr>
            <a:r>
              <a:rPr lang="en-US" altLang="ja-JP" b="0" i="0">
                <a:effectLst/>
                <a:latin typeface="Times New Roman" panose="02020603050405020304" pitchFamily="18" charset="0"/>
              </a:rPr>
              <a:t>3. GitHub </a:t>
            </a:r>
            <a:r>
              <a:rPr lang="ja-JP" altLang="en-US" b="0" i="0">
                <a:effectLst/>
                <a:latin typeface="Courier New" panose="02070309020205020404" pitchFamily="49" charset="0"/>
              </a:rPr>
              <a:t>の </a:t>
            </a:r>
            <a:r>
              <a:rPr lang="en-US" altLang="ja-JP" b="0" i="0">
                <a:effectLst/>
                <a:latin typeface="Times New Roman" panose="02020603050405020304" pitchFamily="18" charset="0"/>
              </a:rPr>
              <a:t>URL </a:t>
            </a:r>
            <a:r>
              <a:rPr lang="ja-JP" altLang="en-US" b="0" i="0">
                <a:effectLst/>
                <a:latin typeface="Courier New" panose="02070309020205020404" pitchFamily="49" charset="0"/>
              </a:rPr>
              <a:t>をもとに </a:t>
            </a:r>
            <a:r>
              <a:rPr lang="en-US" altLang="ja-JP" b="0" i="0">
                <a:effectLst/>
                <a:latin typeface="Times New Roman" panose="02020603050405020304" pitchFamily="18" charset="0"/>
              </a:rPr>
              <a:t>Issues </a:t>
            </a:r>
            <a:r>
              <a:rPr lang="ja-JP" altLang="en-US" b="0" i="0">
                <a:effectLst/>
                <a:latin typeface="Courier New" panose="02070309020205020404" pitchFamily="49" charset="0"/>
              </a:rPr>
              <a:t>ページへアクセスし，件名に「</a:t>
            </a:r>
            <a:r>
              <a:rPr lang="en-US" altLang="ja-JP" b="0" i="0" err="1">
                <a:effectLst/>
                <a:latin typeface="Times New Roman" panose="02020603050405020304" pitchFamily="18" charset="0"/>
              </a:rPr>
              <a:t>dependen</a:t>
            </a:r>
            <a:r>
              <a:rPr lang="ja-JP" altLang="en-US" b="0" i="0">
                <a:effectLst/>
                <a:latin typeface="Courier New" panose="02070309020205020404" pitchFamily="49" charset="0"/>
              </a:rPr>
              <a:t>」，「</a:t>
            </a:r>
            <a:r>
              <a:rPr lang="en-US" altLang="ja-JP" b="0" i="0">
                <a:effectLst/>
                <a:latin typeface="Times New Roman" panose="02020603050405020304" pitchFamily="18" charset="0"/>
              </a:rPr>
              <a:t>conflict</a:t>
            </a:r>
            <a:r>
              <a:rPr lang="ja-JP" altLang="en-US" b="0" i="0">
                <a:effectLst/>
                <a:latin typeface="Courier New" panose="02070309020205020404" pitchFamily="49" charset="0"/>
              </a:rPr>
              <a:t>」</a:t>
            </a:r>
            <a:br>
              <a:rPr lang="ja-JP" altLang="en-US"/>
            </a:br>
            <a:r>
              <a:rPr lang="ja-JP" altLang="en-US" b="0" i="0">
                <a:effectLst/>
                <a:latin typeface="Courier New" panose="02070309020205020404" pitchFamily="49" charset="0"/>
              </a:rPr>
              <a:t>を含む </a:t>
            </a:r>
            <a:r>
              <a:rPr lang="en-US" altLang="ja-JP" b="0" i="0">
                <a:effectLst/>
                <a:latin typeface="Times New Roman" panose="02020603050405020304" pitchFamily="18" charset="0"/>
              </a:rPr>
              <a:t>Issue </a:t>
            </a:r>
            <a:r>
              <a:rPr lang="ja-JP" altLang="en-US" b="0" i="0">
                <a:effectLst/>
                <a:latin typeface="Courier New" panose="02070309020205020404" pitchFamily="49" charset="0"/>
              </a:rPr>
              <a:t>のみを抽出する．</a:t>
            </a:r>
            <a:endParaRPr lang="en-US" altLang="ja-JP" b="0" i="0">
              <a:effectLst/>
              <a:latin typeface="Courier New" panose="02070309020205020404" pitchFamily="49" charset="0"/>
            </a:endParaRPr>
          </a:p>
          <a:p>
            <a:endParaRPr lang="en-US" altLang="ja-JP" b="0" i="0">
              <a:effectLst/>
              <a:latin typeface="Times New Roman" panose="02020603050405020304" pitchFamily="18" charset="0"/>
            </a:endParaRPr>
          </a:p>
          <a:p>
            <a:r>
              <a:rPr lang="en-US" altLang="ja-JP" b="0" i="0">
                <a:effectLst/>
                <a:latin typeface="Times New Roman" panose="02020603050405020304" pitchFamily="18" charset="0"/>
              </a:rPr>
              <a:t>4. </a:t>
            </a:r>
            <a:r>
              <a:rPr lang="ja-JP" altLang="en-US" b="0" i="0">
                <a:effectLst/>
                <a:latin typeface="Courier New" panose="02070309020205020404" pitchFamily="49" charset="0"/>
              </a:rPr>
              <a:t>抽出した </a:t>
            </a:r>
            <a:r>
              <a:rPr lang="en-US" altLang="ja-JP" b="0" i="0">
                <a:effectLst/>
                <a:latin typeface="Times New Roman" panose="02020603050405020304" pitchFamily="18" charset="0"/>
              </a:rPr>
              <a:t>Issue </a:t>
            </a:r>
            <a:r>
              <a:rPr lang="ja-JP" altLang="en-US" b="0" i="0">
                <a:effectLst/>
                <a:latin typeface="Courier New" panose="02070309020205020404" pitchFamily="49" charset="0"/>
              </a:rPr>
              <a:t>を対象に</a:t>
            </a:r>
            <a:endParaRPr lang="en-US" altLang="ja-JP" b="0" i="0">
              <a:effectLst/>
              <a:latin typeface="Courier New" panose="02070309020205020404" pitchFamily="49" charset="0"/>
            </a:endParaRPr>
          </a:p>
          <a:p>
            <a:r>
              <a:rPr lang="en-US" altLang="ja-JP" b="0" i="0">
                <a:effectLst/>
                <a:latin typeface="Courier New" panose="02070309020205020404" pitchFamily="49" charset="0"/>
              </a:rPr>
              <a:t>•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の名前</a:t>
            </a:r>
            <a:br>
              <a:rPr lang="ja-JP" altLang="en-US"/>
            </a:br>
            <a:r>
              <a:rPr lang="en-US" altLang="ja-JP" b="0" i="0">
                <a:effectLst/>
                <a:latin typeface="Courier New" panose="02070309020205020404" pitchFamily="49" charset="0"/>
              </a:rPr>
              <a:t>• </a:t>
            </a:r>
            <a:r>
              <a:rPr lang="en-US" altLang="ja-JP" b="0" i="0">
                <a:effectLst/>
                <a:latin typeface="Times New Roman" panose="02020603050405020304" pitchFamily="18" charset="0"/>
              </a:rPr>
              <a:t>Gem </a:t>
            </a:r>
            <a:r>
              <a:rPr lang="ja-JP" altLang="en-US" b="0" i="0">
                <a:effectLst/>
                <a:latin typeface="Courier New" panose="02070309020205020404" pitchFamily="49" charset="0"/>
              </a:rPr>
              <a:t>のダウンロード数</a:t>
            </a:r>
            <a:br>
              <a:rPr lang="ja-JP" altLang="en-US"/>
            </a:br>
            <a:r>
              <a:rPr lang="en-US" altLang="ja-JP" b="0" i="0">
                <a:effectLst/>
                <a:latin typeface="Courier New" panose="02070309020205020404" pitchFamily="49" charset="0"/>
              </a:rPr>
              <a:t>• </a:t>
            </a:r>
            <a:r>
              <a:rPr lang="en-US" altLang="ja-JP" b="0" i="0">
                <a:effectLst/>
                <a:latin typeface="Times New Roman" panose="02020603050405020304" pitchFamily="18" charset="0"/>
              </a:rPr>
              <a:t>Issue </a:t>
            </a:r>
            <a:r>
              <a:rPr lang="ja-JP" altLang="en-US" b="0" i="0">
                <a:effectLst/>
                <a:latin typeface="Courier New" panose="02070309020205020404" pitchFamily="49" charset="0"/>
              </a:rPr>
              <a:t>の件名</a:t>
            </a:r>
            <a:br>
              <a:rPr lang="ja-JP" altLang="en-US"/>
            </a:br>
            <a:r>
              <a:rPr lang="en-US" altLang="ja-JP" b="0" i="0">
                <a:effectLst/>
                <a:latin typeface="Courier New" panose="02070309020205020404" pitchFamily="49" charset="0"/>
              </a:rPr>
              <a:t>• </a:t>
            </a:r>
            <a:r>
              <a:rPr lang="en-US" altLang="ja-JP" b="0" i="0">
                <a:effectLst/>
                <a:latin typeface="Times New Roman" panose="02020603050405020304" pitchFamily="18" charset="0"/>
              </a:rPr>
              <a:t>Issue </a:t>
            </a:r>
            <a:r>
              <a:rPr lang="ja-JP" altLang="en-US" b="0" i="0">
                <a:effectLst/>
                <a:latin typeface="Courier New" panose="02070309020205020404" pitchFamily="49" charset="0"/>
              </a:rPr>
              <a:t>の </a:t>
            </a:r>
            <a:r>
              <a:rPr lang="en-US" altLang="ja-JP" b="0" i="0">
                <a:effectLst/>
                <a:latin typeface="Times New Roman" panose="02020603050405020304" pitchFamily="18" charset="0"/>
              </a:rPr>
              <a:t>URL</a:t>
            </a:r>
          </a:p>
          <a:p>
            <a:r>
              <a:rPr lang="ja-JP" altLang="en-US" b="0" i="0">
                <a:effectLst/>
                <a:latin typeface="Courier New" panose="02070309020205020404" pitchFamily="49" charset="0"/>
              </a:rPr>
              <a:t>を取得して別途 </a:t>
            </a:r>
            <a:r>
              <a:rPr lang="en-US" altLang="ja-JP" b="0" i="0">
                <a:effectLst/>
                <a:latin typeface="Times New Roman" panose="02020603050405020304" pitchFamily="18" charset="0"/>
              </a:rPr>
              <a:t>CSV </a:t>
            </a:r>
            <a:r>
              <a:rPr lang="ja-JP" altLang="en-US" b="0" i="0">
                <a:effectLst/>
                <a:latin typeface="Courier New" panose="02070309020205020404" pitchFamily="49" charset="0"/>
              </a:rPr>
              <a:t>ファイルに記録する．</a:t>
            </a:r>
            <a:endParaRPr lang="en-US" altLang="ja-JP" b="0" i="0">
              <a:effectLst/>
              <a:latin typeface="Courier New" panose="02070309020205020404" pitchFamily="49" charset="0"/>
            </a:endParaRPr>
          </a:p>
          <a:p>
            <a:endParaRPr lang="en-US" altLang="ja-JP" b="0" i="0">
              <a:effectLst/>
              <a:latin typeface="Courier New" panose="02070309020205020404" pitchFamily="49" charset="0"/>
            </a:endParaRPr>
          </a:p>
          <a:p>
            <a:endParaRPr lang="en-US" altLang="ja-JP" b="0" i="0">
              <a:effectLst/>
              <a:latin typeface="Courier New" panose="02070309020205020404" pitchFamily="49" charset="0"/>
            </a:endParaRPr>
          </a:p>
          <a:p>
            <a:r>
              <a:rPr lang="ja-JP" altLang="en-US" b="0" i="0">
                <a:effectLst/>
                <a:latin typeface="Courier New" panose="02070309020205020404" pitchFamily="49" charset="0"/>
              </a:rPr>
              <a:t>（スライドの「種」は、</a:t>
            </a:r>
            <a:r>
              <a:rPr lang="en-US" altLang="ja-JP" b="0" i="0">
                <a:effectLst/>
                <a:latin typeface="Courier New" panose="02070309020205020404" pitchFamily="49" charset="0"/>
              </a:rPr>
              <a:t>Gem</a:t>
            </a:r>
            <a:r>
              <a:rPr lang="ja-JP" altLang="en-US" b="0" i="0">
                <a:effectLst/>
                <a:latin typeface="Courier New" panose="02070309020205020404" pitchFamily="49" charset="0"/>
              </a:rPr>
              <a:t>の種類のことです）</a:t>
            </a:r>
            <a:br>
              <a:rPr lang="ja-JP" altLang="en-US"/>
            </a:br>
            <a:endParaRPr kumimoji="1" lang="en-US" altLang="ja-JP"/>
          </a:p>
          <a:p>
            <a:endParaRPr kumimoji="1" lang="en-US" altLang="ja-JP"/>
          </a:p>
          <a:p>
            <a:r>
              <a:rPr kumimoji="1" lang="ja-JP" altLang="en-US"/>
              <a:t>（件名のフィルターに「</a:t>
            </a:r>
            <a:r>
              <a:rPr kumimoji="1" lang="en-US" altLang="ja-JP" err="1"/>
              <a:t>dependen</a:t>
            </a:r>
            <a:r>
              <a:rPr kumimoji="1" lang="ja-JP" altLang="en-US"/>
              <a:t>」があることについては、</a:t>
            </a:r>
            <a:r>
              <a:rPr lang="ja-JP" altLang="en-US" b="0" i="0">
                <a:effectLst/>
                <a:latin typeface="Courier New" panose="02070309020205020404" pitchFamily="49" charset="0"/>
              </a:rPr>
              <a:t>「</a:t>
            </a:r>
            <a:r>
              <a:rPr lang="en-US" altLang="ja-JP" b="0" i="0">
                <a:effectLst/>
                <a:latin typeface="Times New Roman" panose="02020603050405020304" pitchFamily="18" charset="0"/>
              </a:rPr>
              <a:t>dependent</a:t>
            </a:r>
            <a:r>
              <a:rPr lang="ja-JP" altLang="en-US" b="0" i="0">
                <a:effectLst/>
                <a:latin typeface="Courier New" panose="02070309020205020404" pitchFamily="49" charset="0"/>
              </a:rPr>
              <a:t>」，「</a:t>
            </a:r>
            <a:r>
              <a:rPr lang="en-US" altLang="ja-JP" b="0" i="0">
                <a:effectLst/>
                <a:latin typeface="Times New Roman" panose="02020603050405020304" pitchFamily="18" charset="0"/>
              </a:rPr>
              <a:t>dependency</a:t>
            </a:r>
            <a:r>
              <a:rPr lang="ja-JP" altLang="en-US" b="0" i="0">
                <a:effectLst/>
                <a:latin typeface="Courier New" panose="02070309020205020404" pitchFamily="49" charset="0"/>
              </a:rPr>
              <a:t>」のどちらも抽出できるようにするためです）</a:t>
            </a:r>
            <a:endParaRPr lang="en-US" altLang="ja-JP" b="0" i="0">
              <a:effectLst/>
              <a:latin typeface="Courier New" panose="02070309020205020404" pitchFamily="49" charset="0"/>
            </a:endParaRPr>
          </a:p>
          <a:p>
            <a:endParaRPr kumimoji="1" lang="en-US" altLang="ja-JP" b="0" i="0">
              <a:effectLst/>
              <a:latin typeface="Courier New" panose="02070309020205020404" pitchFamily="49" charset="0"/>
            </a:endParaRPr>
          </a:p>
          <a:p>
            <a:r>
              <a:rPr kumimoji="1" lang="ja-JP" altLang="en-US" b="0" i="0">
                <a:effectLst/>
                <a:latin typeface="Courier New" panose="02070309020205020404" pitchFamily="49" charset="0"/>
              </a:rPr>
              <a:t>（</a:t>
            </a:r>
            <a:r>
              <a:rPr lang="ja-JP" altLang="en-US" b="0" i="0">
                <a:effectLst/>
                <a:latin typeface="Courier New" panose="02070309020205020404" pitchFamily="49" charset="0"/>
              </a:rPr>
              <a:t>また手順 </a:t>
            </a:r>
            <a:r>
              <a:rPr lang="en-US" altLang="ja-JP" b="0" i="0">
                <a:effectLst/>
                <a:latin typeface="Times New Roman" panose="02020603050405020304" pitchFamily="18" charset="0"/>
              </a:rPr>
              <a:t>3 </a:t>
            </a:r>
            <a:r>
              <a:rPr lang="ja-JP" altLang="en-US" b="0" i="0">
                <a:effectLst/>
                <a:latin typeface="Courier New" panose="02070309020205020404" pitchFamily="49" charset="0"/>
              </a:rPr>
              <a:t>においては，ステータスが「</a:t>
            </a:r>
            <a:r>
              <a:rPr lang="en-US" altLang="ja-JP" b="0" i="0">
                <a:effectLst/>
                <a:latin typeface="Times New Roman" panose="02020603050405020304" pitchFamily="18" charset="0"/>
              </a:rPr>
              <a:t>Open</a:t>
            </a:r>
            <a:r>
              <a:rPr lang="ja-JP" altLang="en-US" b="0" i="0">
                <a:effectLst/>
                <a:latin typeface="Courier New" panose="02070309020205020404" pitchFamily="49" charset="0"/>
              </a:rPr>
              <a:t>」である </a:t>
            </a:r>
            <a:r>
              <a:rPr lang="en-US" altLang="ja-JP" b="0" i="0">
                <a:effectLst/>
                <a:latin typeface="Times New Roman" panose="02020603050405020304" pitchFamily="18" charset="0"/>
              </a:rPr>
              <a:t>Issue </a:t>
            </a:r>
            <a:r>
              <a:rPr lang="ja-JP" altLang="en-US" b="0" i="0">
                <a:effectLst/>
                <a:latin typeface="Courier New" panose="02070309020205020404" pitchFamily="49" charset="0"/>
              </a:rPr>
              <a:t>のみを対象としている．これ</a:t>
            </a:r>
            <a:br>
              <a:rPr lang="ja-JP" altLang="en-US"/>
            </a:br>
            <a:r>
              <a:rPr lang="ja-JP" altLang="en-US" b="0" i="0">
                <a:effectLst/>
                <a:latin typeface="Courier New" panose="02070309020205020404" pitchFamily="49" charset="0"/>
              </a:rPr>
              <a:t>は，筆者の作業効率を考慮したうえで，特に解決が難しい問題に特化して情報を収集するた</a:t>
            </a:r>
            <a:br>
              <a:rPr lang="ja-JP" altLang="en-US"/>
            </a:br>
            <a:r>
              <a:rPr lang="ja-JP" altLang="en-US" b="0" i="0">
                <a:effectLst/>
                <a:latin typeface="Courier New" panose="02070309020205020404" pitchFamily="49" charset="0"/>
              </a:rPr>
              <a:t>めである．</a:t>
            </a:r>
            <a:r>
              <a:rPr kumimoji="1" lang="ja-JP" altLang="en-US" b="0" i="0">
                <a:effectLst/>
                <a:latin typeface="Courier New" panose="02070309020205020404" pitchFamily="49" charset="0"/>
              </a:rPr>
              <a:t>）</a:t>
            </a:r>
            <a:endParaRPr kumimoji="1" lang="en-US" altLang="ja-JP"/>
          </a:p>
        </p:txBody>
      </p:sp>
      <p:sp>
        <p:nvSpPr>
          <p:cNvPr id="4" name="スライド番号プレースホルダー 3"/>
          <p:cNvSpPr>
            <a:spLocks noGrp="1"/>
          </p:cNvSpPr>
          <p:nvPr>
            <p:ph type="sldNum" sz="quarter" idx="5"/>
          </p:nvPr>
        </p:nvSpPr>
        <p:spPr/>
        <p:txBody>
          <a:bodyPr/>
          <a:lstStyle/>
          <a:p>
            <a:fld id="{1DB08655-5510-4A7F-804C-DAB0CFE79A5E}" type="slidenum">
              <a:rPr kumimoji="1" lang="ja-JP" altLang="en-US" smtClean="0"/>
              <a:t>8</a:t>
            </a:fld>
            <a:endParaRPr kumimoji="1" lang="ja-JP" altLang="en-US"/>
          </a:p>
        </p:txBody>
      </p:sp>
    </p:spTree>
    <p:extLst>
      <p:ext uri="{BB962C8B-B14F-4D97-AF65-F5344CB8AC3E}">
        <p14:creationId xmlns:p14="http://schemas.microsoft.com/office/powerpoint/2010/main" val="1248494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b="0" i="0">
                <a:effectLst/>
                <a:latin typeface="Times New Roman" panose="02020603050405020304" pitchFamily="18" charset="0"/>
              </a:rPr>
              <a:t>STEP2 </a:t>
            </a:r>
            <a:r>
              <a:rPr lang="ja-JP" altLang="en-US" b="0" i="0">
                <a:effectLst/>
                <a:latin typeface="Courier New" panose="02070309020205020404" pitchFamily="49" charset="0"/>
              </a:rPr>
              <a:t>では，</a:t>
            </a:r>
            <a:r>
              <a:rPr lang="en-US" altLang="ja-JP" b="0" i="0">
                <a:effectLst/>
                <a:latin typeface="Times New Roman" panose="02020603050405020304" pitchFamily="18" charset="0"/>
              </a:rPr>
              <a:t>STEP1 </a:t>
            </a:r>
            <a:r>
              <a:rPr lang="ja-JP" altLang="en-US" b="0" i="0">
                <a:effectLst/>
                <a:latin typeface="Courier New" panose="02070309020205020404" pitchFamily="49" charset="0"/>
              </a:rPr>
              <a:t>で得られた候補 </a:t>
            </a:r>
            <a:r>
              <a:rPr lang="en-US" altLang="ja-JP" b="0" i="0">
                <a:effectLst/>
                <a:latin typeface="Times New Roman" panose="02020603050405020304" pitchFamily="18" charset="0"/>
              </a:rPr>
              <a:t>Issue </a:t>
            </a:r>
            <a:r>
              <a:rPr lang="ja-JP" altLang="en-US" b="0" i="0">
                <a:effectLst/>
                <a:latin typeface="Courier New" panose="02070309020205020404" pitchFamily="49" charset="0"/>
              </a:rPr>
              <a:t>を手作業で精査し，調査対象として</a:t>
            </a:r>
            <a:br>
              <a:rPr lang="ja-JP" altLang="en-US"/>
            </a:br>
            <a:r>
              <a:rPr lang="ja-JP" altLang="en-US" b="0" i="0">
                <a:effectLst/>
                <a:latin typeface="Courier New" panose="02070309020205020404" pitchFamily="49" charset="0"/>
              </a:rPr>
              <a:t>適切であると判定した場合にその内容を読み取り記録する．その概要は図 </a:t>
            </a:r>
            <a:r>
              <a:rPr lang="en-US" altLang="ja-JP" b="0" i="0">
                <a:effectLst/>
                <a:latin typeface="Times New Roman" panose="02020603050405020304" pitchFamily="18" charset="0"/>
              </a:rPr>
              <a:t>4 </a:t>
            </a:r>
            <a:r>
              <a:rPr lang="ja-JP" altLang="en-US" b="0" i="0">
                <a:effectLst/>
                <a:latin typeface="Courier New" panose="02070309020205020404" pitchFamily="49" charset="0"/>
              </a:rPr>
              <a:t>に示す通りで</a:t>
            </a:r>
            <a:br>
              <a:rPr lang="ja-JP" altLang="en-US"/>
            </a:br>
            <a:r>
              <a:rPr lang="ja-JP" altLang="en-US" b="0" i="0">
                <a:effectLst/>
                <a:latin typeface="Courier New" panose="02070309020205020404" pitchFamily="49" charset="0"/>
              </a:rPr>
              <a:t>ある．</a:t>
            </a:r>
            <a:endParaRPr lang="en-US" altLang="ja-JP" b="0" i="0">
              <a:effectLst/>
              <a:latin typeface="Courier New" panose="02070309020205020404" pitchFamily="49" charset="0"/>
            </a:endParaRPr>
          </a:p>
          <a:p>
            <a:endParaRPr kumimoji="1" lang="en-US" altLang="ja-JP" b="0" i="0">
              <a:effectLst/>
              <a:latin typeface="Courier New" panose="02070309020205020404" pitchFamily="49" charset="0"/>
            </a:endParaRPr>
          </a:p>
          <a:p>
            <a:r>
              <a:rPr lang="en-US" altLang="ja-JP" b="0" i="0">
                <a:effectLst/>
                <a:latin typeface="Courier New" panose="02070309020205020404" pitchFamily="49" charset="0"/>
              </a:rPr>
              <a:t>(</a:t>
            </a:r>
            <a:r>
              <a:rPr lang="ja-JP" altLang="en-US" b="0" i="0">
                <a:effectLst/>
                <a:latin typeface="Courier New" panose="02070309020205020404" pitchFamily="49" charset="0"/>
              </a:rPr>
              <a:t>自身の作業効率を考慮し，可能な限り情報収集を行いやすくするために</a:t>
            </a:r>
            <a:endParaRPr lang="en-US" altLang="ja-JP" b="0" i="0">
              <a:effectLst/>
              <a:latin typeface="Courier New" panose="02070309020205020404" pitchFamily="49" charset="0"/>
            </a:endParaRPr>
          </a:p>
          <a:p>
            <a:r>
              <a:rPr lang="ja-JP" altLang="en-US" b="0" i="0">
                <a:effectLst/>
                <a:latin typeface="Courier New" panose="02070309020205020404" pitchFamily="49" charset="0"/>
              </a:rPr>
              <a:t>ある </a:t>
            </a:r>
            <a:r>
              <a:rPr lang="en-US" altLang="ja-JP" b="0" i="0">
                <a:effectLst/>
                <a:latin typeface="Times New Roman" panose="02020603050405020304" pitchFamily="18" charset="0"/>
              </a:rPr>
              <a:t>Issue </a:t>
            </a:r>
            <a:r>
              <a:rPr lang="ja-JP" altLang="en-US" b="0" i="0">
                <a:effectLst/>
                <a:latin typeface="Courier New" panose="02070309020205020404" pitchFamily="49" charset="0"/>
              </a:rPr>
              <a:t>が本研究の調査対象として適切であるかの判定基準を以下に示す</a:t>
            </a:r>
            <a:endParaRPr lang="en-US" altLang="ja-JP" b="0" i="0">
              <a:effectLst/>
              <a:latin typeface="Courier New" panose="02070309020205020404" pitchFamily="49" charset="0"/>
            </a:endParaRPr>
          </a:p>
          <a:p>
            <a:endParaRPr kumimoji="1" lang="en-US" altLang="ja-JP" b="0" i="0">
              <a:effectLst/>
              <a:latin typeface="Courier New" panose="02070309020205020404" pitchFamily="49" charset="0"/>
            </a:endParaRPr>
          </a:p>
          <a:p>
            <a:r>
              <a:rPr kumimoji="1" lang="ja-JP" altLang="en-US"/>
              <a:t>補助スライド参照</a:t>
            </a:r>
            <a:r>
              <a:rPr kumimoji="1" lang="en-US" altLang="ja-JP"/>
              <a:t>)</a:t>
            </a:r>
          </a:p>
          <a:p>
            <a:endParaRPr kumimoji="1" lang="en-US" altLang="ja-JP"/>
          </a:p>
          <a:p>
            <a:endParaRPr kumimoji="1" lang="ja-JP" altLang="en-US"/>
          </a:p>
        </p:txBody>
      </p:sp>
      <p:sp>
        <p:nvSpPr>
          <p:cNvPr id="4" name="スライド番号プレースホルダー 3"/>
          <p:cNvSpPr>
            <a:spLocks noGrp="1"/>
          </p:cNvSpPr>
          <p:nvPr>
            <p:ph type="sldNum" sz="quarter" idx="5"/>
          </p:nvPr>
        </p:nvSpPr>
        <p:spPr/>
        <p:txBody>
          <a:bodyPr/>
          <a:lstStyle/>
          <a:p>
            <a:fld id="{1DB08655-5510-4A7F-804C-DAB0CFE79A5E}" type="slidenum">
              <a:rPr kumimoji="1" lang="ja-JP" altLang="en-US" smtClean="0"/>
              <a:t>9</a:t>
            </a:fld>
            <a:endParaRPr kumimoji="1" lang="ja-JP" altLang="en-US"/>
          </a:p>
        </p:txBody>
      </p:sp>
    </p:spTree>
    <p:extLst>
      <p:ext uri="{BB962C8B-B14F-4D97-AF65-F5344CB8AC3E}">
        <p14:creationId xmlns:p14="http://schemas.microsoft.com/office/powerpoint/2010/main" val="13068028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12192000" cy="260350"/>
          </a:xfrm>
          <a:prstGeom prst="rect">
            <a:avLst/>
          </a:prstGeom>
          <a:noFill/>
        </p:spPr>
      </p:pic>
      <p:sp>
        <p:nvSpPr>
          <p:cNvPr id="3079" name="Rectangle 7" descr="ban"/>
          <p:cNvSpPr>
            <a:spLocks noChangeArrowheads="1"/>
          </p:cNvSpPr>
          <p:nvPr/>
        </p:nvSpPr>
        <p:spPr bwMode="auto">
          <a:xfrm>
            <a:off x="0" y="1"/>
            <a:ext cx="12192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sz="2400"/>
          </a:p>
        </p:txBody>
      </p:sp>
      <p:sp>
        <p:nvSpPr>
          <p:cNvPr id="3074" name="Rectangle 2"/>
          <p:cNvSpPr>
            <a:spLocks noGrp="1" noChangeArrowheads="1"/>
          </p:cNvSpPr>
          <p:nvPr>
            <p:ph type="ctrTitle"/>
          </p:nvPr>
        </p:nvSpPr>
        <p:spPr>
          <a:xfrm>
            <a:off x="914400" y="1484314"/>
            <a:ext cx="10363200" cy="1470025"/>
          </a:xfrm>
        </p:spPr>
        <p:txBody>
          <a:bodyPr/>
          <a:lstStyle>
            <a:lvl1pPr>
              <a:defRPr/>
            </a:lvl1pPr>
          </a:lstStyle>
          <a:p>
            <a:r>
              <a:rPr lang="ja-JP" altLang="en-US"/>
              <a:t>マスター タイトルの書式設定</a:t>
            </a:r>
          </a:p>
        </p:txBody>
      </p:sp>
      <p:sp>
        <p:nvSpPr>
          <p:cNvPr id="3075" name="Rectangle 3"/>
          <p:cNvSpPr>
            <a:spLocks noGrp="1" noChangeArrowheads="1"/>
          </p:cNvSpPr>
          <p:nvPr>
            <p:ph type="subTitle" idx="1"/>
          </p:nvPr>
        </p:nvSpPr>
        <p:spPr>
          <a:xfrm>
            <a:off x="1828800" y="3573463"/>
            <a:ext cx="8534400" cy="1752600"/>
          </a:xfrm>
        </p:spPr>
        <p:txBody>
          <a:bodyPr/>
          <a:lstStyle>
            <a:lvl1pPr marL="0" indent="0" algn="ctr">
              <a:buFontTx/>
              <a:buNone/>
              <a:defRPr/>
            </a:lvl1pPr>
          </a:lstStyle>
          <a:p>
            <a:r>
              <a:rPr lang="ja-JP" altLang="en-US"/>
              <a:t>マスター サブタイトルの書式設定</a:t>
            </a:r>
          </a:p>
        </p:txBody>
      </p:sp>
      <p:sp>
        <p:nvSpPr>
          <p:cNvPr id="3086" name="Line 14"/>
          <p:cNvSpPr>
            <a:spLocks noChangeShapeType="1"/>
          </p:cNvSpPr>
          <p:nvPr/>
        </p:nvSpPr>
        <p:spPr bwMode="auto">
          <a:xfrm>
            <a:off x="1775885" y="3213100"/>
            <a:ext cx="8640233" cy="0"/>
          </a:xfrm>
          <a:prstGeom prst="line">
            <a:avLst/>
          </a:prstGeom>
          <a:noFill/>
          <a:ln w="9525">
            <a:solidFill>
              <a:schemeClr val="tx1"/>
            </a:solidFill>
            <a:round/>
            <a:headEnd/>
            <a:tailEnd/>
          </a:ln>
          <a:effectLst/>
        </p:spPr>
        <p:txBody>
          <a:bodyPr/>
          <a:lstStyle/>
          <a:p>
            <a:endParaRPr lang="ja-JP" altLang="en-US" sz="2400"/>
          </a:p>
        </p:txBody>
      </p:sp>
      <p:sp>
        <p:nvSpPr>
          <p:cNvPr id="3093" name="Text Box 21"/>
          <p:cNvSpPr txBox="1">
            <a:spLocks noChangeArrowheads="1"/>
          </p:cNvSpPr>
          <p:nvPr/>
        </p:nvSpPr>
        <p:spPr bwMode="auto">
          <a:xfrm>
            <a:off x="603251" y="6640514"/>
            <a:ext cx="8287846" cy="246221"/>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8737600" y="6245225"/>
            <a:ext cx="2844800" cy="279400"/>
          </a:xfrm>
        </p:spPr>
        <p:txBody>
          <a:bodyPr/>
          <a:lstStyle>
            <a:lvl1pPr>
              <a:defRPr>
                <a:latin typeface="+mj-ea"/>
                <a:ea typeface="+mj-ea"/>
              </a:defRPr>
            </a:lvl1pPr>
          </a:lstStyle>
          <a:p>
            <a:pPr>
              <a:defRPr/>
            </a:pPr>
            <a:fld id="{6BFA9946-39CA-4201-95E6-ED803B65F350}" type="slidenum">
              <a:rPr lang="en-US" altLang="ja-JP" smtClean="0"/>
              <a:pPr>
                <a:defRPr/>
              </a:pPr>
              <a:t>‹#›</a:t>
            </a:fld>
            <a:endParaRPr lang="en-US" altLang="ja-JP"/>
          </a:p>
        </p:txBody>
      </p:sp>
      <p:pic>
        <p:nvPicPr>
          <p:cNvPr id="3" name="図 2" descr="テキスト&#10;&#10;中程度の精度で自動的に生成された説明">
            <a:extLst>
              <a:ext uri="{FF2B5EF4-FFF2-40B4-BE49-F238E27FC236}">
                <a16:creationId xmlns:a16="http://schemas.microsoft.com/office/drawing/2014/main" id="{0207ED4F-4D1A-A965-B3FC-B565886BF4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16118" y="220324"/>
            <a:ext cx="1738024" cy="578531"/>
          </a:xfrm>
          <a:prstGeom prst="rect">
            <a:avLst/>
          </a:prstGeom>
        </p:spPr>
      </p:pic>
    </p:spTree>
    <p:extLst>
      <p:ext uri="{BB962C8B-B14F-4D97-AF65-F5344CB8AC3E}">
        <p14:creationId xmlns:p14="http://schemas.microsoft.com/office/powerpoint/2010/main" val="90855968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スライド番号プレースホルダ 5"/>
          <p:cNvSpPr>
            <a:spLocks noGrp="1"/>
          </p:cNvSpPr>
          <p:nvPr>
            <p:ph type="sldNum" sz="quarter" idx="12"/>
          </p:nvPr>
        </p:nvSpPr>
        <p:spPr/>
        <p:txBody>
          <a:bodyPr/>
          <a:lstStyle>
            <a:lvl1pPr>
              <a:defRPr/>
            </a:lvl1pPr>
          </a:lstStyle>
          <a:p>
            <a:pPr>
              <a:defRPr/>
            </a:pPr>
            <a:fld id="{BBD4B1BB-CC31-4466-8D20-DB8CDA55D1CD}" type="slidenum">
              <a:rPr lang="en-US" altLang="ja-JP" smtClean="0"/>
              <a:pPr>
                <a:defRPr/>
              </a:pPr>
              <a:t>‹#›</a:t>
            </a:fld>
            <a:endParaRPr lang="en-US" altLang="ja-JP"/>
          </a:p>
        </p:txBody>
      </p:sp>
    </p:spTree>
    <p:extLst>
      <p:ext uri="{BB962C8B-B14F-4D97-AF65-F5344CB8AC3E}">
        <p14:creationId xmlns:p14="http://schemas.microsoft.com/office/powerpoint/2010/main" val="1685777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スライド番号プレースホルダ 5"/>
          <p:cNvSpPr>
            <a:spLocks noGrp="1"/>
          </p:cNvSpPr>
          <p:nvPr>
            <p:ph type="sldNum" sz="quarter" idx="12"/>
          </p:nvPr>
        </p:nvSpPr>
        <p:spPr/>
        <p:txBody>
          <a:bodyPr/>
          <a:lstStyle>
            <a:lvl1pPr>
              <a:defRPr/>
            </a:lvl1pPr>
          </a:lstStyle>
          <a:p>
            <a:pPr>
              <a:defRPr/>
            </a:pPr>
            <a:fld id="{9F700C05-A331-4ABC-BD64-94401D814D23}" type="slidenum">
              <a:rPr lang="en-US" altLang="ja-JP" smtClean="0"/>
              <a:pPr>
                <a:defRPr/>
              </a:pPr>
              <a:t>‹#›</a:t>
            </a:fld>
            <a:endParaRPr lang="en-US" altLang="ja-JP"/>
          </a:p>
        </p:txBody>
      </p:sp>
    </p:spTree>
    <p:extLst>
      <p:ext uri="{BB962C8B-B14F-4D97-AF65-F5344CB8AC3E}">
        <p14:creationId xmlns:p14="http://schemas.microsoft.com/office/powerpoint/2010/main" val="1115435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スライド番号プレースホルダ 5"/>
          <p:cNvSpPr>
            <a:spLocks noGrp="1"/>
          </p:cNvSpPr>
          <p:nvPr>
            <p:ph type="sldNum" sz="quarter" idx="12"/>
          </p:nvPr>
        </p:nvSpPr>
        <p:spPr/>
        <p:txBody>
          <a:bodyPr/>
          <a:lstStyle>
            <a:lvl1pPr>
              <a:defRPr/>
            </a:lvl1pPr>
          </a:lstStyle>
          <a:p>
            <a:pPr>
              <a:defRPr/>
            </a:pPr>
            <a:fld id="{B12562F3-4A2F-4E07-B7D3-3E764FB0DEC6}" type="slidenum">
              <a:rPr lang="en-US" altLang="ja-JP" smtClean="0"/>
              <a:pPr>
                <a:defRPr/>
              </a:pPr>
              <a:t>‹#›</a:t>
            </a:fld>
            <a:endParaRPr lang="en-US" altLang="ja-JP"/>
          </a:p>
        </p:txBody>
      </p:sp>
    </p:spTree>
    <p:extLst>
      <p:ext uri="{BB962C8B-B14F-4D97-AF65-F5344CB8AC3E}">
        <p14:creationId xmlns:p14="http://schemas.microsoft.com/office/powerpoint/2010/main" val="3906325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6" name="スライド番号プレースホルダ 5"/>
          <p:cNvSpPr>
            <a:spLocks noGrp="1"/>
          </p:cNvSpPr>
          <p:nvPr>
            <p:ph type="sldNum" sz="quarter" idx="12"/>
          </p:nvPr>
        </p:nvSpPr>
        <p:spPr/>
        <p:txBody>
          <a:bodyPr/>
          <a:lstStyle>
            <a:lvl1pPr>
              <a:defRPr/>
            </a:lvl1pPr>
          </a:lstStyle>
          <a:p>
            <a:pPr>
              <a:defRPr/>
            </a:pPr>
            <a:fld id="{E3913B5E-D961-41DE-BBB0-6E96BF638B47}" type="slidenum">
              <a:rPr lang="en-US" altLang="ja-JP" smtClean="0"/>
              <a:pPr>
                <a:defRPr/>
              </a:pPr>
              <a:t>‹#›</a:t>
            </a:fld>
            <a:endParaRPr lang="en-US" altLang="ja-JP"/>
          </a:p>
        </p:txBody>
      </p:sp>
    </p:spTree>
    <p:extLst>
      <p:ext uri="{BB962C8B-B14F-4D97-AF65-F5344CB8AC3E}">
        <p14:creationId xmlns:p14="http://schemas.microsoft.com/office/powerpoint/2010/main" val="43809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スライド番号プレースホルダ 6"/>
          <p:cNvSpPr>
            <a:spLocks noGrp="1"/>
          </p:cNvSpPr>
          <p:nvPr>
            <p:ph type="sldNum" sz="quarter" idx="12"/>
          </p:nvPr>
        </p:nvSpPr>
        <p:spPr/>
        <p:txBody>
          <a:bodyPr/>
          <a:lstStyle>
            <a:lvl1pPr>
              <a:defRPr/>
            </a:lvl1pPr>
          </a:lstStyle>
          <a:p>
            <a:pPr>
              <a:defRPr/>
            </a:pPr>
            <a:fld id="{FDEB35D8-484E-4EBA-BCFF-44E4FD2D4937}" type="slidenum">
              <a:rPr lang="en-US" altLang="ja-JP" smtClean="0"/>
              <a:pPr>
                <a:defRPr/>
              </a:pPr>
              <a:t>‹#›</a:t>
            </a:fld>
            <a:endParaRPr lang="en-US" altLang="ja-JP"/>
          </a:p>
        </p:txBody>
      </p:sp>
    </p:spTree>
    <p:extLst>
      <p:ext uri="{BB962C8B-B14F-4D97-AF65-F5344CB8AC3E}">
        <p14:creationId xmlns:p14="http://schemas.microsoft.com/office/powerpoint/2010/main" val="2274486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9" name="スライド番号プレースホルダ 8"/>
          <p:cNvSpPr>
            <a:spLocks noGrp="1"/>
          </p:cNvSpPr>
          <p:nvPr>
            <p:ph type="sldNum" sz="quarter" idx="12"/>
          </p:nvPr>
        </p:nvSpPr>
        <p:spPr/>
        <p:txBody>
          <a:bodyPr/>
          <a:lstStyle>
            <a:lvl1pPr>
              <a:defRPr/>
            </a:lvl1pPr>
          </a:lstStyle>
          <a:p>
            <a:pPr>
              <a:defRPr/>
            </a:pPr>
            <a:fld id="{80D25DB7-2C8C-4929-B2A1-5F59FC4BB087}" type="slidenum">
              <a:rPr lang="en-US" altLang="ja-JP" smtClean="0"/>
              <a:pPr>
                <a:defRPr/>
              </a:pPr>
              <a:t>‹#›</a:t>
            </a:fld>
            <a:endParaRPr lang="en-US" altLang="ja-JP"/>
          </a:p>
        </p:txBody>
      </p:sp>
    </p:spTree>
    <p:extLst>
      <p:ext uri="{BB962C8B-B14F-4D97-AF65-F5344CB8AC3E}">
        <p14:creationId xmlns:p14="http://schemas.microsoft.com/office/powerpoint/2010/main" val="2424406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5" name="スライド番号プレースホルダ 4"/>
          <p:cNvSpPr>
            <a:spLocks noGrp="1"/>
          </p:cNvSpPr>
          <p:nvPr>
            <p:ph type="sldNum" sz="quarter" idx="12"/>
          </p:nvPr>
        </p:nvSpPr>
        <p:spPr/>
        <p:txBody>
          <a:bodyPr/>
          <a:lstStyle>
            <a:lvl1pPr>
              <a:defRPr/>
            </a:lvl1pPr>
          </a:lstStyle>
          <a:p>
            <a:pPr>
              <a:defRPr/>
            </a:pPr>
            <a:fld id="{AC884F58-92E9-475B-A17B-82F418F27307}" type="slidenum">
              <a:rPr lang="en-US" altLang="ja-JP" smtClean="0"/>
              <a:pPr>
                <a:defRPr/>
              </a:pPr>
              <a:t>‹#›</a:t>
            </a:fld>
            <a:endParaRPr lang="en-US" altLang="ja-JP"/>
          </a:p>
        </p:txBody>
      </p:sp>
    </p:spTree>
    <p:extLst>
      <p:ext uri="{BB962C8B-B14F-4D97-AF65-F5344CB8AC3E}">
        <p14:creationId xmlns:p14="http://schemas.microsoft.com/office/powerpoint/2010/main" val="71776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スライド番号プレースホルダ 3"/>
          <p:cNvSpPr>
            <a:spLocks noGrp="1"/>
          </p:cNvSpPr>
          <p:nvPr>
            <p:ph type="sldNum" sz="quarter" idx="12"/>
          </p:nvPr>
        </p:nvSpPr>
        <p:spPr/>
        <p:txBody>
          <a:bodyPr/>
          <a:lstStyle>
            <a:lvl1pPr>
              <a:defRPr/>
            </a:lvl1pPr>
          </a:lstStyle>
          <a:p>
            <a:pPr>
              <a:defRPr/>
            </a:pPr>
            <a:fld id="{137B1A55-2728-4ACE-9CB0-EBAA801FBF8F}" type="slidenum">
              <a:rPr lang="en-US" altLang="ja-JP" smtClean="0"/>
              <a:pPr>
                <a:defRPr/>
              </a:pPr>
              <a:t>‹#›</a:t>
            </a:fld>
            <a:endParaRPr lang="en-US" altLang="ja-JP"/>
          </a:p>
        </p:txBody>
      </p:sp>
    </p:spTree>
    <p:extLst>
      <p:ext uri="{BB962C8B-B14F-4D97-AF65-F5344CB8AC3E}">
        <p14:creationId xmlns:p14="http://schemas.microsoft.com/office/powerpoint/2010/main" val="3588049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7" name="スライド番号プレースホルダ 6"/>
          <p:cNvSpPr>
            <a:spLocks noGrp="1"/>
          </p:cNvSpPr>
          <p:nvPr>
            <p:ph type="sldNum" sz="quarter" idx="12"/>
          </p:nvPr>
        </p:nvSpPr>
        <p:spPr/>
        <p:txBody>
          <a:bodyPr/>
          <a:lstStyle>
            <a:lvl1pPr>
              <a:defRPr/>
            </a:lvl1pPr>
          </a:lstStyle>
          <a:p>
            <a:pPr>
              <a:defRPr/>
            </a:pPr>
            <a:fld id="{C3FF7A2E-6C18-485D-8E0D-228A15F76391}" type="slidenum">
              <a:rPr lang="en-US" altLang="ja-JP" smtClean="0"/>
              <a:pPr>
                <a:defRPr/>
              </a:pPr>
              <a:t>‹#›</a:t>
            </a:fld>
            <a:endParaRPr lang="en-US" altLang="ja-JP"/>
          </a:p>
        </p:txBody>
      </p:sp>
    </p:spTree>
    <p:extLst>
      <p:ext uri="{BB962C8B-B14F-4D97-AF65-F5344CB8AC3E}">
        <p14:creationId xmlns:p14="http://schemas.microsoft.com/office/powerpoint/2010/main" val="1928554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7" name="スライド番号プレースホルダ 6"/>
          <p:cNvSpPr>
            <a:spLocks noGrp="1"/>
          </p:cNvSpPr>
          <p:nvPr>
            <p:ph type="sldNum" sz="quarter" idx="12"/>
          </p:nvPr>
        </p:nvSpPr>
        <p:spPr/>
        <p:txBody>
          <a:bodyPr/>
          <a:lstStyle>
            <a:lvl1pPr>
              <a:defRPr/>
            </a:lvl1pPr>
          </a:lstStyle>
          <a:p>
            <a:pPr>
              <a:defRPr/>
            </a:pPr>
            <a:fld id="{8EBE538B-CBDB-42C1-AF1E-013E5A4EB539}" type="slidenum">
              <a:rPr lang="en-US" altLang="ja-JP" smtClean="0"/>
              <a:pPr>
                <a:defRPr/>
              </a:pPr>
              <a:t>‹#›</a:t>
            </a:fld>
            <a:endParaRPr lang="en-US" altLang="ja-JP"/>
          </a:p>
        </p:txBody>
      </p:sp>
    </p:spTree>
    <p:extLst>
      <p:ext uri="{BB962C8B-B14F-4D97-AF65-F5344CB8AC3E}">
        <p14:creationId xmlns:p14="http://schemas.microsoft.com/office/powerpoint/2010/main" val="461957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12192000" cy="260350"/>
          </a:xfrm>
          <a:prstGeom prst="rect">
            <a:avLst/>
          </a:prstGeom>
          <a:noFill/>
        </p:spPr>
      </p:pic>
      <p:sp>
        <p:nvSpPr>
          <p:cNvPr id="1026" name="Rectangle 2"/>
          <p:cNvSpPr>
            <a:spLocks noGrp="1" noChangeArrowheads="1"/>
          </p:cNvSpPr>
          <p:nvPr>
            <p:ph type="title"/>
          </p:nvPr>
        </p:nvSpPr>
        <p:spPr bwMode="auto">
          <a:xfrm>
            <a:off x="609600" y="274638"/>
            <a:ext cx="10957984"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Rectangle 7" descr="ban"/>
          <p:cNvSpPr>
            <a:spLocks noChangeArrowheads="1"/>
          </p:cNvSpPr>
          <p:nvPr/>
        </p:nvSpPr>
        <p:spPr bwMode="auto">
          <a:xfrm>
            <a:off x="0" y="1"/>
            <a:ext cx="12192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sz="2400"/>
          </a:p>
        </p:txBody>
      </p:sp>
      <p:sp>
        <p:nvSpPr>
          <p:cNvPr id="1036" name="Line 12"/>
          <p:cNvSpPr>
            <a:spLocks noChangeShapeType="1"/>
          </p:cNvSpPr>
          <p:nvPr/>
        </p:nvSpPr>
        <p:spPr bwMode="auto">
          <a:xfrm>
            <a:off x="624418" y="1484313"/>
            <a:ext cx="10943167" cy="0"/>
          </a:xfrm>
          <a:prstGeom prst="line">
            <a:avLst/>
          </a:prstGeom>
          <a:noFill/>
          <a:ln w="9525">
            <a:solidFill>
              <a:schemeClr val="tx1"/>
            </a:solidFill>
            <a:round/>
            <a:headEnd/>
            <a:tailEnd/>
          </a:ln>
          <a:effectLst/>
        </p:spPr>
        <p:txBody>
          <a:bodyPr/>
          <a:lstStyle/>
          <a:p>
            <a:endParaRPr lang="ja-JP" altLang="en-US" sz="2400"/>
          </a:p>
        </p:txBody>
      </p:sp>
      <p:sp>
        <p:nvSpPr>
          <p:cNvPr id="1047" name="Rectangle 23"/>
          <p:cNvSpPr>
            <a:spLocks noGrp="1" noChangeArrowheads="1"/>
          </p:cNvSpPr>
          <p:nvPr>
            <p:ph type="sldNum" sz="quarter" idx="4"/>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2000">
                <a:latin typeface="+mj-ea"/>
                <a:ea typeface="+mj-ea"/>
              </a:defRPr>
            </a:lvl1pPr>
          </a:lstStyle>
          <a:p>
            <a:pPr>
              <a:defRPr/>
            </a:pPr>
            <a:fld id="{6195263B-2BD8-4C58-AEC2-2E9988DA8798}" type="slidenum">
              <a:rPr lang="en-US" altLang="ja-JP" smtClean="0"/>
              <a:pPr>
                <a:defRPr/>
              </a:pPr>
              <a:t>‹#›</a:t>
            </a:fld>
            <a:endParaRPr lang="en-US" altLang="ja-JP"/>
          </a:p>
        </p:txBody>
      </p:sp>
      <p:sp>
        <p:nvSpPr>
          <p:cNvPr id="1048" name="Text Box 24"/>
          <p:cNvSpPr txBox="1">
            <a:spLocks noChangeArrowheads="1"/>
          </p:cNvSpPr>
          <p:nvPr/>
        </p:nvSpPr>
        <p:spPr bwMode="auto">
          <a:xfrm>
            <a:off x="446617" y="6640514"/>
            <a:ext cx="6353021" cy="246221"/>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pic>
        <p:nvPicPr>
          <p:cNvPr id="2" name="図 1" descr="テキスト&#10;&#10;自動的に生成された説明">
            <a:extLst>
              <a:ext uri="{FF2B5EF4-FFF2-40B4-BE49-F238E27FC236}">
                <a16:creationId xmlns:a16="http://schemas.microsoft.com/office/drawing/2014/main" id="{E5F54959-6537-DE17-B118-5A16C6513B23}"/>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3723" y="6308726"/>
            <a:ext cx="493326" cy="495768"/>
          </a:xfrm>
          <a:prstGeom prst="rect">
            <a:avLst/>
          </a:prstGeom>
        </p:spPr>
      </p:pic>
    </p:spTree>
    <p:extLst>
      <p:ext uri="{BB962C8B-B14F-4D97-AF65-F5344CB8AC3E}">
        <p14:creationId xmlns:p14="http://schemas.microsoft.com/office/powerpoint/2010/main" val="1381816692"/>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hf hdr="0"/>
  <p:txStyles>
    <p:titleStyle>
      <a:lvl1pPr algn="ctr" rtl="0" eaLnBrk="1" fontAlgn="base" hangingPunct="1">
        <a:spcBef>
          <a:spcPct val="0"/>
        </a:spcBef>
        <a:spcAft>
          <a:spcPct val="0"/>
        </a:spcAft>
        <a:defRPr kumimoji="1" sz="4400">
          <a:solidFill>
            <a:schemeClr val="tx2"/>
          </a:solidFill>
          <a:latin typeface="+mj-ea"/>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ea"/>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ea"/>
          <a:ea typeface="+mn-ea"/>
        </a:defRPr>
      </a:lvl2pPr>
      <a:lvl3pPr marL="1143000" indent="-228600" algn="l" rtl="0" eaLnBrk="1" fontAlgn="base" hangingPunct="1">
        <a:spcBef>
          <a:spcPct val="20000"/>
        </a:spcBef>
        <a:spcAft>
          <a:spcPct val="0"/>
        </a:spcAft>
        <a:buChar char="•"/>
        <a:defRPr kumimoji="1" sz="2400">
          <a:solidFill>
            <a:schemeClr val="tx1"/>
          </a:solidFill>
          <a:latin typeface="+mn-ea"/>
          <a:ea typeface="+mn-ea"/>
        </a:defRPr>
      </a:lvl3pPr>
      <a:lvl4pPr marL="1600200" indent="-228600" algn="l" rtl="0" eaLnBrk="1" fontAlgn="base" hangingPunct="1">
        <a:spcBef>
          <a:spcPct val="20000"/>
        </a:spcBef>
        <a:spcAft>
          <a:spcPct val="0"/>
        </a:spcAft>
        <a:buChar char="–"/>
        <a:defRPr kumimoji="1" sz="2000">
          <a:solidFill>
            <a:schemeClr val="tx1"/>
          </a:solidFill>
          <a:latin typeface="+mn-ea"/>
          <a:ea typeface="+mn-ea"/>
        </a:defRPr>
      </a:lvl4pPr>
      <a:lvl5pPr marL="2057400" indent="-228600" algn="l" rtl="0" eaLnBrk="1" fontAlgn="base" hangingPunct="1">
        <a:spcBef>
          <a:spcPct val="20000"/>
        </a:spcBef>
        <a:spcAft>
          <a:spcPct val="0"/>
        </a:spcAft>
        <a:buChar char="»"/>
        <a:defRPr kumimoji="1" sz="2000">
          <a:solidFill>
            <a:schemeClr val="tx1"/>
          </a:solidFill>
          <a:latin typeface="+mn-ea"/>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3" Type="http://schemas.microsoft.com/office/2018/10/relationships/comments" Target="../comments/modernComment_113_CEBFB863.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18/10/relationships/comments" Target="../comments/modernComment_114_B6B606D.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18/10/relationships/comments" Target="../comments/modernComment_115_AD6F3BEB.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microsoft.com/office/2018/10/relationships/comments" Target="../comments/modernComment_11B_B6BC72B9.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microsoft.com/office/2018/10/relationships/comments" Target="../comments/modernComment_157_C3265923.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microsoft.com/office/2018/10/relationships/comments" Target="../comments/modernComment_156_AC154A75.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microsoft.com/office/2018/10/relationships/comments" Target="../comments/modernComment_154_74737810.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18/10/relationships/comments" Target="../comments/modernComment_117_4718343C.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18/10/relationships/comments" Target="../comments/modernComment_15B_410B3854.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18/10/relationships/comments" Target="../comments/modernComment_118_9FD1D2C4.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18/10/relationships/comments" Target="../comments/modernComment_106_B9D07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18/10/relationships/comments" Target="../comments/modernComment_158_CD089374.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18/10/relationships/comments" Target="../comments/modernComment_143_44BB7A5F.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5A57C0-8830-4A69-9D8B-449AA4C0E6C1}"/>
              </a:ext>
            </a:extLst>
          </p:cNvPr>
          <p:cNvSpPr>
            <a:spLocks noGrp="1"/>
          </p:cNvSpPr>
          <p:nvPr>
            <p:ph type="ctrTitle"/>
          </p:nvPr>
        </p:nvSpPr>
        <p:spPr>
          <a:xfrm>
            <a:off x="775504" y="1484314"/>
            <a:ext cx="10640992" cy="1470025"/>
          </a:xfrm>
        </p:spPr>
        <p:txBody>
          <a:bodyPr/>
          <a:lstStyle/>
          <a:p>
            <a:r>
              <a:rPr lang="en-US"/>
              <a:t>Ruby</a:t>
            </a:r>
            <a:r>
              <a:rPr lang="ja-JP"/>
              <a:t>gem</a:t>
            </a:r>
            <a:r>
              <a:rPr lang="ja-JP">
                <a:cs typeface="+mj-ea"/>
              </a:rPr>
              <a:t>における</a:t>
            </a:r>
            <a:br>
              <a:rPr lang="en-US" altLang="ja-JP">
                <a:cs typeface="+mj-ea"/>
              </a:rPr>
            </a:br>
            <a:r>
              <a:rPr lang="ja-JP">
                <a:cs typeface="+mj-ea"/>
              </a:rPr>
              <a:t>バージョンの不一致に起因する問題の調査</a:t>
            </a:r>
            <a:endParaRPr lang="ja-JP"/>
          </a:p>
        </p:txBody>
      </p:sp>
      <p:sp>
        <p:nvSpPr>
          <p:cNvPr id="3" name="字幕 2">
            <a:extLst>
              <a:ext uri="{FF2B5EF4-FFF2-40B4-BE49-F238E27FC236}">
                <a16:creationId xmlns:a16="http://schemas.microsoft.com/office/drawing/2014/main" id="{9A919E4B-EEBD-4F0E-967F-A903B296EBA2}"/>
              </a:ext>
            </a:extLst>
          </p:cNvPr>
          <p:cNvSpPr>
            <a:spLocks noGrp="1"/>
          </p:cNvSpPr>
          <p:nvPr>
            <p:ph type="subTitle" idx="1"/>
          </p:nvPr>
        </p:nvSpPr>
        <p:spPr/>
        <p:txBody>
          <a:bodyPr/>
          <a:lstStyle/>
          <a:p>
            <a:r>
              <a:rPr kumimoji="1" lang="ja-JP" altLang="en-US"/>
              <a:t>肥後研　橋本二千翔</a:t>
            </a:r>
          </a:p>
        </p:txBody>
      </p:sp>
    </p:spTree>
    <p:extLst>
      <p:ext uri="{BB962C8B-B14F-4D97-AF65-F5344CB8AC3E}">
        <p14:creationId xmlns:p14="http://schemas.microsoft.com/office/powerpoint/2010/main" val="3468671075"/>
      </p:ext>
    </p:extLst>
  </p:cSld>
  <p:clrMapOvr>
    <a:masterClrMapping/>
  </p:clrMapOvr>
  <p:extLst>
    <p:ext uri="{6950BFC3-D8DA-4A85-94F7-54DA5524770B}">
      <p188:commentRel xmlns:p188="http://schemas.microsoft.com/office/powerpoint/2018/8/main" r:id="rId3"/>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94073D-FDEE-12FD-CAFD-385A60ABFC79}"/>
              </a:ext>
            </a:extLst>
          </p:cNvPr>
          <p:cNvSpPr>
            <a:spLocks noGrp="1"/>
          </p:cNvSpPr>
          <p:nvPr>
            <p:ph type="title"/>
          </p:nvPr>
        </p:nvSpPr>
        <p:spPr/>
        <p:txBody>
          <a:bodyPr/>
          <a:lstStyle/>
          <a:p>
            <a:r>
              <a:rPr kumimoji="1" lang="ja-JP" altLang="en-US"/>
              <a:t>調査結果：全体</a:t>
            </a:r>
          </a:p>
        </p:txBody>
      </p:sp>
      <p:sp>
        <p:nvSpPr>
          <p:cNvPr id="3" name="コンテンツ プレースホルダー 2">
            <a:extLst>
              <a:ext uri="{FF2B5EF4-FFF2-40B4-BE49-F238E27FC236}">
                <a16:creationId xmlns:a16="http://schemas.microsoft.com/office/drawing/2014/main" id="{A15FE0B9-CC70-EB83-F971-55906A97FCBB}"/>
              </a:ext>
            </a:extLst>
          </p:cNvPr>
          <p:cNvSpPr>
            <a:spLocks noGrp="1"/>
          </p:cNvSpPr>
          <p:nvPr>
            <p:ph idx="1"/>
          </p:nvPr>
        </p:nvSpPr>
        <p:spPr/>
        <p:txBody>
          <a:bodyPr/>
          <a:lstStyle/>
          <a:p>
            <a:r>
              <a:rPr kumimoji="1" lang="en-US" altLang="ja-JP"/>
              <a:t>2,148</a:t>
            </a:r>
            <a:r>
              <a:rPr kumimoji="1" lang="ja-JP" altLang="en-US"/>
              <a:t>件のうち</a:t>
            </a:r>
            <a:r>
              <a:rPr kumimoji="1" lang="en-US" altLang="ja-JP"/>
              <a:t>483</a:t>
            </a:r>
            <a:r>
              <a:rPr lang="ja-JP" altLang="en-US"/>
              <a:t>件を判定</a:t>
            </a:r>
            <a:endParaRPr kumimoji="1" lang="en-US" altLang="ja-JP"/>
          </a:p>
          <a:p>
            <a:r>
              <a:rPr lang="ja-JP" altLang="en-US"/>
              <a:t>依存</a:t>
            </a:r>
            <a:r>
              <a:rPr kumimoji="1" lang="ja-JP" altLang="en-US"/>
              <a:t>関係問題に関連する</a:t>
            </a:r>
            <a:r>
              <a:rPr kumimoji="1" lang="en-US" altLang="ja-JP"/>
              <a:t>Issue</a:t>
            </a:r>
            <a:r>
              <a:rPr lang="ja-JP" altLang="en-US"/>
              <a:t>は</a:t>
            </a:r>
            <a:r>
              <a:rPr lang="en-US" altLang="ja-JP" b="1"/>
              <a:t>192</a:t>
            </a:r>
            <a:r>
              <a:rPr lang="ja-JP" altLang="en-US" b="1"/>
              <a:t>件</a:t>
            </a:r>
            <a:r>
              <a:rPr lang="ja-JP" altLang="en-US"/>
              <a:t>得られた</a:t>
            </a:r>
            <a:endParaRPr lang="en-US" altLang="ja-JP" b="1"/>
          </a:p>
          <a:p>
            <a:endParaRPr kumimoji="1" lang="en-US" altLang="ja-JP"/>
          </a:p>
          <a:p>
            <a:r>
              <a:rPr kumimoji="1" lang="en-US" altLang="ja-JP"/>
              <a:t>Bot</a:t>
            </a:r>
            <a:r>
              <a:rPr lang="ja-JP" altLang="en-US"/>
              <a:t>が報告した</a:t>
            </a:r>
            <a:r>
              <a:rPr lang="en-US" altLang="ja-JP"/>
              <a:t>Issue</a:t>
            </a:r>
            <a:r>
              <a:rPr lang="ja-JP" altLang="en-US"/>
              <a:t>と人間が報告した</a:t>
            </a:r>
            <a:r>
              <a:rPr lang="en-US" altLang="ja-JP"/>
              <a:t>Issue</a:t>
            </a:r>
            <a:r>
              <a:rPr lang="ja-JP" altLang="en-US"/>
              <a:t>を区別</a:t>
            </a:r>
            <a:endParaRPr lang="en-US" altLang="ja-JP"/>
          </a:p>
          <a:p>
            <a:pPr lvl="1"/>
            <a:r>
              <a:rPr kumimoji="1" lang="en-US" altLang="ja-JP"/>
              <a:t>Bot</a:t>
            </a:r>
            <a:r>
              <a:rPr kumimoji="1" lang="ja-JP" altLang="en-US"/>
              <a:t>が立てた</a:t>
            </a:r>
            <a:r>
              <a:rPr kumimoji="1" lang="en-US" altLang="ja-JP"/>
              <a:t>Issue</a:t>
            </a:r>
            <a:r>
              <a:rPr kumimoji="1" lang="ja-JP" altLang="en-US"/>
              <a:t>は、人間側から見て問題であるとは限らない</a:t>
            </a:r>
            <a:endParaRPr kumimoji="1" lang="en-US" altLang="ja-JP"/>
          </a:p>
          <a:p>
            <a:r>
              <a:rPr lang="ja-JP" altLang="en-US"/>
              <a:t>内訳</a:t>
            </a:r>
            <a:endParaRPr kumimoji="1" lang="en-US" altLang="ja-JP"/>
          </a:p>
          <a:p>
            <a:pPr lvl="1"/>
            <a:r>
              <a:rPr lang="en-US" altLang="ja-JP"/>
              <a:t>B</a:t>
            </a:r>
            <a:r>
              <a:rPr kumimoji="1" lang="en-US" altLang="ja-JP"/>
              <a:t>ot</a:t>
            </a:r>
            <a:r>
              <a:rPr kumimoji="1" lang="ja-JP" altLang="en-US"/>
              <a:t>による自動</a:t>
            </a:r>
            <a:r>
              <a:rPr lang="ja-JP" altLang="en-US"/>
              <a:t>報告</a:t>
            </a:r>
            <a:r>
              <a:rPr kumimoji="1" lang="ja-JP" altLang="en-US"/>
              <a:t>：</a:t>
            </a:r>
            <a:r>
              <a:rPr kumimoji="1" lang="en-US" altLang="ja-JP"/>
              <a:t>181</a:t>
            </a:r>
            <a:r>
              <a:rPr lang="ja-JP" altLang="en-US"/>
              <a:t>件</a:t>
            </a:r>
            <a:endParaRPr lang="en-US" altLang="ja-JP"/>
          </a:p>
          <a:p>
            <a:pPr lvl="1"/>
            <a:r>
              <a:rPr lang="ja-JP" altLang="en-US"/>
              <a:t>人の手による報告：</a:t>
            </a:r>
            <a:r>
              <a:rPr lang="en-US" altLang="ja-JP"/>
              <a:t>11</a:t>
            </a:r>
            <a:r>
              <a:rPr lang="ja-JP" altLang="en-US"/>
              <a:t>件</a:t>
            </a:r>
            <a:endParaRPr lang="en-US" altLang="ja-JP"/>
          </a:p>
        </p:txBody>
      </p:sp>
      <p:sp>
        <p:nvSpPr>
          <p:cNvPr id="6" name="スライド番号プレースホルダー 5">
            <a:extLst>
              <a:ext uri="{FF2B5EF4-FFF2-40B4-BE49-F238E27FC236}">
                <a16:creationId xmlns:a16="http://schemas.microsoft.com/office/drawing/2014/main" id="{21F94437-731D-BEC3-04E4-148F0385499C}"/>
              </a:ext>
            </a:extLst>
          </p:cNvPr>
          <p:cNvSpPr>
            <a:spLocks noGrp="1"/>
          </p:cNvSpPr>
          <p:nvPr>
            <p:ph type="sldNum" sz="quarter" idx="12"/>
          </p:nvPr>
        </p:nvSpPr>
        <p:spPr/>
        <p:txBody>
          <a:bodyPr/>
          <a:lstStyle/>
          <a:p>
            <a:pPr>
              <a:defRPr/>
            </a:pPr>
            <a:fld id="{B12562F3-4A2F-4E07-B7D3-3E764FB0DEC6}" type="slidenum">
              <a:rPr lang="en-US" altLang="ja-JP" smtClean="0"/>
              <a:pPr>
                <a:defRPr/>
              </a:pPr>
              <a:t>10</a:t>
            </a:fld>
            <a:endParaRPr lang="en-US" altLang="ja-JP"/>
          </a:p>
        </p:txBody>
      </p:sp>
    </p:spTree>
    <p:extLst>
      <p:ext uri="{BB962C8B-B14F-4D97-AF65-F5344CB8AC3E}">
        <p14:creationId xmlns:p14="http://schemas.microsoft.com/office/powerpoint/2010/main" val="191586413"/>
      </p:ext>
    </p:extLst>
  </p:cSld>
  <p:clrMapOvr>
    <a:masterClrMapping/>
  </p:clrMapOvr>
  <p:extLst>
    <p:ext uri="{6950BFC3-D8DA-4A85-94F7-54DA5524770B}">
      <p188:commentRel xmlns:p188="http://schemas.microsoft.com/office/powerpoint/2018/8/main" r:id="rId3"/>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F74874-17A7-79D2-99AC-4B48D626D832}"/>
              </a:ext>
            </a:extLst>
          </p:cNvPr>
          <p:cNvSpPr>
            <a:spLocks noGrp="1"/>
          </p:cNvSpPr>
          <p:nvPr>
            <p:ph type="title"/>
          </p:nvPr>
        </p:nvSpPr>
        <p:spPr/>
        <p:txBody>
          <a:bodyPr/>
          <a:lstStyle/>
          <a:p>
            <a:r>
              <a:rPr lang="ja-JP" altLang="en-US"/>
              <a:t>調査結果：問題の種類</a:t>
            </a:r>
            <a:endParaRPr kumimoji="1" lang="ja-JP" altLang="en-US"/>
          </a:p>
        </p:txBody>
      </p:sp>
      <p:sp>
        <p:nvSpPr>
          <p:cNvPr id="7" name="コンテンツ プレースホルダー 6">
            <a:extLst>
              <a:ext uri="{FF2B5EF4-FFF2-40B4-BE49-F238E27FC236}">
                <a16:creationId xmlns:a16="http://schemas.microsoft.com/office/drawing/2014/main" id="{E7439E25-FE54-D461-9ECB-3C4682F6A9C6}"/>
              </a:ext>
            </a:extLst>
          </p:cNvPr>
          <p:cNvSpPr>
            <a:spLocks noGrp="1"/>
          </p:cNvSpPr>
          <p:nvPr>
            <p:ph idx="1"/>
          </p:nvPr>
        </p:nvSpPr>
        <p:spPr/>
        <p:txBody>
          <a:bodyPr/>
          <a:lstStyle/>
          <a:p>
            <a:r>
              <a:rPr lang="en-US" altLang="ja-JP"/>
              <a:t>Bot</a:t>
            </a:r>
            <a:r>
              <a:rPr lang="ja-JP" altLang="en-US"/>
              <a:t>による報告（</a:t>
            </a:r>
            <a:r>
              <a:rPr lang="en-US" altLang="ja-JP"/>
              <a:t>181</a:t>
            </a:r>
            <a:r>
              <a:rPr lang="ja-JP" altLang="en-US"/>
              <a:t>件）の内訳</a:t>
            </a:r>
            <a:endParaRPr lang="en-US" altLang="ja-JP"/>
          </a:p>
          <a:p>
            <a:pPr lvl="1"/>
            <a:r>
              <a:rPr lang="ja-JP" altLang="en-US"/>
              <a:t>互換性のある</a:t>
            </a:r>
            <a:r>
              <a:rPr lang="en-US" altLang="ja-JP"/>
              <a:t>Gem</a:t>
            </a:r>
            <a:r>
              <a:rPr lang="ja-JP" altLang="en-US"/>
              <a:t>のバージョンがない（</a:t>
            </a:r>
            <a:r>
              <a:rPr lang="en-US" altLang="ja-JP"/>
              <a:t>162</a:t>
            </a:r>
            <a:r>
              <a:rPr lang="ja-JP" altLang="en-US"/>
              <a:t>件）</a:t>
            </a:r>
            <a:endParaRPr lang="en-US" altLang="ja-JP"/>
          </a:p>
          <a:p>
            <a:pPr lvl="1"/>
            <a:r>
              <a:rPr lang="ja-JP" altLang="en-US"/>
              <a:t>互換性のある</a:t>
            </a:r>
            <a:r>
              <a:rPr lang="en-US" altLang="ja-JP"/>
              <a:t>Ruby</a:t>
            </a:r>
            <a:r>
              <a:rPr lang="ja-JP" altLang="en-US"/>
              <a:t>のバージョンがない（</a:t>
            </a:r>
            <a:r>
              <a:rPr lang="en-US" altLang="ja-JP"/>
              <a:t>9</a:t>
            </a:r>
            <a:r>
              <a:rPr lang="ja-JP" altLang="en-US"/>
              <a:t>件）</a:t>
            </a:r>
            <a:endParaRPr lang="en-US" altLang="ja-JP"/>
          </a:p>
          <a:p>
            <a:pPr lvl="2"/>
            <a:r>
              <a:rPr lang="en-US" altLang="ja-JP"/>
              <a:t>Gem</a:t>
            </a:r>
            <a:r>
              <a:rPr lang="ja-JP" altLang="en-US"/>
              <a:t>の要求するバージョンと開発環境のバージョンが不一致</a:t>
            </a:r>
            <a:endParaRPr lang="en-US" altLang="ja-JP"/>
          </a:p>
          <a:p>
            <a:pPr lvl="1"/>
            <a:r>
              <a:rPr lang="ja-JP" altLang="en-US"/>
              <a:t>それに依存する</a:t>
            </a:r>
            <a:r>
              <a:rPr lang="en-US" altLang="ja-JP"/>
              <a:t>Gem</a:t>
            </a:r>
            <a:r>
              <a:rPr lang="ja-JP" altLang="en-US"/>
              <a:t>の互換性のある</a:t>
            </a:r>
            <a:r>
              <a:rPr lang="en-US" altLang="ja-JP" err="1"/>
              <a:t>ver</a:t>
            </a:r>
            <a:r>
              <a:rPr lang="ja-JP" altLang="en-US"/>
              <a:t>が見つからない（</a:t>
            </a:r>
            <a:r>
              <a:rPr lang="en-US" altLang="ja-JP"/>
              <a:t>6</a:t>
            </a:r>
            <a:r>
              <a:rPr lang="ja-JP" altLang="en-US"/>
              <a:t>件）</a:t>
            </a:r>
            <a:endParaRPr lang="en-US" altLang="ja-JP"/>
          </a:p>
          <a:p>
            <a:pPr lvl="1"/>
            <a:r>
              <a:rPr lang="ja-JP" altLang="en-US"/>
              <a:t>当該</a:t>
            </a:r>
            <a:r>
              <a:rPr lang="en-US" altLang="ja-JP"/>
              <a:t>Gem</a:t>
            </a:r>
            <a:r>
              <a:rPr lang="ja-JP" altLang="en-US"/>
              <a:t>が見つからない（</a:t>
            </a:r>
            <a:r>
              <a:rPr lang="en-US" altLang="ja-JP"/>
              <a:t>4</a:t>
            </a:r>
            <a:r>
              <a:rPr lang="ja-JP" altLang="en-US"/>
              <a:t>件）</a:t>
            </a:r>
            <a:endParaRPr lang="en-US" altLang="ja-JP"/>
          </a:p>
        </p:txBody>
      </p:sp>
      <p:sp>
        <p:nvSpPr>
          <p:cNvPr id="6" name="スライド番号プレースホルダー 5">
            <a:extLst>
              <a:ext uri="{FF2B5EF4-FFF2-40B4-BE49-F238E27FC236}">
                <a16:creationId xmlns:a16="http://schemas.microsoft.com/office/drawing/2014/main" id="{E7A3C879-FB09-3B89-8AE9-A4D84DC2B6A5}"/>
              </a:ext>
            </a:extLst>
          </p:cNvPr>
          <p:cNvSpPr>
            <a:spLocks noGrp="1"/>
          </p:cNvSpPr>
          <p:nvPr>
            <p:ph type="sldNum" sz="quarter" idx="12"/>
          </p:nvPr>
        </p:nvSpPr>
        <p:spPr/>
        <p:txBody>
          <a:bodyPr/>
          <a:lstStyle/>
          <a:p>
            <a:pPr>
              <a:defRPr/>
            </a:pPr>
            <a:fld id="{B12562F3-4A2F-4E07-B7D3-3E764FB0DEC6}" type="slidenum">
              <a:rPr lang="en-US" altLang="ja-JP" smtClean="0"/>
              <a:pPr>
                <a:defRPr/>
              </a:pPr>
              <a:t>11</a:t>
            </a:fld>
            <a:endParaRPr lang="en-US" altLang="ja-JP"/>
          </a:p>
        </p:txBody>
      </p:sp>
    </p:spTree>
    <p:extLst>
      <p:ext uri="{BB962C8B-B14F-4D97-AF65-F5344CB8AC3E}">
        <p14:creationId xmlns:p14="http://schemas.microsoft.com/office/powerpoint/2010/main" val="2909748203"/>
      </p:ext>
    </p:extLst>
  </p:cSld>
  <p:clrMapOvr>
    <a:masterClrMapping/>
  </p:clrMapOvr>
  <p:extLst>
    <p:ext uri="{6950BFC3-D8DA-4A85-94F7-54DA5524770B}">
      <p188:commentRel xmlns:p188="http://schemas.microsoft.com/office/powerpoint/2018/8/main" r:id="rId3"/>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DED348-045A-0159-96BE-FC43D4EA6DB5}"/>
              </a:ext>
            </a:extLst>
          </p:cNvPr>
          <p:cNvSpPr>
            <a:spLocks noGrp="1"/>
          </p:cNvSpPr>
          <p:nvPr>
            <p:ph type="title"/>
          </p:nvPr>
        </p:nvSpPr>
        <p:spPr/>
        <p:txBody>
          <a:bodyPr/>
          <a:lstStyle/>
          <a:p>
            <a:r>
              <a:rPr kumimoji="1" lang="ja-JP" altLang="en-US"/>
              <a:t>調査結果：問題の種類</a:t>
            </a:r>
          </a:p>
        </p:txBody>
      </p:sp>
      <p:sp>
        <p:nvSpPr>
          <p:cNvPr id="3" name="コンテンツ プレースホルダー 2">
            <a:extLst>
              <a:ext uri="{FF2B5EF4-FFF2-40B4-BE49-F238E27FC236}">
                <a16:creationId xmlns:a16="http://schemas.microsoft.com/office/drawing/2014/main" id="{6BCF6CE1-96AF-3FE8-0D6B-BE3BF474DB84}"/>
              </a:ext>
            </a:extLst>
          </p:cNvPr>
          <p:cNvSpPr>
            <a:spLocks noGrp="1"/>
          </p:cNvSpPr>
          <p:nvPr>
            <p:ph idx="1"/>
          </p:nvPr>
        </p:nvSpPr>
        <p:spPr/>
        <p:txBody>
          <a:bodyPr/>
          <a:lstStyle/>
          <a:p>
            <a:r>
              <a:rPr kumimoji="1" lang="ja-JP" altLang="en-US"/>
              <a:t>人の手による報告（</a:t>
            </a:r>
            <a:r>
              <a:rPr kumimoji="1" lang="en-US" altLang="ja-JP"/>
              <a:t>11</a:t>
            </a:r>
            <a:r>
              <a:rPr lang="ja-JP" altLang="en-US"/>
              <a:t>件）の内訳</a:t>
            </a:r>
            <a:endParaRPr lang="en-US" altLang="ja-JP"/>
          </a:p>
          <a:p>
            <a:pPr lvl="1"/>
            <a:r>
              <a:rPr kumimoji="1" lang="ja-JP" altLang="en-US"/>
              <a:t>インストールができない</a:t>
            </a:r>
            <a:r>
              <a:rPr lang="ja-JP" altLang="en-US"/>
              <a:t>（</a:t>
            </a:r>
            <a:r>
              <a:rPr kumimoji="1" lang="en-US" altLang="ja-JP"/>
              <a:t>6</a:t>
            </a:r>
            <a:r>
              <a:rPr kumimoji="1" lang="ja-JP" altLang="en-US"/>
              <a:t>件</a:t>
            </a:r>
            <a:r>
              <a:rPr lang="ja-JP" altLang="en-US"/>
              <a:t>）</a:t>
            </a:r>
            <a:endParaRPr kumimoji="1" lang="en-US" altLang="ja-JP"/>
          </a:p>
          <a:p>
            <a:pPr lvl="2"/>
            <a:r>
              <a:rPr kumimoji="1" lang="en-US" altLang="ja-JP" err="1"/>
              <a:t>Confli</a:t>
            </a:r>
            <a:r>
              <a:rPr lang="en-US" altLang="ja-JP" err="1"/>
              <a:t>ctError</a:t>
            </a:r>
            <a:r>
              <a:rPr lang="en-US" altLang="ja-JP"/>
              <a:t>, </a:t>
            </a:r>
            <a:r>
              <a:rPr kumimoji="1" lang="en-US" altLang="ja-JP" err="1"/>
              <a:t>NoMethodError</a:t>
            </a:r>
            <a:r>
              <a:rPr kumimoji="1" lang="en-US" altLang="ja-JP"/>
              <a:t>,</a:t>
            </a:r>
            <a:br>
              <a:rPr kumimoji="1" lang="en-US" altLang="ja-JP"/>
            </a:br>
            <a:r>
              <a:rPr lang="en-US" altLang="ja-JP"/>
              <a:t>DependencyError,</a:t>
            </a:r>
            <a:r>
              <a:rPr lang="ja-JP" altLang="en-US"/>
              <a:t> </a:t>
            </a:r>
            <a:r>
              <a:rPr kumimoji="1" lang="en-US" altLang="ja-JP"/>
              <a:t>ExtensionBuildError</a:t>
            </a:r>
            <a:r>
              <a:rPr kumimoji="1" lang="ja-JP" altLang="en-US"/>
              <a:t> など</a:t>
            </a:r>
            <a:endParaRPr kumimoji="1" lang="en-US" altLang="ja-JP"/>
          </a:p>
          <a:p>
            <a:pPr lvl="1"/>
            <a:r>
              <a:rPr lang="ja-JP" altLang="en-US"/>
              <a:t>アプリケーションの実行エラー（</a:t>
            </a:r>
            <a:r>
              <a:rPr lang="en-US" altLang="ja-JP"/>
              <a:t>2</a:t>
            </a:r>
            <a:r>
              <a:rPr lang="ja-JP" altLang="en-US"/>
              <a:t>件）</a:t>
            </a:r>
            <a:endParaRPr lang="en-US" altLang="ja-JP"/>
          </a:p>
          <a:p>
            <a:pPr lvl="1"/>
            <a:r>
              <a:rPr kumimoji="1" lang="ja-JP" altLang="en-US"/>
              <a:t>互換性のある</a:t>
            </a:r>
            <a:r>
              <a:rPr kumimoji="1" lang="en-US" altLang="ja-JP"/>
              <a:t>Gem</a:t>
            </a:r>
            <a:r>
              <a:rPr kumimoji="1" lang="ja-JP" altLang="en-US"/>
              <a:t>のバージョンがない</a:t>
            </a:r>
            <a:r>
              <a:rPr lang="ja-JP" altLang="en-US"/>
              <a:t>（</a:t>
            </a:r>
            <a:r>
              <a:rPr kumimoji="1" lang="en-US" altLang="ja-JP"/>
              <a:t>2</a:t>
            </a:r>
            <a:r>
              <a:rPr kumimoji="1" lang="ja-JP" altLang="en-US"/>
              <a:t>件</a:t>
            </a:r>
            <a:r>
              <a:rPr lang="ja-JP" altLang="en-US"/>
              <a:t>）</a:t>
            </a:r>
            <a:endParaRPr kumimoji="1" lang="en-US" altLang="ja-JP"/>
          </a:p>
          <a:p>
            <a:pPr lvl="1"/>
            <a:r>
              <a:rPr lang="ja-JP" altLang="en-US"/>
              <a:t>ビルドができない（</a:t>
            </a:r>
            <a:r>
              <a:rPr lang="en-US" altLang="ja-JP"/>
              <a:t>1</a:t>
            </a:r>
            <a:r>
              <a:rPr lang="ja-JP" altLang="en-US"/>
              <a:t>件）</a:t>
            </a:r>
            <a:endParaRPr lang="en-US" altLang="ja-JP"/>
          </a:p>
        </p:txBody>
      </p:sp>
      <p:sp>
        <p:nvSpPr>
          <p:cNvPr id="4" name="スライド番号プレースホルダー 3">
            <a:extLst>
              <a:ext uri="{FF2B5EF4-FFF2-40B4-BE49-F238E27FC236}">
                <a16:creationId xmlns:a16="http://schemas.microsoft.com/office/drawing/2014/main" id="{D25B78F3-1F8C-D6F6-4EED-35319CBDB972}"/>
              </a:ext>
            </a:extLst>
          </p:cNvPr>
          <p:cNvSpPr>
            <a:spLocks noGrp="1"/>
          </p:cNvSpPr>
          <p:nvPr>
            <p:ph type="sldNum" sz="quarter" idx="12"/>
          </p:nvPr>
        </p:nvSpPr>
        <p:spPr/>
        <p:txBody>
          <a:bodyPr/>
          <a:lstStyle/>
          <a:p>
            <a:pPr>
              <a:defRPr/>
            </a:pPr>
            <a:fld id="{B12562F3-4A2F-4E07-B7D3-3E764FB0DEC6}" type="slidenum">
              <a:rPr lang="en-US" altLang="ja-JP" smtClean="0"/>
              <a:pPr>
                <a:defRPr/>
              </a:pPr>
              <a:t>12</a:t>
            </a:fld>
            <a:endParaRPr lang="en-US" altLang="ja-JP"/>
          </a:p>
        </p:txBody>
      </p:sp>
    </p:spTree>
    <p:extLst>
      <p:ext uri="{BB962C8B-B14F-4D97-AF65-F5344CB8AC3E}">
        <p14:creationId xmlns:p14="http://schemas.microsoft.com/office/powerpoint/2010/main" val="3065803449"/>
      </p:ext>
    </p:extLst>
  </p:cSld>
  <p:clrMapOvr>
    <a:masterClrMapping/>
  </p:clrMapOvr>
  <p:extLst>
    <p:ext uri="{6950BFC3-D8DA-4A85-94F7-54DA5524770B}">
      <p188:commentRel xmlns:p188="http://schemas.microsoft.com/office/powerpoint/2018/8/main" r:id="rId3"/>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22BE9C-BED6-FACC-19A3-427BE53CBDFA}"/>
              </a:ext>
            </a:extLst>
          </p:cNvPr>
          <p:cNvSpPr>
            <a:spLocks noGrp="1"/>
          </p:cNvSpPr>
          <p:nvPr>
            <p:ph type="title"/>
          </p:nvPr>
        </p:nvSpPr>
        <p:spPr/>
        <p:txBody>
          <a:bodyPr/>
          <a:lstStyle/>
          <a:p>
            <a:r>
              <a:rPr kumimoji="1" lang="ja-JP" altLang="en-US"/>
              <a:t>調査結果：解決状況</a:t>
            </a:r>
          </a:p>
        </p:txBody>
      </p:sp>
      <p:sp>
        <p:nvSpPr>
          <p:cNvPr id="3" name="コンテンツ プレースホルダー 2">
            <a:extLst>
              <a:ext uri="{FF2B5EF4-FFF2-40B4-BE49-F238E27FC236}">
                <a16:creationId xmlns:a16="http://schemas.microsoft.com/office/drawing/2014/main" id="{8C51F380-22FC-A373-1AA3-8FF009698FF2}"/>
              </a:ext>
            </a:extLst>
          </p:cNvPr>
          <p:cNvSpPr>
            <a:spLocks noGrp="1"/>
          </p:cNvSpPr>
          <p:nvPr>
            <p:ph idx="1"/>
          </p:nvPr>
        </p:nvSpPr>
        <p:spPr/>
        <p:txBody>
          <a:bodyPr/>
          <a:lstStyle/>
          <a:p>
            <a:r>
              <a:rPr lang="en-US" altLang="ja-JP"/>
              <a:t>192</a:t>
            </a:r>
            <a:r>
              <a:rPr lang="ja-JP" altLang="en-US"/>
              <a:t>件のうち、解決していた問題は</a:t>
            </a:r>
            <a:r>
              <a:rPr lang="en-US" altLang="ja-JP" b="1"/>
              <a:t>7</a:t>
            </a:r>
            <a:r>
              <a:rPr lang="ja-JP" altLang="en-US" b="1"/>
              <a:t>件</a:t>
            </a:r>
            <a:r>
              <a:rPr lang="ja-JP" altLang="en-US"/>
              <a:t>のみ</a:t>
            </a:r>
            <a:endParaRPr lang="en-US" altLang="ja-JP"/>
          </a:p>
          <a:p>
            <a:r>
              <a:rPr lang="ja-JP" altLang="en-US"/>
              <a:t>解決方法の内訳</a:t>
            </a:r>
            <a:endParaRPr lang="en-US" altLang="ja-JP"/>
          </a:p>
          <a:p>
            <a:pPr lvl="1"/>
            <a:r>
              <a:rPr kumimoji="1" lang="ja-JP" altLang="en-US"/>
              <a:t>自身のバージョンを下げた</a:t>
            </a:r>
            <a:r>
              <a:rPr lang="ja-JP" altLang="en-US"/>
              <a:t>（</a:t>
            </a:r>
            <a:r>
              <a:rPr kumimoji="1" lang="en-US" altLang="ja-JP"/>
              <a:t>1</a:t>
            </a:r>
            <a:r>
              <a:rPr lang="ja-JP" altLang="en-US"/>
              <a:t>件）</a:t>
            </a:r>
            <a:endParaRPr kumimoji="1" lang="en-US" altLang="ja-JP"/>
          </a:p>
          <a:p>
            <a:pPr lvl="1"/>
            <a:r>
              <a:rPr lang="ja-JP" altLang="en-US"/>
              <a:t>相手のバージョンを下げた（</a:t>
            </a:r>
            <a:r>
              <a:rPr lang="en-US" altLang="ja-JP"/>
              <a:t>1</a:t>
            </a:r>
            <a:r>
              <a:rPr lang="ja-JP" altLang="en-US"/>
              <a:t>件）</a:t>
            </a:r>
            <a:endParaRPr lang="en-US" altLang="ja-JP"/>
          </a:p>
          <a:p>
            <a:pPr lvl="1"/>
            <a:r>
              <a:rPr lang="en-US" altLang="ja-JP" err="1"/>
              <a:t>Gemfile</a:t>
            </a:r>
            <a:r>
              <a:rPr lang="ja-JP" altLang="en-US"/>
              <a:t>の宣言するバージョンの範囲を広げた（</a:t>
            </a:r>
            <a:r>
              <a:rPr lang="en-US" altLang="ja-JP"/>
              <a:t>1</a:t>
            </a:r>
            <a:r>
              <a:rPr lang="ja-JP" altLang="en-US"/>
              <a:t>件）</a:t>
            </a:r>
            <a:endParaRPr lang="en-US" altLang="ja-JP"/>
          </a:p>
          <a:p>
            <a:pPr lvl="1"/>
            <a:r>
              <a:rPr lang="ja-JP" altLang="en-US"/>
              <a:t>新しいバージョンで修正（</a:t>
            </a:r>
            <a:r>
              <a:rPr lang="en-US" altLang="ja-JP"/>
              <a:t>2</a:t>
            </a:r>
            <a:r>
              <a:rPr lang="ja-JP" altLang="en-US"/>
              <a:t>件）</a:t>
            </a:r>
            <a:endParaRPr lang="en-US" altLang="ja-JP"/>
          </a:p>
          <a:p>
            <a:pPr lvl="1"/>
            <a:r>
              <a:rPr lang="ja-JP" altLang="en-US"/>
              <a:t>解決方法が明記されていない（</a:t>
            </a:r>
            <a:r>
              <a:rPr kumimoji="1" lang="en-US" altLang="ja-JP"/>
              <a:t>2</a:t>
            </a:r>
            <a:r>
              <a:rPr kumimoji="1" lang="ja-JP" altLang="en-US"/>
              <a:t>件）</a:t>
            </a:r>
            <a:endParaRPr kumimoji="1" lang="en-US" altLang="ja-JP"/>
          </a:p>
          <a:p>
            <a:endParaRPr kumimoji="1" lang="ja-JP" altLang="en-US"/>
          </a:p>
        </p:txBody>
      </p:sp>
      <p:sp>
        <p:nvSpPr>
          <p:cNvPr id="4" name="スライド番号プレースホルダー 3">
            <a:extLst>
              <a:ext uri="{FF2B5EF4-FFF2-40B4-BE49-F238E27FC236}">
                <a16:creationId xmlns:a16="http://schemas.microsoft.com/office/drawing/2014/main" id="{06B33AD3-9EFA-60B7-4D9F-696ED2C154AB}"/>
              </a:ext>
            </a:extLst>
          </p:cNvPr>
          <p:cNvSpPr>
            <a:spLocks noGrp="1"/>
          </p:cNvSpPr>
          <p:nvPr>
            <p:ph type="sldNum" sz="quarter" idx="12"/>
          </p:nvPr>
        </p:nvSpPr>
        <p:spPr/>
        <p:txBody>
          <a:bodyPr/>
          <a:lstStyle/>
          <a:p>
            <a:pPr>
              <a:defRPr/>
            </a:pPr>
            <a:fld id="{B12562F3-4A2F-4E07-B7D3-3E764FB0DEC6}" type="slidenum">
              <a:rPr lang="en-US" altLang="ja-JP" smtClean="0"/>
              <a:pPr>
                <a:defRPr/>
              </a:pPr>
              <a:t>13</a:t>
            </a:fld>
            <a:endParaRPr lang="en-US" altLang="ja-JP"/>
          </a:p>
        </p:txBody>
      </p:sp>
    </p:spTree>
    <p:extLst>
      <p:ext uri="{BB962C8B-B14F-4D97-AF65-F5344CB8AC3E}">
        <p14:creationId xmlns:p14="http://schemas.microsoft.com/office/powerpoint/2010/main" val="3274070307"/>
      </p:ext>
    </p:extLst>
  </p:cSld>
  <p:clrMapOvr>
    <a:masterClrMapping/>
  </p:clrMapOvr>
  <p:extLst>
    <p:ext uri="{6950BFC3-D8DA-4A85-94F7-54DA5524770B}">
      <p188:commentRel xmlns:p188="http://schemas.microsoft.com/office/powerpoint/2018/8/main" r:id="rId3"/>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CF8C00-9B80-C20F-39D9-B5D00AD8E59A}"/>
              </a:ext>
            </a:extLst>
          </p:cNvPr>
          <p:cNvSpPr>
            <a:spLocks noGrp="1"/>
          </p:cNvSpPr>
          <p:nvPr>
            <p:ph type="title"/>
          </p:nvPr>
        </p:nvSpPr>
        <p:spPr/>
        <p:txBody>
          <a:bodyPr/>
          <a:lstStyle/>
          <a:p>
            <a:r>
              <a:rPr kumimoji="1" lang="ja-JP" altLang="en-US"/>
              <a:t>考察：問題の種類</a:t>
            </a:r>
          </a:p>
        </p:txBody>
      </p:sp>
      <p:sp>
        <p:nvSpPr>
          <p:cNvPr id="3" name="コンテンツ プレースホルダー 2">
            <a:extLst>
              <a:ext uri="{FF2B5EF4-FFF2-40B4-BE49-F238E27FC236}">
                <a16:creationId xmlns:a16="http://schemas.microsoft.com/office/drawing/2014/main" id="{2C4649CD-7917-BEBD-73C1-491DD1EBD805}"/>
              </a:ext>
            </a:extLst>
          </p:cNvPr>
          <p:cNvSpPr>
            <a:spLocks noGrp="1"/>
          </p:cNvSpPr>
          <p:nvPr>
            <p:ph idx="1"/>
          </p:nvPr>
        </p:nvSpPr>
        <p:spPr/>
        <p:txBody>
          <a:bodyPr/>
          <a:lstStyle/>
          <a:p>
            <a:r>
              <a:rPr lang="ja-JP" altLang="en-US"/>
              <a:t>「互換性のある</a:t>
            </a:r>
            <a:r>
              <a:rPr lang="en-US" altLang="ja-JP"/>
              <a:t>Gem</a:t>
            </a:r>
            <a:r>
              <a:rPr lang="ja-JP" altLang="en-US"/>
              <a:t>のバージョンがない」</a:t>
            </a:r>
            <a:r>
              <a:rPr lang="en-US" altLang="ja-JP"/>
              <a:t>162</a:t>
            </a:r>
            <a:r>
              <a:rPr lang="ja-JP" altLang="en-US"/>
              <a:t>件</a:t>
            </a:r>
            <a:endParaRPr lang="en-US" altLang="ja-JP"/>
          </a:p>
          <a:p>
            <a:pPr lvl="1"/>
            <a:r>
              <a:rPr lang="ja-JP" altLang="en-US"/>
              <a:t>うち１６０件の</a:t>
            </a:r>
            <a:r>
              <a:rPr lang="en-US" altLang="ja-JP"/>
              <a:t>Gem</a:t>
            </a:r>
            <a:r>
              <a:rPr lang="ja-JP" altLang="en-US"/>
              <a:t>は</a:t>
            </a:r>
            <a:r>
              <a:rPr lang="en-US" altLang="ja-JP"/>
              <a:t>bundler</a:t>
            </a:r>
            <a:r>
              <a:rPr lang="ja-JP" altLang="en-US"/>
              <a:t> （パッケージマネージャ）</a:t>
            </a:r>
            <a:endParaRPr lang="en-US" altLang="ja-JP"/>
          </a:p>
          <a:p>
            <a:pPr lvl="2"/>
            <a:r>
              <a:rPr lang="en-US" altLang="ja-JP"/>
              <a:t>bundler</a:t>
            </a:r>
            <a:r>
              <a:rPr lang="ja-JP" altLang="en-US"/>
              <a:t>自身をアップデートすることができず問題が発生した可能性</a:t>
            </a:r>
            <a:endParaRPr lang="en-US" altLang="ja-JP"/>
          </a:p>
          <a:p>
            <a:pPr lvl="1"/>
            <a:r>
              <a:rPr lang="en-US" altLang="ja-JP"/>
              <a:t>Bot</a:t>
            </a:r>
            <a:r>
              <a:rPr lang="ja-JP" altLang="en-US"/>
              <a:t>による報告が非常に多く、すべてが開発者に無視されていた</a:t>
            </a:r>
            <a:br>
              <a:rPr lang="en-US" altLang="ja-JP"/>
            </a:br>
            <a:r>
              <a:rPr lang="ja-JP" altLang="en-US"/>
              <a:t>→情報としての価値は低い可能性あり</a:t>
            </a:r>
            <a:endParaRPr lang="en-US" altLang="ja-JP"/>
          </a:p>
          <a:p>
            <a:r>
              <a:rPr lang="ja-JP" altLang="en-US"/>
              <a:t>「互換性のある</a:t>
            </a:r>
            <a:r>
              <a:rPr lang="en-US" altLang="ja-JP"/>
              <a:t>Ruby</a:t>
            </a:r>
            <a:r>
              <a:rPr lang="ja-JP" altLang="en-US"/>
              <a:t>のバージョンがない」</a:t>
            </a:r>
            <a:r>
              <a:rPr lang="en-US" altLang="ja-JP"/>
              <a:t>9</a:t>
            </a:r>
            <a:r>
              <a:rPr lang="ja-JP" altLang="en-US"/>
              <a:t>件</a:t>
            </a:r>
            <a:endParaRPr lang="en-US" altLang="ja-JP"/>
          </a:p>
          <a:p>
            <a:pPr lvl="1"/>
            <a:r>
              <a:rPr lang="ja-JP" altLang="en-US"/>
              <a:t>うち４件の</a:t>
            </a:r>
            <a:r>
              <a:rPr lang="en-US" altLang="ja-JP"/>
              <a:t>Gem</a:t>
            </a:r>
            <a:r>
              <a:rPr lang="ja-JP" altLang="en-US"/>
              <a:t>は</a:t>
            </a:r>
            <a:r>
              <a:rPr lang="en-US" altLang="ja-JP"/>
              <a:t>robocop</a:t>
            </a:r>
            <a:br>
              <a:rPr lang="en-US" altLang="ja-JP"/>
            </a:br>
            <a:r>
              <a:rPr lang="ja-JP" altLang="en-US"/>
              <a:t>→</a:t>
            </a:r>
            <a:r>
              <a:rPr lang="en-US" altLang="ja-JP"/>
              <a:t>rubocop</a:t>
            </a:r>
            <a:r>
              <a:rPr lang="ja-JP" altLang="en-US"/>
              <a:t>は</a:t>
            </a:r>
            <a:r>
              <a:rPr lang="en-US" altLang="ja-JP"/>
              <a:t>Ruby</a:t>
            </a:r>
            <a:r>
              <a:rPr lang="ja-JP" altLang="en-US"/>
              <a:t>のバージョンの食い違いが発生しやすい</a:t>
            </a:r>
            <a:r>
              <a:rPr lang="en-US" altLang="ja-JP"/>
              <a:t>Gem</a:t>
            </a:r>
            <a:r>
              <a:rPr lang="ja-JP" altLang="en-US"/>
              <a:t>である可能性が考えられる</a:t>
            </a:r>
            <a:endParaRPr lang="en-US" altLang="ja-JP"/>
          </a:p>
        </p:txBody>
      </p:sp>
      <p:sp>
        <p:nvSpPr>
          <p:cNvPr id="4" name="スライド番号プレースホルダー 3">
            <a:extLst>
              <a:ext uri="{FF2B5EF4-FFF2-40B4-BE49-F238E27FC236}">
                <a16:creationId xmlns:a16="http://schemas.microsoft.com/office/drawing/2014/main" id="{EAA1ABB8-F6D7-C23E-847F-79F0F646ADD9}"/>
              </a:ext>
            </a:extLst>
          </p:cNvPr>
          <p:cNvSpPr>
            <a:spLocks noGrp="1"/>
          </p:cNvSpPr>
          <p:nvPr>
            <p:ph type="sldNum" sz="quarter" idx="12"/>
          </p:nvPr>
        </p:nvSpPr>
        <p:spPr/>
        <p:txBody>
          <a:bodyPr/>
          <a:lstStyle/>
          <a:p>
            <a:pPr>
              <a:defRPr/>
            </a:pPr>
            <a:fld id="{B12562F3-4A2F-4E07-B7D3-3E764FB0DEC6}" type="slidenum">
              <a:rPr lang="en-US" altLang="ja-JP" smtClean="0"/>
              <a:pPr>
                <a:defRPr/>
              </a:pPr>
              <a:t>14</a:t>
            </a:fld>
            <a:endParaRPr lang="en-US" altLang="ja-JP"/>
          </a:p>
        </p:txBody>
      </p:sp>
    </p:spTree>
    <p:extLst>
      <p:ext uri="{BB962C8B-B14F-4D97-AF65-F5344CB8AC3E}">
        <p14:creationId xmlns:p14="http://schemas.microsoft.com/office/powerpoint/2010/main" val="2887076469"/>
      </p:ext>
    </p:extLst>
  </p:cSld>
  <p:clrMapOvr>
    <a:masterClrMapping/>
  </p:clrMapOvr>
  <p:extLst>
    <p:ext uri="{6950BFC3-D8DA-4A85-94F7-54DA5524770B}">
      <p188:commentRel xmlns:p188="http://schemas.microsoft.com/office/powerpoint/2018/8/main" r:id="rId3"/>
    </p:ext>
  </p:extLs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0951EC-E5C2-6071-2730-BEFEC8AA28B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F856631-3774-3F37-5186-05A9A3CC8E14}"/>
              </a:ext>
            </a:extLst>
          </p:cNvPr>
          <p:cNvSpPr>
            <a:spLocks noGrp="1"/>
          </p:cNvSpPr>
          <p:nvPr>
            <p:ph type="title"/>
          </p:nvPr>
        </p:nvSpPr>
        <p:spPr/>
        <p:txBody>
          <a:bodyPr/>
          <a:lstStyle/>
          <a:p>
            <a:r>
              <a:rPr kumimoji="1" lang="ja-JP" altLang="en-US"/>
              <a:t>考察：解決方法</a:t>
            </a:r>
          </a:p>
        </p:txBody>
      </p:sp>
      <p:sp>
        <p:nvSpPr>
          <p:cNvPr id="3" name="コンテンツ プレースホルダー 2">
            <a:extLst>
              <a:ext uri="{FF2B5EF4-FFF2-40B4-BE49-F238E27FC236}">
                <a16:creationId xmlns:a16="http://schemas.microsoft.com/office/drawing/2014/main" id="{F6BBBBB3-2E19-4DF7-DD34-7D711D949622}"/>
              </a:ext>
            </a:extLst>
          </p:cNvPr>
          <p:cNvSpPr>
            <a:spLocks noGrp="1"/>
          </p:cNvSpPr>
          <p:nvPr>
            <p:ph idx="1"/>
          </p:nvPr>
        </p:nvSpPr>
        <p:spPr/>
        <p:txBody>
          <a:bodyPr/>
          <a:lstStyle/>
          <a:p>
            <a:r>
              <a:rPr lang="ja-JP" altLang="en-US"/>
              <a:t>「新しいバージョンで修正」</a:t>
            </a:r>
            <a:endParaRPr lang="en-US" altLang="ja-JP"/>
          </a:p>
          <a:p>
            <a:pPr lvl="1"/>
            <a:r>
              <a:rPr lang="ja-JP" altLang="en-US"/>
              <a:t>依存関係問題への対応手段として根本的</a:t>
            </a:r>
            <a:endParaRPr lang="en-US" altLang="ja-JP"/>
          </a:p>
          <a:p>
            <a:pPr lvl="1"/>
            <a:r>
              <a:rPr lang="ja-JP" altLang="en-US"/>
              <a:t>開発者が対応しなくてはならない</a:t>
            </a:r>
            <a:br>
              <a:rPr lang="en-US" altLang="ja-JP"/>
            </a:br>
            <a:r>
              <a:rPr lang="ja-JP" altLang="en-US"/>
              <a:t>→問題が多発した場合、開発者への負担が増大する可能性</a:t>
            </a:r>
            <a:endParaRPr lang="en-US" altLang="ja-JP"/>
          </a:p>
          <a:p>
            <a:r>
              <a:rPr lang="ja-JP" altLang="en-US"/>
              <a:t>「</a:t>
            </a:r>
            <a:r>
              <a:rPr lang="ja-JP" altLang="en-US" b="0" i="0">
                <a:effectLst/>
                <a:latin typeface="Courier New" panose="02070309020205020404" pitchFamily="49" charset="0"/>
              </a:rPr>
              <a:t>自身のバージョンを下げた</a:t>
            </a:r>
            <a:r>
              <a:rPr lang="ja-JP" altLang="en-US"/>
              <a:t>」</a:t>
            </a:r>
            <a:br>
              <a:rPr lang="en-US" altLang="ja-JP"/>
            </a:br>
            <a:r>
              <a:rPr lang="ja-JP" altLang="en-US"/>
              <a:t>「競合先のバージョンを下げた」</a:t>
            </a:r>
            <a:endParaRPr lang="en-US" altLang="ja-JP"/>
          </a:p>
          <a:p>
            <a:pPr lvl="1"/>
            <a:r>
              <a:rPr lang="ja-JP" altLang="en-US"/>
              <a:t>その場での依存関係問題解消が可能</a:t>
            </a:r>
            <a:endParaRPr lang="en-US" altLang="ja-JP"/>
          </a:p>
          <a:p>
            <a:pPr lvl="1"/>
            <a:r>
              <a:rPr lang="ja-JP" altLang="en-US"/>
              <a:t>最新バージョンでは修正されているバグが残っている可能性</a:t>
            </a:r>
            <a:br>
              <a:rPr lang="en-US" altLang="ja-JP"/>
            </a:br>
            <a:r>
              <a:rPr lang="ja-JP" altLang="en-US"/>
              <a:t>→別の不具合の原因になりうる</a:t>
            </a:r>
            <a:endParaRPr lang="en-US" altLang="ja-JP"/>
          </a:p>
        </p:txBody>
      </p:sp>
      <p:sp>
        <p:nvSpPr>
          <p:cNvPr id="4" name="スライド番号プレースホルダー 3">
            <a:extLst>
              <a:ext uri="{FF2B5EF4-FFF2-40B4-BE49-F238E27FC236}">
                <a16:creationId xmlns:a16="http://schemas.microsoft.com/office/drawing/2014/main" id="{06D3BC7D-D1E6-BF3B-ED9B-2957FF216817}"/>
              </a:ext>
            </a:extLst>
          </p:cNvPr>
          <p:cNvSpPr>
            <a:spLocks noGrp="1"/>
          </p:cNvSpPr>
          <p:nvPr>
            <p:ph type="sldNum" sz="quarter" idx="12"/>
          </p:nvPr>
        </p:nvSpPr>
        <p:spPr/>
        <p:txBody>
          <a:bodyPr/>
          <a:lstStyle/>
          <a:p>
            <a:pPr>
              <a:defRPr/>
            </a:pPr>
            <a:fld id="{B12562F3-4A2F-4E07-B7D3-3E764FB0DEC6}" type="slidenum">
              <a:rPr lang="en-US" altLang="ja-JP" smtClean="0"/>
              <a:pPr>
                <a:defRPr/>
              </a:pPr>
              <a:t>15</a:t>
            </a:fld>
            <a:endParaRPr lang="en-US" altLang="ja-JP"/>
          </a:p>
        </p:txBody>
      </p:sp>
    </p:spTree>
    <p:extLst>
      <p:ext uri="{BB962C8B-B14F-4D97-AF65-F5344CB8AC3E}">
        <p14:creationId xmlns:p14="http://schemas.microsoft.com/office/powerpoint/2010/main" val="33099024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18A369C-1D59-C27F-443A-08CEF928D60E}"/>
              </a:ext>
            </a:extLst>
          </p:cNvPr>
          <p:cNvSpPr>
            <a:spLocks noGrp="1"/>
          </p:cNvSpPr>
          <p:nvPr>
            <p:ph type="title"/>
          </p:nvPr>
        </p:nvSpPr>
        <p:spPr/>
        <p:txBody>
          <a:bodyPr/>
          <a:lstStyle/>
          <a:p>
            <a:r>
              <a:rPr kumimoji="1" lang="ja-JP" altLang="en-US"/>
              <a:t>調査結果の利用方針</a:t>
            </a:r>
          </a:p>
        </p:txBody>
      </p:sp>
      <p:sp>
        <p:nvSpPr>
          <p:cNvPr id="3" name="コンテンツ プレースホルダー 2">
            <a:extLst>
              <a:ext uri="{FF2B5EF4-FFF2-40B4-BE49-F238E27FC236}">
                <a16:creationId xmlns:a16="http://schemas.microsoft.com/office/drawing/2014/main" id="{08AC1D55-7E9B-A98E-4F40-54632826D17E}"/>
              </a:ext>
            </a:extLst>
          </p:cNvPr>
          <p:cNvSpPr>
            <a:spLocks noGrp="1"/>
          </p:cNvSpPr>
          <p:nvPr>
            <p:ph idx="1"/>
          </p:nvPr>
        </p:nvSpPr>
        <p:spPr/>
        <p:txBody>
          <a:bodyPr/>
          <a:lstStyle/>
          <a:p>
            <a:r>
              <a:rPr lang="ja-JP" altLang="en-US"/>
              <a:t>開発時における問題の予測</a:t>
            </a:r>
            <a:endParaRPr lang="en-US" altLang="ja-JP"/>
          </a:p>
          <a:p>
            <a:pPr lvl="1"/>
            <a:r>
              <a:rPr kumimoji="1" lang="ja-JP" altLang="en-US"/>
              <a:t>事前知識として、具体的な問題の例を提供</a:t>
            </a:r>
            <a:endParaRPr kumimoji="1" lang="en-US" altLang="ja-JP"/>
          </a:p>
          <a:p>
            <a:pPr lvl="1"/>
            <a:r>
              <a:rPr lang="ja-JP" altLang="en-US"/>
              <a:t>問題が起きそうな</a:t>
            </a:r>
            <a:r>
              <a:rPr lang="en-US" altLang="ja-JP"/>
              <a:t>Gem</a:t>
            </a:r>
            <a:r>
              <a:rPr lang="ja-JP" altLang="en-US"/>
              <a:t>を使わないようにして未然に問題を回避</a:t>
            </a:r>
            <a:endParaRPr lang="en-US" altLang="ja-JP"/>
          </a:p>
          <a:p>
            <a:r>
              <a:rPr lang="en-US" altLang="ja-JP"/>
              <a:t>Ruby</a:t>
            </a:r>
            <a:r>
              <a:rPr lang="ja-JP" altLang="en-US"/>
              <a:t>を対象とした依存関係解析手法の支援</a:t>
            </a:r>
            <a:endParaRPr kumimoji="1" lang="en-US" altLang="ja-JP"/>
          </a:p>
          <a:p>
            <a:pPr lvl="1"/>
            <a:r>
              <a:rPr lang="ja-JP" altLang="en-US"/>
              <a:t>実際に起きた問題を提供</a:t>
            </a:r>
            <a:br>
              <a:rPr lang="en-US" altLang="ja-JP"/>
            </a:br>
            <a:r>
              <a:rPr lang="ja-JP" altLang="en-US"/>
              <a:t>→ ニーズに合った手法の開発につながる可能性</a:t>
            </a:r>
            <a:endParaRPr lang="en-US" altLang="ja-JP"/>
          </a:p>
          <a:p>
            <a:pPr lvl="1"/>
            <a:r>
              <a:rPr kumimoji="1" lang="ja-JP" altLang="en-US"/>
              <a:t>例：</a:t>
            </a:r>
            <a:r>
              <a:rPr kumimoji="1" lang="en-US" altLang="ja-JP"/>
              <a:t>Ruby</a:t>
            </a:r>
            <a:r>
              <a:rPr kumimoji="1" lang="ja-JP" altLang="en-US"/>
              <a:t>言語のバージョン不一致が多い</a:t>
            </a:r>
            <a:br>
              <a:rPr kumimoji="1" lang="en-US" altLang="ja-JP"/>
            </a:br>
            <a:r>
              <a:rPr lang="ja-JP" altLang="en-US"/>
              <a:t>→ </a:t>
            </a:r>
            <a:r>
              <a:rPr lang="en-US" altLang="ja-JP" err="1"/>
              <a:t>Gemfile</a:t>
            </a:r>
            <a:r>
              <a:rPr lang="ja-JP" altLang="en-US"/>
              <a:t>に記載された全ライブラリの依存関係を解決できる</a:t>
            </a:r>
            <a:br>
              <a:rPr lang="en-US" altLang="ja-JP"/>
            </a:br>
            <a:r>
              <a:rPr lang="ja-JP" altLang="en-US"/>
              <a:t>　　</a:t>
            </a:r>
            <a:r>
              <a:rPr lang="en-US" altLang="ja-JP"/>
              <a:t>Ruby</a:t>
            </a:r>
            <a:r>
              <a:rPr lang="ja-JP" altLang="en-US"/>
              <a:t>のバージョンを提案する手法</a:t>
            </a:r>
            <a:endParaRPr kumimoji="1" lang="en-US" altLang="ja-JP"/>
          </a:p>
          <a:p>
            <a:endParaRPr kumimoji="1" lang="en-US" altLang="ja-JP"/>
          </a:p>
        </p:txBody>
      </p:sp>
      <p:sp>
        <p:nvSpPr>
          <p:cNvPr id="4" name="スライド番号プレースホルダー 3">
            <a:extLst>
              <a:ext uri="{FF2B5EF4-FFF2-40B4-BE49-F238E27FC236}">
                <a16:creationId xmlns:a16="http://schemas.microsoft.com/office/drawing/2014/main" id="{822CE024-7C1A-4E2D-CAB6-20B9FD72E450}"/>
              </a:ext>
            </a:extLst>
          </p:cNvPr>
          <p:cNvSpPr>
            <a:spLocks noGrp="1"/>
          </p:cNvSpPr>
          <p:nvPr>
            <p:ph type="sldNum" sz="quarter" idx="12"/>
          </p:nvPr>
        </p:nvSpPr>
        <p:spPr/>
        <p:txBody>
          <a:bodyPr/>
          <a:lstStyle/>
          <a:p>
            <a:pPr>
              <a:defRPr/>
            </a:pPr>
            <a:fld id="{B12562F3-4A2F-4E07-B7D3-3E764FB0DEC6}" type="slidenum">
              <a:rPr lang="en-US" altLang="ja-JP" smtClean="0"/>
              <a:pPr>
                <a:defRPr/>
              </a:pPr>
              <a:t>16</a:t>
            </a:fld>
            <a:endParaRPr lang="en-US" altLang="ja-JP"/>
          </a:p>
        </p:txBody>
      </p:sp>
    </p:spTree>
    <p:extLst>
      <p:ext uri="{BB962C8B-B14F-4D97-AF65-F5344CB8AC3E}">
        <p14:creationId xmlns:p14="http://schemas.microsoft.com/office/powerpoint/2010/main" val="1953724432"/>
      </p:ext>
    </p:extLst>
  </p:cSld>
  <p:clrMapOvr>
    <a:masterClrMapping/>
  </p:clrMapOvr>
  <p:extLst>
    <p:ext uri="{6950BFC3-D8DA-4A85-94F7-54DA5524770B}">
      <p188:commentRel xmlns:p188="http://schemas.microsoft.com/office/powerpoint/2018/8/main" r:id="rId3"/>
    </p:ext>
  </p:extLs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899097-7974-2814-3378-38203AC57A72}"/>
              </a:ext>
            </a:extLst>
          </p:cNvPr>
          <p:cNvSpPr>
            <a:spLocks noGrp="1"/>
          </p:cNvSpPr>
          <p:nvPr>
            <p:ph type="title"/>
          </p:nvPr>
        </p:nvSpPr>
        <p:spPr/>
        <p:txBody>
          <a:bodyPr/>
          <a:lstStyle/>
          <a:p>
            <a:r>
              <a:rPr lang="ja-JP" altLang="en-US"/>
              <a:t>まとめ</a:t>
            </a:r>
            <a:endParaRPr kumimoji="1" lang="ja-JP" altLang="en-US"/>
          </a:p>
        </p:txBody>
      </p:sp>
      <p:sp>
        <p:nvSpPr>
          <p:cNvPr id="7" name="コンテンツ プレースホルダー 6">
            <a:extLst>
              <a:ext uri="{FF2B5EF4-FFF2-40B4-BE49-F238E27FC236}">
                <a16:creationId xmlns:a16="http://schemas.microsoft.com/office/drawing/2014/main" id="{FE02644E-3834-04A2-AD1F-C00FDF84DC42}"/>
              </a:ext>
            </a:extLst>
          </p:cNvPr>
          <p:cNvSpPr>
            <a:spLocks noGrp="1"/>
          </p:cNvSpPr>
          <p:nvPr>
            <p:ph idx="1"/>
          </p:nvPr>
        </p:nvSpPr>
        <p:spPr/>
        <p:txBody>
          <a:bodyPr/>
          <a:lstStyle/>
          <a:p>
            <a:r>
              <a:rPr lang="en-US" altLang="ja-JP"/>
              <a:t>Ruby</a:t>
            </a:r>
            <a:r>
              <a:rPr lang="ja-JP" altLang="en-US"/>
              <a:t>における依存関係問題の実態を把握</a:t>
            </a:r>
            <a:endParaRPr lang="en-US" altLang="ja-JP"/>
          </a:p>
          <a:p>
            <a:pPr lvl="1"/>
            <a:r>
              <a:rPr lang="en-US" altLang="ja-JP"/>
              <a:t>GitHub</a:t>
            </a:r>
            <a:r>
              <a:rPr lang="ja-JP" altLang="en-US"/>
              <a:t>上の</a:t>
            </a:r>
            <a:r>
              <a:rPr lang="en-US" altLang="ja-JP"/>
              <a:t>Issue</a:t>
            </a:r>
            <a:r>
              <a:rPr lang="ja-JP" altLang="en-US"/>
              <a:t>を調査し、具体的な問題の例を得た</a:t>
            </a:r>
            <a:endParaRPr lang="en-US" altLang="ja-JP"/>
          </a:p>
          <a:p>
            <a:pPr lvl="1"/>
            <a:endParaRPr lang="en-US" altLang="ja-JP"/>
          </a:p>
          <a:p>
            <a:r>
              <a:rPr lang="ja-JP" altLang="en-US"/>
              <a:t>今後の課題</a:t>
            </a:r>
            <a:endParaRPr lang="en-US" altLang="ja-JP"/>
          </a:p>
          <a:p>
            <a:pPr lvl="1"/>
            <a:r>
              <a:rPr lang="ja-JP" altLang="en-US"/>
              <a:t>ライブラリ</a:t>
            </a:r>
            <a:r>
              <a:rPr lang="en-US" altLang="ja-JP"/>
              <a:t> or </a:t>
            </a:r>
            <a:r>
              <a:rPr lang="ja-JP" altLang="en-US"/>
              <a:t>アプリでの問題発生傾向の調査</a:t>
            </a:r>
            <a:endParaRPr lang="en-US" altLang="ja-JP"/>
          </a:p>
          <a:p>
            <a:pPr lvl="1"/>
            <a:r>
              <a:rPr lang="en-US" altLang="ja-JP"/>
              <a:t>Ruby</a:t>
            </a:r>
            <a:r>
              <a:rPr lang="ja-JP" altLang="en-US"/>
              <a:t>を対象とした依存関係解析手法の考案</a:t>
            </a:r>
          </a:p>
        </p:txBody>
      </p:sp>
      <p:sp>
        <p:nvSpPr>
          <p:cNvPr id="6" name="スライド番号プレースホルダー 5">
            <a:extLst>
              <a:ext uri="{FF2B5EF4-FFF2-40B4-BE49-F238E27FC236}">
                <a16:creationId xmlns:a16="http://schemas.microsoft.com/office/drawing/2014/main" id="{FA6446D2-D1B0-6DF4-FE00-9742C8F96CD0}"/>
              </a:ext>
            </a:extLst>
          </p:cNvPr>
          <p:cNvSpPr>
            <a:spLocks noGrp="1"/>
          </p:cNvSpPr>
          <p:nvPr>
            <p:ph type="sldNum" sz="quarter" idx="12"/>
          </p:nvPr>
        </p:nvSpPr>
        <p:spPr/>
        <p:txBody>
          <a:bodyPr/>
          <a:lstStyle/>
          <a:p>
            <a:pPr>
              <a:defRPr/>
            </a:pPr>
            <a:fld id="{B12562F3-4A2F-4E07-B7D3-3E764FB0DEC6}" type="slidenum">
              <a:rPr lang="en-US" altLang="ja-JP" smtClean="0"/>
              <a:pPr>
                <a:defRPr/>
              </a:pPr>
              <a:t>17</a:t>
            </a:fld>
            <a:endParaRPr lang="en-US" altLang="ja-JP"/>
          </a:p>
        </p:txBody>
      </p:sp>
    </p:spTree>
    <p:extLst>
      <p:ext uri="{BB962C8B-B14F-4D97-AF65-F5344CB8AC3E}">
        <p14:creationId xmlns:p14="http://schemas.microsoft.com/office/powerpoint/2010/main" val="25268429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B1C13C-B76D-40D9-F2EA-910E3CA02F60}"/>
              </a:ext>
            </a:extLst>
          </p:cNvPr>
          <p:cNvSpPr>
            <a:spLocks noGrp="1"/>
          </p:cNvSpPr>
          <p:nvPr>
            <p:ph type="title"/>
          </p:nvPr>
        </p:nvSpPr>
        <p:spPr/>
        <p:txBody>
          <a:bodyPr/>
          <a:lstStyle/>
          <a:p>
            <a:r>
              <a:rPr kumimoji="1" lang="en-US" altLang="ja-JP"/>
              <a:t>STEP2</a:t>
            </a:r>
            <a:r>
              <a:rPr kumimoji="1" lang="ja-JP" altLang="en-US"/>
              <a:t>：判定基準</a:t>
            </a:r>
          </a:p>
        </p:txBody>
      </p:sp>
      <p:sp>
        <p:nvSpPr>
          <p:cNvPr id="3" name="コンテンツ プレースホルダー 2">
            <a:extLst>
              <a:ext uri="{FF2B5EF4-FFF2-40B4-BE49-F238E27FC236}">
                <a16:creationId xmlns:a16="http://schemas.microsoft.com/office/drawing/2014/main" id="{01AFCE34-9917-7886-55A3-2AA43CE90D1A}"/>
              </a:ext>
            </a:extLst>
          </p:cNvPr>
          <p:cNvSpPr>
            <a:spLocks noGrp="1"/>
          </p:cNvSpPr>
          <p:nvPr>
            <p:ph idx="1"/>
          </p:nvPr>
        </p:nvSpPr>
        <p:spPr/>
        <p:txBody>
          <a:bodyPr/>
          <a:lstStyle/>
          <a:p>
            <a:r>
              <a:rPr kumimoji="1" lang="ja-JP" altLang="en-US"/>
              <a:t>依存関係問題に関連する</a:t>
            </a:r>
            <a:r>
              <a:rPr lang="en-US" altLang="ja-JP"/>
              <a:t>Issue</a:t>
            </a:r>
          </a:p>
          <a:p>
            <a:pPr lvl="1"/>
            <a:r>
              <a:rPr kumimoji="1" lang="ja-JP" altLang="en-US"/>
              <a:t>エラーログがある、または</a:t>
            </a:r>
            <a:endParaRPr kumimoji="1" lang="en-US" altLang="ja-JP"/>
          </a:p>
          <a:p>
            <a:pPr lvl="1"/>
            <a:r>
              <a:rPr lang="ja-JP" altLang="en-US"/>
              <a:t>依存関係に関する具体的な問題の記述がある</a:t>
            </a:r>
            <a:endParaRPr lang="en-US" altLang="ja-JP"/>
          </a:p>
          <a:p>
            <a:pPr lvl="1"/>
            <a:endParaRPr kumimoji="1" lang="en-US" altLang="ja-JP"/>
          </a:p>
          <a:p>
            <a:r>
              <a:rPr lang="ja-JP" altLang="en-US"/>
              <a:t>依存関係問題に関連しない</a:t>
            </a:r>
            <a:r>
              <a:rPr lang="en-US" altLang="ja-JP"/>
              <a:t>Issue</a:t>
            </a:r>
          </a:p>
          <a:p>
            <a:pPr lvl="1"/>
            <a:r>
              <a:rPr lang="ja-JP" altLang="en-US"/>
              <a:t>ページの文章部分が空である、または</a:t>
            </a:r>
            <a:endParaRPr lang="en-US" altLang="ja-JP"/>
          </a:p>
          <a:p>
            <a:pPr lvl="1"/>
            <a:r>
              <a:rPr kumimoji="1" lang="ja-JP" altLang="en-US"/>
              <a:t>具体的な</a:t>
            </a:r>
            <a:r>
              <a:rPr kumimoji="1" lang="en-US" altLang="ja-JP"/>
              <a:t>Gem</a:t>
            </a:r>
            <a:r>
              <a:rPr kumimoji="1" lang="ja-JP" altLang="en-US"/>
              <a:t>の名前が記載されていない、または</a:t>
            </a:r>
            <a:endParaRPr kumimoji="1" lang="en-US" altLang="ja-JP"/>
          </a:p>
          <a:p>
            <a:pPr lvl="1"/>
            <a:r>
              <a:rPr lang="ja-JP" altLang="en-US"/>
              <a:t>（有意な情報が読み取れない）</a:t>
            </a:r>
            <a:endParaRPr kumimoji="1" lang="ja-JP" altLang="en-US"/>
          </a:p>
        </p:txBody>
      </p:sp>
      <p:sp>
        <p:nvSpPr>
          <p:cNvPr id="4" name="スライド番号プレースホルダー 3">
            <a:extLst>
              <a:ext uri="{FF2B5EF4-FFF2-40B4-BE49-F238E27FC236}">
                <a16:creationId xmlns:a16="http://schemas.microsoft.com/office/drawing/2014/main" id="{1C6A56A3-D676-183C-F0B8-D05E5A3D52A9}"/>
              </a:ext>
            </a:extLst>
          </p:cNvPr>
          <p:cNvSpPr>
            <a:spLocks noGrp="1"/>
          </p:cNvSpPr>
          <p:nvPr>
            <p:ph type="sldNum" sz="quarter" idx="12"/>
          </p:nvPr>
        </p:nvSpPr>
        <p:spPr/>
        <p:txBody>
          <a:bodyPr/>
          <a:lstStyle/>
          <a:p>
            <a:pPr>
              <a:defRPr/>
            </a:pPr>
            <a:fld id="{B12562F3-4A2F-4E07-B7D3-3E764FB0DEC6}" type="slidenum">
              <a:rPr lang="en-US" altLang="ja-JP" smtClean="0"/>
              <a:pPr>
                <a:defRPr/>
              </a:pPr>
              <a:t>18</a:t>
            </a:fld>
            <a:endParaRPr lang="en-US" altLang="ja-JP"/>
          </a:p>
        </p:txBody>
      </p:sp>
    </p:spTree>
    <p:extLst>
      <p:ext uri="{BB962C8B-B14F-4D97-AF65-F5344CB8AC3E}">
        <p14:creationId xmlns:p14="http://schemas.microsoft.com/office/powerpoint/2010/main" val="12716696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987CA8-8667-6AE4-03C2-ECE409F214FE}"/>
              </a:ext>
            </a:extLst>
          </p:cNvPr>
          <p:cNvSpPr>
            <a:spLocks noGrp="1"/>
          </p:cNvSpPr>
          <p:nvPr>
            <p:ph type="title"/>
          </p:nvPr>
        </p:nvSpPr>
        <p:spPr/>
        <p:txBody>
          <a:bodyPr/>
          <a:lstStyle/>
          <a:p>
            <a:r>
              <a:rPr kumimoji="1" lang="en-US" altLang="ja-JP"/>
              <a:t>STEP2</a:t>
            </a:r>
            <a:r>
              <a:rPr kumimoji="1" lang="ja-JP" altLang="en-US"/>
              <a:t>：問題の種類の判断</a:t>
            </a:r>
          </a:p>
        </p:txBody>
      </p:sp>
      <p:sp>
        <p:nvSpPr>
          <p:cNvPr id="3" name="コンテンツ プレースホルダー 2">
            <a:extLst>
              <a:ext uri="{FF2B5EF4-FFF2-40B4-BE49-F238E27FC236}">
                <a16:creationId xmlns:a16="http://schemas.microsoft.com/office/drawing/2014/main" id="{11BD3997-7B26-3789-76A2-F1CE4BC9FEAC}"/>
              </a:ext>
            </a:extLst>
          </p:cNvPr>
          <p:cNvSpPr>
            <a:spLocks noGrp="1"/>
          </p:cNvSpPr>
          <p:nvPr>
            <p:ph idx="1"/>
          </p:nvPr>
        </p:nvSpPr>
        <p:spPr/>
        <p:txBody>
          <a:bodyPr/>
          <a:lstStyle/>
          <a:p>
            <a:pPr marL="514350" indent="-514350">
              <a:buFont typeface="+mj-lt"/>
              <a:buAutoNum type="arabicPeriod"/>
            </a:pPr>
            <a:r>
              <a:rPr kumimoji="1" lang="en-US" altLang="ja-JP"/>
              <a:t>Issue</a:t>
            </a:r>
            <a:r>
              <a:rPr kumimoji="1" lang="ja-JP" altLang="en-US"/>
              <a:t>内のエラーログからエラーメッセージを読み取る</a:t>
            </a:r>
            <a:endParaRPr kumimoji="1" lang="en-US" altLang="ja-JP"/>
          </a:p>
          <a:p>
            <a:pPr marL="514350" indent="-514350">
              <a:buFont typeface="+mj-lt"/>
              <a:buAutoNum type="arabicPeriod"/>
            </a:pPr>
            <a:r>
              <a:rPr lang="ja-JP" altLang="en-US"/>
              <a:t>エラーログが無ければ、</a:t>
            </a:r>
            <a:r>
              <a:rPr lang="en-US" altLang="ja-JP"/>
              <a:t>Issue</a:t>
            </a:r>
            <a:r>
              <a:rPr lang="ja-JP" altLang="en-US"/>
              <a:t>の文章から</a:t>
            </a:r>
            <a:br>
              <a:rPr lang="en-US" altLang="ja-JP"/>
            </a:br>
            <a:r>
              <a:rPr lang="ja-JP" altLang="en-US"/>
              <a:t>具体的な問題の記述を読み取る</a:t>
            </a:r>
            <a:endParaRPr lang="en-US" altLang="ja-JP"/>
          </a:p>
        </p:txBody>
      </p:sp>
      <p:sp>
        <p:nvSpPr>
          <p:cNvPr id="4" name="スライド番号プレースホルダー 3">
            <a:extLst>
              <a:ext uri="{FF2B5EF4-FFF2-40B4-BE49-F238E27FC236}">
                <a16:creationId xmlns:a16="http://schemas.microsoft.com/office/drawing/2014/main" id="{997F6F83-5437-13B3-FDC6-F6ED9378445B}"/>
              </a:ext>
            </a:extLst>
          </p:cNvPr>
          <p:cNvSpPr>
            <a:spLocks noGrp="1"/>
          </p:cNvSpPr>
          <p:nvPr>
            <p:ph type="sldNum" sz="quarter" idx="12"/>
          </p:nvPr>
        </p:nvSpPr>
        <p:spPr/>
        <p:txBody>
          <a:bodyPr/>
          <a:lstStyle/>
          <a:p>
            <a:pPr>
              <a:defRPr/>
            </a:pPr>
            <a:fld id="{B12562F3-4A2F-4E07-B7D3-3E764FB0DEC6}" type="slidenum">
              <a:rPr lang="en-US" altLang="ja-JP" smtClean="0"/>
              <a:pPr>
                <a:defRPr/>
              </a:pPr>
              <a:t>19</a:t>
            </a:fld>
            <a:endParaRPr lang="en-US" altLang="ja-JP"/>
          </a:p>
        </p:txBody>
      </p:sp>
    </p:spTree>
    <p:extLst>
      <p:ext uri="{BB962C8B-B14F-4D97-AF65-F5344CB8AC3E}">
        <p14:creationId xmlns:p14="http://schemas.microsoft.com/office/powerpoint/2010/main" val="4270243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797657-7EF7-702D-6FED-E9CC54459DE3}"/>
              </a:ext>
            </a:extLst>
          </p:cNvPr>
          <p:cNvSpPr>
            <a:spLocks noGrp="1"/>
          </p:cNvSpPr>
          <p:nvPr>
            <p:ph type="title"/>
          </p:nvPr>
        </p:nvSpPr>
        <p:spPr/>
        <p:txBody>
          <a:bodyPr/>
          <a:lstStyle/>
          <a:p>
            <a:r>
              <a:rPr lang="en-US" altLang="ja-JP"/>
              <a:t>Gem</a:t>
            </a:r>
            <a:endParaRPr kumimoji="1" lang="ja-JP" altLang="en-US" err="1"/>
          </a:p>
        </p:txBody>
      </p:sp>
      <p:sp>
        <p:nvSpPr>
          <p:cNvPr id="7" name="コンテンツ プレースホルダー 6">
            <a:extLst>
              <a:ext uri="{FF2B5EF4-FFF2-40B4-BE49-F238E27FC236}">
                <a16:creationId xmlns:a16="http://schemas.microsoft.com/office/drawing/2014/main" id="{0E962EC0-944B-6744-67C1-27B43864F679}"/>
              </a:ext>
            </a:extLst>
          </p:cNvPr>
          <p:cNvSpPr>
            <a:spLocks noGrp="1"/>
          </p:cNvSpPr>
          <p:nvPr>
            <p:ph idx="1"/>
          </p:nvPr>
        </p:nvSpPr>
        <p:spPr/>
        <p:txBody>
          <a:bodyPr/>
          <a:lstStyle/>
          <a:p>
            <a:r>
              <a:rPr lang="ja-JP" altLang="en-US"/>
              <a:t>言語</a:t>
            </a:r>
            <a:r>
              <a:rPr lang="en" altLang="ja-JP"/>
              <a:t>Ruby</a:t>
            </a:r>
            <a:r>
              <a:rPr lang="ja-JP" altLang="en-US"/>
              <a:t>のライブラリ（再利用可能なコード群）のこと</a:t>
            </a:r>
            <a:endParaRPr lang="en-US" altLang="ja-JP"/>
          </a:p>
          <a:p>
            <a:pPr marL="457200" lvl="1" indent="0">
              <a:buNone/>
            </a:pPr>
            <a:r>
              <a:rPr lang="ja-JP" altLang="en-US"/>
              <a:t>（例）</a:t>
            </a:r>
            <a:r>
              <a:rPr lang="en-US" altLang="ja-JP"/>
              <a:t>Nokogiri</a:t>
            </a:r>
            <a:r>
              <a:rPr lang="en-US" altLang="ja-JP" baseline="30000"/>
              <a:t>[1]</a:t>
            </a:r>
            <a:r>
              <a:rPr lang="en-US" altLang="ja-JP"/>
              <a:t> : </a:t>
            </a:r>
            <a:r>
              <a:rPr lang="en" altLang="ja-JP" b="0" i="0">
                <a:solidFill>
                  <a:srgbClr val="0D0D0D"/>
                </a:solidFill>
                <a:effectLst/>
                <a:latin typeface="Söhne"/>
              </a:rPr>
              <a:t>HTML</a:t>
            </a:r>
            <a:r>
              <a:rPr lang="ja-JP" altLang="en-US" b="0" i="0">
                <a:solidFill>
                  <a:srgbClr val="0D0D0D"/>
                </a:solidFill>
                <a:effectLst/>
                <a:latin typeface="Söhne"/>
              </a:rPr>
              <a:t>や</a:t>
            </a:r>
            <a:r>
              <a:rPr lang="en" altLang="ja-JP" b="0" i="0">
                <a:solidFill>
                  <a:srgbClr val="0D0D0D"/>
                </a:solidFill>
                <a:effectLst/>
                <a:latin typeface="Söhne"/>
              </a:rPr>
              <a:t>XML</a:t>
            </a:r>
            <a:r>
              <a:rPr lang="ja-JP" altLang="en-US" b="0" i="0">
                <a:solidFill>
                  <a:srgbClr val="0D0D0D"/>
                </a:solidFill>
                <a:effectLst/>
                <a:latin typeface="Söhne"/>
              </a:rPr>
              <a:t>の解析・スクレイピングに利用</a:t>
            </a:r>
            <a:endParaRPr lang="en-US" altLang="ja-JP" b="0" i="0">
              <a:solidFill>
                <a:srgbClr val="0D0D0D"/>
              </a:solidFill>
              <a:effectLst/>
              <a:latin typeface="Söhne"/>
            </a:endParaRPr>
          </a:p>
          <a:p>
            <a:r>
              <a:rPr lang="ja-JP" altLang="en-US"/>
              <a:t>ライブラリの依存関係問題</a:t>
            </a:r>
            <a:endParaRPr lang="en-US" altLang="ja-JP"/>
          </a:p>
          <a:p>
            <a:pPr lvl="1"/>
            <a:r>
              <a:rPr lang="en-US" altLang="ja-JP" err="1"/>
              <a:t>Gemfile</a:t>
            </a:r>
            <a:r>
              <a:rPr lang="en-US" altLang="ja-JP"/>
              <a:t>: Gem</a:t>
            </a:r>
            <a:r>
              <a:rPr lang="ja-JP" altLang="en-US"/>
              <a:t>間の依存関係と動作バージョンを記載</a:t>
            </a:r>
            <a:endParaRPr lang="en-US" altLang="ja-JP"/>
          </a:p>
          <a:p>
            <a:pPr lvl="1"/>
            <a:r>
              <a:rPr lang="ja-JP" altLang="en-US"/>
              <a:t>複数の</a:t>
            </a:r>
            <a:r>
              <a:rPr lang="en-US" altLang="ja-JP"/>
              <a:t>Gem</a:t>
            </a:r>
            <a:r>
              <a:rPr lang="ja-JP" altLang="en-US"/>
              <a:t>間でバージョンの不一致によるエラーが起きる</a:t>
            </a:r>
            <a:r>
              <a:rPr lang="en-US" altLang="ja-JP" baseline="30000"/>
              <a:t>[</a:t>
            </a:r>
            <a:r>
              <a:rPr lang="ja-JP" altLang="en-US" baseline="30000"/>
              <a:t>2</a:t>
            </a:r>
            <a:r>
              <a:rPr lang="en-US" altLang="ja-JP" baseline="30000"/>
              <a:t>]</a:t>
            </a:r>
          </a:p>
          <a:p>
            <a:pPr lvl="2"/>
            <a:r>
              <a:rPr lang="ja-JP" altLang="en-US"/>
              <a:t>新規ライブラリのインストール</a:t>
            </a:r>
            <a:endParaRPr lang="en-US" altLang="ja-JP"/>
          </a:p>
          <a:p>
            <a:pPr lvl="2"/>
            <a:r>
              <a:rPr lang="ja-JP" altLang="en-US"/>
              <a:t>既存ライブラリのバージョン更新</a:t>
            </a:r>
            <a:endParaRPr lang="en-US" altLang="ja-JP"/>
          </a:p>
          <a:p>
            <a:pPr marL="0" indent="0">
              <a:buNone/>
            </a:pPr>
            <a:endParaRPr lang="ja-JP" altLang="en-US"/>
          </a:p>
        </p:txBody>
      </p:sp>
      <p:sp>
        <p:nvSpPr>
          <p:cNvPr id="6" name="スライド番号プレースホルダー 5">
            <a:extLst>
              <a:ext uri="{FF2B5EF4-FFF2-40B4-BE49-F238E27FC236}">
                <a16:creationId xmlns:a16="http://schemas.microsoft.com/office/drawing/2014/main" id="{F2A53241-26A9-053D-647B-680289C7FFCE}"/>
              </a:ext>
            </a:extLst>
          </p:cNvPr>
          <p:cNvSpPr>
            <a:spLocks noGrp="1"/>
          </p:cNvSpPr>
          <p:nvPr>
            <p:ph type="sldNum" sz="quarter" idx="12"/>
          </p:nvPr>
        </p:nvSpPr>
        <p:spPr/>
        <p:txBody>
          <a:bodyPr/>
          <a:lstStyle/>
          <a:p>
            <a:pPr>
              <a:defRPr/>
            </a:pPr>
            <a:fld id="{B12562F3-4A2F-4E07-B7D3-3E764FB0DEC6}" type="slidenum">
              <a:rPr lang="en-US" altLang="ja-JP" smtClean="0"/>
              <a:pPr>
                <a:defRPr/>
              </a:pPr>
              <a:t>2</a:t>
            </a:fld>
            <a:endParaRPr lang="en-US" altLang="ja-JP"/>
          </a:p>
        </p:txBody>
      </p:sp>
      <p:sp>
        <p:nvSpPr>
          <p:cNvPr id="8" name="テキスト ボックス 7">
            <a:extLst>
              <a:ext uri="{FF2B5EF4-FFF2-40B4-BE49-F238E27FC236}">
                <a16:creationId xmlns:a16="http://schemas.microsoft.com/office/drawing/2014/main" id="{44F06703-B224-6B28-964B-DF9A5E79B196}"/>
              </a:ext>
            </a:extLst>
          </p:cNvPr>
          <p:cNvSpPr txBox="1"/>
          <p:nvPr/>
        </p:nvSpPr>
        <p:spPr>
          <a:xfrm>
            <a:off x="547729" y="6247079"/>
            <a:ext cx="7622600" cy="400110"/>
          </a:xfrm>
          <a:prstGeom prst="rect">
            <a:avLst/>
          </a:prstGeom>
          <a:noFill/>
        </p:spPr>
        <p:txBody>
          <a:bodyPr wrap="none" lIns="91440" tIns="45720" rIns="91440" bIns="45720" rtlCol="0" anchor="t">
            <a:spAutoFit/>
          </a:bodyPr>
          <a:lstStyle/>
          <a:p>
            <a:r>
              <a:rPr lang="en" altLang="ja-JP" sz="1000">
                <a:latin typeface="Tahoma"/>
                <a:ea typeface="ＭＳ Ｐゴシック"/>
                <a:cs typeface="Tahoma"/>
              </a:rPr>
              <a:t>[1]</a:t>
            </a:r>
            <a:r>
              <a:rPr kumimoji="1" lang="en" altLang="ja-JP" sz="1000">
                <a:latin typeface="Tahoma"/>
                <a:ea typeface="ＭＳ Ｐゴシック"/>
                <a:cs typeface="Tahoma"/>
              </a:rPr>
              <a:t> https://github.com/sparklemotion/nokogiri</a:t>
            </a:r>
            <a:endParaRPr lang="ja-JP" altLang="en-US" sz="1000">
              <a:cs typeface="Tahoma" pitchFamily="34" charset="0"/>
            </a:endParaRPr>
          </a:p>
          <a:p>
            <a:r>
              <a:rPr lang="en" sz="1000">
                <a:solidFill>
                  <a:srgbClr val="333333"/>
                </a:solidFill>
                <a:latin typeface="Tahoma"/>
                <a:ea typeface="Tahoma"/>
                <a:cs typeface="Tahoma"/>
              </a:rPr>
              <a:t>[2] Hongjie Ye, et.al., Knowledge-based environment dependency inference for python programs, </a:t>
            </a:r>
            <a:r>
              <a:rPr lang="en" sz="1000" i="1">
                <a:solidFill>
                  <a:srgbClr val="333333"/>
                </a:solidFill>
                <a:latin typeface="Tahoma"/>
                <a:ea typeface="Tahoma"/>
                <a:cs typeface="Tahoma"/>
              </a:rPr>
              <a:t>ICSE2022</a:t>
            </a:r>
            <a:r>
              <a:rPr lang="en" sz="1000">
                <a:solidFill>
                  <a:srgbClr val="333333"/>
                </a:solidFill>
                <a:latin typeface="Tahoma"/>
                <a:ea typeface="Tahoma"/>
                <a:cs typeface="Tahoma"/>
              </a:rPr>
              <a:t>, pp.1245–1256, 2022</a:t>
            </a:r>
            <a:endParaRPr lang="en" sz="1000">
              <a:cs typeface="Tahoma"/>
            </a:endParaRPr>
          </a:p>
        </p:txBody>
      </p:sp>
    </p:spTree>
    <p:extLst>
      <p:ext uri="{BB962C8B-B14F-4D97-AF65-F5344CB8AC3E}">
        <p14:creationId xmlns:p14="http://schemas.microsoft.com/office/powerpoint/2010/main" val="1192768572"/>
      </p:ext>
    </p:extLst>
  </p:cSld>
  <p:clrMapOvr>
    <a:masterClrMapping/>
  </p:clrMapOvr>
  <p:extLst>
    <p:ext uri="{6950BFC3-D8DA-4A85-94F7-54DA5524770B}">
      <p188:commentRel xmlns:p188="http://schemas.microsoft.com/office/powerpoint/2018/8/main" r:id="rId3"/>
    </p:ext>
  </p:extLst>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187D07-5F65-252B-B056-104CCD77CFD6}"/>
              </a:ext>
            </a:extLst>
          </p:cNvPr>
          <p:cNvSpPr>
            <a:spLocks noGrp="1"/>
          </p:cNvSpPr>
          <p:nvPr>
            <p:ph type="title"/>
          </p:nvPr>
        </p:nvSpPr>
        <p:spPr/>
        <p:txBody>
          <a:bodyPr/>
          <a:lstStyle/>
          <a:p>
            <a:r>
              <a:rPr kumimoji="1" lang="ja-JP" altLang="en-US"/>
              <a:t>考察：競合先</a:t>
            </a:r>
            <a:r>
              <a:rPr kumimoji="1" lang="en-US" altLang="ja-JP"/>
              <a:t>Gem</a:t>
            </a:r>
            <a:r>
              <a:rPr kumimoji="1" lang="ja-JP" altLang="en-US"/>
              <a:t>の種類</a:t>
            </a:r>
          </a:p>
        </p:txBody>
      </p:sp>
      <p:sp>
        <p:nvSpPr>
          <p:cNvPr id="3" name="コンテンツ プレースホルダー 2">
            <a:extLst>
              <a:ext uri="{FF2B5EF4-FFF2-40B4-BE49-F238E27FC236}">
                <a16:creationId xmlns:a16="http://schemas.microsoft.com/office/drawing/2014/main" id="{765ABC18-E237-8A11-0D83-B37A886AB59A}"/>
              </a:ext>
            </a:extLst>
          </p:cNvPr>
          <p:cNvSpPr>
            <a:spLocks noGrp="1"/>
          </p:cNvSpPr>
          <p:nvPr>
            <p:ph idx="1"/>
          </p:nvPr>
        </p:nvSpPr>
        <p:spPr/>
        <p:txBody>
          <a:bodyPr/>
          <a:lstStyle/>
          <a:p>
            <a:r>
              <a:rPr lang="ja-JP" altLang="en-US"/>
              <a:t>最多の競合先：</a:t>
            </a:r>
            <a:r>
              <a:rPr lang="en-US" altLang="ja-JP" b="1"/>
              <a:t>bundler</a:t>
            </a:r>
            <a:r>
              <a:rPr lang="ja-JP" altLang="en-US"/>
              <a:t>（</a:t>
            </a:r>
            <a:r>
              <a:rPr lang="en-US" altLang="ja-JP"/>
              <a:t>160</a:t>
            </a:r>
            <a:r>
              <a:rPr lang="ja-JP" altLang="en-US"/>
              <a:t>件、全て</a:t>
            </a:r>
            <a:r>
              <a:rPr lang="en-US" altLang="ja-JP"/>
              <a:t>Bot</a:t>
            </a:r>
            <a:r>
              <a:rPr lang="ja-JP" altLang="en-US"/>
              <a:t>による報告）</a:t>
            </a:r>
            <a:endParaRPr lang="en-US" altLang="ja-JP"/>
          </a:p>
          <a:p>
            <a:pPr lvl="1"/>
            <a:r>
              <a:rPr lang="ja-JP" altLang="en-US"/>
              <a:t>「</a:t>
            </a:r>
            <a:r>
              <a:rPr kumimoji="1" lang="ja-JP" altLang="en-US"/>
              <a:t>ライブラリをインストール</a:t>
            </a:r>
            <a:r>
              <a:rPr lang="ja-JP" altLang="en-US"/>
              <a:t>する」ために用いるライブラリ</a:t>
            </a:r>
            <a:endParaRPr lang="en-US" altLang="ja-JP"/>
          </a:p>
          <a:p>
            <a:pPr lvl="1"/>
            <a:r>
              <a:rPr kumimoji="1" lang="en-US" altLang="ja-JP"/>
              <a:t>bundler</a:t>
            </a:r>
            <a:r>
              <a:rPr kumimoji="1" lang="ja-JP" altLang="en-US"/>
              <a:t>自身のアップグレードを試みて失敗している可能性</a:t>
            </a:r>
            <a:br>
              <a:rPr lang="en-US" altLang="ja-JP"/>
            </a:br>
            <a:r>
              <a:rPr lang="ja-JP" altLang="en-US"/>
              <a:t>→競合が多くなるのは自然だと考えられる</a:t>
            </a:r>
            <a:endParaRPr kumimoji="1" lang="en-US" altLang="ja-JP"/>
          </a:p>
          <a:p>
            <a:pPr lvl="1"/>
            <a:endParaRPr kumimoji="1" lang="en-US" altLang="ja-JP"/>
          </a:p>
          <a:p>
            <a:r>
              <a:rPr kumimoji="1" lang="en-US" altLang="ja-JP"/>
              <a:t>bundler</a:t>
            </a:r>
            <a:r>
              <a:rPr kumimoji="1" lang="ja-JP" altLang="en-US"/>
              <a:t>以外（</a:t>
            </a:r>
            <a:r>
              <a:rPr lang="en-US" altLang="ja-JP"/>
              <a:t>32</a:t>
            </a:r>
            <a:r>
              <a:rPr kumimoji="1" lang="ja-JP" altLang="en-US"/>
              <a:t>件）で頻出する</a:t>
            </a:r>
            <a:r>
              <a:rPr kumimoji="1" lang="en-US" altLang="ja-JP"/>
              <a:t>Gem</a:t>
            </a:r>
          </a:p>
          <a:p>
            <a:pPr lvl="1"/>
            <a:r>
              <a:rPr lang="ja-JP" altLang="en-US"/>
              <a:t>広く用いられている</a:t>
            </a:r>
            <a:r>
              <a:rPr lang="en-US" altLang="ja-JP"/>
              <a:t>Gem</a:t>
            </a:r>
            <a:r>
              <a:rPr lang="ja-JP" altLang="en-US"/>
              <a:t>が見られた</a:t>
            </a:r>
            <a:endParaRPr kumimoji="1" lang="en-US" altLang="ja-JP"/>
          </a:p>
          <a:p>
            <a:pPr lvl="2"/>
            <a:r>
              <a:rPr kumimoji="1" lang="en-US" altLang="ja-JP" b="1" err="1"/>
              <a:t>codecov</a:t>
            </a:r>
            <a:r>
              <a:rPr kumimoji="1" lang="en-US" altLang="ja-JP"/>
              <a:t>: </a:t>
            </a:r>
            <a:r>
              <a:rPr kumimoji="1" lang="ja-JP" altLang="en-US"/>
              <a:t>コードカバレッジ関係の</a:t>
            </a:r>
            <a:r>
              <a:rPr kumimoji="1" lang="en-US" altLang="ja-JP"/>
              <a:t>Gem</a:t>
            </a:r>
          </a:p>
          <a:p>
            <a:pPr lvl="2"/>
            <a:r>
              <a:rPr kumimoji="1" lang="en-US" altLang="ja-JP" b="1"/>
              <a:t>robocop</a:t>
            </a:r>
            <a:r>
              <a:rPr kumimoji="1" lang="en-US" altLang="ja-JP"/>
              <a:t>:</a:t>
            </a:r>
            <a:r>
              <a:rPr lang="ja-JP" altLang="en-US"/>
              <a:t> </a:t>
            </a:r>
            <a:r>
              <a:rPr kumimoji="1" lang="ja-JP" altLang="en-US"/>
              <a:t>コードスタイルのフォーマッタの</a:t>
            </a:r>
            <a:r>
              <a:rPr kumimoji="1" lang="en-US" altLang="ja-JP"/>
              <a:t>Gem</a:t>
            </a:r>
            <a:endParaRPr lang="en-US" altLang="ja-JP"/>
          </a:p>
          <a:p>
            <a:pPr lvl="1"/>
            <a:endParaRPr kumimoji="1" lang="ja-JP" altLang="en-US"/>
          </a:p>
        </p:txBody>
      </p:sp>
      <p:sp>
        <p:nvSpPr>
          <p:cNvPr id="4" name="スライド番号プレースホルダー 3">
            <a:extLst>
              <a:ext uri="{FF2B5EF4-FFF2-40B4-BE49-F238E27FC236}">
                <a16:creationId xmlns:a16="http://schemas.microsoft.com/office/drawing/2014/main" id="{D7A243EB-8327-AC84-D9DE-E8B963B8426C}"/>
              </a:ext>
            </a:extLst>
          </p:cNvPr>
          <p:cNvSpPr>
            <a:spLocks noGrp="1"/>
          </p:cNvSpPr>
          <p:nvPr>
            <p:ph type="sldNum" sz="quarter" idx="12"/>
          </p:nvPr>
        </p:nvSpPr>
        <p:spPr/>
        <p:txBody>
          <a:bodyPr/>
          <a:lstStyle/>
          <a:p>
            <a:pPr>
              <a:defRPr/>
            </a:pPr>
            <a:fld id="{B12562F3-4A2F-4E07-B7D3-3E764FB0DEC6}" type="slidenum">
              <a:rPr lang="en-US" altLang="ja-JP" smtClean="0"/>
              <a:pPr>
                <a:defRPr/>
              </a:pPr>
              <a:t>20</a:t>
            </a:fld>
            <a:endParaRPr lang="en-US" altLang="ja-JP"/>
          </a:p>
        </p:txBody>
      </p:sp>
    </p:spTree>
    <p:extLst>
      <p:ext uri="{BB962C8B-B14F-4D97-AF65-F5344CB8AC3E}">
        <p14:creationId xmlns:p14="http://schemas.microsoft.com/office/powerpoint/2010/main" val="1238843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F842BD-F4BF-B5D2-F81D-575567C6E15D}"/>
              </a:ext>
            </a:extLst>
          </p:cNvPr>
          <p:cNvSpPr>
            <a:spLocks noGrp="1"/>
          </p:cNvSpPr>
          <p:nvPr>
            <p:ph type="title"/>
          </p:nvPr>
        </p:nvSpPr>
        <p:spPr/>
        <p:txBody>
          <a:bodyPr/>
          <a:lstStyle/>
          <a:p>
            <a:r>
              <a:rPr kumimoji="1" lang="ja-JP" altLang="en-US"/>
              <a:t>依存関係問題の例（</a:t>
            </a:r>
            <a:r>
              <a:rPr kumimoji="1" lang="en-US" altLang="ja-JP"/>
              <a:t>1</a:t>
            </a:r>
            <a:r>
              <a:rPr lang="en-US" altLang="ja-JP"/>
              <a:t>/2</a:t>
            </a:r>
            <a:r>
              <a:rPr kumimoji="1" lang="ja-JP" altLang="en-US"/>
              <a:t>）</a:t>
            </a:r>
          </a:p>
        </p:txBody>
      </p:sp>
      <p:sp>
        <p:nvSpPr>
          <p:cNvPr id="3" name="コンテンツ プレースホルダー 2">
            <a:extLst>
              <a:ext uri="{FF2B5EF4-FFF2-40B4-BE49-F238E27FC236}">
                <a16:creationId xmlns:a16="http://schemas.microsoft.com/office/drawing/2014/main" id="{659E707B-C6BA-C21D-D7A3-3F8650896434}"/>
              </a:ext>
            </a:extLst>
          </p:cNvPr>
          <p:cNvSpPr>
            <a:spLocks noGrp="1"/>
          </p:cNvSpPr>
          <p:nvPr>
            <p:ph idx="1"/>
          </p:nvPr>
        </p:nvSpPr>
        <p:spPr/>
        <p:txBody>
          <a:bodyPr/>
          <a:lstStyle/>
          <a:p>
            <a:pPr marL="0" indent="0">
              <a:buNone/>
            </a:pPr>
            <a:r>
              <a:rPr lang="ja-JP" altLang="en-US"/>
              <a:t>ライブラリ</a:t>
            </a:r>
            <a:r>
              <a:rPr lang="en-US" altLang="ja-JP"/>
              <a:t>A</a:t>
            </a:r>
            <a:r>
              <a:rPr lang="ja-JP" altLang="en-US"/>
              <a:t>・</a:t>
            </a:r>
            <a:r>
              <a:rPr lang="en-US" altLang="ja-JP"/>
              <a:t>B</a:t>
            </a:r>
            <a:r>
              <a:rPr lang="ja-JP" altLang="en-US"/>
              <a:t>がライブラリ</a:t>
            </a:r>
            <a:r>
              <a:rPr lang="en-US" altLang="ja-JP"/>
              <a:t>C</a:t>
            </a:r>
            <a:r>
              <a:rPr lang="ja-JP" altLang="en-US"/>
              <a:t>に依存している</a:t>
            </a:r>
            <a:endParaRPr kumimoji="1" lang="ja-JP" altLang="en-US"/>
          </a:p>
        </p:txBody>
      </p:sp>
      <p:sp>
        <p:nvSpPr>
          <p:cNvPr id="4" name="スライド番号プレースホルダー 3">
            <a:extLst>
              <a:ext uri="{FF2B5EF4-FFF2-40B4-BE49-F238E27FC236}">
                <a16:creationId xmlns:a16="http://schemas.microsoft.com/office/drawing/2014/main" id="{FA9516BF-4A04-14AB-2577-27226C6986C5}"/>
              </a:ext>
            </a:extLst>
          </p:cNvPr>
          <p:cNvSpPr>
            <a:spLocks noGrp="1"/>
          </p:cNvSpPr>
          <p:nvPr>
            <p:ph type="sldNum" sz="quarter" idx="12"/>
          </p:nvPr>
        </p:nvSpPr>
        <p:spPr/>
        <p:txBody>
          <a:bodyPr/>
          <a:lstStyle/>
          <a:p>
            <a:pPr>
              <a:defRPr/>
            </a:pPr>
            <a:fld id="{B12562F3-4A2F-4E07-B7D3-3E764FB0DEC6}" type="slidenum">
              <a:rPr lang="en-US" altLang="ja-JP" smtClean="0"/>
              <a:pPr>
                <a:defRPr/>
              </a:pPr>
              <a:t>3</a:t>
            </a:fld>
            <a:endParaRPr lang="en-US" altLang="ja-JP"/>
          </a:p>
        </p:txBody>
      </p:sp>
      <p:grpSp>
        <p:nvGrpSpPr>
          <p:cNvPr id="11" name="グループ化 10">
            <a:extLst>
              <a:ext uri="{FF2B5EF4-FFF2-40B4-BE49-F238E27FC236}">
                <a16:creationId xmlns:a16="http://schemas.microsoft.com/office/drawing/2014/main" id="{41B96A0A-D5E3-EDE3-99D9-9482BEFB25D0}"/>
              </a:ext>
            </a:extLst>
          </p:cNvPr>
          <p:cNvGrpSpPr/>
          <p:nvPr/>
        </p:nvGrpSpPr>
        <p:grpSpPr>
          <a:xfrm>
            <a:off x="8606794" y="3833142"/>
            <a:ext cx="2960790" cy="1273938"/>
            <a:chOff x="8606794" y="3284502"/>
            <a:chExt cx="2960790" cy="1273938"/>
          </a:xfrm>
        </p:grpSpPr>
        <p:sp>
          <p:nvSpPr>
            <p:cNvPr id="12" name="正方形/長方形 11">
              <a:extLst>
                <a:ext uri="{FF2B5EF4-FFF2-40B4-BE49-F238E27FC236}">
                  <a16:creationId xmlns:a16="http://schemas.microsoft.com/office/drawing/2014/main" id="{0150F49D-2A94-CDFA-23D5-7967AAFBE8F3}"/>
                </a:ext>
              </a:extLst>
            </p:cNvPr>
            <p:cNvSpPr/>
            <p:nvPr/>
          </p:nvSpPr>
          <p:spPr>
            <a:xfrm>
              <a:off x="8606794" y="3284502"/>
              <a:ext cx="2960790" cy="1273938"/>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3C66E97A-9ADC-C92D-4E30-FFB3BA410AAB}"/>
                </a:ext>
              </a:extLst>
            </p:cNvPr>
            <p:cNvSpPr txBox="1"/>
            <p:nvPr/>
          </p:nvSpPr>
          <p:spPr>
            <a:xfrm>
              <a:off x="8712453" y="3413639"/>
              <a:ext cx="2749471" cy="1015663"/>
            </a:xfrm>
            <a:prstGeom prst="rect">
              <a:avLst/>
            </a:prstGeom>
            <a:noFill/>
          </p:spPr>
          <p:txBody>
            <a:bodyPr wrap="none" rtlCol="0">
              <a:spAutoFit/>
            </a:bodyPr>
            <a:lstStyle/>
            <a:p>
              <a:r>
                <a:rPr kumimoji="1" lang="ja-JP" altLang="en-US" sz="2000"/>
                <a:t>ノード：名前とバージョン​</a:t>
              </a:r>
            </a:p>
            <a:p>
              <a:r>
                <a:rPr kumimoji="1" lang="ja-JP" altLang="en-US" sz="2000"/>
                <a:t>エッジ：依存関係</a:t>
              </a:r>
              <a:endParaRPr kumimoji="1" lang="en-US" altLang="ja-JP" sz="2000"/>
            </a:p>
            <a:p>
              <a:r>
                <a:rPr kumimoji="1" lang="ja-JP" altLang="en-US" sz="2000"/>
                <a:t>　　　　（バージョン制約）​</a:t>
              </a:r>
            </a:p>
          </p:txBody>
        </p:sp>
      </p:grpSp>
      <p:grpSp>
        <p:nvGrpSpPr>
          <p:cNvPr id="37" name="グループ化 36">
            <a:extLst>
              <a:ext uri="{FF2B5EF4-FFF2-40B4-BE49-F238E27FC236}">
                <a16:creationId xmlns:a16="http://schemas.microsoft.com/office/drawing/2014/main" id="{5ECA3C67-162B-B5AD-61AA-25C755B67ACD}"/>
              </a:ext>
            </a:extLst>
          </p:cNvPr>
          <p:cNvGrpSpPr/>
          <p:nvPr/>
        </p:nvGrpSpPr>
        <p:grpSpPr>
          <a:xfrm>
            <a:off x="1396567" y="3138670"/>
            <a:ext cx="6847685" cy="2707561"/>
            <a:chOff x="1396567" y="2644894"/>
            <a:chExt cx="6847685" cy="2707561"/>
          </a:xfrm>
        </p:grpSpPr>
        <p:sp>
          <p:nvSpPr>
            <p:cNvPr id="22" name="四角形: 角を丸くする 7">
              <a:extLst>
                <a:ext uri="{FF2B5EF4-FFF2-40B4-BE49-F238E27FC236}">
                  <a16:creationId xmlns:a16="http://schemas.microsoft.com/office/drawing/2014/main" id="{AEAD411D-23AA-AEE3-5BCE-9DF9248F89F2}"/>
                </a:ext>
              </a:extLst>
            </p:cNvPr>
            <p:cNvSpPr/>
            <p:nvPr/>
          </p:nvSpPr>
          <p:spPr>
            <a:xfrm>
              <a:off x="1396567" y="2644894"/>
              <a:ext cx="2663079" cy="1053587"/>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rPr>
                <a:t>ライブラリ</a:t>
              </a:r>
              <a:r>
                <a:rPr lang="en-US" altLang="ja-JP">
                  <a:solidFill>
                    <a:schemeClr val="tx1"/>
                  </a:solidFill>
                </a:rPr>
                <a:t>A</a:t>
              </a:r>
            </a:p>
            <a:p>
              <a:pPr algn="ctr"/>
              <a:r>
                <a:rPr lang="en-US" altLang="ja-JP">
                  <a:solidFill>
                    <a:schemeClr val="tx1"/>
                  </a:solidFill>
                </a:rPr>
                <a:t>ver1.0</a:t>
              </a:r>
              <a:endParaRPr kumimoji="1" lang="ja-JP" altLang="en-US">
                <a:solidFill>
                  <a:schemeClr val="tx1"/>
                </a:solidFill>
              </a:endParaRPr>
            </a:p>
          </p:txBody>
        </p:sp>
        <p:sp>
          <p:nvSpPr>
            <p:cNvPr id="23" name="四角形: 角を丸くする 8">
              <a:extLst>
                <a:ext uri="{FF2B5EF4-FFF2-40B4-BE49-F238E27FC236}">
                  <a16:creationId xmlns:a16="http://schemas.microsoft.com/office/drawing/2014/main" id="{654695E4-8175-975C-D8C0-E65081384527}"/>
                </a:ext>
              </a:extLst>
            </p:cNvPr>
            <p:cNvSpPr/>
            <p:nvPr/>
          </p:nvSpPr>
          <p:spPr>
            <a:xfrm>
              <a:off x="1396567" y="4298868"/>
              <a:ext cx="2663079" cy="1053587"/>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rPr>
                <a:t>ライブラリ</a:t>
              </a:r>
              <a:r>
                <a:rPr lang="en-US" altLang="ja-JP">
                  <a:solidFill>
                    <a:schemeClr val="tx1"/>
                  </a:solidFill>
                </a:rPr>
                <a:t>B</a:t>
              </a:r>
            </a:p>
            <a:p>
              <a:pPr algn="ctr"/>
              <a:r>
                <a:rPr kumimoji="1" lang="en-US" altLang="ja-JP">
                  <a:solidFill>
                    <a:schemeClr val="tx1"/>
                  </a:solidFill>
                </a:rPr>
                <a:t>ver1.0</a:t>
              </a:r>
              <a:endParaRPr kumimoji="1" lang="ja-JP" altLang="en-US">
                <a:solidFill>
                  <a:schemeClr val="tx1"/>
                </a:solidFill>
              </a:endParaRPr>
            </a:p>
          </p:txBody>
        </p:sp>
        <p:sp>
          <p:nvSpPr>
            <p:cNvPr id="24" name="四角形: 角を丸くする 8">
              <a:extLst>
                <a:ext uri="{FF2B5EF4-FFF2-40B4-BE49-F238E27FC236}">
                  <a16:creationId xmlns:a16="http://schemas.microsoft.com/office/drawing/2014/main" id="{E9F42ACE-751A-18E8-E901-B4F06CE425AE}"/>
                </a:ext>
              </a:extLst>
            </p:cNvPr>
            <p:cNvSpPr/>
            <p:nvPr/>
          </p:nvSpPr>
          <p:spPr>
            <a:xfrm>
              <a:off x="5581173" y="3439802"/>
              <a:ext cx="2663079" cy="1053587"/>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rPr>
                <a:t>ライブラリ</a:t>
              </a:r>
              <a:r>
                <a:rPr kumimoji="1" lang="en-US" altLang="ja-JP">
                  <a:solidFill>
                    <a:schemeClr val="tx1"/>
                  </a:solidFill>
                </a:rPr>
                <a:t>C</a:t>
              </a:r>
              <a:endParaRPr lang="en-US" altLang="ja-JP">
                <a:solidFill>
                  <a:schemeClr val="tx1"/>
                </a:solidFill>
              </a:endParaRPr>
            </a:p>
            <a:p>
              <a:pPr algn="ctr"/>
              <a:r>
                <a:rPr kumimoji="1" lang="en-US" altLang="ja-JP">
                  <a:solidFill>
                    <a:schemeClr val="tx1"/>
                  </a:solidFill>
                </a:rPr>
                <a:t>ver1.0</a:t>
              </a:r>
              <a:endParaRPr kumimoji="1" lang="ja-JP" altLang="en-US">
                <a:solidFill>
                  <a:schemeClr val="tx1"/>
                </a:solidFill>
              </a:endParaRPr>
            </a:p>
          </p:txBody>
        </p:sp>
        <p:sp>
          <p:nvSpPr>
            <p:cNvPr id="27" name="テキスト ボックス 26">
              <a:extLst>
                <a:ext uri="{FF2B5EF4-FFF2-40B4-BE49-F238E27FC236}">
                  <a16:creationId xmlns:a16="http://schemas.microsoft.com/office/drawing/2014/main" id="{F25F0B70-BF26-BBA9-1687-41E4FFFED608}"/>
                </a:ext>
              </a:extLst>
            </p:cNvPr>
            <p:cNvSpPr txBox="1"/>
            <p:nvPr/>
          </p:nvSpPr>
          <p:spPr>
            <a:xfrm>
              <a:off x="4401524" y="2644894"/>
              <a:ext cx="1133644" cy="400110"/>
            </a:xfrm>
            <a:prstGeom prst="rect">
              <a:avLst/>
            </a:prstGeom>
            <a:noFill/>
          </p:spPr>
          <p:txBody>
            <a:bodyPr wrap="none" lIns="91440" tIns="45720" rIns="91440" bIns="45720" rtlCol="0" anchor="t">
              <a:spAutoFit/>
            </a:bodyPr>
            <a:lstStyle/>
            <a:p>
              <a:r>
                <a:rPr lang="en-US" altLang="ja-JP" sz="2000">
                  <a:latin typeface="Tahoma"/>
                  <a:ea typeface="ＭＳ Ｐゴシック"/>
                  <a:cs typeface="Tahoma"/>
                </a:rPr>
                <a:t>1</a:t>
              </a:r>
              <a:r>
                <a:rPr kumimoji="1" lang="en-US" altLang="ja-JP" sz="2000">
                  <a:latin typeface="Tahoma"/>
                  <a:ea typeface="ＭＳ Ｐゴシック"/>
                  <a:cs typeface="Tahoma"/>
                </a:rPr>
                <a:t>.0</a:t>
              </a:r>
              <a:r>
                <a:rPr lang="en-US" altLang="ja-JP" sz="2000">
                  <a:latin typeface="Tahoma"/>
                  <a:ea typeface="ＭＳ Ｐゴシック"/>
                  <a:cs typeface="Tahoma"/>
                </a:rPr>
                <a:t> </a:t>
              </a:r>
              <a:r>
                <a:rPr lang="ja-JP" altLang="en-US" sz="2000">
                  <a:latin typeface="Tahoma"/>
                  <a:ea typeface="ＭＳ Ｐゴシック"/>
                  <a:cs typeface="Tahoma"/>
                </a:rPr>
                <a:t>のみ</a:t>
              </a:r>
              <a:endParaRPr kumimoji="1" lang="ja-JP" altLang="en-US" sz="2000"/>
            </a:p>
          </p:txBody>
        </p:sp>
        <p:sp>
          <p:nvSpPr>
            <p:cNvPr id="28" name="テキスト ボックス 27">
              <a:extLst>
                <a:ext uri="{FF2B5EF4-FFF2-40B4-BE49-F238E27FC236}">
                  <a16:creationId xmlns:a16="http://schemas.microsoft.com/office/drawing/2014/main" id="{84F41FF3-10DB-00A2-8456-58C8FED3630F}"/>
                </a:ext>
              </a:extLst>
            </p:cNvPr>
            <p:cNvSpPr txBox="1"/>
            <p:nvPr/>
          </p:nvSpPr>
          <p:spPr>
            <a:xfrm>
              <a:off x="4401524" y="4952345"/>
              <a:ext cx="1133644" cy="400110"/>
            </a:xfrm>
            <a:prstGeom prst="rect">
              <a:avLst/>
            </a:prstGeom>
            <a:noFill/>
          </p:spPr>
          <p:txBody>
            <a:bodyPr wrap="none" rtlCol="0">
              <a:spAutoFit/>
            </a:bodyPr>
            <a:lstStyle/>
            <a:p>
              <a:r>
                <a:rPr lang="en-US" altLang="ja-JP" sz="2000"/>
                <a:t>1</a:t>
              </a:r>
              <a:r>
                <a:rPr kumimoji="1" lang="en-US" altLang="ja-JP" sz="2000"/>
                <a:t>.0</a:t>
              </a:r>
              <a:r>
                <a:rPr kumimoji="1" lang="ja-JP" altLang="en-US" sz="2000"/>
                <a:t> </a:t>
              </a:r>
              <a:r>
                <a:rPr lang="ja-JP" altLang="en-US" sz="2000"/>
                <a:t>以上</a:t>
              </a:r>
              <a:endParaRPr kumimoji="1" lang="ja-JP" altLang="en-US" sz="2000"/>
            </a:p>
          </p:txBody>
        </p:sp>
        <p:cxnSp>
          <p:nvCxnSpPr>
            <p:cNvPr id="29" name="コネクタ: カギ線 29">
              <a:extLst>
                <a:ext uri="{FF2B5EF4-FFF2-40B4-BE49-F238E27FC236}">
                  <a16:creationId xmlns:a16="http://schemas.microsoft.com/office/drawing/2014/main" id="{DB7D369C-8B74-7491-847D-7F42F4424077}"/>
                </a:ext>
              </a:extLst>
            </p:cNvPr>
            <p:cNvCxnSpPr>
              <a:cxnSpLocks/>
              <a:stCxn id="22" idx="3"/>
            </p:cNvCxnSpPr>
            <p:nvPr/>
          </p:nvCxnSpPr>
          <p:spPr>
            <a:xfrm>
              <a:off x="4059646" y="3171688"/>
              <a:ext cx="1521527" cy="526793"/>
            </a:xfrm>
            <a:prstGeom prst="bentConnector3">
              <a:avLst>
                <a:gd name="adj1" fmla="val 50000"/>
              </a:avLst>
            </a:prstGeom>
            <a:ln w="38100">
              <a:solidFill>
                <a:schemeClr val="accent2"/>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32" name="コネクタ: カギ線 29">
              <a:extLst>
                <a:ext uri="{FF2B5EF4-FFF2-40B4-BE49-F238E27FC236}">
                  <a16:creationId xmlns:a16="http://schemas.microsoft.com/office/drawing/2014/main" id="{5D172519-E2E7-737D-88A6-5B0ED6F20DCF}"/>
                </a:ext>
              </a:extLst>
            </p:cNvPr>
            <p:cNvCxnSpPr>
              <a:cxnSpLocks/>
              <a:stCxn id="23" idx="3"/>
            </p:cNvCxnSpPr>
            <p:nvPr/>
          </p:nvCxnSpPr>
          <p:spPr>
            <a:xfrm flipV="1">
              <a:off x="4059646" y="4225275"/>
              <a:ext cx="1521527" cy="600387"/>
            </a:xfrm>
            <a:prstGeom prst="bentConnector3">
              <a:avLst>
                <a:gd name="adj1" fmla="val 50000"/>
              </a:avLst>
            </a:prstGeom>
            <a:ln w="38100">
              <a:solidFill>
                <a:schemeClr val="accent2"/>
              </a:solidFill>
              <a:prstDash val="solid"/>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091254356"/>
      </p:ext>
    </p:extLst>
  </p:cSld>
  <p:clrMapOvr>
    <a:masterClrMapping/>
  </p:clrMapOvr>
  <p:extLst>
    <p:ext uri="{6950BFC3-D8DA-4A85-94F7-54DA5524770B}">
      <p188:commentRel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9CBB8D-3FDB-BBC5-CBB9-ADF2AC74DF6E}"/>
              </a:ext>
            </a:extLst>
          </p:cNvPr>
          <p:cNvSpPr>
            <a:spLocks noGrp="1"/>
          </p:cNvSpPr>
          <p:nvPr>
            <p:ph type="title"/>
          </p:nvPr>
        </p:nvSpPr>
        <p:spPr/>
        <p:txBody>
          <a:bodyPr/>
          <a:lstStyle/>
          <a:p>
            <a:r>
              <a:rPr kumimoji="1" lang="ja-JP" altLang="en-US"/>
              <a:t>依存関係問題の例（</a:t>
            </a:r>
            <a:r>
              <a:rPr kumimoji="1" lang="en-US" altLang="ja-JP"/>
              <a:t>2/2</a:t>
            </a:r>
            <a:r>
              <a:rPr kumimoji="1" lang="ja-JP" altLang="en-US"/>
              <a:t>）</a:t>
            </a:r>
          </a:p>
        </p:txBody>
      </p:sp>
      <p:sp>
        <p:nvSpPr>
          <p:cNvPr id="3" name="コンテンツ プレースホルダー 2">
            <a:extLst>
              <a:ext uri="{FF2B5EF4-FFF2-40B4-BE49-F238E27FC236}">
                <a16:creationId xmlns:a16="http://schemas.microsoft.com/office/drawing/2014/main" id="{62B2B545-656A-A417-9679-FF82D6586F64}"/>
              </a:ext>
            </a:extLst>
          </p:cNvPr>
          <p:cNvSpPr>
            <a:spLocks noGrp="1"/>
          </p:cNvSpPr>
          <p:nvPr>
            <p:ph idx="1"/>
          </p:nvPr>
        </p:nvSpPr>
        <p:spPr/>
        <p:txBody>
          <a:bodyPr/>
          <a:lstStyle/>
          <a:p>
            <a:pPr marL="0" indent="0">
              <a:buNone/>
            </a:pPr>
            <a:r>
              <a:rPr lang="ja-JP" altLang="en-US"/>
              <a:t>ライブラリ</a:t>
            </a:r>
            <a:r>
              <a:rPr lang="en-US" altLang="ja-JP"/>
              <a:t>B</a:t>
            </a:r>
            <a:r>
              <a:rPr lang="ja-JP" altLang="en-US"/>
              <a:t>のバージョンを上げると競合が発生</a:t>
            </a:r>
          </a:p>
          <a:p>
            <a:pPr marL="0" indent="0">
              <a:buNone/>
            </a:pPr>
            <a:r>
              <a:rPr kumimoji="1" lang="ja-JP" altLang="en-US"/>
              <a:t>ライブラリ</a:t>
            </a:r>
            <a:r>
              <a:rPr kumimoji="1" lang="en" altLang="ja-JP"/>
              <a:t>C</a:t>
            </a:r>
            <a:r>
              <a:rPr kumimoji="1" lang="ja-JP" altLang="en-US"/>
              <a:t>のバージョンが決定不可に</a:t>
            </a:r>
          </a:p>
        </p:txBody>
      </p:sp>
      <p:sp>
        <p:nvSpPr>
          <p:cNvPr id="4" name="スライド番号プレースホルダー 3">
            <a:extLst>
              <a:ext uri="{FF2B5EF4-FFF2-40B4-BE49-F238E27FC236}">
                <a16:creationId xmlns:a16="http://schemas.microsoft.com/office/drawing/2014/main" id="{010180B1-3FE6-5875-1048-2019665AC608}"/>
              </a:ext>
            </a:extLst>
          </p:cNvPr>
          <p:cNvSpPr>
            <a:spLocks noGrp="1"/>
          </p:cNvSpPr>
          <p:nvPr>
            <p:ph type="sldNum" sz="quarter" idx="12"/>
          </p:nvPr>
        </p:nvSpPr>
        <p:spPr/>
        <p:txBody>
          <a:bodyPr/>
          <a:lstStyle/>
          <a:p>
            <a:pPr>
              <a:defRPr/>
            </a:pPr>
            <a:fld id="{B12562F3-4A2F-4E07-B7D3-3E764FB0DEC6}" type="slidenum">
              <a:rPr lang="en-US" altLang="ja-JP" smtClean="0"/>
              <a:pPr>
                <a:defRPr/>
              </a:pPr>
              <a:t>4</a:t>
            </a:fld>
            <a:endParaRPr lang="en-US" altLang="ja-JP"/>
          </a:p>
        </p:txBody>
      </p:sp>
      <p:grpSp>
        <p:nvGrpSpPr>
          <p:cNvPr id="8" name="グループ化 7">
            <a:extLst>
              <a:ext uri="{FF2B5EF4-FFF2-40B4-BE49-F238E27FC236}">
                <a16:creationId xmlns:a16="http://schemas.microsoft.com/office/drawing/2014/main" id="{265DA3D9-12C7-D858-8766-5B3908BAB4D3}"/>
              </a:ext>
            </a:extLst>
          </p:cNvPr>
          <p:cNvGrpSpPr/>
          <p:nvPr/>
        </p:nvGrpSpPr>
        <p:grpSpPr>
          <a:xfrm>
            <a:off x="1396567" y="3138670"/>
            <a:ext cx="6847685" cy="2707561"/>
            <a:chOff x="1396567" y="2644894"/>
            <a:chExt cx="6847685" cy="2707561"/>
          </a:xfrm>
        </p:grpSpPr>
        <p:sp>
          <p:nvSpPr>
            <p:cNvPr id="9" name="四角形: 角を丸くする 7">
              <a:extLst>
                <a:ext uri="{FF2B5EF4-FFF2-40B4-BE49-F238E27FC236}">
                  <a16:creationId xmlns:a16="http://schemas.microsoft.com/office/drawing/2014/main" id="{8AC9DDD3-8FE1-C24D-E5A1-CE873519AE88}"/>
                </a:ext>
              </a:extLst>
            </p:cNvPr>
            <p:cNvSpPr/>
            <p:nvPr/>
          </p:nvSpPr>
          <p:spPr>
            <a:xfrm>
              <a:off x="1396567" y="2644894"/>
              <a:ext cx="2663079" cy="1053587"/>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rPr>
                <a:t>ライブラリ</a:t>
              </a:r>
              <a:r>
                <a:rPr lang="en-US" altLang="ja-JP">
                  <a:solidFill>
                    <a:schemeClr val="tx1"/>
                  </a:solidFill>
                </a:rPr>
                <a:t>A</a:t>
              </a:r>
            </a:p>
            <a:p>
              <a:pPr algn="ctr"/>
              <a:r>
                <a:rPr lang="en-US" altLang="ja-JP">
                  <a:solidFill>
                    <a:schemeClr val="tx1"/>
                  </a:solidFill>
                </a:rPr>
                <a:t>ver1.0</a:t>
              </a:r>
              <a:endParaRPr kumimoji="1" lang="ja-JP" altLang="en-US">
                <a:solidFill>
                  <a:schemeClr val="tx1"/>
                </a:solidFill>
              </a:endParaRPr>
            </a:p>
          </p:txBody>
        </p:sp>
        <p:sp>
          <p:nvSpPr>
            <p:cNvPr id="10" name="四角形: 角を丸くする 8">
              <a:extLst>
                <a:ext uri="{FF2B5EF4-FFF2-40B4-BE49-F238E27FC236}">
                  <a16:creationId xmlns:a16="http://schemas.microsoft.com/office/drawing/2014/main" id="{17FA6688-4B58-71F1-8390-1B213639292E}"/>
                </a:ext>
              </a:extLst>
            </p:cNvPr>
            <p:cNvSpPr/>
            <p:nvPr/>
          </p:nvSpPr>
          <p:spPr>
            <a:xfrm>
              <a:off x="1396567" y="4298868"/>
              <a:ext cx="2663079" cy="1053587"/>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rPr>
                <a:t>ライブラリ</a:t>
              </a:r>
              <a:r>
                <a:rPr lang="en-US" altLang="ja-JP">
                  <a:solidFill>
                    <a:schemeClr val="tx1"/>
                  </a:solidFill>
                </a:rPr>
                <a:t>B</a:t>
              </a:r>
            </a:p>
            <a:p>
              <a:pPr algn="ctr"/>
              <a:r>
                <a:rPr kumimoji="1" lang="en-US" altLang="ja-JP">
                  <a:solidFill>
                    <a:srgbClr val="C00000"/>
                  </a:solidFill>
                </a:rPr>
                <a:t>ver2.0</a:t>
              </a:r>
              <a:endParaRPr kumimoji="1" lang="ja-JP" altLang="en-US">
                <a:solidFill>
                  <a:srgbClr val="C00000"/>
                </a:solidFill>
              </a:endParaRPr>
            </a:p>
          </p:txBody>
        </p:sp>
        <p:sp>
          <p:nvSpPr>
            <p:cNvPr id="11" name="四角形: 角を丸くする 8">
              <a:extLst>
                <a:ext uri="{FF2B5EF4-FFF2-40B4-BE49-F238E27FC236}">
                  <a16:creationId xmlns:a16="http://schemas.microsoft.com/office/drawing/2014/main" id="{5601758B-D0C0-BB12-8AE1-8887AEF1700A}"/>
                </a:ext>
              </a:extLst>
            </p:cNvPr>
            <p:cNvSpPr/>
            <p:nvPr/>
          </p:nvSpPr>
          <p:spPr>
            <a:xfrm>
              <a:off x="5581173" y="3439802"/>
              <a:ext cx="2663079" cy="1053587"/>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rPr>
                <a:t>ライブラリ</a:t>
              </a:r>
              <a:r>
                <a:rPr kumimoji="1" lang="en-US" altLang="ja-JP">
                  <a:solidFill>
                    <a:schemeClr val="tx1"/>
                  </a:solidFill>
                </a:rPr>
                <a:t>C</a:t>
              </a:r>
              <a:endParaRPr lang="en-US" altLang="ja-JP">
                <a:solidFill>
                  <a:schemeClr val="tx1"/>
                </a:solidFill>
              </a:endParaRPr>
            </a:p>
            <a:p>
              <a:pPr algn="ctr"/>
              <a:r>
                <a:rPr kumimoji="1" lang="en-US" altLang="ja-JP" err="1">
                  <a:solidFill>
                    <a:srgbClr val="C00000"/>
                  </a:solidFill>
                </a:rPr>
                <a:t>ver</a:t>
              </a:r>
              <a:r>
                <a:rPr kumimoji="1" lang="en-US" altLang="ja-JP">
                  <a:solidFill>
                    <a:srgbClr val="C00000"/>
                  </a:solidFill>
                </a:rPr>
                <a:t>???</a:t>
              </a:r>
              <a:endParaRPr kumimoji="1" lang="ja-JP" altLang="en-US">
                <a:solidFill>
                  <a:srgbClr val="C00000"/>
                </a:solidFill>
              </a:endParaRPr>
            </a:p>
          </p:txBody>
        </p:sp>
        <p:sp>
          <p:nvSpPr>
            <p:cNvPr id="12" name="テキスト ボックス 11">
              <a:extLst>
                <a:ext uri="{FF2B5EF4-FFF2-40B4-BE49-F238E27FC236}">
                  <a16:creationId xmlns:a16="http://schemas.microsoft.com/office/drawing/2014/main" id="{CBE6241C-1455-44F5-2279-EAA04FB437B6}"/>
                </a:ext>
              </a:extLst>
            </p:cNvPr>
            <p:cNvSpPr txBox="1"/>
            <p:nvPr/>
          </p:nvSpPr>
          <p:spPr>
            <a:xfrm>
              <a:off x="4401524" y="2644894"/>
              <a:ext cx="1133644" cy="400110"/>
            </a:xfrm>
            <a:prstGeom prst="rect">
              <a:avLst/>
            </a:prstGeom>
            <a:noFill/>
          </p:spPr>
          <p:txBody>
            <a:bodyPr wrap="none" lIns="91440" tIns="45720" rIns="91440" bIns="45720" rtlCol="0" anchor="t">
              <a:spAutoFit/>
            </a:bodyPr>
            <a:lstStyle/>
            <a:p>
              <a:r>
                <a:rPr lang="en-US" altLang="ja-JP" sz="2000">
                  <a:latin typeface="Tahoma"/>
                  <a:ea typeface="ＭＳ Ｐゴシック"/>
                  <a:cs typeface="Tahoma"/>
                </a:rPr>
                <a:t>1</a:t>
              </a:r>
              <a:r>
                <a:rPr kumimoji="1" lang="en-US" altLang="ja-JP" sz="2000">
                  <a:latin typeface="Tahoma"/>
                  <a:ea typeface="ＭＳ Ｐゴシック"/>
                  <a:cs typeface="Tahoma"/>
                </a:rPr>
                <a:t>.0</a:t>
              </a:r>
              <a:r>
                <a:rPr lang="ja-JP" altLang="en-US" sz="2000">
                  <a:latin typeface="Tahoma"/>
                  <a:ea typeface="ＭＳ Ｐゴシック"/>
                  <a:cs typeface="Tahoma"/>
                </a:rPr>
                <a:t> のみ</a:t>
              </a:r>
              <a:endParaRPr kumimoji="1" lang="ja-JP" altLang="en-US" sz="2000"/>
            </a:p>
          </p:txBody>
        </p:sp>
        <p:sp>
          <p:nvSpPr>
            <p:cNvPr id="13" name="テキスト ボックス 12">
              <a:extLst>
                <a:ext uri="{FF2B5EF4-FFF2-40B4-BE49-F238E27FC236}">
                  <a16:creationId xmlns:a16="http://schemas.microsoft.com/office/drawing/2014/main" id="{3CDFDAAF-54B4-68F9-7C98-2FC161E80531}"/>
                </a:ext>
              </a:extLst>
            </p:cNvPr>
            <p:cNvSpPr txBox="1"/>
            <p:nvPr/>
          </p:nvSpPr>
          <p:spPr>
            <a:xfrm>
              <a:off x="4401524" y="4952345"/>
              <a:ext cx="1133644" cy="400110"/>
            </a:xfrm>
            <a:prstGeom prst="rect">
              <a:avLst/>
            </a:prstGeom>
            <a:noFill/>
          </p:spPr>
          <p:txBody>
            <a:bodyPr wrap="none" rtlCol="0">
              <a:spAutoFit/>
            </a:bodyPr>
            <a:lstStyle/>
            <a:p>
              <a:r>
                <a:rPr kumimoji="1" lang="en-US" altLang="ja-JP" sz="2000">
                  <a:solidFill>
                    <a:srgbClr val="C00000"/>
                  </a:solidFill>
                </a:rPr>
                <a:t>2.0</a:t>
              </a:r>
              <a:r>
                <a:rPr kumimoji="1" lang="ja-JP" altLang="en-US" sz="2000">
                  <a:solidFill>
                    <a:srgbClr val="C00000"/>
                  </a:solidFill>
                </a:rPr>
                <a:t> </a:t>
              </a:r>
              <a:r>
                <a:rPr lang="ja-JP" altLang="en-US" sz="2000">
                  <a:solidFill>
                    <a:srgbClr val="C00000"/>
                  </a:solidFill>
                </a:rPr>
                <a:t>以上</a:t>
              </a:r>
              <a:endParaRPr kumimoji="1" lang="ja-JP" altLang="en-US" sz="2000">
                <a:solidFill>
                  <a:srgbClr val="C00000"/>
                </a:solidFill>
              </a:endParaRPr>
            </a:p>
          </p:txBody>
        </p:sp>
        <p:cxnSp>
          <p:nvCxnSpPr>
            <p:cNvPr id="14" name="コネクタ: カギ線 29">
              <a:extLst>
                <a:ext uri="{FF2B5EF4-FFF2-40B4-BE49-F238E27FC236}">
                  <a16:creationId xmlns:a16="http://schemas.microsoft.com/office/drawing/2014/main" id="{8AD5E35B-99D4-64A2-A671-1596765695AA}"/>
                </a:ext>
              </a:extLst>
            </p:cNvPr>
            <p:cNvCxnSpPr>
              <a:cxnSpLocks/>
              <a:stCxn id="9" idx="3"/>
            </p:cNvCxnSpPr>
            <p:nvPr/>
          </p:nvCxnSpPr>
          <p:spPr>
            <a:xfrm>
              <a:off x="4059646" y="3171688"/>
              <a:ext cx="1521527" cy="526793"/>
            </a:xfrm>
            <a:prstGeom prst="bentConnector3">
              <a:avLst>
                <a:gd name="adj1" fmla="val 50000"/>
              </a:avLst>
            </a:prstGeom>
            <a:ln w="38100">
              <a:solidFill>
                <a:schemeClr val="accent2"/>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5" name="コネクタ: カギ線 29">
              <a:extLst>
                <a:ext uri="{FF2B5EF4-FFF2-40B4-BE49-F238E27FC236}">
                  <a16:creationId xmlns:a16="http://schemas.microsoft.com/office/drawing/2014/main" id="{B3D16466-23F1-9270-BD27-2DD2382D506E}"/>
                </a:ext>
              </a:extLst>
            </p:cNvPr>
            <p:cNvCxnSpPr>
              <a:cxnSpLocks/>
              <a:stCxn id="10" idx="3"/>
            </p:cNvCxnSpPr>
            <p:nvPr/>
          </p:nvCxnSpPr>
          <p:spPr>
            <a:xfrm flipV="1">
              <a:off x="4059646" y="4225275"/>
              <a:ext cx="1521527" cy="600387"/>
            </a:xfrm>
            <a:prstGeom prst="bentConnector3">
              <a:avLst>
                <a:gd name="adj1" fmla="val 50000"/>
              </a:avLst>
            </a:prstGeom>
            <a:ln w="38100">
              <a:solidFill>
                <a:schemeClr val="accent2"/>
              </a:solidFill>
              <a:prstDash val="solid"/>
              <a:tailEnd type="triangle"/>
            </a:ln>
          </p:spPr>
          <p:style>
            <a:lnRef idx="1">
              <a:schemeClr val="accent1"/>
            </a:lnRef>
            <a:fillRef idx="0">
              <a:schemeClr val="accent1"/>
            </a:fillRef>
            <a:effectRef idx="0">
              <a:schemeClr val="accent1"/>
            </a:effectRef>
            <a:fontRef idx="minor">
              <a:schemeClr val="tx1"/>
            </a:fontRef>
          </p:style>
        </p:cxnSp>
      </p:grpSp>
      <p:grpSp>
        <p:nvGrpSpPr>
          <p:cNvPr id="16" name="グループ化 15">
            <a:extLst>
              <a:ext uri="{FF2B5EF4-FFF2-40B4-BE49-F238E27FC236}">
                <a16:creationId xmlns:a16="http://schemas.microsoft.com/office/drawing/2014/main" id="{F2652644-A37B-C18D-C096-1E7FF50CFA98}"/>
              </a:ext>
            </a:extLst>
          </p:cNvPr>
          <p:cNvGrpSpPr/>
          <p:nvPr/>
        </p:nvGrpSpPr>
        <p:grpSpPr>
          <a:xfrm>
            <a:off x="8606794" y="3833142"/>
            <a:ext cx="2960790" cy="1273938"/>
            <a:chOff x="8606794" y="3284502"/>
            <a:chExt cx="2960790" cy="1273938"/>
          </a:xfrm>
        </p:grpSpPr>
        <p:sp>
          <p:nvSpPr>
            <p:cNvPr id="17" name="正方形/長方形 16">
              <a:extLst>
                <a:ext uri="{FF2B5EF4-FFF2-40B4-BE49-F238E27FC236}">
                  <a16:creationId xmlns:a16="http://schemas.microsoft.com/office/drawing/2014/main" id="{7E7B2813-93BB-F095-5A73-1EF27FBED9F0}"/>
                </a:ext>
              </a:extLst>
            </p:cNvPr>
            <p:cNvSpPr/>
            <p:nvPr/>
          </p:nvSpPr>
          <p:spPr>
            <a:xfrm>
              <a:off x="8606794" y="3284502"/>
              <a:ext cx="2960790" cy="1273938"/>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F4CAF666-DEA6-22C2-C106-E9F7AAF2405E}"/>
                </a:ext>
              </a:extLst>
            </p:cNvPr>
            <p:cNvSpPr txBox="1"/>
            <p:nvPr/>
          </p:nvSpPr>
          <p:spPr>
            <a:xfrm>
              <a:off x="8712453" y="3413639"/>
              <a:ext cx="2749471" cy="1015663"/>
            </a:xfrm>
            <a:prstGeom prst="rect">
              <a:avLst/>
            </a:prstGeom>
            <a:noFill/>
          </p:spPr>
          <p:txBody>
            <a:bodyPr wrap="none" rtlCol="0">
              <a:spAutoFit/>
            </a:bodyPr>
            <a:lstStyle/>
            <a:p>
              <a:r>
                <a:rPr kumimoji="1" lang="ja-JP" altLang="en-US" sz="2000"/>
                <a:t>ノード：名前とバージョン​</a:t>
              </a:r>
            </a:p>
            <a:p>
              <a:r>
                <a:rPr kumimoji="1" lang="ja-JP" altLang="en-US" sz="2000"/>
                <a:t>エッジ：依存関係</a:t>
              </a:r>
              <a:endParaRPr kumimoji="1" lang="en-US" altLang="ja-JP" sz="2000"/>
            </a:p>
            <a:p>
              <a:r>
                <a:rPr kumimoji="1" lang="ja-JP" altLang="en-US" sz="2000"/>
                <a:t>　　　　（バージョン制約）​</a:t>
              </a:r>
            </a:p>
          </p:txBody>
        </p:sp>
      </p:grpSp>
      <p:sp>
        <p:nvSpPr>
          <p:cNvPr id="19" name="爆発: 14 pt 10">
            <a:extLst>
              <a:ext uri="{FF2B5EF4-FFF2-40B4-BE49-F238E27FC236}">
                <a16:creationId xmlns:a16="http://schemas.microsoft.com/office/drawing/2014/main" id="{966D42E3-ABDF-7494-4AF6-122BFD3686CD}"/>
              </a:ext>
            </a:extLst>
          </p:cNvPr>
          <p:cNvSpPr/>
          <p:nvPr/>
        </p:nvSpPr>
        <p:spPr>
          <a:xfrm>
            <a:off x="4240916" y="3731056"/>
            <a:ext cx="1158985" cy="1376024"/>
          </a:xfrm>
          <a:prstGeom prst="irregularSeal2">
            <a:avLst/>
          </a:prstGeom>
          <a:solidFill>
            <a:srgbClr val="EFB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a:solidFill>
                  <a:schemeClr val="tx1"/>
                </a:solidFill>
              </a:rPr>
              <a:t>競合</a:t>
            </a:r>
          </a:p>
        </p:txBody>
      </p:sp>
    </p:spTree>
    <p:extLst>
      <p:ext uri="{BB962C8B-B14F-4D97-AF65-F5344CB8AC3E}">
        <p14:creationId xmlns:p14="http://schemas.microsoft.com/office/powerpoint/2010/main" val="1059584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7B4D90-5CCE-A8E7-D974-9919F0AD6B65}"/>
              </a:ext>
            </a:extLst>
          </p:cNvPr>
          <p:cNvSpPr>
            <a:spLocks noGrp="1"/>
          </p:cNvSpPr>
          <p:nvPr>
            <p:ph type="title"/>
          </p:nvPr>
        </p:nvSpPr>
        <p:spPr/>
        <p:txBody>
          <a:bodyPr/>
          <a:lstStyle/>
          <a:p>
            <a:r>
              <a:rPr lang="ja-JP" altLang="en-US"/>
              <a:t>依存関係に関する既存</a:t>
            </a:r>
            <a:r>
              <a:rPr kumimoji="1" lang="ja-JP" altLang="en-US"/>
              <a:t>研究</a:t>
            </a:r>
          </a:p>
        </p:txBody>
      </p:sp>
      <p:sp>
        <p:nvSpPr>
          <p:cNvPr id="3" name="コンテンツ プレースホルダー 2">
            <a:extLst>
              <a:ext uri="{FF2B5EF4-FFF2-40B4-BE49-F238E27FC236}">
                <a16:creationId xmlns:a16="http://schemas.microsoft.com/office/drawing/2014/main" id="{4344C252-1A8F-FD9C-43CD-3300D7D1CD6C}"/>
              </a:ext>
            </a:extLst>
          </p:cNvPr>
          <p:cNvSpPr>
            <a:spLocks noGrp="1"/>
          </p:cNvSpPr>
          <p:nvPr>
            <p:ph idx="1"/>
          </p:nvPr>
        </p:nvSpPr>
        <p:spPr/>
        <p:txBody>
          <a:bodyPr/>
          <a:lstStyle/>
          <a:p>
            <a:r>
              <a:rPr lang="en-US" altLang="ja-JP" b="1"/>
              <a:t>C#(.NET)</a:t>
            </a:r>
            <a:r>
              <a:rPr lang="ja-JP" altLang="en-US"/>
              <a:t>を対象とした依存関係解決</a:t>
            </a:r>
            <a:r>
              <a:rPr lang="en-US" altLang="ja-JP" baseline="30000"/>
              <a:t>[3]​</a:t>
            </a:r>
          </a:p>
          <a:p>
            <a:pPr lvl="1"/>
            <a:r>
              <a:rPr lang="ja-JP" altLang="en-US"/>
              <a:t>対象：</a:t>
            </a:r>
            <a:r>
              <a:rPr lang="en-US" altLang="ja-JP"/>
              <a:t>C#</a:t>
            </a:r>
            <a:r>
              <a:rPr lang="ja-JP" altLang="en-US"/>
              <a:t>の実行環境とライブラリ​</a:t>
            </a:r>
          </a:p>
          <a:p>
            <a:pPr lvl="1"/>
            <a:r>
              <a:rPr lang="ja-JP" altLang="en-US"/>
              <a:t>手法：</a:t>
            </a:r>
            <a:r>
              <a:rPr lang="en-US" altLang="ja-JP"/>
              <a:t>C#</a:t>
            </a:r>
            <a:r>
              <a:rPr lang="ja-JP" altLang="en-US"/>
              <a:t>開発者による依存関係問題解決プロセスの模倣​</a:t>
            </a:r>
          </a:p>
          <a:p>
            <a:r>
              <a:rPr lang="en-US" altLang="ja-JP" b="1"/>
              <a:t>Python</a:t>
            </a:r>
            <a:r>
              <a:rPr lang="ja-JP" altLang="en-US"/>
              <a:t>を対象とした依存関係解決</a:t>
            </a:r>
            <a:r>
              <a:rPr lang="en-US" altLang="ja-JP" baseline="30000"/>
              <a:t>[4]​</a:t>
            </a:r>
          </a:p>
          <a:p>
            <a:pPr lvl="1"/>
            <a:r>
              <a:rPr lang="ja-JP" altLang="en-US"/>
              <a:t>対象：アプリケーションとライブラリ​</a:t>
            </a:r>
          </a:p>
          <a:p>
            <a:pPr lvl="1"/>
            <a:r>
              <a:rPr lang="ja-JP" altLang="en-US"/>
              <a:t>手法：独自のヒューリスティックアルゴリズム​</a:t>
            </a:r>
            <a:endParaRPr lang="en-US" altLang="ja-JP"/>
          </a:p>
          <a:p>
            <a:pPr lvl="1"/>
            <a:endParaRPr lang="ja-JP" altLang="en-US"/>
          </a:p>
          <a:p>
            <a:pPr marL="0" indent="0" algn="ctr">
              <a:buNone/>
            </a:pPr>
            <a:r>
              <a:rPr lang="en-US" altLang="ja-JP" b="1" u="sng"/>
              <a:t>Ruby</a:t>
            </a:r>
            <a:r>
              <a:rPr lang="ja-JP" altLang="en-US" u="sng"/>
              <a:t>に適した依存関係解析手法は見られない​</a:t>
            </a:r>
            <a:endParaRPr lang="en-US" altLang="ja-JP" u="sng"/>
          </a:p>
          <a:p>
            <a:endParaRPr kumimoji="1" lang="ja-JP" altLang="en-US"/>
          </a:p>
        </p:txBody>
      </p:sp>
      <p:sp>
        <p:nvSpPr>
          <p:cNvPr id="6" name="スライド番号プレースホルダー 5">
            <a:extLst>
              <a:ext uri="{FF2B5EF4-FFF2-40B4-BE49-F238E27FC236}">
                <a16:creationId xmlns:a16="http://schemas.microsoft.com/office/drawing/2014/main" id="{E9A29A76-CBA3-E2CD-3FAE-BCBC02D1DD92}"/>
              </a:ext>
            </a:extLst>
          </p:cNvPr>
          <p:cNvSpPr>
            <a:spLocks noGrp="1"/>
          </p:cNvSpPr>
          <p:nvPr>
            <p:ph type="sldNum" sz="quarter" idx="12"/>
          </p:nvPr>
        </p:nvSpPr>
        <p:spPr/>
        <p:txBody>
          <a:bodyPr/>
          <a:lstStyle/>
          <a:p>
            <a:pPr>
              <a:defRPr/>
            </a:pPr>
            <a:fld id="{B12562F3-4A2F-4E07-B7D3-3E764FB0DEC6}" type="slidenum">
              <a:rPr lang="en-US" altLang="ja-JP" smtClean="0"/>
              <a:pPr>
                <a:defRPr/>
              </a:pPr>
              <a:t>5</a:t>
            </a:fld>
            <a:endParaRPr lang="en-US" altLang="ja-JP"/>
          </a:p>
        </p:txBody>
      </p:sp>
      <p:sp>
        <p:nvSpPr>
          <p:cNvPr id="9" name="テキスト ボックス 8">
            <a:extLst>
              <a:ext uri="{FF2B5EF4-FFF2-40B4-BE49-F238E27FC236}">
                <a16:creationId xmlns:a16="http://schemas.microsoft.com/office/drawing/2014/main" id="{A8EEEA58-9A2C-5F11-DA11-0137ADEAFD26}"/>
              </a:ext>
            </a:extLst>
          </p:cNvPr>
          <p:cNvSpPr txBox="1"/>
          <p:nvPr/>
        </p:nvSpPr>
        <p:spPr>
          <a:xfrm>
            <a:off x="550985" y="6226743"/>
            <a:ext cx="8901796" cy="400110"/>
          </a:xfrm>
          <a:prstGeom prst="rect">
            <a:avLst/>
          </a:prstGeom>
          <a:noFill/>
        </p:spPr>
        <p:txBody>
          <a:bodyPr wrap="none" lIns="91440" tIns="45720" rIns="91440" bIns="45720" rtlCol="0" anchor="t">
            <a:spAutoFit/>
          </a:bodyPr>
          <a:lstStyle/>
          <a:p>
            <a:r>
              <a:rPr kumimoji="1" lang="en" altLang="ja-JP" sz="1000">
                <a:latin typeface="Tahoma"/>
                <a:ea typeface="ＭＳ Ｐゴシック"/>
                <a:cs typeface="Tahoma"/>
              </a:rPr>
              <a:t>[3] </a:t>
            </a:r>
            <a:r>
              <a:rPr kumimoji="1" lang="en" altLang="ja-JP" sz="1000" err="1">
                <a:latin typeface="Tahoma"/>
                <a:ea typeface="ＭＳ Ｐゴシック"/>
                <a:cs typeface="Tahoma"/>
              </a:rPr>
              <a:t>Zhenming</a:t>
            </a:r>
            <a:r>
              <a:rPr kumimoji="1" lang="en" altLang="ja-JP" sz="1000">
                <a:latin typeface="Tahoma"/>
                <a:ea typeface="ＭＳ Ｐゴシック"/>
                <a:cs typeface="Tahoma"/>
              </a:rPr>
              <a:t> Li et.al., </a:t>
            </a:r>
            <a:r>
              <a:rPr kumimoji="1" lang="en" altLang="ja-JP" sz="1000" err="1">
                <a:latin typeface="Tahoma"/>
                <a:ea typeface="ＭＳ Ｐゴシック"/>
                <a:cs typeface="Tahoma"/>
              </a:rPr>
              <a:t>NuFix</a:t>
            </a:r>
            <a:r>
              <a:rPr kumimoji="1" lang="en" altLang="ja-JP" sz="1000">
                <a:latin typeface="Tahoma"/>
                <a:ea typeface="ＭＳ Ｐゴシック"/>
                <a:cs typeface="Tahoma"/>
              </a:rPr>
              <a:t>: escape from NuGet dependency maze, </a:t>
            </a:r>
            <a:r>
              <a:rPr kumimoji="1" lang="en" altLang="ja-JP" sz="1000" i="1">
                <a:latin typeface="Tahoma"/>
                <a:ea typeface="ＭＳ Ｐゴシック"/>
                <a:cs typeface="Tahoma"/>
              </a:rPr>
              <a:t>ICSE2022</a:t>
            </a:r>
            <a:r>
              <a:rPr kumimoji="1" lang="en" altLang="ja-JP" sz="1000">
                <a:latin typeface="Tahoma"/>
                <a:ea typeface="ＭＳ Ｐゴシック"/>
                <a:cs typeface="Tahoma"/>
              </a:rPr>
              <a:t>, pp. 1545-1557, 2022</a:t>
            </a:r>
            <a:endParaRPr lang="en" altLang="ja-JP" sz="1000">
              <a:latin typeface="Tahoma"/>
              <a:ea typeface="ＭＳ Ｐゴシック"/>
              <a:cs typeface="Tahoma"/>
            </a:endParaRPr>
          </a:p>
          <a:p>
            <a:r>
              <a:rPr kumimoji="1" lang="en" altLang="ja-JP" sz="1000">
                <a:latin typeface="Tahoma"/>
                <a:ea typeface="ＭＳ Ｐゴシック"/>
                <a:cs typeface="Tahoma"/>
              </a:rPr>
              <a:t>[4] Wei Cheng et.al., Conflict-aware inference of python compatible runtime environments with domain knowledge graph, </a:t>
            </a:r>
            <a:r>
              <a:rPr kumimoji="1" lang="en" altLang="ja-JP" sz="1000" i="1">
                <a:latin typeface="Tahoma"/>
                <a:ea typeface="ＭＳ Ｐゴシック"/>
                <a:cs typeface="Tahoma"/>
              </a:rPr>
              <a:t>ICSE2022</a:t>
            </a:r>
            <a:r>
              <a:rPr kumimoji="1" lang="en" altLang="ja-JP" sz="1000">
                <a:latin typeface="Tahoma"/>
                <a:ea typeface="ＭＳ Ｐゴシック"/>
                <a:cs typeface="Tahoma"/>
              </a:rPr>
              <a:t>, pp. 451–461, 2022. ​</a:t>
            </a:r>
            <a:endParaRPr lang="ja-JP" altLang="en-US" sz="1000">
              <a:latin typeface="Tahoma"/>
              <a:ea typeface="ＭＳ Ｐゴシック"/>
              <a:cs typeface="Tahoma"/>
            </a:endParaRPr>
          </a:p>
        </p:txBody>
      </p:sp>
    </p:spTree>
    <p:extLst>
      <p:ext uri="{BB962C8B-B14F-4D97-AF65-F5344CB8AC3E}">
        <p14:creationId xmlns:p14="http://schemas.microsoft.com/office/powerpoint/2010/main" val="2681328324"/>
      </p:ext>
    </p:extLst>
  </p:cSld>
  <p:clrMapOvr>
    <a:masterClrMapping/>
  </p:clrMapOvr>
  <p:extLst>
    <p:ext uri="{6950BFC3-D8DA-4A85-94F7-54DA5524770B}">
      <p188:commentRel xmlns:p188="http://schemas.microsoft.com/office/powerpoint/2018/8/main" r:id="rId3"/>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0430F4-6C6A-4BE7-9A91-5CF1E83AB63E}"/>
              </a:ext>
            </a:extLst>
          </p:cNvPr>
          <p:cNvSpPr>
            <a:spLocks noGrp="1"/>
          </p:cNvSpPr>
          <p:nvPr>
            <p:ph type="title"/>
          </p:nvPr>
        </p:nvSpPr>
        <p:spPr/>
        <p:txBody>
          <a:bodyPr/>
          <a:lstStyle/>
          <a:p>
            <a:r>
              <a:rPr kumimoji="1" lang="ja-JP" altLang="en-US"/>
              <a:t>本研究の目的</a:t>
            </a:r>
          </a:p>
        </p:txBody>
      </p:sp>
      <p:sp>
        <p:nvSpPr>
          <p:cNvPr id="3" name="コンテンツ プレースホルダー 2">
            <a:extLst>
              <a:ext uri="{FF2B5EF4-FFF2-40B4-BE49-F238E27FC236}">
                <a16:creationId xmlns:a16="http://schemas.microsoft.com/office/drawing/2014/main" id="{C8B8CEA6-DCCB-4533-ADFF-817FAC5BC832}"/>
              </a:ext>
            </a:extLst>
          </p:cNvPr>
          <p:cNvSpPr>
            <a:spLocks noGrp="1"/>
          </p:cNvSpPr>
          <p:nvPr>
            <p:ph idx="1"/>
          </p:nvPr>
        </p:nvSpPr>
        <p:spPr/>
        <p:txBody>
          <a:bodyPr/>
          <a:lstStyle/>
          <a:p>
            <a:pPr marL="0" indent="0">
              <a:buNone/>
            </a:pPr>
            <a:r>
              <a:rPr lang="en-US" altLang="ja-JP" b="1"/>
              <a:t>Ruby</a:t>
            </a:r>
            <a:r>
              <a:rPr lang="ja-JP" altLang="en-US" b="1"/>
              <a:t>における依存関係問題の実態を明らかにする</a:t>
            </a:r>
            <a:endParaRPr lang="en-US" altLang="ja-JP" b="1"/>
          </a:p>
          <a:p>
            <a:pPr lvl="1"/>
            <a:endParaRPr lang="en-US" altLang="ja-JP"/>
          </a:p>
          <a:p>
            <a:r>
              <a:rPr lang="ja-JP" altLang="en-US"/>
              <a:t>手段</a:t>
            </a:r>
            <a:endParaRPr lang="en-US" altLang="ja-JP"/>
          </a:p>
          <a:p>
            <a:pPr lvl="1"/>
            <a:r>
              <a:rPr lang="en-US" altLang="ja-JP"/>
              <a:t>GitHub</a:t>
            </a:r>
            <a:r>
              <a:rPr lang="ja-JP" altLang="en-US"/>
              <a:t>における</a:t>
            </a:r>
            <a:r>
              <a:rPr lang="en-US" altLang="ja-JP"/>
              <a:t>Issue</a:t>
            </a:r>
            <a:r>
              <a:rPr lang="ja-JP" altLang="en-US"/>
              <a:t>の調査</a:t>
            </a:r>
            <a:endParaRPr lang="en-US" altLang="ja-JP"/>
          </a:p>
          <a:p>
            <a:r>
              <a:rPr lang="ja-JP" altLang="en-US"/>
              <a:t>貢献</a:t>
            </a:r>
            <a:endParaRPr lang="en-US" altLang="ja-JP"/>
          </a:p>
          <a:p>
            <a:pPr lvl="1"/>
            <a:r>
              <a:rPr lang="en-US" altLang="ja-JP"/>
              <a:t>Ruby</a:t>
            </a:r>
            <a:r>
              <a:rPr lang="ja-JP" altLang="en-US"/>
              <a:t>を対象とした依存関係解析手法の作成支援</a:t>
            </a:r>
          </a:p>
        </p:txBody>
      </p:sp>
      <p:sp>
        <p:nvSpPr>
          <p:cNvPr id="6" name="スライド番号プレースホルダー 5">
            <a:extLst>
              <a:ext uri="{FF2B5EF4-FFF2-40B4-BE49-F238E27FC236}">
                <a16:creationId xmlns:a16="http://schemas.microsoft.com/office/drawing/2014/main" id="{5DF0FAED-3F5A-48DB-8B35-AD83071DA4AB}"/>
              </a:ext>
            </a:extLst>
          </p:cNvPr>
          <p:cNvSpPr>
            <a:spLocks noGrp="1"/>
          </p:cNvSpPr>
          <p:nvPr>
            <p:ph type="sldNum" sz="quarter" idx="12"/>
          </p:nvPr>
        </p:nvSpPr>
        <p:spPr/>
        <p:txBody>
          <a:bodyPr/>
          <a:lstStyle/>
          <a:p>
            <a:pPr>
              <a:defRPr/>
            </a:pPr>
            <a:fld id="{B12562F3-4A2F-4E07-B7D3-3E764FB0DEC6}" type="slidenum">
              <a:rPr lang="en-US" altLang="ja-JP" smtClean="0"/>
              <a:pPr>
                <a:defRPr/>
              </a:pPr>
              <a:t>6</a:t>
            </a:fld>
            <a:endParaRPr lang="en-US" altLang="ja-JP"/>
          </a:p>
        </p:txBody>
      </p:sp>
    </p:spTree>
    <p:extLst>
      <p:ext uri="{BB962C8B-B14F-4D97-AF65-F5344CB8AC3E}">
        <p14:creationId xmlns:p14="http://schemas.microsoft.com/office/powerpoint/2010/main" val="12177521"/>
      </p:ext>
    </p:extLst>
  </p:cSld>
  <p:clrMapOvr>
    <a:masterClrMapping/>
  </p:clrMapOvr>
  <p:extLst>
    <p:ext uri="{6950BFC3-D8DA-4A85-94F7-54DA5524770B}">
      <p188:commentRel xmlns:p188="http://schemas.microsoft.com/office/powerpoint/2018/8/main" r:id="rId3"/>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4FC67-7258-EE98-CC3C-11B981176E5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B2D84C0-B915-0511-9D89-3A711250C992}"/>
              </a:ext>
            </a:extLst>
          </p:cNvPr>
          <p:cNvSpPr>
            <a:spLocks noGrp="1"/>
          </p:cNvSpPr>
          <p:nvPr>
            <p:ph type="title"/>
          </p:nvPr>
        </p:nvSpPr>
        <p:spPr/>
        <p:txBody>
          <a:bodyPr/>
          <a:lstStyle/>
          <a:p>
            <a:r>
              <a:rPr kumimoji="1" lang="ja-JP" altLang="en-US"/>
              <a:t>調査の概要</a:t>
            </a:r>
          </a:p>
        </p:txBody>
      </p:sp>
      <p:sp>
        <p:nvSpPr>
          <p:cNvPr id="3" name="コンテンツ プレースホルダー 2">
            <a:extLst>
              <a:ext uri="{FF2B5EF4-FFF2-40B4-BE49-F238E27FC236}">
                <a16:creationId xmlns:a16="http://schemas.microsoft.com/office/drawing/2014/main" id="{E88222BB-B541-6788-526B-F9ADC4D08AE4}"/>
              </a:ext>
            </a:extLst>
          </p:cNvPr>
          <p:cNvSpPr>
            <a:spLocks noGrp="1"/>
          </p:cNvSpPr>
          <p:nvPr>
            <p:ph idx="1"/>
          </p:nvPr>
        </p:nvSpPr>
        <p:spPr>
          <a:xfrm>
            <a:off x="609600" y="1600202"/>
            <a:ext cx="5486400" cy="3047300"/>
          </a:xfrm>
        </p:spPr>
        <p:txBody>
          <a:bodyPr/>
          <a:lstStyle/>
          <a:p>
            <a:r>
              <a:rPr kumimoji="1" lang="ja-JP" altLang="en-US"/>
              <a:t>調査項目</a:t>
            </a:r>
            <a:endParaRPr kumimoji="1" lang="en-US" altLang="ja-JP"/>
          </a:p>
          <a:p>
            <a:pPr lvl="1"/>
            <a:r>
              <a:rPr kumimoji="1" lang="ja-JP" altLang="en-US"/>
              <a:t>競合に関係する</a:t>
            </a:r>
            <a:r>
              <a:rPr kumimoji="1" lang="en-US" altLang="ja-JP"/>
              <a:t>Gem</a:t>
            </a:r>
            <a:r>
              <a:rPr kumimoji="1" lang="ja-JP" altLang="en-US"/>
              <a:t>と</a:t>
            </a:r>
            <a:br>
              <a:rPr kumimoji="1" lang="en-US" altLang="ja-JP"/>
            </a:br>
            <a:r>
              <a:rPr kumimoji="1" lang="ja-JP" altLang="en-US"/>
              <a:t>そのバージョン</a:t>
            </a:r>
          </a:p>
          <a:p>
            <a:pPr lvl="1"/>
            <a:r>
              <a:rPr lang="ja-JP" altLang="en-US"/>
              <a:t>発生した問題</a:t>
            </a:r>
            <a:r>
              <a:rPr kumimoji="1" lang="ja-JP" altLang="en-US"/>
              <a:t>の種類</a:t>
            </a:r>
          </a:p>
          <a:p>
            <a:pPr lvl="1"/>
            <a:r>
              <a:rPr kumimoji="1" lang="ja-JP" altLang="en-US"/>
              <a:t>問題の解決状況</a:t>
            </a:r>
            <a:br>
              <a:rPr kumimoji="1" lang="en-US" altLang="ja-JP"/>
            </a:br>
            <a:r>
              <a:rPr kumimoji="1" lang="ja-JP" altLang="en-US"/>
              <a:t>（解決した場合は解決方法）</a:t>
            </a:r>
            <a:endParaRPr kumimoji="1" lang="en-US" altLang="ja-JP"/>
          </a:p>
        </p:txBody>
      </p:sp>
      <p:sp>
        <p:nvSpPr>
          <p:cNvPr id="4" name="スライド番号プレースホルダー 3">
            <a:extLst>
              <a:ext uri="{FF2B5EF4-FFF2-40B4-BE49-F238E27FC236}">
                <a16:creationId xmlns:a16="http://schemas.microsoft.com/office/drawing/2014/main" id="{E915D0BB-C228-3761-4056-B3623C1F23BC}"/>
              </a:ext>
            </a:extLst>
          </p:cNvPr>
          <p:cNvSpPr>
            <a:spLocks noGrp="1"/>
          </p:cNvSpPr>
          <p:nvPr>
            <p:ph type="sldNum" sz="quarter" idx="12"/>
          </p:nvPr>
        </p:nvSpPr>
        <p:spPr/>
        <p:txBody>
          <a:bodyPr/>
          <a:lstStyle/>
          <a:p>
            <a:pPr>
              <a:defRPr/>
            </a:pPr>
            <a:fld id="{B12562F3-4A2F-4E07-B7D3-3E764FB0DEC6}" type="slidenum">
              <a:rPr lang="en-US" altLang="ja-JP" smtClean="0"/>
              <a:pPr>
                <a:defRPr/>
              </a:pPr>
              <a:t>7</a:t>
            </a:fld>
            <a:endParaRPr lang="en-US" altLang="ja-JP"/>
          </a:p>
        </p:txBody>
      </p:sp>
      <p:sp>
        <p:nvSpPr>
          <p:cNvPr id="5" name="コンテンツ プレースホルダー 2">
            <a:extLst>
              <a:ext uri="{FF2B5EF4-FFF2-40B4-BE49-F238E27FC236}">
                <a16:creationId xmlns:a16="http://schemas.microsoft.com/office/drawing/2014/main" id="{17A6A3FB-8CA2-0CF8-7AD7-D52D256B297D}"/>
              </a:ext>
            </a:extLst>
          </p:cNvPr>
          <p:cNvSpPr txBox="1">
            <a:spLocks/>
          </p:cNvSpPr>
          <p:nvPr/>
        </p:nvSpPr>
        <p:spPr bwMode="auto">
          <a:xfrm>
            <a:off x="5867400" y="1607194"/>
            <a:ext cx="5951220" cy="3047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ea"/>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ea"/>
                <a:ea typeface="+mn-ea"/>
              </a:defRPr>
            </a:lvl2pPr>
            <a:lvl3pPr marL="1143000" indent="-228600" algn="l" rtl="0" eaLnBrk="1" fontAlgn="base" hangingPunct="1">
              <a:spcBef>
                <a:spcPct val="20000"/>
              </a:spcBef>
              <a:spcAft>
                <a:spcPct val="0"/>
              </a:spcAft>
              <a:buChar char="•"/>
              <a:defRPr kumimoji="1" sz="2400">
                <a:solidFill>
                  <a:schemeClr val="tx1"/>
                </a:solidFill>
                <a:latin typeface="+mn-ea"/>
                <a:ea typeface="+mn-ea"/>
              </a:defRPr>
            </a:lvl3pPr>
            <a:lvl4pPr marL="1600200" indent="-228600" algn="l" rtl="0" eaLnBrk="1" fontAlgn="base" hangingPunct="1">
              <a:spcBef>
                <a:spcPct val="20000"/>
              </a:spcBef>
              <a:spcAft>
                <a:spcPct val="0"/>
              </a:spcAft>
              <a:buChar char="–"/>
              <a:defRPr kumimoji="1" sz="2000">
                <a:solidFill>
                  <a:schemeClr val="tx1"/>
                </a:solidFill>
                <a:latin typeface="+mn-ea"/>
                <a:ea typeface="+mn-ea"/>
              </a:defRPr>
            </a:lvl4pPr>
            <a:lvl5pPr marL="2057400" indent="-228600" algn="l" rtl="0" eaLnBrk="1" fontAlgn="base" hangingPunct="1">
              <a:spcBef>
                <a:spcPct val="20000"/>
              </a:spcBef>
              <a:spcAft>
                <a:spcPct val="0"/>
              </a:spcAft>
              <a:buChar char="»"/>
              <a:defRPr kumimoji="1" sz="2000">
                <a:solidFill>
                  <a:schemeClr val="tx1"/>
                </a:solidFill>
                <a:latin typeface="+mn-ea"/>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kern="0"/>
              <a:t>調査対象：</a:t>
            </a:r>
            <a:r>
              <a:rPr lang="en-US" altLang="ja-JP" b="1" kern="0"/>
              <a:t>GitHub</a:t>
            </a:r>
            <a:r>
              <a:rPr lang="ja-JP" altLang="en-US" b="1" kern="0"/>
              <a:t>の</a:t>
            </a:r>
            <a:r>
              <a:rPr lang="en-US" altLang="ja-JP" b="1" kern="0"/>
              <a:t>Issue</a:t>
            </a:r>
            <a:endParaRPr lang="en-US" altLang="ja-JP" kern="0"/>
          </a:p>
          <a:p>
            <a:pPr lvl="1"/>
            <a:r>
              <a:rPr lang="ja-JP" altLang="en-US" kern="0"/>
              <a:t>問題を議論するチャットスペース</a:t>
            </a:r>
          </a:p>
          <a:p>
            <a:pPr lvl="1"/>
            <a:r>
              <a:rPr lang="ja-JP" altLang="en-US" kern="0"/>
              <a:t>依存関係問題の調査対象として</a:t>
            </a:r>
            <a:br>
              <a:rPr lang="en-US" altLang="ja-JP" kern="0"/>
            </a:br>
            <a:r>
              <a:rPr lang="ja-JP" altLang="en-US" kern="0"/>
              <a:t>採用されている</a:t>
            </a:r>
            <a:r>
              <a:rPr lang="en-US" altLang="ja-JP" kern="0" baseline="30000"/>
              <a:t>[</a:t>
            </a:r>
            <a:r>
              <a:rPr lang="ja-JP" altLang="en-US" kern="0" baseline="30000"/>
              <a:t>３</a:t>
            </a:r>
            <a:r>
              <a:rPr lang="en-US" altLang="ja-JP" kern="0" baseline="30000"/>
              <a:t>]</a:t>
            </a:r>
            <a:endParaRPr lang="en-US"/>
          </a:p>
        </p:txBody>
      </p:sp>
      <p:sp>
        <p:nvSpPr>
          <p:cNvPr id="6" name="コンテンツ プレースホルダー 2">
            <a:extLst>
              <a:ext uri="{FF2B5EF4-FFF2-40B4-BE49-F238E27FC236}">
                <a16:creationId xmlns:a16="http://schemas.microsoft.com/office/drawing/2014/main" id="{210CD0C4-FFFC-A802-F01F-46007B971BE0}"/>
              </a:ext>
            </a:extLst>
          </p:cNvPr>
          <p:cNvSpPr txBox="1">
            <a:spLocks/>
          </p:cNvSpPr>
          <p:nvPr/>
        </p:nvSpPr>
        <p:spPr bwMode="auto">
          <a:xfrm>
            <a:off x="609600" y="4716069"/>
            <a:ext cx="9388678" cy="186729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ea"/>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ea"/>
                <a:ea typeface="+mn-ea"/>
              </a:defRPr>
            </a:lvl2pPr>
            <a:lvl3pPr marL="1143000" indent="-228600" algn="l" rtl="0" eaLnBrk="1" fontAlgn="base" hangingPunct="1">
              <a:spcBef>
                <a:spcPct val="20000"/>
              </a:spcBef>
              <a:spcAft>
                <a:spcPct val="0"/>
              </a:spcAft>
              <a:buChar char="•"/>
              <a:defRPr kumimoji="1" sz="2400">
                <a:solidFill>
                  <a:schemeClr val="tx1"/>
                </a:solidFill>
                <a:latin typeface="+mn-ea"/>
                <a:ea typeface="+mn-ea"/>
              </a:defRPr>
            </a:lvl3pPr>
            <a:lvl4pPr marL="1600200" indent="-228600" algn="l" rtl="0" eaLnBrk="1" fontAlgn="base" hangingPunct="1">
              <a:spcBef>
                <a:spcPct val="20000"/>
              </a:spcBef>
              <a:spcAft>
                <a:spcPct val="0"/>
              </a:spcAft>
              <a:buChar char="–"/>
              <a:defRPr kumimoji="1" sz="2000">
                <a:solidFill>
                  <a:schemeClr val="tx1"/>
                </a:solidFill>
                <a:latin typeface="+mn-ea"/>
                <a:ea typeface="+mn-ea"/>
              </a:defRPr>
            </a:lvl4pPr>
            <a:lvl5pPr marL="2057400" indent="-228600" algn="l" rtl="0" eaLnBrk="1" fontAlgn="base" hangingPunct="1">
              <a:spcBef>
                <a:spcPct val="20000"/>
              </a:spcBef>
              <a:spcAft>
                <a:spcPct val="0"/>
              </a:spcAft>
              <a:buChar char="»"/>
              <a:defRPr kumimoji="1" sz="2000">
                <a:solidFill>
                  <a:schemeClr val="tx1"/>
                </a:solidFill>
                <a:latin typeface="+mn-ea"/>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kern="0"/>
              <a:t>調査手順</a:t>
            </a:r>
            <a:endParaRPr lang="en-US" altLang="ja-JP" kern="0"/>
          </a:p>
          <a:p>
            <a:pPr lvl="1"/>
            <a:r>
              <a:rPr lang="en-US" altLang="ja-JP" kern="0"/>
              <a:t>STEP1</a:t>
            </a:r>
            <a:r>
              <a:rPr lang="ja-JP" altLang="en-US" kern="0"/>
              <a:t>：候補</a:t>
            </a:r>
            <a:r>
              <a:rPr lang="en-US" altLang="ja-JP" kern="0"/>
              <a:t>Issue</a:t>
            </a:r>
            <a:r>
              <a:rPr lang="ja-JP" altLang="en-US" kern="0"/>
              <a:t>の取得（自動）</a:t>
            </a:r>
            <a:endParaRPr lang="en-US" altLang="ja-JP" kern="0"/>
          </a:p>
          <a:p>
            <a:pPr lvl="1"/>
            <a:r>
              <a:rPr lang="en-US" altLang="ja-JP" kern="0"/>
              <a:t>STEP2</a:t>
            </a:r>
            <a:r>
              <a:rPr lang="ja-JP" altLang="en-US" kern="0"/>
              <a:t>：候補</a:t>
            </a:r>
            <a:r>
              <a:rPr lang="en-US" altLang="ja-JP" kern="0"/>
              <a:t>Issue</a:t>
            </a:r>
            <a:r>
              <a:rPr lang="ja-JP" altLang="en-US" kern="0"/>
              <a:t>の精査（手動）</a:t>
            </a:r>
          </a:p>
        </p:txBody>
      </p:sp>
      <p:sp>
        <p:nvSpPr>
          <p:cNvPr id="8" name="テキスト ボックス 7">
            <a:extLst>
              <a:ext uri="{FF2B5EF4-FFF2-40B4-BE49-F238E27FC236}">
                <a16:creationId xmlns:a16="http://schemas.microsoft.com/office/drawing/2014/main" id="{019A88B6-F9BB-5A88-AAA3-F56D664486D8}"/>
              </a:ext>
            </a:extLst>
          </p:cNvPr>
          <p:cNvSpPr txBox="1"/>
          <p:nvPr/>
        </p:nvSpPr>
        <p:spPr>
          <a:xfrm>
            <a:off x="541216" y="6351124"/>
            <a:ext cx="5941050" cy="246221"/>
          </a:xfrm>
          <a:prstGeom prst="rect">
            <a:avLst/>
          </a:prstGeom>
          <a:noFill/>
        </p:spPr>
        <p:txBody>
          <a:bodyPr wrap="none" lIns="91440" tIns="45720" rIns="91440" bIns="45720" rtlCol="0" anchor="t">
            <a:spAutoFit/>
          </a:bodyPr>
          <a:lstStyle/>
          <a:p>
            <a:r>
              <a:rPr kumimoji="1" lang="en" altLang="ja-JP" sz="1000">
                <a:latin typeface="Tahoma"/>
                <a:ea typeface="ＭＳ Ｐゴシック"/>
                <a:cs typeface="Tahoma"/>
              </a:rPr>
              <a:t>[3] </a:t>
            </a:r>
            <a:r>
              <a:rPr kumimoji="1" lang="en" altLang="ja-JP" sz="1000" err="1">
                <a:latin typeface="Tahoma"/>
                <a:ea typeface="ＭＳ Ｐゴシック"/>
                <a:cs typeface="Tahoma"/>
              </a:rPr>
              <a:t>Zhenming</a:t>
            </a:r>
            <a:r>
              <a:rPr kumimoji="1" lang="en" altLang="ja-JP" sz="1000">
                <a:latin typeface="Tahoma"/>
                <a:ea typeface="ＭＳ Ｐゴシック"/>
                <a:cs typeface="Tahoma"/>
              </a:rPr>
              <a:t> Li et.al., </a:t>
            </a:r>
            <a:r>
              <a:rPr kumimoji="1" lang="en" altLang="ja-JP" sz="1000" err="1">
                <a:latin typeface="Tahoma"/>
                <a:ea typeface="ＭＳ Ｐゴシック"/>
                <a:cs typeface="Tahoma"/>
              </a:rPr>
              <a:t>NuFix</a:t>
            </a:r>
            <a:r>
              <a:rPr kumimoji="1" lang="en" altLang="ja-JP" sz="1000">
                <a:latin typeface="Tahoma"/>
                <a:ea typeface="ＭＳ Ｐゴシック"/>
                <a:cs typeface="Tahoma"/>
              </a:rPr>
              <a:t>: escape from NuGet dependency maze, </a:t>
            </a:r>
            <a:r>
              <a:rPr kumimoji="1" lang="en" altLang="ja-JP" sz="1000" i="1">
                <a:latin typeface="Tahoma"/>
                <a:ea typeface="ＭＳ Ｐゴシック"/>
                <a:cs typeface="Tahoma"/>
              </a:rPr>
              <a:t>ICSE2022</a:t>
            </a:r>
            <a:r>
              <a:rPr kumimoji="1" lang="en" altLang="ja-JP" sz="1000">
                <a:latin typeface="Tahoma"/>
                <a:ea typeface="ＭＳ Ｐゴシック"/>
                <a:cs typeface="Tahoma"/>
              </a:rPr>
              <a:t>, pp. 1545-1557, 2022</a:t>
            </a:r>
            <a:endParaRPr lang="en" altLang="ja-JP" sz="1000">
              <a:latin typeface="Tahoma"/>
              <a:ea typeface="ＭＳ Ｐゴシック"/>
              <a:cs typeface="Tahoma"/>
            </a:endParaRPr>
          </a:p>
        </p:txBody>
      </p:sp>
    </p:spTree>
    <p:extLst>
      <p:ext uri="{BB962C8B-B14F-4D97-AF65-F5344CB8AC3E}">
        <p14:creationId xmlns:p14="http://schemas.microsoft.com/office/powerpoint/2010/main" val="3439891316"/>
      </p:ext>
    </p:extLst>
  </p:cSld>
  <p:clrMapOvr>
    <a:masterClrMapping/>
  </p:clrMapOvr>
  <p:extLst>
    <p:ext uri="{6950BFC3-D8DA-4A85-94F7-54DA5524770B}">
      <p188:commentRel xmlns:p188="http://schemas.microsoft.com/office/powerpoint/2018/8/main" r:id="rId3"/>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42A34A-EE18-C118-C627-AD384CCE62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0B2958-F796-1789-544B-739317F96C83}"/>
              </a:ext>
            </a:extLst>
          </p:cNvPr>
          <p:cNvSpPr>
            <a:spLocks noGrp="1"/>
          </p:cNvSpPr>
          <p:nvPr>
            <p:ph type="title"/>
          </p:nvPr>
        </p:nvSpPr>
        <p:spPr/>
        <p:txBody>
          <a:bodyPr/>
          <a:lstStyle/>
          <a:p>
            <a:r>
              <a:rPr lang="en-US" altLang="ja-JP"/>
              <a:t>STEP1</a:t>
            </a:r>
            <a:r>
              <a:rPr lang="ja-JP" altLang="en-US"/>
              <a:t>：候補</a:t>
            </a:r>
            <a:r>
              <a:rPr lang="en-US" altLang="ja-JP"/>
              <a:t>Issue</a:t>
            </a:r>
            <a:r>
              <a:rPr lang="ja-JP" altLang="en-US"/>
              <a:t>の取得（自動）</a:t>
            </a:r>
          </a:p>
        </p:txBody>
      </p:sp>
      <p:sp>
        <p:nvSpPr>
          <p:cNvPr id="1055" name="四角形吹き出し 1054">
            <a:extLst>
              <a:ext uri="{FF2B5EF4-FFF2-40B4-BE49-F238E27FC236}">
                <a16:creationId xmlns:a16="http://schemas.microsoft.com/office/drawing/2014/main" id="{217ED912-3B30-D985-FC34-24E9C922BC62}"/>
              </a:ext>
            </a:extLst>
          </p:cNvPr>
          <p:cNvSpPr/>
          <p:nvPr/>
        </p:nvSpPr>
        <p:spPr>
          <a:xfrm>
            <a:off x="5341050" y="2172470"/>
            <a:ext cx="2691203" cy="4136256"/>
          </a:xfrm>
          <a:prstGeom prst="wedgeRectCallout">
            <a:avLst>
              <a:gd name="adj1" fmla="val -67990"/>
              <a:gd name="adj2" fmla="val -10942"/>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Slide Number Placeholder 3">
            <a:extLst>
              <a:ext uri="{FF2B5EF4-FFF2-40B4-BE49-F238E27FC236}">
                <a16:creationId xmlns:a16="http://schemas.microsoft.com/office/drawing/2014/main" id="{20D17291-EC6E-A825-C32B-CDC14279F97F}"/>
              </a:ext>
            </a:extLst>
          </p:cNvPr>
          <p:cNvSpPr>
            <a:spLocks noGrp="1"/>
          </p:cNvSpPr>
          <p:nvPr>
            <p:ph type="sldNum" sz="quarter" idx="12"/>
          </p:nvPr>
        </p:nvSpPr>
        <p:spPr/>
        <p:txBody>
          <a:bodyPr/>
          <a:lstStyle/>
          <a:p>
            <a:pPr>
              <a:defRPr/>
            </a:pPr>
            <a:fld id="{B12562F3-4A2F-4E07-B7D3-3E764FB0DEC6}" type="slidenum">
              <a:rPr lang="en-US" altLang="ja-JP" smtClean="0"/>
              <a:pPr>
                <a:defRPr/>
              </a:pPr>
              <a:t>8</a:t>
            </a:fld>
            <a:endParaRPr lang="en-US" altLang="ja-JP"/>
          </a:p>
        </p:txBody>
      </p:sp>
      <p:sp>
        <p:nvSpPr>
          <p:cNvPr id="18" name="TextBox 17">
            <a:extLst>
              <a:ext uri="{FF2B5EF4-FFF2-40B4-BE49-F238E27FC236}">
                <a16:creationId xmlns:a16="http://schemas.microsoft.com/office/drawing/2014/main" id="{1EB6F3F7-A35B-9863-6465-02326084D210}"/>
              </a:ext>
            </a:extLst>
          </p:cNvPr>
          <p:cNvSpPr txBox="1"/>
          <p:nvPr/>
        </p:nvSpPr>
        <p:spPr>
          <a:xfrm>
            <a:off x="3376081" y="2369678"/>
            <a:ext cx="1986733" cy="707886"/>
          </a:xfrm>
          <a:prstGeom prst="rect">
            <a:avLst/>
          </a:prstGeom>
          <a:noFill/>
          <a:ln>
            <a:noFill/>
          </a:ln>
        </p:spPr>
        <p:txBody>
          <a:bodyPr wrap="square" rtlCol="0">
            <a:spAutoFit/>
          </a:bodyPr>
          <a:lstStyle/>
          <a:p>
            <a:pPr algn="ctr"/>
            <a:r>
              <a:rPr lang="en-US" altLang="ja-JP" sz="2000"/>
              <a:t>G</a:t>
            </a:r>
            <a:r>
              <a:rPr kumimoji="1" lang="en-US" altLang="ja-JP" sz="2000"/>
              <a:t>itHub</a:t>
            </a:r>
            <a:r>
              <a:rPr kumimoji="1" lang="ja-JP" altLang="en-US" sz="2000"/>
              <a:t>ページを</a:t>
            </a:r>
            <a:endParaRPr kumimoji="1" lang="en-US" altLang="ja-JP" sz="2000"/>
          </a:p>
          <a:p>
            <a:pPr algn="ctr"/>
            <a:r>
              <a:rPr kumimoji="1" lang="ja-JP" altLang="en-US" sz="2000"/>
              <a:t>有する</a:t>
            </a:r>
            <a:r>
              <a:rPr kumimoji="1" lang="en-US" altLang="ja-JP" sz="2000"/>
              <a:t>Gem</a:t>
            </a:r>
          </a:p>
        </p:txBody>
      </p:sp>
      <p:grpSp>
        <p:nvGrpSpPr>
          <p:cNvPr id="7" name="グループ化 6">
            <a:extLst>
              <a:ext uri="{FF2B5EF4-FFF2-40B4-BE49-F238E27FC236}">
                <a16:creationId xmlns:a16="http://schemas.microsoft.com/office/drawing/2014/main" id="{4E93244F-94CE-5DCB-F01F-4CB426503996}"/>
              </a:ext>
            </a:extLst>
          </p:cNvPr>
          <p:cNvGrpSpPr/>
          <p:nvPr/>
        </p:nvGrpSpPr>
        <p:grpSpPr>
          <a:xfrm>
            <a:off x="591044" y="2029997"/>
            <a:ext cx="2222215" cy="497997"/>
            <a:chOff x="2364031" y="2039252"/>
            <a:chExt cx="2222215" cy="497997"/>
          </a:xfrm>
        </p:grpSpPr>
        <p:pic>
          <p:nvPicPr>
            <p:cNvPr id="1026" name="Picture 2" descr="rubygems&quot; Icon - Download for free – Iconduck">
              <a:extLst>
                <a:ext uri="{FF2B5EF4-FFF2-40B4-BE49-F238E27FC236}">
                  <a16:creationId xmlns:a16="http://schemas.microsoft.com/office/drawing/2014/main" id="{BC0A5023-56F8-464A-365A-57A16D54F44A}"/>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8206" t="11902" r="17849" b="11749"/>
            <a:stretch/>
          </p:blipFill>
          <p:spPr bwMode="auto">
            <a:xfrm>
              <a:off x="2364031" y="2039252"/>
              <a:ext cx="417085" cy="497997"/>
            </a:xfrm>
            <a:prstGeom prst="rect">
              <a:avLst/>
            </a:prstGeom>
            <a:noFill/>
            <a:extLst>
              <a:ext uri="{909E8E84-426E-40DD-AFC4-6F175D3DCCD1}">
                <a14:hiddenFill xmlns:a14="http://schemas.microsoft.com/office/drawing/2010/main">
                  <a:solidFill>
                    <a:srgbClr val="FFFFFF"/>
                  </a:solidFill>
                </a14:hiddenFill>
              </a:ext>
            </a:extLst>
          </p:spPr>
        </p:pic>
        <p:sp>
          <p:nvSpPr>
            <p:cNvPr id="59" name="テキスト ボックス 58">
              <a:extLst>
                <a:ext uri="{FF2B5EF4-FFF2-40B4-BE49-F238E27FC236}">
                  <a16:creationId xmlns:a16="http://schemas.microsoft.com/office/drawing/2014/main" id="{55B08FF4-FF9D-2038-7E68-8E1DB2F861D0}"/>
                </a:ext>
              </a:extLst>
            </p:cNvPr>
            <p:cNvSpPr txBox="1"/>
            <p:nvPr/>
          </p:nvSpPr>
          <p:spPr>
            <a:xfrm>
              <a:off x="2748948" y="2074833"/>
              <a:ext cx="1837298" cy="400110"/>
            </a:xfrm>
            <a:prstGeom prst="rect">
              <a:avLst/>
            </a:prstGeom>
            <a:noFill/>
          </p:spPr>
          <p:txBody>
            <a:bodyPr wrap="none" lIns="91440" tIns="45720" rIns="91440" bIns="45720" rtlCol="0" anchor="t">
              <a:spAutoFit/>
            </a:bodyPr>
            <a:lstStyle/>
            <a:p>
              <a:r>
                <a:rPr lang="en-US" altLang="ja-JP" sz="2000">
                  <a:solidFill>
                    <a:srgbClr val="C00000"/>
                  </a:solidFill>
                  <a:latin typeface="Tahoma"/>
                  <a:ea typeface="ＭＳ Ｐゴシック"/>
                  <a:cs typeface="Tahoma"/>
                </a:rPr>
                <a:t>RubyGems</a:t>
              </a:r>
              <a:r>
                <a:rPr kumimoji="1" lang="en-US" altLang="ja-JP" sz="2000">
                  <a:solidFill>
                    <a:srgbClr val="C00000"/>
                  </a:solidFill>
                  <a:latin typeface="Tahoma"/>
                  <a:ea typeface="ＭＳ Ｐゴシック"/>
                  <a:cs typeface="Tahoma"/>
                </a:rPr>
                <a:t>.org</a:t>
              </a:r>
              <a:endParaRPr kumimoji="1" lang="ja-JP" altLang="en-US" sz="2000">
                <a:solidFill>
                  <a:srgbClr val="C00000"/>
                </a:solidFill>
                <a:latin typeface="Tahoma"/>
                <a:ea typeface="ＭＳ Ｐゴシック"/>
                <a:cs typeface="Tahoma"/>
              </a:endParaRPr>
            </a:p>
          </p:txBody>
        </p:sp>
      </p:grpSp>
      <p:grpSp>
        <p:nvGrpSpPr>
          <p:cNvPr id="1029" name="グループ化 1028">
            <a:extLst>
              <a:ext uri="{FF2B5EF4-FFF2-40B4-BE49-F238E27FC236}">
                <a16:creationId xmlns:a16="http://schemas.microsoft.com/office/drawing/2014/main" id="{619E21A8-EFF6-DFDA-DB8A-13C49ADBDEF6}"/>
              </a:ext>
            </a:extLst>
          </p:cNvPr>
          <p:cNvGrpSpPr>
            <a:grpSpLocks noChangeAspect="1"/>
          </p:cNvGrpSpPr>
          <p:nvPr/>
        </p:nvGrpSpPr>
        <p:grpSpPr>
          <a:xfrm>
            <a:off x="3568285" y="3146621"/>
            <a:ext cx="1309807" cy="1382114"/>
            <a:chOff x="2079395" y="2481068"/>
            <a:chExt cx="1309807" cy="1382114"/>
          </a:xfrm>
        </p:grpSpPr>
        <p:grpSp>
          <p:nvGrpSpPr>
            <p:cNvPr id="50" name="グループ化 49">
              <a:extLst>
                <a:ext uri="{FF2B5EF4-FFF2-40B4-BE49-F238E27FC236}">
                  <a16:creationId xmlns:a16="http://schemas.microsoft.com/office/drawing/2014/main" id="{EE00EE0F-C1D0-EF41-96E1-B24E6B603C3C}"/>
                </a:ext>
              </a:extLst>
            </p:cNvPr>
            <p:cNvGrpSpPr/>
            <p:nvPr/>
          </p:nvGrpSpPr>
          <p:grpSpPr>
            <a:xfrm>
              <a:off x="2334199" y="2632436"/>
              <a:ext cx="1055003" cy="1230746"/>
              <a:chOff x="948343" y="2662935"/>
              <a:chExt cx="1055003" cy="1230746"/>
            </a:xfrm>
          </p:grpSpPr>
          <p:sp>
            <p:nvSpPr>
              <p:cNvPr id="5" name="Rectangle: Single Corner Snipped 4">
                <a:extLst>
                  <a:ext uri="{FF2B5EF4-FFF2-40B4-BE49-F238E27FC236}">
                    <a16:creationId xmlns:a16="http://schemas.microsoft.com/office/drawing/2014/main" id="{C060BC97-833E-6B95-4E4A-15A0456DEC59}"/>
                  </a:ext>
                </a:extLst>
              </p:cNvPr>
              <p:cNvSpPr/>
              <p:nvPr/>
            </p:nvSpPr>
            <p:spPr>
              <a:xfrm>
                <a:off x="948343" y="2662935"/>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19" name="Rectangle: Single Corner Snipped 4">
                <a:extLst>
                  <a:ext uri="{FF2B5EF4-FFF2-40B4-BE49-F238E27FC236}">
                    <a16:creationId xmlns:a16="http://schemas.microsoft.com/office/drawing/2014/main" id="{48D1DEC6-AAF9-34B5-C956-EC8B4C9012A7}"/>
                  </a:ext>
                </a:extLst>
              </p:cNvPr>
              <p:cNvSpPr/>
              <p:nvPr/>
            </p:nvSpPr>
            <p:spPr>
              <a:xfrm>
                <a:off x="1056499" y="2741595"/>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grpSp>
            <p:nvGrpSpPr>
              <p:cNvPr id="36" name="Group 7">
                <a:extLst>
                  <a:ext uri="{FF2B5EF4-FFF2-40B4-BE49-F238E27FC236}">
                    <a16:creationId xmlns:a16="http://schemas.microsoft.com/office/drawing/2014/main" id="{5D6D7E61-9113-EE1A-631B-78EF0B628CA7}"/>
                  </a:ext>
                </a:extLst>
              </p:cNvPr>
              <p:cNvGrpSpPr/>
              <p:nvPr/>
            </p:nvGrpSpPr>
            <p:grpSpPr>
              <a:xfrm>
                <a:off x="1164655" y="2820255"/>
                <a:ext cx="838691" cy="1073426"/>
                <a:chOff x="7702826" y="2478502"/>
                <a:chExt cx="838691" cy="1073426"/>
              </a:xfrm>
            </p:grpSpPr>
            <p:sp>
              <p:nvSpPr>
                <p:cNvPr id="37" name="Rectangle: Single Corner Snipped 4">
                  <a:extLst>
                    <a:ext uri="{FF2B5EF4-FFF2-40B4-BE49-F238E27FC236}">
                      <a16:creationId xmlns:a16="http://schemas.microsoft.com/office/drawing/2014/main" id="{027E62EA-3598-1139-6592-64A07F66EB18}"/>
                    </a:ext>
                  </a:extLst>
                </p:cNvPr>
                <p:cNvSpPr/>
                <p:nvPr/>
              </p:nvSpPr>
              <p:spPr>
                <a:xfrm>
                  <a:off x="7702826" y="2478502"/>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38" name="TextBox 6">
                  <a:extLst>
                    <a:ext uri="{FF2B5EF4-FFF2-40B4-BE49-F238E27FC236}">
                      <a16:creationId xmlns:a16="http://schemas.microsoft.com/office/drawing/2014/main" id="{20EB0EAB-4A10-4CFB-42FC-F5B93AB1B98F}"/>
                    </a:ext>
                  </a:extLst>
                </p:cNvPr>
                <p:cNvSpPr txBox="1"/>
                <p:nvPr/>
              </p:nvSpPr>
              <p:spPr>
                <a:xfrm>
                  <a:off x="7702826" y="2478502"/>
                  <a:ext cx="838691" cy="1015663"/>
                </a:xfrm>
                <a:prstGeom prst="rect">
                  <a:avLst/>
                </a:prstGeom>
                <a:noFill/>
              </p:spPr>
              <p:txBody>
                <a:bodyPr wrap="none" rtlCol="0">
                  <a:spAutoFit/>
                </a:bodyPr>
                <a:lstStyle/>
                <a:p>
                  <a:r>
                    <a:rPr kumimoji="1" lang="en-US" altLang="ja-JP"/>
                    <a:t>Gem</a:t>
                  </a:r>
                </a:p>
                <a:p>
                  <a:r>
                    <a:rPr lang="ja-JP" altLang="en-US" sz="1800"/>
                    <a:t>────</a:t>
                  </a:r>
                  <a:endParaRPr lang="en-US" altLang="ja-JP" sz="1800"/>
                </a:p>
                <a:p>
                  <a:r>
                    <a:rPr lang="ja-JP" altLang="en-US" sz="1800"/>
                    <a:t>────</a:t>
                  </a:r>
                  <a:endParaRPr kumimoji="1" lang="en-US" altLang="ja-JP" sz="1800"/>
                </a:p>
              </p:txBody>
            </p:sp>
          </p:grpSp>
        </p:grpSp>
        <p:pic>
          <p:nvPicPr>
            <p:cNvPr id="60" name="Picture 4" descr="GitHub Logos and Usage · GitHub">
              <a:extLst>
                <a:ext uri="{FF2B5EF4-FFF2-40B4-BE49-F238E27FC236}">
                  <a16:creationId xmlns:a16="http://schemas.microsoft.com/office/drawing/2014/main" id="{D4B39EA0-49B4-943C-6C2B-960171324179}"/>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10892" t="12496" r="9758" b="9098"/>
            <a:stretch/>
          </p:blipFill>
          <p:spPr bwMode="auto">
            <a:xfrm>
              <a:off x="2079395" y="2481068"/>
              <a:ext cx="530711" cy="524404"/>
            </a:xfrm>
            <a:prstGeom prst="rect">
              <a:avLst/>
            </a:prstGeom>
            <a:noFill/>
            <a:extLst>
              <a:ext uri="{909E8E84-426E-40DD-AFC4-6F175D3DCCD1}">
                <a14:hiddenFill xmlns:a14="http://schemas.microsoft.com/office/drawing/2010/main">
                  <a:solidFill>
                    <a:srgbClr val="FFFFFF"/>
                  </a:solidFill>
                </a14:hiddenFill>
              </a:ext>
            </a:extLst>
          </p:spPr>
        </p:pic>
      </p:grpSp>
      <p:sp>
        <p:nvSpPr>
          <p:cNvPr id="1027" name="テキスト ボックス 1026">
            <a:extLst>
              <a:ext uri="{FF2B5EF4-FFF2-40B4-BE49-F238E27FC236}">
                <a16:creationId xmlns:a16="http://schemas.microsoft.com/office/drawing/2014/main" id="{B4238CC1-45B3-4646-EE37-CD9D91FC78BF}"/>
              </a:ext>
            </a:extLst>
          </p:cNvPr>
          <p:cNvSpPr txBox="1"/>
          <p:nvPr/>
        </p:nvSpPr>
        <p:spPr>
          <a:xfrm rot="5400000">
            <a:off x="5978110" y="4004526"/>
            <a:ext cx="646331" cy="461665"/>
          </a:xfrm>
          <a:prstGeom prst="rect">
            <a:avLst/>
          </a:prstGeom>
          <a:noFill/>
        </p:spPr>
        <p:txBody>
          <a:bodyPr wrap="none" rtlCol="0">
            <a:spAutoFit/>
          </a:bodyPr>
          <a:lstStyle/>
          <a:p>
            <a:r>
              <a:rPr kumimoji="1" lang="ja-JP" altLang="en-US"/>
              <a:t>・・・</a:t>
            </a:r>
          </a:p>
        </p:txBody>
      </p:sp>
      <p:grpSp>
        <p:nvGrpSpPr>
          <p:cNvPr id="51" name="グループ化 50">
            <a:extLst>
              <a:ext uri="{FF2B5EF4-FFF2-40B4-BE49-F238E27FC236}">
                <a16:creationId xmlns:a16="http://schemas.microsoft.com/office/drawing/2014/main" id="{9964A4B4-0417-B409-E32A-F350FD2E07F4}"/>
              </a:ext>
            </a:extLst>
          </p:cNvPr>
          <p:cNvGrpSpPr/>
          <p:nvPr/>
        </p:nvGrpSpPr>
        <p:grpSpPr>
          <a:xfrm>
            <a:off x="10130367" y="3296820"/>
            <a:ext cx="1055003" cy="1230746"/>
            <a:chOff x="948343" y="2662935"/>
            <a:chExt cx="1055003" cy="1230746"/>
          </a:xfrm>
        </p:grpSpPr>
        <p:sp>
          <p:nvSpPr>
            <p:cNvPr id="52" name="Rectangle: Single Corner Snipped 4">
              <a:extLst>
                <a:ext uri="{FF2B5EF4-FFF2-40B4-BE49-F238E27FC236}">
                  <a16:creationId xmlns:a16="http://schemas.microsoft.com/office/drawing/2014/main" id="{FEE584DE-B74F-A29C-2464-9DB582C7429A}"/>
                </a:ext>
              </a:extLst>
            </p:cNvPr>
            <p:cNvSpPr/>
            <p:nvPr/>
          </p:nvSpPr>
          <p:spPr>
            <a:xfrm>
              <a:off x="948343" y="2662935"/>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53" name="Rectangle: Single Corner Snipped 4">
              <a:extLst>
                <a:ext uri="{FF2B5EF4-FFF2-40B4-BE49-F238E27FC236}">
                  <a16:creationId xmlns:a16="http://schemas.microsoft.com/office/drawing/2014/main" id="{91146422-B5B3-A8DB-4284-5834DD63B593}"/>
                </a:ext>
              </a:extLst>
            </p:cNvPr>
            <p:cNvSpPr/>
            <p:nvPr/>
          </p:nvSpPr>
          <p:spPr>
            <a:xfrm>
              <a:off x="1056499" y="2741595"/>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grpSp>
          <p:nvGrpSpPr>
            <p:cNvPr id="54" name="Group 7">
              <a:extLst>
                <a:ext uri="{FF2B5EF4-FFF2-40B4-BE49-F238E27FC236}">
                  <a16:creationId xmlns:a16="http://schemas.microsoft.com/office/drawing/2014/main" id="{D644C221-85C4-4F0B-76A6-1F914268091D}"/>
                </a:ext>
              </a:extLst>
            </p:cNvPr>
            <p:cNvGrpSpPr/>
            <p:nvPr/>
          </p:nvGrpSpPr>
          <p:grpSpPr>
            <a:xfrm>
              <a:off x="1164655" y="2820255"/>
              <a:ext cx="838691" cy="1073426"/>
              <a:chOff x="7702826" y="2478502"/>
              <a:chExt cx="838691" cy="1073426"/>
            </a:xfrm>
          </p:grpSpPr>
          <p:sp>
            <p:nvSpPr>
              <p:cNvPr id="55" name="Rectangle: Single Corner Snipped 4">
                <a:extLst>
                  <a:ext uri="{FF2B5EF4-FFF2-40B4-BE49-F238E27FC236}">
                    <a16:creationId xmlns:a16="http://schemas.microsoft.com/office/drawing/2014/main" id="{BACE8885-BD9D-6D30-2621-FB7A403AA038}"/>
                  </a:ext>
                </a:extLst>
              </p:cNvPr>
              <p:cNvSpPr/>
              <p:nvPr/>
            </p:nvSpPr>
            <p:spPr>
              <a:xfrm>
                <a:off x="7702826" y="2478502"/>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56" name="TextBox 6">
                <a:extLst>
                  <a:ext uri="{FF2B5EF4-FFF2-40B4-BE49-F238E27FC236}">
                    <a16:creationId xmlns:a16="http://schemas.microsoft.com/office/drawing/2014/main" id="{21C00B42-10DA-F5CA-18C5-C9B0A32236D4}"/>
                  </a:ext>
                </a:extLst>
              </p:cNvPr>
              <p:cNvSpPr txBox="1"/>
              <p:nvPr/>
            </p:nvSpPr>
            <p:spPr>
              <a:xfrm>
                <a:off x="7702826" y="2478502"/>
                <a:ext cx="838691" cy="954107"/>
              </a:xfrm>
              <a:prstGeom prst="rect">
                <a:avLst/>
              </a:prstGeom>
              <a:noFill/>
            </p:spPr>
            <p:txBody>
              <a:bodyPr wrap="none" rtlCol="0">
                <a:spAutoFit/>
              </a:bodyPr>
              <a:lstStyle/>
              <a:p>
                <a:r>
                  <a:rPr lang="en-US" altLang="ja-JP" sz="2000"/>
                  <a:t>Issue</a:t>
                </a:r>
                <a:endParaRPr kumimoji="1" lang="en-US" altLang="ja-JP" sz="2000"/>
              </a:p>
              <a:p>
                <a:r>
                  <a:rPr lang="ja-JP" altLang="en-US" sz="1800"/>
                  <a:t>────</a:t>
                </a:r>
                <a:endParaRPr lang="en-US" altLang="ja-JP" sz="1800"/>
              </a:p>
              <a:p>
                <a:r>
                  <a:rPr lang="ja-JP" altLang="en-US" sz="1800"/>
                  <a:t>────</a:t>
                </a:r>
                <a:endParaRPr kumimoji="1" lang="en-US" altLang="ja-JP" sz="1800"/>
              </a:p>
            </p:txBody>
          </p:sp>
        </p:grpSp>
      </p:grpSp>
      <p:pic>
        <p:nvPicPr>
          <p:cNvPr id="1042" name="Picture 4" descr="GitHub Logos and Usage · GitHub">
            <a:extLst>
              <a:ext uri="{FF2B5EF4-FFF2-40B4-BE49-F238E27FC236}">
                <a16:creationId xmlns:a16="http://schemas.microsoft.com/office/drawing/2014/main" id="{C86902DF-BCEA-F4CF-2D44-98A4058BF5CA}"/>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10892" t="12496" r="9758" b="9098"/>
          <a:stretch/>
        </p:blipFill>
        <p:spPr bwMode="auto">
          <a:xfrm>
            <a:off x="5609633" y="2775762"/>
            <a:ext cx="470220" cy="464632"/>
          </a:xfrm>
          <a:prstGeom prst="rect">
            <a:avLst/>
          </a:prstGeom>
          <a:noFill/>
          <a:extLst>
            <a:ext uri="{909E8E84-426E-40DD-AFC4-6F175D3DCCD1}">
              <a14:hiddenFill xmlns:a14="http://schemas.microsoft.com/office/drawing/2010/main">
                <a:solidFill>
                  <a:srgbClr val="FFFFFF"/>
                </a:solidFill>
              </a14:hiddenFill>
            </a:ext>
          </a:extLst>
        </p:spPr>
      </p:pic>
      <p:sp>
        <p:nvSpPr>
          <p:cNvPr id="1043" name="テキスト ボックス 1042">
            <a:extLst>
              <a:ext uri="{FF2B5EF4-FFF2-40B4-BE49-F238E27FC236}">
                <a16:creationId xmlns:a16="http://schemas.microsoft.com/office/drawing/2014/main" id="{37872753-EFAD-FE65-CFF4-D1A254163461}"/>
              </a:ext>
            </a:extLst>
          </p:cNvPr>
          <p:cNvSpPr txBox="1"/>
          <p:nvPr/>
        </p:nvSpPr>
        <p:spPr>
          <a:xfrm>
            <a:off x="5409174" y="3255254"/>
            <a:ext cx="939681" cy="400110"/>
          </a:xfrm>
          <a:prstGeom prst="rect">
            <a:avLst/>
          </a:prstGeom>
          <a:noFill/>
        </p:spPr>
        <p:txBody>
          <a:bodyPr wrap="none" rtlCol="0">
            <a:spAutoFit/>
          </a:bodyPr>
          <a:lstStyle/>
          <a:p>
            <a:r>
              <a:rPr kumimoji="1" lang="en-US" altLang="ja-JP" sz="2000"/>
              <a:t>Gem A</a:t>
            </a:r>
            <a:endParaRPr kumimoji="1" lang="ja-JP" altLang="en-US" sz="2000"/>
          </a:p>
        </p:txBody>
      </p:sp>
      <p:pic>
        <p:nvPicPr>
          <p:cNvPr id="1044" name="Picture 4" descr="GitHub Logos and Usage · GitHub">
            <a:extLst>
              <a:ext uri="{FF2B5EF4-FFF2-40B4-BE49-F238E27FC236}">
                <a16:creationId xmlns:a16="http://schemas.microsoft.com/office/drawing/2014/main" id="{2AA0953D-15EE-3D54-CEBA-2BB1803E0117}"/>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10892" t="12496" r="9758" b="9098"/>
          <a:stretch/>
        </p:blipFill>
        <p:spPr bwMode="auto">
          <a:xfrm>
            <a:off x="5636478" y="4861750"/>
            <a:ext cx="470220" cy="464632"/>
          </a:xfrm>
          <a:prstGeom prst="rect">
            <a:avLst/>
          </a:prstGeom>
          <a:noFill/>
          <a:extLst>
            <a:ext uri="{909E8E84-426E-40DD-AFC4-6F175D3DCCD1}">
              <a14:hiddenFill xmlns:a14="http://schemas.microsoft.com/office/drawing/2010/main">
                <a:solidFill>
                  <a:srgbClr val="FFFFFF"/>
                </a:solidFill>
              </a14:hiddenFill>
            </a:ext>
          </a:extLst>
        </p:spPr>
      </p:pic>
      <p:sp>
        <p:nvSpPr>
          <p:cNvPr id="1045" name="テキスト ボックス 1044">
            <a:extLst>
              <a:ext uri="{FF2B5EF4-FFF2-40B4-BE49-F238E27FC236}">
                <a16:creationId xmlns:a16="http://schemas.microsoft.com/office/drawing/2014/main" id="{C3D820C9-72A3-1B74-0854-68B90EB6BD81}"/>
              </a:ext>
            </a:extLst>
          </p:cNvPr>
          <p:cNvSpPr txBox="1"/>
          <p:nvPr/>
        </p:nvSpPr>
        <p:spPr>
          <a:xfrm>
            <a:off x="5436019" y="5341242"/>
            <a:ext cx="934871" cy="400110"/>
          </a:xfrm>
          <a:prstGeom prst="rect">
            <a:avLst/>
          </a:prstGeom>
          <a:noFill/>
        </p:spPr>
        <p:txBody>
          <a:bodyPr wrap="none" rtlCol="0">
            <a:spAutoFit/>
          </a:bodyPr>
          <a:lstStyle/>
          <a:p>
            <a:r>
              <a:rPr kumimoji="1" lang="en-US" altLang="ja-JP" sz="2000"/>
              <a:t>Gem</a:t>
            </a:r>
            <a:r>
              <a:rPr kumimoji="1" lang="ja-JP" altLang="en-US" sz="2000"/>
              <a:t> </a:t>
            </a:r>
            <a:r>
              <a:rPr kumimoji="1" lang="en-US" altLang="ja-JP" sz="2000"/>
              <a:t>X</a:t>
            </a:r>
            <a:endParaRPr kumimoji="1" lang="ja-JP" altLang="en-US" sz="2000"/>
          </a:p>
        </p:txBody>
      </p:sp>
      <p:sp>
        <p:nvSpPr>
          <p:cNvPr id="1051" name="TextBox 17">
            <a:extLst>
              <a:ext uri="{FF2B5EF4-FFF2-40B4-BE49-F238E27FC236}">
                <a16:creationId xmlns:a16="http://schemas.microsoft.com/office/drawing/2014/main" id="{16D7888E-A90F-EED9-892C-641C5C148A7F}"/>
              </a:ext>
            </a:extLst>
          </p:cNvPr>
          <p:cNvSpPr txBox="1"/>
          <p:nvPr/>
        </p:nvSpPr>
        <p:spPr>
          <a:xfrm>
            <a:off x="5340618" y="1702581"/>
            <a:ext cx="2766611" cy="400110"/>
          </a:xfrm>
          <a:prstGeom prst="rect">
            <a:avLst/>
          </a:prstGeom>
          <a:noFill/>
          <a:ln>
            <a:noFill/>
          </a:ln>
        </p:spPr>
        <p:txBody>
          <a:bodyPr wrap="square" rtlCol="0">
            <a:spAutoFit/>
          </a:bodyPr>
          <a:lstStyle/>
          <a:p>
            <a:r>
              <a:rPr kumimoji="1" lang="ja-JP" altLang="en-US" sz="2000"/>
              <a:t>各</a:t>
            </a:r>
            <a:r>
              <a:rPr kumimoji="1" lang="en-US" altLang="ja-JP" sz="2000"/>
              <a:t>Gem</a:t>
            </a:r>
            <a:r>
              <a:rPr kumimoji="1" lang="ja-JP" altLang="en-US" sz="2000"/>
              <a:t>の</a:t>
            </a:r>
            <a:r>
              <a:rPr lang="en-US" altLang="ja-JP" sz="2000"/>
              <a:t>GitHub</a:t>
            </a:r>
            <a:r>
              <a:rPr lang="ja-JP" altLang="en-US" sz="2000"/>
              <a:t>ページ</a:t>
            </a:r>
            <a:endParaRPr kumimoji="1" lang="en-US" altLang="ja-JP" sz="2000"/>
          </a:p>
        </p:txBody>
      </p:sp>
      <p:sp>
        <p:nvSpPr>
          <p:cNvPr id="1056" name="テキスト ボックス 1055">
            <a:extLst>
              <a:ext uri="{FF2B5EF4-FFF2-40B4-BE49-F238E27FC236}">
                <a16:creationId xmlns:a16="http://schemas.microsoft.com/office/drawing/2014/main" id="{8A56A1C5-6A06-30B7-262F-3627C6D01A89}"/>
              </a:ext>
            </a:extLst>
          </p:cNvPr>
          <p:cNvSpPr txBox="1"/>
          <p:nvPr/>
        </p:nvSpPr>
        <p:spPr>
          <a:xfrm>
            <a:off x="8346878" y="5111728"/>
            <a:ext cx="3201517" cy="1015663"/>
          </a:xfrm>
          <a:prstGeom prst="rect">
            <a:avLst/>
          </a:prstGeom>
          <a:noFill/>
        </p:spPr>
        <p:txBody>
          <a:bodyPr wrap="none" rtlCol="0">
            <a:spAutoFit/>
          </a:bodyPr>
          <a:lstStyle/>
          <a:p>
            <a:r>
              <a:rPr lang="ja-JP" altLang="en-US" sz="2000"/>
              <a:t>件名が次のいずれかを含む</a:t>
            </a:r>
            <a:endParaRPr lang="en-US" altLang="ja-JP" sz="2000"/>
          </a:p>
          <a:p>
            <a:r>
              <a:rPr lang="ja-JP" altLang="en-US" sz="2000"/>
              <a:t>・</a:t>
            </a:r>
            <a:r>
              <a:rPr lang="en-US" altLang="ja-JP" sz="2000" err="1"/>
              <a:t>dependen</a:t>
            </a:r>
            <a:endParaRPr lang="en-US" altLang="ja-JP" sz="2000"/>
          </a:p>
          <a:p>
            <a:r>
              <a:rPr kumimoji="1" lang="ja-JP" altLang="en-US" sz="2000"/>
              <a:t>・</a:t>
            </a:r>
            <a:r>
              <a:rPr kumimoji="1" lang="en-US" altLang="ja-JP" sz="2000"/>
              <a:t>conflict</a:t>
            </a:r>
          </a:p>
        </p:txBody>
      </p:sp>
      <p:sp>
        <p:nvSpPr>
          <p:cNvPr id="16" name="TextBox 17">
            <a:extLst>
              <a:ext uri="{FF2B5EF4-FFF2-40B4-BE49-F238E27FC236}">
                <a16:creationId xmlns:a16="http://schemas.microsoft.com/office/drawing/2014/main" id="{7BA0DFDB-06D6-5ACD-3284-782DB97C2DAA}"/>
              </a:ext>
            </a:extLst>
          </p:cNvPr>
          <p:cNvSpPr txBox="1"/>
          <p:nvPr/>
        </p:nvSpPr>
        <p:spPr>
          <a:xfrm>
            <a:off x="472910" y="4605396"/>
            <a:ext cx="1544061" cy="400110"/>
          </a:xfrm>
          <a:prstGeom prst="rect">
            <a:avLst/>
          </a:prstGeom>
          <a:noFill/>
          <a:ln>
            <a:noFill/>
          </a:ln>
        </p:spPr>
        <p:txBody>
          <a:bodyPr wrap="square" rtlCol="0">
            <a:spAutoFit/>
          </a:bodyPr>
          <a:lstStyle/>
          <a:p>
            <a:pPr algn="ctr"/>
            <a:r>
              <a:rPr kumimoji="1" lang="en-US" altLang="ja-JP" sz="2000"/>
              <a:t>178,485</a:t>
            </a:r>
            <a:r>
              <a:rPr lang="ja-JP" altLang="en-US" sz="2000"/>
              <a:t>種</a:t>
            </a:r>
            <a:endParaRPr kumimoji="1" lang="en-US" altLang="ja-JP" sz="2000"/>
          </a:p>
        </p:txBody>
      </p:sp>
      <p:sp>
        <p:nvSpPr>
          <p:cNvPr id="17" name="TextBox 17">
            <a:extLst>
              <a:ext uri="{FF2B5EF4-FFF2-40B4-BE49-F238E27FC236}">
                <a16:creationId xmlns:a16="http://schemas.microsoft.com/office/drawing/2014/main" id="{8AEF8F72-7B61-FA0C-D35E-91202B0BF7E8}"/>
              </a:ext>
            </a:extLst>
          </p:cNvPr>
          <p:cNvSpPr txBox="1"/>
          <p:nvPr/>
        </p:nvSpPr>
        <p:spPr>
          <a:xfrm>
            <a:off x="3631079" y="4605396"/>
            <a:ext cx="1431529" cy="400110"/>
          </a:xfrm>
          <a:prstGeom prst="rect">
            <a:avLst/>
          </a:prstGeom>
          <a:noFill/>
          <a:ln>
            <a:noFill/>
          </a:ln>
        </p:spPr>
        <p:txBody>
          <a:bodyPr wrap="square" rtlCol="0">
            <a:spAutoFit/>
          </a:bodyPr>
          <a:lstStyle/>
          <a:p>
            <a:pPr algn="ctr"/>
            <a:r>
              <a:rPr kumimoji="1" lang="en-US" altLang="ja-JP" sz="2000"/>
              <a:t>87,216</a:t>
            </a:r>
            <a:r>
              <a:rPr kumimoji="1" lang="ja-JP" altLang="en-US" sz="2000"/>
              <a:t>種</a:t>
            </a:r>
            <a:endParaRPr kumimoji="1" lang="en-US" altLang="ja-JP" sz="2000"/>
          </a:p>
        </p:txBody>
      </p:sp>
      <p:sp>
        <p:nvSpPr>
          <p:cNvPr id="20" name="TextBox 17">
            <a:extLst>
              <a:ext uri="{FF2B5EF4-FFF2-40B4-BE49-F238E27FC236}">
                <a16:creationId xmlns:a16="http://schemas.microsoft.com/office/drawing/2014/main" id="{DD01E777-14E6-FDB8-482A-BDB5576C2F46}"/>
              </a:ext>
            </a:extLst>
          </p:cNvPr>
          <p:cNvSpPr txBox="1"/>
          <p:nvPr/>
        </p:nvSpPr>
        <p:spPr>
          <a:xfrm>
            <a:off x="10187975" y="4605396"/>
            <a:ext cx="1177626" cy="400110"/>
          </a:xfrm>
          <a:prstGeom prst="rect">
            <a:avLst/>
          </a:prstGeom>
          <a:noFill/>
          <a:ln>
            <a:noFill/>
          </a:ln>
        </p:spPr>
        <p:txBody>
          <a:bodyPr wrap="square" rtlCol="0">
            <a:spAutoFit/>
          </a:bodyPr>
          <a:lstStyle/>
          <a:p>
            <a:r>
              <a:rPr kumimoji="1" lang="en-US" altLang="ja-JP" sz="2000"/>
              <a:t>2,148</a:t>
            </a:r>
            <a:r>
              <a:rPr kumimoji="1" lang="ja-JP" altLang="en-US" sz="2000"/>
              <a:t>件</a:t>
            </a:r>
            <a:endParaRPr kumimoji="1" lang="en-US" altLang="ja-JP" sz="2000"/>
          </a:p>
        </p:txBody>
      </p:sp>
      <p:grpSp>
        <p:nvGrpSpPr>
          <p:cNvPr id="27" name="グループ化 26">
            <a:extLst>
              <a:ext uri="{FF2B5EF4-FFF2-40B4-BE49-F238E27FC236}">
                <a16:creationId xmlns:a16="http://schemas.microsoft.com/office/drawing/2014/main" id="{9815E6B6-7A97-BB43-E66C-65A6CC7C550A}"/>
              </a:ext>
            </a:extLst>
          </p:cNvPr>
          <p:cNvGrpSpPr>
            <a:grpSpLocks noChangeAspect="1"/>
          </p:cNvGrpSpPr>
          <p:nvPr/>
        </p:nvGrpSpPr>
        <p:grpSpPr>
          <a:xfrm>
            <a:off x="642807" y="3117041"/>
            <a:ext cx="1370206" cy="1465573"/>
            <a:chOff x="642807" y="2733803"/>
            <a:chExt cx="1370206" cy="1465573"/>
          </a:xfrm>
        </p:grpSpPr>
        <p:grpSp>
          <p:nvGrpSpPr>
            <p:cNvPr id="9" name="グループ化 8">
              <a:extLst>
                <a:ext uri="{FF2B5EF4-FFF2-40B4-BE49-F238E27FC236}">
                  <a16:creationId xmlns:a16="http://schemas.microsoft.com/office/drawing/2014/main" id="{1D4FD89F-EC48-4AEF-DDD3-FFC799B680B0}"/>
                </a:ext>
              </a:extLst>
            </p:cNvPr>
            <p:cNvGrpSpPr/>
            <p:nvPr/>
          </p:nvGrpSpPr>
          <p:grpSpPr>
            <a:xfrm>
              <a:off x="642807" y="2733803"/>
              <a:ext cx="1055003" cy="1230746"/>
              <a:chOff x="948343" y="2662935"/>
              <a:chExt cx="1055003" cy="1230746"/>
            </a:xfrm>
          </p:grpSpPr>
          <p:sp>
            <p:nvSpPr>
              <p:cNvPr id="11" name="Rectangle: Single Corner Snipped 4">
                <a:extLst>
                  <a:ext uri="{FF2B5EF4-FFF2-40B4-BE49-F238E27FC236}">
                    <a16:creationId xmlns:a16="http://schemas.microsoft.com/office/drawing/2014/main" id="{FFD72662-E48B-A1E5-E97F-A70A23103AE8}"/>
                  </a:ext>
                </a:extLst>
              </p:cNvPr>
              <p:cNvSpPr/>
              <p:nvPr/>
            </p:nvSpPr>
            <p:spPr>
              <a:xfrm>
                <a:off x="948343" y="2662935"/>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12" name="Rectangle: Single Corner Snipped 4">
                <a:extLst>
                  <a:ext uri="{FF2B5EF4-FFF2-40B4-BE49-F238E27FC236}">
                    <a16:creationId xmlns:a16="http://schemas.microsoft.com/office/drawing/2014/main" id="{C7721DCC-2BCF-E71B-374B-828541E384DA}"/>
                  </a:ext>
                </a:extLst>
              </p:cNvPr>
              <p:cNvSpPr/>
              <p:nvPr/>
            </p:nvSpPr>
            <p:spPr>
              <a:xfrm>
                <a:off x="1056499" y="2741595"/>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grpSp>
            <p:nvGrpSpPr>
              <p:cNvPr id="13" name="Group 7">
                <a:extLst>
                  <a:ext uri="{FF2B5EF4-FFF2-40B4-BE49-F238E27FC236}">
                    <a16:creationId xmlns:a16="http://schemas.microsoft.com/office/drawing/2014/main" id="{D4E65FE6-5873-B778-5845-C9EB202A1081}"/>
                  </a:ext>
                </a:extLst>
              </p:cNvPr>
              <p:cNvGrpSpPr/>
              <p:nvPr/>
            </p:nvGrpSpPr>
            <p:grpSpPr>
              <a:xfrm>
                <a:off x="1164655" y="2820255"/>
                <a:ext cx="838691" cy="1073426"/>
                <a:chOff x="7702826" y="2478502"/>
                <a:chExt cx="838691" cy="1073426"/>
              </a:xfrm>
            </p:grpSpPr>
            <p:sp>
              <p:nvSpPr>
                <p:cNvPr id="14" name="Rectangle: Single Corner Snipped 4">
                  <a:extLst>
                    <a:ext uri="{FF2B5EF4-FFF2-40B4-BE49-F238E27FC236}">
                      <a16:creationId xmlns:a16="http://schemas.microsoft.com/office/drawing/2014/main" id="{AA6E09E4-7F78-2C2F-E64D-A962FA574663}"/>
                    </a:ext>
                  </a:extLst>
                </p:cNvPr>
                <p:cNvSpPr/>
                <p:nvPr/>
              </p:nvSpPr>
              <p:spPr>
                <a:xfrm>
                  <a:off x="7702826" y="2478502"/>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15" name="TextBox 6">
                  <a:extLst>
                    <a:ext uri="{FF2B5EF4-FFF2-40B4-BE49-F238E27FC236}">
                      <a16:creationId xmlns:a16="http://schemas.microsoft.com/office/drawing/2014/main" id="{0BE8CE82-1970-D8E0-058A-BF830F88428C}"/>
                    </a:ext>
                  </a:extLst>
                </p:cNvPr>
                <p:cNvSpPr txBox="1"/>
                <p:nvPr/>
              </p:nvSpPr>
              <p:spPr>
                <a:xfrm>
                  <a:off x="7702826" y="2478502"/>
                  <a:ext cx="838691" cy="1015663"/>
                </a:xfrm>
                <a:prstGeom prst="rect">
                  <a:avLst/>
                </a:prstGeom>
                <a:noFill/>
              </p:spPr>
              <p:txBody>
                <a:bodyPr wrap="none" rtlCol="0">
                  <a:spAutoFit/>
                </a:bodyPr>
                <a:lstStyle/>
                <a:p>
                  <a:r>
                    <a:rPr kumimoji="1" lang="en-US" altLang="ja-JP"/>
                    <a:t>Gem</a:t>
                  </a:r>
                </a:p>
                <a:p>
                  <a:r>
                    <a:rPr lang="ja-JP" altLang="en-US" sz="1800"/>
                    <a:t>────</a:t>
                  </a:r>
                  <a:endParaRPr lang="en-US" altLang="ja-JP" sz="1800"/>
                </a:p>
                <a:p>
                  <a:r>
                    <a:rPr lang="ja-JP" altLang="en-US" sz="1800"/>
                    <a:t>────</a:t>
                  </a:r>
                  <a:endParaRPr kumimoji="1" lang="en-US" altLang="ja-JP" sz="1800"/>
                </a:p>
              </p:txBody>
            </p:sp>
          </p:grpSp>
        </p:grpSp>
        <p:grpSp>
          <p:nvGrpSpPr>
            <p:cNvPr id="21" name="グループ化 20">
              <a:extLst>
                <a:ext uri="{FF2B5EF4-FFF2-40B4-BE49-F238E27FC236}">
                  <a16:creationId xmlns:a16="http://schemas.microsoft.com/office/drawing/2014/main" id="{ADFFB35E-F08B-FE32-61A8-122C2C8B1BB0}"/>
                </a:ext>
              </a:extLst>
            </p:cNvPr>
            <p:cNvGrpSpPr/>
            <p:nvPr/>
          </p:nvGrpSpPr>
          <p:grpSpPr>
            <a:xfrm>
              <a:off x="958010" y="2968630"/>
              <a:ext cx="1055003" cy="1230746"/>
              <a:chOff x="948343" y="2662935"/>
              <a:chExt cx="1055003" cy="1230746"/>
            </a:xfrm>
          </p:grpSpPr>
          <p:sp>
            <p:nvSpPr>
              <p:cNvPr id="22" name="Rectangle: Single Corner Snipped 4">
                <a:extLst>
                  <a:ext uri="{FF2B5EF4-FFF2-40B4-BE49-F238E27FC236}">
                    <a16:creationId xmlns:a16="http://schemas.microsoft.com/office/drawing/2014/main" id="{14B042C8-0AD4-BF14-3423-06565C2CED61}"/>
                  </a:ext>
                </a:extLst>
              </p:cNvPr>
              <p:cNvSpPr/>
              <p:nvPr/>
            </p:nvSpPr>
            <p:spPr>
              <a:xfrm>
                <a:off x="948343" y="2662935"/>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23" name="Rectangle: Single Corner Snipped 4">
                <a:extLst>
                  <a:ext uri="{FF2B5EF4-FFF2-40B4-BE49-F238E27FC236}">
                    <a16:creationId xmlns:a16="http://schemas.microsoft.com/office/drawing/2014/main" id="{35B62348-5E6C-1795-0985-AAF78348C25B}"/>
                  </a:ext>
                </a:extLst>
              </p:cNvPr>
              <p:cNvSpPr/>
              <p:nvPr/>
            </p:nvSpPr>
            <p:spPr>
              <a:xfrm>
                <a:off x="1056499" y="2741595"/>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grpSp>
            <p:nvGrpSpPr>
              <p:cNvPr id="24" name="Group 7">
                <a:extLst>
                  <a:ext uri="{FF2B5EF4-FFF2-40B4-BE49-F238E27FC236}">
                    <a16:creationId xmlns:a16="http://schemas.microsoft.com/office/drawing/2014/main" id="{225A9788-9C40-A3A7-9CF4-235736FD57E7}"/>
                  </a:ext>
                </a:extLst>
              </p:cNvPr>
              <p:cNvGrpSpPr/>
              <p:nvPr/>
            </p:nvGrpSpPr>
            <p:grpSpPr>
              <a:xfrm>
                <a:off x="1164655" y="2820255"/>
                <a:ext cx="838691" cy="1073426"/>
                <a:chOff x="7702826" y="2478502"/>
                <a:chExt cx="838691" cy="1073426"/>
              </a:xfrm>
            </p:grpSpPr>
            <p:sp>
              <p:nvSpPr>
                <p:cNvPr id="25" name="Rectangle: Single Corner Snipped 4">
                  <a:extLst>
                    <a:ext uri="{FF2B5EF4-FFF2-40B4-BE49-F238E27FC236}">
                      <a16:creationId xmlns:a16="http://schemas.microsoft.com/office/drawing/2014/main" id="{045DDBE5-92DA-E174-8555-F943EE3E0E0A}"/>
                    </a:ext>
                  </a:extLst>
                </p:cNvPr>
                <p:cNvSpPr/>
                <p:nvPr/>
              </p:nvSpPr>
              <p:spPr>
                <a:xfrm>
                  <a:off x="7702826" y="2478502"/>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26" name="TextBox 6">
                  <a:extLst>
                    <a:ext uri="{FF2B5EF4-FFF2-40B4-BE49-F238E27FC236}">
                      <a16:creationId xmlns:a16="http://schemas.microsoft.com/office/drawing/2014/main" id="{725FC286-8A40-F24C-808F-B2800105B70E}"/>
                    </a:ext>
                  </a:extLst>
                </p:cNvPr>
                <p:cNvSpPr txBox="1"/>
                <p:nvPr/>
              </p:nvSpPr>
              <p:spPr>
                <a:xfrm>
                  <a:off x="7702826" y="2478502"/>
                  <a:ext cx="838691" cy="1015663"/>
                </a:xfrm>
                <a:prstGeom prst="rect">
                  <a:avLst/>
                </a:prstGeom>
                <a:noFill/>
              </p:spPr>
              <p:txBody>
                <a:bodyPr wrap="none" rtlCol="0">
                  <a:spAutoFit/>
                </a:bodyPr>
                <a:lstStyle/>
                <a:p>
                  <a:r>
                    <a:rPr kumimoji="1" lang="en-US" altLang="ja-JP"/>
                    <a:t>Gem</a:t>
                  </a:r>
                </a:p>
                <a:p>
                  <a:r>
                    <a:rPr lang="ja-JP" altLang="en-US" sz="1800"/>
                    <a:t>────</a:t>
                  </a:r>
                  <a:endParaRPr lang="en-US" altLang="ja-JP" sz="1800"/>
                </a:p>
                <a:p>
                  <a:r>
                    <a:rPr lang="ja-JP" altLang="en-US" sz="1800"/>
                    <a:t>────</a:t>
                  </a:r>
                  <a:endParaRPr kumimoji="1" lang="en-US" altLang="ja-JP" sz="1800"/>
                </a:p>
              </p:txBody>
            </p:sp>
          </p:grpSp>
        </p:grpSp>
      </p:grpSp>
      <p:sp>
        <p:nvSpPr>
          <p:cNvPr id="35" name="TextBox 17">
            <a:extLst>
              <a:ext uri="{FF2B5EF4-FFF2-40B4-BE49-F238E27FC236}">
                <a16:creationId xmlns:a16="http://schemas.microsoft.com/office/drawing/2014/main" id="{FA313656-461B-C403-6943-12EAF5E978BA}"/>
              </a:ext>
            </a:extLst>
          </p:cNvPr>
          <p:cNvSpPr txBox="1"/>
          <p:nvPr/>
        </p:nvSpPr>
        <p:spPr>
          <a:xfrm>
            <a:off x="9601089" y="2369678"/>
            <a:ext cx="2072465" cy="707886"/>
          </a:xfrm>
          <a:prstGeom prst="rect">
            <a:avLst/>
          </a:prstGeom>
          <a:noFill/>
          <a:ln>
            <a:noFill/>
          </a:ln>
        </p:spPr>
        <p:txBody>
          <a:bodyPr wrap="square" rtlCol="0">
            <a:spAutoFit/>
          </a:bodyPr>
          <a:lstStyle/>
          <a:p>
            <a:pPr algn="ctr"/>
            <a:r>
              <a:rPr lang="ja-JP" altLang="en-US" sz="2000"/>
              <a:t>依存関係問題の</a:t>
            </a:r>
            <a:endParaRPr lang="en-US" altLang="ja-JP" sz="2000"/>
          </a:p>
          <a:p>
            <a:pPr algn="ctr"/>
            <a:r>
              <a:rPr lang="ja-JP" altLang="en-US" sz="2000"/>
              <a:t>候補</a:t>
            </a:r>
            <a:r>
              <a:rPr lang="en-US" altLang="ja-JP" sz="2000"/>
              <a:t>Issue</a:t>
            </a:r>
            <a:endParaRPr kumimoji="1" lang="en-US" altLang="ja-JP" sz="2000"/>
          </a:p>
        </p:txBody>
      </p:sp>
      <p:sp>
        <p:nvSpPr>
          <p:cNvPr id="40" name="TextBox 17">
            <a:extLst>
              <a:ext uri="{FF2B5EF4-FFF2-40B4-BE49-F238E27FC236}">
                <a16:creationId xmlns:a16="http://schemas.microsoft.com/office/drawing/2014/main" id="{9465B123-9B33-2EFD-F4C3-1467FB5E093C}"/>
              </a:ext>
            </a:extLst>
          </p:cNvPr>
          <p:cNvSpPr txBox="1"/>
          <p:nvPr/>
        </p:nvSpPr>
        <p:spPr>
          <a:xfrm>
            <a:off x="535345" y="2573929"/>
            <a:ext cx="1544061" cy="400110"/>
          </a:xfrm>
          <a:prstGeom prst="rect">
            <a:avLst/>
          </a:prstGeom>
          <a:noFill/>
          <a:ln>
            <a:noFill/>
          </a:ln>
        </p:spPr>
        <p:txBody>
          <a:bodyPr wrap="square" rtlCol="0">
            <a:spAutoFit/>
          </a:bodyPr>
          <a:lstStyle/>
          <a:p>
            <a:r>
              <a:rPr kumimoji="1" lang="ja-JP" altLang="en-US" sz="2000"/>
              <a:t>全ての</a:t>
            </a:r>
            <a:r>
              <a:rPr kumimoji="1" lang="en-US" altLang="ja-JP" sz="2000"/>
              <a:t>Gem</a:t>
            </a:r>
          </a:p>
        </p:txBody>
      </p:sp>
      <p:grpSp>
        <p:nvGrpSpPr>
          <p:cNvPr id="1030" name="グループ化 1029">
            <a:extLst>
              <a:ext uri="{FF2B5EF4-FFF2-40B4-BE49-F238E27FC236}">
                <a16:creationId xmlns:a16="http://schemas.microsoft.com/office/drawing/2014/main" id="{E5D0B7BB-D8BB-E5C8-7226-03AE70DA4B27}"/>
              </a:ext>
            </a:extLst>
          </p:cNvPr>
          <p:cNvGrpSpPr/>
          <p:nvPr/>
        </p:nvGrpSpPr>
        <p:grpSpPr>
          <a:xfrm>
            <a:off x="6580150" y="2362181"/>
            <a:ext cx="1367765" cy="1487007"/>
            <a:chOff x="6580150" y="2362181"/>
            <a:chExt cx="1367765" cy="1487007"/>
          </a:xfrm>
        </p:grpSpPr>
        <p:grpSp>
          <p:nvGrpSpPr>
            <p:cNvPr id="48" name="グループ化 47">
              <a:extLst>
                <a:ext uri="{FF2B5EF4-FFF2-40B4-BE49-F238E27FC236}">
                  <a16:creationId xmlns:a16="http://schemas.microsoft.com/office/drawing/2014/main" id="{856226FD-3C8F-9178-F11C-0EB15E939429}"/>
                </a:ext>
              </a:extLst>
            </p:cNvPr>
            <p:cNvGrpSpPr/>
            <p:nvPr/>
          </p:nvGrpSpPr>
          <p:grpSpPr>
            <a:xfrm>
              <a:off x="6580150" y="2362181"/>
              <a:ext cx="1055003" cy="1230746"/>
              <a:chOff x="948343" y="2662935"/>
              <a:chExt cx="1055003" cy="1230746"/>
            </a:xfrm>
          </p:grpSpPr>
          <p:sp>
            <p:nvSpPr>
              <p:cNvPr id="49" name="Rectangle: Single Corner Snipped 4">
                <a:extLst>
                  <a:ext uri="{FF2B5EF4-FFF2-40B4-BE49-F238E27FC236}">
                    <a16:creationId xmlns:a16="http://schemas.microsoft.com/office/drawing/2014/main" id="{A4EE05D0-E299-39A6-BE78-88CE8A0BB628}"/>
                  </a:ext>
                </a:extLst>
              </p:cNvPr>
              <p:cNvSpPr/>
              <p:nvPr/>
            </p:nvSpPr>
            <p:spPr>
              <a:xfrm>
                <a:off x="948343" y="2662935"/>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63" name="Rectangle: Single Corner Snipped 4">
                <a:extLst>
                  <a:ext uri="{FF2B5EF4-FFF2-40B4-BE49-F238E27FC236}">
                    <a16:creationId xmlns:a16="http://schemas.microsoft.com/office/drawing/2014/main" id="{B34E860C-7D34-F0B3-6845-309D62603F65}"/>
                  </a:ext>
                </a:extLst>
              </p:cNvPr>
              <p:cNvSpPr/>
              <p:nvPr/>
            </p:nvSpPr>
            <p:spPr>
              <a:xfrm>
                <a:off x="1056499" y="2741595"/>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grpSp>
            <p:nvGrpSpPr>
              <p:cNvPr id="1024" name="Group 7">
                <a:extLst>
                  <a:ext uri="{FF2B5EF4-FFF2-40B4-BE49-F238E27FC236}">
                    <a16:creationId xmlns:a16="http://schemas.microsoft.com/office/drawing/2014/main" id="{A2987C7C-8F70-609C-AC23-A2103EB4E001}"/>
                  </a:ext>
                </a:extLst>
              </p:cNvPr>
              <p:cNvGrpSpPr/>
              <p:nvPr/>
            </p:nvGrpSpPr>
            <p:grpSpPr>
              <a:xfrm>
                <a:off x="1164655" y="2820255"/>
                <a:ext cx="838691" cy="1073426"/>
                <a:chOff x="7702826" y="2478502"/>
                <a:chExt cx="838691" cy="1073426"/>
              </a:xfrm>
            </p:grpSpPr>
            <p:sp>
              <p:nvSpPr>
                <p:cNvPr id="1025" name="Rectangle: Single Corner Snipped 4">
                  <a:extLst>
                    <a:ext uri="{FF2B5EF4-FFF2-40B4-BE49-F238E27FC236}">
                      <a16:creationId xmlns:a16="http://schemas.microsoft.com/office/drawing/2014/main" id="{947AEF4C-6DF2-C1DB-8EF6-844C3D4598A3}"/>
                    </a:ext>
                  </a:extLst>
                </p:cNvPr>
                <p:cNvSpPr/>
                <p:nvPr/>
              </p:nvSpPr>
              <p:spPr>
                <a:xfrm>
                  <a:off x="7702826" y="2478502"/>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1028" name="TextBox 6">
                  <a:extLst>
                    <a:ext uri="{FF2B5EF4-FFF2-40B4-BE49-F238E27FC236}">
                      <a16:creationId xmlns:a16="http://schemas.microsoft.com/office/drawing/2014/main" id="{AE1B07AA-68C9-545F-9999-B5EDC2858B0D}"/>
                    </a:ext>
                  </a:extLst>
                </p:cNvPr>
                <p:cNvSpPr txBox="1"/>
                <p:nvPr/>
              </p:nvSpPr>
              <p:spPr>
                <a:xfrm>
                  <a:off x="7702826" y="2478502"/>
                  <a:ext cx="838691" cy="954107"/>
                </a:xfrm>
                <a:prstGeom prst="rect">
                  <a:avLst/>
                </a:prstGeom>
                <a:noFill/>
              </p:spPr>
              <p:txBody>
                <a:bodyPr wrap="none" rtlCol="0">
                  <a:spAutoFit/>
                </a:bodyPr>
                <a:lstStyle/>
                <a:p>
                  <a:r>
                    <a:rPr lang="en-US" altLang="ja-JP" sz="2000"/>
                    <a:t>Issue</a:t>
                  </a:r>
                  <a:endParaRPr kumimoji="1" lang="en-US" altLang="ja-JP" sz="2000"/>
                </a:p>
                <a:p>
                  <a:r>
                    <a:rPr lang="ja-JP" altLang="en-US" sz="1800"/>
                    <a:t>────</a:t>
                  </a:r>
                  <a:endParaRPr lang="en-US" altLang="ja-JP" sz="1800"/>
                </a:p>
                <a:p>
                  <a:r>
                    <a:rPr lang="ja-JP" altLang="en-US" sz="1800"/>
                    <a:t>────</a:t>
                  </a:r>
                  <a:endParaRPr kumimoji="1" lang="en-US" altLang="ja-JP" sz="1800"/>
                </a:p>
              </p:txBody>
            </p:sp>
          </p:grpSp>
        </p:grpSp>
        <p:grpSp>
          <p:nvGrpSpPr>
            <p:cNvPr id="42" name="グループ化 41">
              <a:extLst>
                <a:ext uri="{FF2B5EF4-FFF2-40B4-BE49-F238E27FC236}">
                  <a16:creationId xmlns:a16="http://schemas.microsoft.com/office/drawing/2014/main" id="{9CDD953D-7742-F3BE-AA60-F2C9F4F24048}"/>
                </a:ext>
              </a:extLst>
            </p:cNvPr>
            <p:cNvGrpSpPr/>
            <p:nvPr/>
          </p:nvGrpSpPr>
          <p:grpSpPr>
            <a:xfrm>
              <a:off x="6892912" y="2618442"/>
              <a:ext cx="1055003" cy="1230746"/>
              <a:chOff x="948343" y="2662935"/>
              <a:chExt cx="1055003" cy="1230746"/>
            </a:xfrm>
          </p:grpSpPr>
          <p:sp>
            <p:nvSpPr>
              <p:cNvPr id="43" name="Rectangle: Single Corner Snipped 4">
                <a:extLst>
                  <a:ext uri="{FF2B5EF4-FFF2-40B4-BE49-F238E27FC236}">
                    <a16:creationId xmlns:a16="http://schemas.microsoft.com/office/drawing/2014/main" id="{D6184A6B-165E-490B-7864-CF00EA488566}"/>
                  </a:ext>
                </a:extLst>
              </p:cNvPr>
              <p:cNvSpPr/>
              <p:nvPr/>
            </p:nvSpPr>
            <p:spPr>
              <a:xfrm>
                <a:off x="948343" y="2662935"/>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44" name="Rectangle: Single Corner Snipped 4">
                <a:extLst>
                  <a:ext uri="{FF2B5EF4-FFF2-40B4-BE49-F238E27FC236}">
                    <a16:creationId xmlns:a16="http://schemas.microsoft.com/office/drawing/2014/main" id="{B4C8743A-07EB-3482-EA2A-DA9309DC583C}"/>
                  </a:ext>
                </a:extLst>
              </p:cNvPr>
              <p:cNvSpPr/>
              <p:nvPr/>
            </p:nvSpPr>
            <p:spPr>
              <a:xfrm>
                <a:off x="1056499" y="2741595"/>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grpSp>
            <p:nvGrpSpPr>
              <p:cNvPr id="45" name="Group 7">
                <a:extLst>
                  <a:ext uri="{FF2B5EF4-FFF2-40B4-BE49-F238E27FC236}">
                    <a16:creationId xmlns:a16="http://schemas.microsoft.com/office/drawing/2014/main" id="{3B29D402-F664-B718-0E6D-785E24017CB8}"/>
                  </a:ext>
                </a:extLst>
              </p:cNvPr>
              <p:cNvGrpSpPr/>
              <p:nvPr/>
            </p:nvGrpSpPr>
            <p:grpSpPr>
              <a:xfrm>
                <a:off x="1164655" y="2820255"/>
                <a:ext cx="838691" cy="1073426"/>
                <a:chOff x="7702826" y="2478502"/>
                <a:chExt cx="838691" cy="1073426"/>
              </a:xfrm>
            </p:grpSpPr>
            <p:sp>
              <p:nvSpPr>
                <p:cNvPr id="46" name="Rectangle: Single Corner Snipped 4">
                  <a:extLst>
                    <a:ext uri="{FF2B5EF4-FFF2-40B4-BE49-F238E27FC236}">
                      <a16:creationId xmlns:a16="http://schemas.microsoft.com/office/drawing/2014/main" id="{97CE75C2-75E0-3BC8-36ED-2A8808251042}"/>
                    </a:ext>
                  </a:extLst>
                </p:cNvPr>
                <p:cNvSpPr/>
                <p:nvPr/>
              </p:nvSpPr>
              <p:spPr>
                <a:xfrm>
                  <a:off x="7702826" y="2478502"/>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47" name="TextBox 6">
                  <a:extLst>
                    <a:ext uri="{FF2B5EF4-FFF2-40B4-BE49-F238E27FC236}">
                      <a16:creationId xmlns:a16="http://schemas.microsoft.com/office/drawing/2014/main" id="{A3360219-A92D-3AAF-3346-5FAC162097CB}"/>
                    </a:ext>
                  </a:extLst>
                </p:cNvPr>
                <p:cNvSpPr txBox="1"/>
                <p:nvPr/>
              </p:nvSpPr>
              <p:spPr>
                <a:xfrm>
                  <a:off x="7702826" y="2478502"/>
                  <a:ext cx="838691" cy="954107"/>
                </a:xfrm>
                <a:prstGeom prst="rect">
                  <a:avLst/>
                </a:prstGeom>
                <a:noFill/>
              </p:spPr>
              <p:txBody>
                <a:bodyPr wrap="none" rtlCol="0">
                  <a:spAutoFit/>
                </a:bodyPr>
                <a:lstStyle/>
                <a:p>
                  <a:r>
                    <a:rPr lang="en-US" altLang="ja-JP" sz="2000"/>
                    <a:t>Issue</a:t>
                  </a:r>
                  <a:endParaRPr kumimoji="1" lang="en-US" altLang="ja-JP" sz="2000"/>
                </a:p>
                <a:p>
                  <a:r>
                    <a:rPr lang="ja-JP" altLang="en-US" sz="1800"/>
                    <a:t>────</a:t>
                  </a:r>
                  <a:endParaRPr lang="en-US" altLang="ja-JP" sz="1800"/>
                </a:p>
                <a:p>
                  <a:r>
                    <a:rPr lang="ja-JP" altLang="en-US" sz="1800"/>
                    <a:t>────</a:t>
                  </a:r>
                  <a:endParaRPr kumimoji="1" lang="en-US" altLang="ja-JP" sz="1800"/>
                </a:p>
              </p:txBody>
            </p:sp>
          </p:grpSp>
        </p:grpSp>
      </p:grpSp>
      <p:grpSp>
        <p:nvGrpSpPr>
          <p:cNvPr id="1034" name="グループ化 1033">
            <a:extLst>
              <a:ext uri="{FF2B5EF4-FFF2-40B4-BE49-F238E27FC236}">
                <a16:creationId xmlns:a16="http://schemas.microsoft.com/office/drawing/2014/main" id="{90FCDBF6-EF18-6FE6-83B3-21A943D4FFDF}"/>
              </a:ext>
            </a:extLst>
          </p:cNvPr>
          <p:cNvGrpSpPr/>
          <p:nvPr/>
        </p:nvGrpSpPr>
        <p:grpSpPr>
          <a:xfrm>
            <a:off x="6560700" y="4598368"/>
            <a:ext cx="1367765" cy="1487007"/>
            <a:chOff x="6580150" y="2362181"/>
            <a:chExt cx="1367765" cy="1487007"/>
          </a:xfrm>
        </p:grpSpPr>
        <p:grpSp>
          <p:nvGrpSpPr>
            <p:cNvPr id="1041" name="グループ化 1040">
              <a:extLst>
                <a:ext uri="{FF2B5EF4-FFF2-40B4-BE49-F238E27FC236}">
                  <a16:creationId xmlns:a16="http://schemas.microsoft.com/office/drawing/2014/main" id="{3B1B08DD-4712-311F-B479-C44467E174B3}"/>
                </a:ext>
              </a:extLst>
            </p:cNvPr>
            <p:cNvGrpSpPr/>
            <p:nvPr/>
          </p:nvGrpSpPr>
          <p:grpSpPr>
            <a:xfrm>
              <a:off x="6580150" y="2362181"/>
              <a:ext cx="1055003" cy="1230746"/>
              <a:chOff x="948343" y="2662935"/>
              <a:chExt cx="1055003" cy="1230746"/>
            </a:xfrm>
          </p:grpSpPr>
          <p:sp>
            <p:nvSpPr>
              <p:cNvPr id="1060" name="Rectangle: Single Corner Snipped 4">
                <a:extLst>
                  <a:ext uri="{FF2B5EF4-FFF2-40B4-BE49-F238E27FC236}">
                    <a16:creationId xmlns:a16="http://schemas.microsoft.com/office/drawing/2014/main" id="{68ADDB57-9CE6-BA2B-C877-776A8E8C866A}"/>
                  </a:ext>
                </a:extLst>
              </p:cNvPr>
              <p:cNvSpPr/>
              <p:nvPr/>
            </p:nvSpPr>
            <p:spPr>
              <a:xfrm>
                <a:off x="948343" y="2662935"/>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1061" name="Rectangle: Single Corner Snipped 4">
                <a:extLst>
                  <a:ext uri="{FF2B5EF4-FFF2-40B4-BE49-F238E27FC236}">
                    <a16:creationId xmlns:a16="http://schemas.microsoft.com/office/drawing/2014/main" id="{907C7A9C-1D2A-6EC4-45A7-61F234DAA0E4}"/>
                  </a:ext>
                </a:extLst>
              </p:cNvPr>
              <p:cNvSpPr/>
              <p:nvPr/>
            </p:nvSpPr>
            <p:spPr>
              <a:xfrm>
                <a:off x="1056499" y="2741595"/>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grpSp>
            <p:nvGrpSpPr>
              <p:cNvPr id="1062" name="Group 7">
                <a:extLst>
                  <a:ext uri="{FF2B5EF4-FFF2-40B4-BE49-F238E27FC236}">
                    <a16:creationId xmlns:a16="http://schemas.microsoft.com/office/drawing/2014/main" id="{CEE14B19-3FB0-24B5-CBBC-E07135D94C26}"/>
                  </a:ext>
                </a:extLst>
              </p:cNvPr>
              <p:cNvGrpSpPr/>
              <p:nvPr/>
            </p:nvGrpSpPr>
            <p:grpSpPr>
              <a:xfrm>
                <a:off x="1164655" y="2820255"/>
                <a:ext cx="838691" cy="1073426"/>
                <a:chOff x="7702826" y="2478502"/>
                <a:chExt cx="838691" cy="1073426"/>
              </a:xfrm>
            </p:grpSpPr>
            <p:sp>
              <p:nvSpPr>
                <p:cNvPr id="1063" name="Rectangle: Single Corner Snipped 4">
                  <a:extLst>
                    <a:ext uri="{FF2B5EF4-FFF2-40B4-BE49-F238E27FC236}">
                      <a16:creationId xmlns:a16="http://schemas.microsoft.com/office/drawing/2014/main" id="{3CC80976-8E6C-D9A8-CB74-50BDF2D0F4FD}"/>
                    </a:ext>
                  </a:extLst>
                </p:cNvPr>
                <p:cNvSpPr/>
                <p:nvPr/>
              </p:nvSpPr>
              <p:spPr>
                <a:xfrm>
                  <a:off x="7702826" y="2478502"/>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1064" name="TextBox 6">
                  <a:extLst>
                    <a:ext uri="{FF2B5EF4-FFF2-40B4-BE49-F238E27FC236}">
                      <a16:creationId xmlns:a16="http://schemas.microsoft.com/office/drawing/2014/main" id="{C2687E6E-1A9A-6DA9-D420-4F3C6BA34483}"/>
                    </a:ext>
                  </a:extLst>
                </p:cNvPr>
                <p:cNvSpPr txBox="1"/>
                <p:nvPr/>
              </p:nvSpPr>
              <p:spPr>
                <a:xfrm>
                  <a:off x="7702826" y="2478502"/>
                  <a:ext cx="838691" cy="954107"/>
                </a:xfrm>
                <a:prstGeom prst="rect">
                  <a:avLst/>
                </a:prstGeom>
                <a:noFill/>
              </p:spPr>
              <p:txBody>
                <a:bodyPr wrap="none" rtlCol="0">
                  <a:spAutoFit/>
                </a:bodyPr>
                <a:lstStyle/>
                <a:p>
                  <a:r>
                    <a:rPr lang="en-US" altLang="ja-JP" sz="2000"/>
                    <a:t>Issue</a:t>
                  </a:r>
                  <a:endParaRPr kumimoji="1" lang="en-US" altLang="ja-JP" sz="2000"/>
                </a:p>
                <a:p>
                  <a:r>
                    <a:rPr lang="ja-JP" altLang="en-US" sz="1800"/>
                    <a:t>────</a:t>
                  </a:r>
                  <a:endParaRPr lang="en-US" altLang="ja-JP" sz="1800"/>
                </a:p>
                <a:p>
                  <a:r>
                    <a:rPr lang="ja-JP" altLang="en-US" sz="1800"/>
                    <a:t>────</a:t>
                  </a:r>
                  <a:endParaRPr kumimoji="1" lang="en-US" altLang="ja-JP" sz="1800"/>
                </a:p>
              </p:txBody>
            </p:sp>
          </p:grpSp>
        </p:grpSp>
        <p:grpSp>
          <p:nvGrpSpPr>
            <p:cNvPr id="1049" name="グループ化 1048">
              <a:extLst>
                <a:ext uri="{FF2B5EF4-FFF2-40B4-BE49-F238E27FC236}">
                  <a16:creationId xmlns:a16="http://schemas.microsoft.com/office/drawing/2014/main" id="{18F8B3A1-34BE-39CB-2338-8986E5326D9F}"/>
                </a:ext>
              </a:extLst>
            </p:cNvPr>
            <p:cNvGrpSpPr/>
            <p:nvPr/>
          </p:nvGrpSpPr>
          <p:grpSpPr>
            <a:xfrm>
              <a:off x="6892912" y="2618442"/>
              <a:ext cx="1055003" cy="1230746"/>
              <a:chOff x="948343" y="2662935"/>
              <a:chExt cx="1055003" cy="1230746"/>
            </a:xfrm>
          </p:grpSpPr>
          <p:sp>
            <p:nvSpPr>
              <p:cNvPr id="1050" name="Rectangle: Single Corner Snipped 4">
                <a:extLst>
                  <a:ext uri="{FF2B5EF4-FFF2-40B4-BE49-F238E27FC236}">
                    <a16:creationId xmlns:a16="http://schemas.microsoft.com/office/drawing/2014/main" id="{7691D974-D489-E737-2F21-890DCAACD08E}"/>
                  </a:ext>
                </a:extLst>
              </p:cNvPr>
              <p:cNvSpPr/>
              <p:nvPr/>
            </p:nvSpPr>
            <p:spPr>
              <a:xfrm>
                <a:off x="948343" y="2662935"/>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1052" name="Rectangle: Single Corner Snipped 4">
                <a:extLst>
                  <a:ext uri="{FF2B5EF4-FFF2-40B4-BE49-F238E27FC236}">
                    <a16:creationId xmlns:a16="http://schemas.microsoft.com/office/drawing/2014/main" id="{AFDE1B5B-C863-3E7E-0258-3EE6DA8BCEEE}"/>
                  </a:ext>
                </a:extLst>
              </p:cNvPr>
              <p:cNvSpPr/>
              <p:nvPr/>
            </p:nvSpPr>
            <p:spPr>
              <a:xfrm>
                <a:off x="1056499" y="2741595"/>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grpSp>
            <p:nvGrpSpPr>
              <p:cNvPr id="1057" name="Group 7">
                <a:extLst>
                  <a:ext uri="{FF2B5EF4-FFF2-40B4-BE49-F238E27FC236}">
                    <a16:creationId xmlns:a16="http://schemas.microsoft.com/office/drawing/2014/main" id="{783288DB-F167-7486-D4BE-C5E65E4E5FF3}"/>
                  </a:ext>
                </a:extLst>
              </p:cNvPr>
              <p:cNvGrpSpPr/>
              <p:nvPr/>
            </p:nvGrpSpPr>
            <p:grpSpPr>
              <a:xfrm>
                <a:off x="1164655" y="2820255"/>
                <a:ext cx="838691" cy="1073426"/>
                <a:chOff x="7702826" y="2478502"/>
                <a:chExt cx="838691" cy="1073426"/>
              </a:xfrm>
            </p:grpSpPr>
            <p:sp>
              <p:nvSpPr>
                <p:cNvPr id="1058" name="Rectangle: Single Corner Snipped 4">
                  <a:extLst>
                    <a:ext uri="{FF2B5EF4-FFF2-40B4-BE49-F238E27FC236}">
                      <a16:creationId xmlns:a16="http://schemas.microsoft.com/office/drawing/2014/main" id="{43132225-37EB-CD73-DF4A-02E6440AE2C8}"/>
                    </a:ext>
                  </a:extLst>
                </p:cNvPr>
                <p:cNvSpPr/>
                <p:nvPr/>
              </p:nvSpPr>
              <p:spPr>
                <a:xfrm>
                  <a:off x="7702826" y="2478502"/>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1059" name="TextBox 6">
                  <a:extLst>
                    <a:ext uri="{FF2B5EF4-FFF2-40B4-BE49-F238E27FC236}">
                      <a16:creationId xmlns:a16="http://schemas.microsoft.com/office/drawing/2014/main" id="{99F918C5-935B-4EA0-820F-BACC7242B1D3}"/>
                    </a:ext>
                  </a:extLst>
                </p:cNvPr>
                <p:cNvSpPr txBox="1"/>
                <p:nvPr/>
              </p:nvSpPr>
              <p:spPr>
                <a:xfrm>
                  <a:off x="7702826" y="2478502"/>
                  <a:ext cx="838691" cy="954107"/>
                </a:xfrm>
                <a:prstGeom prst="rect">
                  <a:avLst/>
                </a:prstGeom>
                <a:noFill/>
              </p:spPr>
              <p:txBody>
                <a:bodyPr wrap="none" rtlCol="0">
                  <a:spAutoFit/>
                </a:bodyPr>
                <a:lstStyle/>
                <a:p>
                  <a:r>
                    <a:rPr lang="en-US" altLang="ja-JP" sz="2000"/>
                    <a:t>Issue</a:t>
                  </a:r>
                  <a:endParaRPr kumimoji="1" lang="en-US" altLang="ja-JP" sz="2000"/>
                </a:p>
                <a:p>
                  <a:r>
                    <a:rPr lang="ja-JP" altLang="en-US" sz="1800"/>
                    <a:t>────</a:t>
                  </a:r>
                  <a:endParaRPr lang="en-US" altLang="ja-JP" sz="1800"/>
                </a:p>
                <a:p>
                  <a:r>
                    <a:rPr lang="ja-JP" altLang="en-US" sz="1800"/>
                    <a:t>────</a:t>
                  </a:r>
                  <a:endParaRPr kumimoji="1" lang="en-US" altLang="ja-JP" sz="1800"/>
                </a:p>
              </p:txBody>
            </p:sp>
          </p:grpSp>
        </p:grpSp>
      </p:grpSp>
      <p:grpSp>
        <p:nvGrpSpPr>
          <p:cNvPr id="3" name="グループ化 2">
            <a:extLst>
              <a:ext uri="{FF2B5EF4-FFF2-40B4-BE49-F238E27FC236}">
                <a16:creationId xmlns:a16="http://schemas.microsoft.com/office/drawing/2014/main" id="{D2076200-57AB-0314-A761-CF84E19D2F40}"/>
              </a:ext>
            </a:extLst>
          </p:cNvPr>
          <p:cNvGrpSpPr/>
          <p:nvPr/>
        </p:nvGrpSpPr>
        <p:grpSpPr>
          <a:xfrm>
            <a:off x="2146463" y="3257045"/>
            <a:ext cx="1496937" cy="1233034"/>
            <a:chOff x="2146463" y="3257045"/>
            <a:chExt cx="1496937" cy="1233034"/>
          </a:xfrm>
        </p:grpSpPr>
        <p:sp>
          <p:nvSpPr>
            <p:cNvPr id="41" name="右矢印 61">
              <a:extLst>
                <a:ext uri="{FF2B5EF4-FFF2-40B4-BE49-F238E27FC236}">
                  <a16:creationId xmlns:a16="http://schemas.microsoft.com/office/drawing/2014/main" id="{D26CD375-8E17-AA59-CA0F-8A03BA0FC437}"/>
                </a:ext>
              </a:extLst>
            </p:cNvPr>
            <p:cNvSpPr/>
            <p:nvPr/>
          </p:nvSpPr>
          <p:spPr>
            <a:xfrm>
              <a:off x="2146463" y="3786755"/>
              <a:ext cx="1496937" cy="337087"/>
            </a:xfrm>
            <a:prstGeom prst="rightArrow">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7" name="TextBox 17">
              <a:extLst>
                <a:ext uri="{FF2B5EF4-FFF2-40B4-BE49-F238E27FC236}">
                  <a16:creationId xmlns:a16="http://schemas.microsoft.com/office/drawing/2014/main" id="{7E5EABBF-A75C-28F1-75DF-0DA3176952E7}"/>
                </a:ext>
              </a:extLst>
            </p:cNvPr>
            <p:cNvSpPr txBox="1"/>
            <p:nvPr/>
          </p:nvSpPr>
          <p:spPr>
            <a:xfrm>
              <a:off x="2536156" y="4089969"/>
              <a:ext cx="717551" cy="400110"/>
            </a:xfrm>
            <a:prstGeom prst="rect">
              <a:avLst/>
            </a:prstGeom>
            <a:noFill/>
            <a:ln>
              <a:noFill/>
            </a:ln>
          </p:spPr>
          <p:txBody>
            <a:bodyPr wrap="square" rtlCol="0">
              <a:spAutoFit/>
            </a:bodyPr>
            <a:lstStyle/>
            <a:p>
              <a:r>
                <a:rPr kumimoji="1" lang="ja-JP" altLang="en-US" sz="2000"/>
                <a:t>抽出</a:t>
              </a:r>
              <a:endParaRPr kumimoji="1" lang="en-US" altLang="ja-JP" sz="2000"/>
            </a:p>
          </p:txBody>
        </p:sp>
        <p:pic>
          <p:nvPicPr>
            <p:cNvPr id="1069" name="図 1068" descr="暗い背景に白い文字がある&#10;&#10;自動的に生成された説明">
              <a:extLst>
                <a:ext uri="{FF2B5EF4-FFF2-40B4-BE49-F238E27FC236}">
                  <a16:creationId xmlns:a16="http://schemas.microsoft.com/office/drawing/2014/main" id="{433FD444-3522-CFDC-5011-E4C721F79A5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617917" y="3257045"/>
              <a:ext cx="554029" cy="554029"/>
            </a:xfrm>
            <a:prstGeom prst="rect">
              <a:avLst/>
            </a:prstGeom>
          </p:spPr>
        </p:pic>
      </p:grpSp>
      <p:grpSp>
        <p:nvGrpSpPr>
          <p:cNvPr id="6" name="グループ化 5">
            <a:extLst>
              <a:ext uri="{FF2B5EF4-FFF2-40B4-BE49-F238E27FC236}">
                <a16:creationId xmlns:a16="http://schemas.microsoft.com/office/drawing/2014/main" id="{0A2C1FF4-6121-F13B-2BB7-E2273CACB3E6}"/>
              </a:ext>
            </a:extLst>
          </p:cNvPr>
          <p:cNvGrpSpPr/>
          <p:nvPr/>
        </p:nvGrpSpPr>
        <p:grpSpPr>
          <a:xfrm>
            <a:off x="8249480" y="3276241"/>
            <a:ext cx="1597191" cy="1213838"/>
            <a:chOff x="8249480" y="3177125"/>
            <a:chExt cx="1597191" cy="1213838"/>
          </a:xfrm>
        </p:grpSpPr>
        <p:sp>
          <p:nvSpPr>
            <p:cNvPr id="62" name="右矢印 61">
              <a:extLst>
                <a:ext uri="{FF2B5EF4-FFF2-40B4-BE49-F238E27FC236}">
                  <a16:creationId xmlns:a16="http://schemas.microsoft.com/office/drawing/2014/main" id="{7583BE06-4180-92AC-BDCD-3E308CA80A97}"/>
                </a:ext>
              </a:extLst>
            </p:cNvPr>
            <p:cNvSpPr/>
            <p:nvPr/>
          </p:nvSpPr>
          <p:spPr>
            <a:xfrm>
              <a:off x="8249480" y="3696896"/>
              <a:ext cx="1597191" cy="337087"/>
            </a:xfrm>
            <a:prstGeom prst="rightArrow">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6" name="TextBox 17">
              <a:extLst>
                <a:ext uri="{FF2B5EF4-FFF2-40B4-BE49-F238E27FC236}">
                  <a16:creationId xmlns:a16="http://schemas.microsoft.com/office/drawing/2014/main" id="{64E4A033-9FA5-4250-FF6B-B3D9BCCEACEB}"/>
                </a:ext>
              </a:extLst>
            </p:cNvPr>
            <p:cNvSpPr txBox="1"/>
            <p:nvPr/>
          </p:nvSpPr>
          <p:spPr>
            <a:xfrm>
              <a:off x="8689300" y="3990853"/>
              <a:ext cx="717551" cy="400110"/>
            </a:xfrm>
            <a:prstGeom prst="rect">
              <a:avLst/>
            </a:prstGeom>
            <a:noFill/>
            <a:ln>
              <a:noFill/>
            </a:ln>
          </p:spPr>
          <p:txBody>
            <a:bodyPr wrap="square" rtlCol="0">
              <a:spAutoFit/>
            </a:bodyPr>
            <a:lstStyle/>
            <a:p>
              <a:r>
                <a:rPr kumimoji="1" lang="ja-JP" altLang="en-US" sz="2000"/>
                <a:t>抽出</a:t>
              </a:r>
              <a:endParaRPr kumimoji="1" lang="en-US" altLang="ja-JP" sz="2000"/>
            </a:p>
          </p:txBody>
        </p:sp>
        <p:pic>
          <p:nvPicPr>
            <p:cNvPr id="1070" name="図 1069" descr="暗い背景に白い文字がある&#10;&#10;自動的に生成された説明">
              <a:extLst>
                <a:ext uri="{FF2B5EF4-FFF2-40B4-BE49-F238E27FC236}">
                  <a16:creationId xmlns:a16="http://schemas.microsoft.com/office/drawing/2014/main" id="{DC234462-FDCF-9673-0183-953A63CC4DF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771061" y="3177125"/>
              <a:ext cx="554029" cy="554029"/>
            </a:xfrm>
            <a:prstGeom prst="rect">
              <a:avLst/>
            </a:prstGeom>
          </p:spPr>
        </p:pic>
      </p:grpSp>
      <p:sp>
        <p:nvSpPr>
          <p:cNvPr id="1071" name="大かっこ 1070">
            <a:extLst>
              <a:ext uri="{FF2B5EF4-FFF2-40B4-BE49-F238E27FC236}">
                <a16:creationId xmlns:a16="http://schemas.microsoft.com/office/drawing/2014/main" id="{F23D0F68-2B55-F60A-6C43-733B9C2FD3BA}"/>
              </a:ext>
            </a:extLst>
          </p:cNvPr>
          <p:cNvSpPr/>
          <p:nvPr/>
        </p:nvSpPr>
        <p:spPr>
          <a:xfrm>
            <a:off x="8303446" y="4975180"/>
            <a:ext cx="3287916" cy="1213745"/>
          </a:xfrm>
          <a:prstGeom prst="bracketPair">
            <a:avLst/>
          </a:prstGeom>
          <a:no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1153137247"/>
      </p:ext>
    </p:extLst>
  </p:cSld>
  <p:clrMapOvr>
    <a:masterClrMapping/>
  </p:clrMapOvr>
  <p:extLst>
    <p:ext uri="{6950BFC3-D8DA-4A85-94F7-54DA5524770B}">
      <p188:commentRel xmlns:p188="http://schemas.microsoft.com/office/powerpoint/2018/8/main" r:id="rId3"/>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1232A-E977-5451-0F87-67B6D831C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5C9B0D-D05D-3D8F-E44F-71E9DEC05BEA}"/>
              </a:ext>
            </a:extLst>
          </p:cNvPr>
          <p:cNvSpPr>
            <a:spLocks noGrp="1"/>
          </p:cNvSpPr>
          <p:nvPr>
            <p:ph type="title"/>
          </p:nvPr>
        </p:nvSpPr>
        <p:spPr/>
        <p:txBody>
          <a:bodyPr/>
          <a:lstStyle/>
          <a:p>
            <a:r>
              <a:rPr kumimoji="1" lang="en-US" altLang="ja-JP"/>
              <a:t>STEP2</a:t>
            </a:r>
            <a:r>
              <a:rPr kumimoji="1" lang="ja-JP" altLang="en-US"/>
              <a:t>：候補</a:t>
            </a:r>
            <a:r>
              <a:rPr kumimoji="1" lang="en-US" altLang="ja-JP"/>
              <a:t>Issue</a:t>
            </a:r>
            <a:r>
              <a:rPr kumimoji="1" lang="ja-JP" altLang="en-US"/>
              <a:t>の精査（手動）</a:t>
            </a:r>
          </a:p>
        </p:txBody>
      </p:sp>
      <p:sp>
        <p:nvSpPr>
          <p:cNvPr id="4" name="Slide Number Placeholder 3">
            <a:extLst>
              <a:ext uri="{FF2B5EF4-FFF2-40B4-BE49-F238E27FC236}">
                <a16:creationId xmlns:a16="http://schemas.microsoft.com/office/drawing/2014/main" id="{3AA1E85B-2600-23FC-8A26-D5CD0F88AC28}"/>
              </a:ext>
            </a:extLst>
          </p:cNvPr>
          <p:cNvSpPr>
            <a:spLocks noGrp="1"/>
          </p:cNvSpPr>
          <p:nvPr>
            <p:ph type="sldNum" sz="quarter" idx="12"/>
          </p:nvPr>
        </p:nvSpPr>
        <p:spPr/>
        <p:txBody>
          <a:bodyPr/>
          <a:lstStyle/>
          <a:p>
            <a:pPr>
              <a:defRPr/>
            </a:pPr>
            <a:fld id="{B12562F3-4A2F-4E07-B7D3-3E764FB0DEC6}" type="slidenum">
              <a:rPr lang="en-US" altLang="ja-JP" smtClean="0"/>
              <a:pPr>
                <a:defRPr/>
              </a:pPr>
              <a:t>9</a:t>
            </a:fld>
            <a:endParaRPr lang="en-US" altLang="ja-JP"/>
          </a:p>
        </p:txBody>
      </p:sp>
      <p:sp>
        <p:nvSpPr>
          <p:cNvPr id="1052" name="TextBox 17">
            <a:extLst>
              <a:ext uri="{FF2B5EF4-FFF2-40B4-BE49-F238E27FC236}">
                <a16:creationId xmlns:a16="http://schemas.microsoft.com/office/drawing/2014/main" id="{F157F437-F88D-D995-3DDC-A793CA1F797A}"/>
              </a:ext>
            </a:extLst>
          </p:cNvPr>
          <p:cNvSpPr txBox="1"/>
          <p:nvPr/>
        </p:nvSpPr>
        <p:spPr>
          <a:xfrm>
            <a:off x="2970646" y="4221828"/>
            <a:ext cx="795130" cy="400110"/>
          </a:xfrm>
          <a:prstGeom prst="rect">
            <a:avLst/>
          </a:prstGeom>
          <a:noFill/>
          <a:ln>
            <a:noFill/>
          </a:ln>
        </p:spPr>
        <p:txBody>
          <a:bodyPr wrap="square" rtlCol="0">
            <a:spAutoFit/>
          </a:bodyPr>
          <a:lstStyle/>
          <a:p>
            <a:r>
              <a:rPr kumimoji="1" lang="ja-JP" altLang="en-US" sz="2000"/>
              <a:t>判定</a:t>
            </a:r>
            <a:endParaRPr kumimoji="1" lang="en-US" altLang="ja-JP" sz="2000"/>
          </a:p>
        </p:txBody>
      </p:sp>
      <p:pic>
        <p:nvPicPr>
          <p:cNvPr id="1034" name="Picture 10" descr="user Icon">
            <a:extLst>
              <a:ext uri="{FF2B5EF4-FFF2-40B4-BE49-F238E27FC236}">
                <a16:creationId xmlns:a16="http://schemas.microsoft.com/office/drawing/2014/main" id="{FBC8E23D-5156-1E1C-BD61-101AF3913F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65677" y="3288180"/>
            <a:ext cx="707886" cy="707886"/>
          </a:xfrm>
          <a:prstGeom prst="rect">
            <a:avLst/>
          </a:prstGeom>
          <a:noFill/>
          <a:extLst>
            <a:ext uri="{909E8E84-426E-40DD-AFC4-6F175D3DCCD1}">
              <a14:hiddenFill xmlns:a14="http://schemas.microsoft.com/office/drawing/2010/main">
                <a:solidFill>
                  <a:srgbClr val="FFFFFF"/>
                </a:solidFill>
              </a14:hiddenFill>
            </a:ext>
          </a:extLst>
        </p:spPr>
      </p:pic>
      <p:sp>
        <p:nvSpPr>
          <p:cNvPr id="5" name="下矢印 56">
            <a:extLst>
              <a:ext uri="{FF2B5EF4-FFF2-40B4-BE49-F238E27FC236}">
                <a16:creationId xmlns:a16="http://schemas.microsoft.com/office/drawing/2014/main" id="{DC347B31-DDC7-9DE8-AD50-F7F150DDDC3A}"/>
              </a:ext>
            </a:extLst>
          </p:cNvPr>
          <p:cNvSpPr/>
          <p:nvPr/>
        </p:nvSpPr>
        <p:spPr>
          <a:xfrm rot="16200000">
            <a:off x="3335673" y="3297855"/>
            <a:ext cx="194413" cy="162944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 name="グループ化 6">
            <a:extLst>
              <a:ext uri="{FF2B5EF4-FFF2-40B4-BE49-F238E27FC236}">
                <a16:creationId xmlns:a16="http://schemas.microsoft.com/office/drawing/2014/main" id="{F7EEBFA5-16F9-F62B-A626-DD574307CADB}"/>
              </a:ext>
            </a:extLst>
          </p:cNvPr>
          <p:cNvGrpSpPr/>
          <p:nvPr/>
        </p:nvGrpSpPr>
        <p:grpSpPr>
          <a:xfrm>
            <a:off x="1300703" y="3306273"/>
            <a:ext cx="1055003" cy="1230746"/>
            <a:chOff x="948343" y="2662935"/>
            <a:chExt cx="1055003" cy="1230746"/>
          </a:xfrm>
        </p:grpSpPr>
        <p:sp>
          <p:nvSpPr>
            <p:cNvPr id="8" name="Rectangle: Single Corner Snipped 4">
              <a:extLst>
                <a:ext uri="{FF2B5EF4-FFF2-40B4-BE49-F238E27FC236}">
                  <a16:creationId xmlns:a16="http://schemas.microsoft.com/office/drawing/2014/main" id="{C4246859-0641-3A46-C369-901F6CFEF40C}"/>
                </a:ext>
              </a:extLst>
            </p:cNvPr>
            <p:cNvSpPr/>
            <p:nvPr/>
          </p:nvSpPr>
          <p:spPr>
            <a:xfrm>
              <a:off x="948343" y="2662935"/>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9" name="Rectangle: Single Corner Snipped 4">
              <a:extLst>
                <a:ext uri="{FF2B5EF4-FFF2-40B4-BE49-F238E27FC236}">
                  <a16:creationId xmlns:a16="http://schemas.microsoft.com/office/drawing/2014/main" id="{BB14E2E2-CB5D-28BD-E1AF-EFDCD7352D25}"/>
                </a:ext>
              </a:extLst>
            </p:cNvPr>
            <p:cNvSpPr/>
            <p:nvPr/>
          </p:nvSpPr>
          <p:spPr>
            <a:xfrm>
              <a:off x="1056499" y="2741595"/>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grpSp>
          <p:nvGrpSpPr>
            <p:cNvPr id="10" name="Group 7">
              <a:extLst>
                <a:ext uri="{FF2B5EF4-FFF2-40B4-BE49-F238E27FC236}">
                  <a16:creationId xmlns:a16="http://schemas.microsoft.com/office/drawing/2014/main" id="{A7E0C50C-8D8F-7E43-B000-5E21D529E52E}"/>
                </a:ext>
              </a:extLst>
            </p:cNvPr>
            <p:cNvGrpSpPr/>
            <p:nvPr/>
          </p:nvGrpSpPr>
          <p:grpSpPr>
            <a:xfrm>
              <a:off x="1164655" y="2820255"/>
              <a:ext cx="838691" cy="1073426"/>
              <a:chOff x="7702826" y="2478502"/>
              <a:chExt cx="838691" cy="1073426"/>
            </a:xfrm>
          </p:grpSpPr>
          <p:sp>
            <p:nvSpPr>
              <p:cNvPr id="11" name="Rectangle: Single Corner Snipped 4">
                <a:extLst>
                  <a:ext uri="{FF2B5EF4-FFF2-40B4-BE49-F238E27FC236}">
                    <a16:creationId xmlns:a16="http://schemas.microsoft.com/office/drawing/2014/main" id="{A4E4AE65-1F70-0F6B-E87D-C7F263303532}"/>
                  </a:ext>
                </a:extLst>
              </p:cNvPr>
              <p:cNvSpPr/>
              <p:nvPr/>
            </p:nvSpPr>
            <p:spPr>
              <a:xfrm>
                <a:off x="7702826" y="2478502"/>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12" name="TextBox 6">
                <a:extLst>
                  <a:ext uri="{FF2B5EF4-FFF2-40B4-BE49-F238E27FC236}">
                    <a16:creationId xmlns:a16="http://schemas.microsoft.com/office/drawing/2014/main" id="{44CD001A-A578-706F-A9B1-647F503494F9}"/>
                  </a:ext>
                </a:extLst>
              </p:cNvPr>
              <p:cNvSpPr txBox="1"/>
              <p:nvPr/>
            </p:nvSpPr>
            <p:spPr>
              <a:xfrm>
                <a:off x="7702826" y="2478502"/>
                <a:ext cx="838691" cy="954107"/>
              </a:xfrm>
              <a:prstGeom prst="rect">
                <a:avLst/>
              </a:prstGeom>
              <a:noFill/>
            </p:spPr>
            <p:txBody>
              <a:bodyPr wrap="none" rtlCol="0">
                <a:spAutoFit/>
              </a:bodyPr>
              <a:lstStyle/>
              <a:p>
                <a:r>
                  <a:rPr lang="en-US" altLang="ja-JP" sz="2000"/>
                  <a:t>Issue</a:t>
                </a:r>
                <a:endParaRPr kumimoji="1" lang="en-US" altLang="ja-JP" sz="2000"/>
              </a:p>
              <a:p>
                <a:r>
                  <a:rPr lang="ja-JP" altLang="en-US" sz="1800"/>
                  <a:t>────</a:t>
                </a:r>
                <a:endParaRPr lang="en-US" altLang="ja-JP" sz="1800"/>
              </a:p>
              <a:p>
                <a:r>
                  <a:rPr lang="ja-JP" altLang="en-US" sz="1800"/>
                  <a:t>────</a:t>
                </a:r>
                <a:endParaRPr kumimoji="1" lang="en-US" altLang="ja-JP" sz="1800"/>
              </a:p>
            </p:txBody>
          </p:sp>
        </p:grpSp>
      </p:grpSp>
      <p:sp>
        <p:nvSpPr>
          <p:cNvPr id="13" name="TextBox 17">
            <a:extLst>
              <a:ext uri="{FF2B5EF4-FFF2-40B4-BE49-F238E27FC236}">
                <a16:creationId xmlns:a16="http://schemas.microsoft.com/office/drawing/2014/main" id="{7AF8CCD6-883C-1180-7514-AFFC7C236E51}"/>
              </a:ext>
            </a:extLst>
          </p:cNvPr>
          <p:cNvSpPr txBox="1"/>
          <p:nvPr/>
        </p:nvSpPr>
        <p:spPr>
          <a:xfrm>
            <a:off x="1358311" y="4584523"/>
            <a:ext cx="1177626" cy="400110"/>
          </a:xfrm>
          <a:prstGeom prst="rect">
            <a:avLst/>
          </a:prstGeom>
          <a:noFill/>
          <a:ln>
            <a:noFill/>
          </a:ln>
        </p:spPr>
        <p:txBody>
          <a:bodyPr wrap="square" rtlCol="0">
            <a:spAutoFit/>
          </a:bodyPr>
          <a:lstStyle/>
          <a:p>
            <a:r>
              <a:rPr kumimoji="1" lang="en-US" altLang="ja-JP" sz="2000"/>
              <a:t>2,148</a:t>
            </a:r>
            <a:r>
              <a:rPr kumimoji="1" lang="ja-JP" altLang="en-US" sz="2000"/>
              <a:t>件</a:t>
            </a:r>
            <a:endParaRPr kumimoji="1" lang="en-US" altLang="ja-JP" sz="2000"/>
          </a:p>
        </p:txBody>
      </p:sp>
      <p:sp>
        <p:nvSpPr>
          <p:cNvPr id="14" name="TextBox 17">
            <a:extLst>
              <a:ext uri="{FF2B5EF4-FFF2-40B4-BE49-F238E27FC236}">
                <a16:creationId xmlns:a16="http://schemas.microsoft.com/office/drawing/2014/main" id="{D545CCA3-8342-590A-90E2-48D61B8A4684}"/>
              </a:ext>
            </a:extLst>
          </p:cNvPr>
          <p:cNvSpPr txBox="1"/>
          <p:nvPr/>
        </p:nvSpPr>
        <p:spPr>
          <a:xfrm>
            <a:off x="842397" y="2418840"/>
            <a:ext cx="1964733" cy="707886"/>
          </a:xfrm>
          <a:prstGeom prst="rect">
            <a:avLst/>
          </a:prstGeom>
          <a:noFill/>
          <a:ln>
            <a:noFill/>
          </a:ln>
        </p:spPr>
        <p:txBody>
          <a:bodyPr wrap="square" rtlCol="0">
            <a:spAutoFit/>
          </a:bodyPr>
          <a:lstStyle/>
          <a:p>
            <a:pPr algn="ctr"/>
            <a:r>
              <a:rPr lang="ja-JP" altLang="en-US" sz="2000"/>
              <a:t>依存関係問題の</a:t>
            </a:r>
            <a:endParaRPr lang="en-US" altLang="ja-JP" sz="2000"/>
          </a:p>
          <a:p>
            <a:pPr algn="ctr"/>
            <a:r>
              <a:rPr lang="ja-JP" altLang="en-US" sz="2000"/>
              <a:t>候補</a:t>
            </a:r>
            <a:r>
              <a:rPr lang="en-US" altLang="ja-JP" sz="2000"/>
              <a:t>Issue</a:t>
            </a:r>
            <a:endParaRPr kumimoji="1" lang="en-US" altLang="ja-JP" sz="2000"/>
          </a:p>
        </p:txBody>
      </p:sp>
      <p:grpSp>
        <p:nvGrpSpPr>
          <p:cNvPr id="18" name="Group 7">
            <a:extLst>
              <a:ext uri="{FF2B5EF4-FFF2-40B4-BE49-F238E27FC236}">
                <a16:creationId xmlns:a16="http://schemas.microsoft.com/office/drawing/2014/main" id="{F8750EEE-3ED6-C150-446C-E543E650626D}"/>
              </a:ext>
            </a:extLst>
          </p:cNvPr>
          <p:cNvGrpSpPr/>
          <p:nvPr/>
        </p:nvGrpSpPr>
        <p:grpSpPr>
          <a:xfrm>
            <a:off x="5235359" y="2355574"/>
            <a:ext cx="838691" cy="1073426"/>
            <a:chOff x="7702826" y="2478502"/>
            <a:chExt cx="838691" cy="1073426"/>
          </a:xfrm>
        </p:grpSpPr>
        <p:sp>
          <p:nvSpPr>
            <p:cNvPr id="19" name="Rectangle: Single Corner Snipped 4">
              <a:extLst>
                <a:ext uri="{FF2B5EF4-FFF2-40B4-BE49-F238E27FC236}">
                  <a16:creationId xmlns:a16="http://schemas.microsoft.com/office/drawing/2014/main" id="{3243C4ED-674C-1E30-C37A-B2F69DF9C857}"/>
                </a:ext>
              </a:extLst>
            </p:cNvPr>
            <p:cNvSpPr/>
            <p:nvPr/>
          </p:nvSpPr>
          <p:spPr>
            <a:xfrm>
              <a:off x="7702826" y="2478502"/>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20" name="TextBox 6">
              <a:extLst>
                <a:ext uri="{FF2B5EF4-FFF2-40B4-BE49-F238E27FC236}">
                  <a16:creationId xmlns:a16="http://schemas.microsoft.com/office/drawing/2014/main" id="{17E8B630-0CCD-7032-5D32-A3307870ED82}"/>
                </a:ext>
              </a:extLst>
            </p:cNvPr>
            <p:cNvSpPr txBox="1"/>
            <p:nvPr/>
          </p:nvSpPr>
          <p:spPr>
            <a:xfrm>
              <a:off x="7702826" y="2478502"/>
              <a:ext cx="838691" cy="954107"/>
            </a:xfrm>
            <a:prstGeom prst="rect">
              <a:avLst/>
            </a:prstGeom>
            <a:noFill/>
          </p:spPr>
          <p:txBody>
            <a:bodyPr wrap="none" rtlCol="0">
              <a:spAutoFit/>
            </a:bodyPr>
            <a:lstStyle/>
            <a:p>
              <a:r>
                <a:rPr lang="en-US" altLang="ja-JP" sz="2000"/>
                <a:t>Issue</a:t>
              </a:r>
              <a:endParaRPr kumimoji="1" lang="en-US" altLang="ja-JP" sz="2000"/>
            </a:p>
            <a:p>
              <a:r>
                <a:rPr lang="ja-JP" altLang="en-US" sz="1800"/>
                <a:t>────</a:t>
              </a:r>
              <a:endParaRPr lang="en-US" altLang="ja-JP" sz="1800"/>
            </a:p>
            <a:p>
              <a:r>
                <a:rPr lang="ja-JP" altLang="en-US" sz="1800"/>
                <a:t>────</a:t>
              </a:r>
              <a:endParaRPr kumimoji="1" lang="en-US" altLang="ja-JP" sz="1800"/>
            </a:p>
          </p:txBody>
        </p:sp>
      </p:grpSp>
      <p:grpSp>
        <p:nvGrpSpPr>
          <p:cNvPr id="21" name="Group 7">
            <a:extLst>
              <a:ext uri="{FF2B5EF4-FFF2-40B4-BE49-F238E27FC236}">
                <a16:creationId xmlns:a16="http://schemas.microsoft.com/office/drawing/2014/main" id="{BF4A8ADE-6016-BE65-69C0-8DF6CA5BC7D9}"/>
              </a:ext>
            </a:extLst>
          </p:cNvPr>
          <p:cNvGrpSpPr/>
          <p:nvPr/>
        </p:nvGrpSpPr>
        <p:grpSpPr>
          <a:xfrm>
            <a:off x="5235359" y="4924630"/>
            <a:ext cx="838691" cy="1073426"/>
            <a:chOff x="7702826" y="2478502"/>
            <a:chExt cx="838691" cy="1073426"/>
          </a:xfrm>
        </p:grpSpPr>
        <p:sp>
          <p:nvSpPr>
            <p:cNvPr id="22" name="Rectangle: Single Corner Snipped 4">
              <a:extLst>
                <a:ext uri="{FF2B5EF4-FFF2-40B4-BE49-F238E27FC236}">
                  <a16:creationId xmlns:a16="http://schemas.microsoft.com/office/drawing/2014/main" id="{2A3C0DEE-643E-17DC-A0FC-A946F54124B1}"/>
                </a:ext>
              </a:extLst>
            </p:cNvPr>
            <p:cNvSpPr/>
            <p:nvPr/>
          </p:nvSpPr>
          <p:spPr>
            <a:xfrm>
              <a:off x="7702826" y="2478502"/>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23" name="TextBox 6">
              <a:extLst>
                <a:ext uri="{FF2B5EF4-FFF2-40B4-BE49-F238E27FC236}">
                  <a16:creationId xmlns:a16="http://schemas.microsoft.com/office/drawing/2014/main" id="{5AA8CE38-F5D4-0F28-F9D1-DEB54754C258}"/>
                </a:ext>
              </a:extLst>
            </p:cNvPr>
            <p:cNvSpPr txBox="1"/>
            <p:nvPr/>
          </p:nvSpPr>
          <p:spPr>
            <a:xfrm>
              <a:off x="7702826" y="2478502"/>
              <a:ext cx="838691" cy="954107"/>
            </a:xfrm>
            <a:prstGeom prst="rect">
              <a:avLst/>
            </a:prstGeom>
            <a:noFill/>
          </p:spPr>
          <p:txBody>
            <a:bodyPr wrap="none" rtlCol="0">
              <a:spAutoFit/>
            </a:bodyPr>
            <a:lstStyle/>
            <a:p>
              <a:r>
                <a:rPr lang="en-US" altLang="ja-JP" sz="2000"/>
                <a:t>Issue</a:t>
              </a:r>
              <a:endParaRPr kumimoji="1" lang="en-US" altLang="ja-JP" sz="2000"/>
            </a:p>
            <a:p>
              <a:r>
                <a:rPr lang="ja-JP" altLang="en-US" sz="1800"/>
                <a:t>────</a:t>
              </a:r>
              <a:endParaRPr lang="en-US" altLang="ja-JP" sz="1800"/>
            </a:p>
            <a:p>
              <a:r>
                <a:rPr lang="ja-JP" altLang="en-US" sz="1800"/>
                <a:t>────</a:t>
              </a:r>
              <a:endParaRPr kumimoji="1" lang="en-US" altLang="ja-JP" sz="1800"/>
            </a:p>
          </p:txBody>
        </p:sp>
      </p:grpSp>
      <p:sp>
        <p:nvSpPr>
          <p:cNvPr id="24" name="下矢印 56">
            <a:extLst>
              <a:ext uri="{FF2B5EF4-FFF2-40B4-BE49-F238E27FC236}">
                <a16:creationId xmlns:a16="http://schemas.microsoft.com/office/drawing/2014/main" id="{92FFF247-2DBB-5F1B-10D1-81A5EFA135B7}"/>
              </a:ext>
            </a:extLst>
          </p:cNvPr>
          <p:cNvSpPr/>
          <p:nvPr/>
        </p:nvSpPr>
        <p:spPr>
          <a:xfrm rot="16200000">
            <a:off x="7288667" y="1675695"/>
            <a:ext cx="358864" cy="2393220"/>
          </a:xfrm>
          <a:prstGeom prst="downArrow">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TextBox 17">
            <a:extLst>
              <a:ext uri="{FF2B5EF4-FFF2-40B4-BE49-F238E27FC236}">
                <a16:creationId xmlns:a16="http://schemas.microsoft.com/office/drawing/2014/main" id="{248737F3-44E4-A04C-87BE-19AB0D5227E2}"/>
              </a:ext>
            </a:extLst>
          </p:cNvPr>
          <p:cNvSpPr txBox="1"/>
          <p:nvPr/>
        </p:nvSpPr>
        <p:spPr>
          <a:xfrm>
            <a:off x="6030489" y="5307744"/>
            <a:ext cx="1822642" cy="400110"/>
          </a:xfrm>
          <a:prstGeom prst="rect">
            <a:avLst/>
          </a:prstGeom>
          <a:noFill/>
          <a:ln>
            <a:noFill/>
          </a:ln>
        </p:spPr>
        <p:txBody>
          <a:bodyPr wrap="square" rtlCol="0">
            <a:spAutoFit/>
          </a:bodyPr>
          <a:lstStyle/>
          <a:p>
            <a:r>
              <a:rPr lang="en-US" altLang="ja-JP" sz="2000"/>
              <a:t>※</a:t>
            </a:r>
            <a:r>
              <a:rPr lang="ja-JP" altLang="en-US" sz="2000"/>
              <a:t>調査対象外</a:t>
            </a:r>
            <a:endParaRPr kumimoji="1" lang="en-US" altLang="ja-JP" sz="2000"/>
          </a:p>
        </p:txBody>
      </p:sp>
      <p:sp>
        <p:nvSpPr>
          <p:cNvPr id="26" name="矢印: 上向き折線 25">
            <a:extLst>
              <a:ext uri="{FF2B5EF4-FFF2-40B4-BE49-F238E27FC236}">
                <a16:creationId xmlns:a16="http://schemas.microsoft.com/office/drawing/2014/main" id="{816192E2-09FF-9BAF-3D2D-313E8CA54197}"/>
              </a:ext>
            </a:extLst>
          </p:cNvPr>
          <p:cNvSpPr/>
          <p:nvPr/>
        </p:nvSpPr>
        <p:spPr>
          <a:xfrm rot="5400000">
            <a:off x="3626179" y="4379726"/>
            <a:ext cx="1711987" cy="907682"/>
          </a:xfrm>
          <a:prstGeom prst="bentUpArrow">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8" name="矢印: 上向き折線 27">
            <a:extLst>
              <a:ext uri="{FF2B5EF4-FFF2-40B4-BE49-F238E27FC236}">
                <a16:creationId xmlns:a16="http://schemas.microsoft.com/office/drawing/2014/main" id="{B995F7FF-0993-17C9-BEE6-E0741A04AAF3}"/>
              </a:ext>
            </a:extLst>
          </p:cNvPr>
          <p:cNvSpPr/>
          <p:nvPr/>
        </p:nvSpPr>
        <p:spPr>
          <a:xfrm rot="16200000" flipV="1">
            <a:off x="3728020" y="2951182"/>
            <a:ext cx="1508305" cy="907682"/>
          </a:xfrm>
          <a:prstGeom prst="bentUpArrow">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9" name="TextBox 17">
            <a:extLst>
              <a:ext uri="{FF2B5EF4-FFF2-40B4-BE49-F238E27FC236}">
                <a16:creationId xmlns:a16="http://schemas.microsoft.com/office/drawing/2014/main" id="{84946BA3-FA34-CE4B-4E31-A69C7BB54D8F}"/>
              </a:ext>
            </a:extLst>
          </p:cNvPr>
          <p:cNvSpPr txBox="1"/>
          <p:nvPr/>
        </p:nvSpPr>
        <p:spPr>
          <a:xfrm>
            <a:off x="3270626" y="1673106"/>
            <a:ext cx="1964733" cy="707886"/>
          </a:xfrm>
          <a:prstGeom prst="rect">
            <a:avLst/>
          </a:prstGeom>
          <a:noFill/>
          <a:ln>
            <a:noFill/>
          </a:ln>
        </p:spPr>
        <p:txBody>
          <a:bodyPr wrap="square" rtlCol="0">
            <a:spAutoFit/>
          </a:bodyPr>
          <a:lstStyle/>
          <a:p>
            <a:pPr algn="ctr"/>
            <a:r>
              <a:rPr lang="ja-JP" altLang="en-US" sz="2000"/>
              <a:t>依存関係問題に関連する</a:t>
            </a:r>
            <a:endParaRPr kumimoji="1" lang="en-US" altLang="ja-JP" sz="2000"/>
          </a:p>
        </p:txBody>
      </p:sp>
      <p:sp>
        <p:nvSpPr>
          <p:cNvPr id="30" name="TextBox 17">
            <a:extLst>
              <a:ext uri="{FF2B5EF4-FFF2-40B4-BE49-F238E27FC236}">
                <a16:creationId xmlns:a16="http://schemas.microsoft.com/office/drawing/2014/main" id="{E9060650-FBAD-96C0-C701-8288C80FC2C2}"/>
              </a:ext>
            </a:extLst>
          </p:cNvPr>
          <p:cNvSpPr txBox="1"/>
          <p:nvPr/>
        </p:nvSpPr>
        <p:spPr>
          <a:xfrm>
            <a:off x="3270626" y="5810319"/>
            <a:ext cx="1964733" cy="707886"/>
          </a:xfrm>
          <a:prstGeom prst="rect">
            <a:avLst/>
          </a:prstGeom>
          <a:noFill/>
          <a:ln>
            <a:noFill/>
          </a:ln>
        </p:spPr>
        <p:txBody>
          <a:bodyPr wrap="square" rtlCol="0">
            <a:spAutoFit/>
          </a:bodyPr>
          <a:lstStyle/>
          <a:p>
            <a:pPr algn="ctr"/>
            <a:r>
              <a:rPr lang="ja-JP" altLang="en-US" sz="2000"/>
              <a:t>依存関係問題に</a:t>
            </a:r>
            <a:endParaRPr lang="en-US" altLang="ja-JP" sz="2000"/>
          </a:p>
          <a:p>
            <a:pPr algn="ctr"/>
            <a:r>
              <a:rPr lang="ja-JP" altLang="en-US" sz="2000"/>
              <a:t>関連しない</a:t>
            </a:r>
            <a:endParaRPr kumimoji="1" lang="en-US" altLang="ja-JP" sz="2000"/>
          </a:p>
        </p:txBody>
      </p:sp>
      <p:sp>
        <p:nvSpPr>
          <p:cNvPr id="31" name="TextBox 17">
            <a:extLst>
              <a:ext uri="{FF2B5EF4-FFF2-40B4-BE49-F238E27FC236}">
                <a16:creationId xmlns:a16="http://schemas.microsoft.com/office/drawing/2014/main" id="{27DC77C9-DF61-A285-BA88-131981B4F9AB}"/>
              </a:ext>
            </a:extLst>
          </p:cNvPr>
          <p:cNvSpPr txBox="1"/>
          <p:nvPr/>
        </p:nvSpPr>
        <p:spPr>
          <a:xfrm>
            <a:off x="6807239" y="2989661"/>
            <a:ext cx="1180998" cy="400110"/>
          </a:xfrm>
          <a:prstGeom prst="rect">
            <a:avLst/>
          </a:prstGeom>
          <a:noFill/>
          <a:ln>
            <a:noFill/>
          </a:ln>
        </p:spPr>
        <p:txBody>
          <a:bodyPr wrap="square" rtlCol="0">
            <a:spAutoFit/>
          </a:bodyPr>
          <a:lstStyle/>
          <a:p>
            <a:r>
              <a:rPr lang="ja-JP" altLang="en-US" sz="2000"/>
              <a:t>読み取り</a:t>
            </a:r>
            <a:endParaRPr kumimoji="1" lang="en-US" altLang="ja-JP" sz="2000"/>
          </a:p>
        </p:txBody>
      </p:sp>
      <p:pic>
        <p:nvPicPr>
          <p:cNvPr id="32" name="Picture 10" descr="user Icon">
            <a:extLst>
              <a:ext uri="{FF2B5EF4-FFF2-40B4-BE49-F238E27FC236}">
                <a16:creationId xmlns:a16="http://schemas.microsoft.com/office/drawing/2014/main" id="{9361C5B5-CD2C-5263-FCD3-2D14A8837FC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31725" y="2070503"/>
            <a:ext cx="707886" cy="707886"/>
          </a:xfrm>
          <a:prstGeom prst="rect">
            <a:avLst/>
          </a:prstGeom>
          <a:noFill/>
          <a:extLst>
            <a:ext uri="{909E8E84-426E-40DD-AFC4-6F175D3DCCD1}">
              <a14:hiddenFill xmlns:a14="http://schemas.microsoft.com/office/drawing/2010/main">
                <a:solidFill>
                  <a:srgbClr val="FFFFFF"/>
                </a:solidFill>
              </a14:hiddenFill>
            </a:ext>
          </a:extLst>
        </p:spPr>
      </p:pic>
      <p:sp>
        <p:nvSpPr>
          <p:cNvPr id="33" name="TextBox 17">
            <a:extLst>
              <a:ext uri="{FF2B5EF4-FFF2-40B4-BE49-F238E27FC236}">
                <a16:creationId xmlns:a16="http://schemas.microsoft.com/office/drawing/2014/main" id="{090EF269-51FD-77B2-2BDB-F23C18B030F2}"/>
              </a:ext>
            </a:extLst>
          </p:cNvPr>
          <p:cNvSpPr txBox="1"/>
          <p:nvPr/>
        </p:nvSpPr>
        <p:spPr>
          <a:xfrm>
            <a:off x="8669577" y="1800342"/>
            <a:ext cx="1375642" cy="400110"/>
          </a:xfrm>
          <a:prstGeom prst="rect">
            <a:avLst/>
          </a:prstGeom>
          <a:noFill/>
          <a:ln>
            <a:noFill/>
          </a:ln>
        </p:spPr>
        <p:txBody>
          <a:bodyPr wrap="square" rtlCol="0">
            <a:spAutoFit/>
          </a:bodyPr>
          <a:lstStyle/>
          <a:p>
            <a:pPr algn="ctr"/>
            <a:r>
              <a:rPr kumimoji="1" lang="ja-JP" altLang="en-US" sz="2000"/>
              <a:t>調査項目</a:t>
            </a:r>
            <a:endParaRPr kumimoji="1" lang="en-US" altLang="ja-JP" sz="2000"/>
          </a:p>
        </p:txBody>
      </p:sp>
      <p:grpSp>
        <p:nvGrpSpPr>
          <p:cNvPr id="3" name="グループ化 2">
            <a:extLst>
              <a:ext uri="{FF2B5EF4-FFF2-40B4-BE49-F238E27FC236}">
                <a16:creationId xmlns:a16="http://schemas.microsoft.com/office/drawing/2014/main" id="{285F3C1A-3C29-FD8A-7EE1-D83B1D2002D6}"/>
              </a:ext>
            </a:extLst>
          </p:cNvPr>
          <p:cNvGrpSpPr/>
          <p:nvPr/>
        </p:nvGrpSpPr>
        <p:grpSpPr>
          <a:xfrm>
            <a:off x="8952358" y="2315976"/>
            <a:ext cx="795130" cy="1073426"/>
            <a:chOff x="8638022" y="2232847"/>
            <a:chExt cx="795130" cy="1073426"/>
          </a:xfrm>
        </p:grpSpPr>
        <p:sp>
          <p:nvSpPr>
            <p:cNvPr id="35" name="Rectangle: Single Corner Snipped 4">
              <a:extLst>
                <a:ext uri="{FF2B5EF4-FFF2-40B4-BE49-F238E27FC236}">
                  <a16:creationId xmlns:a16="http://schemas.microsoft.com/office/drawing/2014/main" id="{459AC42C-AF3B-4C54-7B6B-CEF7DC7599C3}"/>
                </a:ext>
              </a:extLst>
            </p:cNvPr>
            <p:cNvSpPr/>
            <p:nvPr/>
          </p:nvSpPr>
          <p:spPr>
            <a:xfrm>
              <a:off x="8638022" y="2232847"/>
              <a:ext cx="795130" cy="1073426"/>
            </a:xfrm>
            <a:prstGeom prst="snip1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pic>
          <p:nvPicPr>
            <p:cNvPr id="38" name="図 37" descr="図形&#10;&#10;中程度の精度で自動的に生成された説明">
              <a:extLst>
                <a:ext uri="{FF2B5EF4-FFF2-40B4-BE49-F238E27FC236}">
                  <a16:creationId xmlns:a16="http://schemas.microsoft.com/office/drawing/2014/main" id="{25EC7E38-FB4B-EE29-8249-9F4F4A6C6A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64128" y="2426590"/>
              <a:ext cx="542918" cy="472940"/>
            </a:xfrm>
            <a:prstGeom prst="rect">
              <a:avLst/>
            </a:prstGeom>
          </p:spPr>
        </p:pic>
      </p:grpSp>
      <p:sp>
        <p:nvSpPr>
          <p:cNvPr id="39" name="TextBox 17">
            <a:extLst>
              <a:ext uri="{FF2B5EF4-FFF2-40B4-BE49-F238E27FC236}">
                <a16:creationId xmlns:a16="http://schemas.microsoft.com/office/drawing/2014/main" id="{653521A6-B1AC-139E-570F-E0DCED96668E}"/>
              </a:ext>
            </a:extLst>
          </p:cNvPr>
          <p:cNvSpPr txBox="1"/>
          <p:nvPr/>
        </p:nvSpPr>
        <p:spPr>
          <a:xfrm>
            <a:off x="7379768" y="3725373"/>
            <a:ext cx="3981156" cy="1323439"/>
          </a:xfrm>
          <a:prstGeom prst="rect">
            <a:avLst/>
          </a:prstGeom>
          <a:noFill/>
          <a:ln>
            <a:noFill/>
          </a:ln>
        </p:spPr>
        <p:txBody>
          <a:bodyPr wrap="square" rtlCol="0">
            <a:spAutoFit/>
          </a:bodyPr>
          <a:lstStyle/>
          <a:p>
            <a:r>
              <a:rPr lang="ja-JP" altLang="en-US" sz="2000"/>
              <a:t>・競合元</a:t>
            </a:r>
            <a:r>
              <a:rPr lang="en-US" altLang="ja-JP" sz="2000"/>
              <a:t>Gem</a:t>
            </a:r>
            <a:r>
              <a:rPr lang="ja-JP" altLang="en-US" sz="2000"/>
              <a:t>の名前とバージョン</a:t>
            </a:r>
            <a:endParaRPr lang="en-US" altLang="ja-JP" sz="2000"/>
          </a:p>
          <a:p>
            <a:r>
              <a:rPr kumimoji="1" lang="ja-JP" altLang="en-US" sz="2000"/>
              <a:t>・競合先</a:t>
            </a:r>
            <a:r>
              <a:rPr kumimoji="1" lang="en-US" altLang="ja-JP" sz="2000"/>
              <a:t>Gem</a:t>
            </a:r>
            <a:r>
              <a:rPr kumimoji="1" lang="ja-JP" altLang="en-US" sz="2000"/>
              <a:t>の名前とバージョン</a:t>
            </a:r>
            <a:endParaRPr lang="en-US" altLang="ja-JP" sz="2000"/>
          </a:p>
          <a:p>
            <a:r>
              <a:rPr lang="ja-JP" altLang="en-US" sz="2000"/>
              <a:t>・問題の種類</a:t>
            </a:r>
            <a:endParaRPr lang="en-US" altLang="ja-JP" sz="2000"/>
          </a:p>
          <a:p>
            <a:r>
              <a:rPr lang="ja-JP" altLang="en-US" sz="2000"/>
              <a:t>・問題の解決状況（その解決方法）</a:t>
            </a:r>
            <a:endParaRPr lang="en-US" altLang="ja-JP" sz="2000"/>
          </a:p>
        </p:txBody>
      </p:sp>
      <p:sp>
        <p:nvSpPr>
          <p:cNvPr id="40" name="大かっこ 39">
            <a:extLst>
              <a:ext uri="{FF2B5EF4-FFF2-40B4-BE49-F238E27FC236}">
                <a16:creationId xmlns:a16="http://schemas.microsoft.com/office/drawing/2014/main" id="{73B4B552-6DA4-AFD1-B642-7C679E94BBB8}"/>
              </a:ext>
            </a:extLst>
          </p:cNvPr>
          <p:cNvSpPr/>
          <p:nvPr/>
        </p:nvSpPr>
        <p:spPr>
          <a:xfrm>
            <a:off x="7322729" y="3505118"/>
            <a:ext cx="4107205" cy="1677682"/>
          </a:xfrm>
          <a:prstGeom prst="bracketPair">
            <a:avLst/>
          </a:prstGeom>
          <a:no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nvGrpSpPr>
          <p:cNvPr id="45" name="グループ化 44">
            <a:extLst>
              <a:ext uri="{FF2B5EF4-FFF2-40B4-BE49-F238E27FC236}">
                <a16:creationId xmlns:a16="http://schemas.microsoft.com/office/drawing/2014/main" id="{625A4659-5D34-2756-B802-4BE7EC188803}"/>
              </a:ext>
            </a:extLst>
          </p:cNvPr>
          <p:cNvGrpSpPr/>
          <p:nvPr/>
        </p:nvGrpSpPr>
        <p:grpSpPr>
          <a:xfrm>
            <a:off x="4911028" y="2125524"/>
            <a:ext cx="366006" cy="373951"/>
            <a:chOff x="5545396" y="-1817667"/>
            <a:chExt cx="3006397" cy="3071660"/>
          </a:xfrm>
        </p:grpSpPr>
        <p:pic>
          <p:nvPicPr>
            <p:cNvPr id="43" name="図 42" descr="アイコン">
              <a:extLst>
                <a:ext uri="{FF2B5EF4-FFF2-40B4-BE49-F238E27FC236}">
                  <a16:creationId xmlns:a16="http://schemas.microsoft.com/office/drawing/2014/main" id="{78E57B4C-1E2E-973E-9FD2-7EEF2CB90AEB}"/>
                </a:ext>
              </a:extLst>
            </p:cNvPr>
            <p:cNvPicPr>
              <a:picLocks noChangeAspect="1"/>
            </p:cNvPicPr>
            <p:nvPr/>
          </p:nvPicPr>
          <p:blipFill rotWithShape="1">
            <a:blip r:embed="rId5">
              <a:extLst>
                <a:ext uri="{28A0092B-C50C-407E-A947-70E740481C1C}">
                  <a14:useLocalDpi xmlns:a14="http://schemas.microsoft.com/office/drawing/2010/main" val="0"/>
                </a:ext>
              </a:extLst>
            </a:blip>
            <a:srcRect l="8320" t="15273" r="47842" b="39968"/>
            <a:stretch/>
          </p:blipFill>
          <p:spPr>
            <a:xfrm>
              <a:off x="5545396" y="-1817667"/>
              <a:ext cx="3006397" cy="3069528"/>
            </a:xfrm>
            <a:prstGeom prst="rect">
              <a:avLst/>
            </a:prstGeom>
          </p:spPr>
        </p:pic>
        <p:sp>
          <p:nvSpPr>
            <p:cNvPr id="44" name="正方形/長方形 43">
              <a:extLst>
                <a:ext uri="{FF2B5EF4-FFF2-40B4-BE49-F238E27FC236}">
                  <a16:creationId xmlns:a16="http://schemas.microsoft.com/office/drawing/2014/main" id="{7307D0F6-B4DF-B451-2B31-4A468C38BF47}"/>
                </a:ext>
              </a:extLst>
            </p:cNvPr>
            <p:cNvSpPr/>
            <p:nvPr/>
          </p:nvSpPr>
          <p:spPr>
            <a:xfrm>
              <a:off x="8264144" y="543560"/>
              <a:ext cx="287649" cy="71043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7" name="グループ化 46">
            <a:extLst>
              <a:ext uri="{FF2B5EF4-FFF2-40B4-BE49-F238E27FC236}">
                <a16:creationId xmlns:a16="http://schemas.microsoft.com/office/drawing/2014/main" id="{E379B8DA-F3DD-DD9F-E4A1-21A7DD10621D}"/>
              </a:ext>
            </a:extLst>
          </p:cNvPr>
          <p:cNvGrpSpPr/>
          <p:nvPr/>
        </p:nvGrpSpPr>
        <p:grpSpPr>
          <a:xfrm>
            <a:off x="4936014" y="4742187"/>
            <a:ext cx="368397" cy="366872"/>
            <a:chOff x="7429176" y="3206133"/>
            <a:chExt cx="3026040" cy="3013512"/>
          </a:xfrm>
        </p:grpSpPr>
        <p:pic>
          <p:nvPicPr>
            <p:cNvPr id="42" name="図 41" descr="アイコン&#10;&#10;自動的に生成された説明">
              <a:extLst>
                <a:ext uri="{FF2B5EF4-FFF2-40B4-BE49-F238E27FC236}">
                  <a16:creationId xmlns:a16="http://schemas.microsoft.com/office/drawing/2014/main" id="{C5C02F93-29AA-ED4F-9C58-F08FD902032E}"/>
                </a:ext>
              </a:extLst>
            </p:cNvPr>
            <p:cNvPicPr>
              <a:picLocks noChangeAspect="1"/>
            </p:cNvPicPr>
            <p:nvPr/>
          </p:nvPicPr>
          <p:blipFill rotWithShape="1">
            <a:blip r:embed="rId5">
              <a:extLst>
                <a:ext uri="{28A0092B-C50C-407E-A947-70E740481C1C}">
                  <a14:useLocalDpi xmlns:a14="http://schemas.microsoft.com/office/drawing/2010/main" val="0"/>
                </a:ext>
              </a:extLst>
            </a:blip>
            <a:srcRect l="48105" t="40807" r="8328" b="15639"/>
            <a:stretch/>
          </p:blipFill>
          <p:spPr>
            <a:xfrm>
              <a:off x="7467306" y="3232760"/>
              <a:ext cx="2987910" cy="2986885"/>
            </a:xfrm>
            <a:prstGeom prst="rect">
              <a:avLst/>
            </a:prstGeom>
          </p:spPr>
        </p:pic>
        <p:sp>
          <p:nvSpPr>
            <p:cNvPr id="46" name="正方形/長方形 45">
              <a:extLst>
                <a:ext uri="{FF2B5EF4-FFF2-40B4-BE49-F238E27FC236}">
                  <a16:creationId xmlns:a16="http://schemas.microsoft.com/office/drawing/2014/main" id="{55162259-B47C-919F-341B-81CBEA8AFA7B}"/>
                </a:ext>
              </a:extLst>
            </p:cNvPr>
            <p:cNvSpPr/>
            <p:nvPr/>
          </p:nvSpPr>
          <p:spPr>
            <a:xfrm>
              <a:off x="7429176" y="3206133"/>
              <a:ext cx="287649" cy="71043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495254780"/>
      </p:ext>
    </p:extLst>
  </p:cSld>
  <p:clrMapOvr>
    <a:masterClrMapping/>
  </p:clrMapOvr>
</p:sld>
</file>

<file path=ppt/theme/theme1.xml><?xml version="1.0" encoding="utf-8"?>
<a:theme xmlns:a="http://schemas.openxmlformats.org/drawingml/2006/main" name="Sel-CoolMetal2022-white-BIZUDP-16-9">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2">
      <a:majorFont>
        <a:latin typeface="Arial"/>
        <a:ea typeface="BIZ UDPゴシック"/>
        <a:cs typeface=""/>
      </a:majorFont>
      <a:minorFont>
        <a:latin typeface="Arial"/>
        <a:ea typeface="BIZ UDP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el-CoolMetal2022-white-BIZUDP-16-9" id="{0857378F-DC47-4EA6-98A7-80AFD3264768}" vid="{9EA6249D-B60B-4A2F-8531-9250B964C8A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Sel-CoolMetal2023-white-BIZUDP-16-9</Template>
  <TotalTime>49</TotalTime>
  <Words>4317</Words>
  <Application>Microsoft Office PowerPoint</Application>
  <PresentationFormat>ワイド画面</PresentationFormat>
  <Paragraphs>422</Paragraphs>
  <Slides>20</Slides>
  <Notes>18</Notes>
  <HiddenSlides>3</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20</vt:i4>
      </vt:variant>
    </vt:vector>
  </HeadingPairs>
  <TitlesOfParts>
    <vt:vector size="29" baseType="lpstr">
      <vt:lpstr>BIZ UDPゴシック</vt:lpstr>
      <vt:lpstr>Meiryo UI</vt:lpstr>
      <vt:lpstr>Söhne</vt:lpstr>
      <vt:lpstr>游ゴシック</vt:lpstr>
      <vt:lpstr>Arial</vt:lpstr>
      <vt:lpstr>Courier New</vt:lpstr>
      <vt:lpstr>Tahoma</vt:lpstr>
      <vt:lpstr>Times New Roman</vt:lpstr>
      <vt:lpstr>Sel-CoolMetal2022-white-BIZUDP-16-9</vt:lpstr>
      <vt:lpstr>Rubygemにおける バージョンの不一致に起因する問題の調査</vt:lpstr>
      <vt:lpstr>Gem</vt:lpstr>
      <vt:lpstr>依存関係問題の例（1/2）</vt:lpstr>
      <vt:lpstr>依存関係問題の例（2/2）</vt:lpstr>
      <vt:lpstr>依存関係に関する既存研究</vt:lpstr>
      <vt:lpstr>本研究の目的</vt:lpstr>
      <vt:lpstr>調査の概要</vt:lpstr>
      <vt:lpstr>STEP1：候補Issueの取得（自動）</vt:lpstr>
      <vt:lpstr>STEP2：候補Issueの精査（手動）</vt:lpstr>
      <vt:lpstr>調査結果：全体</vt:lpstr>
      <vt:lpstr>調査結果：問題の種類</vt:lpstr>
      <vt:lpstr>調査結果：問題の種類</vt:lpstr>
      <vt:lpstr>調査結果：解決状況</vt:lpstr>
      <vt:lpstr>考察：問題の種類</vt:lpstr>
      <vt:lpstr>考察：解決方法</vt:lpstr>
      <vt:lpstr>調査結果の利用方針</vt:lpstr>
      <vt:lpstr>まとめ</vt:lpstr>
      <vt:lpstr>STEP2：判定基準</vt:lpstr>
      <vt:lpstr>STEP2：問題の種類の判断</vt:lpstr>
      <vt:lpstr>考察：競合先Gemの種類</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Rubyライブラリ互換性判定ツールの性能評価</dc:title>
  <dc:creator>橋本二千翔</dc:creator>
  <cp:lastModifiedBy>橋本二千翔</cp:lastModifiedBy>
  <cp:revision>1</cp:revision>
  <dcterms:created xsi:type="dcterms:W3CDTF">2023-09-25T18:29:59Z</dcterms:created>
  <dcterms:modified xsi:type="dcterms:W3CDTF">2024-02-13T22:41:12Z</dcterms:modified>
</cp:coreProperties>
</file>