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329" r:id="rId2"/>
    <p:sldId id="390" r:id="rId3"/>
    <p:sldId id="401" r:id="rId4"/>
    <p:sldId id="391" r:id="rId5"/>
    <p:sldId id="356" r:id="rId6"/>
    <p:sldId id="355" r:id="rId7"/>
    <p:sldId id="263" r:id="rId8"/>
    <p:sldId id="373" r:id="rId9"/>
    <p:sldId id="426" r:id="rId10"/>
    <p:sldId id="433" r:id="rId11"/>
    <p:sldId id="425" r:id="rId12"/>
    <p:sldId id="434" r:id="rId13"/>
    <p:sldId id="427" r:id="rId14"/>
    <p:sldId id="429" r:id="rId15"/>
    <p:sldId id="423" r:id="rId16"/>
    <p:sldId id="432" r:id="rId17"/>
    <p:sldId id="371" r:id="rId18"/>
    <p:sldId id="372" r:id="rId19"/>
    <p:sldId id="437" r:id="rId20"/>
    <p:sldId id="406" r:id="rId21"/>
    <p:sldId id="417" r:id="rId22"/>
    <p:sldId id="360" r:id="rId23"/>
    <p:sldId id="361" r:id="rId24"/>
    <p:sldId id="416" r:id="rId25"/>
    <p:sldId id="420" r:id="rId26"/>
    <p:sldId id="439" r:id="rId27"/>
    <p:sldId id="440" r:id="rId28"/>
  </p:sldIdLst>
  <p:sldSz cx="9144000" cy="6858000" type="screen4x3"/>
  <p:notesSz cx="6858000" cy="987425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CF94"/>
    <a:srgbClr val="D5A36D"/>
    <a:srgbClr val="99CCFF"/>
    <a:srgbClr val="00FF00"/>
    <a:srgbClr val="FF99FF"/>
    <a:srgbClr val="FF7C80"/>
    <a:srgbClr val="116928"/>
    <a:srgbClr val="B98F4B"/>
    <a:srgbClr val="725A02"/>
    <a:srgbClr val="7C65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テーマ スタイル 1 - アクセント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85BE263C-DBD7-4A20-BB59-AAB30ACAA65A}" styleName="中間スタイル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中間スタイル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淡色スタイル 1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276" autoAdjust="0"/>
    <p:restoredTop sz="83216" autoAdjust="0"/>
  </p:normalViewPr>
  <p:slideViewPr>
    <p:cSldViewPr snapToGrid="0">
      <p:cViewPr varScale="1">
        <p:scale>
          <a:sx n="76" d="100"/>
          <a:sy n="76" d="100"/>
        </p:scale>
        <p:origin x="654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0C9BD4-1ABF-4C6F-BFA3-B6959325AE55}" type="datetimeFigureOut">
              <a:rPr kumimoji="1" lang="ja-JP" altLang="en-US" smtClean="0"/>
              <a:t>2016/2/25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71800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9378824"/>
            <a:ext cx="2971800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F7A4E3-D321-498F-AC73-44F0112667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51393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762335-214F-48B9-8988-24604764B3A0}" type="datetimeFigureOut">
              <a:rPr kumimoji="1" lang="ja-JP" altLang="en-US" smtClean="0"/>
              <a:t>2016/2/25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06500" y="1233488"/>
            <a:ext cx="4445000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751983"/>
            <a:ext cx="5486400" cy="388798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71800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9378824"/>
            <a:ext cx="2971800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C87773-5E80-4587-948B-BCF2CC02DF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8165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87773-5E80-4587-948B-BCF2CC02DFB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41068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87773-5E80-4587-948B-BCF2CC02DFBC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87869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87773-5E80-4587-948B-BCF2CC02DFBC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5243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87773-5E80-4587-948B-BCF2CC02DFBC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43679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87773-5E80-4587-948B-BCF2CC02DFBC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936301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87773-5E80-4587-948B-BCF2CC02DFBC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23847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87773-5E80-4587-948B-BCF2CC02DFBC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898396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87773-5E80-4587-948B-BCF2CC02DFBC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800207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87773-5E80-4587-948B-BCF2CC02DFBC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309197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87773-5E80-4587-948B-BCF2CC02DFBC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660768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87773-5E80-4587-948B-BCF2CC02DFBC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97655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87773-5E80-4587-948B-BCF2CC02DFBC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399867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87773-5E80-4587-948B-BCF2CC02DFBC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893823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87773-5E80-4587-948B-BCF2CC02DFBC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180886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87773-5E80-4587-948B-BCF2CC02DFBC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8520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87773-5E80-4587-948B-BCF2CC02DFBC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272754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87773-5E80-4587-948B-BCF2CC02DFBC}" type="slidenum">
              <a:rPr kumimoji="1" lang="ja-JP" altLang="en-US" smtClean="0"/>
              <a:t>24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092691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87773-5E80-4587-948B-BCF2CC02DFBC}" type="slidenum">
              <a:rPr kumimoji="1" lang="ja-JP" altLang="en-US" smtClean="0"/>
              <a:t>25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603355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87773-5E80-4587-948B-BCF2CC02DFBC}" type="slidenum">
              <a:rPr kumimoji="1" lang="ja-JP" altLang="en-US" smtClean="0"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45019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87773-5E80-4587-948B-BCF2CC02DFBC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99865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87773-5E80-4587-948B-BCF2CC02DFBC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04018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87773-5E80-4587-948B-BCF2CC02DFBC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24919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87773-5E80-4587-948B-BCF2CC02DFBC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09319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87773-5E80-4587-948B-BCF2CC02DFBC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56913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87773-5E80-4587-948B-BCF2CC02DFBC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98226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87773-5E80-4587-948B-BCF2CC02DFBC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66210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1" name="Picture 19" descr="bottom_b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3079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84313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73463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pic>
        <p:nvPicPr>
          <p:cNvPr id="3081" name="Picture 9" descr="sel-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7050" y="260350"/>
            <a:ext cx="2051050" cy="703263"/>
          </a:xfrm>
          <a:prstGeom prst="rect">
            <a:avLst/>
          </a:prstGeom>
          <a:noFill/>
        </p:spPr>
      </p:pic>
      <p:sp>
        <p:nvSpPr>
          <p:cNvPr id="3086" name="Line 14"/>
          <p:cNvSpPr>
            <a:spLocks noChangeShapeType="1"/>
          </p:cNvSpPr>
          <p:nvPr/>
        </p:nvSpPr>
        <p:spPr bwMode="auto">
          <a:xfrm>
            <a:off x="1331913" y="3213100"/>
            <a:ext cx="6480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093" name="Text Box 21"/>
          <p:cNvSpPr txBox="1">
            <a:spLocks noChangeArrowheads="1"/>
          </p:cNvSpPr>
          <p:nvPr userDrawn="1"/>
        </p:nvSpPr>
        <p:spPr bwMode="auto">
          <a:xfrm>
            <a:off x="452438" y="6640513"/>
            <a:ext cx="82391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DDDDDD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3094" name="Rectangle 22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279400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3095" name="Rectangle 23"/>
          <p:cNvSpPr>
            <a:spLocks noGrp="1" noChangeArrowheads="1"/>
          </p:cNvSpPr>
          <p:nvPr>
            <p:ph type="ftr" sz="quarter" idx="3"/>
          </p:nvPr>
        </p:nvSpPr>
        <p:spPr>
          <a:xfrm>
            <a:off x="2700338" y="6245225"/>
            <a:ext cx="3743325" cy="2794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3096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279400"/>
          </a:xfrm>
        </p:spPr>
        <p:txBody>
          <a:bodyPr/>
          <a:lstStyle>
            <a:lvl1pPr>
              <a:defRPr/>
            </a:lvl1pPr>
          </a:lstStyle>
          <a:p>
            <a:fld id="{1D4BE88F-AC79-404B-A366-58BAA02F4B18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5FCEDA-DDFE-4B7C-AE5E-57A6BEDB3E14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50888B-3E6B-4ACB-8BA9-DE98B16EC5AE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5033E9-932D-4E41-95C3-341F9A6DAE17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4C7DCA-020D-4247-A22F-0BC24CC97F92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8A75B4-47F8-43D9-9E5B-0E2C9B0AE409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ECBEA5-8BEA-4480-82CA-444B6C1D4F6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FF597C-9423-4BA2-89DC-CB3C381FCB2F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BD3AAF-9B93-4EBD-9D6A-7C8E767CC810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EF7108-8B0F-4C66-BCD7-C2DCCA69B2C3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0558E3-F664-4FB8-BEDB-E46489ABEAB3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bottom_ban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31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14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468313" y="1484313"/>
            <a:ext cx="8207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pic>
        <p:nvPicPr>
          <p:cNvPr id="1043" name="Picture 19" descr="sel-logo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8012117" y="246587"/>
            <a:ext cx="1081087" cy="369888"/>
          </a:xfrm>
          <a:prstGeom prst="rect">
            <a:avLst/>
          </a:prstGeom>
          <a:noFill/>
        </p:spPr>
      </p:pic>
      <p:sp>
        <p:nvSpPr>
          <p:cNvPr id="1045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308850" y="6596063"/>
            <a:ext cx="1439863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55763" y="6310313"/>
            <a:ext cx="58324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7775" y="6308725"/>
            <a:ext cx="11509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D5496B1-25AB-42E4-9FB2-6D8F98E71759}" type="slidenum">
              <a:rPr lang="en-US" altLang="ja-JP"/>
              <a:pPr/>
              <a:t>‹#›</a:t>
            </a:fld>
            <a:endParaRPr lang="en-US" altLang="ja-JP"/>
          </a:p>
        </p:txBody>
      </p:sp>
      <p:sp>
        <p:nvSpPr>
          <p:cNvPr id="1048" name="Text Box 24"/>
          <p:cNvSpPr txBox="1">
            <a:spLocks noChangeArrowheads="1"/>
          </p:cNvSpPr>
          <p:nvPr userDrawn="1"/>
        </p:nvSpPr>
        <p:spPr bwMode="auto">
          <a:xfrm>
            <a:off x="334963" y="6640513"/>
            <a:ext cx="6324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DDDDDD"/>
                </a:solidFill>
              </a:rPr>
              <a:t>Department of Computer Science, Graduate School of Information Science and Technology, Osaka University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5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5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238863"/>
            <a:ext cx="7772400" cy="1784299"/>
          </a:xfrm>
        </p:spPr>
        <p:txBody>
          <a:bodyPr/>
          <a:lstStyle/>
          <a:p>
            <a:r>
              <a:rPr lang="ja-JP" altLang="en-US" dirty="0" smtClean="0"/>
              <a:t>関数クローン変更管理システムの開発と</a:t>
            </a:r>
            <a:r>
              <a:rPr lang="ja-JP" altLang="en-US" dirty="0"/>
              <a:t>評価</a:t>
            </a:r>
            <a:endParaRPr kumimoji="1" lang="ja-JP" altLang="en-US" sz="1600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 smtClean="0"/>
              <a:t>井上研究室</a:t>
            </a:r>
            <a:endParaRPr kumimoji="1" lang="en-US" altLang="ja-JP" dirty="0" smtClean="0"/>
          </a:p>
          <a:p>
            <a:r>
              <a:rPr kumimoji="1" lang="ja-JP" altLang="en-US" dirty="0" smtClean="0"/>
              <a:t>佐野 真夢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01939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提案システムの出力の例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10</a:t>
            </a:fld>
            <a:endParaRPr lang="en-US" altLang="ja-JP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371945" y="4803326"/>
            <a:ext cx="400110" cy="36163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1400" dirty="0" smtClean="0"/>
              <a:t>・・・</a:t>
            </a:r>
            <a:endParaRPr kumimoji="1" lang="ja-JP" altLang="en-US" sz="14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456646" y="1365593"/>
            <a:ext cx="2303836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新たに増えたクローン</a:t>
            </a:r>
            <a:endParaRPr kumimoji="1" lang="ja-JP" altLang="en-US" dirty="0"/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9574675"/>
              </p:ext>
            </p:extLst>
          </p:nvPr>
        </p:nvGraphicFramePr>
        <p:xfrm>
          <a:off x="450000" y="1816800"/>
          <a:ext cx="8244000" cy="1543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00"/>
                <a:gridCol w="1080000"/>
                <a:gridCol w="3096000"/>
                <a:gridCol w="1332000"/>
                <a:gridCol w="2268000"/>
              </a:tblGrid>
              <a:tr h="0">
                <a:tc gridSpan="5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/>
                        <a:t>クローンセット</a:t>
                      </a:r>
                      <a:r>
                        <a:rPr kumimoji="1" lang="en-US" altLang="ja-JP" sz="1400" b="1" dirty="0" smtClean="0"/>
                        <a:t>ID:0</a:t>
                      </a:r>
                      <a:endParaRPr kumimoji="1" lang="ja-JP" altLang="en-US" sz="1400" b="1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 smtClean="0"/>
                        <a:t>ID</a:t>
                      </a:r>
                      <a:endParaRPr kumimoji="1" lang="ja-JP" altLang="en-US" sz="1400" b="1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/>
                        <a:t>分類</a:t>
                      </a:r>
                      <a:endParaRPr kumimoji="1" lang="ja-JP" altLang="en-US" sz="1400" b="1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/>
                        <a:t>ファイル名</a:t>
                      </a:r>
                      <a:endParaRPr kumimoji="1" lang="ja-JP" altLang="en-US" sz="1400" b="1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/>
                        <a:t>位置</a:t>
                      </a:r>
                      <a:endParaRPr kumimoji="1" lang="ja-JP" altLang="en-US" sz="1400" b="1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/>
                        <a:t>メソッド名</a:t>
                      </a:r>
                      <a:endParaRPr kumimoji="1" lang="ja-JP" altLang="en-US" sz="1400" b="1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 dirty="0" smtClean="0"/>
                        <a:t>0.0</a:t>
                      </a:r>
                      <a:endParaRPr kumimoji="1" lang="ja-JP" altLang="en-US" sz="1400" dirty="0"/>
                    </a:p>
                  </a:txBody>
                  <a:tcPr anchor="ctr"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 dirty="0" smtClean="0"/>
                        <a:t>ADDED</a:t>
                      </a:r>
                      <a:endParaRPr kumimoji="1" lang="ja-JP" altLang="en-US" sz="1400" dirty="0"/>
                    </a:p>
                  </a:txBody>
                  <a:tcPr anchor="ctr"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 dirty="0" err="1" smtClean="0"/>
                        <a:t>src</a:t>
                      </a:r>
                      <a:r>
                        <a:rPr kumimoji="1" lang="en-US" altLang="ja-JP" sz="1400" dirty="0" smtClean="0"/>
                        <a:t>\backend\parser\</a:t>
                      </a:r>
                      <a:r>
                        <a:rPr kumimoji="1" lang="en-US" altLang="ja-JP" sz="1400" dirty="0" err="1" smtClean="0"/>
                        <a:t>parse_expr.c</a:t>
                      </a:r>
                      <a:endParaRPr kumimoji="1" lang="ja-JP" altLang="en-US" sz="1400" dirty="0"/>
                    </a:p>
                  </a:txBody>
                  <a:tcPr anchor="ctr"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 dirty="0" smtClean="0"/>
                        <a:t>619.1-630.1</a:t>
                      </a:r>
                      <a:endParaRPr kumimoji="1" lang="ja-JP" altLang="en-US" sz="1400" dirty="0"/>
                    </a:p>
                  </a:txBody>
                  <a:tcPr anchor="ctr"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 dirty="0" err="1" smtClean="0"/>
                        <a:t>transformAExprAnd</a:t>
                      </a:r>
                      <a:endParaRPr kumimoji="1" lang="ja-JP" altLang="en-US" sz="1400" dirty="0"/>
                    </a:p>
                  </a:txBody>
                  <a:tcPr anchor="ctr">
                    <a:solidFill>
                      <a:srgbClr val="FF99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 dirty="0" smtClean="0"/>
                        <a:t>0.1</a:t>
                      </a:r>
                      <a:endParaRPr kumimoji="1" lang="ja-JP" altLang="en-US" sz="1400" dirty="0"/>
                    </a:p>
                  </a:txBody>
                  <a:tcPr anchor="ctr"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 dirty="0" smtClean="0"/>
                        <a:t>ADDED</a:t>
                      </a:r>
                      <a:endParaRPr kumimoji="1" lang="ja-JP" altLang="en-US" sz="1400" dirty="0"/>
                    </a:p>
                  </a:txBody>
                  <a:tcPr anchor="ctr"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 dirty="0" err="1" smtClean="0"/>
                        <a:t>src</a:t>
                      </a:r>
                      <a:r>
                        <a:rPr kumimoji="1" lang="en-US" altLang="ja-JP" sz="1400" dirty="0" smtClean="0"/>
                        <a:t>\backend\parser\</a:t>
                      </a:r>
                      <a:r>
                        <a:rPr kumimoji="1" lang="en-US" altLang="ja-JP" sz="1400" dirty="0" err="1" smtClean="0"/>
                        <a:t>parse_expr.c</a:t>
                      </a:r>
                      <a:endParaRPr kumimoji="1" lang="ja-JP" altLang="en-US" sz="1400" dirty="0"/>
                    </a:p>
                  </a:txBody>
                  <a:tcPr anchor="ctr"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 dirty="0" smtClean="0"/>
                        <a:t>632.1-643.1</a:t>
                      </a:r>
                      <a:endParaRPr kumimoji="1" lang="ja-JP" altLang="en-US" sz="1400" dirty="0"/>
                    </a:p>
                  </a:txBody>
                  <a:tcPr anchor="ctr"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 dirty="0" err="1" smtClean="0"/>
                        <a:t>transfomrAExprOr</a:t>
                      </a:r>
                      <a:endParaRPr kumimoji="1" lang="ja-JP" altLang="en-US" sz="1400" dirty="0"/>
                    </a:p>
                  </a:txBody>
                  <a:tcPr anchor="ctr">
                    <a:solidFill>
                      <a:srgbClr val="FF99FF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 dirty="0" smtClean="0"/>
                        <a:t>0.2</a:t>
                      </a:r>
                      <a:endParaRPr kumimoji="1" lang="ja-JP" altLang="en-US" sz="1400" dirty="0"/>
                    </a:p>
                  </a:txBody>
                  <a:tcPr anchor="ctr"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 dirty="0" smtClean="0"/>
                        <a:t>ADDED</a:t>
                      </a:r>
                      <a:endParaRPr kumimoji="1" lang="ja-JP" altLang="en-US" sz="1400" dirty="0"/>
                    </a:p>
                  </a:txBody>
                  <a:tcPr anchor="ctr"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 dirty="0" err="1" smtClean="0"/>
                        <a:t>src</a:t>
                      </a:r>
                      <a:r>
                        <a:rPr kumimoji="1" lang="en-US" altLang="ja-JP" sz="1400" dirty="0" smtClean="0"/>
                        <a:t>\backend\parser\</a:t>
                      </a:r>
                      <a:r>
                        <a:rPr kumimoji="1" lang="en-US" altLang="ja-JP" sz="1400" dirty="0" err="1" smtClean="0"/>
                        <a:t>parse_expr.c</a:t>
                      </a:r>
                      <a:endParaRPr kumimoji="1" lang="ja-JP" altLang="en-US" sz="1400" dirty="0"/>
                    </a:p>
                  </a:txBody>
                  <a:tcPr anchor="ctr"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 dirty="0" smtClean="0"/>
                        <a:t>682.1-706.1</a:t>
                      </a:r>
                      <a:endParaRPr kumimoji="1" lang="ja-JP" altLang="en-US" sz="1400" dirty="0"/>
                    </a:p>
                  </a:txBody>
                  <a:tcPr anchor="ctr"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 dirty="0" err="1" smtClean="0"/>
                        <a:t>transformAExprDistinct</a:t>
                      </a:r>
                      <a:endParaRPr kumimoji="1" lang="ja-JP" altLang="en-US" sz="1400" dirty="0"/>
                    </a:p>
                  </a:txBody>
                  <a:tcPr anchor="ctr">
                    <a:solidFill>
                      <a:srgbClr val="FF99FF"/>
                    </a:solidFill>
                  </a:tcPr>
                </a:tc>
              </a:tr>
            </a:tbl>
          </a:graphicData>
        </a:graphic>
      </p:graphicFrame>
      <p:sp>
        <p:nvSpPr>
          <p:cNvPr id="11" name="テキスト ボックス 10"/>
          <p:cNvSpPr txBox="1"/>
          <p:nvPr/>
        </p:nvSpPr>
        <p:spPr>
          <a:xfrm>
            <a:off x="3678166" y="1468495"/>
            <a:ext cx="17876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/>
              <a:t>New Clone Set</a:t>
            </a:r>
            <a:endParaRPr kumimoji="1" lang="ja-JP" altLang="en-US" b="1" dirty="0"/>
          </a:p>
        </p:txBody>
      </p:sp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2073468"/>
              </p:ext>
            </p:extLst>
          </p:nvPr>
        </p:nvGraphicFramePr>
        <p:xfrm>
          <a:off x="456532" y="3672699"/>
          <a:ext cx="8244000" cy="121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00"/>
                <a:gridCol w="1080000"/>
                <a:gridCol w="3096000"/>
                <a:gridCol w="1332000"/>
                <a:gridCol w="2268000"/>
              </a:tblGrid>
              <a:tr h="0">
                <a:tc gridSpan="5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/>
                        <a:t>クローンセット</a:t>
                      </a:r>
                      <a:r>
                        <a:rPr kumimoji="1" lang="en-US" altLang="ja-JP" sz="1400" b="1" dirty="0" smtClean="0"/>
                        <a:t>ID:1</a:t>
                      </a:r>
                      <a:endParaRPr kumimoji="1" lang="ja-JP" altLang="en-US" sz="1400" b="1" dirty="0"/>
                    </a:p>
                  </a:txBody>
                  <a:tcPr anchor="ctr">
                    <a:solidFill>
                      <a:srgbClr val="00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 smtClean="0"/>
                        <a:t>ID</a:t>
                      </a:r>
                      <a:endParaRPr kumimoji="1" lang="ja-JP" altLang="en-US" sz="1400" b="1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/>
                        <a:t>分類</a:t>
                      </a:r>
                      <a:endParaRPr kumimoji="1" lang="ja-JP" altLang="en-US" sz="1400" b="1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/>
                        <a:t>ファイル名</a:t>
                      </a:r>
                      <a:endParaRPr kumimoji="1" lang="ja-JP" altLang="en-US" sz="1400" b="1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/>
                        <a:t>位置</a:t>
                      </a:r>
                      <a:endParaRPr kumimoji="1" lang="ja-JP" altLang="en-US" sz="1400" b="1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/>
                        <a:t>メソッド名</a:t>
                      </a:r>
                      <a:endParaRPr kumimoji="1" lang="ja-JP" altLang="en-US" sz="1400" b="1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 dirty="0" smtClean="0"/>
                        <a:t>1.0</a:t>
                      </a:r>
                      <a:endParaRPr kumimoji="1" lang="ja-JP" altLang="en-US" sz="1400" dirty="0"/>
                    </a:p>
                  </a:txBody>
                  <a:tcPr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 dirty="0" smtClean="0"/>
                        <a:t>MODIFIED</a:t>
                      </a:r>
                      <a:endParaRPr kumimoji="1" lang="ja-JP" altLang="en-US" sz="1400" dirty="0"/>
                    </a:p>
                  </a:txBody>
                  <a:tcPr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 dirty="0" err="1" smtClean="0"/>
                        <a:t>src</a:t>
                      </a:r>
                      <a:r>
                        <a:rPr kumimoji="1" lang="en-US" altLang="ja-JP" sz="1400" dirty="0" smtClean="0"/>
                        <a:t>\backend\access\</a:t>
                      </a:r>
                      <a:r>
                        <a:rPr kumimoji="1" lang="en-US" altLang="ja-JP" sz="1400" dirty="0" err="1" smtClean="0"/>
                        <a:t>rtree</a:t>
                      </a:r>
                      <a:r>
                        <a:rPr kumimoji="1" lang="en-US" altLang="ja-JP" sz="1400" dirty="0" smtClean="0"/>
                        <a:t>\</a:t>
                      </a:r>
                      <a:r>
                        <a:rPr kumimoji="1" lang="en-US" altLang="ja-JP" sz="1400" dirty="0" err="1" smtClean="0"/>
                        <a:t>rtscan.c</a:t>
                      </a:r>
                      <a:endParaRPr kumimoji="1" lang="ja-JP" altLang="en-US" sz="1400" dirty="0"/>
                    </a:p>
                  </a:txBody>
                  <a:tcPr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 dirty="0" smtClean="0"/>
                        <a:t>157.1-203.1</a:t>
                      </a:r>
                      <a:endParaRPr kumimoji="1" lang="ja-JP" altLang="en-US" sz="1400" dirty="0"/>
                    </a:p>
                  </a:txBody>
                  <a:tcPr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 dirty="0" err="1" smtClean="0"/>
                        <a:t>rtmarkpos</a:t>
                      </a:r>
                      <a:endParaRPr kumimoji="1" lang="ja-JP" altLang="en-US" sz="1400" dirty="0"/>
                    </a:p>
                  </a:txBody>
                  <a:tcPr anchor="ctr">
                    <a:solidFill>
                      <a:srgbClr val="99CC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 dirty="0" smtClean="0"/>
                        <a:t>1.1</a:t>
                      </a:r>
                      <a:endParaRPr kumimoji="1" lang="ja-JP" altLang="en-US" sz="1400" dirty="0"/>
                    </a:p>
                  </a:txBody>
                  <a:tcPr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 dirty="0" smtClean="0"/>
                        <a:t>MODIFIED</a:t>
                      </a:r>
                      <a:endParaRPr kumimoji="1" lang="ja-JP" altLang="en-US" sz="1400" dirty="0"/>
                    </a:p>
                  </a:txBody>
                  <a:tcPr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 dirty="0" err="1" smtClean="0"/>
                        <a:t>src</a:t>
                      </a:r>
                      <a:r>
                        <a:rPr kumimoji="1" lang="en-US" altLang="ja-JP" sz="1400" dirty="0" smtClean="0"/>
                        <a:t>\backend\access\</a:t>
                      </a:r>
                      <a:r>
                        <a:rPr kumimoji="1" lang="en-US" altLang="ja-JP" sz="1400" dirty="0" err="1" smtClean="0"/>
                        <a:t>rtree</a:t>
                      </a:r>
                      <a:r>
                        <a:rPr kumimoji="1" lang="en-US" altLang="ja-JP" sz="1400" dirty="0" smtClean="0"/>
                        <a:t>\</a:t>
                      </a:r>
                      <a:r>
                        <a:rPr kumimoji="1" lang="en-US" altLang="ja-JP" sz="1400" dirty="0" err="1" smtClean="0"/>
                        <a:t>rtscan.c</a:t>
                      </a:r>
                      <a:endParaRPr kumimoji="1" lang="ja-JP" altLang="en-US" sz="1400" dirty="0"/>
                    </a:p>
                  </a:txBody>
                  <a:tcPr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 dirty="0" smtClean="0"/>
                        <a:t>205.1-251.1</a:t>
                      </a:r>
                      <a:endParaRPr kumimoji="1" lang="ja-JP" altLang="en-US" sz="1400" dirty="0"/>
                    </a:p>
                  </a:txBody>
                  <a:tcPr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 dirty="0" err="1" smtClean="0"/>
                        <a:t>rtrestpos</a:t>
                      </a:r>
                      <a:endParaRPr kumimoji="1" lang="ja-JP" altLang="en-US" sz="1400" dirty="0"/>
                    </a:p>
                  </a:txBody>
                  <a:tcPr anchor="ctr">
                    <a:solidFill>
                      <a:srgbClr val="99CCFF"/>
                    </a:solidFill>
                  </a:tcPr>
                </a:tc>
              </a:tr>
            </a:tbl>
          </a:graphicData>
        </a:graphic>
      </p:graphicFrame>
      <p:sp>
        <p:nvSpPr>
          <p:cNvPr id="13" name="テキスト ボックス 12"/>
          <p:cNvSpPr txBox="1"/>
          <p:nvPr/>
        </p:nvSpPr>
        <p:spPr>
          <a:xfrm>
            <a:off x="3428217" y="3338935"/>
            <a:ext cx="2300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b="1" dirty="0" smtClean="0"/>
              <a:t>Changed </a:t>
            </a:r>
            <a:r>
              <a:rPr kumimoji="1" lang="en-US" altLang="ja-JP" b="1" dirty="0" smtClean="0"/>
              <a:t>Clone Set</a:t>
            </a:r>
            <a:endParaRPr kumimoji="1" lang="ja-JP" altLang="en-US" b="1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749942" y="3325602"/>
            <a:ext cx="2071401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変更されたクローン</a:t>
            </a:r>
            <a:endParaRPr kumimoji="1" lang="ja-JP" altLang="en-US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498629" y="5063192"/>
            <a:ext cx="2146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b="1" dirty="0" smtClean="0"/>
              <a:t>Deleted</a:t>
            </a:r>
            <a:r>
              <a:rPr kumimoji="1" lang="en-US" altLang="ja-JP" b="1" dirty="0" smtClean="0"/>
              <a:t> Clone Set</a:t>
            </a:r>
            <a:endParaRPr kumimoji="1" lang="ja-JP" altLang="en-US" b="1" dirty="0"/>
          </a:p>
        </p:txBody>
      </p:sp>
      <p:graphicFrame>
        <p:nvGraphicFramePr>
          <p:cNvPr id="15" name="表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3026887"/>
              </p:ext>
            </p:extLst>
          </p:nvPr>
        </p:nvGraphicFramePr>
        <p:xfrm>
          <a:off x="450000" y="5394069"/>
          <a:ext cx="8244000" cy="121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00"/>
                <a:gridCol w="1080000"/>
                <a:gridCol w="3096000"/>
                <a:gridCol w="1332000"/>
                <a:gridCol w="2268000"/>
              </a:tblGrid>
              <a:tr h="0">
                <a:tc gridSpan="5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/>
                        <a:t>クローンセット</a:t>
                      </a:r>
                      <a:r>
                        <a:rPr kumimoji="1" lang="en-US" altLang="ja-JP" sz="1400" b="1" dirty="0" smtClean="0"/>
                        <a:t>ID:4</a:t>
                      </a:r>
                      <a:endParaRPr kumimoji="1" lang="ja-JP" altLang="en-US" sz="1400" b="1" dirty="0"/>
                    </a:p>
                  </a:txBody>
                  <a:tcPr anchor="ctr">
                    <a:solidFill>
                      <a:srgbClr val="D5A3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 smtClean="0"/>
                        <a:t>ID</a:t>
                      </a:r>
                      <a:endParaRPr kumimoji="1" lang="ja-JP" altLang="en-US" sz="1400" b="1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/>
                        <a:t>分類</a:t>
                      </a:r>
                      <a:endParaRPr kumimoji="1" lang="ja-JP" altLang="en-US" sz="1400" b="1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/>
                        <a:t>ファイル名</a:t>
                      </a:r>
                      <a:endParaRPr kumimoji="1" lang="ja-JP" altLang="en-US" sz="1400" b="1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/>
                        <a:t>位置</a:t>
                      </a:r>
                      <a:endParaRPr kumimoji="1" lang="ja-JP" altLang="en-US" sz="1400" b="1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/>
                        <a:t>メソッド名</a:t>
                      </a:r>
                      <a:endParaRPr kumimoji="1" lang="ja-JP" altLang="en-US" sz="1400" b="1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 dirty="0" smtClean="0"/>
                        <a:t>4.0</a:t>
                      </a:r>
                      <a:endParaRPr kumimoji="1" lang="ja-JP" altLang="en-US" sz="1400" dirty="0"/>
                    </a:p>
                  </a:txBody>
                  <a:tcPr anchor="ctr">
                    <a:solidFill>
                      <a:srgbClr val="E4CF9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 dirty="0" smtClean="0"/>
                        <a:t>DELETED</a:t>
                      </a:r>
                      <a:endParaRPr kumimoji="1" lang="ja-JP" altLang="en-US" sz="1400" dirty="0"/>
                    </a:p>
                  </a:txBody>
                  <a:tcPr anchor="ctr">
                    <a:solidFill>
                      <a:srgbClr val="E4CF9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 dirty="0" err="1" smtClean="0"/>
                        <a:t>src</a:t>
                      </a:r>
                      <a:r>
                        <a:rPr kumimoji="1" lang="en-US" altLang="ja-JP" sz="1400" dirty="0" smtClean="0"/>
                        <a:t>\backend\access\gist\</a:t>
                      </a:r>
                      <a:r>
                        <a:rPr kumimoji="1" lang="en-US" altLang="ja-JP" sz="1400" dirty="0" err="1" smtClean="0"/>
                        <a:t>gistget.c</a:t>
                      </a:r>
                      <a:endParaRPr kumimoji="1" lang="ja-JP" altLang="en-US" sz="1400" dirty="0"/>
                    </a:p>
                  </a:txBody>
                  <a:tcPr anchor="ctr">
                    <a:solidFill>
                      <a:srgbClr val="E4CF9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 dirty="0" smtClean="0"/>
                        <a:t>127.1-212.1</a:t>
                      </a:r>
                      <a:endParaRPr kumimoji="1" lang="ja-JP" altLang="en-US" sz="1400" dirty="0"/>
                    </a:p>
                  </a:txBody>
                  <a:tcPr anchor="ctr">
                    <a:solidFill>
                      <a:srgbClr val="E4CF9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 dirty="0" err="1" smtClean="0"/>
                        <a:t>gistnext</a:t>
                      </a:r>
                      <a:endParaRPr kumimoji="1" lang="ja-JP" altLang="en-US" sz="1400" dirty="0"/>
                    </a:p>
                  </a:txBody>
                  <a:tcPr anchor="ctr">
                    <a:solidFill>
                      <a:srgbClr val="E4CF9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 dirty="0" smtClean="0"/>
                        <a:t>4.1</a:t>
                      </a:r>
                      <a:endParaRPr kumimoji="1" lang="ja-JP" altLang="en-US" sz="1400" dirty="0"/>
                    </a:p>
                  </a:txBody>
                  <a:tcPr anchor="ctr">
                    <a:solidFill>
                      <a:srgbClr val="E4CF9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 dirty="0" smtClean="0"/>
                        <a:t>DELETED</a:t>
                      </a:r>
                      <a:endParaRPr kumimoji="1" lang="ja-JP" altLang="en-US" sz="1400" dirty="0"/>
                    </a:p>
                  </a:txBody>
                  <a:tcPr anchor="ctr">
                    <a:solidFill>
                      <a:srgbClr val="E4CF9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 dirty="0" err="1" smtClean="0"/>
                        <a:t>src</a:t>
                      </a:r>
                      <a:r>
                        <a:rPr kumimoji="1" lang="en-US" altLang="ja-JP" sz="1400" dirty="0" smtClean="0"/>
                        <a:t>\backend\access\</a:t>
                      </a:r>
                      <a:r>
                        <a:rPr kumimoji="1" lang="en-US" altLang="ja-JP" sz="1400" dirty="0" err="1" smtClean="0"/>
                        <a:t>rtree</a:t>
                      </a:r>
                      <a:r>
                        <a:rPr kumimoji="1" lang="en-US" altLang="ja-JP" sz="1400" dirty="0" smtClean="0"/>
                        <a:t>\</a:t>
                      </a:r>
                      <a:r>
                        <a:rPr kumimoji="1" lang="en-US" altLang="ja-JP" sz="1400" dirty="0" err="1" smtClean="0"/>
                        <a:t>rtget.c</a:t>
                      </a:r>
                      <a:endParaRPr kumimoji="1" lang="ja-JP" altLang="en-US" sz="1400" dirty="0"/>
                    </a:p>
                  </a:txBody>
                  <a:tcPr anchor="ctr">
                    <a:solidFill>
                      <a:srgbClr val="E4CF9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 dirty="0" smtClean="0"/>
                        <a:t>125.1-210.1</a:t>
                      </a:r>
                      <a:endParaRPr kumimoji="1" lang="ja-JP" altLang="en-US" sz="1400" dirty="0"/>
                    </a:p>
                  </a:txBody>
                  <a:tcPr anchor="ctr">
                    <a:solidFill>
                      <a:srgbClr val="E4CF9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 dirty="0" err="1" smtClean="0"/>
                        <a:t>rtnext</a:t>
                      </a:r>
                      <a:endParaRPr kumimoji="1" lang="ja-JP" altLang="en-US" sz="1400" dirty="0"/>
                    </a:p>
                  </a:txBody>
                  <a:tcPr anchor="ctr">
                    <a:solidFill>
                      <a:srgbClr val="E4CF94"/>
                    </a:solidFill>
                  </a:tcPr>
                </a:tc>
              </a:tr>
            </a:tbl>
          </a:graphicData>
        </a:graphic>
      </p:graphicFrame>
      <p:sp>
        <p:nvSpPr>
          <p:cNvPr id="10" name="テキスト ボックス 9"/>
          <p:cNvSpPr txBox="1"/>
          <p:nvPr/>
        </p:nvSpPr>
        <p:spPr>
          <a:xfrm>
            <a:off x="5685625" y="5044045"/>
            <a:ext cx="1840568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ja-JP" altLang="en-US" dirty="0"/>
              <a:t>消滅</a:t>
            </a:r>
            <a:r>
              <a:rPr lang="ja-JP" altLang="en-US" dirty="0" smtClean="0"/>
              <a:t>した</a:t>
            </a:r>
            <a:r>
              <a:rPr kumimoji="1" lang="ja-JP" altLang="en-US" dirty="0" smtClean="0"/>
              <a:t>クローン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61567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評価実験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6726"/>
          </a:xfrm>
        </p:spPr>
        <p:txBody>
          <a:bodyPr/>
          <a:lstStyle/>
          <a:p>
            <a:r>
              <a:rPr lang="en-US" altLang="ja-JP" sz="2800" dirty="0" err="1"/>
              <a:t>CloneNotifier</a:t>
            </a:r>
            <a:r>
              <a:rPr lang="ja-JP" altLang="en-US" sz="2800" dirty="0"/>
              <a:t>と提案システムの比較</a:t>
            </a:r>
            <a:r>
              <a:rPr lang="ja-JP" altLang="en-US" sz="2800" dirty="0" smtClean="0"/>
              <a:t>評価</a:t>
            </a:r>
            <a:endParaRPr lang="en-US" altLang="ja-JP" sz="2800" dirty="0" smtClean="0"/>
          </a:p>
          <a:p>
            <a:pPr lvl="1"/>
            <a:r>
              <a:rPr kumimoji="1" lang="ja-JP" altLang="en-US" sz="2400" dirty="0" smtClean="0"/>
              <a:t>評価</a:t>
            </a:r>
            <a:r>
              <a:rPr kumimoji="1" lang="en-US" altLang="ja-JP" sz="2400" dirty="0" smtClean="0"/>
              <a:t>A. </a:t>
            </a:r>
            <a:r>
              <a:rPr kumimoji="1" lang="ja-JP" altLang="en-US" sz="2400" dirty="0" smtClean="0"/>
              <a:t>提案システムのみが検出可能なクローンはどれくらいあるかの調査</a:t>
            </a:r>
            <a:endParaRPr kumimoji="1" lang="en-US" altLang="ja-JP" sz="2400" dirty="0" smtClean="0"/>
          </a:p>
          <a:p>
            <a:pPr lvl="2"/>
            <a:r>
              <a:rPr lang="en-US" altLang="ja-JP" sz="2000" dirty="0" err="1"/>
              <a:t>CloneNotifier</a:t>
            </a:r>
            <a:r>
              <a:rPr lang="ja-JP" altLang="en-US" sz="2000" dirty="0"/>
              <a:t>でほとんどの修正クローンが検出可能なら</a:t>
            </a:r>
            <a:r>
              <a:rPr lang="en-US" altLang="ja-JP" sz="2000" dirty="0"/>
              <a:t>, </a:t>
            </a:r>
            <a:r>
              <a:rPr lang="ja-JP" altLang="en-US" sz="2000" dirty="0"/>
              <a:t>提案システムの有用性が</a:t>
            </a:r>
            <a:r>
              <a:rPr lang="ja-JP" altLang="en-US" sz="2000" dirty="0" smtClean="0"/>
              <a:t>示せない</a:t>
            </a:r>
            <a:endParaRPr kumimoji="1" lang="en-US" altLang="ja-JP" sz="2000" dirty="0" smtClean="0"/>
          </a:p>
          <a:p>
            <a:pPr lvl="1"/>
            <a:r>
              <a:rPr lang="ja-JP" altLang="en-US" sz="2400" dirty="0" smtClean="0"/>
              <a:t>評価</a:t>
            </a:r>
            <a:r>
              <a:rPr lang="en-US" altLang="ja-JP" sz="2400" dirty="0" smtClean="0"/>
              <a:t>B. </a:t>
            </a:r>
            <a:r>
              <a:rPr lang="ja-JP" altLang="en-US" sz="2400" dirty="0" smtClean="0"/>
              <a:t>クローン変更管理システムとしての性能の評価</a:t>
            </a:r>
            <a:endParaRPr lang="en-US" altLang="ja-JP" sz="2400" dirty="0" smtClean="0"/>
          </a:p>
          <a:p>
            <a:r>
              <a:rPr lang="ja-JP" altLang="en-US" sz="2800" dirty="0" smtClean="0"/>
              <a:t>評価対象</a:t>
            </a:r>
            <a:endParaRPr lang="en-US" altLang="ja-JP" sz="2800" dirty="0" smtClean="0"/>
          </a:p>
          <a:p>
            <a:pPr lvl="1"/>
            <a:r>
              <a:rPr lang="en-US" altLang="ja-JP" sz="2400" dirty="0" smtClean="0"/>
              <a:t>PostgreSQL</a:t>
            </a:r>
            <a:r>
              <a:rPr lang="en-US" altLang="ja-JP" sz="2400" baseline="30000" dirty="0" smtClean="0"/>
              <a:t>[4</a:t>
            </a:r>
            <a:r>
              <a:rPr lang="en-US" altLang="ja-JP" sz="2400" baseline="30000" dirty="0"/>
              <a:t>]</a:t>
            </a:r>
          </a:p>
          <a:p>
            <a:pPr lvl="2"/>
            <a:r>
              <a:rPr lang="en-US" altLang="ja-JP" sz="2000" dirty="0"/>
              <a:t>OSS </a:t>
            </a:r>
            <a:r>
              <a:rPr lang="ja-JP" altLang="en-US" sz="2000" dirty="0"/>
              <a:t>のデータベース管理システム（</a:t>
            </a:r>
            <a:r>
              <a:rPr lang="en-US" altLang="ja-JP" sz="2000" dirty="0"/>
              <a:t>C</a:t>
            </a:r>
            <a:r>
              <a:rPr lang="ja-JP" altLang="en-US" sz="2000" dirty="0"/>
              <a:t>言語）</a:t>
            </a:r>
            <a:endParaRPr lang="en-US" altLang="ja-JP" sz="2000" dirty="0"/>
          </a:p>
          <a:p>
            <a:pPr lvl="2"/>
            <a:r>
              <a:rPr lang="en-US" altLang="ja-JP" sz="2000" dirty="0"/>
              <a:t>2005/01/01 </a:t>
            </a:r>
            <a:r>
              <a:rPr lang="ja-JP" altLang="en-US" sz="2000" dirty="0"/>
              <a:t>～ </a:t>
            </a:r>
            <a:r>
              <a:rPr lang="en-US" altLang="ja-JP" sz="2000" dirty="0"/>
              <a:t>2005/06/30 </a:t>
            </a:r>
            <a:r>
              <a:rPr lang="ja-JP" altLang="en-US" sz="2000" dirty="0"/>
              <a:t>の </a:t>
            </a:r>
            <a:r>
              <a:rPr lang="en-US" altLang="ja-JP" sz="2000" dirty="0"/>
              <a:t>6</a:t>
            </a:r>
            <a:r>
              <a:rPr lang="ja-JP" altLang="en-US" sz="2000" dirty="0"/>
              <a:t>ヶ月間</a:t>
            </a:r>
            <a:endParaRPr lang="en-US" altLang="ja-JP" sz="2000" dirty="0"/>
          </a:p>
          <a:p>
            <a:pPr lvl="2"/>
            <a:r>
              <a:rPr lang="en-US" altLang="ja-JP" sz="2000" dirty="0"/>
              <a:t>1</a:t>
            </a:r>
            <a:r>
              <a:rPr lang="ja-JP" altLang="en-US" sz="2000" dirty="0"/>
              <a:t>週間単位で区切り</a:t>
            </a:r>
            <a:endParaRPr lang="en-US" altLang="ja-JP" sz="2000" dirty="0"/>
          </a:p>
          <a:p>
            <a:pPr lvl="1"/>
            <a:endParaRPr kumimoji="1" lang="ja-JP" altLang="en-US" sz="24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11</a:t>
            </a:fld>
            <a:endParaRPr lang="en-US" altLang="ja-JP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6456108"/>
            <a:ext cx="1836000" cy="180000"/>
          </a:xfrm>
          <a:prstGeom prst="rect">
            <a:avLst/>
          </a:prstGeom>
          <a:solidFill>
            <a:srgbClr val="FFFFCC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/>
          <a:p>
            <a:r>
              <a:rPr lang="en-US" altLang="ja-JP" sz="1000" dirty="0" smtClean="0"/>
              <a:t>[4</a:t>
            </a:r>
            <a:r>
              <a:rPr lang="en-US" altLang="ja-JP" sz="1000" dirty="0" smtClean="0">
                <a:solidFill>
                  <a:schemeClr val="accent6"/>
                </a:solidFill>
              </a:rPr>
              <a:t>] </a:t>
            </a:r>
            <a:r>
              <a:rPr lang="en-US" altLang="ja-JP" sz="1000" dirty="0">
                <a:solidFill>
                  <a:schemeClr val="tx1"/>
                </a:solidFill>
              </a:rPr>
              <a:t>http://www.postgresql.org</a:t>
            </a:r>
            <a:r>
              <a:rPr lang="en-US" altLang="ja-JP" sz="1000" dirty="0" smtClean="0">
                <a:solidFill>
                  <a:schemeClr val="tx1"/>
                </a:solidFill>
              </a:rPr>
              <a:t>/ </a:t>
            </a:r>
            <a:endParaRPr lang="ja-JP" altLang="en-US"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4041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評価</a:t>
            </a:r>
            <a:r>
              <a:rPr kumimoji="1" lang="en-US" altLang="ja-JP" dirty="0" smtClean="0"/>
              <a:t>A.</a:t>
            </a:r>
            <a:r>
              <a:rPr lang="ja-JP" altLang="en-US" dirty="0" smtClean="0"/>
              <a:t> </a:t>
            </a:r>
            <a:r>
              <a:rPr kumimoji="1" lang="ja-JP" altLang="en-US" dirty="0" smtClean="0"/>
              <a:t>概略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129937"/>
          </a:xfrm>
        </p:spPr>
        <p:txBody>
          <a:bodyPr/>
          <a:lstStyle/>
          <a:p>
            <a:r>
              <a:rPr kumimoji="1" lang="ja-JP" altLang="en-US" dirty="0" smtClean="0"/>
              <a:t>評価対象に提案システムを適用し</a:t>
            </a:r>
            <a:r>
              <a:rPr kumimoji="1" lang="en-US" altLang="ja-JP" dirty="0" smtClean="0"/>
              <a:t>, </a:t>
            </a:r>
            <a:r>
              <a:rPr kumimoji="1" lang="ja-JP" altLang="en-US" dirty="0" smtClean="0"/>
              <a:t>検出結果のタイプ</a:t>
            </a:r>
            <a:r>
              <a:rPr kumimoji="1" lang="en-US" altLang="ja-JP" dirty="0" smtClean="0"/>
              <a:t>3, 4</a:t>
            </a:r>
            <a:r>
              <a:rPr kumimoji="1" lang="ja-JP" altLang="en-US" dirty="0" smtClean="0"/>
              <a:t>クローン</a:t>
            </a:r>
            <a:r>
              <a:rPr kumimoji="1" lang="ja-JP" altLang="en-US" smtClean="0"/>
              <a:t>修正の</a:t>
            </a:r>
            <a:r>
              <a:rPr lang="ja-JP" altLang="en-US"/>
              <a:t>数</a:t>
            </a:r>
            <a:r>
              <a:rPr kumimoji="1" lang="ja-JP" altLang="en-US" smtClean="0"/>
              <a:t>を</a:t>
            </a:r>
            <a:r>
              <a:rPr kumimoji="1" lang="ja-JP" altLang="en-US" dirty="0" smtClean="0"/>
              <a:t>調べる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12</a:t>
            </a:fld>
            <a:endParaRPr lang="en-US" altLang="ja-JP"/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2112748"/>
              </p:ext>
            </p:extLst>
          </p:nvPr>
        </p:nvGraphicFramePr>
        <p:xfrm>
          <a:off x="2700000" y="2825379"/>
          <a:ext cx="3744000" cy="79248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368000"/>
                <a:gridCol w="1368000"/>
                <a:gridCol w="100800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000" b="1" dirty="0" smtClean="0">
                          <a:solidFill>
                            <a:schemeClr val="tx1"/>
                          </a:solidFill>
                        </a:rPr>
                        <a:t>タイプ</a:t>
                      </a:r>
                      <a:r>
                        <a:rPr kumimoji="1" lang="en-US" altLang="ja-JP" sz="2000" b="1" dirty="0" smtClean="0">
                          <a:solidFill>
                            <a:schemeClr val="tx1"/>
                          </a:solidFill>
                        </a:rPr>
                        <a:t>3, 4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b="1" dirty="0" smtClean="0">
                          <a:solidFill>
                            <a:schemeClr val="tx1"/>
                          </a:solidFill>
                        </a:rPr>
                        <a:t>タイプ</a:t>
                      </a:r>
                      <a:r>
                        <a:rPr kumimoji="1" lang="en-US" altLang="ja-JP" sz="2000" b="1" dirty="0" smtClean="0">
                          <a:solidFill>
                            <a:schemeClr val="tx1"/>
                          </a:solidFill>
                        </a:rPr>
                        <a:t>1, 2</a:t>
                      </a:r>
                      <a:endParaRPr kumimoji="1" lang="ja-JP" altLang="en-US" sz="2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b="1" dirty="0" smtClean="0">
                          <a:solidFill>
                            <a:sysClr val="windowText" lastClr="000000"/>
                          </a:solidFill>
                        </a:rPr>
                        <a:t>合計</a:t>
                      </a:r>
                      <a:endParaRPr kumimoji="1" lang="ja-JP" altLang="en-US" sz="2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solidFill>
                            <a:srgbClr val="C00000"/>
                          </a:solidFill>
                        </a:rPr>
                        <a:t>126</a:t>
                      </a:r>
                      <a:endParaRPr kumimoji="1" lang="ja-JP" altLang="en-US" sz="20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219</a:t>
                      </a:r>
                      <a:endParaRPr kumimoji="1" lang="ja-JP" altLang="en-US" sz="2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345</a:t>
                      </a:r>
                      <a:endParaRPr kumimoji="1" lang="ja-JP" altLang="en-US" sz="2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4083501"/>
              </p:ext>
            </p:extLst>
          </p:nvPr>
        </p:nvGraphicFramePr>
        <p:xfrm>
          <a:off x="1458000" y="3855322"/>
          <a:ext cx="6228000" cy="109728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152000"/>
                <a:gridCol w="1404000"/>
                <a:gridCol w="1440000"/>
                <a:gridCol w="1476000"/>
                <a:gridCol w="756000"/>
              </a:tblGrid>
              <a:tr h="684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1" dirty="0" smtClean="0">
                          <a:solidFill>
                            <a:sysClr val="windowText" lastClr="000000"/>
                          </a:solidFill>
                        </a:rPr>
                        <a:t>一貫した</a:t>
                      </a:r>
                      <a:endParaRPr kumimoji="1" lang="en-US" altLang="ja-JP" sz="2000" b="1" dirty="0" smtClean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1" dirty="0" smtClean="0">
                          <a:solidFill>
                            <a:sysClr val="windowText" lastClr="000000"/>
                          </a:solidFill>
                        </a:rPr>
                        <a:t>修正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1" dirty="0" smtClean="0"/>
                        <a:t>非一貫した</a:t>
                      </a:r>
                      <a:endParaRPr kumimoji="1" lang="en-US" altLang="ja-JP" sz="2000" b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1" dirty="0" smtClean="0"/>
                        <a:t>修正</a:t>
                      </a:r>
                      <a:endParaRPr kumimoji="1" lang="ja-JP" altLang="en-US" sz="2000" b="1" dirty="0" smtClean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b="1" dirty="0" smtClean="0">
                          <a:solidFill>
                            <a:sysClr val="windowText" lastClr="000000"/>
                          </a:solidFill>
                        </a:rPr>
                        <a:t>他に適用</a:t>
                      </a:r>
                      <a:endParaRPr kumimoji="1" lang="en-US" altLang="ja-JP" sz="2000" b="1" dirty="0" smtClean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kumimoji="1" lang="ja-JP" altLang="en-US" sz="2000" b="1" dirty="0" smtClean="0">
                          <a:solidFill>
                            <a:sysClr val="windowText" lastClr="000000"/>
                          </a:solidFill>
                        </a:rPr>
                        <a:t>不能な修正</a:t>
                      </a:r>
                      <a:endParaRPr kumimoji="1" lang="ja-JP" altLang="en-US" sz="2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1" dirty="0" smtClean="0">
                          <a:solidFill>
                            <a:sysClr val="windowText" lastClr="000000"/>
                          </a:solidFill>
                        </a:rPr>
                        <a:t>整形</a:t>
                      </a:r>
                      <a:endParaRPr kumimoji="1" lang="en-US" altLang="ja-JP" sz="2000" b="1" dirty="0" smtClean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1" dirty="0" smtClean="0">
                          <a:solidFill>
                            <a:sysClr val="windowText" lastClr="000000"/>
                          </a:solidFill>
                        </a:rPr>
                        <a:t>コメントのみ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b="1" dirty="0" smtClean="0">
                          <a:solidFill>
                            <a:sysClr val="windowText" lastClr="000000"/>
                          </a:solidFill>
                        </a:rPr>
                        <a:t>合計</a:t>
                      </a:r>
                      <a:endParaRPr kumimoji="1" lang="ja-JP" altLang="en-US" sz="2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solidFill>
                            <a:srgbClr val="C00000"/>
                          </a:solidFill>
                        </a:rPr>
                        <a:t>73</a:t>
                      </a:r>
                      <a:endParaRPr kumimoji="1" lang="ja-JP" altLang="en-US" sz="20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solidFill>
                            <a:srgbClr val="C00000"/>
                          </a:solidFill>
                        </a:rPr>
                        <a:t>16</a:t>
                      </a:r>
                      <a:endParaRPr kumimoji="1" lang="ja-JP" altLang="en-US" sz="20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32</a:t>
                      </a:r>
                      <a:endParaRPr kumimoji="1" lang="ja-JP" altLang="en-US" sz="2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kumimoji="1" lang="ja-JP" altLang="en-US" sz="2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solidFill>
                            <a:sysClr val="windowText" lastClr="000000"/>
                          </a:solidFill>
                        </a:rPr>
                        <a:t>126</a:t>
                      </a:r>
                      <a:endParaRPr kumimoji="1" lang="ja-JP" altLang="en-US" sz="2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テキスト ボックス 8"/>
          <p:cNvSpPr txBox="1"/>
          <p:nvPr/>
        </p:nvSpPr>
        <p:spPr>
          <a:xfrm>
            <a:off x="1614299" y="5299108"/>
            <a:ext cx="5915402" cy="95410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sz="2800" dirty="0" err="1" smtClean="0"/>
              <a:t>CloneNotifier</a:t>
            </a:r>
            <a:r>
              <a:rPr kumimoji="1" lang="en-US" altLang="ja-JP" sz="2800" dirty="0" smtClean="0"/>
              <a:t> </a:t>
            </a:r>
            <a:r>
              <a:rPr kumimoji="1" lang="ja-JP" altLang="en-US" sz="2800" dirty="0" err="1" smtClean="0"/>
              <a:t>で検</a:t>
            </a:r>
            <a:r>
              <a:rPr kumimoji="1" lang="ja-JP" altLang="en-US" sz="2800" dirty="0" smtClean="0"/>
              <a:t>出できない </a:t>
            </a:r>
            <a:r>
              <a:rPr kumimoji="1" lang="en-US" altLang="ja-JP" sz="2800" dirty="0" smtClean="0"/>
              <a:t>89</a:t>
            </a:r>
            <a:r>
              <a:rPr kumimoji="1" lang="ja-JP" altLang="en-US" sz="2800" dirty="0" smtClean="0"/>
              <a:t>件の</a:t>
            </a:r>
            <a:endParaRPr kumimoji="1" lang="en-US" altLang="ja-JP" sz="2800" dirty="0" smtClean="0"/>
          </a:p>
          <a:p>
            <a:r>
              <a:rPr kumimoji="1" lang="ja-JP" altLang="en-US" sz="2800" dirty="0" smtClean="0"/>
              <a:t>有用なクローン修正事例を検出できた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929817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評価</a:t>
            </a:r>
            <a:r>
              <a:rPr kumimoji="1" lang="en-US" altLang="ja-JP" dirty="0" smtClean="0"/>
              <a:t>B. </a:t>
            </a:r>
            <a:r>
              <a:rPr kumimoji="1" lang="ja-JP" altLang="en-US" dirty="0" smtClean="0"/>
              <a:t>手順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kumimoji="1" lang="ja-JP" altLang="en-US" sz="2800" dirty="0" smtClean="0"/>
              <a:t>各システムで</a:t>
            </a:r>
            <a:r>
              <a:rPr kumimoji="1" lang="en-US" altLang="ja-JP" sz="2800" dirty="0" smtClean="0"/>
              <a:t>, </a:t>
            </a:r>
            <a:r>
              <a:rPr kumimoji="1" lang="ja-JP" altLang="en-US" sz="2800" dirty="0" smtClean="0"/>
              <a:t>評価対象（</a:t>
            </a:r>
            <a:r>
              <a:rPr kumimoji="1" lang="en-US" altLang="ja-JP" sz="2800" dirty="0" smtClean="0"/>
              <a:t>PostgreSQL</a:t>
            </a:r>
            <a:r>
              <a:rPr kumimoji="1" lang="ja-JP" altLang="en-US" sz="2800" dirty="0" smtClean="0"/>
              <a:t>の全</a:t>
            </a:r>
            <a:r>
              <a:rPr kumimoji="1" lang="en-US" altLang="ja-JP" sz="2800" dirty="0" smtClean="0"/>
              <a:t>26</a:t>
            </a:r>
            <a:r>
              <a:rPr kumimoji="1" lang="ja-JP" altLang="en-US" sz="2800" dirty="0" smtClean="0"/>
              <a:t>期間の変更）における変更クローンセットの集合を</a:t>
            </a:r>
            <a:r>
              <a:rPr kumimoji="1" lang="en-US" altLang="ja-JP" sz="2800" dirty="0" smtClean="0"/>
              <a:t/>
            </a:r>
            <a:br>
              <a:rPr kumimoji="1" lang="en-US" altLang="ja-JP" sz="2800" dirty="0" smtClean="0"/>
            </a:br>
            <a:r>
              <a:rPr kumimoji="1" lang="ja-JP" altLang="en-US" sz="2800" dirty="0" smtClean="0"/>
              <a:t>検出する</a:t>
            </a:r>
            <a:endParaRPr kumimoji="1" lang="en-US" altLang="ja-JP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ja-JP" altLang="en-US" sz="2800" dirty="0" smtClean="0"/>
              <a:t>各システム</a:t>
            </a:r>
            <a:r>
              <a:rPr lang="en-US" altLang="ja-JP" sz="2800" dirty="0" smtClean="0"/>
              <a:t>, </a:t>
            </a:r>
            <a:r>
              <a:rPr lang="ja-JP" altLang="en-US" sz="2800" dirty="0" smtClean="0"/>
              <a:t>集合から</a:t>
            </a:r>
            <a:r>
              <a:rPr lang="en-US" altLang="ja-JP" sz="2800" dirty="0" smtClean="0"/>
              <a:t>50</a:t>
            </a:r>
            <a:r>
              <a:rPr lang="ja-JP" altLang="en-US" sz="2800" dirty="0" smtClean="0"/>
              <a:t>件ずつ結果をランダムに選択する</a:t>
            </a:r>
            <a:endParaRPr lang="en-US" altLang="ja-JP" sz="2800" dirty="0" smtClean="0"/>
          </a:p>
          <a:p>
            <a:pPr lvl="1"/>
            <a:r>
              <a:rPr kumimoji="1" lang="ja-JP" altLang="en-US" sz="2400" dirty="0" smtClean="0"/>
              <a:t>手作業が入るため</a:t>
            </a:r>
            <a:r>
              <a:rPr kumimoji="1" lang="en-US" altLang="ja-JP" sz="2400" dirty="0" smtClean="0"/>
              <a:t>, </a:t>
            </a:r>
            <a:r>
              <a:rPr kumimoji="1" lang="ja-JP" altLang="en-US" sz="2400" dirty="0" smtClean="0"/>
              <a:t>現実的に調査可能な数</a:t>
            </a:r>
            <a:endParaRPr kumimoji="1" lang="en-US" altLang="ja-JP" sz="2400" dirty="0" smtClean="0"/>
          </a:p>
          <a:p>
            <a:pPr lvl="1"/>
            <a:r>
              <a:rPr lang="ja-JP" altLang="en-US" sz="2400" dirty="0"/>
              <a:t>母集団</a:t>
            </a:r>
            <a:r>
              <a:rPr lang="ja-JP" altLang="en-US" sz="2400" dirty="0" smtClean="0"/>
              <a:t>の数が</a:t>
            </a:r>
            <a:r>
              <a:rPr lang="en-US" altLang="ja-JP" sz="2400" dirty="0"/>
              <a:t>4</a:t>
            </a:r>
            <a:r>
              <a:rPr lang="ja-JP" altLang="en-US" sz="2400" dirty="0" smtClean="0"/>
              <a:t>倍近く</a:t>
            </a:r>
            <a:r>
              <a:rPr lang="ja-JP" altLang="en-US" sz="2400" dirty="0"/>
              <a:t>異</a:t>
            </a:r>
            <a:r>
              <a:rPr lang="ja-JP" altLang="en-US" sz="2400" dirty="0" smtClean="0"/>
              <a:t>なるため合わせる</a:t>
            </a:r>
            <a:endParaRPr lang="en-US" altLang="ja-JP" sz="2400" dirty="0" smtClean="0"/>
          </a:p>
          <a:p>
            <a:pPr marL="514350" indent="-514350">
              <a:buFont typeface="+mj-lt"/>
              <a:buAutoNum type="arabicPeriod"/>
            </a:pPr>
            <a:r>
              <a:rPr kumimoji="1" lang="en-US" altLang="ja-JP" sz="2800" dirty="0" smtClean="0"/>
              <a:t>2</a:t>
            </a:r>
            <a:r>
              <a:rPr kumimoji="1" lang="ja-JP" altLang="en-US" sz="2800" dirty="0" err="1" smtClean="0"/>
              <a:t>つの</a:t>
            </a:r>
            <a:r>
              <a:rPr kumimoji="1" lang="ja-JP" altLang="en-US" sz="2800" dirty="0" smtClean="0"/>
              <a:t>評価尺度（後述）に基づき</a:t>
            </a:r>
            <a:r>
              <a:rPr kumimoji="1" lang="en-US" altLang="ja-JP" sz="2800" dirty="0" smtClean="0"/>
              <a:t>, </a:t>
            </a:r>
            <a:r>
              <a:rPr kumimoji="1" lang="ja-JP" altLang="en-US" sz="2800" dirty="0" smtClean="0"/>
              <a:t>有用な修正</a:t>
            </a:r>
            <a:r>
              <a:rPr kumimoji="1" lang="en-US" altLang="ja-JP" sz="2800" dirty="0" smtClean="0"/>
              <a:t/>
            </a:r>
            <a:br>
              <a:rPr kumimoji="1" lang="en-US" altLang="ja-JP" sz="2800" dirty="0" smtClean="0"/>
            </a:br>
            <a:r>
              <a:rPr kumimoji="1" lang="ja-JP" altLang="en-US" sz="2800" dirty="0" smtClean="0"/>
              <a:t>クローンセットの割合を求める</a:t>
            </a:r>
            <a:endParaRPr kumimoji="1" lang="en-US" altLang="ja-JP" sz="2800" dirty="0" smtClean="0"/>
          </a:p>
          <a:p>
            <a:pPr marL="806450" lvl="1" indent="-354013"/>
            <a:r>
              <a:rPr lang="ja-JP" altLang="en-US" sz="2400" dirty="0" smtClean="0"/>
              <a:t>有用</a:t>
            </a:r>
            <a:r>
              <a:rPr lang="en-US" altLang="ja-JP" sz="2400" dirty="0" smtClean="0"/>
              <a:t>/</a:t>
            </a:r>
            <a:r>
              <a:rPr lang="ja-JP" altLang="en-US" sz="2400" dirty="0" smtClean="0"/>
              <a:t>不要の判断ができないものは</a:t>
            </a:r>
            <a:r>
              <a:rPr lang="ja-JP" altLang="en-US" sz="2400" dirty="0"/>
              <a:t>分母</a:t>
            </a:r>
            <a:r>
              <a:rPr lang="ja-JP" altLang="en-US" sz="2400" dirty="0" smtClean="0"/>
              <a:t>から除外する</a:t>
            </a:r>
            <a:endParaRPr kumimoji="1" lang="en-US" altLang="ja-JP" sz="24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13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35540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評価</a:t>
            </a:r>
            <a:r>
              <a:rPr lang="en-US" altLang="ja-JP" dirty="0"/>
              <a:t>B. </a:t>
            </a:r>
            <a:r>
              <a:rPr lang="ja-JP" altLang="en-US" dirty="0"/>
              <a:t>評価尺度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808703"/>
          </a:xfrm>
        </p:spPr>
        <p:txBody>
          <a:bodyPr/>
          <a:lstStyle/>
          <a:p>
            <a:r>
              <a:rPr kumimoji="1" lang="ja-JP" altLang="en-US" sz="2400" dirty="0" smtClean="0"/>
              <a:t>尺度</a:t>
            </a:r>
            <a:r>
              <a:rPr kumimoji="1" lang="en-US" altLang="ja-JP" sz="2400" dirty="0" smtClean="0"/>
              <a:t>1. </a:t>
            </a:r>
            <a:r>
              <a:rPr kumimoji="1" lang="ja-JP" altLang="en-US" sz="2400" dirty="0" smtClean="0"/>
              <a:t>一貫した修正が行われた</a:t>
            </a:r>
            <a:r>
              <a:rPr lang="en-US" altLang="ja-JP" sz="2400" dirty="0" smtClean="0"/>
              <a:t>, </a:t>
            </a:r>
            <a:r>
              <a:rPr lang="ja-JP" altLang="en-US" sz="2400" dirty="0" smtClean="0"/>
              <a:t>または</a:t>
            </a:r>
            <a:r>
              <a:rPr lang="en-US" altLang="ja-JP" sz="2400" dirty="0" smtClean="0"/>
              <a:t>, </a:t>
            </a:r>
            <a:br>
              <a:rPr lang="en-US" altLang="ja-JP" sz="2400" dirty="0" smtClean="0"/>
            </a:br>
            <a:r>
              <a:rPr lang="ja-JP" altLang="en-US" sz="2400" dirty="0" smtClean="0"/>
              <a:t>必要な可能性のあるクローンセットか</a:t>
            </a:r>
            <a:endParaRPr lang="en-US" altLang="ja-JP" sz="2400" dirty="0" smtClean="0"/>
          </a:p>
          <a:p>
            <a:endParaRPr lang="en-US" altLang="ja-JP" sz="2400" dirty="0" smtClean="0"/>
          </a:p>
          <a:p>
            <a:pPr lvl="1"/>
            <a:endParaRPr lang="en-US" altLang="ja-JP" sz="2000" dirty="0" smtClean="0"/>
          </a:p>
          <a:p>
            <a:endParaRPr kumimoji="1" lang="en-US" altLang="ja-JP" sz="2400" dirty="0" smtClean="0"/>
          </a:p>
          <a:p>
            <a:endParaRPr kumimoji="1" lang="en-US" altLang="ja-JP" sz="24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7724775" y="6435725"/>
            <a:ext cx="1150938" cy="288925"/>
          </a:xfrm>
        </p:spPr>
        <p:txBody>
          <a:bodyPr/>
          <a:lstStyle/>
          <a:p>
            <a:fld id="{9F5033E9-932D-4E41-95C3-341F9A6DAE17}" type="slidenum">
              <a:rPr lang="en-US" altLang="ja-JP" smtClean="0"/>
              <a:pPr/>
              <a:t>14</a:t>
            </a:fld>
            <a:endParaRPr lang="en-US" altLang="ja-JP"/>
          </a:p>
        </p:txBody>
      </p:sp>
      <p:grpSp>
        <p:nvGrpSpPr>
          <p:cNvPr id="53" name="グループ化 52"/>
          <p:cNvGrpSpPr/>
          <p:nvPr/>
        </p:nvGrpSpPr>
        <p:grpSpPr>
          <a:xfrm>
            <a:off x="244816" y="2428416"/>
            <a:ext cx="1820777" cy="816449"/>
            <a:chOff x="488984" y="2526519"/>
            <a:chExt cx="1820777" cy="816449"/>
          </a:xfrm>
        </p:grpSpPr>
        <p:sp>
          <p:nvSpPr>
            <p:cNvPr id="14" name="角丸四角形 13"/>
            <p:cNvSpPr/>
            <p:nvPr/>
          </p:nvSpPr>
          <p:spPr>
            <a:xfrm>
              <a:off x="510458" y="2566220"/>
              <a:ext cx="1799303" cy="776748"/>
            </a:xfrm>
            <a:prstGeom prst="round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7" name="グループ化 16"/>
            <p:cNvGrpSpPr/>
            <p:nvPr/>
          </p:nvGrpSpPr>
          <p:grpSpPr>
            <a:xfrm>
              <a:off x="628445" y="2881185"/>
              <a:ext cx="756000" cy="334296"/>
              <a:chOff x="3116826" y="3411794"/>
              <a:chExt cx="756000" cy="334296"/>
            </a:xfrm>
          </p:grpSpPr>
          <p:sp>
            <p:nvSpPr>
              <p:cNvPr id="15" name="メモ 14"/>
              <p:cNvSpPr/>
              <p:nvPr/>
            </p:nvSpPr>
            <p:spPr>
              <a:xfrm>
                <a:off x="3116826" y="3411794"/>
                <a:ext cx="756000" cy="334296"/>
              </a:xfrm>
              <a:prstGeom prst="foldedCorner">
                <a:avLst>
                  <a:gd name="adj" fmla="val 50000"/>
                </a:avLst>
              </a:prstGeom>
              <a:solidFill>
                <a:srgbClr val="FF7C80"/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" name="テキスト ボックス 15"/>
              <p:cNvSpPr txBox="1"/>
              <p:nvPr/>
            </p:nvSpPr>
            <p:spPr>
              <a:xfrm>
                <a:off x="3116826" y="3438313"/>
                <a:ext cx="71205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400" dirty="0" smtClean="0"/>
                  <a:t>clone1</a:t>
                </a:r>
                <a:endParaRPr kumimoji="1" lang="ja-JP" altLang="en-US" sz="1400" dirty="0"/>
              </a:p>
            </p:txBody>
          </p:sp>
        </p:grpSp>
        <p:sp>
          <p:nvSpPr>
            <p:cNvPr id="18" name="テキスト ボックス 17"/>
            <p:cNvSpPr txBox="1"/>
            <p:nvPr/>
          </p:nvSpPr>
          <p:spPr>
            <a:xfrm>
              <a:off x="488984" y="2526519"/>
              <a:ext cx="102143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err="1" smtClean="0"/>
                <a:t>cloneset</a:t>
              </a:r>
              <a:r>
                <a:rPr lang="en-US" altLang="ja-JP" sz="1400" dirty="0" err="1" smtClean="0"/>
                <a:t>.A</a:t>
              </a:r>
              <a:endParaRPr kumimoji="1" lang="ja-JP" altLang="en-US" sz="1400" dirty="0"/>
            </a:p>
          </p:txBody>
        </p:sp>
        <p:grpSp>
          <p:nvGrpSpPr>
            <p:cNvPr id="19" name="グループ化 18"/>
            <p:cNvGrpSpPr/>
            <p:nvPr/>
          </p:nvGrpSpPr>
          <p:grpSpPr>
            <a:xfrm>
              <a:off x="1483851" y="2881185"/>
              <a:ext cx="756000" cy="334296"/>
              <a:chOff x="3116826" y="3411794"/>
              <a:chExt cx="756000" cy="334296"/>
            </a:xfrm>
          </p:grpSpPr>
          <p:sp>
            <p:nvSpPr>
              <p:cNvPr id="20" name="メモ 19"/>
              <p:cNvSpPr/>
              <p:nvPr/>
            </p:nvSpPr>
            <p:spPr>
              <a:xfrm>
                <a:off x="3116826" y="3411794"/>
                <a:ext cx="756000" cy="334296"/>
              </a:xfrm>
              <a:prstGeom prst="foldedCorner">
                <a:avLst>
                  <a:gd name="adj" fmla="val 50000"/>
                </a:avLst>
              </a:prstGeom>
              <a:solidFill>
                <a:srgbClr val="FF7C80"/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1" name="テキスト ボックス 20"/>
              <p:cNvSpPr txBox="1"/>
              <p:nvPr/>
            </p:nvSpPr>
            <p:spPr>
              <a:xfrm>
                <a:off x="3116826" y="3438313"/>
                <a:ext cx="71205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400" dirty="0" smtClean="0"/>
                  <a:t>clone2</a:t>
                </a:r>
                <a:endParaRPr kumimoji="1" lang="ja-JP" altLang="en-US" sz="1400" dirty="0"/>
              </a:p>
            </p:txBody>
          </p:sp>
        </p:grpSp>
      </p:grpSp>
      <p:sp>
        <p:nvSpPr>
          <p:cNvPr id="22" name="テキスト ボックス 21"/>
          <p:cNvSpPr txBox="1"/>
          <p:nvPr/>
        </p:nvSpPr>
        <p:spPr>
          <a:xfrm>
            <a:off x="188456" y="3287984"/>
            <a:ext cx="19656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 smtClean="0"/>
              <a:t>同様の修正が行われた</a:t>
            </a:r>
            <a:endParaRPr kumimoji="1" lang="ja-JP" altLang="en-US" sz="1400" dirty="0"/>
          </a:p>
        </p:txBody>
      </p:sp>
      <p:grpSp>
        <p:nvGrpSpPr>
          <p:cNvPr id="54" name="グループ化 53"/>
          <p:cNvGrpSpPr/>
          <p:nvPr/>
        </p:nvGrpSpPr>
        <p:grpSpPr>
          <a:xfrm>
            <a:off x="2243066" y="2423686"/>
            <a:ext cx="1820777" cy="825909"/>
            <a:chOff x="2494292" y="2526891"/>
            <a:chExt cx="1820777" cy="825909"/>
          </a:xfrm>
        </p:grpSpPr>
        <p:sp>
          <p:nvSpPr>
            <p:cNvPr id="23" name="角丸四角形 22"/>
            <p:cNvSpPr/>
            <p:nvPr/>
          </p:nvSpPr>
          <p:spPr>
            <a:xfrm>
              <a:off x="2515766" y="2566592"/>
              <a:ext cx="1799303" cy="786208"/>
            </a:xfrm>
            <a:prstGeom prst="round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4" name="グループ化 23"/>
            <p:cNvGrpSpPr/>
            <p:nvPr/>
          </p:nvGrpSpPr>
          <p:grpSpPr>
            <a:xfrm>
              <a:off x="2633753" y="2881557"/>
              <a:ext cx="756000" cy="334296"/>
              <a:chOff x="3116826" y="3411794"/>
              <a:chExt cx="756000" cy="334296"/>
            </a:xfrm>
          </p:grpSpPr>
          <p:sp>
            <p:nvSpPr>
              <p:cNvPr id="25" name="メモ 24"/>
              <p:cNvSpPr/>
              <p:nvPr/>
            </p:nvSpPr>
            <p:spPr>
              <a:xfrm>
                <a:off x="3116826" y="3411794"/>
                <a:ext cx="756000" cy="334296"/>
              </a:xfrm>
              <a:prstGeom prst="foldedCorner">
                <a:avLst>
                  <a:gd name="adj" fmla="val 50000"/>
                </a:avLst>
              </a:prstGeom>
              <a:solidFill>
                <a:srgbClr val="FF7C80"/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6" name="テキスト ボックス 25"/>
              <p:cNvSpPr txBox="1"/>
              <p:nvPr/>
            </p:nvSpPr>
            <p:spPr>
              <a:xfrm>
                <a:off x="3116826" y="3438313"/>
                <a:ext cx="71205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400" dirty="0" smtClean="0"/>
                  <a:t>clone1</a:t>
                </a:r>
                <a:endParaRPr kumimoji="1" lang="ja-JP" altLang="en-US" sz="1400" dirty="0"/>
              </a:p>
            </p:txBody>
          </p:sp>
        </p:grpSp>
        <p:sp>
          <p:nvSpPr>
            <p:cNvPr id="27" name="テキスト ボックス 26"/>
            <p:cNvSpPr txBox="1"/>
            <p:nvPr/>
          </p:nvSpPr>
          <p:spPr>
            <a:xfrm>
              <a:off x="2494292" y="2526891"/>
              <a:ext cx="102143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err="1" smtClean="0"/>
                <a:t>cloneset</a:t>
              </a:r>
              <a:r>
                <a:rPr lang="en-US" altLang="ja-JP" sz="1400" dirty="0" err="1" smtClean="0"/>
                <a:t>.B</a:t>
              </a:r>
              <a:endParaRPr kumimoji="1" lang="ja-JP" altLang="en-US" sz="1400" dirty="0"/>
            </a:p>
          </p:txBody>
        </p:sp>
        <p:grpSp>
          <p:nvGrpSpPr>
            <p:cNvPr id="28" name="グループ化 27"/>
            <p:cNvGrpSpPr/>
            <p:nvPr/>
          </p:nvGrpSpPr>
          <p:grpSpPr>
            <a:xfrm>
              <a:off x="3489159" y="2881557"/>
              <a:ext cx="756000" cy="334296"/>
              <a:chOff x="3116826" y="3411794"/>
              <a:chExt cx="756000" cy="334296"/>
            </a:xfrm>
          </p:grpSpPr>
          <p:sp>
            <p:nvSpPr>
              <p:cNvPr id="29" name="メモ 28"/>
              <p:cNvSpPr/>
              <p:nvPr/>
            </p:nvSpPr>
            <p:spPr>
              <a:xfrm>
                <a:off x="3116826" y="3411794"/>
                <a:ext cx="756000" cy="334296"/>
              </a:xfrm>
              <a:prstGeom prst="foldedCorner">
                <a:avLst>
                  <a:gd name="adj" fmla="val 50000"/>
                </a:avLst>
              </a:prstGeom>
              <a:pattFill prst="ltUpDiag">
                <a:fgClr>
                  <a:srgbClr val="FF7C80"/>
                </a:fgClr>
                <a:bgClr>
                  <a:schemeClr val="bg1"/>
                </a:bgClr>
              </a:patt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テキスト ボックス 29"/>
              <p:cNvSpPr txBox="1"/>
              <p:nvPr/>
            </p:nvSpPr>
            <p:spPr>
              <a:xfrm>
                <a:off x="3116826" y="3438313"/>
                <a:ext cx="71205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400" dirty="0" smtClean="0"/>
                  <a:t>clone2</a:t>
                </a:r>
                <a:endParaRPr kumimoji="1" lang="ja-JP" altLang="en-US" sz="1400" dirty="0"/>
              </a:p>
            </p:txBody>
          </p:sp>
        </p:grpSp>
      </p:grpSp>
      <p:sp>
        <p:nvSpPr>
          <p:cNvPr id="31" name="テキスト ボックス 30"/>
          <p:cNvSpPr txBox="1"/>
          <p:nvPr/>
        </p:nvSpPr>
        <p:spPr>
          <a:xfrm>
            <a:off x="2170427" y="3287984"/>
            <a:ext cx="20649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 smtClean="0"/>
              <a:t>同様の修正を適用できる</a:t>
            </a:r>
            <a:endParaRPr kumimoji="1" lang="en-US" altLang="ja-JP" sz="1400" dirty="0" smtClean="0"/>
          </a:p>
          <a:p>
            <a:r>
              <a:rPr lang="ja-JP" altLang="en-US" sz="1400" dirty="0"/>
              <a:t>可能性</a:t>
            </a:r>
            <a:r>
              <a:rPr lang="ja-JP" altLang="en-US" sz="1400" dirty="0" smtClean="0"/>
              <a:t>があ</a:t>
            </a:r>
            <a:r>
              <a:rPr lang="ja-JP" altLang="en-US" sz="1400" dirty="0"/>
              <a:t>る</a:t>
            </a:r>
            <a:endParaRPr kumimoji="1" lang="ja-JP" altLang="en-US" sz="1400" dirty="0"/>
          </a:p>
        </p:txBody>
      </p:sp>
      <p:grpSp>
        <p:nvGrpSpPr>
          <p:cNvPr id="55" name="グループ化 54"/>
          <p:cNvGrpSpPr/>
          <p:nvPr/>
        </p:nvGrpSpPr>
        <p:grpSpPr>
          <a:xfrm>
            <a:off x="4241316" y="2423686"/>
            <a:ext cx="1820777" cy="825909"/>
            <a:chOff x="4522196" y="2522795"/>
            <a:chExt cx="1820777" cy="825909"/>
          </a:xfrm>
        </p:grpSpPr>
        <p:sp>
          <p:nvSpPr>
            <p:cNvPr id="32" name="角丸四角形 31"/>
            <p:cNvSpPr/>
            <p:nvPr/>
          </p:nvSpPr>
          <p:spPr>
            <a:xfrm>
              <a:off x="4543670" y="2562496"/>
              <a:ext cx="1799303" cy="786208"/>
            </a:xfrm>
            <a:prstGeom prst="round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3" name="グループ化 32"/>
            <p:cNvGrpSpPr/>
            <p:nvPr/>
          </p:nvGrpSpPr>
          <p:grpSpPr>
            <a:xfrm>
              <a:off x="4661657" y="2877461"/>
              <a:ext cx="756000" cy="334296"/>
              <a:chOff x="3116826" y="3411794"/>
              <a:chExt cx="756000" cy="334296"/>
            </a:xfrm>
          </p:grpSpPr>
          <p:sp>
            <p:nvSpPr>
              <p:cNvPr id="34" name="メモ 33"/>
              <p:cNvSpPr/>
              <p:nvPr/>
            </p:nvSpPr>
            <p:spPr>
              <a:xfrm>
                <a:off x="3116826" y="3411794"/>
                <a:ext cx="756000" cy="334296"/>
              </a:xfrm>
              <a:prstGeom prst="foldedCorner">
                <a:avLst>
                  <a:gd name="adj" fmla="val 50000"/>
                </a:avLst>
              </a:prstGeom>
              <a:solidFill>
                <a:srgbClr val="FF7C80"/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5" name="テキスト ボックス 34"/>
              <p:cNvSpPr txBox="1"/>
              <p:nvPr/>
            </p:nvSpPr>
            <p:spPr>
              <a:xfrm>
                <a:off x="3116826" y="3438313"/>
                <a:ext cx="71205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400" dirty="0" smtClean="0"/>
                  <a:t>clone1</a:t>
                </a:r>
                <a:endParaRPr kumimoji="1" lang="ja-JP" altLang="en-US" sz="1400" dirty="0"/>
              </a:p>
            </p:txBody>
          </p:sp>
        </p:grpSp>
        <p:sp>
          <p:nvSpPr>
            <p:cNvPr id="36" name="テキスト ボックス 35"/>
            <p:cNvSpPr txBox="1"/>
            <p:nvPr/>
          </p:nvSpPr>
          <p:spPr>
            <a:xfrm>
              <a:off x="4522196" y="2522795"/>
              <a:ext cx="103105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err="1" smtClean="0"/>
                <a:t>cloneset</a:t>
              </a:r>
              <a:r>
                <a:rPr lang="en-US" altLang="ja-JP" sz="1400" dirty="0" err="1" smtClean="0"/>
                <a:t>.C</a:t>
              </a:r>
              <a:endParaRPr kumimoji="1" lang="ja-JP" altLang="en-US" sz="1400" dirty="0"/>
            </a:p>
          </p:txBody>
        </p:sp>
        <p:grpSp>
          <p:nvGrpSpPr>
            <p:cNvPr id="37" name="グループ化 36"/>
            <p:cNvGrpSpPr/>
            <p:nvPr/>
          </p:nvGrpSpPr>
          <p:grpSpPr>
            <a:xfrm>
              <a:off x="5517063" y="2877461"/>
              <a:ext cx="756000" cy="334296"/>
              <a:chOff x="3116826" y="3411794"/>
              <a:chExt cx="756000" cy="334296"/>
            </a:xfrm>
          </p:grpSpPr>
          <p:sp>
            <p:nvSpPr>
              <p:cNvPr id="38" name="メモ 37"/>
              <p:cNvSpPr/>
              <p:nvPr/>
            </p:nvSpPr>
            <p:spPr>
              <a:xfrm>
                <a:off x="3116826" y="3411794"/>
                <a:ext cx="756000" cy="334296"/>
              </a:xfrm>
              <a:prstGeom prst="foldedCorner">
                <a:avLst>
                  <a:gd name="adj" fmla="val 50000"/>
                </a:avLst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9" name="テキスト ボックス 38"/>
              <p:cNvSpPr txBox="1"/>
              <p:nvPr/>
            </p:nvSpPr>
            <p:spPr>
              <a:xfrm>
                <a:off x="3116826" y="3438313"/>
                <a:ext cx="71205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400" dirty="0" smtClean="0"/>
                  <a:t>clone2</a:t>
                </a:r>
                <a:endParaRPr kumimoji="1" lang="ja-JP" altLang="en-US" sz="1400" dirty="0"/>
              </a:p>
            </p:txBody>
          </p:sp>
        </p:grpSp>
      </p:grpSp>
      <p:sp>
        <p:nvSpPr>
          <p:cNvPr id="40" name="テキスト ボックス 39"/>
          <p:cNvSpPr txBox="1"/>
          <p:nvPr/>
        </p:nvSpPr>
        <p:spPr>
          <a:xfrm>
            <a:off x="4251784" y="3287984"/>
            <a:ext cx="19543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 smtClean="0"/>
              <a:t>同様の修正を適用</a:t>
            </a:r>
            <a:r>
              <a:rPr lang="ja-JP" altLang="en-US" sz="1400" dirty="0"/>
              <a:t>不可</a:t>
            </a:r>
            <a:endParaRPr kumimoji="1" lang="en-US" altLang="ja-JP" sz="1400" dirty="0" smtClean="0"/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6222534" y="3287984"/>
            <a:ext cx="23791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 smtClean="0"/>
              <a:t>修正が無い</a:t>
            </a:r>
            <a:endParaRPr kumimoji="1" lang="en-US" altLang="ja-JP" sz="1400" dirty="0" smtClean="0"/>
          </a:p>
          <a:p>
            <a:r>
              <a:rPr lang="ja-JP" altLang="en-US" sz="1400" dirty="0" smtClean="0"/>
              <a:t>（クローンの構成が変わった）</a:t>
            </a:r>
            <a:endParaRPr kumimoji="1" lang="en-US" altLang="ja-JP" sz="1400" dirty="0" smtClean="0"/>
          </a:p>
        </p:txBody>
      </p:sp>
      <p:grpSp>
        <p:nvGrpSpPr>
          <p:cNvPr id="58" name="グループ化 57"/>
          <p:cNvGrpSpPr/>
          <p:nvPr/>
        </p:nvGrpSpPr>
        <p:grpSpPr>
          <a:xfrm>
            <a:off x="6239565" y="2360567"/>
            <a:ext cx="2660266" cy="952146"/>
            <a:chOff x="6483733" y="2517879"/>
            <a:chExt cx="2660266" cy="952146"/>
          </a:xfrm>
        </p:grpSpPr>
        <p:sp>
          <p:nvSpPr>
            <p:cNvPr id="41" name="角丸四角形 40"/>
            <p:cNvSpPr/>
            <p:nvPr/>
          </p:nvSpPr>
          <p:spPr>
            <a:xfrm>
              <a:off x="6505206" y="2557580"/>
              <a:ext cx="2638793" cy="873878"/>
            </a:xfrm>
            <a:prstGeom prst="round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42" name="グループ化 41"/>
            <p:cNvGrpSpPr/>
            <p:nvPr/>
          </p:nvGrpSpPr>
          <p:grpSpPr>
            <a:xfrm>
              <a:off x="6623194" y="2872545"/>
              <a:ext cx="756000" cy="334296"/>
              <a:chOff x="3116826" y="3411794"/>
              <a:chExt cx="756000" cy="334296"/>
            </a:xfrm>
          </p:grpSpPr>
          <p:sp>
            <p:nvSpPr>
              <p:cNvPr id="43" name="メモ 42"/>
              <p:cNvSpPr/>
              <p:nvPr/>
            </p:nvSpPr>
            <p:spPr>
              <a:xfrm>
                <a:off x="3116826" y="3411794"/>
                <a:ext cx="756000" cy="334296"/>
              </a:xfrm>
              <a:prstGeom prst="foldedCorner">
                <a:avLst>
                  <a:gd name="adj" fmla="val 50000"/>
                </a:avLst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4" name="テキスト ボックス 43"/>
              <p:cNvSpPr txBox="1"/>
              <p:nvPr/>
            </p:nvSpPr>
            <p:spPr>
              <a:xfrm>
                <a:off x="3116826" y="3438313"/>
                <a:ext cx="71205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400" dirty="0" smtClean="0"/>
                  <a:t>clone1</a:t>
                </a:r>
                <a:endParaRPr kumimoji="1" lang="ja-JP" altLang="en-US" sz="1400" dirty="0"/>
              </a:p>
            </p:txBody>
          </p:sp>
        </p:grpSp>
        <p:sp>
          <p:nvSpPr>
            <p:cNvPr id="45" name="テキスト ボックス 44"/>
            <p:cNvSpPr txBox="1"/>
            <p:nvPr/>
          </p:nvSpPr>
          <p:spPr>
            <a:xfrm>
              <a:off x="6483733" y="2517879"/>
              <a:ext cx="103105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err="1" smtClean="0"/>
                <a:t>cloneset</a:t>
              </a:r>
              <a:r>
                <a:rPr lang="en-US" altLang="ja-JP" sz="1400" dirty="0" err="1" smtClean="0"/>
                <a:t>.D</a:t>
              </a:r>
              <a:endParaRPr kumimoji="1" lang="ja-JP" altLang="en-US" sz="1400" dirty="0"/>
            </a:p>
          </p:txBody>
        </p:sp>
        <p:grpSp>
          <p:nvGrpSpPr>
            <p:cNvPr id="46" name="グループ化 45"/>
            <p:cNvGrpSpPr/>
            <p:nvPr/>
          </p:nvGrpSpPr>
          <p:grpSpPr>
            <a:xfrm>
              <a:off x="7461394" y="2872545"/>
              <a:ext cx="756000" cy="334296"/>
              <a:chOff x="3116826" y="3411794"/>
              <a:chExt cx="756000" cy="334296"/>
            </a:xfrm>
          </p:grpSpPr>
          <p:sp>
            <p:nvSpPr>
              <p:cNvPr id="47" name="メモ 46"/>
              <p:cNvSpPr/>
              <p:nvPr/>
            </p:nvSpPr>
            <p:spPr>
              <a:xfrm>
                <a:off x="3116826" y="3411794"/>
                <a:ext cx="756000" cy="334296"/>
              </a:xfrm>
              <a:prstGeom prst="foldedCorner">
                <a:avLst>
                  <a:gd name="adj" fmla="val 50000"/>
                </a:avLst>
              </a:prstGeom>
              <a:solidFill>
                <a:schemeClr val="bg2"/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8" name="テキスト ボックス 47"/>
              <p:cNvSpPr txBox="1"/>
              <p:nvPr/>
            </p:nvSpPr>
            <p:spPr>
              <a:xfrm>
                <a:off x="3116826" y="3438313"/>
                <a:ext cx="71205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400" dirty="0" smtClean="0"/>
                  <a:t>clone2</a:t>
                </a:r>
                <a:endParaRPr kumimoji="1" lang="ja-JP" altLang="en-US" sz="1400" dirty="0"/>
              </a:p>
            </p:txBody>
          </p:sp>
        </p:grpSp>
        <p:grpSp>
          <p:nvGrpSpPr>
            <p:cNvPr id="50" name="グループ化 49"/>
            <p:cNvGrpSpPr/>
            <p:nvPr/>
          </p:nvGrpSpPr>
          <p:grpSpPr>
            <a:xfrm>
              <a:off x="8299594" y="2872545"/>
              <a:ext cx="756000" cy="334296"/>
              <a:chOff x="3116826" y="3411794"/>
              <a:chExt cx="756000" cy="334296"/>
            </a:xfrm>
          </p:grpSpPr>
          <p:sp>
            <p:nvSpPr>
              <p:cNvPr id="51" name="メモ 50"/>
              <p:cNvSpPr/>
              <p:nvPr/>
            </p:nvSpPr>
            <p:spPr>
              <a:xfrm>
                <a:off x="3116826" y="3411794"/>
                <a:ext cx="756000" cy="334296"/>
              </a:xfrm>
              <a:prstGeom prst="foldedCorner">
                <a:avLst>
                  <a:gd name="adj" fmla="val 50000"/>
                </a:avLst>
              </a:prstGeom>
              <a:solidFill>
                <a:srgbClr val="92D050"/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2" name="テキスト ボックス 51"/>
              <p:cNvSpPr txBox="1"/>
              <p:nvPr/>
            </p:nvSpPr>
            <p:spPr>
              <a:xfrm>
                <a:off x="3116826" y="3438313"/>
                <a:ext cx="71205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400" dirty="0" smtClean="0"/>
                  <a:t>clone3</a:t>
                </a:r>
                <a:endParaRPr kumimoji="1" lang="ja-JP" altLang="en-US" sz="1400" dirty="0"/>
              </a:p>
            </p:txBody>
          </p:sp>
        </p:grpSp>
        <p:sp>
          <p:nvSpPr>
            <p:cNvPr id="56" name="テキスト ボックス 55"/>
            <p:cNvSpPr txBox="1"/>
            <p:nvPr/>
          </p:nvSpPr>
          <p:spPr>
            <a:xfrm>
              <a:off x="7580671" y="3193026"/>
              <a:ext cx="49244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200" dirty="0" smtClean="0"/>
                <a:t>削除</a:t>
              </a:r>
              <a:endParaRPr kumimoji="1" lang="ja-JP" altLang="en-US" sz="1200" dirty="0"/>
            </a:p>
          </p:txBody>
        </p:sp>
        <p:sp>
          <p:nvSpPr>
            <p:cNvPr id="57" name="テキスト ボックス 56"/>
            <p:cNvSpPr txBox="1"/>
            <p:nvPr/>
          </p:nvSpPr>
          <p:spPr>
            <a:xfrm>
              <a:off x="8411496" y="3193026"/>
              <a:ext cx="49244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1200" dirty="0"/>
                <a:t>追加</a:t>
              </a:r>
              <a:endParaRPr kumimoji="1" lang="ja-JP" altLang="en-US" sz="1200" dirty="0"/>
            </a:p>
          </p:txBody>
        </p:sp>
      </p:grpSp>
      <p:sp>
        <p:nvSpPr>
          <p:cNvPr id="60" name="コンテンツ プレースホルダー 2"/>
          <p:cNvSpPr txBox="1">
            <a:spLocks/>
          </p:cNvSpPr>
          <p:nvPr/>
        </p:nvSpPr>
        <p:spPr bwMode="auto">
          <a:xfrm>
            <a:off x="457200" y="4064001"/>
            <a:ext cx="8229600" cy="517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ja-JP" altLang="en-US" sz="2400" kern="0" dirty="0" smtClean="0"/>
              <a:t>尺度</a:t>
            </a:r>
            <a:r>
              <a:rPr lang="en-US" altLang="ja-JP" sz="2400" kern="0" dirty="0" smtClean="0"/>
              <a:t>2. </a:t>
            </a:r>
            <a:r>
              <a:rPr lang="ja-JP" altLang="en-US" sz="2400" kern="0" dirty="0" smtClean="0"/>
              <a:t>変更後も同じクローンセットとして追跡できているか</a:t>
            </a:r>
            <a:endParaRPr lang="en-US" altLang="ja-JP" sz="2400" kern="0" dirty="0" smtClean="0"/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825909" y="3598606"/>
            <a:ext cx="646331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有用</a:t>
            </a:r>
            <a:endParaRPr kumimoji="1" lang="ja-JP" altLang="en-US" dirty="0"/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3456038" y="3603522"/>
            <a:ext cx="646331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有用</a:t>
            </a:r>
            <a:endParaRPr kumimoji="1" lang="ja-JP" altLang="en-US" dirty="0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4552335" y="3588773"/>
            <a:ext cx="128112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有用でない</a:t>
            </a:r>
            <a:endParaRPr kumimoji="1" lang="ja-JP" altLang="en-US" dirty="0"/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8478005" y="3369187"/>
            <a:ext cx="646331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dirty="0" smtClean="0"/>
              <a:t>除外</a:t>
            </a:r>
            <a:endParaRPr kumimoji="1" lang="ja-JP" altLang="en-US" dirty="0"/>
          </a:p>
        </p:txBody>
      </p:sp>
      <p:grpSp>
        <p:nvGrpSpPr>
          <p:cNvPr id="65" name="グループ化 64"/>
          <p:cNvGrpSpPr/>
          <p:nvPr/>
        </p:nvGrpSpPr>
        <p:grpSpPr>
          <a:xfrm>
            <a:off x="2191290" y="4508125"/>
            <a:ext cx="1820777" cy="825909"/>
            <a:chOff x="4522196" y="2522795"/>
            <a:chExt cx="1820777" cy="825909"/>
          </a:xfrm>
        </p:grpSpPr>
        <p:sp>
          <p:nvSpPr>
            <p:cNvPr id="66" name="角丸四角形 65"/>
            <p:cNvSpPr/>
            <p:nvPr/>
          </p:nvSpPr>
          <p:spPr>
            <a:xfrm>
              <a:off x="4543670" y="2562496"/>
              <a:ext cx="1799303" cy="786208"/>
            </a:xfrm>
            <a:prstGeom prst="round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67" name="グループ化 66"/>
            <p:cNvGrpSpPr/>
            <p:nvPr/>
          </p:nvGrpSpPr>
          <p:grpSpPr>
            <a:xfrm>
              <a:off x="4661657" y="2877461"/>
              <a:ext cx="756000" cy="334296"/>
              <a:chOff x="3116826" y="3411794"/>
              <a:chExt cx="756000" cy="334296"/>
            </a:xfrm>
          </p:grpSpPr>
          <p:sp>
            <p:nvSpPr>
              <p:cNvPr id="72" name="メモ 71"/>
              <p:cNvSpPr/>
              <p:nvPr/>
            </p:nvSpPr>
            <p:spPr>
              <a:xfrm>
                <a:off x="3116826" y="3411794"/>
                <a:ext cx="756000" cy="334296"/>
              </a:xfrm>
              <a:prstGeom prst="foldedCorner">
                <a:avLst>
                  <a:gd name="adj" fmla="val 50000"/>
                </a:avLst>
              </a:prstGeom>
              <a:solidFill>
                <a:srgbClr val="FF7C80"/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3" name="テキスト ボックス 72"/>
              <p:cNvSpPr txBox="1"/>
              <p:nvPr/>
            </p:nvSpPr>
            <p:spPr>
              <a:xfrm>
                <a:off x="3116826" y="3438313"/>
                <a:ext cx="71205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400" dirty="0" smtClean="0"/>
                  <a:t>clone1</a:t>
                </a:r>
                <a:endParaRPr kumimoji="1" lang="ja-JP" altLang="en-US" sz="1400" dirty="0"/>
              </a:p>
            </p:txBody>
          </p:sp>
        </p:grpSp>
        <p:sp>
          <p:nvSpPr>
            <p:cNvPr id="68" name="テキスト ボックス 67"/>
            <p:cNvSpPr txBox="1"/>
            <p:nvPr/>
          </p:nvSpPr>
          <p:spPr>
            <a:xfrm>
              <a:off x="4522196" y="2522795"/>
              <a:ext cx="102143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err="1" smtClean="0"/>
                <a:t>cloneset</a:t>
              </a:r>
              <a:r>
                <a:rPr lang="en-US" altLang="ja-JP" sz="1400" dirty="0" err="1" smtClean="0"/>
                <a:t>.A</a:t>
              </a:r>
              <a:endParaRPr kumimoji="1" lang="ja-JP" altLang="en-US" sz="1400" dirty="0"/>
            </a:p>
          </p:txBody>
        </p:sp>
        <p:grpSp>
          <p:nvGrpSpPr>
            <p:cNvPr id="69" name="グループ化 68"/>
            <p:cNvGrpSpPr/>
            <p:nvPr/>
          </p:nvGrpSpPr>
          <p:grpSpPr>
            <a:xfrm>
              <a:off x="5517063" y="2877461"/>
              <a:ext cx="756000" cy="334296"/>
              <a:chOff x="3116826" y="3411794"/>
              <a:chExt cx="756000" cy="334296"/>
            </a:xfrm>
          </p:grpSpPr>
          <p:sp>
            <p:nvSpPr>
              <p:cNvPr id="70" name="メモ 69"/>
              <p:cNvSpPr/>
              <p:nvPr/>
            </p:nvSpPr>
            <p:spPr>
              <a:xfrm>
                <a:off x="3116826" y="3411794"/>
                <a:ext cx="756000" cy="334296"/>
              </a:xfrm>
              <a:prstGeom prst="foldedCorner">
                <a:avLst>
                  <a:gd name="adj" fmla="val 50000"/>
                </a:avLst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1" name="テキスト ボックス 70"/>
              <p:cNvSpPr txBox="1"/>
              <p:nvPr/>
            </p:nvSpPr>
            <p:spPr>
              <a:xfrm>
                <a:off x="3116826" y="3438313"/>
                <a:ext cx="71205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400" dirty="0" smtClean="0"/>
                  <a:t>clone2</a:t>
                </a:r>
                <a:endParaRPr kumimoji="1" lang="ja-JP" altLang="en-US" sz="1400" dirty="0"/>
              </a:p>
            </p:txBody>
          </p:sp>
        </p:grpSp>
      </p:grpSp>
      <p:grpSp>
        <p:nvGrpSpPr>
          <p:cNvPr id="74" name="グループ化 73"/>
          <p:cNvGrpSpPr/>
          <p:nvPr/>
        </p:nvGrpSpPr>
        <p:grpSpPr>
          <a:xfrm>
            <a:off x="131432" y="4508125"/>
            <a:ext cx="1820777" cy="825909"/>
            <a:chOff x="4522196" y="2522795"/>
            <a:chExt cx="1820777" cy="825909"/>
          </a:xfrm>
        </p:grpSpPr>
        <p:sp>
          <p:nvSpPr>
            <p:cNvPr id="75" name="角丸四角形 74"/>
            <p:cNvSpPr/>
            <p:nvPr/>
          </p:nvSpPr>
          <p:spPr>
            <a:xfrm>
              <a:off x="4543670" y="2562496"/>
              <a:ext cx="1799303" cy="786208"/>
            </a:xfrm>
            <a:prstGeom prst="round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76" name="グループ化 75"/>
            <p:cNvGrpSpPr/>
            <p:nvPr/>
          </p:nvGrpSpPr>
          <p:grpSpPr>
            <a:xfrm>
              <a:off x="4661657" y="2877461"/>
              <a:ext cx="756000" cy="334296"/>
              <a:chOff x="3116826" y="3411794"/>
              <a:chExt cx="756000" cy="334296"/>
            </a:xfrm>
          </p:grpSpPr>
          <p:sp>
            <p:nvSpPr>
              <p:cNvPr id="81" name="メモ 80"/>
              <p:cNvSpPr/>
              <p:nvPr/>
            </p:nvSpPr>
            <p:spPr>
              <a:xfrm>
                <a:off x="3116826" y="3411794"/>
                <a:ext cx="756000" cy="334296"/>
              </a:xfrm>
              <a:prstGeom prst="foldedCorner">
                <a:avLst>
                  <a:gd name="adj" fmla="val 50000"/>
                </a:avLst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2" name="テキスト ボックス 81"/>
              <p:cNvSpPr txBox="1"/>
              <p:nvPr/>
            </p:nvSpPr>
            <p:spPr>
              <a:xfrm>
                <a:off x="3116826" y="3438313"/>
                <a:ext cx="71205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400" dirty="0" smtClean="0"/>
                  <a:t>clone1</a:t>
                </a:r>
                <a:endParaRPr kumimoji="1" lang="ja-JP" altLang="en-US" sz="1400" dirty="0"/>
              </a:p>
            </p:txBody>
          </p:sp>
        </p:grpSp>
        <p:sp>
          <p:nvSpPr>
            <p:cNvPr id="77" name="テキスト ボックス 76"/>
            <p:cNvSpPr txBox="1"/>
            <p:nvPr/>
          </p:nvSpPr>
          <p:spPr>
            <a:xfrm>
              <a:off x="4522196" y="2522795"/>
              <a:ext cx="102143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err="1" smtClean="0"/>
                <a:t>cloneset</a:t>
              </a:r>
              <a:r>
                <a:rPr lang="en-US" altLang="ja-JP" sz="1400" dirty="0" err="1" smtClean="0"/>
                <a:t>.A</a:t>
              </a:r>
              <a:endParaRPr kumimoji="1" lang="ja-JP" altLang="en-US" sz="1400" dirty="0"/>
            </a:p>
          </p:txBody>
        </p:sp>
        <p:grpSp>
          <p:nvGrpSpPr>
            <p:cNvPr id="78" name="グループ化 77"/>
            <p:cNvGrpSpPr/>
            <p:nvPr/>
          </p:nvGrpSpPr>
          <p:grpSpPr>
            <a:xfrm>
              <a:off x="5517063" y="2877461"/>
              <a:ext cx="756000" cy="334296"/>
              <a:chOff x="3116826" y="3411794"/>
              <a:chExt cx="756000" cy="334296"/>
            </a:xfrm>
          </p:grpSpPr>
          <p:sp>
            <p:nvSpPr>
              <p:cNvPr id="79" name="メモ 78"/>
              <p:cNvSpPr/>
              <p:nvPr/>
            </p:nvSpPr>
            <p:spPr>
              <a:xfrm>
                <a:off x="3116826" y="3411794"/>
                <a:ext cx="756000" cy="334296"/>
              </a:xfrm>
              <a:prstGeom prst="foldedCorner">
                <a:avLst>
                  <a:gd name="adj" fmla="val 50000"/>
                </a:avLst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0" name="テキスト ボックス 79"/>
              <p:cNvSpPr txBox="1"/>
              <p:nvPr/>
            </p:nvSpPr>
            <p:spPr>
              <a:xfrm>
                <a:off x="3116826" y="3438313"/>
                <a:ext cx="71205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400" dirty="0" smtClean="0"/>
                  <a:t>clone2</a:t>
                </a:r>
                <a:endParaRPr kumimoji="1" lang="ja-JP" altLang="en-US" sz="1400" dirty="0"/>
              </a:p>
            </p:txBody>
          </p:sp>
        </p:grpSp>
      </p:grpSp>
      <p:sp>
        <p:nvSpPr>
          <p:cNvPr id="83" name="テキスト ボックス 82"/>
          <p:cNvSpPr txBox="1"/>
          <p:nvPr/>
        </p:nvSpPr>
        <p:spPr>
          <a:xfrm>
            <a:off x="688258" y="5321709"/>
            <a:ext cx="7232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 smtClean="0"/>
              <a:t>修正前</a:t>
            </a:r>
            <a:endParaRPr kumimoji="1" lang="ja-JP" altLang="en-US" sz="1400" dirty="0"/>
          </a:p>
        </p:txBody>
      </p:sp>
      <p:sp>
        <p:nvSpPr>
          <p:cNvPr id="84" name="テキスト ボックス 83"/>
          <p:cNvSpPr txBox="1"/>
          <p:nvPr/>
        </p:nvSpPr>
        <p:spPr>
          <a:xfrm>
            <a:off x="2767781" y="5356122"/>
            <a:ext cx="7232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 smtClean="0"/>
              <a:t>修正後</a:t>
            </a:r>
            <a:endParaRPr kumimoji="1" lang="ja-JP" altLang="en-US" sz="1400" dirty="0"/>
          </a:p>
        </p:txBody>
      </p:sp>
      <p:sp>
        <p:nvSpPr>
          <p:cNvPr id="85" name="右矢印 84"/>
          <p:cNvSpPr/>
          <p:nvPr/>
        </p:nvSpPr>
        <p:spPr>
          <a:xfrm>
            <a:off x="1995948" y="4761271"/>
            <a:ext cx="176981" cy="373626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4016476" y="5363496"/>
            <a:ext cx="646331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有用</a:t>
            </a:r>
            <a:endParaRPr kumimoji="1" lang="ja-JP" altLang="en-US" dirty="0"/>
          </a:p>
        </p:txBody>
      </p:sp>
      <p:grpSp>
        <p:nvGrpSpPr>
          <p:cNvPr id="87" name="グループ化 86"/>
          <p:cNvGrpSpPr/>
          <p:nvPr/>
        </p:nvGrpSpPr>
        <p:grpSpPr>
          <a:xfrm>
            <a:off x="2225703" y="5614554"/>
            <a:ext cx="1750867" cy="688962"/>
            <a:chOff x="4522196" y="2522795"/>
            <a:chExt cx="1750867" cy="688962"/>
          </a:xfrm>
        </p:grpSpPr>
        <p:grpSp>
          <p:nvGrpSpPr>
            <p:cNvPr id="89" name="グループ化 88"/>
            <p:cNvGrpSpPr/>
            <p:nvPr/>
          </p:nvGrpSpPr>
          <p:grpSpPr>
            <a:xfrm>
              <a:off x="4661657" y="2877461"/>
              <a:ext cx="756000" cy="334296"/>
              <a:chOff x="3116826" y="3411794"/>
              <a:chExt cx="756000" cy="334296"/>
            </a:xfrm>
          </p:grpSpPr>
          <p:sp>
            <p:nvSpPr>
              <p:cNvPr id="94" name="メモ 93"/>
              <p:cNvSpPr/>
              <p:nvPr/>
            </p:nvSpPr>
            <p:spPr>
              <a:xfrm>
                <a:off x="3116826" y="3411794"/>
                <a:ext cx="756000" cy="334296"/>
              </a:xfrm>
              <a:prstGeom prst="foldedCorner">
                <a:avLst>
                  <a:gd name="adj" fmla="val 50000"/>
                </a:avLst>
              </a:prstGeom>
              <a:solidFill>
                <a:srgbClr val="FF7C80"/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5" name="テキスト ボックス 94"/>
              <p:cNvSpPr txBox="1"/>
              <p:nvPr/>
            </p:nvSpPr>
            <p:spPr>
              <a:xfrm>
                <a:off x="3116826" y="3438313"/>
                <a:ext cx="71205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400" dirty="0" smtClean="0"/>
                  <a:t>clone1</a:t>
                </a:r>
                <a:endParaRPr kumimoji="1" lang="ja-JP" altLang="en-US" sz="1400" dirty="0"/>
              </a:p>
            </p:txBody>
          </p:sp>
        </p:grpSp>
        <p:sp>
          <p:nvSpPr>
            <p:cNvPr id="90" name="テキスト ボックス 89"/>
            <p:cNvSpPr txBox="1"/>
            <p:nvPr/>
          </p:nvSpPr>
          <p:spPr>
            <a:xfrm>
              <a:off x="4522196" y="2522795"/>
              <a:ext cx="91082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not clone</a:t>
              </a:r>
              <a:endParaRPr kumimoji="1" lang="ja-JP" altLang="en-US" sz="1400" dirty="0"/>
            </a:p>
          </p:txBody>
        </p:sp>
        <p:grpSp>
          <p:nvGrpSpPr>
            <p:cNvPr id="91" name="グループ化 90"/>
            <p:cNvGrpSpPr/>
            <p:nvPr/>
          </p:nvGrpSpPr>
          <p:grpSpPr>
            <a:xfrm>
              <a:off x="5517063" y="2877461"/>
              <a:ext cx="756000" cy="334296"/>
              <a:chOff x="3116826" y="3411794"/>
              <a:chExt cx="756000" cy="334296"/>
            </a:xfrm>
          </p:grpSpPr>
          <p:sp>
            <p:nvSpPr>
              <p:cNvPr id="92" name="メモ 91"/>
              <p:cNvSpPr/>
              <p:nvPr/>
            </p:nvSpPr>
            <p:spPr>
              <a:xfrm>
                <a:off x="3116826" y="3411794"/>
                <a:ext cx="756000" cy="334296"/>
              </a:xfrm>
              <a:prstGeom prst="foldedCorner">
                <a:avLst>
                  <a:gd name="adj" fmla="val 50000"/>
                </a:avLst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3" name="テキスト ボックス 92"/>
              <p:cNvSpPr txBox="1"/>
              <p:nvPr/>
            </p:nvSpPr>
            <p:spPr>
              <a:xfrm>
                <a:off x="3116826" y="3438313"/>
                <a:ext cx="71205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400" dirty="0" smtClean="0"/>
                  <a:t>clone2</a:t>
                </a:r>
                <a:endParaRPr kumimoji="1" lang="ja-JP" altLang="en-US" sz="1400" dirty="0"/>
              </a:p>
            </p:txBody>
          </p:sp>
        </p:grpSp>
      </p:grpSp>
      <p:grpSp>
        <p:nvGrpSpPr>
          <p:cNvPr id="96" name="グループ化 95"/>
          <p:cNvGrpSpPr/>
          <p:nvPr/>
        </p:nvGrpSpPr>
        <p:grpSpPr>
          <a:xfrm>
            <a:off x="165845" y="5614554"/>
            <a:ext cx="1820777" cy="825909"/>
            <a:chOff x="4522196" y="2522795"/>
            <a:chExt cx="1820777" cy="825909"/>
          </a:xfrm>
        </p:grpSpPr>
        <p:sp>
          <p:nvSpPr>
            <p:cNvPr id="97" name="角丸四角形 96"/>
            <p:cNvSpPr/>
            <p:nvPr/>
          </p:nvSpPr>
          <p:spPr>
            <a:xfrm>
              <a:off x="4543670" y="2562496"/>
              <a:ext cx="1799303" cy="786208"/>
            </a:xfrm>
            <a:prstGeom prst="round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98" name="グループ化 97"/>
            <p:cNvGrpSpPr/>
            <p:nvPr/>
          </p:nvGrpSpPr>
          <p:grpSpPr>
            <a:xfrm>
              <a:off x="4661657" y="2877461"/>
              <a:ext cx="756000" cy="334296"/>
              <a:chOff x="3116826" y="3411794"/>
              <a:chExt cx="756000" cy="334296"/>
            </a:xfrm>
          </p:grpSpPr>
          <p:sp>
            <p:nvSpPr>
              <p:cNvPr id="103" name="メモ 102"/>
              <p:cNvSpPr/>
              <p:nvPr/>
            </p:nvSpPr>
            <p:spPr>
              <a:xfrm>
                <a:off x="3116826" y="3411794"/>
                <a:ext cx="756000" cy="334296"/>
              </a:xfrm>
              <a:prstGeom prst="foldedCorner">
                <a:avLst>
                  <a:gd name="adj" fmla="val 50000"/>
                </a:avLst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4" name="テキスト ボックス 103"/>
              <p:cNvSpPr txBox="1"/>
              <p:nvPr/>
            </p:nvSpPr>
            <p:spPr>
              <a:xfrm>
                <a:off x="3116826" y="3438313"/>
                <a:ext cx="71205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400" dirty="0" smtClean="0"/>
                  <a:t>clone1</a:t>
                </a:r>
                <a:endParaRPr kumimoji="1" lang="ja-JP" altLang="en-US" sz="1400" dirty="0"/>
              </a:p>
            </p:txBody>
          </p:sp>
        </p:grpSp>
        <p:sp>
          <p:nvSpPr>
            <p:cNvPr id="99" name="テキスト ボックス 98"/>
            <p:cNvSpPr txBox="1"/>
            <p:nvPr/>
          </p:nvSpPr>
          <p:spPr>
            <a:xfrm>
              <a:off x="4522196" y="2522795"/>
              <a:ext cx="102143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err="1" smtClean="0"/>
                <a:t>cloneset</a:t>
              </a:r>
              <a:r>
                <a:rPr lang="en-US" altLang="ja-JP" sz="1400" dirty="0" err="1" smtClean="0"/>
                <a:t>.B</a:t>
              </a:r>
              <a:endParaRPr kumimoji="1" lang="ja-JP" altLang="en-US" sz="1400" dirty="0"/>
            </a:p>
          </p:txBody>
        </p:sp>
        <p:grpSp>
          <p:nvGrpSpPr>
            <p:cNvPr id="100" name="グループ化 99"/>
            <p:cNvGrpSpPr/>
            <p:nvPr/>
          </p:nvGrpSpPr>
          <p:grpSpPr>
            <a:xfrm>
              <a:off x="5517063" y="2877461"/>
              <a:ext cx="756000" cy="334296"/>
              <a:chOff x="3116826" y="3411794"/>
              <a:chExt cx="756000" cy="334296"/>
            </a:xfrm>
          </p:grpSpPr>
          <p:sp>
            <p:nvSpPr>
              <p:cNvPr id="101" name="メモ 100"/>
              <p:cNvSpPr/>
              <p:nvPr/>
            </p:nvSpPr>
            <p:spPr>
              <a:xfrm>
                <a:off x="3116826" y="3411794"/>
                <a:ext cx="756000" cy="334296"/>
              </a:xfrm>
              <a:prstGeom prst="foldedCorner">
                <a:avLst>
                  <a:gd name="adj" fmla="val 50000"/>
                </a:avLst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2" name="テキスト ボックス 101"/>
              <p:cNvSpPr txBox="1"/>
              <p:nvPr/>
            </p:nvSpPr>
            <p:spPr>
              <a:xfrm>
                <a:off x="3116826" y="3438313"/>
                <a:ext cx="71205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400" dirty="0" smtClean="0"/>
                  <a:t>clone2</a:t>
                </a:r>
                <a:endParaRPr kumimoji="1" lang="ja-JP" altLang="en-US" sz="1400" dirty="0"/>
              </a:p>
            </p:txBody>
          </p:sp>
        </p:grpSp>
      </p:grpSp>
      <p:sp>
        <p:nvSpPr>
          <p:cNvPr id="107" name="右矢印 106"/>
          <p:cNvSpPr/>
          <p:nvPr/>
        </p:nvSpPr>
        <p:spPr>
          <a:xfrm>
            <a:off x="2030361" y="5867700"/>
            <a:ext cx="176981" cy="373626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" name="テキスト ボックス 107"/>
          <p:cNvSpPr txBox="1"/>
          <p:nvPr/>
        </p:nvSpPr>
        <p:spPr>
          <a:xfrm>
            <a:off x="3603522" y="6386051"/>
            <a:ext cx="128112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有用でない</a:t>
            </a:r>
            <a:endParaRPr kumimoji="1" lang="ja-JP" altLang="en-US" dirty="0"/>
          </a:p>
        </p:txBody>
      </p:sp>
      <p:grpSp>
        <p:nvGrpSpPr>
          <p:cNvPr id="109" name="グループ化 108"/>
          <p:cNvGrpSpPr/>
          <p:nvPr/>
        </p:nvGrpSpPr>
        <p:grpSpPr>
          <a:xfrm>
            <a:off x="6251193" y="4522873"/>
            <a:ext cx="1820777" cy="924197"/>
            <a:chOff x="4522196" y="2522795"/>
            <a:chExt cx="1820777" cy="924197"/>
          </a:xfrm>
        </p:grpSpPr>
        <p:sp>
          <p:nvSpPr>
            <p:cNvPr id="110" name="角丸四角形 109"/>
            <p:cNvSpPr/>
            <p:nvPr/>
          </p:nvSpPr>
          <p:spPr>
            <a:xfrm>
              <a:off x="4543670" y="2562495"/>
              <a:ext cx="1799303" cy="884497"/>
            </a:xfrm>
            <a:prstGeom prst="round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11" name="グループ化 110"/>
            <p:cNvGrpSpPr/>
            <p:nvPr/>
          </p:nvGrpSpPr>
          <p:grpSpPr>
            <a:xfrm>
              <a:off x="4661657" y="2877461"/>
              <a:ext cx="756000" cy="334296"/>
              <a:chOff x="3116826" y="3411794"/>
              <a:chExt cx="756000" cy="334296"/>
            </a:xfrm>
          </p:grpSpPr>
          <p:sp>
            <p:nvSpPr>
              <p:cNvPr id="116" name="メモ 115"/>
              <p:cNvSpPr/>
              <p:nvPr/>
            </p:nvSpPr>
            <p:spPr>
              <a:xfrm>
                <a:off x="3116826" y="3411794"/>
                <a:ext cx="756000" cy="334296"/>
              </a:xfrm>
              <a:prstGeom prst="foldedCorner">
                <a:avLst>
                  <a:gd name="adj" fmla="val 50000"/>
                </a:avLst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7" name="テキスト ボックス 116"/>
              <p:cNvSpPr txBox="1"/>
              <p:nvPr/>
            </p:nvSpPr>
            <p:spPr>
              <a:xfrm>
                <a:off x="3116826" y="3438313"/>
                <a:ext cx="71205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400" dirty="0" smtClean="0"/>
                  <a:t>clone1</a:t>
                </a:r>
                <a:endParaRPr kumimoji="1" lang="ja-JP" altLang="en-US" sz="1400" dirty="0"/>
              </a:p>
            </p:txBody>
          </p:sp>
        </p:grpSp>
        <p:sp>
          <p:nvSpPr>
            <p:cNvPr id="112" name="テキスト ボックス 111"/>
            <p:cNvSpPr txBox="1"/>
            <p:nvPr/>
          </p:nvSpPr>
          <p:spPr>
            <a:xfrm>
              <a:off x="4522196" y="2522795"/>
              <a:ext cx="103105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err="1" smtClean="0"/>
                <a:t>cloneset</a:t>
              </a:r>
              <a:r>
                <a:rPr lang="en-US" altLang="ja-JP" sz="1400" dirty="0" err="1" smtClean="0"/>
                <a:t>.C</a:t>
              </a:r>
              <a:endParaRPr kumimoji="1" lang="ja-JP" altLang="en-US" sz="1400" dirty="0"/>
            </a:p>
          </p:txBody>
        </p:sp>
        <p:grpSp>
          <p:nvGrpSpPr>
            <p:cNvPr id="113" name="グループ化 112"/>
            <p:cNvGrpSpPr/>
            <p:nvPr/>
          </p:nvGrpSpPr>
          <p:grpSpPr>
            <a:xfrm>
              <a:off x="5517063" y="2877461"/>
              <a:ext cx="756000" cy="334296"/>
              <a:chOff x="3116826" y="3411794"/>
              <a:chExt cx="756000" cy="334296"/>
            </a:xfrm>
          </p:grpSpPr>
          <p:sp>
            <p:nvSpPr>
              <p:cNvPr id="114" name="メモ 113"/>
              <p:cNvSpPr/>
              <p:nvPr/>
            </p:nvSpPr>
            <p:spPr>
              <a:xfrm>
                <a:off x="3116826" y="3411794"/>
                <a:ext cx="756000" cy="334296"/>
              </a:xfrm>
              <a:prstGeom prst="foldedCorner">
                <a:avLst>
                  <a:gd name="adj" fmla="val 50000"/>
                </a:avLst>
              </a:prstGeom>
              <a:solidFill>
                <a:srgbClr val="92D050"/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5" name="テキスト ボックス 114"/>
              <p:cNvSpPr txBox="1"/>
              <p:nvPr/>
            </p:nvSpPr>
            <p:spPr>
              <a:xfrm>
                <a:off x="3116826" y="3438313"/>
                <a:ext cx="71205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400" dirty="0" smtClean="0"/>
                  <a:t>clone2</a:t>
                </a:r>
                <a:endParaRPr kumimoji="1" lang="ja-JP" altLang="en-US" sz="1400" dirty="0"/>
              </a:p>
            </p:txBody>
          </p:sp>
        </p:grpSp>
      </p:grpSp>
      <p:sp>
        <p:nvSpPr>
          <p:cNvPr id="118" name="右矢印 117"/>
          <p:cNvSpPr/>
          <p:nvPr/>
        </p:nvSpPr>
        <p:spPr>
          <a:xfrm>
            <a:off x="6055851" y="4776019"/>
            <a:ext cx="176981" cy="373626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" name="テキスト ボックス 118"/>
          <p:cNvSpPr txBox="1"/>
          <p:nvPr/>
        </p:nvSpPr>
        <p:spPr>
          <a:xfrm>
            <a:off x="8217450" y="5065251"/>
            <a:ext cx="646331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dirty="0" smtClean="0"/>
              <a:t>除外</a:t>
            </a:r>
            <a:endParaRPr kumimoji="1" lang="ja-JP" altLang="en-US" dirty="0"/>
          </a:p>
        </p:txBody>
      </p:sp>
      <p:grpSp>
        <p:nvGrpSpPr>
          <p:cNvPr id="120" name="グループ化 119"/>
          <p:cNvGrpSpPr/>
          <p:nvPr/>
        </p:nvGrpSpPr>
        <p:grpSpPr>
          <a:xfrm>
            <a:off x="5042647" y="5596229"/>
            <a:ext cx="1820777" cy="825909"/>
            <a:chOff x="4522196" y="2522795"/>
            <a:chExt cx="1820777" cy="825909"/>
          </a:xfrm>
        </p:grpSpPr>
        <p:sp>
          <p:nvSpPr>
            <p:cNvPr id="121" name="角丸四角形 120"/>
            <p:cNvSpPr/>
            <p:nvPr/>
          </p:nvSpPr>
          <p:spPr>
            <a:xfrm>
              <a:off x="4543670" y="2562496"/>
              <a:ext cx="1799303" cy="786208"/>
            </a:xfrm>
            <a:prstGeom prst="round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22" name="グループ化 121"/>
            <p:cNvGrpSpPr/>
            <p:nvPr/>
          </p:nvGrpSpPr>
          <p:grpSpPr>
            <a:xfrm>
              <a:off x="4661657" y="2877461"/>
              <a:ext cx="756000" cy="334296"/>
              <a:chOff x="3116826" y="3411794"/>
              <a:chExt cx="756000" cy="334296"/>
            </a:xfrm>
          </p:grpSpPr>
          <p:sp>
            <p:nvSpPr>
              <p:cNvPr id="127" name="メモ 126"/>
              <p:cNvSpPr/>
              <p:nvPr/>
            </p:nvSpPr>
            <p:spPr>
              <a:xfrm>
                <a:off x="3116826" y="3411794"/>
                <a:ext cx="756000" cy="334296"/>
              </a:xfrm>
              <a:prstGeom prst="foldedCorner">
                <a:avLst>
                  <a:gd name="adj" fmla="val 50000"/>
                </a:avLst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8" name="テキスト ボックス 127"/>
              <p:cNvSpPr txBox="1"/>
              <p:nvPr/>
            </p:nvSpPr>
            <p:spPr>
              <a:xfrm>
                <a:off x="3116826" y="3438313"/>
                <a:ext cx="71205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400" dirty="0" smtClean="0"/>
                  <a:t>clone1</a:t>
                </a:r>
                <a:endParaRPr kumimoji="1" lang="ja-JP" altLang="en-US" sz="1400" dirty="0"/>
              </a:p>
            </p:txBody>
          </p:sp>
        </p:grpSp>
        <p:sp>
          <p:nvSpPr>
            <p:cNvPr id="123" name="テキスト ボックス 122"/>
            <p:cNvSpPr txBox="1"/>
            <p:nvPr/>
          </p:nvSpPr>
          <p:spPr>
            <a:xfrm>
              <a:off x="4522196" y="2522795"/>
              <a:ext cx="103105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err="1" smtClean="0"/>
                <a:t>cloneset</a:t>
              </a:r>
              <a:r>
                <a:rPr lang="en-US" altLang="ja-JP" sz="1400" dirty="0" err="1" smtClean="0"/>
                <a:t>.D</a:t>
              </a:r>
              <a:endParaRPr kumimoji="1" lang="ja-JP" altLang="en-US" sz="1400" dirty="0"/>
            </a:p>
          </p:txBody>
        </p:sp>
        <p:grpSp>
          <p:nvGrpSpPr>
            <p:cNvPr id="124" name="グループ化 123"/>
            <p:cNvGrpSpPr/>
            <p:nvPr/>
          </p:nvGrpSpPr>
          <p:grpSpPr>
            <a:xfrm>
              <a:off x="5517063" y="2877461"/>
              <a:ext cx="756000" cy="334296"/>
              <a:chOff x="3116826" y="3411794"/>
              <a:chExt cx="756000" cy="334296"/>
            </a:xfrm>
          </p:grpSpPr>
          <p:sp>
            <p:nvSpPr>
              <p:cNvPr id="125" name="メモ 124"/>
              <p:cNvSpPr/>
              <p:nvPr/>
            </p:nvSpPr>
            <p:spPr>
              <a:xfrm>
                <a:off x="3116826" y="3411794"/>
                <a:ext cx="756000" cy="334296"/>
              </a:xfrm>
              <a:prstGeom prst="foldedCorner">
                <a:avLst>
                  <a:gd name="adj" fmla="val 50000"/>
                </a:avLst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6" name="テキスト ボックス 125"/>
              <p:cNvSpPr txBox="1"/>
              <p:nvPr/>
            </p:nvSpPr>
            <p:spPr>
              <a:xfrm>
                <a:off x="3116826" y="3438313"/>
                <a:ext cx="71205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400" dirty="0" smtClean="0"/>
                  <a:t>clone2</a:t>
                </a:r>
                <a:endParaRPr kumimoji="1" lang="ja-JP" altLang="en-US" sz="1400" dirty="0"/>
              </a:p>
            </p:txBody>
          </p:sp>
        </p:grpSp>
      </p:grpSp>
      <p:sp>
        <p:nvSpPr>
          <p:cNvPr id="129" name="右矢印 128"/>
          <p:cNvSpPr/>
          <p:nvPr/>
        </p:nvSpPr>
        <p:spPr>
          <a:xfrm>
            <a:off x="6907163" y="5849375"/>
            <a:ext cx="176981" cy="373626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" name="メモ 130"/>
          <p:cNvSpPr/>
          <p:nvPr/>
        </p:nvSpPr>
        <p:spPr>
          <a:xfrm>
            <a:off x="5146054" y="4872627"/>
            <a:ext cx="756000" cy="334296"/>
          </a:xfrm>
          <a:prstGeom prst="foldedCorner">
            <a:avLst>
              <a:gd name="adj" fmla="val 5000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" name="テキスト ボックス 131"/>
          <p:cNvSpPr txBox="1"/>
          <p:nvPr/>
        </p:nvSpPr>
        <p:spPr>
          <a:xfrm>
            <a:off x="5146054" y="4899146"/>
            <a:ext cx="7120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/>
              <a:t>clone1</a:t>
            </a:r>
            <a:endParaRPr kumimoji="1" lang="ja-JP" altLang="en-US" sz="1400" dirty="0"/>
          </a:p>
        </p:txBody>
      </p:sp>
      <p:sp>
        <p:nvSpPr>
          <p:cNvPr id="133" name="テキスト ボックス 132"/>
          <p:cNvSpPr txBox="1"/>
          <p:nvPr/>
        </p:nvSpPr>
        <p:spPr>
          <a:xfrm>
            <a:off x="4816503" y="4537921"/>
            <a:ext cx="9108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/>
              <a:t>not clone</a:t>
            </a:r>
            <a:endParaRPr kumimoji="1" lang="ja-JP" altLang="en-US" sz="1400" dirty="0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7983794" y="5684684"/>
            <a:ext cx="8723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/>
              <a:t>削除</a:t>
            </a:r>
            <a:r>
              <a:rPr kumimoji="1" lang="ja-JP" altLang="en-US" sz="1200" dirty="0" smtClean="0"/>
              <a:t>コード</a:t>
            </a:r>
            <a:endParaRPr kumimoji="1" lang="ja-JP" altLang="en-US" sz="1200" dirty="0"/>
          </a:p>
        </p:txBody>
      </p:sp>
      <p:sp>
        <p:nvSpPr>
          <p:cNvPr id="135" name="メモ 134"/>
          <p:cNvSpPr/>
          <p:nvPr/>
        </p:nvSpPr>
        <p:spPr>
          <a:xfrm>
            <a:off x="7173140" y="5945979"/>
            <a:ext cx="756000" cy="334296"/>
          </a:xfrm>
          <a:prstGeom prst="foldedCorner">
            <a:avLst>
              <a:gd name="adj" fmla="val 5000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" name="テキスト ボックス 135"/>
          <p:cNvSpPr txBox="1"/>
          <p:nvPr/>
        </p:nvSpPr>
        <p:spPr>
          <a:xfrm>
            <a:off x="7173140" y="5972498"/>
            <a:ext cx="7120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/>
              <a:t>clone1</a:t>
            </a:r>
            <a:endParaRPr kumimoji="1" lang="ja-JP" altLang="en-US" sz="1400" dirty="0"/>
          </a:p>
        </p:txBody>
      </p:sp>
      <p:sp>
        <p:nvSpPr>
          <p:cNvPr id="137" name="メモ 136"/>
          <p:cNvSpPr/>
          <p:nvPr/>
        </p:nvSpPr>
        <p:spPr>
          <a:xfrm>
            <a:off x="8028546" y="5945979"/>
            <a:ext cx="756000" cy="334296"/>
          </a:xfrm>
          <a:prstGeom prst="foldedCorner">
            <a:avLst>
              <a:gd name="adj" fmla="val 50000"/>
            </a:avLst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" name="テキスト ボックス 137"/>
          <p:cNvSpPr txBox="1"/>
          <p:nvPr/>
        </p:nvSpPr>
        <p:spPr>
          <a:xfrm>
            <a:off x="8028546" y="5972498"/>
            <a:ext cx="7120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/>
              <a:t>clone2</a:t>
            </a:r>
            <a:endParaRPr kumimoji="1" lang="ja-JP" altLang="en-US" sz="1400" dirty="0"/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7043511" y="5586695"/>
            <a:ext cx="9108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/>
              <a:t>not clone</a:t>
            </a:r>
            <a:endParaRPr kumimoji="1" lang="ja-JP" altLang="en-US" sz="1400" dirty="0"/>
          </a:p>
        </p:txBody>
      </p:sp>
      <p:sp>
        <p:nvSpPr>
          <p:cNvPr id="140" name="テキスト ボックス 139"/>
          <p:cNvSpPr txBox="1"/>
          <p:nvPr/>
        </p:nvSpPr>
        <p:spPr>
          <a:xfrm>
            <a:off x="7172631" y="5206180"/>
            <a:ext cx="8723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/>
              <a:t>追加コード</a:t>
            </a:r>
            <a:endParaRPr kumimoji="1" lang="ja-JP" altLang="en-US" sz="1200" dirty="0"/>
          </a:p>
        </p:txBody>
      </p:sp>
      <p:sp>
        <p:nvSpPr>
          <p:cNvPr id="141" name="テキスト ボックス 140"/>
          <p:cNvSpPr txBox="1"/>
          <p:nvPr/>
        </p:nvSpPr>
        <p:spPr>
          <a:xfrm>
            <a:off x="7691424" y="6358193"/>
            <a:ext cx="646331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dirty="0" smtClean="0"/>
              <a:t>除外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67907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評価</a:t>
            </a:r>
            <a:r>
              <a:rPr lang="en-US" altLang="ja-JP" dirty="0" smtClean="0"/>
              <a:t>B.</a:t>
            </a:r>
            <a:r>
              <a:rPr kumimoji="1" lang="ja-JP" altLang="en-US" dirty="0" smtClean="0"/>
              <a:t>結果（尺度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15</a:t>
            </a:fld>
            <a:endParaRPr lang="en-US" altLang="ja-JP"/>
          </a:p>
        </p:txBody>
      </p:sp>
      <p:sp>
        <p:nvSpPr>
          <p:cNvPr id="6" name="コンテンツ プレースホルダー 2"/>
          <p:cNvSpPr txBox="1">
            <a:spLocks/>
          </p:cNvSpPr>
          <p:nvPr/>
        </p:nvSpPr>
        <p:spPr bwMode="auto">
          <a:xfrm>
            <a:off x="457200" y="3915229"/>
            <a:ext cx="8229600" cy="2337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ja-JP" altLang="en-US" sz="2800" kern="0" dirty="0" smtClean="0"/>
              <a:t>提案システムの方が有用なクローンセットの割合が高い</a:t>
            </a:r>
            <a:endParaRPr lang="en-US" altLang="ja-JP" sz="2800" kern="0" dirty="0" smtClean="0"/>
          </a:p>
          <a:p>
            <a:pPr lvl="1"/>
            <a:r>
              <a:rPr lang="ja-JP" altLang="en-US" sz="2400" kern="0" dirty="0" smtClean="0"/>
              <a:t>提案</a:t>
            </a:r>
            <a:r>
              <a:rPr lang="ja-JP" altLang="en-US" sz="2400" kern="0" dirty="0"/>
              <a:t>システム</a:t>
            </a:r>
            <a:r>
              <a:rPr lang="ja-JP" altLang="en-US" sz="2400" kern="0" dirty="0" smtClean="0"/>
              <a:t>の</a:t>
            </a:r>
            <a:r>
              <a:rPr lang="ja-JP" altLang="en-US" sz="2400" kern="0" dirty="0"/>
              <a:t>方</a:t>
            </a:r>
            <a:r>
              <a:rPr lang="ja-JP" altLang="en-US" sz="2400" kern="0" dirty="0" smtClean="0"/>
              <a:t>が精度は高い</a:t>
            </a:r>
            <a:endParaRPr lang="en-US" altLang="ja-JP" sz="2400" kern="0" dirty="0" smtClean="0"/>
          </a:p>
          <a:p>
            <a:pPr lvl="1"/>
            <a:r>
              <a:rPr lang="ja-JP" altLang="en-US" sz="2400" kern="0" dirty="0" smtClean="0"/>
              <a:t>ただし</a:t>
            </a:r>
            <a:r>
              <a:rPr lang="en-US" altLang="ja-JP" sz="2400" kern="0" dirty="0" smtClean="0"/>
              <a:t>, </a:t>
            </a:r>
            <a:r>
              <a:rPr lang="ja-JP" altLang="en-US" sz="2400" kern="0" dirty="0" smtClean="0"/>
              <a:t>母集団は排他的で</a:t>
            </a:r>
            <a:r>
              <a:rPr lang="en-US" altLang="ja-JP" sz="2400" kern="0" dirty="0" smtClean="0"/>
              <a:t>, </a:t>
            </a:r>
            <a:r>
              <a:rPr lang="ja-JP" altLang="en-US" sz="2400" kern="0" dirty="0" smtClean="0"/>
              <a:t>完全に同じ修正箇所を検出している事例は存在しなかった</a:t>
            </a:r>
            <a:endParaRPr lang="en-US" altLang="ja-JP" sz="2400" kern="0" dirty="0" smtClean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904169" y="1593669"/>
            <a:ext cx="7335663" cy="83099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0" lvl="1"/>
            <a:r>
              <a:rPr lang="ja-JP" altLang="en-US" sz="2400" dirty="0"/>
              <a:t>一貫した修正が行われた</a:t>
            </a:r>
            <a:r>
              <a:rPr lang="en-US" altLang="ja-JP" sz="2400" dirty="0"/>
              <a:t>, </a:t>
            </a:r>
            <a:r>
              <a:rPr lang="ja-JP" altLang="en-US" sz="2400" dirty="0"/>
              <a:t>または</a:t>
            </a:r>
            <a:r>
              <a:rPr lang="en-US" altLang="ja-JP" sz="2400" dirty="0"/>
              <a:t>, </a:t>
            </a:r>
            <a:r>
              <a:rPr lang="ja-JP" altLang="en-US" sz="2400" dirty="0"/>
              <a:t>必要</a:t>
            </a:r>
            <a:r>
              <a:rPr lang="ja-JP" altLang="en-US" sz="2400" dirty="0" smtClean="0"/>
              <a:t>な可能性のある</a:t>
            </a: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r>
              <a:rPr lang="ja-JP" altLang="en-US" sz="2400" dirty="0" smtClean="0"/>
              <a:t>クローンセットをどれ</a:t>
            </a:r>
            <a:r>
              <a:rPr lang="ja-JP" altLang="en-US" sz="2400" dirty="0"/>
              <a:t>くらい検出できている</a:t>
            </a:r>
            <a:r>
              <a:rPr lang="ja-JP" altLang="en-US" sz="2400" dirty="0" smtClean="0"/>
              <a:t>か</a:t>
            </a:r>
            <a:endParaRPr lang="en-US" altLang="ja-JP" sz="2400" dirty="0"/>
          </a:p>
        </p:txBody>
      </p:sp>
      <p:graphicFrame>
        <p:nvGraphicFramePr>
          <p:cNvPr id="8" name="コンテンツ プレースホルダー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7900042"/>
              </p:ext>
            </p:extLst>
          </p:nvPr>
        </p:nvGraphicFramePr>
        <p:xfrm>
          <a:off x="1233040" y="2616200"/>
          <a:ext cx="6785921" cy="1188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00000"/>
                <a:gridCol w="1512000"/>
                <a:gridCol w="1512000"/>
                <a:gridCol w="972000"/>
                <a:gridCol w="989921"/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sz="20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b="1" dirty="0" smtClean="0"/>
                        <a:t>有用</a:t>
                      </a:r>
                      <a:endParaRPr kumimoji="1" lang="ja-JP" altLang="en-US" sz="20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b="1" dirty="0" smtClean="0"/>
                        <a:t>有用でない</a:t>
                      </a:r>
                      <a:endParaRPr kumimoji="1" lang="ja-JP" altLang="en-US" sz="20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b="1" dirty="0" smtClean="0"/>
                        <a:t>合計数</a:t>
                      </a:r>
                      <a:endParaRPr kumimoji="1" lang="ja-JP" altLang="en-US" sz="2000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b="1" dirty="0" smtClean="0"/>
                        <a:t>除外数</a:t>
                      </a:r>
                      <a:endParaRPr kumimoji="1" lang="ja-JP" altLang="en-US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b="1" dirty="0" err="1" smtClean="0"/>
                        <a:t>CloneNotifier</a:t>
                      </a:r>
                      <a:endParaRPr kumimoji="1" lang="ja-JP" altLang="en-US" sz="20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solidFill>
                            <a:srgbClr val="C00000"/>
                          </a:solidFill>
                        </a:rPr>
                        <a:t>56.4 %</a:t>
                      </a:r>
                      <a:r>
                        <a:rPr kumimoji="1" lang="ja-JP" altLang="en-US" sz="2000" dirty="0" smtClean="0">
                          <a:solidFill>
                            <a:srgbClr val="C00000"/>
                          </a:solidFill>
                        </a:rPr>
                        <a:t>（</a:t>
                      </a:r>
                      <a:r>
                        <a:rPr kumimoji="1" lang="en-US" altLang="ja-JP" sz="2000" dirty="0" smtClean="0">
                          <a:solidFill>
                            <a:srgbClr val="C00000"/>
                          </a:solidFill>
                        </a:rPr>
                        <a:t>22</a:t>
                      </a:r>
                      <a:r>
                        <a:rPr kumimoji="1" lang="ja-JP" altLang="en-US" sz="2000" dirty="0" smtClean="0">
                          <a:solidFill>
                            <a:srgbClr val="C00000"/>
                          </a:solidFill>
                        </a:rPr>
                        <a:t>）</a:t>
                      </a:r>
                      <a:endParaRPr kumimoji="1" lang="ja-JP" altLang="en-US" sz="20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43.6 %</a:t>
                      </a:r>
                      <a:r>
                        <a:rPr kumimoji="1" lang="ja-JP" altLang="en-US" sz="2000" dirty="0" smtClean="0"/>
                        <a:t>（</a:t>
                      </a:r>
                      <a:r>
                        <a:rPr kumimoji="1" lang="en-US" altLang="ja-JP" sz="2000" dirty="0" smtClean="0"/>
                        <a:t>17</a:t>
                      </a:r>
                      <a:r>
                        <a:rPr kumimoji="1" lang="ja-JP" altLang="en-US" sz="2000" dirty="0" smtClean="0"/>
                        <a:t>）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39</a:t>
                      </a:r>
                      <a:endParaRPr kumimoji="1" lang="ja-JP" altLang="en-US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11</a:t>
                      </a:r>
                      <a:endParaRPr kumimoji="1" lang="ja-JP" alt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000" b="1" dirty="0" smtClean="0"/>
                        <a:t>提案システム</a:t>
                      </a:r>
                      <a:endParaRPr kumimoji="1" lang="ja-JP" altLang="en-US" sz="20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solidFill>
                            <a:srgbClr val="C00000"/>
                          </a:solidFill>
                        </a:rPr>
                        <a:t>71.4</a:t>
                      </a:r>
                      <a:r>
                        <a:rPr kumimoji="1" lang="en-US" altLang="ja-JP" sz="2000" baseline="0" dirty="0" smtClean="0">
                          <a:solidFill>
                            <a:srgbClr val="C00000"/>
                          </a:solidFill>
                        </a:rPr>
                        <a:t> %</a:t>
                      </a:r>
                      <a:r>
                        <a:rPr kumimoji="1" lang="ja-JP" altLang="en-US" sz="2000" baseline="0" dirty="0" smtClean="0">
                          <a:solidFill>
                            <a:srgbClr val="C00000"/>
                          </a:solidFill>
                        </a:rPr>
                        <a:t>（</a:t>
                      </a:r>
                      <a:r>
                        <a:rPr kumimoji="1" lang="en-US" altLang="ja-JP" sz="2000" baseline="0" dirty="0" smtClean="0">
                          <a:solidFill>
                            <a:srgbClr val="C00000"/>
                          </a:solidFill>
                        </a:rPr>
                        <a:t>25</a:t>
                      </a:r>
                      <a:r>
                        <a:rPr kumimoji="1" lang="ja-JP" altLang="en-US" sz="2000" baseline="0" dirty="0" smtClean="0">
                          <a:solidFill>
                            <a:srgbClr val="C00000"/>
                          </a:solidFill>
                        </a:rPr>
                        <a:t>）</a:t>
                      </a:r>
                      <a:endParaRPr kumimoji="1" lang="ja-JP" altLang="en-US" sz="20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28.6</a:t>
                      </a:r>
                      <a:r>
                        <a:rPr kumimoji="1" lang="en-US" altLang="ja-JP" sz="2000" baseline="0" dirty="0" smtClean="0"/>
                        <a:t> %</a:t>
                      </a:r>
                      <a:r>
                        <a:rPr kumimoji="1" lang="ja-JP" altLang="en-US" sz="2000" baseline="0" dirty="0" smtClean="0"/>
                        <a:t>（</a:t>
                      </a:r>
                      <a:r>
                        <a:rPr kumimoji="1" lang="en-US" altLang="ja-JP" sz="2000" baseline="0" dirty="0" smtClean="0"/>
                        <a:t>10</a:t>
                      </a:r>
                      <a:r>
                        <a:rPr kumimoji="1" lang="ja-JP" altLang="en-US" sz="2000" baseline="0" dirty="0" smtClean="0"/>
                        <a:t>）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35</a:t>
                      </a:r>
                      <a:endParaRPr kumimoji="1" lang="ja-JP" altLang="en-US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15</a:t>
                      </a:r>
                      <a:endParaRPr kumimoji="1" lang="ja-JP" alt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646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評価</a:t>
            </a:r>
            <a:r>
              <a:rPr kumimoji="1" lang="en-US" altLang="ja-JP" dirty="0" smtClean="0"/>
              <a:t>B.</a:t>
            </a:r>
            <a:r>
              <a:rPr kumimoji="1" lang="ja-JP" altLang="en-US" dirty="0" smtClean="0"/>
              <a:t>結果（尺度</a:t>
            </a:r>
            <a:r>
              <a:rPr kumimoji="1" lang="en-US" altLang="ja-JP" dirty="0" smtClean="0"/>
              <a:t>2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graphicFrame>
        <p:nvGraphicFramePr>
          <p:cNvPr id="5" name="コンテンツ プレースホルダー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1521070"/>
              </p:ext>
            </p:extLst>
          </p:nvPr>
        </p:nvGraphicFramePr>
        <p:xfrm>
          <a:off x="1233040" y="2489200"/>
          <a:ext cx="6785921" cy="1188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00000"/>
                <a:gridCol w="1512000"/>
                <a:gridCol w="1512000"/>
                <a:gridCol w="972000"/>
                <a:gridCol w="989921"/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sz="20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b="1" dirty="0" smtClean="0"/>
                        <a:t>有用</a:t>
                      </a:r>
                      <a:endParaRPr kumimoji="1" lang="ja-JP" altLang="en-US" sz="20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b="1" dirty="0" smtClean="0"/>
                        <a:t>有用でない</a:t>
                      </a:r>
                      <a:endParaRPr kumimoji="1" lang="ja-JP" altLang="en-US" sz="20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b="1" dirty="0" smtClean="0"/>
                        <a:t>合計数</a:t>
                      </a:r>
                      <a:endParaRPr kumimoji="1" lang="ja-JP" altLang="en-US" sz="2000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b="1" dirty="0" smtClean="0"/>
                        <a:t>除外数</a:t>
                      </a:r>
                      <a:endParaRPr kumimoji="1" lang="ja-JP" altLang="en-US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b="1" dirty="0" err="1" smtClean="0"/>
                        <a:t>CloneNotifier</a:t>
                      </a:r>
                      <a:endParaRPr kumimoji="1" lang="ja-JP" altLang="en-US" sz="20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solidFill>
                            <a:srgbClr val="C00000"/>
                          </a:solidFill>
                        </a:rPr>
                        <a:t>47.1 %</a:t>
                      </a:r>
                      <a:r>
                        <a:rPr kumimoji="1" lang="ja-JP" altLang="en-US" sz="2000" dirty="0" smtClean="0">
                          <a:solidFill>
                            <a:srgbClr val="C00000"/>
                          </a:solidFill>
                        </a:rPr>
                        <a:t>（</a:t>
                      </a:r>
                      <a:r>
                        <a:rPr kumimoji="1" lang="en-US" altLang="ja-JP" sz="2000" dirty="0" smtClean="0">
                          <a:solidFill>
                            <a:srgbClr val="C00000"/>
                          </a:solidFill>
                        </a:rPr>
                        <a:t>16</a:t>
                      </a:r>
                      <a:r>
                        <a:rPr kumimoji="1" lang="ja-JP" altLang="en-US" sz="2000" dirty="0" smtClean="0">
                          <a:solidFill>
                            <a:srgbClr val="C00000"/>
                          </a:solidFill>
                        </a:rPr>
                        <a:t>）</a:t>
                      </a:r>
                      <a:endParaRPr kumimoji="1" lang="ja-JP" altLang="en-US" sz="20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52.9 %</a:t>
                      </a:r>
                      <a:r>
                        <a:rPr kumimoji="1" lang="ja-JP" altLang="en-US" sz="2000" dirty="0" smtClean="0"/>
                        <a:t>（</a:t>
                      </a:r>
                      <a:r>
                        <a:rPr kumimoji="1" lang="en-US" altLang="ja-JP" sz="2000" dirty="0" smtClean="0"/>
                        <a:t>18</a:t>
                      </a:r>
                      <a:r>
                        <a:rPr kumimoji="1" lang="ja-JP" altLang="en-US" sz="2000" dirty="0" smtClean="0"/>
                        <a:t>）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34</a:t>
                      </a:r>
                      <a:endParaRPr kumimoji="1" lang="ja-JP" altLang="en-US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16</a:t>
                      </a:r>
                      <a:endParaRPr kumimoji="1" lang="ja-JP" alt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000" b="1" dirty="0" smtClean="0"/>
                        <a:t>提案システム</a:t>
                      </a:r>
                      <a:endParaRPr kumimoji="1" lang="ja-JP" altLang="en-US" sz="20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solidFill>
                            <a:srgbClr val="C00000"/>
                          </a:solidFill>
                        </a:rPr>
                        <a:t>71.4</a:t>
                      </a:r>
                      <a:r>
                        <a:rPr kumimoji="1" lang="en-US" altLang="ja-JP" sz="2000" baseline="0" dirty="0" smtClean="0">
                          <a:solidFill>
                            <a:srgbClr val="C00000"/>
                          </a:solidFill>
                        </a:rPr>
                        <a:t> %</a:t>
                      </a:r>
                      <a:r>
                        <a:rPr kumimoji="1" lang="ja-JP" altLang="en-US" sz="2000" baseline="0" dirty="0" smtClean="0">
                          <a:solidFill>
                            <a:srgbClr val="C00000"/>
                          </a:solidFill>
                        </a:rPr>
                        <a:t>（</a:t>
                      </a:r>
                      <a:r>
                        <a:rPr kumimoji="1" lang="en-US" altLang="ja-JP" sz="2000" baseline="0" dirty="0" smtClean="0">
                          <a:solidFill>
                            <a:srgbClr val="C00000"/>
                          </a:solidFill>
                        </a:rPr>
                        <a:t>30</a:t>
                      </a:r>
                      <a:r>
                        <a:rPr kumimoji="1" lang="ja-JP" altLang="en-US" sz="2000" baseline="0" dirty="0" smtClean="0">
                          <a:solidFill>
                            <a:srgbClr val="C00000"/>
                          </a:solidFill>
                        </a:rPr>
                        <a:t>）</a:t>
                      </a:r>
                      <a:endParaRPr kumimoji="1" lang="ja-JP" altLang="en-US" sz="20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28.6</a:t>
                      </a:r>
                      <a:r>
                        <a:rPr kumimoji="1" lang="en-US" altLang="ja-JP" sz="2000" baseline="0" dirty="0" smtClean="0"/>
                        <a:t> %</a:t>
                      </a:r>
                      <a:r>
                        <a:rPr kumimoji="1" lang="ja-JP" altLang="en-US" sz="2000" baseline="0" dirty="0" smtClean="0"/>
                        <a:t>（</a:t>
                      </a:r>
                      <a:r>
                        <a:rPr kumimoji="1" lang="en-US" altLang="ja-JP" sz="2000" baseline="0" dirty="0" smtClean="0"/>
                        <a:t>12</a:t>
                      </a:r>
                      <a:r>
                        <a:rPr kumimoji="1" lang="ja-JP" altLang="en-US" sz="2000" baseline="0" dirty="0" smtClean="0"/>
                        <a:t>）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42</a:t>
                      </a:r>
                      <a:endParaRPr kumimoji="1" lang="ja-JP" altLang="en-US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8</a:t>
                      </a:r>
                      <a:endParaRPr kumimoji="1" lang="ja-JP" alt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16</a:t>
            </a:fld>
            <a:endParaRPr lang="en-US" altLang="ja-JP"/>
          </a:p>
        </p:txBody>
      </p:sp>
      <p:sp>
        <p:nvSpPr>
          <p:cNvPr id="6" name="コンテンツ プレースホルダー 2"/>
          <p:cNvSpPr txBox="1">
            <a:spLocks/>
          </p:cNvSpPr>
          <p:nvPr/>
        </p:nvSpPr>
        <p:spPr bwMode="auto">
          <a:xfrm>
            <a:off x="326572" y="4003039"/>
            <a:ext cx="8490857" cy="2014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ja-JP" altLang="en-US" sz="2800" kern="0" dirty="0" smtClean="0"/>
              <a:t>提案システムの方が追跡を継続している割合が高い</a:t>
            </a:r>
            <a:endParaRPr lang="en-US" altLang="ja-JP" sz="2800" kern="0" dirty="0" smtClean="0"/>
          </a:p>
          <a:p>
            <a:pPr lvl="1"/>
            <a:r>
              <a:rPr lang="ja-JP" altLang="en-US" sz="2400" kern="0" dirty="0"/>
              <a:t>提案システムの方が</a:t>
            </a:r>
            <a:r>
              <a:rPr lang="en-US" altLang="ja-JP" sz="2400" kern="0" dirty="0"/>
              <a:t>, </a:t>
            </a:r>
            <a:r>
              <a:rPr lang="ja-JP" altLang="en-US" sz="2400" kern="0" dirty="0"/>
              <a:t>クローンを継続して変更管理</a:t>
            </a:r>
            <a:r>
              <a:rPr lang="ja-JP" altLang="en-US" sz="2400" kern="0" dirty="0" smtClean="0"/>
              <a:t>できる</a:t>
            </a:r>
            <a:endParaRPr lang="en-US" altLang="ja-JP" sz="2400" kern="0" dirty="0" smtClean="0"/>
          </a:p>
          <a:p>
            <a:pPr lvl="1"/>
            <a:r>
              <a:rPr lang="ja-JP" altLang="en-US" sz="2400" kern="0" dirty="0" smtClean="0"/>
              <a:t>一貫しない</a:t>
            </a:r>
            <a:r>
              <a:rPr lang="ja-JP" altLang="en-US" sz="2400" kern="0" dirty="0"/>
              <a:t>変更</a:t>
            </a:r>
            <a:r>
              <a:rPr lang="ja-JP" altLang="en-US" sz="2400" kern="0" dirty="0" smtClean="0"/>
              <a:t>が起きても</a:t>
            </a:r>
            <a:r>
              <a:rPr lang="en-US" altLang="ja-JP" sz="2400" kern="0" dirty="0" smtClean="0"/>
              <a:t>, </a:t>
            </a:r>
            <a:r>
              <a:rPr lang="ja-JP" altLang="en-US" sz="2400" kern="0" dirty="0" smtClean="0"/>
              <a:t>タイプ</a:t>
            </a:r>
            <a:r>
              <a:rPr lang="en-US" altLang="ja-JP" sz="2400" kern="0" dirty="0" smtClean="0"/>
              <a:t>3</a:t>
            </a:r>
            <a:r>
              <a:rPr lang="ja-JP" altLang="en-US" sz="2400" kern="0" dirty="0" smtClean="0"/>
              <a:t>クローンとして追跡できたため</a:t>
            </a:r>
            <a:endParaRPr lang="en-US" altLang="ja-JP" sz="2400" kern="0" dirty="0" smtClean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207137" y="1648097"/>
            <a:ext cx="6729727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0" lvl="1"/>
            <a:r>
              <a:rPr lang="ja-JP" altLang="en-US" sz="2400" dirty="0"/>
              <a:t>変更後</a:t>
            </a:r>
            <a:r>
              <a:rPr lang="ja-JP" altLang="en-US" sz="2400" dirty="0" smtClean="0"/>
              <a:t>も同じクローンセットとして追跡できているか</a:t>
            </a:r>
            <a:endParaRPr lang="en-US" altLang="ja-JP" sz="2400" dirty="0"/>
          </a:p>
        </p:txBody>
      </p:sp>
    </p:spTree>
    <p:extLst>
      <p:ext uri="{BB962C8B-B14F-4D97-AF65-F5344CB8AC3E}">
        <p14:creationId xmlns:p14="http://schemas.microsoft.com/office/powerpoint/2010/main" val="2350007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まとめ</a:t>
            </a:r>
            <a:r>
              <a:rPr lang="ja-JP" altLang="en-US" dirty="0"/>
              <a:t>と今後の課題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6244" y="1600200"/>
            <a:ext cx="8291513" cy="4525963"/>
          </a:xfrm>
        </p:spPr>
        <p:txBody>
          <a:bodyPr/>
          <a:lstStyle/>
          <a:p>
            <a:r>
              <a:rPr lang="ja-JP" altLang="en-US" sz="2800" dirty="0" smtClean="0"/>
              <a:t>新たな関数</a:t>
            </a:r>
            <a:r>
              <a:rPr kumimoji="1" lang="ja-JP" altLang="en-US" sz="2800" dirty="0" smtClean="0"/>
              <a:t>クローン変更管理システムの開発</a:t>
            </a:r>
            <a:endParaRPr kumimoji="1" lang="en-US" altLang="ja-JP" sz="2800" dirty="0" smtClean="0"/>
          </a:p>
          <a:p>
            <a:r>
              <a:rPr lang="ja-JP" altLang="en-US" sz="2800" dirty="0" smtClean="0"/>
              <a:t>開発し</a:t>
            </a:r>
            <a:r>
              <a:rPr lang="ja-JP" altLang="en-US" sz="2800" dirty="0"/>
              <a:t>た</a:t>
            </a:r>
            <a:r>
              <a:rPr lang="ja-JP" altLang="en-US" sz="2800" dirty="0" smtClean="0"/>
              <a:t>システムの有用性評価</a:t>
            </a:r>
            <a:endParaRPr lang="en-US" altLang="ja-JP" sz="2800" dirty="0" smtClean="0"/>
          </a:p>
          <a:p>
            <a:pPr lvl="1"/>
            <a:r>
              <a:rPr lang="en-US" altLang="ja-JP" sz="2400" dirty="0" err="1" smtClean="0"/>
              <a:t>CloneNotifier</a:t>
            </a:r>
            <a:r>
              <a:rPr lang="ja-JP" altLang="en-US" sz="2400" dirty="0" smtClean="0"/>
              <a:t>では検出できない多くの事例を検出した</a:t>
            </a:r>
            <a:endParaRPr lang="en-US" altLang="ja-JP" sz="2400" dirty="0" smtClean="0"/>
          </a:p>
          <a:p>
            <a:pPr lvl="1"/>
            <a:r>
              <a:rPr lang="en-US" altLang="ja-JP" sz="2400" dirty="0" err="1" smtClean="0"/>
              <a:t>CloneNotifier</a:t>
            </a:r>
            <a:r>
              <a:rPr lang="ja-JP" altLang="en-US" sz="2400" dirty="0" smtClean="0"/>
              <a:t>と比較し</a:t>
            </a:r>
            <a:r>
              <a:rPr lang="en-US" altLang="ja-JP" sz="2400" dirty="0" smtClean="0"/>
              <a:t>, </a:t>
            </a:r>
            <a:r>
              <a:rPr lang="ja-JP" altLang="en-US" sz="2400" dirty="0" smtClean="0"/>
              <a:t>精度は高かった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ただし</a:t>
            </a:r>
            <a:r>
              <a:rPr lang="en-US" altLang="ja-JP" sz="2400" dirty="0" smtClean="0"/>
              <a:t>, </a:t>
            </a:r>
            <a:r>
              <a:rPr lang="ja-JP" altLang="en-US" sz="2400" dirty="0" smtClean="0"/>
              <a:t>結果が排他的のため</a:t>
            </a:r>
            <a:r>
              <a:rPr lang="en-US" altLang="ja-JP" sz="2400" dirty="0" smtClean="0"/>
              <a:t>, </a:t>
            </a:r>
            <a:r>
              <a:rPr lang="ja-JP" altLang="en-US" sz="2400" dirty="0" smtClean="0"/>
              <a:t>組み合わせて使う方が</a:t>
            </a: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r>
              <a:rPr lang="ja-JP" altLang="en-US" sz="2400" dirty="0" smtClean="0"/>
              <a:t>望ましい</a:t>
            </a:r>
            <a:endParaRPr lang="en-US" altLang="ja-JP" sz="2400" dirty="0"/>
          </a:p>
          <a:p>
            <a:r>
              <a:rPr kumimoji="1" lang="ja-JP" altLang="en-US" sz="2800" dirty="0" smtClean="0"/>
              <a:t>今後の課題</a:t>
            </a:r>
            <a:endParaRPr kumimoji="1" lang="en-US" altLang="ja-JP" sz="2800" dirty="0" smtClean="0"/>
          </a:p>
          <a:p>
            <a:pPr lvl="1"/>
            <a:r>
              <a:rPr lang="ja-JP" altLang="en-US" sz="2400" dirty="0" smtClean="0"/>
              <a:t>より</a:t>
            </a:r>
            <a:r>
              <a:rPr lang="ja-JP" altLang="en-US" sz="2400" dirty="0"/>
              <a:t>多</a:t>
            </a:r>
            <a:r>
              <a:rPr lang="ja-JP" altLang="en-US" sz="2400" dirty="0" smtClean="0"/>
              <a:t>くのプロジェクトに対する評価</a:t>
            </a:r>
            <a:endParaRPr lang="en-US" altLang="ja-JP" sz="2400" dirty="0" smtClean="0"/>
          </a:p>
          <a:p>
            <a:pPr lvl="1"/>
            <a:r>
              <a:rPr lang="ja-JP" altLang="en-US" sz="2400" dirty="0"/>
              <a:t>ユーザ</a:t>
            </a:r>
            <a:r>
              <a:rPr lang="ja-JP" altLang="en-US" sz="2400" dirty="0" smtClean="0"/>
              <a:t>調査</a:t>
            </a:r>
            <a:r>
              <a:rPr lang="en-US" altLang="ja-JP" sz="2400" dirty="0" smtClean="0"/>
              <a:t>, </a:t>
            </a:r>
            <a:r>
              <a:rPr lang="ja-JP" altLang="en-US" sz="2400" dirty="0" smtClean="0"/>
              <a:t>インタフェース等の改良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両システムを統合した場合の評価</a:t>
            </a:r>
            <a:endParaRPr lang="en-US" altLang="ja-JP" sz="24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17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29414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18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6200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追跡不能クローンの例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19</a:t>
            </a:fld>
            <a:endParaRPr lang="en-US" altLang="ja-JP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57200" y="1300843"/>
            <a:ext cx="7307129" cy="246221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defTabSz="261938"/>
            <a:r>
              <a:rPr kumimoji="1" lang="en-US" altLang="ja-JP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ri_InitHashTables</a:t>
            </a:r>
            <a:r>
              <a:rPr kumimoji="1" lang="en-US" altLang="ja-JP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(void)</a:t>
            </a:r>
          </a:p>
          <a:p>
            <a:pPr defTabSz="261938"/>
            <a:r>
              <a:rPr lang="en-US" altLang="ja-JP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defTabSz="261938"/>
            <a:r>
              <a:rPr lang="en-US" altLang="ja-JP" sz="140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altLang="ja-JP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HASHCTL		</a:t>
            </a:r>
            <a:r>
              <a:rPr lang="en-US" altLang="ja-JP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ctl</a:t>
            </a:r>
            <a:r>
              <a:rPr lang="en-US" altLang="ja-JP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defTabSz="261938"/>
            <a:endParaRPr lang="en-US" altLang="ja-JP" sz="14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defTabSz="261938"/>
            <a:r>
              <a:rPr lang="en-US" altLang="ja-JP" sz="140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altLang="ja-JP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memset</a:t>
            </a:r>
            <a:r>
              <a:rPr lang="en-US" altLang="ja-JP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(&amp;</a:t>
            </a:r>
            <a:r>
              <a:rPr lang="en-US" altLang="ja-JP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ctl</a:t>
            </a:r>
            <a:r>
              <a:rPr lang="en-US" altLang="ja-JP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, 0, </a:t>
            </a:r>
            <a:r>
              <a:rPr lang="en-US" altLang="ja-JP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sizeof</a:t>
            </a:r>
            <a:r>
              <a:rPr lang="en-US" altLang="ja-JP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altLang="ja-JP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ctl</a:t>
            </a:r>
            <a:r>
              <a:rPr lang="en-US" altLang="ja-JP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));</a:t>
            </a:r>
          </a:p>
          <a:p>
            <a:pPr defTabSz="261938"/>
            <a:r>
              <a:rPr lang="en-US" altLang="ja-JP" sz="140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altLang="ja-JP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ctl.keysize</a:t>
            </a:r>
            <a:r>
              <a:rPr lang="en-US" altLang="ja-JP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altLang="ja-JP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sizeof</a:t>
            </a:r>
            <a:r>
              <a:rPr lang="en-US" altLang="ja-JP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altLang="ja-JP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RI_QueryKey</a:t>
            </a:r>
            <a:r>
              <a:rPr lang="en-US" altLang="ja-JP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pPr defTabSz="261938"/>
            <a:r>
              <a:rPr lang="en-US" altLang="ja-JP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altLang="ja-JP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ctl.entrysize</a:t>
            </a:r>
            <a:r>
              <a:rPr lang="en-US" altLang="ja-JP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altLang="ja-JP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sizeof</a:t>
            </a:r>
            <a:r>
              <a:rPr lang="en-US" altLang="ja-JP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altLang="ja-JP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RI_QueryHashEntry</a:t>
            </a:r>
            <a:r>
              <a:rPr lang="en-US" altLang="ja-JP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pPr defTabSz="261938"/>
            <a:r>
              <a:rPr lang="en-US" altLang="ja-JP" sz="140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altLang="ja-JP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ctl.hash</a:t>
            </a:r>
            <a:r>
              <a:rPr lang="en-US" altLang="ja-JP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altLang="ja-JP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tag_hash</a:t>
            </a:r>
            <a:r>
              <a:rPr lang="en-US" altLang="ja-JP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defTabSz="261938"/>
            <a:r>
              <a:rPr lang="en-US" altLang="ja-JP" sz="140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altLang="ja-JP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ri_query_cache</a:t>
            </a:r>
            <a:r>
              <a:rPr lang="en-US" altLang="ja-JP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altLang="ja-JP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hash_create</a:t>
            </a:r>
            <a:r>
              <a:rPr lang="en-US" altLang="ja-JP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(“RI query cache”, RI_INIT_QUERYHASHSIZE,</a:t>
            </a:r>
          </a:p>
          <a:p>
            <a:pPr defTabSz="261938"/>
            <a:r>
              <a:rPr lang="en-US" altLang="ja-JP" sz="140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altLang="ja-JP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												&amp;</a:t>
            </a:r>
            <a:r>
              <a:rPr lang="en-US" altLang="ja-JP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ctl</a:t>
            </a:r>
            <a:r>
              <a:rPr lang="en-US" altLang="ja-JP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, HASH_ELEM | HASH_FUNCTION);</a:t>
            </a:r>
          </a:p>
          <a:p>
            <a:pPr defTabSz="261938"/>
            <a:r>
              <a:rPr kumimoji="1" lang="en-US" altLang="ja-JP" sz="1400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kumimoji="1" lang="ja-JP" altLang="en-US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57200" y="3873047"/>
            <a:ext cx="6310702" cy="28931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defTabSz="261938"/>
            <a:r>
              <a:rPr lang="en-US" altLang="ja-JP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plpgsql</a:t>
            </a:r>
            <a:r>
              <a:rPr kumimoji="1" lang="en-US" altLang="ja-JP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_HashTableInit</a:t>
            </a:r>
            <a:r>
              <a:rPr kumimoji="1" lang="en-US" altLang="ja-JP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(void)</a:t>
            </a:r>
          </a:p>
          <a:p>
            <a:pPr defTabSz="261938"/>
            <a:r>
              <a:rPr lang="en-US" altLang="ja-JP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defTabSz="261938"/>
            <a:r>
              <a:rPr lang="en-US" altLang="ja-JP" sz="140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altLang="ja-JP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HASHCTL		</a:t>
            </a:r>
            <a:r>
              <a:rPr lang="en-US" altLang="ja-JP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ctl</a:t>
            </a:r>
            <a:r>
              <a:rPr lang="en-US" altLang="ja-JP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defTabSz="261938"/>
            <a:r>
              <a:rPr lang="en-US" altLang="ja-JP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altLang="ja-JP" sz="1400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Assert(</a:t>
            </a:r>
            <a:r>
              <a:rPr lang="en-US" altLang="ja-JP" sz="1400" dirty="0" err="1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plpgsql_HashTable</a:t>
            </a:r>
            <a:r>
              <a:rPr lang="en-US" altLang="ja-JP" sz="1400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== NULL)</a:t>
            </a:r>
          </a:p>
          <a:p>
            <a:pPr defTabSz="261938"/>
            <a:r>
              <a:rPr lang="en-US" altLang="ja-JP" sz="140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altLang="ja-JP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memset</a:t>
            </a:r>
            <a:r>
              <a:rPr lang="en-US" altLang="ja-JP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(&amp;</a:t>
            </a:r>
            <a:r>
              <a:rPr lang="en-US" altLang="ja-JP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ctl</a:t>
            </a:r>
            <a:r>
              <a:rPr lang="en-US" altLang="ja-JP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, 0, </a:t>
            </a:r>
            <a:r>
              <a:rPr lang="en-US" altLang="ja-JP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sizeof</a:t>
            </a:r>
            <a:r>
              <a:rPr lang="en-US" altLang="ja-JP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altLang="ja-JP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ctl</a:t>
            </a:r>
            <a:r>
              <a:rPr lang="en-US" altLang="ja-JP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));</a:t>
            </a:r>
          </a:p>
          <a:p>
            <a:pPr defTabSz="261938"/>
            <a:r>
              <a:rPr lang="en-US" altLang="ja-JP" sz="140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altLang="ja-JP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ctl.keysize</a:t>
            </a:r>
            <a:r>
              <a:rPr lang="en-US" altLang="ja-JP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altLang="ja-JP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sizeof</a:t>
            </a:r>
            <a:r>
              <a:rPr lang="en-US" altLang="ja-JP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altLang="ja-JP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PLpgSQL_func_hashkey</a:t>
            </a:r>
            <a:r>
              <a:rPr lang="en-US" altLang="ja-JP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pPr defTabSz="261938"/>
            <a:r>
              <a:rPr lang="en-US" altLang="ja-JP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altLang="ja-JP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ctl.entrysize</a:t>
            </a:r>
            <a:r>
              <a:rPr lang="en-US" altLang="ja-JP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altLang="ja-JP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sizeof</a:t>
            </a:r>
            <a:r>
              <a:rPr lang="en-US" altLang="ja-JP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altLang="ja-JP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plpgsql_HashEnt</a:t>
            </a:r>
            <a:r>
              <a:rPr lang="en-US" altLang="ja-JP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pPr defTabSz="261938"/>
            <a:r>
              <a:rPr lang="en-US" altLang="ja-JP" sz="140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altLang="ja-JP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ctl.hash</a:t>
            </a:r>
            <a:r>
              <a:rPr lang="en-US" altLang="ja-JP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altLang="ja-JP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tag_hash</a:t>
            </a:r>
            <a:r>
              <a:rPr lang="en-US" altLang="ja-JP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defTabSz="261938"/>
            <a:r>
              <a:rPr lang="en-US" altLang="ja-JP" sz="140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altLang="ja-JP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plpgsql_HashTable</a:t>
            </a:r>
            <a:r>
              <a:rPr lang="en-US" altLang="ja-JP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altLang="ja-JP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hash_create</a:t>
            </a:r>
            <a:r>
              <a:rPr lang="en-US" altLang="ja-JP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(“</a:t>
            </a:r>
            <a:r>
              <a:rPr lang="en-US" altLang="ja-JP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PLpgSQL</a:t>
            </a:r>
            <a:r>
              <a:rPr lang="en-US" altLang="ja-JP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function cache”, </a:t>
            </a:r>
          </a:p>
          <a:p>
            <a:pPr defTabSz="261938"/>
            <a:r>
              <a:rPr lang="en-US" altLang="ja-JP" sz="140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altLang="ja-JP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												FUNCS_PER_USER,</a:t>
            </a:r>
          </a:p>
          <a:p>
            <a:pPr defTabSz="261938"/>
            <a:r>
              <a:rPr lang="en-US" altLang="ja-JP" sz="140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altLang="ja-JP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												&amp;</a:t>
            </a:r>
            <a:r>
              <a:rPr lang="en-US" altLang="ja-JP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ctl</a:t>
            </a:r>
            <a:r>
              <a:rPr lang="en-US" altLang="ja-JP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</a:p>
          <a:p>
            <a:pPr defTabSz="261938"/>
            <a:r>
              <a:rPr lang="en-US" altLang="ja-JP" sz="140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altLang="ja-JP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												HASH_ELEM | HASH_FUNCTION);</a:t>
            </a:r>
          </a:p>
          <a:p>
            <a:pPr defTabSz="261938"/>
            <a:r>
              <a:rPr kumimoji="1" lang="en-US" altLang="ja-JP" sz="1400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kumimoji="1" lang="ja-JP" altLang="en-US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5035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メモ 25"/>
          <p:cNvSpPr/>
          <p:nvPr/>
        </p:nvSpPr>
        <p:spPr>
          <a:xfrm>
            <a:off x="2514688" y="4436230"/>
            <a:ext cx="1796825" cy="2016957"/>
          </a:xfrm>
          <a:prstGeom prst="foldedCorne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正方形/長方形 5"/>
          <p:cNvSpPr/>
          <p:nvPr/>
        </p:nvSpPr>
        <p:spPr>
          <a:xfrm>
            <a:off x="2699909" y="4662690"/>
            <a:ext cx="1444180" cy="538309"/>
          </a:xfrm>
          <a:custGeom>
            <a:avLst/>
            <a:gdLst>
              <a:gd name="connsiteX0" fmla="*/ 0 w 1336431"/>
              <a:gd name="connsiteY0" fmla="*/ 0 h 464234"/>
              <a:gd name="connsiteX1" fmla="*/ 1336431 w 1336431"/>
              <a:gd name="connsiteY1" fmla="*/ 0 h 464234"/>
              <a:gd name="connsiteX2" fmla="*/ 1336431 w 1336431"/>
              <a:gd name="connsiteY2" fmla="*/ 464234 h 464234"/>
              <a:gd name="connsiteX3" fmla="*/ 0 w 1336431"/>
              <a:gd name="connsiteY3" fmla="*/ 464234 h 464234"/>
              <a:gd name="connsiteX4" fmla="*/ 0 w 1336431"/>
              <a:gd name="connsiteY4" fmla="*/ 0 h 464234"/>
              <a:gd name="connsiteX0" fmla="*/ 0 w 1336431"/>
              <a:gd name="connsiteY0" fmla="*/ 0 h 872236"/>
              <a:gd name="connsiteX1" fmla="*/ 1336431 w 1336431"/>
              <a:gd name="connsiteY1" fmla="*/ 0 h 872236"/>
              <a:gd name="connsiteX2" fmla="*/ 1336431 w 1336431"/>
              <a:gd name="connsiteY2" fmla="*/ 464234 h 872236"/>
              <a:gd name="connsiteX3" fmla="*/ 393896 w 1336431"/>
              <a:gd name="connsiteY3" fmla="*/ 872197 h 872236"/>
              <a:gd name="connsiteX4" fmla="*/ 0 w 1336431"/>
              <a:gd name="connsiteY4" fmla="*/ 464234 h 872236"/>
              <a:gd name="connsiteX5" fmla="*/ 0 w 1336431"/>
              <a:gd name="connsiteY5" fmla="*/ 0 h 872236"/>
              <a:gd name="connsiteX0" fmla="*/ 0 w 1336431"/>
              <a:gd name="connsiteY0" fmla="*/ 0 h 900046"/>
              <a:gd name="connsiteX1" fmla="*/ 1336431 w 1336431"/>
              <a:gd name="connsiteY1" fmla="*/ 0 h 900046"/>
              <a:gd name="connsiteX2" fmla="*/ 1336431 w 1336431"/>
              <a:gd name="connsiteY2" fmla="*/ 464234 h 900046"/>
              <a:gd name="connsiteX3" fmla="*/ 393896 w 1336431"/>
              <a:gd name="connsiteY3" fmla="*/ 872197 h 900046"/>
              <a:gd name="connsiteX4" fmla="*/ 0 w 1336431"/>
              <a:gd name="connsiteY4" fmla="*/ 464234 h 900046"/>
              <a:gd name="connsiteX5" fmla="*/ 0 w 1336431"/>
              <a:gd name="connsiteY5" fmla="*/ 0 h 900046"/>
              <a:gd name="connsiteX0" fmla="*/ 0 w 1336431"/>
              <a:gd name="connsiteY0" fmla="*/ 0 h 907887"/>
              <a:gd name="connsiteX1" fmla="*/ 1336431 w 1336431"/>
              <a:gd name="connsiteY1" fmla="*/ 0 h 907887"/>
              <a:gd name="connsiteX2" fmla="*/ 1336431 w 1336431"/>
              <a:gd name="connsiteY2" fmla="*/ 464234 h 907887"/>
              <a:gd name="connsiteX3" fmla="*/ 393896 w 1336431"/>
              <a:gd name="connsiteY3" fmla="*/ 872197 h 907887"/>
              <a:gd name="connsiteX4" fmla="*/ 0 w 1336431"/>
              <a:gd name="connsiteY4" fmla="*/ 464234 h 907887"/>
              <a:gd name="connsiteX5" fmla="*/ 0 w 1336431"/>
              <a:gd name="connsiteY5" fmla="*/ 0 h 907887"/>
              <a:gd name="connsiteX0" fmla="*/ 0 w 1336431"/>
              <a:gd name="connsiteY0" fmla="*/ 0 h 872197"/>
              <a:gd name="connsiteX1" fmla="*/ 1336431 w 1336431"/>
              <a:gd name="connsiteY1" fmla="*/ 0 h 872197"/>
              <a:gd name="connsiteX2" fmla="*/ 1336431 w 1336431"/>
              <a:gd name="connsiteY2" fmla="*/ 464234 h 872197"/>
              <a:gd name="connsiteX3" fmla="*/ 393896 w 1336431"/>
              <a:gd name="connsiteY3" fmla="*/ 872197 h 872197"/>
              <a:gd name="connsiteX4" fmla="*/ 0 w 1336431"/>
              <a:gd name="connsiteY4" fmla="*/ 464234 h 872197"/>
              <a:gd name="connsiteX5" fmla="*/ 0 w 1336431"/>
              <a:gd name="connsiteY5" fmla="*/ 0 h 872197"/>
              <a:gd name="connsiteX0" fmla="*/ 0 w 1336431"/>
              <a:gd name="connsiteY0" fmla="*/ 0 h 522263"/>
              <a:gd name="connsiteX1" fmla="*/ 1336431 w 1336431"/>
              <a:gd name="connsiteY1" fmla="*/ 0 h 522263"/>
              <a:gd name="connsiteX2" fmla="*/ 1336431 w 1336431"/>
              <a:gd name="connsiteY2" fmla="*/ 464234 h 522263"/>
              <a:gd name="connsiteX3" fmla="*/ 0 w 1336431"/>
              <a:gd name="connsiteY3" fmla="*/ 464234 h 522263"/>
              <a:gd name="connsiteX4" fmla="*/ 0 w 1336431"/>
              <a:gd name="connsiteY4" fmla="*/ 0 h 522263"/>
              <a:gd name="connsiteX0" fmla="*/ 0 w 1336431"/>
              <a:gd name="connsiteY0" fmla="*/ 0 h 464234"/>
              <a:gd name="connsiteX1" fmla="*/ 1336431 w 1336431"/>
              <a:gd name="connsiteY1" fmla="*/ 0 h 464234"/>
              <a:gd name="connsiteX2" fmla="*/ 1336431 w 1336431"/>
              <a:gd name="connsiteY2" fmla="*/ 464234 h 464234"/>
              <a:gd name="connsiteX3" fmla="*/ 0 w 1336431"/>
              <a:gd name="connsiteY3" fmla="*/ 464234 h 464234"/>
              <a:gd name="connsiteX4" fmla="*/ 0 w 1336431"/>
              <a:gd name="connsiteY4" fmla="*/ 0 h 464234"/>
              <a:gd name="connsiteX0" fmla="*/ 0 w 1336431"/>
              <a:gd name="connsiteY0" fmla="*/ 0 h 928502"/>
              <a:gd name="connsiteX1" fmla="*/ 1336431 w 1336431"/>
              <a:gd name="connsiteY1" fmla="*/ 0 h 928502"/>
              <a:gd name="connsiteX2" fmla="*/ 1336431 w 1336431"/>
              <a:gd name="connsiteY2" fmla="*/ 464234 h 928502"/>
              <a:gd name="connsiteX3" fmla="*/ 56271 w 1336431"/>
              <a:gd name="connsiteY3" fmla="*/ 928468 h 928502"/>
              <a:gd name="connsiteX4" fmla="*/ 0 w 1336431"/>
              <a:gd name="connsiteY4" fmla="*/ 464234 h 928502"/>
              <a:gd name="connsiteX5" fmla="*/ 0 w 1336431"/>
              <a:gd name="connsiteY5" fmla="*/ 0 h 928502"/>
              <a:gd name="connsiteX0" fmla="*/ 0 w 1336431"/>
              <a:gd name="connsiteY0" fmla="*/ 0 h 983870"/>
              <a:gd name="connsiteX1" fmla="*/ 1336431 w 1336431"/>
              <a:gd name="connsiteY1" fmla="*/ 0 h 983870"/>
              <a:gd name="connsiteX2" fmla="*/ 1336431 w 1336431"/>
              <a:gd name="connsiteY2" fmla="*/ 464234 h 983870"/>
              <a:gd name="connsiteX3" fmla="*/ 576776 w 1336431"/>
              <a:gd name="connsiteY3" fmla="*/ 942535 h 983870"/>
              <a:gd name="connsiteX4" fmla="*/ 56271 w 1336431"/>
              <a:gd name="connsiteY4" fmla="*/ 928468 h 983870"/>
              <a:gd name="connsiteX5" fmla="*/ 0 w 1336431"/>
              <a:gd name="connsiteY5" fmla="*/ 464234 h 983870"/>
              <a:gd name="connsiteX6" fmla="*/ 0 w 1336431"/>
              <a:gd name="connsiteY6" fmla="*/ 0 h 983870"/>
              <a:gd name="connsiteX0" fmla="*/ 0 w 1336431"/>
              <a:gd name="connsiteY0" fmla="*/ 0 h 962936"/>
              <a:gd name="connsiteX1" fmla="*/ 1336431 w 1336431"/>
              <a:gd name="connsiteY1" fmla="*/ 0 h 962936"/>
              <a:gd name="connsiteX2" fmla="*/ 1336431 w 1336431"/>
              <a:gd name="connsiteY2" fmla="*/ 464234 h 962936"/>
              <a:gd name="connsiteX3" fmla="*/ 548640 w 1336431"/>
              <a:gd name="connsiteY3" fmla="*/ 548640 h 962936"/>
              <a:gd name="connsiteX4" fmla="*/ 576776 w 1336431"/>
              <a:gd name="connsiteY4" fmla="*/ 942535 h 962936"/>
              <a:gd name="connsiteX5" fmla="*/ 56271 w 1336431"/>
              <a:gd name="connsiteY5" fmla="*/ 928468 h 962936"/>
              <a:gd name="connsiteX6" fmla="*/ 0 w 1336431"/>
              <a:gd name="connsiteY6" fmla="*/ 464234 h 962936"/>
              <a:gd name="connsiteX7" fmla="*/ 0 w 1336431"/>
              <a:gd name="connsiteY7" fmla="*/ 0 h 962936"/>
              <a:gd name="connsiteX0" fmla="*/ 0 w 1336431"/>
              <a:gd name="connsiteY0" fmla="*/ 0 h 962936"/>
              <a:gd name="connsiteX1" fmla="*/ 1336431 w 1336431"/>
              <a:gd name="connsiteY1" fmla="*/ 0 h 962936"/>
              <a:gd name="connsiteX2" fmla="*/ 1336431 w 1336431"/>
              <a:gd name="connsiteY2" fmla="*/ 464234 h 962936"/>
              <a:gd name="connsiteX3" fmla="*/ 548640 w 1336431"/>
              <a:gd name="connsiteY3" fmla="*/ 548640 h 962936"/>
              <a:gd name="connsiteX4" fmla="*/ 576776 w 1336431"/>
              <a:gd name="connsiteY4" fmla="*/ 942535 h 962936"/>
              <a:gd name="connsiteX5" fmla="*/ 56271 w 1336431"/>
              <a:gd name="connsiteY5" fmla="*/ 928468 h 962936"/>
              <a:gd name="connsiteX6" fmla="*/ 0 w 1336431"/>
              <a:gd name="connsiteY6" fmla="*/ 0 h 962936"/>
              <a:gd name="connsiteX0" fmla="*/ 101761 w 1438192"/>
              <a:gd name="connsiteY0" fmla="*/ 0 h 962936"/>
              <a:gd name="connsiteX1" fmla="*/ 1438192 w 1438192"/>
              <a:gd name="connsiteY1" fmla="*/ 0 h 962936"/>
              <a:gd name="connsiteX2" fmla="*/ 1438192 w 1438192"/>
              <a:gd name="connsiteY2" fmla="*/ 464234 h 962936"/>
              <a:gd name="connsiteX3" fmla="*/ 650401 w 1438192"/>
              <a:gd name="connsiteY3" fmla="*/ 548640 h 962936"/>
              <a:gd name="connsiteX4" fmla="*/ 678537 w 1438192"/>
              <a:gd name="connsiteY4" fmla="*/ 942535 h 962936"/>
              <a:gd name="connsiteX5" fmla="*/ 158032 w 1438192"/>
              <a:gd name="connsiteY5" fmla="*/ 928468 h 962936"/>
              <a:gd name="connsiteX6" fmla="*/ 101761 w 1438192"/>
              <a:gd name="connsiteY6" fmla="*/ 0 h 962936"/>
              <a:gd name="connsiteX0" fmla="*/ 0 w 1336431"/>
              <a:gd name="connsiteY0" fmla="*/ 0 h 962936"/>
              <a:gd name="connsiteX1" fmla="*/ 1336431 w 1336431"/>
              <a:gd name="connsiteY1" fmla="*/ 0 h 962936"/>
              <a:gd name="connsiteX2" fmla="*/ 1336431 w 1336431"/>
              <a:gd name="connsiteY2" fmla="*/ 464234 h 962936"/>
              <a:gd name="connsiteX3" fmla="*/ 548640 w 1336431"/>
              <a:gd name="connsiteY3" fmla="*/ 548640 h 962936"/>
              <a:gd name="connsiteX4" fmla="*/ 576776 w 1336431"/>
              <a:gd name="connsiteY4" fmla="*/ 942535 h 962936"/>
              <a:gd name="connsiteX5" fmla="*/ 56271 w 1336431"/>
              <a:gd name="connsiteY5" fmla="*/ 928468 h 962936"/>
              <a:gd name="connsiteX6" fmla="*/ 0 w 1336431"/>
              <a:gd name="connsiteY6" fmla="*/ 0 h 962936"/>
              <a:gd name="connsiteX0" fmla="*/ 0 w 1336431"/>
              <a:gd name="connsiteY0" fmla="*/ 0 h 957754"/>
              <a:gd name="connsiteX1" fmla="*/ 1336431 w 1336431"/>
              <a:gd name="connsiteY1" fmla="*/ 0 h 957754"/>
              <a:gd name="connsiteX2" fmla="*/ 1336431 w 1336431"/>
              <a:gd name="connsiteY2" fmla="*/ 464234 h 957754"/>
              <a:gd name="connsiteX3" fmla="*/ 548640 w 1336431"/>
              <a:gd name="connsiteY3" fmla="*/ 548640 h 957754"/>
              <a:gd name="connsiteX4" fmla="*/ 576776 w 1336431"/>
              <a:gd name="connsiteY4" fmla="*/ 942535 h 957754"/>
              <a:gd name="connsiteX5" fmla="*/ 28135 w 1336431"/>
              <a:gd name="connsiteY5" fmla="*/ 914400 h 957754"/>
              <a:gd name="connsiteX6" fmla="*/ 0 w 1336431"/>
              <a:gd name="connsiteY6" fmla="*/ 0 h 957754"/>
              <a:gd name="connsiteX0" fmla="*/ 0 w 1336431"/>
              <a:gd name="connsiteY0" fmla="*/ 0 h 957754"/>
              <a:gd name="connsiteX1" fmla="*/ 1336431 w 1336431"/>
              <a:gd name="connsiteY1" fmla="*/ 0 h 957754"/>
              <a:gd name="connsiteX2" fmla="*/ 1336431 w 1336431"/>
              <a:gd name="connsiteY2" fmla="*/ 464234 h 957754"/>
              <a:gd name="connsiteX3" fmla="*/ 548640 w 1336431"/>
              <a:gd name="connsiteY3" fmla="*/ 548640 h 957754"/>
              <a:gd name="connsiteX4" fmla="*/ 576776 w 1336431"/>
              <a:gd name="connsiteY4" fmla="*/ 942535 h 957754"/>
              <a:gd name="connsiteX5" fmla="*/ 28135 w 1336431"/>
              <a:gd name="connsiteY5" fmla="*/ 914400 h 957754"/>
              <a:gd name="connsiteX6" fmla="*/ 0 w 1336431"/>
              <a:gd name="connsiteY6" fmla="*/ 0 h 957754"/>
              <a:gd name="connsiteX0" fmla="*/ 0 w 1336431"/>
              <a:gd name="connsiteY0" fmla="*/ 0 h 942535"/>
              <a:gd name="connsiteX1" fmla="*/ 1336431 w 1336431"/>
              <a:gd name="connsiteY1" fmla="*/ 0 h 942535"/>
              <a:gd name="connsiteX2" fmla="*/ 1336431 w 1336431"/>
              <a:gd name="connsiteY2" fmla="*/ 464234 h 942535"/>
              <a:gd name="connsiteX3" fmla="*/ 548640 w 1336431"/>
              <a:gd name="connsiteY3" fmla="*/ 548640 h 942535"/>
              <a:gd name="connsiteX4" fmla="*/ 576776 w 1336431"/>
              <a:gd name="connsiteY4" fmla="*/ 942535 h 942535"/>
              <a:gd name="connsiteX5" fmla="*/ 28135 w 1336431"/>
              <a:gd name="connsiteY5" fmla="*/ 914400 h 942535"/>
              <a:gd name="connsiteX6" fmla="*/ 0 w 1336431"/>
              <a:gd name="connsiteY6" fmla="*/ 0 h 942535"/>
              <a:gd name="connsiteX0" fmla="*/ 0 w 1336431"/>
              <a:gd name="connsiteY0" fmla="*/ 0 h 942535"/>
              <a:gd name="connsiteX1" fmla="*/ 1336431 w 1336431"/>
              <a:gd name="connsiteY1" fmla="*/ 0 h 942535"/>
              <a:gd name="connsiteX2" fmla="*/ 1336431 w 1336431"/>
              <a:gd name="connsiteY2" fmla="*/ 464234 h 942535"/>
              <a:gd name="connsiteX3" fmla="*/ 548640 w 1336431"/>
              <a:gd name="connsiteY3" fmla="*/ 548640 h 942535"/>
              <a:gd name="connsiteX4" fmla="*/ 576776 w 1336431"/>
              <a:gd name="connsiteY4" fmla="*/ 942535 h 942535"/>
              <a:gd name="connsiteX5" fmla="*/ 28135 w 1336431"/>
              <a:gd name="connsiteY5" fmla="*/ 914400 h 942535"/>
              <a:gd name="connsiteX6" fmla="*/ 0 w 1336431"/>
              <a:gd name="connsiteY6" fmla="*/ 0 h 942535"/>
              <a:gd name="connsiteX0" fmla="*/ 0 w 1336431"/>
              <a:gd name="connsiteY0" fmla="*/ 0 h 942535"/>
              <a:gd name="connsiteX1" fmla="*/ 1336431 w 1336431"/>
              <a:gd name="connsiteY1" fmla="*/ 0 h 942535"/>
              <a:gd name="connsiteX2" fmla="*/ 1336431 w 1336431"/>
              <a:gd name="connsiteY2" fmla="*/ 464234 h 942535"/>
              <a:gd name="connsiteX3" fmla="*/ 548640 w 1336431"/>
              <a:gd name="connsiteY3" fmla="*/ 548640 h 942535"/>
              <a:gd name="connsiteX4" fmla="*/ 576776 w 1336431"/>
              <a:gd name="connsiteY4" fmla="*/ 942535 h 942535"/>
              <a:gd name="connsiteX5" fmla="*/ 14067 w 1336431"/>
              <a:gd name="connsiteY5" fmla="*/ 914400 h 942535"/>
              <a:gd name="connsiteX6" fmla="*/ 0 w 1336431"/>
              <a:gd name="connsiteY6" fmla="*/ 0 h 942535"/>
              <a:gd name="connsiteX0" fmla="*/ 0 w 1336431"/>
              <a:gd name="connsiteY0" fmla="*/ 0 h 914400"/>
              <a:gd name="connsiteX1" fmla="*/ 1336431 w 1336431"/>
              <a:gd name="connsiteY1" fmla="*/ 0 h 914400"/>
              <a:gd name="connsiteX2" fmla="*/ 1336431 w 1336431"/>
              <a:gd name="connsiteY2" fmla="*/ 464234 h 914400"/>
              <a:gd name="connsiteX3" fmla="*/ 548640 w 1336431"/>
              <a:gd name="connsiteY3" fmla="*/ 548640 h 914400"/>
              <a:gd name="connsiteX4" fmla="*/ 576776 w 1336431"/>
              <a:gd name="connsiteY4" fmla="*/ 914400 h 914400"/>
              <a:gd name="connsiteX5" fmla="*/ 14067 w 1336431"/>
              <a:gd name="connsiteY5" fmla="*/ 914400 h 914400"/>
              <a:gd name="connsiteX6" fmla="*/ 0 w 1336431"/>
              <a:gd name="connsiteY6" fmla="*/ 0 h 914400"/>
              <a:gd name="connsiteX0" fmla="*/ 0 w 1336431"/>
              <a:gd name="connsiteY0" fmla="*/ 0 h 914400"/>
              <a:gd name="connsiteX1" fmla="*/ 1336431 w 1336431"/>
              <a:gd name="connsiteY1" fmla="*/ 0 h 914400"/>
              <a:gd name="connsiteX2" fmla="*/ 1336431 w 1336431"/>
              <a:gd name="connsiteY2" fmla="*/ 464234 h 914400"/>
              <a:gd name="connsiteX3" fmla="*/ 590843 w 1336431"/>
              <a:gd name="connsiteY3" fmla="*/ 464234 h 914400"/>
              <a:gd name="connsiteX4" fmla="*/ 576776 w 1336431"/>
              <a:gd name="connsiteY4" fmla="*/ 914400 h 914400"/>
              <a:gd name="connsiteX5" fmla="*/ 14067 w 1336431"/>
              <a:gd name="connsiteY5" fmla="*/ 914400 h 914400"/>
              <a:gd name="connsiteX6" fmla="*/ 0 w 1336431"/>
              <a:gd name="connsiteY6" fmla="*/ 0 h 914400"/>
              <a:gd name="connsiteX0" fmla="*/ 0 w 1336431"/>
              <a:gd name="connsiteY0" fmla="*/ 0 h 914400"/>
              <a:gd name="connsiteX1" fmla="*/ 1336431 w 1336431"/>
              <a:gd name="connsiteY1" fmla="*/ 0 h 914400"/>
              <a:gd name="connsiteX2" fmla="*/ 1336431 w 1336431"/>
              <a:gd name="connsiteY2" fmla="*/ 464234 h 914400"/>
              <a:gd name="connsiteX3" fmla="*/ 590843 w 1336431"/>
              <a:gd name="connsiteY3" fmla="*/ 464234 h 914400"/>
              <a:gd name="connsiteX4" fmla="*/ 576776 w 1336431"/>
              <a:gd name="connsiteY4" fmla="*/ 914400 h 914400"/>
              <a:gd name="connsiteX5" fmla="*/ 14067 w 1336431"/>
              <a:gd name="connsiteY5" fmla="*/ 914400 h 914400"/>
              <a:gd name="connsiteX6" fmla="*/ 0 w 1336431"/>
              <a:gd name="connsiteY6" fmla="*/ 0 h 914400"/>
              <a:gd name="connsiteX0" fmla="*/ 0 w 1336431"/>
              <a:gd name="connsiteY0" fmla="*/ 0 h 914400"/>
              <a:gd name="connsiteX1" fmla="*/ 1336431 w 1336431"/>
              <a:gd name="connsiteY1" fmla="*/ 0 h 914400"/>
              <a:gd name="connsiteX2" fmla="*/ 1336431 w 1336431"/>
              <a:gd name="connsiteY2" fmla="*/ 464234 h 914400"/>
              <a:gd name="connsiteX3" fmla="*/ 590843 w 1336431"/>
              <a:gd name="connsiteY3" fmla="*/ 464234 h 914400"/>
              <a:gd name="connsiteX4" fmla="*/ 576776 w 1336431"/>
              <a:gd name="connsiteY4" fmla="*/ 914400 h 914400"/>
              <a:gd name="connsiteX5" fmla="*/ 0 w 1336431"/>
              <a:gd name="connsiteY5" fmla="*/ 883919 h 914400"/>
              <a:gd name="connsiteX6" fmla="*/ 0 w 1336431"/>
              <a:gd name="connsiteY6" fmla="*/ 0 h 914400"/>
              <a:gd name="connsiteX0" fmla="*/ 0 w 1336431"/>
              <a:gd name="connsiteY0" fmla="*/ 0 h 944878"/>
              <a:gd name="connsiteX1" fmla="*/ 1336431 w 1336431"/>
              <a:gd name="connsiteY1" fmla="*/ 0 h 944878"/>
              <a:gd name="connsiteX2" fmla="*/ 1336431 w 1336431"/>
              <a:gd name="connsiteY2" fmla="*/ 464234 h 944878"/>
              <a:gd name="connsiteX3" fmla="*/ 590843 w 1336431"/>
              <a:gd name="connsiteY3" fmla="*/ 464234 h 944878"/>
              <a:gd name="connsiteX4" fmla="*/ 590844 w 1336431"/>
              <a:gd name="connsiteY4" fmla="*/ 944878 h 944878"/>
              <a:gd name="connsiteX5" fmla="*/ 0 w 1336431"/>
              <a:gd name="connsiteY5" fmla="*/ 883919 h 944878"/>
              <a:gd name="connsiteX6" fmla="*/ 0 w 1336431"/>
              <a:gd name="connsiteY6" fmla="*/ 0 h 944878"/>
              <a:gd name="connsiteX0" fmla="*/ 0 w 1336431"/>
              <a:gd name="connsiteY0" fmla="*/ 0 h 883919"/>
              <a:gd name="connsiteX1" fmla="*/ 1336431 w 1336431"/>
              <a:gd name="connsiteY1" fmla="*/ 0 h 883919"/>
              <a:gd name="connsiteX2" fmla="*/ 1336431 w 1336431"/>
              <a:gd name="connsiteY2" fmla="*/ 464234 h 883919"/>
              <a:gd name="connsiteX3" fmla="*/ 590843 w 1336431"/>
              <a:gd name="connsiteY3" fmla="*/ 464234 h 883919"/>
              <a:gd name="connsiteX4" fmla="*/ 590844 w 1336431"/>
              <a:gd name="connsiteY4" fmla="*/ 853438 h 883919"/>
              <a:gd name="connsiteX5" fmla="*/ 0 w 1336431"/>
              <a:gd name="connsiteY5" fmla="*/ 883919 h 883919"/>
              <a:gd name="connsiteX6" fmla="*/ 0 w 1336431"/>
              <a:gd name="connsiteY6" fmla="*/ 0 h 883919"/>
              <a:gd name="connsiteX0" fmla="*/ 0 w 1336431"/>
              <a:gd name="connsiteY0" fmla="*/ 0 h 867214"/>
              <a:gd name="connsiteX1" fmla="*/ 1336431 w 1336431"/>
              <a:gd name="connsiteY1" fmla="*/ 0 h 867214"/>
              <a:gd name="connsiteX2" fmla="*/ 1336431 w 1336431"/>
              <a:gd name="connsiteY2" fmla="*/ 464234 h 867214"/>
              <a:gd name="connsiteX3" fmla="*/ 590843 w 1336431"/>
              <a:gd name="connsiteY3" fmla="*/ 464234 h 867214"/>
              <a:gd name="connsiteX4" fmla="*/ 590844 w 1336431"/>
              <a:gd name="connsiteY4" fmla="*/ 853438 h 867214"/>
              <a:gd name="connsiteX5" fmla="*/ 0 w 1336431"/>
              <a:gd name="connsiteY5" fmla="*/ 867214 h 867214"/>
              <a:gd name="connsiteX6" fmla="*/ 0 w 1336431"/>
              <a:gd name="connsiteY6" fmla="*/ 0 h 867214"/>
              <a:gd name="connsiteX0" fmla="*/ 0 w 1336431"/>
              <a:gd name="connsiteY0" fmla="*/ 0 h 853438"/>
              <a:gd name="connsiteX1" fmla="*/ 1336431 w 1336431"/>
              <a:gd name="connsiteY1" fmla="*/ 0 h 853438"/>
              <a:gd name="connsiteX2" fmla="*/ 1336431 w 1336431"/>
              <a:gd name="connsiteY2" fmla="*/ 464234 h 853438"/>
              <a:gd name="connsiteX3" fmla="*/ 590843 w 1336431"/>
              <a:gd name="connsiteY3" fmla="*/ 464234 h 853438"/>
              <a:gd name="connsiteX4" fmla="*/ 590844 w 1336431"/>
              <a:gd name="connsiteY4" fmla="*/ 853438 h 853438"/>
              <a:gd name="connsiteX5" fmla="*/ 0 w 1336431"/>
              <a:gd name="connsiteY5" fmla="*/ 850509 h 853438"/>
              <a:gd name="connsiteX6" fmla="*/ 0 w 1336431"/>
              <a:gd name="connsiteY6" fmla="*/ 0 h 853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36431" h="853438">
                <a:moveTo>
                  <a:pt x="0" y="0"/>
                </a:moveTo>
                <a:lnTo>
                  <a:pt x="1336431" y="0"/>
                </a:lnTo>
                <a:lnTo>
                  <a:pt x="1336431" y="464234"/>
                </a:lnTo>
                <a:lnTo>
                  <a:pt x="590843" y="464234"/>
                </a:lnTo>
                <a:cubicBezTo>
                  <a:pt x="590843" y="624449"/>
                  <a:pt x="590844" y="693223"/>
                  <a:pt x="590844" y="853438"/>
                </a:cubicBezTo>
                <a:lnTo>
                  <a:pt x="0" y="850509"/>
                </a:lnTo>
                <a:lnTo>
                  <a:pt x="0" y="0"/>
                </a:lnTo>
                <a:close/>
              </a:path>
            </a:pathLst>
          </a:custGeom>
          <a:solidFill>
            <a:srgbClr val="333399">
              <a:alpha val="30196"/>
            </a:srgbClr>
          </a:solidFill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" name="円/楕円 27"/>
          <p:cNvSpPr/>
          <p:nvPr/>
        </p:nvSpPr>
        <p:spPr>
          <a:xfrm>
            <a:off x="2774413" y="4717666"/>
            <a:ext cx="477825" cy="244992"/>
          </a:xfrm>
          <a:prstGeom prst="ellipse">
            <a:avLst/>
          </a:prstGeom>
          <a:pattFill prst="ltUpDiag">
            <a:fgClr>
              <a:srgbClr val="FF0000"/>
            </a:fgClr>
            <a:bgClr>
              <a:srgbClr val="9999CC"/>
            </a:bgClr>
          </a:patt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コードクローン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52000" y="1600201"/>
            <a:ext cx="8640000" cy="1848394"/>
          </a:xfrm>
        </p:spPr>
        <p:txBody>
          <a:bodyPr/>
          <a:lstStyle/>
          <a:p>
            <a:r>
              <a:rPr lang="ja-JP" altLang="en-US" dirty="0" smtClean="0"/>
              <a:t>同一または類似した部分を持つコード片のこと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ソース</a:t>
            </a:r>
            <a:r>
              <a:rPr kumimoji="1" lang="ja-JP" altLang="en-US" dirty="0"/>
              <a:t>コード</a:t>
            </a:r>
            <a:r>
              <a:rPr kumimoji="1" lang="ja-JP" altLang="en-US" dirty="0" smtClean="0"/>
              <a:t>のコピーアンドペーストなどにより生じる</a:t>
            </a:r>
            <a:endParaRPr kumimoji="1" lang="en-US" altLang="ja-JP" dirty="0" smtClean="0"/>
          </a:p>
          <a:p>
            <a:r>
              <a:rPr lang="ja-JP" altLang="en-US" dirty="0" smtClean="0"/>
              <a:t>ソフトウェアの保守コストを</a:t>
            </a:r>
            <a:r>
              <a:rPr lang="ja-JP" altLang="en-US" dirty="0"/>
              <a:t>大</a:t>
            </a:r>
            <a:r>
              <a:rPr lang="ja-JP" altLang="en-US" dirty="0" smtClean="0"/>
              <a:t>きくする要因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</a:t>
            </a:fld>
            <a:endParaRPr lang="en-US" altLang="ja-JP"/>
          </a:p>
        </p:txBody>
      </p:sp>
      <p:sp>
        <p:nvSpPr>
          <p:cNvPr id="11" name="角丸四角形 10"/>
          <p:cNvSpPr/>
          <p:nvPr/>
        </p:nvSpPr>
        <p:spPr>
          <a:xfrm>
            <a:off x="267625" y="6011933"/>
            <a:ext cx="2016000" cy="432000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>
                <a:solidFill>
                  <a:sysClr val="windowText" lastClr="000000"/>
                </a:solidFill>
              </a:rPr>
              <a:t>クローン</a:t>
            </a:r>
            <a:r>
              <a:rPr lang="ja-JP" altLang="en-US" sz="2400" dirty="0">
                <a:solidFill>
                  <a:sysClr val="windowText" lastClr="000000"/>
                </a:solidFill>
              </a:rPr>
              <a:t>セット</a:t>
            </a:r>
            <a:endParaRPr kumimoji="1" lang="en-US" altLang="ja-JP" sz="24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15" name="メモ 14"/>
          <p:cNvSpPr/>
          <p:nvPr/>
        </p:nvSpPr>
        <p:spPr>
          <a:xfrm>
            <a:off x="4896468" y="4436230"/>
            <a:ext cx="1796825" cy="2016957"/>
          </a:xfrm>
          <a:prstGeom prst="foldedCorne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5"/>
          <p:cNvSpPr/>
          <p:nvPr/>
        </p:nvSpPr>
        <p:spPr>
          <a:xfrm>
            <a:off x="5029434" y="4662690"/>
            <a:ext cx="1444180" cy="538309"/>
          </a:xfrm>
          <a:custGeom>
            <a:avLst/>
            <a:gdLst>
              <a:gd name="connsiteX0" fmla="*/ 0 w 1336431"/>
              <a:gd name="connsiteY0" fmla="*/ 0 h 464234"/>
              <a:gd name="connsiteX1" fmla="*/ 1336431 w 1336431"/>
              <a:gd name="connsiteY1" fmla="*/ 0 h 464234"/>
              <a:gd name="connsiteX2" fmla="*/ 1336431 w 1336431"/>
              <a:gd name="connsiteY2" fmla="*/ 464234 h 464234"/>
              <a:gd name="connsiteX3" fmla="*/ 0 w 1336431"/>
              <a:gd name="connsiteY3" fmla="*/ 464234 h 464234"/>
              <a:gd name="connsiteX4" fmla="*/ 0 w 1336431"/>
              <a:gd name="connsiteY4" fmla="*/ 0 h 464234"/>
              <a:gd name="connsiteX0" fmla="*/ 0 w 1336431"/>
              <a:gd name="connsiteY0" fmla="*/ 0 h 872236"/>
              <a:gd name="connsiteX1" fmla="*/ 1336431 w 1336431"/>
              <a:gd name="connsiteY1" fmla="*/ 0 h 872236"/>
              <a:gd name="connsiteX2" fmla="*/ 1336431 w 1336431"/>
              <a:gd name="connsiteY2" fmla="*/ 464234 h 872236"/>
              <a:gd name="connsiteX3" fmla="*/ 393896 w 1336431"/>
              <a:gd name="connsiteY3" fmla="*/ 872197 h 872236"/>
              <a:gd name="connsiteX4" fmla="*/ 0 w 1336431"/>
              <a:gd name="connsiteY4" fmla="*/ 464234 h 872236"/>
              <a:gd name="connsiteX5" fmla="*/ 0 w 1336431"/>
              <a:gd name="connsiteY5" fmla="*/ 0 h 872236"/>
              <a:gd name="connsiteX0" fmla="*/ 0 w 1336431"/>
              <a:gd name="connsiteY0" fmla="*/ 0 h 900046"/>
              <a:gd name="connsiteX1" fmla="*/ 1336431 w 1336431"/>
              <a:gd name="connsiteY1" fmla="*/ 0 h 900046"/>
              <a:gd name="connsiteX2" fmla="*/ 1336431 w 1336431"/>
              <a:gd name="connsiteY2" fmla="*/ 464234 h 900046"/>
              <a:gd name="connsiteX3" fmla="*/ 393896 w 1336431"/>
              <a:gd name="connsiteY3" fmla="*/ 872197 h 900046"/>
              <a:gd name="connsiteX4" fmla="*/ 0 w 1336431"/>
              <a:gd name="connsiteY4" fmla="*/ 464234 h 900046"/>
              <a:gd name="connsiteX5" fmla="*/ 0 w 1336431"/>
              <a:gd name="connsiteY5" fmla="*/ 0 h 900046"/>
              <a:gd name="connsiteX0" fmla="*/ 0 w 1336431"/>
              <a:gd name="connsiteY0" fmla="*/ 0 h 907887"/>
              <a:gd name="connsiteX1" fmla="*/ 1336431 w 1336431"/>
              <a:gd name="connsiteY1" fmla="*/ 0 h 907887"/>
              <a:gd name="connsiteX2" fmla="*/ 1336431 w 1336431"/>
              <a:gd name="connsiteY2" fmla="*/ 464234 h 907887"/>
              <a:gd name="connsiteX3" fmla="*/ 393896 w 1336431"/>
              <a:gd name="connsiteY3" fmla="*/ 872197 h 907887"/>
              <a:gd name="connsiteX4" fmla="*/ 0 w 1336431"/>
              <a:gd name="connsiteY4" fmla="*/ 464234 h 907887"/>
              <a:gd name="connsiteX5" fmla="*/ 0 w 1336431"/>
              <a:gd name="connsiteY5" fmla="*/ 0 h 907887"/>
              <a:gd name="connsiteX0" fmla="*/ 0 w 1336431"/>
              <a:gd name="connsiteY0" fmla="*/ 0 h 872197"/>
              <a:gd name="connsiteX1" fmla="*/ 1336431 w 1336431"/>
              <a:gd name="connsiteY1" fmla="*/ 0 h 872197"/>
              <a:gd name="connsiteX2" fmla="*/ 1336431 w 1336431"/>
              <a:gd name="connsiteY2" fmla="*/ 464234 h 872197"/>
              <a:gd name="connsiteX3" fmla="*/ 393896 w 1336431"/>
              <a:gd name="connsiteY3" fmla="*/ 872197 h 872197"/>
              <a:gd name="connsiteX4" fmla="*/ 0 w 1336431"/>
              <a:gd name="connsiteY4" fmla="*/ 464234 h 872197"/>
              <a:gd name="connsiteX5" fmla="*/ 0 w 1336431"/>
              <a:gd name="connsiteY5" fmla="*/ 0 h 872197"/>
              <a:gd name="connsiteX0" fmla="*/ 0 w 1336431"/>
              <a:gd name="connsiteY0" fmla="*/ 0 h 522263"/>
              <a:gd name="connsiteX1" fmla="*/ 1336431 w 1336431"/>
              <a:gd name="connsiteY1" fmla="*/ 0 h 522263"/>
              <a:gd name="connsiteX2" fmla="*/ 1336431 w 1336431"/>
              <a:gd name="connsiteY2" fmla="*/ 464234 h 522263"/>
              <a:gd name="connsiteX3" fmla="*/ 0 w 1336431"/>
              <a:gd name="connsiteY3" fmla="*/ 464234 h 522263"/>
              <a:gd name="connsiteX4" fmla="*/ 0 w 1336431"/>
              <a:gd name="connsiteY4" fmla="*/ 0 h 522263"/>
              <a:gd name="connsiteX0" fmla="*/ 0 w 1336431"/>
              <a:gd name="connsiteY0" fmla="*/ 0 h 464234"/>
              <a:gd name="connsiteX1" fmla="*/ 1336431 w 1336431"/>
              <a:gd name="connsiteY1" fmla="*/ 0 h 464234"/>
              <a:gd name="connsiteX2" fmla="*/ 1336431 w 1336431"/>
              <a:gd name="connsiteY2" fmla="*/ 464234 h 464234"/>
              <a:gd name="connsiteX3" fmla="*/ 0 w 1336431"/>
              <a:gd name="connsiteY3" fmla="*/ 464234 h 464234"/>
              <a:gd name="connsiteX4" fmla="*/ 0 w 1336431"/>
              <a:gd name="connsiteY4" fmla="*/ 0 h 464234"/>
              <a:gd name="connsiteX0" fmla="*/ 0 w 1336431"/>
              <a:gd name="connsiteY0" fmla="*/ 0 h 928502"/>
              <a:gd name="connsiteX1" fmla="*/ 1336431 w 1336431"/>
              <a:gd name="connsiteY1" fmla="*/ 0 h 928502"/>
              <a:gd name="connsiteX2" fmla="*/ 1336431 w 1336431"/>
              <a:gd name="connsiteY2" fmla="*/ 464234 h 928502"/>
              <a:gd name="connsiteX3" fmla="*/ 56271 w 1336431"/>
              <a:gd name="connsiteY3" fmla="*/ 928468 h 928502"/>
              <a:gd name="connsiteX4" fmla="*/ 0 w 1336431"/>
              <a:gd name="connsiteY4" fmla="*/ 464234 h 928502"/>
              <a:gd name="connsiteX5" fmla="*/ 0 w 1336431"/>
              <a:gd name="connsiteY5" fmla="*/ 0 h 928502"/>
              <a:gd name="connsiteX0" fmla="*/ 0 w 1336431"/>
              <a:gd name="connsiteY0" fmla="*/ 0 h 983870"/>
              <a:gd name="connsiteX1" fmla="*/ 1336431 w 1336431"/>
              <a:gd name="connsiteY1" fmla="*/ 0 h 983870"/>
              <a:gd name="connsiteX2" fmla="*/ 1336431 w 1336431"/>
              <a:gd name="connsiteY2" fmla="*/ 464234 h 983870"/>
              <a:gd name="connsiteX3" fmla="*/ 576776 w 1336431"/>
              <a:gd name="connsiteY3" fmla="*/ 942535 h 983870"/>
              <a:gd name="connsiteX4" fmla="*/ 56271 w 1336431"/>
              <a:gd name="connsiteY4" fmla="*/ 928468 h 983870"/>
              <a:gd name="connsiteX5" fmla="*/ 0 w 1336431"/>
              <a:gd name="connsiteY5" fmla="*/ 464234 h 983870"/>
              <a:gd name="connsiteX6" fmla="*/ 0 w 1336431"/>
              <a:gd name="connsiteY6" fmla="*/ 0 h 983870"/>
              <a:gd name="connsiteX0" fmla="*/ 0 w 1336431"/>
              <a:gd name="connsiteY0" fmla="*/ 0 h 962936"/>
              <a:gd name="connsiteX1" fmla="*/ 1336431 w 1336431"/>
              <a:gd name="connsiteY1" fmla="*/ 0 h 962936"/>
              <a:gd name="connsiteX2" fmla="*/ 1336431 w 1336431"/>
              <a:gd name="connsiteY2" fmla="*/ 464234 h 962936"/>
              <a:gd name="connsiteX3" fmla="*/ 548640 w 1336431"/>
              <a:gd name="connsiteY3" fmla="*/ 548640 h 962936"/>
              <a:gd name="connsiteX4" fmla="*/ 576776 w 1336431"/>
              <a:gd name="connsiteY4" fmla="*/ 942535 h 962936"/>
              <a:gd name="connsiteX5" fmla="*/ 56271 w 1336431"/>
              <a:gd name="connsiteY5" fmla="*/ 928468 h 962936"/>
              <a:gd name="connsiteX6" fmla="*/ 0 w 1336431"/>
              <a:gd name="connsiteY6" fmla="*/ 464234 h 962936"/>
              <a:gd name="connsiteX7" fmla="*/ 0 w 1336431"/>
              <a:gd name="connsiteY7" fmla="*/ 0 h 962936"/>
              <a:gd name="connsiteX0" fmla="*/ 0 w 1336431"/>
              <a:gd name="connsiteY0" fmla="*/ 0 h 962936"/>
              <a:gd name="connsiteX1" fmla="*/ 1336431 w 1336431"/>
              <a:gd name="connsiteY1" fmla="*/ 0 h 962936"/>
              <a:gd name="connsiteX2" fmla="*/ 1336431 w 1336431"/>
              <a:gd name="connsiteY2" fmla="*/ 464234 h 962936"/>
              <a:gd name="connsiteX3" fmla="*/ 548640 w 1336431"/>
              <a:gd name="connsiteY3" fmla="*/ 548640 h 962936"/>
              <a:gd name="connsiteX4" fmla="*/ 576776 w 1336431"/>
              <a:gd name="connsiteY4" fmla="*/ 942535 h 962936"/>
              <a:gd name="connsiteX5" fmla="*/ 56271 w 1336431"/>
              <a:gd name="connsiteY5" fmla="*/ 928468 h 962936"/>
              <a:gd name="connsiteX6" fmla="*/ 0 w 1336431"/>
              <a:gd name="connsiteY6" fmla="*/ 0 h 962936"/>
              <a:gd name="connsiteX0" fmla="*/ 101761 w 1438192"/>
              <a:gd name="connsiteY0" fmla="*/ 0 h 962936"/>
              <a:gd name="connsiteX1" fmla="*/ 1438192 w 1438192"/>
              <a:gd name="connsiteY1" fmla="*/ 0 h 962936"/>
              <a:gd name="connsiteX2" fmla="*/ 1438192 w 1438192"/>
              <a:gd name="connsiteY2" fmla="*/ 464234 h 962936"/>
              <a:gd name="connsiteX3" fmla="*/ 650401 w 1438192"/>
              <a:gd name="connsiteY3" fmla="*/ 548640 h 962936"/>
              <a:gd name="connsiteX4" fmla="*/ 678537 w 1438192"/>
              <a:gd name="connsiteY4" fmla="*/ 942535 h 962936"/>
              <a:gd name="connsiteX5" fmla="*/ 158032 w 1438192"/>
              <a:gd name="connsiteY5" fmla="*/ 928468 h 962936"/>
              <a:gd name="connsiteX6" fmla="*/ 101761 w 1438192"/>
              <a:gd name="connsiteY6" fmla="*/ 0 h 962936"/>
              <a:gd name="connsiteX0" fmla="*/ 0 w 1336431"/>
              <a:gd name="connsiteY0" fmla="*/ 0 h 962936"/>
              <a:gd name="connsiteX1" fmla="*/ 1336431 w 1336431"/>
              <a:gd name="connsiteY1" fmla="*/ 0 h 962936"/>
              <a:gd name="connsiteX2" fmla="*/ 1336431 w 1336431"/>
              <a:gd name="connsiteY2" fmla="*/ 464234 h 962936"/>
              <a:gd name="connsiteX3" fmla="*/ 548640 w 1336431"/>
              <a:gd name="connsiteY3" fmla="*/ 548640 h 962936"/>
              <a:gd name="connsiteX4" fmla="*/ 576776 w 1336431"/>
              <a:gd name="connsiteY4" fmla="*/ 942535 h 962936"/>
              <a:gd name="connsiteX5" fmla="*/ 56271 w 1336431"/>
              <a:gd name="connsiteY5" fmla="*/ 928468 h 962936"/>
              <a:gd name="connsiteX6" fmla="*/ 0 w 1336431"/>
              <a:gd name="connsiteY6" fmla="*/ 0 h 962936"/>
              <a:gd name="connsiteX0" fmla="*/ 0 w 1336431"/>
              <a:gd name="connsiteY0" fmla="*/ 0 h 957754"/>
              <a:gd name="connsiteX1" fmla="*/ 1336431 w 1336431"/>
              <a:gd name="connsiteY1" fmla="*/ 0 h 957754"/>
              <a:gd name="connsiteX2" fmla="*/ 1336431 w 1336431"/>
              <a:gd name="connsiteY2" fmla="*/ 464234 h 957754"/>
              <a:gd name="connsiteX3" fmla="*/ 548640 w 1336431"/>
              <a:gd name="connsiteY3" fmla="*/ 548640 h 957754"/>
              <a:gd name="connsiteX4" fmla="*/ 576776 w 1336431"/>
              <a:gd name="connsiteY4" fmla="*/ 942535 h 957754"/>
              <a:gd name="connsiteX5" fmla="*/ 28135 w 1336431"/>
              <a:gd name="connsiteY5" fmla="*/ 914400 h 957754"/>
              <a:gd name="connsiteX6" fmla="*/ 0 w 1336431"/>
              <a:gd name="connsiteY6" fmla="*/ 0 h 957754"/>
              <a:gd name="connsiteX0" fmla="*/ 0 w 1336431"/>
              <a:gd name="connsiteY0" fmla="*/ 0 h 957754"/>
              <a:gd name="connsiteX1" fmla="*/ 1336431 w 1336431"/>
              <a:gd name="connsiteY1" fmla="*/ 0 h 957754"/>
              <a:gd name="connsiteX2" fmla="*/ 1336431 w 1336431"/>
              <a:gd name="connsiteY2" fmla="*/ 464234 h 957754"/>
              <a:gd name="connsiteX3" fmla="*/ 548640 w 1336431"/>
              <a:gd name="connsiteY3" fmla="*/ 548640 h 957754"/>
              <a:gd name="connsiteX4" fmla="*/ 576776 w 1336431"/>
              <a:gd name="connsiteY4" fmla="*/ 942535 h 957754"/>
              <a:gd name="connsiteX5" fmla="*/ 28135 w 1336431"/>
              <a:gd name="connsiteY5" fmla="*/ 914400 h 957754"/>
              <a:gd name="connsiteX6" fmla="*/ 0 w 1336431"/>
              <a:gd name="connsiteY6" fmla="*/ 0 h 957754"/>
              <a:gd name="connsiteX0" fmla="*/ 0 w 1336431"/>
              <a:gd name="connsiteY0" fmla="*/ 0 h 942535"/>
              <a:gd name="connsiteX1" fmla="*/ 1336431 w 1336431"/>
              <a:gd name="connsiteY1" fmla="*/ 0 h 942535"/>
              <a:gd name="connsiteX2" fmla="*/ 1336431 w 1336431"/>
              <a:gd name="connsiteY2" fmla="*/ 464234 h 942535"/>
              <a:gd name="connsiteX3" fmla="*/ 548640 w 1336431"/>
              <a:gd name="connsiteY3" fmla="*/ 548640 h 942535"/>
              <a:gd name="connsiteX4" fmla="*/ 576776 w 1336431"/>
              <a:gd name="connsiteY4" fmla="*/ 942535 h 942535"/>
              <a:gd name="connsiteX5" fmla="*/ 28135 w 1336431"/>
              <a:gd name="connsiteY5" fmla="*/ 914400 h 942535"/>
              <a:gd name="connsiteX6" fmla="*/ 0 w 1336431"/>
              <a:gd name="connsiteY6" fmla="*/ 0 h 942535"/>
              <a:gd name="connsiteX0" fmla="*/ 0 w 1336431"/>
              <a:gd name="connsiteY0" fmla="*/ 0 h 942535"/>
              <a:gd name="connsiteX1" fmla="*/ 1336431 w 1336431"/>
              <a:gd name="connsiteY1" fmla="*/ 0 h 942535"/>
              <a:gd name="connsiteX2" fmla="*/ 1336431 w 1336431"/>
              <a:gd name="connsiteY2" fmla="*/ 464234 h 942535"/>
              <a:gd name="connsiteX3" fmla="*/ 548640 w 1336431"/>
              <a:gd name="connsiteY3" fmla="*/ 548640 h 942535"/>
              <a:gd name="connsiteX4" fmla="*/ 576776 w 1336431"/>
              <a:gd name="connsiteY4" fmla="*/ 942535 h 942535"/>
              <a:gd name="connsiteX5" fmla="*/ 28135 w 1336431"/>
              <a:gd name="connsiteY5" fmla="*/ 914400 h 942535"/>
              <a:gd name="connsiteX6" fmla="*/ 0 w 1336431"/>
              <a:gd name="connsiteY6" fmla="*/ 0 h 942535"/>
              <a:gd name="connsiteX0" fmla="*/ 0 w 1336431"/>
              <a:gd name="connsiteY0" fmla="*/ 0 h 942535"/>
              <a:gd name="connsiteX1" fmla="*/ 1336431 w 1336431"/>
              <a:gd name="connsiteY1" fmla="*/ 0 h 942535"/>
              <a:gd name="connsiteX2" fmla="*/ 1336431 w 1336431"/>
              <a:gd name="connsiteY2" fmla="*/ 464234 h 942535"/>
              <a:gd name="connsiteX3" fmla="*/ 548640 w 1336431"/>
              <a:gd name="connsiteY3" fmla="*/ 548640 h 942535"/>
              <a:gd name="connsiteX4" fmla="*/ 576776 w 1336431"/>
              <a:gd name="connsiteY4" fmla="*/ 942535 h 942535"/>
              <a:gd name="connsiteX5" fmla="*/ 14067 w 1336431"/>
              <a:gd name="connsiteY5" fmla="*/ 914400 h 942535"/>
              <a:gd name="connsiteX6" fmla="*/ 0 w 1336431"/>
              <a:gd name="connsiteY6" fmla="*/ 0 h 942535"/>
              <a:gd name="connsiteX0" fmla="*/ 0 w 1336431"/>
              <a:gd name="connsiteY0" fmla="*/ 0 h 914400"/>
              <a:gd name="connsiteX1" fmla="*/ 1336431 w 1336431"/>
              <a:gd name="connsiteY1" fmla="*/ 0 h 914400"/>
              <a:gd name="connsiteX2" fmla="*/ 1336431 w 1336431"/>
              <a:gd name="connsiteY2" fmla="*/ 464234 h 914400"/>
              <a:gd name="connsiteX3" fmla="*/ 548640 w 1336431"/>
              <a:gd name="connsiteY3" fmla="*/ 548640 h 914400"/>
              <a:gd name="connsiteX4" fmla="*/ 576776 w 1336431"/>
              <a:gd name="connsiteY4" fmla="*/ 914400 h 914400"/>
              <a:gd name="connsiteX5" fmla="*/ 14067 w 1336431"/>
              <a:gd name="connsiteY5" fmla="*/ 914400 h 914400"/>
              <a:gd name="connsiteX6" fmla="*/ 0 w 1336431"/>
              <a:gd name="connsiteY6" fmla="*/ 0 h 914400"/>
              <a:gd name="connsiteX0" fmla="*/ 0 w 1336431"/>
              <a:gd name="connsiteY0" fmla="*/ 0 h 914400"/>
              <a:gd name="connsiteX1" fmla="*/ 1336431 w 1336431"/>
              <a:gd name="connsiteY1" fmla="*/ 0 h 914400"/>
              <a:gd name="connsiteX2" fmla="*/ 1336431 w 1336431"/>
              <a:gd name="connsiteY2" fmla="*/ 464234 h 914400"/>
              <a:gd name="connsiteX3" fmla="*/ 590843 w 1336431"/>
              <a:gd name="connsiteY3" fmla="*/ 464234 h 914400"/>
              <a:gd name="connsiteX4" fmla="*/ 576776 w 1336431"/>
              <a:gd name="connsiteY4" fmla="*/ 914400 h 914400"/>
              <a:gd name="connsiteX5" fmla="*/ 14067 w 1336431"/>
              <a:gd name="connsiteY5" fmla="*/ 914400 h 914400"/>
              <a:gd name="connsiteX6" fmla="*/ 0 w 1336431"/>
              <a:gd name="connsiteY6" fmla="*/ 0 h 914400"/>
              <a:gd name="connsiteX0" fmla="*/ 0 w 1336431"/>
              <a:gd name="connsiteY0" fmla="*/ 0 h 914400"/>
              <a:gd name="connsiteX1" fmla="*/ 1336431 w 1336431"/>
              <a:gd name="connsiteY1" fmla="*/ 0 h 914400"/>
              <a:gd name="connsiteX2" fmla="*/ 1336431 w 1336431"/>
              <a:gd name="connsiteY2" fmla="*/ 464234 h 914400"/>
              <a:gd name="connsiteX3" fmla="*/ 590843 w 1336431"/>
              <a:gd name="connsiteY3" fmla="*/ 464234 h 914400"/>
              <a:gd name="connsiteX4" fmla="*/ 576776 w 1336431"/>
              <a:gd name="connsiteY4" fmla="*/ 914400 h 914400"/>
              <a:gd name="connsiteX5" fmla="*/ 14067 w 1336431"/>
              <a:gd name="connsiteY5" fmla="*/ 914400 h 914400"/>
              <a:gd name="connsiteX6" fmla="*/ 0 w 1336431"/>
              <a:gd name="connsiteY6" fmla="*/ 0 h 914400"/>
              <a:gd name="connsiteX0" fmla="*/ 0 w 1336431"/>
              <a:gd name="connsiteY0" fmla="*/ 0 h 914400"/>
              <a:gd name="connsiteX1" fmla="*/ 1336431 w 1336431"/>
              <a:gd name="connsiteY1" fmla="*/ 0 h 914400"/>
              <a:gd name="connsiteX2" fmla="*/ 1336431 w 1336431"/>
              <a:gd name="connsiteY2" fmla="*/ 464234 h 914400"/>
              <a:gd name="connsiteX3" fmla="*/ 590843 w 1336431"/>
              <a:gd name="connsiteY3" fmla="*/ 464234 h 914400"/>
              <a:gd name="connsiteX4" fmla="*/ 576776 w 1336431"/>
              <a:gd name="connsiteY4" fmla="*/ 914400 h 914400"/>
              <a:gd name="connsiteX5" fmla="*/ 0 w 1336431"/>
              <a:gd name="connsiteY5" fmla="*/ 883919 h 914400"/>
              <a:gd name="connsiteX6" fmla="*/ 0 w 1336431"/>
              <a:gd name="connsiteY6" fmla="*/ 0 h 914400"/>
              <a:gd name="connsiteX0" fmla="*/ 0 w 1336431"/>
              <a:gd name="connsiteY0" fmla="*/ 0 h 944878"/>
              <a:gd name="connsiteX1" fmla="*/ 1336431 w 1336431"/>
              <a:gd name="connsiteY1" fmla="*/ 0 h 944878"/>
              <a:gd name="connsiteX2" fmla="*/ 1336431 w 1336431"/>
              <a:gd name="connsiteY2" fmla="*/ 464234 h 944878"/>
              <a:gd name="connsiteX3" fmla="*/ 590843 w 1336431"/>
              <a:gd name="connsiteY3" fmla="*/ 464234 h 944878"/>
              <a:gd name="connsiteX4" fmla="*/ 590844 w 1336431"/>
              <a:gd name="connsiteY4" fmla="*/ 944878 h 944878"/>
              <a:gd name="connsiteX5" fmla="*/ 0 w 1336431"/>
              <a:gd name="connsiteY5" fmla="*/ 883919 h 944878"/>
              <a:gd name="connsiteX6" fmla="*/ 0 w 1336431"/>
              <a:gd name="connsiteY6" fmla="*/ 0 h 944878"/>
              <a:gd name="connsiteX0" fmla="*/ 0 w 1336431"/>
              <a:gd name="connsiteY0" fmla="*/ 0 h 883919"/>
              <a:gd name="connsiteX1" fmla="*/ 1336431 w 1336431"/>
              <a:gd name="connsiteY1" fmla="*/ 0 h 883919"/>
              <a:gd name="connsiteX2" fmla="*/ 1336431 w 1336431"/>
              <a:gd name="connsiteY2" fmla="*/ 464234 h 883919"/>
              <a:gd name="connsiteX3" fmla="*/ 590843 w 1336431"/>
              <a:gd name="connsiteY3" fmla="*/ 464234 h 883919"/>
              <a:gd name="connsiteX4" fmla="*/ 590844 w 1336431"/>
              <a:gd name="connsiteY4" fmla="*/ 853438 h 883919"/>
              <a:gd name="connsiteX5" fmla="*/ 0 w 1336431"/>
              <a:gd name="connsiteY5" fmla="*/ 883919 h 883919"/>
              <a:gd name="connsiteX6" fmla="*/ 0 w 1336431"/>
              <a:gd name="connsiteY6" fmla="*/ 0 h 883919"/>
              <a:gd name="connsiteX0" fmla="*/ 0 w 1336431"/>
              <a:gd name="connsiteY0" fmla="*/ 0 h 867214"/>
              <a:gd name="connsiteX1" fmla="*/ 1336431 w 1336431"/>
              <a:gd name="connsiteY1" fmla="*/ 0 h 867214"/>
              <a:gd name="connsiteX2" fmla="*/ 1336431 w 1336431"/>
              <a:gd name="connsiteY2" fmla="*/ 464234 h 867214"/>
              <a:gd name="connsiteX3" fmla="*/ 590843 w 1336431"/>
              <a:gd name="connsiteY3" fmla="*/ 464234 h 867214"/>
              <a:gd name="connsiteX4" fmla="*/ 590844 w 1336431"/>
              <a:gd name="connsiteY4" fmla="*/ 853438 h 867214"/>
              <a:gd name="connsiteX5" fmla="*/ 0 w 1336431"/>
              <a:gd name="connsiteY5" fmla="*/ 867214 h 867214"/>
              <a:gd name="connsiteX6" fmla="*/ 0 w 1336431"/>
              <a:gd name="connsiteY6" fmla="*/ 0 h 867214"/>
              <a:gd name="connsiteX0" fmla="*/ 0 w 1336431"/>
              <a:gd name="connsiteY0" fmla="*/ 0 h 853438"/>
              <a:gd name="connsiteX1" fmla="*/ 1336431 w 1336431"/>
              <a:gd name="connsiteY1" fmla="*/ 0 h 853438"/>
              <a:gd name="connsiteX2" fmla="*/ 1336431 w 1336431"/>
              <a:gd name="connsiteY2" fmla="*/ 464234 h 853438"/>
              <a:gd name="connsiteX3" fmla="*/ 590843 w 1336431"/>
              <a:gd name="connsiteY3" fmla="*/ 464234 h 853438"/>
              <a:gd name="connsiteX4" fmla="*/ 590844 w 1336431"/>
              <a:gd name="connsiteY4" fmla="*/ 853438 h 853438"/>
              <a:gd name="connsiteX5" fmla="*/ 0 w 1336431"/>
              <a:gd name="connsiteY5" fmla="*/ 850509 h 853438"/>
              <a:gd name="connsiteX6" fmla="*/ 0 w 1336431"/>
              <a:gd name="connsiteY6" fmla="*/ 0 h 853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36431" h="853438">
                <a:moveTo>
                  <a:pt x="0" y="0"/>
                </a:moveTo>
                <a:lnTo>
                  <a:pt x="1336431" y="0"/>
                </a:lnTo>
                <a:lnTo>
                  <a:pt x="1336431" y="464234"/>
                </a:lnTo>
                <a:lnTo>
                  <a:pt x="590843" y="464234"/>
                </a:lnTo>
                <a:cubicBezTo>
                  <a:pt x="590843" y="624449"/>
                  <a:pt x="590844" y="693223"/>
                  <a:pt x="590844" y="853438"/>
                </a:cubicBezTo>
                <a:lnTo>
                  <a:pt x="0" y="850509"/>
                </a:lnTo>
                <a:lnTo>
                  <a:pt x="0" y="0"/>
                </a:lnTo>
                <a:close/>
              </a:path>
            </a:pathLst>
          </a:custGeom>
          <a:solidFill>
            <a:srgbClr val="333399">
              <a:alpha val="30196"/>
            </a:srgbClr>
          </a:solidFill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7" name="円/楕円 16"/>
          <p:cNvSpPr/>
          <p:nvPr/>
        </p:nvSpPr>
        <p:spPr>
          <a:xfrm>
            <a:off x="5117001" y="4717666"/>
            <a:ext cx="477825" cy="244992"/>
          </a:xfrm>
          <a:prstGeom prst="ellipse">
            <a:avLst/>
          </a:prstGeom>
          <a:pattFill prst="ltUpDiag">
            <a:fgClr>
              <a:srgbClr val="FF0000"/>
            </a:fgClr>
            <a:bgClr>
              <a:srgbClr val="9999CC"/>
            </a:bgClr>
          </a:patt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9" name="角丸四角形 18"/>
          <p:cNvSpPr/>
          <p:nvPr/>
        </p:nvSpPr>
        <p:spPr>
          <a:xfrm>
            <a:off x="2637158" y="4525721"/>
            <a:ext cx="3956073" cy="1783004"/>
          </a:xfrm>
          <a:prstGeom prst="roundRect">
            <a:avLst>
              <a:gd name="adj" fmla="val 11169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1" name="直線矢印コネクタ 20"/>
          <p:cNvCxnSpPr>
            <a:stCxn id="11" idx="3"/>
          </p:cNvCxnSpPr>
          <p:nvPr/>
        </p:nvCxnSpPr>
        <p:spPr>
          <a:xfrm flipV="1">
            <a:off x="2283625" y="6011933"/>
            <a:ext cx="353533" cy="2160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四角形吹き出し 23"/>
          <p:cNvSpPr/>
          <p:nvPr/>
        </p:nvSpPr>
        <p:spPr>
          <a:xfrm>
            <a:off x="3082341" y="3391795"/>
            <a:ext cx="5826527" cy="2380158"/>
          </a:xfrm>
          <a:custGeom>
            <a:avLst/>
            <a:gdLst>
              <a:gd name="connsiteX0" fmla="*/ 0 w 3312000"/>
              <a:gd name="connsiteY0" fmla="*/ 0 h 792000"/>
              <a:gd name="connsiteX1" fmla="*/ 552000 w 3312000"/>
              <a:gd name="connsiteY1" fmla="*/ 0 h 792000"/>
              <a:gd name="connsiteX2" fmla="*/ 552000 w 3312000"/>
              <a:gd name="connsiteY2" fmla="*/ 0 h 792000"/>
              <a:gd name="connsiteX3" fmla="*/ 1380000 w 3312000"/>
              <a:gd name="connsiteY3" fmla="*/ 0 h 792000"/>
              <a:gd name="connsiteX4" fmla="*/ 3312000 w 3312000"/>
              <a:gd name="connsiteY4" fmla="*/ 0 h 792000"/>
              <a:gd name="connsiteX5" fmla="*/ 3312000 w 3312000"/>
              <a:gd name="connsiteY5" fmla="*/ 462000 h 792000"/>
              <a:gd name="connsiteX6" fmla="*/ 3312000 w 3312000"/>
              <a:gd name="connsiteY6" fmla="*/ 462000 h 792000"/>
              <a:gd name="connsiteX7" fmla="*/ 3312000 w 3312000"/>
              <a:gd name="connsiteY7" fmla="*/ 660000 h 792000"/>
              <a:gd name="connsiteX8" fmla="*/ 3312000 w 3312000"/>
              <a:gd name="connsiteY8" fmla="*/ 792000 h 792000"/>
              <a:gd name="connsiteX9" fmla="*/ 1380000 w 3312000"/>
              <a:gd name="connsiteY9" fmla="*/ 792000 h 792000"/>
              <a:gd name="connsiteX10" fmla="*/ -168183 w 3312000"/>
              <a:gd name="connsiteY10" fmla="*/ 1446057 h 792000"/>
              <a:gd name="connsiteX11" fmla="*/ 552000 w 3312000"/>
              <a:gd name="connsiteY11" fmla="*/ 792000 h 792000"/>
              <a:gd name="connsiteX12" fmla="*/ 0 w 3312000"/>
              <a:gd name="connsiteY12" fmla="*/ 792000 h 792000"/>
              <a:gd name="connsiteX13" fmla="*/ 0 w 3312000"/>
              <a:gd name="connsiteY13" fmla="*/ 660000 h 792000"/>
              <a:gd name="connsiteX14" fmla="*/ 0 w 3312000"/>
              <a:gd name="connsiteY14" fmla="*/ 462000 h 792000"/>
              <a:gd name="connsiteX15" fmla="*/ 0 w 3312000"/>
              <a:gd name="connsiteY15" fmla="*/ 462000 h 792000"/>
              <a:gd name="connsiteX16" fmla="*/ 0 w 3312000"/>
              <a:gd name="connsiteY16" fmla="*/ 0 h 792000"/>
              <a:gd name="connsiteX0" fmla="*/ 168183 w 3480183"/>
              <a:gd name="connsiteY0" fmla="*/ 0 h 1446057"/>
              <a:gd name="connsiteX1" fmla="*/ 720183 w 3480183"/>
              <a:gd name="connsiteY1" fmla="*/ 0 h 1446057"/>
              <a:gd name="connsiteX2" fmla="*/ 720183 w 3480183"/>
              <a:gd name="connsiteY2" fmla="*/ 0 h 1446057"/>
              <a:gd name="connsiteX3" fmla="*/ 1548183 w 3480183"/>
              <a:gd name="connsiteY3" fmla="*/ 0 h 1446057"/>
              <a:gd name="connsiteX4" fmla="*/ 3480183 w 3480183"/>
              <a:gd name="connsiteY4" fmla="*/ 0 h 1446057"/>
              <a:gd name="connsiteX5" fmla="*/ 3480183 w 3480183"/>
              <a:gd name="connsiteY5" fmla="*/ 462000 h 1446057"/>
              <a:gd name="connsiteX6" fmla="*/ 3480183 w 3480183"/>
              <a:gd name="connsiteY6" fmla="*/ 462000 h 1446057"/>
              <a:gd name="connsiteX7" fmla="*/ 3480183 w 3480183"/>
              <a:gd name="connsiteY7" fmla="*/ 660000 h 1446057"/>
              <a:gd name="connsiteX8" fmla="*/ 3480183 w 3480183"/>
              <a:gd name="connsiteY8" fmla="*/ 792000 h 1446057"/>
              <a:gd name="connsiteX9" fmla="*/ 1548183 w 3480183"/>
              <a:gd name="connsiteY9" fmla="*/ 792000 h 1446057"/>
              <a:gd name="connsiteX10" fmla="*/ 0 w 3480183"/>
              <a:gd name="connsiteY10" fmla="*/ 1446057 h 1446057"/>
              <a:gd name="connsiteX11" fmla="*/ 720183 w 3480183"/>
              <a:gd name="connsiteY11" fmla="*/ 792000 h 1446057"/>
              <a:gd name="connsiteX12" fmla="*/ 434653 w 3480183"/>
              <a:gd name="connsiteY12" fmla="*/ 779655 h 1446057"/>
              <a:gd name="connsiteX13" fmla="*/ 168183 w 3480183"/>
              <a:gd name="connsiteY13" fmla="*/ 792000 h 1446057"/>
              <a:gd name="connsiteX14" fmla="*/ 168183 w 3480183"/>
              <a:gd name="connsiteY14" fmla="*/ 660000 h 1446057"/>
              <a:gd name="connsiteX15" fmla="*/ 168183 w 3480183"/>
              <a:gd name="connsiteY15" fmla="*/ 462000 h 1446057"/>
              <a:gd name="connsiteX16" fmla="*/ 168183 w 3480183"/>
              <a:gd name="connsiteY16" fmla="*/ 462000 h 1446057"/>
              <a:gd name="connsiteX17" fmla="*/ 168183 w 3480183"/>
              <a:gd name="connsiteY17" fmla="*/ 0 h 1446057"/>
              <a:gd name="connsiteX0" fmla="*/ 2786743 w 6098743"/>
              <a:gd name="connsiteY0" fmla="*/ 0 h 2359543"/>
              <a:gd name="connsiteX1" fmla="*/ 3338743 w 6098743"/>
              <a:gd name="connsiteY1" fmla="*/ 0 h 2359543"/>
              <a:gd name="connsiteX2" fmla="*/ 3338743 w 6098743"/>
              <a:gd name="connsiteY2" fmla="*/ 0 h 2359543"/>
              <a:gd name="connsiteX3" fmla="*/ 4166743 w 6098743"/>
              <a:gd name="connsiteY3" fmla="*/ 0 h 2359543"/>
              <a:gd name="connsiteX4" fmla="*/ 6098743 w 6098743"/>
              <a:gd name="connsiteY4" fmla="*/ 0 h 2359543"/>
              <a:gd name="connsiteX5" fmla="*/ 6098743 w 6098743"/>
              <a:gd name="connsiteY5" fmla="*/ 462000 h 2359543"/>
              <a:gd name="connsiteX6" fmla="*/ 6098743 w 6098743"/>
              <a:gd name="connsiteY6" fmla="*/ 462000 h 2359543"/>
              <a:gd name="connsiteX7" fmla="*/ 6098743 w 6098743"/>
              <a:gd name="connsiteY7" fmla="*/ 660000 h 2359543"/>
              <a:gd name="connsiteX8" fmla="*/ 6098743 w 6098743"/>
              <a:gd name="connsiteY8" fmla="*/ 792000 h 2359543"/>
              <a:gd name="connsiteX9" fmla="*/ 4166743 w 6098743"/>
              <a:gd name="connsiteY9" fmla="*/ 792000 h 2359543"/>
              <a:gd name="connsiteX10" fmla="*/ 2618560 w 6098743"/>
              <a:gd name="connsiteY10" fmla="*/ 1446057 h 2359543"/>
              <a:gd name="connsiteX11" fmla="*/ 3338743 w 6098743"/>
              <a:gd name="connsiteY11" fmla="*/ 792000 h 2359543"/>
              <a:gd name="connsiteX12" fmla="*/ 3053213 w 6098743"/>
              <a:gd name="connsiteY12" fmla="*/ 779655 h 2359543"/>
              <a:gd name="connsiteX13" fmla="*/ 0 w 6098743"/>
              <a:gd name="connsiteY13" fmla="*/ 2359543 h 2359543"/>
              <a:gd name="connsiteX14" fmla="*/ 2786743 w 6098743"/>
              <a:gd name="connsiteY14" fmla="*/ 660000 h 2359543"/>
              <a:gd name="connsiteX15" fmla="*/ 2786743 w 6098743"/>
              <a:gd name="connsiteY15" fmla="*/ 462000 h 2359543"/>
              <a:gd name="connsiteX16" fmla="*/ 2786743 w 6098743"/>
              <a:gd name="connsiteY16" fmla="*/ 462000 h 2359543"/>
              <a:gd name="connsiteX17" fmla="*/ 2786743 w 6098743"/>
              <a:gd name="connsiteY17" fmla="*/ 0 h 2359543"/>
              <a:gd name="connsiteX0" fmla="*/ 2786743 w 6098743"/>
              <a:gd name="connsiteY0" fmla="*/ 0 h 2359543"/>
              <a:gd name="connsiteX1" fmla="*/ 3338743 w 6098743"/>
              <a:gd name="connsiteY1" fmla="*/ 0 h 2359543"/>
              <a:gd name="connsiteX2" fmla="*/ 3338743 w 6098743"/>
              <a:gd name="connsiteY2" fmla="*/ 0 h 2359543"/>
              <a:gd name="connsiteX3" fmla="*/ 4166743 w 6098743"/>
              <a:gd name="connsiteY3" fmla="*/ 0 h 2359543"/>
              <a:gd name="connsiteX4" fmla="*/ 6098743 w 6098743"/>
              <a:gd name="connsiteY4" fmla="*/ 0 h 2359543"/>
              <a:gd name="connsiteX5" fmla="*/ 6098743 w 6098743"/>
              <a:gd name="connsiteY5" fmla="*/ 462000 h 2359543"/>
              <a:gd name="connsiteX6" fmla="*/ 6098743 w 6098743"/>
              <a:gd name="connsiteY6" fmla="*/ 462000 h 2359543"/>
              <a:gd name="connsiteX7" fmla="*/ 6098743 w 6098743"/>
              <a:gd name="connsiteY7" fmla="*/ 660000 h 2359543"/>
              <a:gd name="connsiteX8" fmla="*/ 6098743 w 6098743"/>
              <a:gd name="connsiteY8" fmla="*/ 792000 h 2359543"/>
              <a:gd name="connsiteX9" fmla="*/ 4166743 w 6098743"/>
              <a:gd name="connsiteY9" fmla="*/ 792000 h 2359543"/>
              <a:gd name="connsiteX10" fmla="*/ 2618560 w 6098743"/>
              <a:gd name="connsiteY10" fmla="*/ 1446057 h 2359543"/>
              <a:gd name="connsiteX11" fmla="*/ 3643543 w 6098743"/>
              <a:gd name="connsiteY11" fmla="*/ 777486 h 2359543"/>
              <a:gd name="connsiteX12" fmla="*/ 3053213 w 6098743"/>
              <a:gd name="connsiteY12" fmla="*/ 779655 h 2359543"/>
              <a:gd name="connsiteX13" fmla="*/ 0 w 6098743"/>
              <a:gd name="connsiteY13" fmla="*/ 2359543 h 2359543"/>
              <a:gd name="connsiteX14" fmla="*/ 2786743 w 6098743"/>
              <a:gd name="connsiteY14" fmla="*/ 660000 h 2359543"/>
              <a:gd name="connsiteX15" fmla="*/ 2786743 w 6098743"/>
              <a:gd name="connsiteY15" fmla="*/ 462000 h 2359543"/>
              <a:gd name="connsiteX16" fmla="*/ 2786743 w 6098743"/>
              <a:gd name="connsiteY16" fmla="*/ 462000 h 2359543"/>
              <a:gd name="connsiteX17" fmla="*/ 2786743 w 6098743"/>
              <a:gd name="connsiteY17" fmla="*/ 0 h 2359543"/>
              <a:gd name="connsiteX0" fmla="*/ 2786743 w 6098743"/>
              <a:gd name="connsiteY0" fmla="*/ 0 h 2359543"/>
              <a:gd name="connsiteX1" fmla="*/ 3338743 w 6098743"/>
              <a:gd name="connsiteY1" fmla="*/ 0 h 2359543"/>
              <a:gd name="connsiteX2" fmla="*/ 3338743 w 6098743"/>
              <a:gd name="connsiteY2" fmla="*/ 0 h 2359543"/>
              <a:gd name="connsiteX3" fmla="*/ 4166743 w 6098743"/>
              <a:gd name="connsiteY3" fmla="*/ 0 h 2359543"/>
              <a:gd name="connsiteX4" fmla="*/ 6098743 w 6098743"/>
              <a:gd name="connsiteY4" fmla="*/ 0 h 2359543"/>
              <a:gd name="connsiteX5" fmla="*/ 6098743 w 6098743"/>
              <a:gd name="connsiteY5" fmla="*/ 462000 h 2359543"/>
              <a:gd name="connsiteX6" fmla="*/ 6098743 w 6098743"/>
              <a:gd name="connsiteY6" fmla="*/ 462000 h 2359543"/>
              <a:gd name="connsiteX7" fmla="*/ 6098743 w 6098743"/>
              <a:gd name="connsiteY7" fmla="*/ 660000 h 2359543"/>
              <a:gd name="connsiteX8" fmla="*/ 6098743 w 6098743"/>
              <a:gd name="connsiteY8" fmla="*/ 792000 h 2359543"/>
              <a:gd name="connsiteX9" fmla="*/ 4166743 w 6098743"/>
              <a:gd name="connsiteY9" fmla="*/ 792000 h 2359543"/>
              <a:gd name="connsiteX10" fmla="*/ 3900022 w 6098743"/>
              <a:gd name="connsiteY10" fmla="*/ 1065744 h 2359543"/>
              <a:gd name="connsiteX11" fmla="*/ 3643543 w 6098743"/>
              <a:gd name="connsiteY11" fmla="*/ 777486 h 2359543"/>
              <a:gd name="connsiteX12" fmla="*/ 3053213 w 6098743"/>
              <a:gd name="connsiteY12" fmla="*/ 779655 h 2359543"/>
              <a:gd name="connsiteX13" fmla="*/ 0 w 6098743"/>
              <a:gd name="connsiteY13" fmla="*/ 2359543 h 2359543"/>
              <a:gd name="connsiteX14" fmla="*/ 2786743 w 6098743"/>
              <a:gd name="connsiteY14" fmla="*/ 660000 h 2359543"/>
              <a:gd name="connsiteX15" fmla="*/ 2786743 w 6098743"/>
              <a:gd name="connsiteY15" fmla="*/ 462000 h 2359543"/>
              <a:gd name="connsiteX16" fmla="*/ 2786743 w 6098743"/>
              <a:gd name="connsiteY16" fmla="*/ 462000 h 2359543"/>
              <a:gd name="connsiteX17" fmla="*/ 2786743 w 6098743"/>
              <a:gd name="connsiteY17" fmla="*/ 0 h 2359543"/>
              <a:gd name="connsiteX0" fmla="*/ 2786743 w 6098743"/>
              <a:gd name="connsiteY0" fmla="*/ 0 h 2359543"/>
              <a:gd name="connsiteX1" fmla="*/ 3338743 w 6098743"/>
              <a:gd name="connsiteY1" fmla="*/ 0 h 2359543"/>
              <a:gd name="connsiteX2" fmla="*/ 3338743 w 6098743"/>
              <a:gd name="connsiteY2" fmla="*/ 0 h 2359543"/>
              <a:gd name="connsiteX3" fmla="*/ 4166743 w 6098743"/>
              <a:gd name="connsiteY3" fmla="*/ 0 h 2359543"/>
              <a:gd name="connsiteX4" fmla="*/ 6098743 w 6098743"/>
              <a:gd name="connsiteY4" fmla="*/ 0 h 2359543"/>
              <a:gd name="connsiteX5" fmla="*/ 6098743 w 6098743"/>
              <a:gd name="connsiteY5" fmla="*/ 462000 h 2359543"/>
              <a:gd name="connsiteX6" fmla="*/ 6098743 w 6098743"/>
              <a:gd name="connsiteY6" fmla="*/ 462000 h 2359543"/>
              <a:gd name="connsiteX7" fmla="*/ 6098743 w 6098743"/>
              <a:gd name="connsiteY7" fmla="*/ 660000 h 2359543"/>
              <a:gd name="connsiteX8" fmla="*/ 6098743 w 6098743"/>
              <a:gd name="connsiteY8" fmla="*/ 792000 h 2359543"/>
              <a:gd name="connsiteX9" fmla="*/ 4166743 w 6098743"/>
              <a:gd name="connsiteY9" fmla="*/ 792000 h 2359543"/>
              <a:gd name="connsiteX10" fmla="*/ 3900022 w 6098743"/>
              <a:gd name="connsiteY10" fmla="*/ 1065744 h 2359543"/>
              <a:gd name="connsiteX11" fmla="*/ 3828369 w 6098743"/>
              <a:gd name="connsiteY11" fmla="*/ 789370 h 2359543"/>
              <a:gd name="connsiteX12" fmla="*/ 3053213 w 6098743"/>
              <a:gd name="connsiteY12" fmla="*/ 779655 h 2359543"/>
              <a:gd name="connsiteX13" fmla="*/ 0 w 6098743"/>
              <a:gd name="connsiteY13" fmla="*/ 2359543 h 2359543"/>
              <a:gd name="connsiteX14" fmla="*/ 2786743 w 6098743"/>
              <a:gd name="connsiteY14" fmla="*/ 660000 h 2359543"/>
              <a:gd name="connsiteX15" fmla="*/ 2786743 w 6098743"/>
              <a:gd name="connsiteY15" fmla="*/ 462000 h 2359543"/>
              <a:gd name="connsiteX16" fmla="*/ 2786743 w 6098743"/>
              <a:gd name="connsiteY16" fmla="*/ 462000 h 2359543"/>
              <a:gd name="connsiteX17" fmla="*/ 2786743 w 6098743"/>
              <a:gd name="connsiteY17" fmla="*/ 0 h 2359543"/>
              <a:gd name="connsiteX0" fmla="*/ 470255 w 3782255"/>
              <a:gd name="connsiteY0" fmla="*/ 0 h 1622686"/>
              <a:gd name="connsiteX1" fmla="*/ 1022255 w 3782255"/>
              <a:gd name="connsiteY1" fmla="*/ 0 h 1622686"/>
              <a:gd name="connsiteX2" fmla="*/ 1022255 w 3782255"/>
              <a:gd name="connsiteY2" fmla="*/ 0 h 1622686"/>
              <a:gd name="connsiteX3" fmla="*/ 1850255 w 3782255"/>
              <a:gd name="connsiteY3" fmla="*/ 0 h 1622686"/>
              <a:gd name="connsiteX4" fmla="*/ 3782255 w 3782255"/>
              <a:gd name="connsiteY4" fmla="*/ 0 h 1622686"/>
              <a:gd name="connsiteX5" fmla="*/ 3782255 w 3782255"/>
              <a:gd name="connsiteY5" fmla="*/ 462000 h 1622686"/>
              <a:gd name="connsiteX6" fmla="*/ 3782255 w 3782255"/>
              <a:gd name="connsiteY6" fmla="*/ 462000 h 1622686"/>
              <a:gd name="connsiteX7" fmla="*/ 3782255 w 3782255"/>
              <a:gd name="connsiteY7" fmla="*/ 660000 h 1622686"/>
              <a:gd name="connsiteX8" fmla="*/ 3782255 w 3782255"/>
              <a:gd name="connsiteY8" fmla="*/ 792000 h 1622686"/>
              <a:gd name="connsiteX9" fmla="*/ 1850255 w 3782255"/>
              <a:gd name="connsiteY9" fmla="*/ 792000 h 1622686"/>
              <a:gd name="connsiteX10" fmla="*/ 1583534 w 3782255"/>
              <a:gd name="connsiteY10" fmla="*/ 1065744 h 1622686"/>
              <a:gd name="connsiteX11" fmla="*/ 1511881 w 3782255"/>
              <a:gd name="connsiteY11" fmla="*/ 789370 h 1622686"/>
              <a:gd name="connsiteX12" fmla="*/ 736725 w 3782255"/>
              <a:gd name="connsiteY12" fmla="*/ 779655 h 1622686"/>
              <a:gd name="connsiteX13" fmla="*/ 0 w 3782255"/>
              <a:gd name="connsiteY13" fmla="*/ 1622686 h 1622686"/>
              <a:gd name="connsiteX14" fmla="*/ 470255 w 3782255"/>
              <a:gd name="connsiteY14" fmla="*/ 660000 h 1622686"/>
              <a:gd name="connsiteX15" fmla="*/ 470255 w 3782255"/>
              <a:gd name="connsiteY15" fmla="*/ 462000 h 1622686"/>
              <a:gd name="connsiteX16" fmla="*/ 470255 w 3782255"/>
              <a:gd name="connsiteY16" fmla="*/ 462000 h 1622686"/>
              <a:gd name="connsiteX17" fmla="*/ 470255 w 3782255"/>
              <a:gd name="connsiteY17" fmla="*/ 0 h 1622686"/>
              <a:gd name="connsiteX0" fmla="*/ 2882758 w 6194758"/>
              <a:gd name="connsiteY0" fmla="*/ 0 h 1948945"/>
              <a:gd name="connsiteX1" fmla="*/ 3434758 w 6194758"/>
              <a:gd name="connsiteY1" fmla="*/ 0 h 1948945"/>
              <a:gd name="connsiteX2" fmla="*/ 3434758 w 6194758"/>
              <a:gd name="connsiteY2" fmla="*/ 0 h 1948945"/>
              <a:gd name="connsiteX3" fmla="*/ 4262758 w 6194758"/>
              <a:gd name="connsiteY3" fmla="*/ 0 h 1948945"/>
              <a:gd name="connsiteX4" fmla="*/ 6194758 w 6194758"/>
              <a:gd name="connsiteY4" fmla="*/ 0 h 1948945"/>
              <a:gd name="connsiteX5" fmla="*/ 6194758 w 6194758"/>
              <a:gd name="connsiteY5" fmla="*/ 462000 h 1948945"/>
              <a:gd name="connsiteX6" fmla="*/ 6194758 w 6194758"/>
              <a:gd name="connsiteY6" fmla="*/ 462000 h 1948945"/>
              <a:gd name="connsiteX7" fmla="*/ 6194758 w 6194758"/>
              <a:gd name="connsiteY7" fmla="*/ 660000 h 1948945"/>
              <a:gd name="connsiteX8" fmla="*/ 6194758 w 6194758"/>
              <a:gd name="connsiteY8" fmla="*/ 792000 h 1948945"/>
              <a:gd name="connsiteX9" fmla="*/ 4262758 w 6194758"/>
              <a:gd name="connsiteY9" fmla="*/ 792000 h 1948945"/>
              <a:gd name="connsiteX10" fmla="*/ 3996037 w 6194758"/>
              <a:gd name="connsiteY10" fmla="*/ 1065744 h 1948945"/>
              <a:gd name="connsiteX11" fmla="*/ 3924384 w 6194758"/>
              <a:gd name="connsiteY11" fmla="*/ 789370 h 1948945"/>
              <a:gd name="connsiteX12" fmla="*/ 3149228 w 6194758"/>
              <a:gd name="connsiteY12" fmla="*/ 779655 h 1948945"/>
              <a:gd name="connsiteX13" fmla="*/ 0 w 6194758"/>
              <a:gd name="connsiteY13" fmla="*/ 1948945 h 1948945"/>
              <a:gd name="connsiteX14" fmla="*/ 2882758 w 6194758"/>
              <a:gd name="connsiteY14" fmla="*/ 660000 h 1948945"/>
              <a:gd name="connsiteX15" fmla="*/ 2882758 w 6194758"/>
              <a:gd name="connsiteY15" fmla="*/ 462000 h 1948945"/>
              <a:gd name="connsiteX16" fmla="*/ 2882758 w 6194758"/>
              <a:gd name="connsiteY16" fmla="*/ 462000 h 1948945"/>
              <a:gd name="connsiteX17" fmla="*/ 2882758 w 6194758"/>
              <a:gd name="connsiteY17" fmla="*/ 0 h 1948945"/>
              <a:gd name="connsiteX0" fmla="*/ 2882758 w 6194758"/>
              <a:gd name="connsiteY0" fmla="*/ 0 h 1948945"/>
              <a:gd name="connsiteX1" fmla="*/ 3434758 w 6194758"/>
              <a:gd name="connsiteY1" fmla="*/ 0 h 1948945"/>
              <a:gd name="connsiteX2" fmla="*/ 3434758 w 6194758"/>
              <a:gd name="connsiteY2" fmla="*/ 0 h 1948945"/>
              <a:gd name="connsiteX3" fmla="*/ 4262758 w 6194758"/>
              <a:gd name="connsiteY3" fmla="*/ 0 h 1948945"/>
              <a:gd name="connsiteX4" fmla="*/ 6194758 w 6194758"/>
              <a:gd name="connsiteY4" fmla="*/ 0 h 1948945"/>
              <a:gd name="connsiteX5" fmla="*/ 6194758 w 6194758"/>
              <a:gd name="connsiteY5" fmla="*/ 462000 h 1948945"/>
              <a:gd name="connsiteX6" fmla="*/ 6194758 w 6194758"/>
              <a:gd name="connsiteY6" fmla="*/ 462000 h 1948945"/>
              <a:gd name="connsiteX7" fmla="*/ 6194758 w 6194758"/>
              <a:gd name="connsiteY7" fmla="*/ 660000 h 1948945"/>
              <a:gd name="connsiteX8" fmla="*/ 6194758 w 6194758"/>
              <a:gd name="connsiteY8" fmla="*/ 792000 h 1948945"/>
              <a:gd name="connsiteX9" fmla="*/ 4262758 w 6194758"/>
              <a:gd name="connsiteY9" fmla="*/ 792000 h 1948945"/>
              <a:gd name="connsiteX10" fmla="*/ 3539618 w 6194758"/>
              <a:gd name="connsiteY10" fmla="*/ 1196248 h 1948945"/>
              <a:gd name="connsiteX11" fmla="*/ 3924384 w 6194758"/>
              <a:gd name="connsiteY11" fmla="*/ 789370 h 1948945"/>
              <a:gd name="connsiteX12" fmla="*/ 3149228 w 6194758"/>
              <a:gd name="connsiteY12" fmla="*/ 779655 h 1948945"/>
              <a:gd name="connsiteX13" fmla="*/ 0 w 6194758"/>
              <a:gd name="connsiteY13" fmla="*/ 1948945 h 1948945"/>
              <a:gd name="connsiteX14" fmla="*/ 2882758 w 6194758"/>
              <a:gd name="connsiteY14" fmla="*/ 660000 h 1948945"/>
              <a:gd name="connsiteX15" fmla="*/ 2882758 w 6194758"/>
              <a:gd name="connsiteY15" fmla="*/ 462000 h 1948945"/>
              <a:gd name="connsiteX16" fmla="*/ 2882758 w 6194758"/>
              <a:gd name="connsiteY16" fmla="*/ 462000 h 1948945"/>
              <a:gd name="connsiteX17" fmla="*/ 2882758 w 6194758"/>
              <a:gd name="connsiteY17" fmla="*/ 0 h 1948945"/>
              <a:gd name="connsiteX0" fmla="*/ 2882758 w 6194758"/>
              <a:gd name="connsiteY0" fmla="*/ 0 h 1948945"/>
              <a:gd name="connsiteX1" fmla="*/ 3434758 w 6194758"/>
              <a:gd name="connsiteY1" fmla="*/ 0 h 1948945"/>
              <a:gd name="connsiteX2" fmla="*/ 3434758 w 6194758"/>
              <a:gd name="connsiteY2" fmla="*/ 0 h 1948945"/>
              <a:gd name="connsiteX3" fmla="*/ 4262758 w 6194758"/>
              <a:gd name="connsiteY3" fmla="*/ 0 h 1948945"/>
              <a:gd name="connsiteX4" fmla="*/ 6194758 w 6194758"/>
              <a:gd name="connsiteY4" fmla="*/ 0 h 1948945"/>
              <a:gd name="connsiteX5" fmla="*/ 6194758 w 6194758"/>
              <a:gd name="connsiteY5" fmla="*/ 462000 h 1948945"/>
              <a:gd name="connsiteX6" fmla="*/ 6194758 w 6194758"/>
              <a:gd name="connsiteY6" fmla="*/ 462000 h 1948945"/>
              <a:gd name="connsiteX7" fmla="*/ 6194758 w 6194758"/>
              <a:gd name="connsiteY7" fmla="*/ 660000 h 1948945"/>
              <a:gd name="connsiteX8" fmla="*/ 6194758 w 6194758"/>
              <a:gd name="connsiteY8" fmla="*/ 792000 h 1948945"/>
              <a:gd name="connsiteX9" fmla="*/ 4262758 w 6194758"/>
              <a:gd name="connsiteY9" fmla="*/ 792000 h 1948945"/>
              <a:gd name="connsiteX10" fmla="*/ 3539618 w 6194758"/>
              <a:gd name="connsiteY10" fmla="*/ 1196248 h 1948945"/>
              <a:gd name="connsiteX11" fmla="*/ 3924384 w 6194758"/>
              <a:gd name="connsiteY11" fmla="*/ 789370 h 1948945"/>
              <a:gd name="connsiteX12" fmla="*/ 3149228 w 6194758"/>
              <a:gd name="connsiteY12" fmla="*/ 779655 h 1948945"/>
              <a:gd name="connsiteX13" fmla="*/ 0 w 6194758"/>
              <a:gd name="connsiteY13" fmla="*/ 1948945 h 1948945"/>
              <a:gd name="connsiteX14" fmla="*/ 2882758 w 6194758"/>
              <a:gd name="connsiteY14" fmla="*/ 660000 h 1948945"/>
              <a:gd name="connsiteX15" fmla="*/ 2882758 w 6194758"/>
              <a:gd name="connsiteY15" fmla="*/ 462000 h 1948945"/>
              <a:gd name="connsiteX16" fmla="*/ 2882758 w 6194758"/>
              <a:gd name="connsiteY16" fmla="*/ 462000 h 1948945"/>
              <a:gd name="connsiteX17" fmla="*/ 2882758 w 6194758"/>
              <a:gd name="connsiteY17" fmla="*/ 0 h 1948945"/>
              <a:gd name="connsiteX0" fmla="*/ 2504582 w 5816582"/>
              <a:gd name="connsiteY0" fmla="*/ 0 h 1981571"/>
              <a:gd name="connsiteX1" fmla="*/ 3056582 w 5816582"/>
              <a:gd name="connsiteY1" fmla="*/ 0 h 1981571"/>
              <a:gd name="connsiteX2" fmla="*/ 3056582 w 5816582"/>
              <a:gd name="connsiteY2" fmla="*/ 0 h 1981571"/>
              <a:gd name="connsiteX3" fmla="*/ 3884582 w 5816582"/>
              <a:gd name="connsiteY3" fmla="*/ 0 h 1981571"/>
              <a:gd name="connsiteX4" fmla="*/ 5816582 w 5816582"/>
              <a:gd name="connsiteY4" fmla="*/ 0 h 1981571"/>
              <a:gd name="connsiteX5" fmla="*/ 5816582 w 5816582"/>
              <a:gd name="connsiteY5" fmla="*/ 462000 h 1981571"/>
              <a:gd name="connsiteX6" fmla="*/ 5816582 w 5816582"/>
              <a:gd name="connsiteY6" fmla="*/ 462000 h 1981571"/>
              <a:gd name="connsiteX7" fmla="*/ 5816582 w 5816582"/>
              <a:gd name="connsiteY7" fmla="*/ 660000 h 1981571"/>
              <a:gd name="connsiteX8" fmla="*/ 5816582 w 5816582"/>
              <a:gd name="connsiteY8" fmla="*/ 792000 h 1981571"/>
              <a:gd name="connsiteX9" fmla="*/ 3884582 w 5816582"/>
              <a:gd name="connsiteY9" fmla="*/ 792000 h 1981571"/>
              <a:gd name="connsiteX10" fmla="*/ 3161442 w 5816582"/>
              <a:gd name="connsiteY10" fmla="*/ 1196248 h 1981571"/>
              <a:gd name="connsiteX11" fmla="*/ 3546208 w 5816582"/>
              <a:gd name="connsiteY11" fmla="*/ 789370 h 1981571"/>
              <a:gd name="connsiteX12" fmla="*/ 2771052 w 5816582"/>
              <a:gd name="connsiteY12" fmla="*/ 779655 h 1981571"/>
              <a:gd name="connsiteX13" fmla="*/ 0 w 5816582"/>
              <a:gd name="connsiteY13" fmla="*/ 1981571 h 1981571"/>
              <a:gd name="connsiteX14" fmla="*/ 2504582 w 5816582"/>
              <a:gd name="connsiteY14" fmla="*/ 660000 h 1981571"/>
              <a:gd name="connsiteX15" fmla="*/ 2504582 w 5816582"/>
              <a:gd name="connsiteY15" fmla="*/ 462000 h 1981571"/>
              <a:gd name="connsiteX16" fmla="*/ 2504582 w 5816582"/>
              <a:gd name="connsiteY16" fmla="*/ 462000 h 1981571"/>
              <a:gd name="connsiteX17" fmla="*/ 2504582 w 5816582"/>
              <a:gd name="connsiteY17" fmla="*/ 0 h 19815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5816582" h="1981571">
                <a:moveTo>
                  <a:pt x="2504582" y="0"/>
                </a:moveTo>
                <a:lnTo>
                  <a:pt x="3056582" y="0"/>
                </a:lnTo>
                <a:lnTo>
                  <a:pt x="3056582" y="0"/>
                </a:lnTo>
                <a:lnTo>
                  <a:pt x="3884582" y="0"/>
                </a:lnTo>
                <a:lnTo>
                  <a:pt x="5816582" y="0"/>
                </a:lnTo>
                <a:lnTo>
                  <a:pt x="5816582" y="462000"/>
                </a:lnTo>
                <a:lnTo>
                  <a:pt x="5816582" y="462000"/>
                </a:lnTo>
                <a:lnTo>
                  <a:pt x="5816582" y="660000"/>
                </a:lnTo>
                <a:lnTo>
                  <a:pt x="5816582" y="792000"/>
                </a:lnTo>
                <a:lnTo>
                  <a:pt x="3884582" y="792000"/>
                </a:lnTo>
                <a:lnTo>
                  <a:pt x="3161442" y="1196248"/>
                </a:lnTo>
                <a:lnTo>
                  <a:pt x="3546208" y="789370"/>
                </a:lnTo>
                <a:lnTo>
                  <a:pt x="2771052" y="779655"/>
                </a:lnTo>
                <a:lnTo>
                  <a:pt x="0" y="1981571"/>
                </a:lnTo>
                <a:lnTo>
                  <a:pt x="2504582" y="660000"/>
                </a:lnTo>
                <a:lnTo>
                  <a:pt x="2504582" y="462000"/>
                </a:lnTo>
                <a:lnTo>
                  <a:pt x="2504582" y="462000"/>
                </a:lnTo>
                <a:lnTo>
                  <a:pt x="2504582" y="0"/>
                </a:lnTo>
                <a:close/>
              </a:path>
            </a:pathLst>
          </a:cu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ja-JP" sz="2800" dirty="0" smtClean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619664" y="3463325"/>
            <a:ext cx="331533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400" dirty="0"/>
              <a:t>他</a:t>
            </a:r>
            <a:r>
              <a:rPr lang="ja-JP" altLang="en-US" sz="2400" dirty="0" smtClean="0"/>
              <a:t>のコードクローン</a:t>
            </a:r>
            <a:r>
              <a:rPr lang="ja-JP" altLang="en-US" sz="2400" dirty="0"/>
              <a:t>にも</a:t>
            </a:r>
            <a:endParaRPr lang="en-US" altLang="ja-JP" sz="2400" dirty="0"/>
          </a:p>
          <a:p>
            <a:pPr algn="ctr"/>
            <a:r>
              <a:rPr lang="ja-JP" altLang="en-US" sz="2400" dirty="0"/>
              <a:t>バグがあるかも</a:t>
            </a:r>
            <a:r>
              <a:rPr lang="ja-JP" altLang="en-US" sz="2400" dirty="0" smtClean="0"/>
              <a:t>しれない</a:t>
            </a:r>
            <a:endParaRPr lang="en-US" altLang="ja-JP" sz="2400" dirty="0"/>
          </a:p>
        </p:txBody>
      </p:sp>
      <p:sp>
        <p:nvSpPr>
          <p:cNvPr id="29" name="正方形/長方形 5"/>
          <p:cNvSpPr/>
          <p:nvPr/>
        </p:nvSpPr>
        <p:spPr>
          <a:xfrm>
            <a:off x="2720437" y="5610950"/>
            <a:ext cx="1444180" cy="538309"/>
          </a:xfrm>
          <a:custGeom>
            <a:avLst/>
            <a:gdLst>
              <a:gd name="connsiteX0" fmla="*/ 0 w 1336431"/>
              <a:gd name="connsiteY0" fmla="*/ 0 h 464234"/>
              <a:gd name="connsiteX1" fmla="*/ 1336431 w 1336431"/>
              <a:gd name="connsiteY1" fmla="*/ 0 h 464234"/>
              <a:gd name="connsiteX2" fmla="*/ 1336431 w 1336431"/>
              <a:gd name="connsiteY2" fmla="*/ 464234 h 464234"/>
              <a:gd name="connsiteX3" fmla="*/ 0 w 1336431"/>
              <a:gd name="connsiteY3" fmla="*/ 464234 h 464234"/>
              <a:gd name="connsiteX4" fmla="*/ 0 w 1336431"/>
              <a:gd name="connsiteY4" fmla="*/ 0 h 464234"/>
              <a:gd name="connsiteX0" fmla="*/ 0 w 1336431"/>
              <a:gd name="connsiteY0" fmla="*/ 0 h 872236"/>
              <a:gd name="connsiteX1" fmla="*/ 1336431 w 1336431"/>
              <a:gd name="connsiteY1" fmla="*/ 0 h 872236"/>
              <a:gd name="connsiteX2" fmla="*/ 1336431 w 1336431"/>
              <a:gd name="connsiteY2" fmla="*/ 464234 h 872236"/>
              <a:gd name="connsiteX3" fmla="*/ 393896 w 1336431"/>
              <a:gd name="connsiteY3" fmla="*/ 872197 h 872236"/>
              <a:gd name="connsiteX4" fmla="*/ 0 w 1336431"/>
              <a:gd name="connsiteY4" fmla="*/ 464234 h 872236"/>
              <a:gd name="connsiteX5" fmla="*/ 0 w 1336431"/>
              <a:gd name="connsiteY5" fmla="*/ 0 h 872236"/>
              <a:gd name="connsiteX0" fmla="*/ 0 w 1336431"/>
              <a:gd name="connsiteY0" fmla="*/ 0 h 900046"/>
              <a:gd name="connsiteX1" fmla="*/ 1336431 w 1336431"/>
              <a:gd name="connsiteY1" fmla="*/ 0 h 900046"/>
              <a:gd name="connsiteX2" fmla="*/ 1336431 w 1336431"/>
              <a:gd name="connsiteY2" fmla="*/ 464234 h 900046"/>
              <a:gd name="connsiteX3" fmla="*/ 393896 w 1336431"/>
              <a:gd name="connsiteY3" fmla="*/ 872197 h 900046"/>
              <a:gd name="connsiteX4" fmla="*/ 0 w 1336431"/>
              <a:gd name="connsiteY4" fmla="*/ 464234 h 900046"/>
              <a:gd name="connsiteX5" fmla="*/ 0 w 1336431"/>
              <a:gd name="connsiteY5" fmla="*/ 0 h 900046"/>
              <a:gd name="connsiteX0" fmla="*/ 0 w 1336431"/>
              <a:gd name="connsiteY0" fmla="*/ 0 h 907887"/>
              <a:gd name="connsiteX1" fmla="*/ 1336431 w 1336431"/>
              <a:gd name="connsiteY1" fmla="*/ 0 h 907887"/>
              <a:gd name="connsiteX2" fmla="*/ 1336431 w 1336431"/>
              <a:gd name="connsiteY2" fmla="*/ 464234 h 907887"/>
              <a:gd name="connsiteX3" fmla="*/ 393896 w 1336431"/>
              <a:gd name="connsiteY3" fmla="*/ 872197 h 907887"/>
              <a:gd name="connsiteX4" fmla="*/ 0 w 1336431"/>
              <a:gd name="connsiteY4" fmla="*/ 464234 h 907887"/>
              <a:gd name="connsiteX5" fmla="*/ 0 w 1336431"/>
              <a:gd name="connsiteY5" fmla="*/ 0 h 907887"/>
              <a:gd name="connsiteX0" fmla="*/ 0 w 1336431"/>
              <a:gd name="connsiteY0" fmla="*/ 0 h 872197"/>
              <a:gd name="connsiteX1" fmla="*/ 1336431 w 1336431"/>
              <a:gd name="connsiteY1" fmla="*/ 0 h 872197"/>
              <a:gd name="connsiteX2" fmla="*/ 1336431 w 1336431"/>
              <a:gd name="connsiteY2" fmla="*/ 464234 h 872197"/>
              <a:gd name="connsiteX3" fmla="*/ 393896 w 1336431"/>
              <a:gd name="connsiteY3" fmla="*/ 872197 h 872197"/>
              <a:gd name="connsiteX4" fmla="*/ 0 w 1336431"/>
              <a:gd name="connsiteY4" fmla="*/ 464234 h 872197"/>
              <a:gd name="connsiteX5" fmla="*/ 0 w 1336431"/>
              <a:gd name="connsiteY5" fmla="*/ 0 h 872197"/>
              <a:gd name="connsiteX0" fmla="*/ 0 w 1336431"/>
              <a:gd name="connsiteY0" fmla="*/ 0 h 522263"/>
              <a:gd name="connsiteX1" fmla="*/ 1336431 w 1336431"/>
              <a:gd name="connsiteY1" fmla="*/ 0 h 522263"/>
              <a:gd name="connsiteX2" fmla="*/ 1336431 w 1336431"/>
              <a:gd name="connsiteY2" fmla="*/ 464234 h 522263"/>
              <a:gd name="connsiteX3" fmla="*/ 0 w 1336431"/>
              <a:gd name="connsiteY3" fmla="*/ 464234 h 522263"/>
              <a:gd name="connsiteX4" fmla="*/ 0 w 1336431"/>
              <a:gd name="connsiteY4" fmla="*/ 0 h 522263"/>
              <a:gd name="connsiteX0" fmla="*/ 0 w 1336431"/>
              <a:gd name="connsiteY0" fmla="*/ 0 h 464234"/>
              <a:gd name="connsiteX1" fmla="*/ 1336431 w 1336431"/>
              <a:gd name="connsiteY1" fmla="*/ 0 h 464234"/>
              <a:gd name="connsiteX2" fmla="*/ 1336431 w 1336431"/>
              <a:gd name="connsiteY2" fmla="*/ 464234 h 464234"/>
              <a:gd name="connsiteX3" fmla="*/ 0 w 1336431"/>
              <a:gd name="connsiteY3" fmla="*/ 464234 h 464234"/>
              <a:gd name="connsiteX4" fmla="*/ 0 w 1336431"/>
              <a:gd name="connsiteY4" fmla="*/ 0 h 464234"/>
              <a:gd name="connsiteX0" fmla="*/ 0 w 1336431"/>
              <a:gd name="connsiteY0" fmla="*/ 0 h 928502"/>
              <a:gd name="connsiteX1" fmla="*/ 1336431 w 1336431"/>
              <a:gd name="connsiteY1" fmla="*/ 0 h 928502"/>
              <a:gd name="connsiteX2" fmla="*/ 1336431 w 1336431"/>
              <a:gd name="connsiteY2" fmla="*/ 464234 h 928502"/>
              <a:gd name="connsiteX3" fmla="*/ 56271 w 1336431"/>
              <a:gd name="connsiteY3" fmla="*/ 928468 h 928502"/>
              <a:gd name="connsiteX4" fmla="*/ 0 w 1336431"/>
              <a:gd name="connsiteY4" fmla="*/ 464234 h 928502"/>
              <a:gd name="connsiteX5" fmla="*/ 0 w 1336431"/>
              <a:gd name="connsiteY5" fmla="*/ 0 h 928502"/>
              <a:gd name="connsiteX0" fmla="*/ 0 w 1336431"/>
              <a:gd name="connsiteY0" fmla="*/ 0 h 983870"/>
              <a:gd name="connsiteX1" fmla="*/ 1336431 w 1336431"/>
              <a:gd name="connsiteY1" fmla="*/ 0 h 983870"/>
              <a:gd name="connsiteX2" fmla="*/ 1336431 w 1336431"/>
              <a:gd name="connsiteY2" fmla="*/ 464234 h 983870"/>
              <a:gd name="connsiteX3" fmla="*/ 576776 w 1336431"/>
              <a:gd name="connsiteY3" fmla="*/ 942535 h 983870"/>
              <a:gd name="connsiteX4" fmla="*/ 56271 w 1336431"/>
              <a:gd name="connsiteY4" fmla="*/ 928468 h 983870"/>
              <a:gd name="connsiteX5" fmla="*/ 0 w 1336431"/>
              <a:gd name="connsiteY5" fmla="*/ 464234 h 983870"/>
              <a:gd name="connsiteX6" fmla="*/ 0 w 1336431"/>
              <a:gd name="connsiteY6" fmla="*/ 0 h 983870"/>
              <a:gd name="connsiteX0" fmla="*/ 0 w 1336431"/>
              <a:gd name="connsiteY0" fmla="*/ 0 h 962936"/>
              <a:gd name="connsiteX1" fmla="*/ 1336431 w 1336431"/>
              <a:gd name="connsiteY1" fmla="*/ 0 h 962936"/>
              <a:gd name="connsiteX2" fmla="*/ 1336431 w 1336431"/>
              <a:gd name="connsiteY2" fmla="*/ 464234 h 962936"/>
              <a:gd name="connsiteX3" fmla="*/ 548640 w 1336431"/>
              <a:gd name="connsiteY3" fmla="*/ 548640 h 962936"/>
              <a:gd name="connsiteX4" fmla="*/ 576776 w 1336431"/>
              <a:gd name="connsiteY4" fmla="*/ 942535 h 962936"/>
              <a:gd name="connsiteX5" fmla="*/ 56271 w 1336431"/>
              <a:gd name="connsiteY5" fmla="*/ 928468 h 962936"/>
              <a:gd name="connsiteX6" fmla="*/ 0 w 1336431"/>
              <a:gd name="connsiteY6" fmla="*/ 464234 h 962936"/>
              <a:gd name="connsiteX7" fmla="*/ 0 w 1336431"/>
              <a:gd name="connsiteY7" fmla="*/ 0 h 962936"/>
              <a:gd name="connsiteX0" fmla="*/ 0 w 1336431"/>
              <a:gd name="connsiteY0" fmla="*/ 0 h 962936"/>
              <a:gd name="connsiteX1" fmla="*/ 1336431 w 1336431"/>
              <a:gd name="connsiteY1" fmla="*/ 0 h 962936"/>
              <a:gd name="connsiteX2" fmla="*/ 1336431 w 1336431"/>
              <a:gd name="connsiteY2" fmla="*/ 464234 h 962936"/>
              <a:gd name="connsiteX3" fmla="*/ 548640 w 1336431"/>
              <a:gd name="connsiteY3" fmla="*/ 548640 h 962936"/>
              <a:gd name="connsiteX4" fmla="*/ 576776 w 1336431"/>
              <a:gd name="connsiteY4" fmla="*/ 942535 h 962936"/>
              <a:gd name="connsiteX5" fmla="*/ 56271 w 1336431"/>
              <a:gd name="connsiteY5" fmla="*/ 928468 h 962936"/>
              <a:gd name="connsiteX6" fmla="*/ 0 w 1336431"/>
              <a:gd name="connsiteY6" fmla="*/ 0 h 962936"/>
              <a:gd name="connsiteX0" fmla="*/ 101761 w 1438192"/>
              <a:gd name="connsiteY0" fmla="*/ 0 h 962936"/>
              <a:gd name="connsiteX1" fmla="*/ 1438192 w 1438192"/>
              <a:gd name="connsiteY1" fmla="*/ 0 h 962936"/>
              <a:gd name="connsiteX2" fmla="*/ 1438192 w 1438192"/>
              <a:gd name="connsiteY2" fmla="*/ 464234 h 962936"/>
              <a:gd name="connsiteX3" fmla="*/ 650401 w 1438192"/>
              <a:gd name="connsiteY3" fmla="*/ 548640 h 962936"/>
              <a:gd name="connsiteX4" fmla="*/ 678537 w 1438192"/>
              <a:gd name="connsiteY4" fmla="*/ 942535 h 962936"/>
              <a:gd name="connsiteX5" fmla="*/ 158032 w 1438192"/>
              <a:gd name="connsiteY5" fmla="*/ 928468 h 962936"/>
              <a:gd name="connsiteX6" fmla="*/ 101761 w 1438192"/>
              <a:gd name="connsiteY6" fmla="*/ 0 h 962936"/>
              <a:gd name="connsiteX0" fmla="*/ 0 w 1336431"/>
              <a:gd name="connsiteY0" fmla="*/ 0 h 962936"/>
              <a:gd name="connsiteX1" fmla="*/ 1336431 w 1336431"/>
              <a:gd name="connsiteY1" fmla="*/ 0 h 962936"/>
              <a:gd name="connsiteX2" fmla="*/ 1336431 w 1336431"/>
              <a:gd name="connsiteY2" fmla="*/ 464234 h 962936"/>
              <a:gd name="connsiteX3" fmla="*/ 548640 w 1336431"/>
              <a:gd name="connsiteY3" fmla="*/ 548640 h 962936"/>
              <a:gd name="connsiteX4" fmla="*/ 576776 w 1336431"/>
              <a:gd name="connsiteY4" fmla="*/ 942535 h 962936"/>
              <a:gd name="connsiteX5" fmla="*/ 56271 w 1336431"/>
              <a:gd name="connsiteY5" fmla="*/ 928468 h 962936"/>
              <a:gd name="connsiteX6" fmla="*/ 0 w 1336431"/>
              <a:gd name="connsiteY6" fmla="*/ 0 h 962936"/>
              <a:gd name="connsiteX0" fmla="*/ 0 w 1336431"/>
              <a:gd name="connsiteY0" fmla="*/ 0 h 957754"/>
              <a:gd name="connsiteX1" fmla="*/ 1336431 w 1336431"/>
              <a:gd name="connsiteY1" fmla="*/ 0 h 957754"/>
              <a:gd name="connsiteX2" fmla="*/ 1336431 w 1336431"/>
              <a:gd name="connsiteY2" fmla="*/ 464234 h 957754"/>
              <a:gd name="connsiteX3" fmla="*/ 548640 w 1336431"/>
              <a:gd name="connsiteY3" fmla="*/ 548640 h 957754"/>
              <a:gd name="connsiteX4" fmla="*/ 576776 w 1336431"/>
              <a:gd name="connsiteY4" fmla="*/ 942535 h 957754"/>
              <a:gd name="connsiteX5" fmla="*/ 28135 w 1336431"/>
              <a:gd name="connsiteY5" fmla="*/ 914400 h 957754"/>
              <a:gd name="connsiteX6" fmla="*/ 0 w 1336431"/>
              <a:gd name="connsiteY6" fmla="*/ 0 h 957754"/>
              <a:gd name="connsiteX0" fmla="*/ 0 w 1336431"/>
              <a:gd name="connsiteY0" fmla="*/ 0 h 957754"/>
              <a:gd name="connsiteX1" fmla="*/ 1336431 w 1336431"/>
              <a:gd name="connsiteY1" fmla="*/ 0 h 957754"/>
              <a:gd name="connsiteX2" fmla="*/ 1336431 w 1336431"/>
              <a:gd name="connsiteY2" fmla="*/ 464234 h 957754"/>
              <a:gd name="connsiteX3" fmla="*/ 548640 w 1336431"/>
              <a:gd name="connsiteY3" fmla="*/ 548640 h 957754"/>
              <a:gd name="connsiteX4" fmla="*/ 576776 w 1336431"/>
              <a:gd name="connsiteY4" fmla="*/ 942535 h 957754"/>
              <a:gd name="connsiteX5" fmla="*/ 28135 w 1336431"/>
              <a:gd name="connsiteY5" fmla="*/ 914400 h 957754"/>
              <a:gd name="connsiteX6" fmla="*/ 0 w 1336431"/>
              <a:gd name="connsiteY6" fmla="*/ 0 h 957754"/>
              <a:gd name="connsiteX0" fmla="*/ 0 w 1336431"/>
              <a:gd name="connsiteY0" fmla="*/ 0 h 942535"/>
              <a:gd name="connsiteX1" fmla="*/ 1336431 w 1336431"/>
              <a:gd name="connsiteY1" fmla="*/ 0 h 942535"/>
              <a:gd name="connsiteX2" fmla="*/ 1336431 w 1336431"/>
              <a:gd name="connsiteY2" fmla="*/ 464234 h 942535"/>
              <a:gd name="connsiteX3" fmla="*/ 548640 w 1336431"/>
              <a:gd name="connsiteY3" fmla="*/ 548640 h 942535"/>
              <a:gd name="connsiteX4" fmla="*/ 576776 w 1336431"/>
              <a:gd name="connsiteY4" fmla="*/ 942535 h 942535"/>
              <a:gd name="connsiteX5" fmla="*/ 28135 w 1336431"/>
              <a:gd name="connsiteY5" fmla="*/ 914400 h 942535"/>
              <a:gd name="connsiteX6" fmla="*/ 0 w 1336431"/>
              <a:gd name="connsiteY6" fmla="*/ 0 h 942535"/>
              <a:gd name="connsiteX0" fmla="*/ 0 w 1336431"/>
              <a:gd name="connsiteY0" fmla="*/ 0 h 942535"/>
              <a:gd name="connsiteX1" fmla="*/ 1336431 w 1336431"/>
              <a:gd name="connsiteY1" fmla="*/ 0 h 942535"/>
              <a:gd name="connsiteX2" fmla="*/ 1336431 w 1336431"/>
              <a:gd name="connsiteY2" fmla="*/ 464234 h 942535"/>
              <a:gd name="connsiteX3" fmla="*/ 548640 w 1336431"/>
              <a:gd name="connsiteY3" fmla="*/ 548640 h 942535"/>
              <a:gd name="connsiteX4" fmla="*/ 576776 w 1336431"/>
              <a:gd name="connsiteY4" fmla="*/ 942535 h 942535"/>
              <a:gd name="connsiteX5" fmla="*/ 28135 w 1336431"/>
              <a:gd name="connsiteY5" fmla="*/ 914400 h 942535"/>
              <a:gd name="connsiteX6" fmla="*/ 0 w 1336431"/>
              <a:gd name="connsiteY6" fmla="*/ 0 h 942535"/>
              <a:gd name="connsiteX0" fmla="*/ 0 w 1336431"/>
              <a:gd name="connsiteY0" fmla="*/ 0 h 942535"/>
              <a:gd name="connsiteX1" fmla="*/ 1336431 w 1336431"/>
              <a:gd name="connsiteY1" fmla="*/ 0 h 942535"/>
              <a:gd name="connsiteX2" fmla="*/ 1336431 w 1336431"/>
              <a:gd name="connsiteY2" fmla="*/ 464234 h 942535"/>
              <a:gd name="connsiteX3" fmla="*/ 548640 w 1336431"/>
              <a:gd name="connsiteY3" fmla="*/ 548640 h 942535"/>
              <a:gd name="connsiteX4" fmla="*/ 576776 w 1336431"/>
              <a:gd name="connsiteY4" fmla="*/ 942535 h 942535"/>
              <a:gd name="connsiteX5" fmla="*/ 14067 w 1336431"/>
              <a:gd name="connsiteY5" fmla="*/ 914400 h 942535"/>
              <a:gd name="connsiteX6" fmla="*/ 0 w 1336431"/>
              <a:gd name="connsiteY6" fmla="*/ 0 h 942535"/>
              <a:gd name="connsiteX0" fmla="*/ 0 w 1336431"/>
              <a:gd name="connsiteY0" fmla="*/ 0 h 914400"/>
              <a:gd name="connsiteX1" fmla="*/ 1336431 w 1336431"/>
              <a:gd name="connsiteY1" fmla="*/ 0 h 914400"/>
              <a:gd name="connsiteX2" fmla="*/ 1336431 w 1336431"/>
              <a:gd name="connsiteY2" fmla="*/ 464234 h 914400"/>
              <a:gd name="connsiteX3" fmla="*/ 548640 w 1336431"/>
              <a:gd name="connsiteY3" fmla="*/ 548640 h 914400"/>
              <a:gd name="connsiteX4" fmla="*/ 576776 w 1336431"/>
              <a:gd name="connsiteY4" fmla="*/ 914400 h 914400"/>
              <a:gd name="connsiteX5" fmla="*/ 14067 w 1336431"/>
              <a:gd name="connsiteY5" fmla="*/ 914400 h 914400"/>
              <a:gd name="connsiteX6" fmla="*/ 0 w 1336431"/>
              <a:gd name="connsiteY6" fmla="*/ 0 h 914400"/>
              <a:gd name="connsiteX0" fmla="*/ 0 w 1336431"/>
              <a:gd name="connsiteY0" fmla="*/ 0 h 914400"/>
              <a:gd name="connsiteX1" fmla="*/ 1336431 w 1336431"/>
              <a:gd name="connsiteY1" fmla="*/ 0 h 914400"/>
              <a:gd name="connsiteX2" fmla="*/ 1336431 w 1336431"/>
              <a:gd name="connsiteY2" fmla="*/ 464234 h 914400"/>
              <a:gd name="connsiteX3" fmla="*/ 590843 w 1336431"/>
              <a:gd name="connsiteY3" fmla="*/ 464234 h 914400"/>
              <a:gd name="connsiteX4" fmla="*/ 576776 w 1336431"/>
              <a:gd name="connsiteY4" fmla="*/ 914400 h 914400"/>
              <a:gd name="connsiteX5" fmla="*/ 14067 w 1336431"/>
              <a:gd name="connsiteY5" fmla="*/ 914400 h 914400"/>
              <a:gd name="connsiteX6" fmla="*/ 0 w 1336431"/>
              <a:gd name="connsiteY6" fmla="*/ 0 h 914400"/>
              <a:gd name="connsiteX0" fmla="*/ 0 w 1336431"/>
              <a:gd name="connsiteY0" fmla="*/ 0 h 914400"/>
              <a:gd name="connsiteX1" fmla="*/ 1336431 w 1336431"/>
              <a:gd name="connsiteY1" fmla="*/ 0 h 914400"/>
              <a:gd name="connsiteX2" fmla="*/ 1336431 w 1336431"/>
              <a:gd name="connsiteY2" fmla="*/ 464234 h 914400"/>
              <a:gd name="connsiteX3" fmla="*/ 590843 w 1336431"/>
              <a:gd name="connsiteY3" fmla="*/ 464234 h 914400"/>
              <a:gd name="connsiteX4" fmla="*/ 576776 w 1336431"/>
              <a:gd name="connsiteY4" fmla="*/ 914400 h 914400"/>
              <a:gd name="connsiteX5" fmla="*/ 14067 w 1336431"/>
              <a:gd name="connsiteY5" fmla="*/ 914400 h 914400"/>
              <a:gd name="connsiteX6" fmla="*/ 0 w 1336431"/>
              <a:gd name="connsiteY6" fmla="*/ 0 h 914400"/>
              <a:gd name="connsiteX0" fmla="*/ 0 w 1336431"/>
              <a:gd name="connsiteY0" fmla="*/ 0 h 914400"/>
              <a:gd name="connsiteX1" fmla="*/ 1336431 w 1336431"/>
              <a:gd name="connsiteY1" fmla="*/ 0 h 914400"/>
              <a:gd name="connsiteX2" fmla="*/ 1336431 w 1336431"/>
              <a:gd name="connsiteY2" fmla="*/ 464234 h 914400"/>
              <a:gd name="connsiteX3" fmla="*/ 590843 w 1336431"/>
              <a:gd name="connsiteY3" fmla="*/ 464234 h 914400"/>
              <a:gd name="connsiteX4" fmla="*/ 576776 w 1336431"/>
              <a:gd name="connsiteY4" fmla="*/ 914400 h 914400"/>
              <a:gd name="connsiteX5" fmla="*/ 0 w 1336431"/>
              <a:gd name="connsiteY5" fmla="*/ 883919 h 914400"/>
              <a:gd name="connsiteX6" fmla="*/ 0 w 1336431"/>
              <a:gd name="connsiteY6" fmla="*/ 0 h 914400"/>
              <a:gd name="connsiteX0" fmla="*/ 0 w 1336431"/>
              <a:gd name="connsiteY0" fmla="*/ 0 h 944878"/>
              <a:gd name="connsiteX1" fmla="*/ 1336431 w 1336431"/>
              <a:gd name="connsiteY1" fmla="*/ 0 h 944878"/>
              <a:gd name="connsiteX2" fmla="*/ 1336431 w 1336431"/>
              <a:gd name="connsiteY2" fmla="*/ 464234 h 944878"/>
              <a:gd name="connsiteX3" fmla="*/ 590843 w 1336431"/>
              <a:gd name="connsiteY3" fmla="*/ 464234 h 944878"/>
              <a:gd name="connsiteX4" fmla="*/ 590844 w 1336431"/>
              <a:gd name="connsiteY4" fmla="*/ 944878 h 944878"/>
              <a:gd name="connsiteX5" fmla="*/ 0 w 1336431"/>
              <a:gd name="connsiteY5" fmla="*/ 883919 h 944878"/>
              <a:gd name="connsiteX6" fmla="*/ 0 w 1336431"/>
              <a:gd name="connsiteY6" fmla="*/ 0 h 944878"/>
              <a:gd name="connsiteX0" fmla="*/ 0 w 1336431"/>
              <a:gd name="connsiteY0" fmla="*/ 0 h 883919"/>
              <a:gd name="connsiteX1" fmla="*/ 1336431 w 1336431"/>
              <a:gd name="connsiteY1" fmla="*/ 0 h 883919"/>
              <a:gd name="connsiteX2" fmla="*/ 1336431 w 1336431"/>
              <a:gd name="connsiteY2" fmla="*/ 464234 h 883919"/>
              <a:gd name="connsiteX3" fmla="*/ 590843 w 1336431"/>
              <a:gd name="connsiteY3" fmla="*/ 464234 h 883919"/>
              <a:gd name="connsiteX4" fmla="*/ 590844 w 1336431"/>
              <a:gd name="connsiteY4" fmla="*/ 853438 h 883919"/>
              <a:gd name="connsiteX5" fmla="*/ 0 w 1336431"/>
              <a:gd name="connsiteY5" fmla="*/ 883919 h 883919"/>
              <a:gd name="connsiteX6" fmla="*/ 0 w 1336431"/>
              <a:gd name="connsiteY6" fmla="*/ 0 h 883919"/>
              <a:gd name="connsiteX0" fmla="*/ 0 w 1336431"/>
              <a:gd name="connsiteY0" fmla="*/ 0 h 867214"/>
              <a:gd name="connsiteX1" fmla="*/ 1336431 w 1336431"/>
              <a:gd name="connsiteY1" fmla="*/ 0 h 867214"/>
              <a:gd name="connsiteX2" fmla="*/ 1336431 w 1336431"/>
              <a:gd name="connsiteY2" fmla="*/ 464234 h 867214"/>
              <a:gd name="connsiteX3" fmla="*/ 590843 w 1336431"/>
              <a:gd name="connsiteY3" fmla="*/ 464234 h 867214"/>
              <a:gd name="connsiteX4" fmla="*/ 590844 w 1336431"/>
              <a:gd name="connsiteY4" fmla="*/ 853438 h 867214"/>
              <a:gd name="connsiteX5" fmla="*/ 0 w 1336431"/>
              <a:gd name="connsiteY5" fmla="*/ 867214 h 867214"/>
              <a:gd name="connsiteX6" fmla="*/ 0 w 1336431"/>
              <a:gd name="connsiteY6" fmla="*/ 0 h 867214"/>
              <a:gd name="connsiteX0" fmla="*/ 0 w 1336431"/>
              <a:gd name="connsiteY0" fmla="*/ 0 h 853438"/>
              <a:gd name="connsiteX1" fmla="*/ 1336431 w 1336431"/>
              <a:gd name="connsiteY1" fmla="*/ 0 h 853438"/>
              <a:gd name="connsiteX2" fmla="*/ 1336431 w 1336431"/>
              <a:gd name="connsiteY2" fmla="*/ 464234 h 853438"/>
              <a:gd name="connsiteX3" fmla="*/ 590843 w 1336431"/>
              <a:gd name="connsiteY3" fmla="*/ 464234 h 853438"/>
              <a:gd name="connsiteX4" fmla="*/ 590844 w 1336431"/>
              <a:gd name="connsiteY4" fmla="*/ 853438 h 853438"/>
              <a:gd name="connsiteX5" fmla="*/ 0 w 1336431"/>
              <a:gd name="connsiteY5" fmla="*/ 850509 h 853438"/>
              <a:gd name="connsiteX6" fmla="*/ 0 w 1336431"/>
              <a:gd name="connsiteY6" fmla="*/ 0 h 853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36431" h="853438">
                <a:moveTo>
                  <a:pt x="0" y="0"/>
                </a:moveTo>
                <a:lnTo>
                  <a:pt x="1336431" y="0"/>
                </a:lnTo>
                <a:lnTo>
                  <a:pt x="1336431" y="464234"/>
                </a:lnTo>
                <a:lnTo>
                  <a:pt x="590843" y="464234"/>
                </a:lnTo>
                <a:cubicBezTo>
                  <a:pt x="590843" y="624449"/>
                  <a:pt x="590844" y="693223"/>
                  <a:pt x="590844" y="853438"/>
                </a:cubicBezTo>
                <a:lnTo>
                  <a:pt x="0" y="850509"/>
                </a:lnTo>
                <a:lnTo>
                  <a:pt x="0" y="0"/>
                </a:lnTo>
                <a:close/>
              </a:path>
            </a:pathLst>
          </a:custGeom>
          <a:solidFill>
            <a:srgbClr val="333399">
              <a:alpha val="30196"/>
            </a:srgbClr>
          </a:solidFill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0" name="円/楕円 29"/>
          <p:cNvSpPr/>
          <p:nvPr/>
        </p:nvSpPr>
        <p:spPr>
          <a:xfrm>
            <a:off x="2794941" y="5665926"/>
            <a:ext cx="477825" cy="244992"/>
          </a:xfrm>
          <a:prstGeom prst="ellipse">
            <a:avLst/>
          </a:prstGeom>
          <a:pattFill prst="ltUpDiag">
            <a:fgClr>
              <a:srgbClr val="FF0000"/>
            </a:fgClr>
            <a:bgClr>
              <a:srgbClr val="9999CC"/>
            </a:bgClr>
          </a:patt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9" name="直線矢印コネクタ 8"/>
          <p:cNvCxnSpPr>
            <a:stCxn id="8" idx="0"/>
          </p:cNvCxnSpPr>
          <p:nvPr/>
        </p:nvCxnSpPr>
        <p:spPr>
          <a:xfrm flipH="1" flipV="1">
            <a:off x="5682393" y="5211006"/>
            <a:ext cx="1398140" cy="64650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3" name="四角形吹き出し 12"/>
          <p:cNvSpPr/>
          <p:nvPr/>
        </p:nvSpPr>
        <p:spPr>
          <a:xfrm>
            <a:off x="800531" y="3402401"/>
            <a:ext cx="2458498" cy="847122"/>
          </a:xfrm>
          <a:prstGeom prst="wedgeRectCallout">
            <a:avLst>
              <a:gd name="adj1" fmla="val 37697"/>
              <a:gd name="adj2" fmla="val 121678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/>
              <a:t>あるコード片</a:t>
            </a:r>
            <a:r>
              <a:rPr kumimoji="1" lang="ja-JP" altLang="en-US" sz="2400" dirty="0" smtClean="0"/>
              <a:t>に</a:t>
            </a:r>
            <a:endParaRPr kumimoji="1" lang="en-US" altLang="ja-JP" sz="2400" dirty="0" smtClean="0"/>
          </a:p>
          <a:p>
            <a:pPr algn="ctr"/>
            <a:r>
              <a:rPr kumimoji="1" lang="ja-JP" altLang="en-US" sz="2400" dirty="0" smtClean="0"/>
              <a:t>バグがあれば</a:t>
            </a:r>
            <a:endParaRPr kumimoji="1" lang="ja-JP" altLang="en-US" sz="2400" dirty="0"/>
          </a:p>
        </p:txBody>
      </p:sp>
      <p:sp>
        <p:nvSpPr>
          <p:cNvPr id="8" name="角丸四角形 7"/>
          <p:cNvSpPr/>
          <p:nvPr/>
        </p:nvSpPr>
        <p:spPr>
          <a:xfrm>
            <a:off x="6054533" y="5857512"/>
            <a:ext cx="2052000" cy="432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>
                <a:latin typeface="+mj-lt"/>
                <a:ea typeface="+mj-ea"/>
              </a:rPr>
              <a:t>コード</a:t>
            </a:r>
            <a:r>
              <a:rPr lang="ja-JP" altLang="en-US" sz="2400" dirty="0">
                <a:latin typeface="+mj-lt"/>
                <a:ea typeface="+mj-ea"/>
              </a:rPr>
              <a:t>クローン</a:t>
            </a:r>
            <a:endParaRPr kumimoji="1" lang="ja-JP" altLang="en-US" sz="2400" dirty="0">
              <a:latin typeface="+mj-lt"/>
              <a:ea typeface="+mj-ea"/>
            </a:endParaRPr>
          </a:p>
        </p:txBody>
      </p:sp>
      <p:cxnSp>
        <p:nvCxnSpPr>
          <p:cNvPr id="45" name="直線矢印コネクタ 44"/>
          <p:cNvCxnSpPr>
            <a:stCxn id="8" idx="1"/>
            <a:endCxn id="27" idx="2"/>
          </p:cNvCxnSpPr>
          <p:nvPr/>
        </p:nvCxnSpPr>
        <p:spPr>
          <a:xfrm flipH="1" flipV="1">
            <a:off x="4144089" y="4955507"/>
            <a:ext cx="1910444" cy="111800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9" name="直線矢印コネクタ 48"/>
          <p:cNvCxnSpPr>
            <a:stCxn id="8" idx="1"/>
          </p:cNvCxnSpPr>
          <p:nvPr/>
        </p:nvCxnSpPr>
        <p:spPr>
          <a:xfrm flipH="1" flipV="1">
            <a:off x="4164617" y="5908923"/>
            <a:ext cx="1889916" cy="16458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" name="下矢印 4"/>
          <p:cNvSpPr/>
          <p:nvPr/>
        </p:nvSpPr>
        <p:spPr>
          <a:xfrm>
            <a:off x="7688826" y="4294323"/>
            <a:ext cx="521109" cy="423344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279966" y="4756593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調査の</a:t>
            </a:r>
            <a:r>
              <a:rPr lang="ja-JP" altLang="en-US" dirty="0"/>
              <a:t>手間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67944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評価</a:t>
            </a:r>
            <a:r>
              <a:rPr lang="en-US" altLang="ja-JP" dirty="0" smtClean="0"/>
              <a:t>1</a:t>
            </a:r>
            <a:r>
              <a:rPr lang="ja-JP" altLang="en-US" dirty="0" smtClean="0"/>
              <a:t>（手順）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61336" y="2556691"/>
            <a:ext cx="8421329" cy="3696472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ja-JP" altLang="en-US" sz="2400" dirty="0" smtClean="0"/>
              <a:t>各期間内の新・旧プロジェクトを取得し</a:t>
            </a:r>
            <a:r>
              <a:rPr lang="en-US" altLang="ja-JP" sz="2400" dirty="0" smtClean="0"/>
              <a:t>, </a:t>
            </a:r>
            <a:r>
              <a:rPr lang="ja-JP" altLang="en-US" sz="2400" dirty="0" smtClean="0"/>
              <a:t>提案システムを</a:t>
            </a: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r>
              <a:rPr lang="ja-JP" altLang="en-US" sz="2400" dirty="0" smtClean="0"/>
              <a:t>適用した結果を得る</a:t>
            </a:r>
            <a:endParaRPr lang="en-US" altLang="ja-JP" sz="2400" dirty="0" smtClean="0"/>
          </a:p>
          <a:p>
            <a:pPr lvl="1"/>
            <a:r>
              <a:rPr lang="ja-JP" altLang="en-US" sz="2000" dirty="0" smtClean="0"/>
              <a:t>得られる</a:t>
            </a:r>
            <a:r>
              <a:rPr lang="ja-JP" altLang="en-US" sz="2000" dirty="0"/>
              <a:t>結果</a:t>
            </a:r>
            <a:r>
              <a:rPr lang="ja-JP" altLang="en-US" sz="2000" dirty="0" smtClean="0"/>
              <a:t>は変更があったクローンセットの集合</a:t>
            </a:r>
            <a:endParaRPr lang="en-US" altLang="ja-JP" sz="2000" dirty="0" smtClean="0"/>
          </a:p>
          <a:p>
            <a:pPr lvl="1"/>
            <a:r>
              <a:rPr kumimoji="1" lang="ja-JP" altLang="en-US" sz="2000" dirty="0" smtClean="0"/>
              <a:t>旧</a:t>
            </a:r>
            <a:r>
              <a:rPr kumimoji="1" lang="en-US" altLang="ja-JP" sz="2000" dirty="0" smtClean="0"/>
              <a:t>: </a:t>
            </a:r>
            <a:r>
              <a:rPr kumimoji="1" lang="ja-JP" altLang="en-US" sz="2000" dirty="0" smtClean="0"/>
              <a:t>各期間内の一番古い状態</a:t>
            </a:r>
            <a:r>
              <a:rPr lang="en-US" altLang="ja-JP" sz="2000" dirty="0" smtClean="0"/>
              <a:t>, </a:t>
            </a:r>
            <a:r>
              <a:rPr lang="ja-JP" altLang="en-US" sz="2000" dirty="0" smtClean="0"/>
              <a:t>新</a:t>
            </a:r>
            <a:r>
              <a:rPr lang="en-US" altLang="ja-JP" sz="2000" dirty="0" smtClean="0"/>
              <a:t>: </a:t>
            </a:r>
            <a:r>
              <a:rPr lang="ja-JP" altLang="en-US" sz="2000" dirty="0" smtClean="0"/>
              <a:t>各期間内での最新状態</a:t>
            </a:r>
            <a:endParaRPr kumimoji="1" lang="en-US" altLang="ja-JP" sz="2000" dirty="0" smtClean="0"/>
          </a:p>
          <a:p>
            <a:pPr marL="457200" indent="-457200">
              <a:buFont typeface="+mj-lt"/>
              <a:buAutoNum type="arabicPeriod"/>
            </a:pPr>
            <a:r>
              <a:rPr kumimoji="1" lang="ja-JP" altLang="en-US" sz="2400" dirty="0" smtClean="0"/>
              <a:t>結果から実際にコードに対する修正が行われた事例のみを抽出する（手動）</a:t>
            </a:r>
            <a:endParaRPr kumimoji="1" lang="en-US" altLang="ja-JP" sz="2400" dirty="0" smtClean="0"/>
          </a:p>
          <a:p>
            <a:pPr lvl="1"/>
            <a:r>
              <a:rPr lang="ja-JP" altLang="en-US" sz="2000" dirty="0" smtClean="0"/>
              <a:t>クローン</a:t>
            </a:r>
            <a:r>
              <a:rPr lang="ja-JP" altLang="en-US" sz="2000" dirty="0"/>
              <a:t>自体</a:t>
            </a:r>
            <a:r>
              <a:rPr lang="ja-JP" altLang="en-US" sz="2000" dirty="0" smtClean="0"/>
              <a:t>の追加・削除・移動を除外</a:t>
            </a:r>
            <a:endParaRPr lang="en-US" altLang="ja-JP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ja-JP" altLang="en-US" sz="2400" dirty="0" smtClean="0"/>
              <a:t>さらに</a:t>
            </a:r>
            <a:r>
              <a:rPr lang="en-US" altLang="ja-JP" sz="2400" dirty="0" smtClean="0"/>
              <a:t>, </a:t>
            </a:r>
            <a:r>
              <a:rPr lang="en-US" altLang="ja-JP" sz="2400" dirty="0" err="1" smtClean="0"/>
              <a:t>CloneNotifier</a:t>
            </a:r>
            <a:r>
              <a:rPr lang="ja-JP" altLang="en-US" sz="2400" dirty="0" err="1" smtClean="0"/>
              <a:t>で検</a:t>
            </a:r>
            <a:r>
              <a:rPr lang="ja-JP" altLang="en-US" sz="2400" dirty="0" smtClean="0"/>
              <a:t>出できない事例（タイプ</a:t>
            </a:r>
            <a:r>
              <a:rPr lang="en-US" altLang="ja-JP" sz="2400" dirty="0" smtClean="0"/>
              <a:t>3, 4</a:t>
            </a:r>
            <a:r>
              <a:rPr lang="ja-JP" altLang="en-US" sz="2400" dirty="0" err="1" smtClean="0"/>
              <a:t>への</a:t>
            </a:r>
            <a:r>
              <a:rPr lang="ja-JP" altLang="en-US" sz="2400" dirty="0" smtClean="0"/>
              <a:t>修正）を抽出し</a:t>
            </a:r>
            <a:r>
              <a:rPr lang="en-US" altLang="ja-JP" sz="2400" dirty="0" smtClean="0"/>
              <a:t>, </a:t>
            </a:r>
            <a:r>
              <a:rPr lang="ja-JP" altLang="en-US" sz="2400" dirty="0" smtClean="0"/>
              <a:t>一貫した修正か否かを分類する</a:t>
            </a:r>
            <a:endParaRPr kumimoji="1" lang="en-US" altLang="ja-JP" sz="24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20</a:t>
            </a:fld>
            <a:endParaRPr lang="en-US" altLang="ja-JP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54101" y="1600200"/>
            <a:ext cx="7835799" cy="83099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ja-JP" altLang="en-US" sz="2400" dirty="0"/>
              <a:t>提案システムが</a:t>
            </a:r>
            <a:r>
              <a:rPr lang="en-US" altLang="ja-JP" sz="2400" dirty="0"/>
              <a:t>, </a:t>
            </a:r>
            <a:r>
              <a:rPr lang="en-US" altLang="ja-JP" sz="2400" dirty="0" err="1"/>
              <a:t>CloneNotifier</a:t>
            </a:r>
            <a:r>
              <a:rPr lang="ja-JP" altLang="en-US" sz="2400" dirty="0"/>
              <a:t>では検出できないクローン</a:t>
            </a:r>
            <a:r>
              <a:rPr lang="ja-JP" altLang="en-US" sz="2400" dirty="0" smtClean="0"/>
              <a:t>を</a:t>
            </a:r>
            <a:endParaRPr lang="en-US" altLang="ja-JP" sz="2400" dirty="0" smtClean="0"/>
          </a:p>
          <a:p>
            <a:r>
              <a:rPr lang="ja-JP" altLang="en-US" sz="2400" dirty="0" smtClean="0"/>
              <a:t>どの</a:t>
            </a:r>
            <a:r>
              <a:rPr lang="ja-JP" altLang="en-US" sz="2400" dirty="0"/>
              <a:t>くらい検出する</a:t>
            </a:r>
            <a:r>
              <a:rPr lang="ja-JP" altLang="en-US" sz="2400" dirty="0" smtClean="0"/>
              <a:t>か</a:t>
            </a:r>
            <a:endParaRPr lang="en-US" altLang="ja-JP" sz="2400" dirty="0"/>
          </a:p>
        </p:txBody>
      </p:sp>
    </p:spTree>
    <p:extLst>
      <p:ext uri="{BB962C8B-B14F-4D97-AF65-F5344CB8AC3E}">
        <p14:creationId xmlns:p14="http://schemas.microsoft.com/office/powerpoint/2010/main" val="1704335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実装の詳細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2800" dirty="0" smtClean="0"/>
              <a:t>検出ツール呼出し</a:t>
            </a:r>
            <a:r>
              <a:rPr lang="ja-JP" altLang="en-US" sz="2800" dirty="0"/>
              <a:t>部分</a:t>
            </a:r>
            <a:r>
              <a:rPr lang="ja-JP" altLang="en-US" sz="2800" dirty="0" smtClean="0"/>
              <a:t>の置換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プロセスに与える実行コマンドを変更</a:t>
            </a:r>
            <a:endParaRPr lang="en-US" altLang="ja-JP" sz="2400" dirty="0" smtClean="0"/>
          </a:p>
          <a:p>
            <a:pPr lvl="1"/>
            <a:r>
              <a:rPr kumimoji="1" lang="ja-JP" altLang="en-US" sz="2400" dirty="0" smtClean="0"/>
              <a:t>検出結果読み込み部の修正</a:t>
            </a:r>
            <a:endParaRPr kumimoji="1" lang="en-US" altLang="ja-JP" sz="2400" dirty="0" smtClean="0"/>
          </a:p>
          <a:p>
            <a:r>
              <a:rPr kumimoji="1" lang="ja-JP" altLang="en-US" sz="2800" dirty="0" smtClean="0"/>
              <a:t>クローン位置情報の特定処理の追加</a:t>
            </a:r>
            <a:endParaRPr kumimoji="1" lang="en-US" altLang="ja-JP" sz="2800" dirty="0" smtClean="0"/>
          </a:p>
          <a:p>
            <a:pPr lvl="1"/>
            <a:r>
              <a:rPr lang="ja-JP" altLang="en-US" sz="2400" dirty="0" smtClean="0"/>
              <a:t>各関数クローンの開始・終了行列を求める</a:t>
            </a:r>
            <a:endParaRPr lang="en-US" altLang="ja-JP" sz="2400" dirty="0" smtClean="0"/>
          </a:p>
          <a:p>
            <a:r>
              <a:rPr kumimoji="1" lang="ja-JP" altLang="en-US" sz="2800" dirty="0" smtClean="0"/>
              <a:t>メトリクス情報の出力部分を除去</a:t>
            </a:r>
            <a:endParaRPr kumimoji="1" lang="en-US" altLang="ja-JP" sz="2800" dirty="0" smtClean="0"/>
          </a:p>
          <a:p>
            <a:pPr lvl="1"/>
            <a:r>
              <a:rPr lang="en-US" altLang="ja-JP" sz="2400" dirty="0" err="1" smtClean="0"/>
              <a:t>CCFinder</a:t>
            </a:r>
            <a:r>
              <a:rPr lang="ja-JP" altLang="en-US" sz="2400" dirty="0" smtClean="0"/>
              <a:t>の出力結果を利用していたため</a:t>
            </a:r>
            <a:endParaRPr lang="en-US" altLang="ja-JP" sz="2400" dirty="0" smtClean="0"/>
          </a:p>
          <a:p>
            <a:r>
              <a:rPr lang="ja-JP" altLang="en-US" sz="2800" dirty="0"/>
              <a:t>等価</a:t>
            </a:r>
            <a:r>
              <a:rPr lang="ja-JP" altLang="en-US" sz="2800" dirty="0" smtClean="0"/>
              <a:t>なクローンセットの</a:t>
            </a:r>
            <a:r>
              <a:rPr lang="ja-JP" altLang="en-US" sz="2800" dirty="0"/>
              <a:t>定義</a:t>
            </a:r>
            <a:r>
              <a:rPr lang="ja-JP" altLang="en-US" sz="2800" dirty="0" smtClean="0"/>
              <a:t>を変更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従来版は </a:t>
            </a:r>
            <a:r>
              <a:rPr lang="en-US" altLang="ja-JP" sz="2400" dirty="0" err="1" smtClean="0"/>
              <a:t>CCFinder</a:t>
            </a:r>
            <a:r>
              <a:rPr lang="en-US" altLang="ja-JP" sz="2400" dirty="0" smtClean="0"/>
              <a:t> </a:t>
            </a:r>
            <a:r>
              <a:rPr lang="ja-JP" altLang="en-US" sz="2400" dirty="0" err="1" smtClean="0"/>
              <a:t>での</a:t>
            </a:r>
            <a:r>
              <a:rPr lang="ja-JP" altLang="en-US" sz="2400" dirty="0" smtClean="0"/>
              <a:t>内部</a:t>
            </a:r>
            <a:r>
              <a:rPr lang="en-US" altLang="ja-JP" sz="2400" dirty="0" smtClean="0"/>
              <a:t>ID</a:t>
            </a:r>
            <a:r>
              <a:rPr lang="ja-JP" altLang="en-US" sz="2400" dirty="0" smtClean="0"/>
              <a:t>で判断できた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新版は</a:t>
            </a:r>
            <a:r>
              <a:rPr lang="ja-JP" altLang="en-US" sz="2400" dirty="0"/>
              <a:t>リスト</a:t>
            </a:r>
            <a:r>
              <a:rPr lang="ja-JP" altLang="en-US" sz="2400" dirty="0" smtClean="0"/>
              <a:t>先頭に来るクローンが等価な関数かで判断</a:t>
            </a:r>
            <a:endParaRPr lang="en-US" altLang="ja-JP" sz="24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21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96551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有用な事例</a:t>
            </a:r>
            <a:r>
              <a:rPr kumimoji="1" lang="ja-JP" altLang="en-US" dirty="0" smtClean="0"/>
              <a:t>（一貫した修正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22</a:t>
            </a:fld>
            <a:endParaRPr lang="en-US" altLang="ja-JP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4503" y="1567543"/>
            <a:ext cx="53880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717550"/>
            <a:r>
              <a:rPr kumimoji="1" lang="en-US" altLang="ja-JP" sz="1400" dirty="0" err="1" smtClean="0"/>
              <a:t>src</a:t>
            </a:r>
            <a:r>
              <a:rPr lang="en-US" altLang="ja-JP" sz="1400" dirty="0" smtClean="0"/>
              <a:t>/backend/access/common/</a:t>
            </a:r>
            <a:r>
              <a:rPr lang="en-US" altLang="ja-JP" sz="1400" dirty="0" err="1" smtClean="0"/>
              <a:t>printtup.c</a:t>
            </a:r>
            <a:r>
              <a:rPr lang="en-US" altLang="ja-JP" sz="1400" dirty="0" smtClean="0"/>
              <a:t>	</a:t>
            </a:r>
            <a:r>
              <a:rPr lang="en-US" altLang="ja-JP" sz="1400" dirty="0" err="1" smtClean="0"/>
              <a:t>printtup</a:t>
            </a:r>
            <a:endParaRPr lang="en-US" altLang="ja-JP" sz="1400" dirty="0" smtClean="0"/>
          </a:p>
          <a:p>
            <a:pPr defTabSz="717550"/>
            <a:r>
              <a:rPr lang="en-US" altLang="ja-JP" sz="1400" dirty="0" err="1" smtClean="0"/>
              <a:t>src</a:t>
            </a:r>
            <a:r>
              <a:rPr lang="en-US" altLang="ja-JP" sz="1400" dirty="0" smtClean="0"/>
              <a:t>/backend/access/common/</a:t>
            </a:r>
            <a:r>
              <a:rPr lang="en-US" altLang="ja-JP" sz="1400" dirty="0" err="1" smtClean="0"/>
              <a:t>printtup.c</a:t>
            </a:r>
            <a:r>
              <a:rPr lang="en-US" altLang="ja-JP" sz="1400" dirty="0" smtClean="0"/>
              <a:t>	printtup_internal_20</a:t>
            </a:r>
            <a:endParaRPr kumimoji="1" lang="ja-JP" altLang="en-US" sz="14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16486" y="2333336"/>
            <a:ext cx="3567259" cy="39703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defTabSz="180975"/>
            <a:r>
              <a:rPr kumimoji="1" lang="en-US" altLang="ja-JP" sz="1200" dirty="0" err="1" smtClean="0"/>
              <a:t>printtup</a:t>
            </a:r>
            <a:r>
              <a:rPr kumimoji="1" lang="en-US" altLang="ja-JP" sz="1200" dirty="0" smtClean="0"/>
              <a:t>(</a:t>
            </a:r>
            <a:r>
              <a:rPr kumimoji="1" lang="en-US" altLang="ja-JP" sz="1200" dirty="0" err="1" smtClean="0"/>
              <a:t>HeapTuple</a:t>
            </a:r>
            <a:r>
              <a:rPr kumimoji="1" lang="en-US" altLang="ja-JP" sz="1200" dirty="0" smtClean="0"/>
              <a:t> tuple, </a:t>
            </a:r>
            <a:r>
              <a:rPr kumimoji="1" lang="en-US" altLang="ja-JP" sz="1200" dirty="0" err="1" smtClean="0"/>
              <a:t>TupleDesc</a:t>
            </a:r>
            <a:r>
              <a:rPr kumimoji="1" lang="en-US" altLang="ja-JP" sz="1200" dirty="0" smtClean="0"/>
              <a:t> </a:t>
            </a:r>
            <a:r>
              <a:rPr kumimoji="1" lang="en-US" altLang="ja-JP" sz="1200" dirty="0" err="1" smtClean="0"/>
              <a:t>typeinfo</a:t>
            </a:r>
            <a:r>
              <a:rPr kumimoji="1" lang="en-US" altLang="ja-JP" sz="1200" dirty="0" smtClean="0"/>
              <a:t>, ...)</a:t>
            </a:r>
          </a:p>
          <a:p>
            <a:pPr defTabSz="180975"/>
            <a:r>
              <a:rPr lang="en-US" altLang="ja-JP" sz="1200" dirty="0" smtClean="0"/>
              <a:t>{</a:t>
            </a:r>
          </a:p>
          <a:p>
            <a:pPr defTabSz="180975"/>
            <a:r>
              <a:rPr lang="en-US" altLang="ja-JP" sz="1200" dirty="0" smtClean="0"/>
              <a:t>	...</a:t>
            </a:r>
          </a:p>
          <a:p>
            <a:pPr defTabSz="180975"/>
            <a:r>
              <a:rPr kumimoji="1" lang="en-US" altLang="ja-JP" sz="1200" dirty="0"/>
              <a:t>	</a:t>
            </a:r>
            <a:r>
              <a:rPr kumimoji="1" lang="en-US" altLang="ja-JP" sz="1200" dirty="0" err="1" smtClean="0"/>
              <a:t>heap_deformtuple</a:t>
            </a:r>
            <a:r>
              <a:rPr kumimoji="1" lang="en-US" altLang="ja-JP" sz="1200" dirty="0" smtClean="0"/>
              <a:t>(...)</a:t>
            </a:r>
          </a:p>
          <a:p>
            <a:pPr defTabSz="180975"/>
            <a:r>
              <a:rPr lang="en-US" altLang="ja-JP" sz="1200" dirty="0" smtClean="0"/>
              <a:t>	...</a:t>
            </a:r>
          </a:p>
          <a:p>
            <a:pPr defTabSz="180975"/>
            <a:endParaRPr lang="en-US" altLang="ja-JP" sz="1200" dirty="0"/>
          </a:p>
          <a:p>
            <a:pPr defTabSz="180975"/>
            <a:endParaRPr lang="en-US" altLang="ja-JP" sz="1200" dirty="0" smtClean="0"/>
          </a:p>
          <a:p>
            <a:pPr defTabSz="180975"/>
            <a:endParaRPr lang="en-US" altLang="ja-JP" sz="1200" dirty="0" smtClean="0"/>
          </a:p>
          <a:p>
            <a:pPr defTabSz="180975"/>
            <a:endParaRPr lang="en-US" altLang="ja-JP" sz="1200" dirty="0"/>
          </a:p>
          <a:p>
            <a:pPr defTabSz="180975"/>
            <a:endParaRPr lang="en-US" altLang="ja-JP" sz="1200" dirty="0" smtClean="0"/>
          </a:p>
          <a:p>
            <a:pPr defTabSz="180975"/>
            <a:endParaRPr lang="en-US" altLang="ja-JP" sz="1200" dirty="0" smtClean="0"/>
          </a:p>
          <a:p>
            <a:pPr defTabSz="180975"/>
            <a:r>
              <a:rPr kumimoji="1" lang="en-US" altLang="ja-JP" sz="1200" dirty="0" smtClean="0"/>
              <a:t>	for(</a:t>
            </a:r>
            <a:r>
              <a:rPr kumimoji="1" lang="en-US" altLang="ja-JP" sz="1200" dirty="0" err="1" smtClean="0"/>
              <a:t>i</a:t>
            </a:r>
            <a:r>
              <a:rPr kumimoji="1" lang="en-US" altLang="ja-JP" sz="1200" dirty="0" smtClean="0"/>
              <a:t>=0;i&lt;</a:t>
            </a:r>
            <a:r>
              <a:rPr kumimoji="1" lang="en-US" altLang="ja-JP" sz="1200" dirty="0" err="1" smtClean="0"/>
              <a:t>natts</a:t>
            </a:r>
            <a:r>
              <a:rPr kumimoji="1" lang="en-US" altLang="ja-JP" sz="1200" dirty="0" smtClean="0"/>
              <a:t>;++</a:t>
            </a:r>
            <a:r>
              <a:rPr kumimoji="1" lang="en-US" altLang="ja-JP" sz="1200" dirty="0" err="1" smtClean="0"/>
              <a:t>i</a:t>
            </a:r>
            <a:r>
              <a:rPr kumimoji="1" lang="en-US" altLang="ja-JP" sz="1200" dirty="0" smtClean="0"/>
              <a:t>) </a:t>
            </a:r>
            <a:r>
              <a:rPr lang="en-US" altLang="ja-JP" sz="1200" dirty="0" smtClean="0"/>
              <a:t>{</a:t>
            </a:r>
          </a:p>
          <a:p>
            <a:pPr defTabSz="180975"/>
            <a:r>
              <a:rPr lang="en-US" altLang="ja-JP" sz="1200" dirty="0" smtClean="0"/>
              <a:t>	...</a:t>
            </a:r>
          </a:p>
          <a:p>
            <a:pPr defTabSz="180975"/>
            <a:r>
              <a:rPr lang="en-US" altLang="ja-JP" sz="1200" dirty="0" smtClean="0"/>
              <a:t>		Datum </a:t>
            </a:r>
            <a:r>
              <a:rPr lang="en-US" altLang="ja-JP" sz="1200" dirty="0" err="1" smtClean="0"/>
              <a:t>origattr</a:t>
            </a:r>
            <a:r>
              <a:rPr lang="en-US" altLang="ja-JP" sz="1200" dirty="0" smtClean="0"/>
              <a:t> = </a:t>
            </a:r>
            <a:r>
              <a:rPr lang="en-US" altLang="ja-JP" sz="1200" dirty="0" err="1" smtClean="0"/>
              <a:t>myState</a:t>
            </a:r>
            <a:r>
              <a:rPr lang="en-US" altLang="ja-JP" sz="1200" dirty="0" smtClean="0"/>
              <a:t>-&gt;values[</a:t>
            </a:r>
            <a:r>
              <a:rPr lang="en-US" altLang="ja-JP" sz="1200" dirty="0" err="1" smtClean="0"/>
              <a:t>i</a:t>
            </a:r>
            <a:r>
              <a:rPr lang="en-US" altLang="ja-JP" sz="1200" dirty="0" smtClean="0"/>
              <a:t>], </a:t>
            </a:r>
            <a:r>
              <a:rPr lang="en-US" altLang="ja-JP" sz="1200" dirty="0" err="1" smtClean="0"/>
              <a:t>attr</a:t>
            </a:r>
            <a:r>
              <a:rPr lang="en-US" altLang="ja-JP" sz="1200" dirty="0" smtClean="0"/>
              <a:t>;</a:t>
            </a:r>
          </a:p>
          <a:p>
            <a:pPr defTabSz="180975"/>
            <a:r>
              <a:rPr lang="en-US" altLang="ja-JP" sz="1200" dirty="0" smtClean="0"/>
              <a:t>		if(</a:t>
            </a:r>
            <a:r>
              <a:rPr lang="en-US" altLang="ja-JP" sz="1200" dirty="0" err="1" smtClean="0"/>
              <a:t>myState</a:t>
            </a:r>
            <a:r>
              <a:rPr lang="en-US" altLang="ja-JP" sz="1200" dirty="0" smtClean="0"/>
              <a:t>-&gt;nulls[</a:t>
            </a:r>
            <a:r>
              <a:rPr lang="en-US" altLang="ja-JP" sz="1200" dirty="0" err="1" smtClean="0"/>
              <a:t>i</a:t>
            </a:r>
            <a:r>
              <a:rPr lang="en-US" altLang="ja-JP" sz="1200" dirty="0" smtClean="0"/>
              <a:t>] == 'n') {</a:t>
            </a:r>
          </a:p>
          <a:p>
            <a:pPr defTabSz="180975"/>
            <a:r>
              <a:rPr lang="en-US" altLang="ja-JP" sz="1200" dirty="0" smtClean="0"/>
              <a:t>		</a:t>
            </a:r>
            <a:r>
              <a:rPr lang="en-US" altLang="ja-JP" sz="1200" dirty="0"/>
              <a:t>	</a:t>
            </a:r>
            <a:r>
              <a:rPr lang="en-US" altLang="ja-JP" sz="1200" dirty="0" err="1" smtClean="0"/>
              <a:t>pq_sendint</a:t>
            </a:r>
            <a:r>
              <a:rPr lang="en-US" altLang="ja-JP" sz="1200" dirty="0" smtClean="0"/>
              <a:t>(&amp;buf,-1,4);</a:t>
            </a:r>
          </a:p>
          <a:p>
            <a:pPr defTabSz="180975"/>
            <a:r>
              <a:rPr lang="en-US" altLang="ja-JP" sz="1200" dirty="0"/>
              <a:t>	</a:t>
            </a:r>
            <a:r>
              <a:rPr lang="en-US" altLang="ja-JP" sz="1200" dirty="0" smtClean="0"/>
              <a:t>		continue;</a:t>
            </a:r>
          </a:p>
          <a:p>
            <a:pPr defTabSz="180975"/>
            <a:r>
              <a:rPr lang="en-US" altLang="ja-JP" sz="1200" dirty="0" smtClean="0"/>
              <a:t>		}</a:t>
            </a:r>
          </a:p>
          <a:p>
            <a:pPr defTabSz="180975"/>
            <a:r>
              <a:rPr kumimoji="1" lang="en-US" altLang="ja-JP" sz="1200" dirty="0" smtClean="0"/>
              <a:t>	}</a:t>
            </a:r>
          </a:p>
          <a:p>
            <a:pPr defTabSz="180975"/>
            <a:r>
              <a:rPr lang="en-US" altLang="ja-JP" sz="1200" dirty="0" smtClean="0"/>
              <a:t>	...</a:t>
            </a:r>
          </a:p>
          <a:p>
            <a:pPr defTabSz="180975"/>
            <a:r>
              <a:rPr kumimoji="1" lang="en-US" altLang="ja-JP" sz="1200" dirty="0"/>
              <a:t>}</a:t>
            </a:r>
            <a:endParaRPr kumimoji="1" lang="ja-JP" altLang="en-US" sz="12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379560" y="2333336"/>
            <a:ext cx="4408836" cy="378565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defTabSz="180975"/>
            <a:r>
              <a:rPr kumimoji="1" lang="en-US" altLang="ja-JP" sz="1200" dirty="0" smtClean="0"/>
              <a:t>printtup_internal_20(</a:t>
            </a:r>
            <a:r>
              <a:rPr kumimoji="1" lang="en-US" altLang="ja-JP" sz="1200" dirty="0" err="1" smtClean="0"/>
              <a:t>HeapTuple</a:t>
            </a:r>
            <a:r>
              <a:rPr kumimoji="1" lang="en-US" altLang="ja-JP" sz="1200" dirty="0" smtClean="0"/>
              <a:t> tuple, </a:t>
            </a:r>
            <a:r>
              <a:rPr kumimoji="1" lang="en-US" altLang="ja-JP" sz="1200" dirty="0" err="1" smtClean="0"/>
              <a:t>TupleDesc</a:t>
            </a:r>
            <a:r>
              <a:rPr kumimoji="1" lang="en-US" altLang="ja-JP" sz="1200" dirty="0" smtClean="0"/>
              <a:t> </a:t>
            </a:r>
            <a:r>
              <a:rPr kumimoji="1" lang="en-US" altLang="ja-JP" sz="1200" dirty="0" err="1" smtClean="0"/>
              <a:t>typeinfo</a:t>
            </a:r>
            <a:r>
              <a:rPr kumimoji="1" lang="en-US" altLang="ja-JP" sz="1200" dirty="0" smtClean="0"/>
              <a:t>, ...)</a:t>
            </a:r>
          </a:p>
          <a:p>
            <a:pPr defTabSz="180975"/>
            <a:r>
              <a:rPr lang="en-US" altLang="ja-JP" sz="1200" dirty="0" smtClean="0"/>
              <a:t>{</a:t>
            </a:r>
          </a:p>
          <a:p>
            <a:pPr defTabSz="180975"/>
            <a:r>
              <a:rPr lang="en-US" altLang="ja-JP" sz="1200" dirty="0" smtClean="0"/>
              <a:t>	...</a:t>
            </a:r>
          </a:p>
          <a:p>
            <a:pPr defTabSz="180975"/>
            <a:r>
              <a:rPr kumimoji="1" lang="en-US" altLang="ja-JP" sz="1200" dirty="0"/>
              <a:t>	</a:t>
            </a:r>
            <a:r>
              <a:rPr kumimoji="1" lang="en-US" altLang="ja-JP" sz="1200" dirty="0" err="1" smtClean="0"/>
              <a:t>heap_deformtuple</a:t>
            </a:r>
            <a:r>
              <a:rPr kumimoji="1" lang="en-US" altLang="ja-JP" sz="1200" dirty="0" smtClean="0"/>
              <a:t>(...)</a:t>
            </a:r>
          </a:p>
          <a:p>
            <a:pPr defTabSz="180975"/>
            <a:r>
              <a:rPr lang="en-US" altLang="ja-JP" sz="1200" dirty="0" smtClean="0"/>
              <a:t>	...</a:t>
            </a:r>
          </a:p>
          <a:p>
            <a:pPr defTabSz="180975"/>
            <a:r>
              <a:rPr lang="en-US" altLang="ja-JP" sz="1200" dirty="0" smtClean="0"/>
              <a:t>	for(</a:t>
            </a:r>
            <a:r>
              <a:rPr lang="en-US" altLang="ja-JP" sz="1200" dirty="0" err="1" smtClean="0"/>
              <a:t>i</a:t>
            </a:r>
            <a:r>
              <a:rPr lang="en-US" altLang="ja-JP" sz="1200" dirty="0" smtClean="0"/>
              <a:t>=0;i&lt;</a:t>
            </a:r>
            <a:r>
              <a:rPr lang="en-US" altLang="ja-JP" sz="1200" dirty="0" err="1" smtClean="0"/>
              <a:t>natts</a:t>
            </a:r>
            <a:r>
              <a:rPr lang="en-US" altLang="ja-JP" sz="1200" dirty="0" smtClean="0"/>
              <a:t>;++</a:t>
            </a:r>
            <a:r>
              <a:rPr lang="en-US" altLang="ja-JP" sz="1200" dirty="0" err="1" smtClean="0"/>
              <a:t>i</a:t>
            </a:r>
            <a:r>
              <a:rPr lang="en-US" altLang="ja-JP" sz="1200" dirty="0" smtClean="0"/>
              <a:t>) {</a:t>
            </a:r>
          </a:p>
          <a:p>
            <a:pPr defTabSz="180975"/>
            <a:r>
              <a:rPr lang="en-US" altLang="ja-JP" sz="1200" dirty="0" smtClean="0"/>
              <a:t>		if(</a:t>
            </a:r>
            <a:r>
              <a:rPr lang="en-US" altLang="ja-JP" sz="1200" dirty="0" err="1" smtClean="0"/>
              <a:t>myState</a:t>
            </a:r>
            <a:r>
              <a:rPr lang="en-US" altLang="ja-JP" sz="1200" dirty="0" smtClean="0"/>
              <a:t>-&gt;nulls[</a:t>
            </a:r>
            <a:r>
              <a:rPr lang="en-US" altLang="ja-JP" sz="1200" dirty="0" err="1" smtClean="0"/>
              <a:t>i</a:t>
            </a:r>
            <a:r>
              <a:rPr lang="en-US" altLang="ja-JP" sz="1200" dirty="0" smtClean="0"/>
              <a:t>] != 'n')</a:t>
            </a:r>
          </a:p>
          <a:p>
            <a:pPr defTabSz="180975"/>
            <a:r>
              <a:rPr lang="en-US" altLang="ja-JP" sz="1200" dirty="0"/>
              <a:t>	</a:t>
            </a:r>
            <a:r>
              <a:rPr lang="en-US" altLang="ja-JP" sz="1200" dirty="0" smtClean="0"/>
              <a:t>		j |= k;</a:t>
            </a:r>
          </a:p>
          <a:p>
            <a:pPr defTabSz="180975"/>
            <a:r>
              <a:rPr lang="en-US" altLang="ja-JP" sz="1200" dirty="0"/>
              <a:t>	</a:t>
            </a:r>
            <a:r>
              <a:rPr lang="en-US" altLang="ja-JP" sz="1200" dirty="0" smtClean="0"/>
              <a:t>	...</a:t>
            </a:r>
          </a:p>
          <a:p>
            <a:pPr defTabSz="180975"/>
            <a:r>
              <a:rPr lang="en-US" altLang="ja-JP" sz="1200" dirty="0" smtClean="0"/>
              <a:t>	}</a:t>
            </a:r>
          </a:p>
          <a:p>
            <a:pPr defTabSz="180975"/>
            <a:r>
              <a:rPr lang="en-US" altLang="ja-JP" sz="1200" dirty="0" smtClean="0"/>
              <a:t>	...</a:t>
            </a:r>
          </a:p>
          <a:p>
            <a:pPr defTabSz="180975"/>
            <a:r>
              <a:rPr kumimoji="1" lang="en-US" altLang="ja-JP" sz="1200" dirty="0" smtClean="0"/>
              <a:t>	for(</a:t>
            </a:r>
            <a:r>
              <a:rPr kumimoji="1" lang="en-US" altLang="ja-JP" sz="1200" dirty="0" err="1" smtClean="0"/>
              <a:t>i</a:t>
            </a:r>
            <a:r>
              <a:rPr kumimoji="1" lang="en-US" altLang="ja-JP" sz="1200" dirty="0" smtClean="0"/>
              <a:t>=0;i&lt;</a:t>
            </a:r>
            <a:r>
              <a:rPr kumimoji="1" lang="en-US" altLang="ja-JP" sz="1200" dirty="0" err="1" smtClean="0"/>
              <a:t>natts</a:t>
            </a:r>
            <a:r>
              <a:rPr kumimoji="1" lang="en-US" altLang="ja-JP" sz="1200" dirty="0" smtClean="0"/>
              <a:t>;++</a:t>
            </a:r>
            <a:r>
              <a:rPr kumimoji="1" lang="en-US" altLang="ja-JP" sz="1200" dirty="0" err="1" smtClean="0"/>
              <a:t>i</a:t>
            </a:r>
            <a:r>
              <a:rPr kumimoji="1" lang="en-US" altLang="ja-JP" sz="1200" dirty="0" smtClean="0"/>
              <a:t>) </a:t>
            </a:r>
            <a:r>
              <a:rPr lang="en-US" altLang="ja-JP" sz="1200" dirty="0" smtClean="0"/>
              <a:t>{</a:t>
            </a:r>
          </a:p>
          <a:p>
            <a:pPr defTabSz="180975"/>
            <a:r>
              <a:rPr lang="en-US" altLang="ja-JP" sz="1200" dirty="0" smtClean="0"/>
              <a:t>		...</a:t>
            </a:r>
          </a:p>
          <a:p>
            <a:pPr defTabSz="180975"/>
            <a:r>
              <a:rPr lang="en-US" altLang="ja-JP" sz="1200" dirty="0" smtClean="0"/>
              <a:t>		Datum </a:t>
            </a:r>
            <a:r>
              <a:rPr lang="en-US" altLang="ja-JP" sz="1200" dirty="0" err="1" smtClean="0"/>
              <a:t>origattr</a:t>
            </a:r>
            <a:r>
              <a:rPr lang="en-US" altLang="ja-JP" sz="1200" dirty="0" smtClean="0"/>
              <a:t> = </a:t>
            </a:r>
            <a:r>
              <a:rPr lang="en-US" altLang="ja-JP" sz="1200" dirty="0" err="1" smtClean="0"/>
              <a:t>myState</a:t>
            </a:r>
            <a:r>
              <a:rPr lang="en-US" altLang="ja-JP" sz="1200" dirty="0" smtClean="0"/>
              <a:t>-&gt;values[</a:t>
            </a:r>
            <a:r>
              <a:rPr lang="en-US" altLang="ja-JP" sz="1200" dirty="0" err="1" smtClean="0"/>
              <a:t>i</a:t>
            </a:r>
            <a:r>
              <a:rPr lang="en-US" altLang="ja-JP" sz="1200" dirty="0" smtClean="0"/>
              <a:t>], </a:t>
            </a:r>
            <a:r>
              <a:rPr lang="en-US" altLang="ja-JP" sz="1200" dirty="0" err="1" smtClean="0"/>
              <a:t>attr</a:t>
            </a:r>
            <a:r>
              <a:rPr lang="en-US" altLang="ja-JP" sz="1200" dirty="0" smtClean="0"/>
              <a:t>;</a:t>
            </a:r>
          </a:p>
          <a:p>
            <a:pPr defTabSz="180975"/>
            <a:r>
              <a:rPr lang="en-US" altLang="ja-JP" sz="1200" dirty="0" smtClean="0"/>
              <a:t>		</a:t>
            </a:r>
            <a:r>
              <a:rPr lang="en-US" altLang="ja-JP" sz="1200" dirty="0" err="1" smtClean="0"/>
              <a:t>bytea</a:t>
            </a:r>
            <a:r>
              <a:rPr lang="en-US" altLang="ja-JP" sz="1200" dirty="0" smtClean="0"/>
              <a:t> *</a:t>
            </a:r>
            <a:r>
              <a:rPr lang="en-US" altLang="ja-JP" sz="1200" dirty="0" err="1" smtClean="0"/>
              <a:t>outputbytes</a:t>
            </a:r>
            <a:r>
              <a:rPr lang="en-US" altLang="ja-JP" sz="1200" dirty="0" smtClean="0"/>
              <a:t>;</a:t>
            </a:r>
          </a:p>
          <a:p>
            <a:pPr defTabSz="180975"/>
            <a:r>
              <a:rPr lang="en-US" altLang="ja-JP" sz="1200" dirty="0" smtClean="0"/>
              <a:t>		if(</a:t>
            </a:r>
            <a:r>
              <a:rPr lang="en-US" altLang="ja-JP" sz="1200" dirty="0" err="1" smtClean="0"/>
              <a:t>myState</a:t>
            </a:r>
            <a:r>
              <a:rPr lang="en-US" altLang="ja-JP" sz="1200" dirty="0" smtClean="0"/>
              <a:t>-&gt;nulls[</a:t>
            </a:r>
            <a:r>
              <a:rPr lang="en-US" altLang="ja-JP" sz="1200" dirty="0" err="1" smtClean="0"/>
              <a:t>i</a:t>
            </a:r>
            <a:r>
              <a:rPr lang="en-US" altLang="ja-JP" sz="1200" dirty="0" smtClean="0"/>
              <a:t>] == 'n')</a:t>
            </a:r>
          </a:p>
          <a:p>
            <a:pPr defTabSz="180975"/>
            <a:r>
              <a:rPr lang="en-US" altLang="ja-JP" sz="1200" dirty="0"/>
              <a:t>	</a:t>
            </a:r>
            <a:r>
              <a:rPr lang="en-US" altLang="ja-JP" sz="1200" dirty="0" smtClean="0"/>
              <a:t>		continue;</a:t>
            </a:r>
          </a:p>
          <a:p>
            <a:pPr defTabSz="180975"/>
            <a:r>
              <a:rPr kumimoji="1" lang="en-US" altLang="ja-JP" sz="1200" dirty="0" smtClean="0"/>
              <a:t>	}</a:t>
            </a:r>
          </a:p>
          <a:p>
            <a:pPr defTabSz="180975"/>
            <a:r>
              <a:rPr lang="en-US" altLang="ja-JP" sz="1200" dirty="0" smtClean="0"/>
              <a:t>	...</a:t>
            </a:r>
          </a:p>
          <a:p>
            <a:pPr defTabSz="180975"/>
            <a:r>
              <a:rPr kumimoji="1" lang="en-US" altLang="ja-JP" sz="1200" dirty="0"/>
              <a:t>}</a:t>
            </a:r>
            <a:endParaRPr kumimoji="1" lang="ja-JP" altLang="en-US" sz="1200" dirty="0"/>
          </a:p>
        </p:txBody>
      </p:sp>
      <p:sp>
        <p:nvSpPr>
          <p:cNvPr id="8" name="正方形/長方形 7"/>
          <p:cNvSpPr/>
          <p:nvPr/>
        </p:nvSpPr>
        <p:spPr>
          <a:xfrm>
            <a:off x="7823754" y="1567543"/>
            <a:ext cx="964642" cy="5024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修正前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91440" y="1228989"/>
            <a:ext cx="1880643" cy="3385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sz="1600" dirty="0" smtClean="0"/>
              <a:t>Changed </a:t>
            </a:r>
            <a:r>
              <a:rPr kumimoji="1" lang="en-US" altLang="ja-JP" sz="1600" dirty="0" err="1" smtClean="0"/>
              <a:t>Cloneset</a:t>
            </a:r>
            <a:endParaRPr kumimoji="1" lang="ja-JP" altLang="en-US" sz="16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972083" y="1217582"/>
            <a:ext cx="22525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/>
              <a:t>2005/03/12 </a:t>
            </a:r>
            <a:r>
              <a:rPr kumimoji="1" lang="ja-JP" altLang="en-US" sz="1400" dirty="0" smtClean="0"/>
              <a:t>→ </a:t>
            </a:r>
            <a:r>
              <a:rPr kumimoji="1" lang="en-US" altLang="ja-JP" sz="1400" dirty="0" smtClean="0"/>
              <a:t>2005/03/18</a:t>
            </a:r>
            <a:endParaRPr kumimoji="1" lang="ja-JP" altLang="en-US" sz="1400" dirty="0"/>
          </a:p>
        </p:txBody>
      </p:sp>
      <p:sp>
        <p:nvSpPr>
          <p:cNvPr id="3" name="角丸四角形 2"/>
          <p:cNvSpPr/>
          <p:nvPr/>
        </p:nvSpPr>
        <p:spPr>
          <a:xfrm>
            <a:off x="4522840" y="3264310"/>
            <a:ext cx="2074606" cy="953729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角丸四角形 11"/>
          <p:cNvSpPr/>
          <p:nvPr/>
        </p:nvSpPr>
        <p:spPr>
          <a:xfrm>
            <a:off x="4731604" y="4905506"/>
            <a:ext cx="1531544" cy="228232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角丸四角形 13"/>
          <p:cNvSpPr/>
          <p:nvPr/>
        </p:nvSpPr>
        <p:spPr>
          <a:xfrm>
            <a:off x="694401" y="3258554"/>
            <a:ext cx="2074606" cy="953729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6" name="グループ化 15"/>
          <p:cNvGrpSpPr/>
          <p:nvPr/>
        </p:nvGrpSpPr>
        <p:grpSpPr>
          <a:xfrm>
            <a:off x="2477729" y="2850441"/>
            <a:ext cx="2253875" cy="723698"/>
            <a:chOff x="2477729" y="2850441"/>
            <a:chExt cx="2253875" cy="723698"/>
          </a:xfrm>
        </p:grpSpPr>
        <p:sp>
          <p:nvSpPr>
            <p:cNvPr id="13" name="四角形吹き出し 12"/>
            <p:cNvSpPr/>
            <p:nvPr/>
          </p:nvSpPr>
          <p:spPr>
            <a:xfrm>
              <a:off x="2477729" y="2850441"/>
              <a:ext cx="2253875" cy="723698"/>
            </a:xfrm>
            <a:custGeom>
              <a:avLst/>
              <a:gdLst>
                <a:gd name="connsiteX0" fmla="*/ 0 w 1363033"/>
                <a:gd name="connsiteY0" fmla="*/ 0 h 590851"/>
                <a:gd name="connsiteX1" fmla="*/ 795103 w 1363033"/>
                <a:gd name="connsiteY1" fmla="*/ 0 h 590851"/>
                <a:gd name="connsiteX2" fmla="*/ 795103 w 1363033"/>
                <a:gd name="connsiteY2" fmla="*/ 0 h 590851"/>
                <a:gd name="connsiteX3" fmla="*/ 1135861 w 1363033"/>
                <a:gd name="connsiteY3" fmla="*/ 0 h 590851"/>
                <a:gd name="connsiteX4" fmla="*/ 1363033 w 1363033"/>
                <a:gd name="connsiteY4" fmla="*/ 0 h 590851"/>
                <a:gd name="connsiteX5" fmla="*/ 1363033 w 1363033"/>
                <a:gd name="connsiteY5" fmla="*/ 344663 h 590851"/>
                <a:gd name="connsiteX6" fmla="*/ 1715077 w 1363033"/>
                <a:gd name="connsiteY6" fmla="*/ 723698 h 590851"/>
                <a:gd name="connsiteX7" fmla="*/ 1363033 w 1363033"/>
                <a:gd name="connsiteY7" fmla="*/ 492376 h 590851"/>
                <a:gd name="connsiteX8" fmla="*/ 1363033 w 1363033"/>
                <a:gd name="connsiteY8" fmla="*/ 590851 h 590851"/>
                <a:gd name="connsiteX9" fmla="*/ 1135861 w 1363033"/>
                <a:gd name="connsiteY9" fmla="*/ 590851 h 590851"/>
                <a:gd name="connsiteX10" fmla="*/ 795103 w 1363033"/>
                <a:gd name="connsiteY10" fmla="*/ 590851 h 590851"/>
                <a:gd name="connsiteX11" fmla="*/ 795103 w 1363033"/>
                <a:gd name="connsiteY11" fmla="*/ 590851 h 590851"/>
                <a:gd name="connsiteX12" fmla="*/ 0 w 1363033"/>
                <a:gd name="connsiteY12" fmla="*/ 590851 h 590851"/>
                <a:gd name="connsiteX13" fmla="*/ 0 w 1363033"/>
                <a:gd name="connsiteY13" fmla="*/ 492376 h 590851"/>
                <a:gd name="connsiteX14" fmla="*/ 0 w 1363033"/>
                <a:gd name="connsiteY14" fmla="*/ 344663 h 590851"/>
                <a:gd name="connsiteX15" fmla="*/ 0 w 1363033"/>
                <a:gd name="connsiteY15" fmla="*/ 344663 h 590851"/>
                <a:gd name="connsiteX16" fmla="*/ 0 w 1363033"/>
                <a:gd name="connsiteY16" fmla="*/ 0 h 590851"/>
                <a:gd name="connsiteX0" fmla="*/ 0 w 1715077"/>
                <a:gd name="connsiteY0" fmla="*/ 0 h 723698"/>
                <a:gd name="connsiteX1" fmla="*/ 795103 w 1715077"/>
                <a:gd name="connsiteY1" fmla="*/ 0 h 723698"/>
                <a:gd name="connsiteX2" fmla="*/ 795103 w 1715077"/>
                <a:gd name="connsiteY2" fmla="*/ 0 h 723698"/>
                <a:gd name="connsiteX3" fmla="*/ 1135861 w 1715077"/>
                <a:gd name="connsiteY3" fmla="*/ 0 h 723698"/>
                <a:gd name="connsiteX4" fmla="*/ 1363033 w 1715077"/>
                <a:gd name="connsiteY4" fmla="*/ 0 h 723698"/>
                <a:gd name="connsiteX5" fmla="*/ 1363033 w 1715077"/>
                <a:gd name="connsiteY5" fmla="*/ 344663 h 723698"/>
                <a:gd name="connsiteX6" fmla="*/ 1715077 w 1715077"/>
                <a:gd name="connsiteY6" fmla="*/ 723698 h 723698"/>
                <a:gd name="connsiteX7" fmla="*/ 1363033 w 1715077"/>
                <a:gd name="connsiteY7" fmla="*/ 492376 h 723698"/>
                <a:gd name="connsiteX8" fmla="*/ 1363033 w 1715077"/>
                <a:gd name="connsiteY8" fmla="*/ 590851 h 723698"/>
                <a:gd name="connsiteX9" fmla="*/ 1135861 w 1715077"/>
                <a:gd name="connsiteY9" fmla="*/ 590851 h 723698"/>
                <a:gd name="connsiteX10" fmla="*/ 795103 w 1715077"/>
                <a:gd name="connsiteY10" fmla="*/ 590851 h 723698"/>
                <a:gd name="connsiteX11" fmla="*/ 795103 w 1715077"/>
                <a:gd name="connsiteY11" fmla="*/ 590851 h 723698"/>
                <a:gd name="connsiteX12" fmla="*/ 0 w 1715077"/>
                <a:gd name="connsiteY12" fmla="*/ 590851 h 723698"/>
                <a:gd name="connsiteX13" fmla="*/ 0 w 1715077"/>
                <a:gd name="connsiteY13" fmla="*/ 492376 h 723698"/>
                <a:gd name="connsiteX14" fmla="*/ 1976 w 1715077"/>
                <a:gd name="connsiteY14" fmla="*/ 433534 h 723698"/>
                <a:gd name="connsiteX15" fmla="*/ 0 w 1715077"/>
                <a:gd name="connsiteY15" fmla="*/ 344663 h 723698"/>
                <a:gd name="connsiteX16" fmla="*/ 0 w 1715077"/>
                <a:gd name="connsiteY16" fmla="*/ 344663 h 723698"/>
                <a:gd name="connsiteX17" fmla="*/ 0 w 1715077"/>
                <a:gd name="connsiteY17" fmla="*/ 0 h 723698"/>
                <a:gd name="connsiteX0" fmla="*/ 538798 w 2253875"/>
                <a:gd name="connsiteY0" fmla="*/ 0 h 723698"/>
                <a:gd name="connsiteX1" fmla="*/ 1333901 w 2253875"/>
                <a:gd name="connsiteY1" fmla="*/ 0 h 723698"/>
                <a:gd name="connsiteX2" fmla="*/ 1333901 w 2253875"/>
                <a:gd name="connsiteY2" fmla="*/ 0 h 723698"/>
                <a:gd name="connsiteX3" fmla="*/ 1674659 w 2253875"/>
                <a:gd name="connsiteY3" fmla="*/ 0 h 723698"/>
                <a:gd name="connsiteX4" fmla="*/ 1901831 w 2253875"/>
                <a:gd name="connsiteY4" fmla="*/ 0 h 723698"/>
                <a:gd name="connsiteX5" fmla="*/ 1901831 w 2253875"/>
                <a:gd name="connsiteY5" fmla="*/ 344663 h 723698"/>
                <a:gd name="connsiteX6" fmla="*/ 2253875 w 2253875"/>
                <a:gd name="connsiteY6" fmla="*/ 723698 h 723698"/>
                <a:gd name="connsiteX7" fmla="*/ 1901831 w 2253875"/>
                <a:gd name="connsiteY7" fmla="*/ 492376 h 723698"/>
                <a:gd name="connsiteX8" fmla="*/ 1901831 w 2253875"/>
                <a:gd name="connsiteY8" fmla="*/ 590851 h 723698"/>
                <a:gd name="connsiteX9" fmla="*/ 1674659 w 2253875"/>
                <a:gd name="connsiteY9" fmla="*/ 590851 h 723698"/>
                <a:gd name="connsiteX10" fmla="*/ 1333901 w 2253875"/>
                <a:gd name="connsiteY10" fmla="*/ 590851 h 723698"/>
                <a:gd name="connsiteX11" fmla="*/ 1333901 w 2253875"/>
                <a:gd name="connsiteY11" fmla="*/ 590851 h 723698"/>
                <a:gd name="connsiteX12" fmla="*/ 538798 w 2253875"/>
                <a:gd name="connsiteY12" fmla="*/ 590851 h 723698"/>
                <a:gd name="connsiteX13" fmla="*/ 538798 w 2253875"/>
                <a:gd name="connsiteY13" fmla="*/ 492376 h 723698"/>
                <a:gd name="connsiteX14" fmla="*/ 0 w 2253875"/>
                <a:gd name="connsiteY14" fmla="*/ 590850 h 723698"/>
                <a:gd name="connsiteX15" fmla="*/ 538798 w 2253875"/>
                <a:gd name="connsiteY15" fmla="*/ 344663 h 723698"/>
                <a:gd name="connsiteX16" fmla="*/ 538798 w 2253875"/>
                <a:gd name="connsiteY16" fmla="*/ 344663 h 723698"/>
                <a:gd name="connsiteX17" fmla="*/ 538798 w 2253875"/>
                <a:gd name="connsiteY17" fmla="*/ 0 h 723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253875" h="723698">
                  <a:moveTo>
                    <a:pt x="538798" y="0"/>
                  </a:moveTo>
                  <a:lnTo>
                    <a:pt x="1333901" y="0"/>
                  </a:lnTo>
                  <a:lnTo>
                    <a:pt x="1333901" y="0"/>
                  </a:lnTo>
                  <a:lnTo>
                    <a:pt x="1674659" y="0"/>
                  </a:lnTo>
                  <a:lnTo>
                    <a:pt x="1901831" y="0"/>
                  </a:lnTo>
                  <a:lnTo>
                    <a:pt x="1901831" y="344663"/>
                  </a:lnTo>
                  <a:lnTo>
                    <a:pt x="2253875" y="723698"/>
                  </a:lnTo>
                  <a:lnTo>
                    <a:pt x="1901831" y="492376"/>
                  </a:lnTo>
                  <a:lnTo>
                    <a:pt x="1901831" y="590851"/>
                  </a:lnTo>
                  <a:lnTo>
                    <a:pt x="1674659" y="590851"/>
                  </a:lnTo>
                  <a:lnTo>
                    <a:pt x="1333901" y="590851"/>
                  </a:lnTo>
                  <a:lnTo>
                    <a:pt x="1333901" y="590851"/>
                  </a:lnTo>
                  <a:lnTo>
                    <a:pt x="538798" y="590851"/>
                  </a:lnTo>
                  <a:lnTo>
                    <a:pt x="538798" y="492376"/>
                  </a:lnTo>
                  <a:cubicBezTo>
                    <a:pt x="539457" y="472762"/>
                    <a:pt x="-659" y="610464"/>
                    <a:pt x="0" y="590850"/>
                  </a:cubicBezTo>
                  <a:cubicBezTo>
                    <a:pt x="-659" y="561226"/>
                    <a:pt x="539457" y="374287"/>
                    <a:pt x="538798" y="344663"/>
                  </a:cubicBezTo>
                  <a:lnTo>
                    <a:pt x="538798" y="344663"/>
                  </a:lnTo>
                  <a:lnTo>
                    <a:pt x="538798" y="0"/>
                  </a:lnTo>
                  <a:close/>
                </a:path>
              </a:pathLst>
            </a:cu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600" dirty="0"/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3059178" y="2850441"/>
              <a:ext cx="130516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1600" dirty="0"/>
                <a:t>for</a:t>
              </a:r>
              <a:r>
                <a:rPr lang="ja-JP" altLang="en-US" sz="1600" dirty="0"/>
                <a:t>ブロックの</a:t>
              </a:r>
              <a:endParaRPr lang="en-US" altLang="ja-JP" sz="1600" dirty="0"/>
            </a:p>
            <a:p>
              <a:pPr algn="ctr"/>
              <a:r>
                <a:rPr lang="ja-JP" altLang="en-US" sz="1600" dirty="0" smtClean="0"/>
                <a:t>有無</a:t>
              </a:r>
              <a:endParaRPr lang="ja-JP" altLang="en-US" sz="1600" dirty="0"/>
            </a:p>
          </p:txBody>
        </p:sp>
      </p:grpSp>
      <p:sp>
        <p:nvSpPr>
          <p:cNvPr id="20" name="四角形吹き出し 19"/>
          <p:cNvSpPr/>
          <p:nvPr/>
        </p:nvSpPr>
        <p:spPr>
          <a:xfrm>
            <a:off x="6123784" y="4334393"/>
            <a:ext cx="1632789" cy="465206"/>
          </a:xfrm>
          <a:prstGeom prst="wedgeRectCallout">
            <a:avLst>
              <a:gd name="adj1" fmla="val -45523"/>
              <a:gd name="adj2" fmla="val 9843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600" dirty="0" smtClean="0"/>
              <a:t>局所変数が</a:t>
            </a:r>
            <a:r>
              <a:rPr lang="ja-JP" altLang="en-US" sz="1600" dirty="0"/>
              <a:t>多</a:t>
            </a:r>
            <a:r>
              <a:rPr lang="ja-JP" altLang="en-US" sz="1600" dirty="0" smtClean="0"/>
              <a:t>い</a:t>
            </a:r>
            <a:endParaRPr kumimoji="1" lang="ja-JP" altLang="en-US" sz="1600" dirty="0"/>
          </a:p>
        </p:txBody>
      </p:sp>
      <p:sp>
        <p:nvSpPr>
          <p:cNvPr id="22" name="角丸四角形 21"/>
          <p:cNvSpPr/>
          <p:nvPr/>
        </p:nvSpPr>
        <p:spPr>
          <a:xfrm>
            <a:off x="1051425" y="5109686"/>
            <a:ext cx="1766748" cy="229231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四角形吹き出し 22"/>
          <p:cNvSpPr/>
          <p:nvPr/>
        </p:nvSpPr>
        <p:spPr>
          <a:xfrm>
            <a:off x="2694039" y="5569974"/>
            <a:ext cx="1389706" cy="502622"/>
          </a:xfrm>
          <a:prstGeom prst="wedgeRectCallout">
            <a:avLst>
              <a:gd name="adj1" fmla="val -44888"/>
              <a:gd name="adj2" fmla="val -11355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600" dirty="0" smtClean="0"/>
              <a:t>呼出し関数</a:t>
            </a:r>
            <a:endParaRPr lang="en-US" altLang="ja-JP" sz="1600" dirty="0" smtClean="0"/>
          </a:p>
          <a:p>
            <a:pPr algn="ctr"/>
            <a:r>
              <a:rPr lang="ja-JP" altLang="en-US" sz="1600" dirty="0" smtClean="0"/>
              <a:t>がある</a:t>
            </a:r>
            <a:endParaRPr kumimoji="1" lang="ja-JP" altLang="en-US" sz="16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5599472" y="1620271"/>
            <a:ext cx="883575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タイプ</a:t>
            </a:r>
            <a:r>
              <a:rPr kumimoji="1" lang="en-US" altLang="ja-JP" dirty="0" smtClean="0"/>
              <a:t>3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50753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2" grpId="0" animBg="1"/>
      <p:bldP spid="14" grpId="0" animBg="1"/>
      <p:bldP spid="20" grpId="0" animBg="1"/>
      <p:bldP spid="22" grpId="0" animBg="1"/>
      <p:bldP spid="2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有用な事例（一貫した修正</a:t>
            </a:r>
            <a:r>
              <a:rPr lang="en-US" altLang="ja-JP" dirty="0"/>
              <a:t>1</a:t>
            </a:r>
            <a:r>
              <a:rPr lang="ja-JP" altLang="en-US" dirty="0"/>
              <a:t>）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23</a:t>
            </a:fld>
            <a:endParaRPr lang="en-US" altLang="ja-JP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4503" y="1567543"/>
            <a:ext cx="51155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63575"/>
            <a:r>
              <a:rPr kumimoji="1" lang="en-US" altLang="ja-JP" sz="1400" dirty="0" err="1" smtClean="0"/>
              <a:t>src</a:t>
            </a:r>
            <a:r>
              <a:rPr lang="en-US" altLang="ja-JP" sz="1400" dirty="0" smtClean="0"/>
              <a:t>/backend/access/common/</a:t>
            </a:r>
            <a:r>
              <a:rPr lang="en-US" altLang="ja-JP" sz="1400" dirty="0" err="1" smtClean="0"/>
              <a:t>printtup.c</a:t>
            </a:r>
            <a:r>
              <a:rPr lang="en-US" altLang="ja-JP" sz="1400" dirty="0" smtClean="0"/>
              <a:t>	</a:t>
            </a:r>
            <a:r>
              <a:rPr lang="en-US" altLang="ja-JP" sz="1400" dirty="0" err="1" smtClean="0"/>
              <a:t>printtup</a:t>
            </a:r>
            <a:r>
              <a:rPr lang="en-US" altLang="ja-JP" sz="1400" dirty="0" smtClean="0"/>
              <a:t>	</a:t>
            </a:r>
          </a:p>
          <a:p>
            <a:pPr defTabSz="663575"/>
            <a:r>
              <a:rPr lang="en-US" altLang="ja-JP" sz="1400" dirty="0" err="1" smtClean="0"/>
              <a:t>src</a:t>
            </a:r>
            <a:r>
              <a:rPr lang="en-US" altLang="ja-JP" sz="1400" dirty="0" smtClean="0"/>
              <a:t>/backend/access/common/</a:t>
            </a:r>
            <a:r>
              <a:rPr lang="en-US" altLang="ja-JP" sz="1400" dirty="0" err="1" smtClean="0"/>
              <a:t>printtup.c</a:t>
            </a:r>
            <a:r>
              <a:rPr lang="en-US" altLang="ja-JP" sz="1400" dirty="0" smtClean="0"/>
              <a:t>	printtup_internal_20</a:t>
            </a:r>
            <a:endParaRPr kumimoji="1" lang="ja-JP" altLang="en-US" sz="14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16486" y="2333336"/>
            <a:ext cx="3243196" cy="415498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defTabSz="180975"/>
            <a:r>
              <a:rPr kumimoji="1" lang="en-US" altLang="ja-JP" sz="1200" dirty="0" err="1" smtClean="0"/>
              <a:t>printtup</a:t>
            </a:r>
            <a:r>
              <a:rPr kumimoji="1" lang="en-US" altLang="ja-JP" sz="1200" dirty="0" smtClean="0"/>
              <a:t>(</a:t>
            </a:r>
            <a:r>
              <a:rPr kumimoji="1" lang="en-US" altLang="ja-JP" sz="1200" dirty="0" err="1" smtClean="0">
                <a:solidFill>
                  <a:srgbClr val="FF0000"/>
                </a:solidFill>
              </a:rPr>
              <a:t>TupleTableSlot</a:t>
            </a:r>
            <a:r>
              <a:rPr kumimoji="1" lang="en-US" altLang="ja-JP" sz="1200" dirty="0" smtClean="0">
                <a:solidFill>
                  <a:srgbClr val="FF0000"/>
                </a:solidFill>
              </a:rPr>
              <a:t> *slot</a:t>
            </a:r>
            <a:r>
              <a:rPr kumimoji="1" lang="en-US" altLang="ja-JP" sz="1200" dirty="0" smtClean="0"/>
              <a:t>, ...)</a:t>
            </a:r>
          </a:p>
          <a:p>
            <a:pPr defTabSz="180975"/>
            <a:r>
              <a:rPr lang="en-US" altLang="ja-JP" sz="1200" dirty="0" smtClean="0"/>
              <a:t>{</a:t>
            </a:r>
          </a:p>
          <a:p>
            <a:pPr defTabSz="180975"/>
            <a:r>
              <a:rPr lang="en-US" altLang="ja-JP" sz="1200" dirty="0"/>
              <a:t>	</a:t>
            </a:r>
            <a:r>
              <a:rPr lang="en-US" altLang="ja-JP" sz="1200" dirty="0" err="1" smtClean="0">
                <a:solidFill>
                  <a:srgbClr val="FF0000"/>
                </a:solidFill>
              </a:rPr>
              <a:t>TupleDesc</a:t>
            </a:r>
            <a:r>
              <a:rPr lang="en-US" altLang="ja-JP" sz="1200" dirty="0" smtClean="0">
                <a:solidFill>
                  <a:srgbClr val="FF0000"/>
                </a:solidFill>
              </a:rPr>
              <a:t> </a:t>
            </a:r>
            <a:r>
              <a:rPr lang="en-US" altLang="ja-JP" sz="1200" dirty="0" err="1" smtClean="0">
                <a:solidFill>
                  <a:srgbClr val="FF0000"/>
                </a:solidFill>
              </a:rPr>
              <a:t>typeinfo</a:t>
            </a:r>
            <a:r>
              <a:rPr lang="en-US" altLang="ja-JP" sz="1200" dirty="0" smtClean="0">
                <a:solidFill>
                  <a:srgbClr val="FF0000"/>
                </a:solidFill>
              </a:rPr>
              <a:t> = ...;</a:t>
            </a:r>
          </a:p>
          <a:p>
            <a:pPr defTabSz="180975"/>
            <a:r>
              <a:rPr lang="en-US" altLang="ja-JP" sz="1200" dirty="0" smtClean="0"/>
              <a:t>	...</a:t>
            </a:r>
          </a:p>
          <a:p>
            <a:pPr defTabSz="180975"/>
            <a:r>
              <a:rPr kumimoji="1" lang="en-US" altLang="ja-JP" sz="1200" dirty="0"/>
              <a:t>	</a:t>
            </a:r>
            <a:r>
              <a:rPr kumimoji="1" lang="en-US" altLang="ja-JP" sz="1200" dirty="0" err="1" smtClean="0">
                <a:solidFill>
                  <a:srgbClr val="FF0000"/>
                </a:solidFill>
              </a:rPr>
              <a:t>slot_getallattrs</a:t>
            </a:r>
            <a:r>
              <a:rPr kumimoji="1" lang="en-US" altLang="ja-JP" sz="1200" dirty="0" smtClean="0">
                <a:solidFill>
                  <a:srgbClr val="FF0000"/>
                </a:solidFill>
              </a:rPr>
              <a:t>(slot);</a:t>
            </a:r>
          </a:p>
          <a:p>
            <a:pPr defTabSz="180975"/>
            <a:r>
              <a:rPr lang="en-US" altLang="ja-JP" sz="1200" dirty="0" smtClean="0"/>
              <a:t>	...</a:t>
            </a:r>
          </a:p>
          <a:p>
            <a:pPr defTabSz="180975"/>
            <a:endParaRPr lang="en-US" altLang="ja-JP" sz="1200" dirty="0"/>
          </a:p>
          <a:p>
            <a:pPr defTabSz="180975"/>
            <a:endParaRPr lang="en-US" altLang="ja-JP" sz="1200" dirty="0" smtClean="0"/>
          </a:p>
          <a:p>
            <a:pPr defTabSz="180975"/>
            <a:endParaRPr lang="en-US" altLang="ja-JP" sz="1200" dirty="0" smtClean="0"/>
          </a:p>
          <a:p>
            <a:pPr defTabSz="180975"/>
            <a:endParaRPr lang="en-US" altLang="ja-JP" sz="1200" dirty="0"/>
          </a:p>
          <a:p>
            <a:pPr defTabSz="180975"/>
            <a:endParaRPr lang="en-US" altLang="ja-JP" sz="1200" dirty="0" smtClean="0"/>
          </a:p>
          <a:p>
            <a:pPr defTabSz="180975"/>
            <a:endParaRPr lang="en-US" altLang="ja-JP" sz="1200" dirty="0" smtClean="0"/>
          </a:p>
          <a:p>
            <a:pPr defTabSz="180975"/>
            <a:r>
              <a:rPr kumimoji="1" lang="en-US" altLang="ja-JP" sz="1200" dirty="0" smtClean="0"/>
              <a:t>	for(</a:t>
            </a:r>
            <a:r>
              <a:rPr kumimoji="1" lang="en-US" altLang="ja-JP" sz="1200" dirty="0" err="1" smtClean="0"/>
              <a:t>i</a:t>
            </a:r>
            <a:r>
              <a:rPr kumimoji="1" lang="en-US" altLang="ja-JP" sz="1200" dirty="0" smtClean="0"/>
              <a:t>=0;i&lt;</a:t>
            </a:r>
            <a:r>
              <a:rPr kumimoji="1" lang="en-US" altLang="ja-JP" sz="1200" dirty="0" err="1" smtClean="0"/>
              <a:t>natts</a:t>
            </a:r>
            <a:r>
              <a:rPr kumimoji="1" lang="en-US" altLang="ja-JP" sz="1200" dirty="0" smtClean="0"/>
              <a:t>;++</a:t>
            </a:r>
            <a:r>
              <a:rPr kumimoji="1" lang="en-US" altLang="ja-JP" sz="1200" dirty="0" err="1" smtClean="0"/>
              <a:t>i</a:t>
            </a:r>
            <a:r>
              <a:rPr kumimoji="1" lang="en-US" altLang="ja-JP" sz="1200" dirty="0" smtClean="0"/>
              <a:t>) </a:t>
            </a:r>
            <a:r>
              <a:rPr lang="en-US" altLang="ja-JP" sz="1200" dirty="0" smtClean="0"/>
              <a:t>{</a:t>
            </a:r>
          </a:p>
          <a:p>
            <a:pPr defTabSz="180975"/>
            <a:r>
              <a:rPr lang="en-US" altLang="ja-JP" sz="1200" dirty="0" smtClean="0"/>
              <a:t>	...</a:t>
            </a:r>
          </a:p>
          <a:p>
            <a:pPr defTabSz="180975"/>
            <a:r>
              <a:rPr lang="en-US" altLang="ja-JP" sz="1200" dirty="0" smtClean="0"/>
              <a:t>		Datum </a:t>
            </a:r>
            <a:r>
              <a:rPr lang="en-US" altLang="ja-JP" sz="1200" dirty="0" err="1" smtClean="0"/>
              <a:t>origattr</a:t>
            </a:r>
            <a:r>
              <a:rPr lang="en-US" altLang="ja-JP" sz="1200" dirty="0" smtClean="0"/>
              <a:t> = </a:t>
            </a:r>
            <a:r>
              <a:rPr lang="en-US" altLang="ja-JP" sz="1200" dirty="0" smtClean="0">
                <a:solidFill>
                  <a:srgbClr val="FF0000"/>
                </a:solidFill>
              </a:rPr>
              <a:t>slot-&gt;</a:t>
            </a:r>
            <a:r>
              <a:rPr lang="en-US" altLang="ja-JP" sz="1200" dirty="0" err="1" smtClean="0">
                <a:solidFill>
                  <a:srgbClr val="FF0000"/>
                </a:solidFill>
              </a:rPr>
              <a:t>tts_values</a:t>
            </a:r>
            <a:r>
              <a:rPr lang="en-US" altLang="ja-JP" sz="1200" dirty="0" smtClean="0">
                <a:solidFill>
                  <a:srgbClr val="FF0000"/>
                </a:solidFill>
              </a:rPr>
              <a:t>[</a:t>
            </a:r>
            <a:r>
              <a:rPr lang="en-US" altLang="ja-JP" sz="1200" dirty="0" err="1" smtClean="0">
                <a:solidFill>
                  <a:srgbClr val="FF0000"/>
                </a:solidFill>
              </a:rPr>
              <a:t>i</a:t>
            </a:r>
            <a:r>
              <a:rPr lang="en-US" altLang="ja-JP" sz="1200" dirty="0" smtClean="0">
                <a:solidFill>
                  <a:srgbClr val="FF0000"/>
                </a:solidFill>
              </a:rPr>
              <a:t>]</a:t>
            </a:r>
            <a:r>
              <a:rPr lang="en-US" altLang="ja-JP" sz="1200" dirty="0" smtClean="0"/>
              <a:t>, </a:t>
            </a:r>
            <a:r>
              <a:rPr lang="en-US" altLang="ja-JP" sz="1200" dirty="0" err="1" smtClean="0"/>
              <a:t>attr</a:t>
            </a:r>
            <a:r>
              <a:rPr lang="en-US" altLang="ja-JP" sz="1200" dirty="0" smtClean="0"/>
              <a:t>;</a:t>
            </a:r>
          </a:p>
          <a:p>
            <a:pPr defTabSz="180975"/>
            <a:r>
              <a:rPr lang="en-US" altLang="ja-JP" sz="1200" dirty="0" smtClean="0"/>
              <a:t>		if(</a:t>
            </a:r>
            <a:r>
              <a:rPr lang="en-US" altLang="ja-JP" sz="1200" dirty="0" smtClean="0">
                <a:solidFill>
                  <a:srgbClr val="FF0000"/>
                </a:solidFill>
              </a:rPr>
              <a:t>slot-&gt;</a:t>
            </a:r>
            <a:r>
              <a:rPr lang="en-US" altLang="ja-JP" sz="1200" dirty="0" err="1" smtClean="0">
                <a:solidFill>
                  <a:srgbClr val="FF0000"/>
                </a:solidFill>
              </a:rPr>
              <a:t>tts_isnull</a:t>
            </a:r>
            <a:r>
              <a:rPr lang="en-US" altLang="ja-JP" sz="1200" dirty="0" smtClean="0">
                <a:solidFill>
                  <a:srgbClr val="FF0000"/>
                </a:solidFill>
              </a:rPr>
              <a:t>[</a:t>
            </a:r>
            <a:r>
              <a:rPr lang="en-US" altLang="ja-JP" sz="1200" dirty="0" err="1" smtClean="0">
                <a:solidFill>
                  <a:srgbClr val="FF0000"/>
                </a:solidFill>
              </a:rPr>
              <a:t>i</a:t>
            </a:r>
            <a:r>
              <a:rPr lang="en-US" altLang="ja-JP" sz="1200" dirty="0" smtClean="0">
                <a:solidFill>
                  <a:srgbClr val="FF0000"/>
                </a:solidFill>
              </a:rPr>
              <a:t>]</a:t>
            </a:r>
            <a:r>
              <a:rPr lang="en-US" altLang="ja-JP" sz="1200" dirty="0" smtClean="0"/>
              <a:t>) {</a:t>
            </a:r>
          </a:p>
          <a:p>
            <a:pPr defTabSz="180975"/>
            <a:r>
              <a:rPr lang="en-US" altLang="ja-JP" sz="1200" dirty="0" smtClean="0"/>
              <a:t>		</a:t>
            </a:r>
            <a:r>
              <a:rPr lang="en-US" altLang="ja-JP" sz="1200" dirty="0"/>
              <a:t>	</a:t>
            </a:r>
            <a:r>
              <a:rPr lang="en-US" altLang="ja-JP" sz="1200" dirty="0" err="1" smtClean="0"/>
              <a:t>pq_sendint</a:t>
            </a:r>
            <a:r>
              <a:rPr lang="en-US" altLang="ja-JP" sz="1200" dirty="0" smtClean="0"/>
              <a:t>(&amp;buf,-1,4);</a:t>
            </a:r>
          </a:p>
          <a:p>
            <a:pPr defTabSz="180975"/>
            <a:r>
              <a:rPr lang="en-US" altLang="ja-JP" sz="1200" dirty="0"/>
              <a:t>	</a:t>
            </a:r>
            <a:r>
              <a:rPr lang="en-US" altLang="ja-JP" sz="1200" dirty="0" smtClean="0"/>
              <a:t>		continue;</a:t>
            </a:r>
          </a:p>
          <a:p>
            <a:pPr defTabSz="180975"/>
            <a:r>
              <a:rPr lang="en-US" altLang="ja-JP" sz="1200" dirty="0" smtClean="0"/>
              <a:t>		}</a:t>
            </a:r>
          </a:p>
          <a:p>
            <a:pPr defTabSz="180975"/>
            <a:r>
              <a:rPr kumimoji="1" lang="en-US" altLang="ja-JP" sz="1200" dirty="0" smtClean="0"/>
              <a:t>	}</a:t>
            </a:r>
          </a:p>
          <a:p>
            <a:pPr defTabSz="180975"/>
            <a:r>
              <a:rPr lang="en-US" altLang="ja-JP" sz="1200" dirty="0" smtClean="0"/>
              <a:t>	...</a:t>
            </a:r>
          </a:p>
          <a:p>
            <a:pPr defTabSz="180975"/>
            <a:r>
              <a:rPr kumimoji="1" lang="en-US" altLang="ja-JP" sz="1200" dirty="0"/>
              <a:t>}</a:t>
            </a:r>
            <a:endParaRPr kumimoji="1" lang="ja-JP" altLang="en-US" sz="12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379560" y="2333336"/>
            <a:ext cx="3320140" cy="39703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defTabSz="180975"/>
            <a:r>
              <a:rPr kumimoji="1" lang="en-US" altLang="ja-JP" sz="1200" dirty="0" smtClean="0"/>
              <a:t>printtup_internal_20(</a:t>
            </a:r>
            <a:r>
              <a:rPr kumimoji="1" lang="en-US" altLang="ja-JP" sz="1200" dirty="0" err="1" smtClean="0">
                <a:solidFill>
                  <a:srgbClr val="FF0000"/>
                </a:solidFill>
              </a:rPr>
              <a:t>TupleTableSlot</a:t>
            </a:r>
            <a:r>
              <a:rPr kumimoji="1" lang="en-US" altLang="ja-JP" sz="1200" dirty="0" smtClean="0">
                <a:solidFill>
                  <a:srgbClr val="FF0000"/>
                </a:solidFill>
              </a:rPr>
              <a:t> *slot</a:t>
            </a:r>
            <a:r>
              <a:rPr kumimoji="1" lang="en-US" altLang="ja-JP" sz="1200" dirty="0" smtClean="0"/>
              <a:t>, ...)</a:t>
            </a:r>
          </a:p>
          <a:p>
            <a:pPr defTabSz="180975"/>
            <a:r>
              <a:rPr lang="en-US" altLang="ja-JP" sz="1200" dirty="0" smtClean="0"/>
              <a:t>{</a:t>
            </a:r>
          </a:p>
          <a:p>
            <a:pPr defTabSz="180975"/>
            <a:r>
              <a:rPr lang="en-US" altLang="ja-JP" sz="1200" dirty="0"/>
              <a:t>	</a:t>
            </a:r>
            <a:r>
              <a:rPr lang="en-US" altLang="ja-JP" sz="1200" dirty="0" err="1" smtClean="0">
                <a:solidFill>
                  <a:srgbClr val="FF0000"/>
                </a:solidFill>
              </a:rPr>
              <a:t>TupleDesc</a:t>
            </a:r>
            <a:r>
              <a:rPr lang="en-US" altLang="ja-JP" sz="1200" dirty="0" smtClean="0">
                <a:solidFill>
                  <a:srgbClr val="FF0000"/>
                </a:solidFill>
              </a:rPr>
              <a:t> </a:t>
            </a:r>
            <a:r>
              <a:rPr lang="en-US" altLang="ja-JP" sz="1200" dirty="0" err="1" smtClean="0">
                <a:solidFill>
                  <a:srgbClr val="FF0000"/>
                </a:solidFill>
              </a:rPr>
              <a:t>typeinfo</a:t>
            </a:r>
            <a:r>
              <a:rPr lang="en-US" altLang="ja-JP" sz="1200" dirty="0" smtClean="0">
                <a:solidFill>
                  <a:srgbClr val="FF0000"/>
                </a:solidFill>
              </a:rPr>
              <a:t> = ...;</a:t>
            </a:r>
          </a:p>
          <a:p>
            <a:pPr defTabSz="180975"/>
            <a:r>
              <a:rPr lang="en-US" altLang="ja-JP" sz="1200" dirty="0" smtClean="0"/>
              <a:t>	...</a:t>
            </a:r>
          </a:p>
          <a:p>
            <a:pPr defTabSz="180975"/>
            <a:r>
              <a:rPr kumimoji="1" lang="en-US" altLang="ja-JP" sz="1200" dirty="0"/>
              <a:t>	</a:t>
            </a:r>
            <a:r>
              <a:rPr kumimoji="1" lang="en-US" altLang="ja-JP" sz="1200" dirty="0" err="1" smtClean="0">
                <a:solidFill>
                  <a:srgbClr val="FF0000"/>
                </a:solidFill>
              </a:rPr>
              <a:t>slot_getallattrs</a:t>
            </a:r>
            <a:r>
              <a:rPr lang="en-US" altLang="ja-JP" sz="1200" dirty="0" smtClean="0">
                <a:solidFill>
                  <a:srgbClr val="FF0000"/>
                </a:solidFill>
              </a:rPr>
              <a:t>(slot);</a:t>
            </a:r>
            <a:endParaRPr kumimoji="1" lang="en-US" altLang="ja-JP" sz="1200" dirty="0" smtClean="0">
              <a:solidFill>
                <a:srgbClr val="FF0000"/>
              </a:solidFill>
            </a:endParaRPr>
          </a:p>
          <a:p>
            <a:pPr defTabSz="180975"/>
            <a:r>
              <a:rPr lang="en-US" altLang="ja-JP" sz="1200" dirty="0" smtClean="0"/>
              <a:t>	...</a:t>
            </a:r>
          </a:p>
          <a:p>
            <a:pPr defTabSz="180975"/>
            <a:r>
              <a:rPr lang="en-US" altLang="ja-JP" sz="1200" dirty="0" smtClean="0"/>
              <a:t>	for(</a:t>
            </a:r>
            <a:r>
              <a:rPr lang="en-US" altLang="ja-JP" sz="1200" dirty="0" err="1" smtClean="0"/>
              <a:t>i</a:t>
            </a:r>
            <a:r>
              <a:rPr lang="en-US" altLang="ja-JP" sz="1200" dirty="0" smtClean="0"/>
              <a:t>=0;i&lt;</a:t>
            </a:r>
            <a:r>
              <a:rPr lang="en-US" altLang="ja-JP" sz="1200" dirty="0" err="1" smtClean="0"/>
              <a:t>natts</a:t>
            </a:r>
            <a:r>
              <a:rPr lang="en-US" altLang="ja-JP" sz="1200" dirty="0" smtClean="0"/>
              <a:t>;++</a:t>
            </a:r>
            <a:r>
              <a:rPr lang="en-US" altLang="ja-JP" sz="1200" dirty="0" err="1" smtClean="0"/>
              <a:t>i</a:t>
            </a:r>
            <a:r>
              <a:rPr lang="en-US" altLang="ja-JP" sz="1200" dirty="0" smtClean="0"/>
              <a:t>) {</a:t>
            </a:r>
          </a:p>
          <a:p>
            <a:pPr defTabSz="180975"/>
            <a:r>
              <a:rPr lang="en-US" altLang="ja-JP" sz="1200" dirty="0" smtClean="0"/>
              <a:t>		if(</a:t>
            </a:r>
            <a:r>
              <a:rPr lang="en-US" altLang="ja-JP" sz="1200" dirty="0" smtClean="0">
                <a:solidFill>
                  <a:srgbClr val="FF0000"/>
                </a:solidFill>
              </a:rPr>
              <a:t>slot-&gt;</a:t>
            </a:r>
            <a:r>
              <a:rPr lang="en-US" altLang="ja-JP" sz="1200" dirty="0" err="1" smtClean="0">
                <a:solidFill>
                  <a:srgbClr val="FF0000"/>
                </a:solidFill>
              </a:rPr>
              <a:t>tts_isnull</a:t>
            </a:r>
            <a:r>
              <a:rPr lang="en-US" altLang="ja-JP" sz="1200" dirty="0" smtClean="0">
                <a:solidFill>
                  <a:srgbClr val="FF0000"/>
                </a:solidFill>
              </a:rPr>
              <a:t>[</a:t>
            </a:r>
            <a:r>
              <a:rPr lang="en-US" altLang="ja-JP" sz="1200" dirty="0" err="1" smtClean="0">
                <a:solidFill>
                  <a:srgbClr val="FF0000"/>
                </a:solidFill>
              </a:rPr>
              <a:t>i</a:t>
            </a:r>
            <a:r>
              <a:rPr lang="en-US" altLang="ja-JP" sz="1200" dirty="0" smtClean="0">
                <a:solidFill>
                  <a:srgbClr val="FF0000"/>
                </a:solidFill>
              </a:rPr>
              <a:t>]</a:t>
            </a:r>
            <a:r>
              <a:rPr lang="en-US" altLang="ja-JP" sz="1200" dirty="0" smtClean="0"/>
              <a:t>)</a:t>
            </a:r>
          </a:p>
          <a:p>
            <a:pPr defTabSz="180975"/>
            <a:r>
              <a:rPr lang="en-US" altLang="ja-JP" sz="1200" dirty="0"/>
              <a:t>	</a:t>
            </a:r>
            <a:r>
              <a:rPr lang="en-US" altLang="ja-JP" sz="1200" dirty="0" smtClean="0"/>
              <a:t>		j |= k;</a:t>
            </a:r>
          </a:p>
          <a:p>
            <a:pPr defTabSz="180975"/>
            <a:r>
              <a:rPr lang="en-US" altLang="ja-JP" sz="1200" dirty="0"/>
              <a:t>	</a:t>
            </a:r>
            <a:r>
              <a:rPr lang="en-US" altLang="ja-JP" sz="1200" dirty="0" smtClean="0"/>
              <a:t>	...</a:t>
            </a:r>
          </a:p>
          <a:p>
            <a:pPr defTabSz="180975"/>
            <a:r>
              <a:rPr lang="en-US" altLang="ja-JP" sz="1200" dirty="0" smtClean="0"/>
              <a:t>	}</a:t>
            </a:r>
          </a:p>
          <a:p>
            <a:pPr defTabSz="180975"/>
            <a:r>
              <a:rPr lang="en-US" altLang="ja-JP" sz="1200" dirty="0" smtClean="0"/>
              <a:t>	...</a:t>
            </a:r>
          </a:p>
          <a:p>
            <a:pPr defTabSz="180975"/>
            <a:r>
              <a:rPr kumimoji="1" lang="en-US" altLang="ja-JP" sz="1200" dirty="0" smtClean="0"/>
              <a:t>	for(</a:t>
            </a:r>
            <a:r>
              <a:rPr kumimoji="1" lang="en-US" altLang="ja-JP" sz="1200" dirty="0" err="1" smtClean="0"/>
              <a:t>i</a:t>
            </a:r>
            <a:r>
              <a:rPr kumimoji="1" lang="en-US" altLang="ja-JP" sz="1200" dirty="0" smtClean="0"/>
              <a:t>=0;i&lt;</a:t>
            </a:r>
            <a:r>
              <a:rPr kumimoji="1" lang="en-US" altLang="ja-JP" sz="1200" dirty="0" err="1" smtClean="0"/>
              <a:t>natts</a:t>
            </a:r>
            <a:r>
              <a:rPr kumimoji="1" lang="en-US" altLang="ja-JP" sz="1200" dirty="0" smtClean="0"/>
              <a:t>;++</a:t>
            </a:r>
            <a:r>
              <a:rPr kumimoji="1" lang="en-US" altLang="ja-JP" sz="1200" dirty="0" err="1" smtClean="0"/>
              <a:t>i</a:t>
            </a:r>
            <a:r>
              <a:rPr kumimoji="1" lang="en-US" altLang="ja-JP" sz="1200" dirty="0" smtClean="0"/>
              <a:t>) </a:t>
            </a:r>
            <a:r>
              <a:rPr lang="en-US" altLang="ja-JP" sz="1200" dirty="0" smtClean="0"/>
              <a:t>{</a:t>
            </a:r>
          </a:p>
          <a:p>
            <a:pPr defTabSz="180975"/>
            <a:r>
              <a:rPr lang="en-US" altLang="ja-JP" sz="1200" dirty="0" smtClean="0"/>
              <a:t>		...</a:t>
            </a:r>
          </a:p>
          <a:p>
            <a:pPr defTabSz="180975"/>
            <a:r>
              <a:rPr lang="en-US" altLang="ja-JP" sz="1200" dirty="0" smtClean="0"/>
              <a:t>		Datum </a:t>
            </a:r>
            <a:r>
              <a:rPr lang="en-US" altLang="ja-JP" sz="1200" dirty="0" err="1" smtClean="0"/>
              <a:t>origattr</a:t>
            </a:r>
            <a:r>
              <a:rPr lang="en-US" altLang="ja-JP" sz="1200" dirty="0" smtClean="0"/>
              <a:t> = </a:t>
            </a:r>
            <a:r>
              <a:rPr lang="en-US" altLang="ja-JP" sz="1200" dirty="0">
                <a:solidFill>
                  <a:srgbClr val="FF0000"/>
                </a:solidFill>
              </a:rPr>
              <a:t>slot-&gt;</a:t>
            </a:r>
            <a:r>
              <a:rPr lang="en-US" altLang="ja-JP" sz="1200" dirty="0" err="1">
                <a:solidFill>
                  <a:srgbClr val="FF0000"/>
                </a:solidFill>
              </a:rPr>
              <a:t>tts_values</a:t>
            </a:r>
            <a:r>
              <a:rPr lang="en-US" altLang="ja-JP" sz="1200" dirty="0">
                <a:solidFill>
                  <a:srgbClr val="FF0000"/>
                </a:solidFill>
              </a:rPr>
              <a:t>[</a:t>
            </a:r>
            <a:r>
              <a:rPr lang="en-US" altLang="ja-JP" sz="1200" dirty="0" err="1">
                <a:solidFill>
                  <a:srgbClr val="FF0000"/>
                </a:solidFill>
              </a:rPr>
              <a:t>i</a:t>
            </a:r>
            <a:r>
              <a:rPr lang="en-US" altLang="ja-JP" sz="1200" dirty="0">
                <a:solidFill>
                  <a:srgbClr val="FF0000"/>
                </a:solidFill>
              </a:rPr>
              <a:t>]</a:t>
            </a:r>
            <a:r>
              <a:rPr lang="en-US" altLang="ja-JP" sz="1200" dirty="0" smtClean="0"/>
              <a:t>, </a:t>
            </a:r>
            <a:r>
              <a:rPr lang="en-US" altLang="ja-JP" sz="1200" dirty="0" err="1" smtClean="0"/>
              <a:t>attr</a:t>
            </a:r>
            <a:r>
              <a:rPr lang="en-US" altLang="ja-JP" sz="1200" dirty="0" smtClean="0"/>
              <a:t>;</a:t>
            </a:r>
          </a:p>
          <a:p>
            <a:pPr defTabSz="180975"/>
            <a:r>
              <a:rPr lang="en-US" altLang="ja-JP" sz="1200" dirty="0" smtClean="0"/>
              <a:t>		</a:t>
            </a:r>
            <a:r>
              <a:rPr lang="en-US" altLang="ja-JP" sz="1200" dirty="0" err="1" smtClean="0"/>
              <a:t>bytea</a:t>
            </a:r>
            <a:r>
              <a:rPr lang="en-US" altLang="ja-JP" sz="1200" dirty="0" smtClean="0"/>
              <a:t> *</a:t>
            </a:r>
            <a:r>
              <a:rPr lang="en-US" altLang="ja-JP" sz="1200" dirty="0" err="1" smtClean="0"/>
              <a:t>outputbytes</a:t>
            </a:r>
            <a:r>
              <a:rPr lang="en-US" altLang="ja-JP" sz="1200" dirty="0" smtClean="0"/>
              <a:t>;</a:t>
            </a:r>
          </a:p>
          <a:p>
            <a:pPr defTabSz="180975"/>
            <a:r>
              <a:rPr lang="en-US" altLang="ja-JP" sz="1200" dirty="0" smtClean="0"/>
              <a:t>		if(</a:t>
            </a:r>
            <a:r>
              <a:rPr lang="en-US" altLang="ja-JP" sz="1200" dirty="0">
                <a:solidFill>
                  <a:srgbClr val="FF0000"/>
                </a:solidFill>
              </a:rPr>
              <a:t>slot-&gt;</a:t>
            </a:r>
            <a:r>
              <a:rPr lang="en-US" altLang="ja-JP" sz="1200" dirty="0" err="1">
                <a:solidFill>
                  <a:srgbClr val="FF0000"/>
                </a:solidFill>
              </a:rPr>
              <a:t>tts_isnull</a:t>
            </a:r>
            <a:r>
              <a:rPr lang="en-US" altLang="ja-JP" sz="1200" dirty="0">
                <a:solidFill>
                  <a:srgbClr val="FF0000"/>
                </a:solidFill>
              </a:rPr>
              <a:t>[</a:t>
            </a:r>
            <a:r>
              <a:rPr lang="en-US" altLang="ja-JP" sz="1200" dirty="0" err="1">
                <a:solidFill>
                  <a:srgbClr val="FF0000"/>
                </a:solidFill>
              </a:rPr>
              <a:t>i</a:t>
            </a:r>
            <a:r>
              <a:rPr lang="en-US" altLang="ja-JP" sz="1200" dirty="0">
                <a:solidFill>
                  <a:srgbClr val="FF0000"/>
                </a:solidFill>
              </a:rPr>
              <a:t>]</a:t>
            </a:r>
            <a:r>
              <a:rPr lang="en-US" altLang="ja-JP" sz="1200" dirty="0" smtClean="0"/>
              <a:t>)</a:t>
            </a:r>
          </a:p>
          <a:p>
            <a:pPr defTabSz="180975"/>
            <a:r>
              <a:rPr lang="en-US" altLang="ja-JP" sz="1200" dirty="0"/>
              <a:t>	</a:t>
            </a:r>
            <a:r>
              <a:rPr lang="en-US" altLang="ja-JP" sz="1200" dirty="0" smtClean="0"/>
              <a:t>		continue;</a:t>
            </a:r>
          </a:p>
          <a:p>
            <a:pPr defTabSz="180975"/>
            <a:r>
              <a:rPr kumimoji="1" lang="en-US" altLang="ja-JP" sz="1200" dirty="0" smtClean="0"/>
              <a:t>	}</a:t>
            </a:r>
          </a:p>
          <a:p>
            <a:pPr defTabSz="180975"/>
            <a:r>
              <a:rPr lang="en-US" altLang="ja-JP" sz="1200" dirty="0" smtClean="0"/>
              <a:t>	...</a:t>
            </a:r>
          </a:p>
          <a:p>
            <a:pPr defTabSz="180975"/>
            <a:r>
              <a:rPr kumimoji="1" lang="en-US" altLang="ja-JP" sz="1200" dirty="0"/>
              <a:t>}</a:t>
            </a:r>
            <a:endParaRPr kumimoji="1" lang="ja-JP" altLang="en-US" sz="1200" dirty="0"/>
          </a:p>
        </p:txBody>
      </p:sp>
      <p:sp>
        <p:nvSpPr>
          <p:cNvPr id="8" name="正方形/長方形 7"/>
          <p:cNvSpPr/>
          <p:nvPr/>
        </p:nvSpPr>
        <p:spPr>
          <a:xfrm>
            <a:off x="7823754" y="1567543"/>
            <a:ext cx="964642" cy="5024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修正後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91440" y="1228989"/>
            <a:ext cx="1880643" cy="3385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sz="1600" dirty="0" smtClean="0"/>
              <a:t>Changed </a:t>
            </a:r>
            <a:r>
              <a:rPr kumimoji="1" lang="en-US" altLang="ja-JP" sz="1600" dirty="0" err="1" smtClean="0"/>
              <a:t>Cloneset</a:t>
            </a:r>
            <a:endParaRPr kumimoji="1" lang="ja-JP" altLang="en-US" sz="1600" dirty="0"/>
          </a:p>
        </p:txBody>
      </p:sp>
      <p:sp>
        <p:nvSpPr>
          <p:cNvPr id="12" name="角丸四角形 11"/>
          <p:cNvSpPr/>
          <p:nvPr/>
        </p:nvSpPr>
        <p:spPr>
          <a:xfrm>
            <a:off x="599768" y="2703871"/>
            <a:ext cx="2074606" cy="698090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角丸四角形 12"/>
          <p:cNvSpPr/>
          <p:nvPr/>
        </p:nvSpPr>
        <p:spPr>
          <a:xfrm>
            <a:off x="4566443" y="2703870"/>
            <a:ext cx="1913523" cy="697003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6" name="グループ化 15"/>
          <p:cNvGrpSpPr/>
          <p:nvPr/>
        </p:nvGrpSpPr>
        <p:grpSpPr>
          <a:xfrm>
            <a:off x="2497406" y="2077847"/>
            <a:ext cx="3447953" cy="389194"/>
            <a:chOff x="2497406" y="2077847"/>
            <a:chExt cx="3447953" cy="389194"/>
          </a:xfrm>
        </p:grpSpPr>
        <p:sp>
          <p:nvSpPr>
            <p:cNvPr id="14" name="四角形吹き出し 13"/>
            <p:cNvSpPr/>
            <p:nvPr/>
          </p:nvSpPr>
          <p:spPr>
            <a:xfrm>
              <a:off x="2497406" y="2077847"/>
              <a:ext cx="3447953" cy="389194"/>
            </a:xfrm>
            <a:custGeom>
              <a:avLst/>
              <a:gdLst>
                <a:gd name="connsiteX0" fmla="*/ 0 w 1286442"/>
                <a:gd name="connsiteY0" fmla="*/ 0 h 363794"/>
                <a:gd name="connsiteX1" fmla="*/ 214407 w 1286442"/>
                <a:gd name="connsiteY1" fmla="*/ 0 h 363794"/>
                <a:gd name="connsiteX2" fmla="*/ 214407 w 1286442"/>
                <a:gd name="connsiteY2" fmla="*/ 0 h 363794"/>
                <a:gd name="connsiteX3" fmla="*/ 536018 w 1286442"/>
                <a:gd name="connsiteY3" fmla="*/ 0 h 363794"/>
                <a:gd name="connsiteX4" fmla="*/ 1286442 w 1286442"/>
                <a:gd name="connsiteY4" fmla="*/ 0 h 363794"/>
                <a:gd name="connsiteX5" fmla="*/ 1286442 w 1286442"/>
                <a:gd name="connsiteY5" fmla="*/ 212213 h 363794"/>
                <a:gd name="connsiteX6" fmla="*/ 1286442 w 1286442"/>
                <a:gd name="connsiteY6" fmla="*/ 212213 h 363794"/>
                <a:gd name="connsiteX7" fmla="*/ 1286442 w 1286442"/>
                <a:gd name="connsiteY7" fmla="*/ 303162 h 363794"/>
                <a:gd name="connsiteX8" fmla="*/ 1286442 w 1286442"/>
                <a:gd name="connsiteY8" fmla="*/ 363794 h 363794"/>
                <a:gd name="connsiteX9" fmla="*/ 536018 w 1286442"/>
                <a:gd name="connsiteY9" fmla="*/ 363794 h 363794"/>
                <a:gd name="connsiteX10" fmla="*/ 214407 w 1286442"/>
                <a:gd name="connsiteY10" fmla="*/ 363794 h 363794"/>
                <a:gd name="connsiteX11" fmla="*/ 214407 w 1286442"/>
                <a:gd name="connsiteY11" fmla="*/ 363794 h 363794"/>
                <a:gd name="connsiteX12" fmla="*/ 0 w 1286442"/>
                <a:gd name="connsiteY12" fmla="*/ 363794 h 363794"/>
                <a:gd name="connsiteX13" fmla="*/ 0 w 1286442"/>
                <a:gd name="connsiteY13" fmla="*/ 303162 h 363794"/>
                <a:gd name="connsiteX14" fmla="*/ -794828 w 1286442"/>
                <a:gd name="connsiteY14" fmla="*/ 330609 h 363794"/>
                <a:gd name="connsiteX15" fmla="*/ 0 w 1286442"/>
                <a:gd name="connsiteY15" fmla="*/ 212213 h 363794"/>
                <a:gd name="connsiteX16" fmla="*/ 0 w 1286442"/>
                <a:gd name="connsiteY16" fmla="*/ 0 h 363794"/>
                <a:gd name="connsiteX0" fmla="*/ 794828 w 2084426"/>
                <a:gd name="connsiteY0" fmla="*/ 0 h 363794"/>
                <a:gd name="connsiteX1" fmla="*/ 1009235 w 2084426"/>
                <a:gd name="connsiteY1" fmla="*/ 0 h 363794"/>
                <a:gd name="connsiteX2" fmla="*/ 1009235 w 2084426"/>
                <a:gd name="connsiteY2" fmla="*/ 0 h 363794"/>
                <a:gd name="connsiteX3" fmla="*/ 1330846 w 2084426"/>
                <a:gd name="connsiteY3" fmla="*/ 0 h 363794"/>
                <a:gd name="connsiteX4" fmla="*/ 2081270 w 2084426"/>
                <a:gd name="connsiteY4" fmla="*/ 0 h 363794"/>
                <a:gd name="connsiteX5" fmla="*/ 2084426 w 2084426"/>
                <a:gd name="connsiteY5" fmla="*/ 124579 h 363794"/>
                <a:gd name="connsiteX6" fmla="*/ 2081270 w 2084426"/>
                <a:gd name="connsiteY6" fmla="*/ 212213 h 363794"/>
                <a:gd name="connsiteX7" fmla="*/ 2081270 w 2084426"/>
                <a:gd name="connsiteY7" fmla="*/ 212213 h 363794"/>
                <a:gd name="connsiteX8" fmla="*/ 2081270 w 2084426"/>
                <a:gd name="connsiteY8" fmla="*/ 303162 h 363794"/>
                <a:gd name="connsiteX9" fmla="*/ 2081270 w 2084426"/>
                <a:gd name="connsiteY9" fmla="*/ 363794 h 363794"/>
                <a:gd name="connsiteX10" fmla="*/ 1330846 w 2084426"/>
                <a:gd name="connsiteY10" fmla="*/ 363794 h 363794"/>
                <a:gd name="connsiteX11" fmla="*/ 1009235 w 2084426"/>
                <a:gd name="connsiteY11" fmla="*/ 363794 h 363794"/>
                <a:gd name="connsiteX12" fmla="*/ 1009235 w 2084426"/>
                <a:gd name="connsiteY12" fmla="*/ 363794 h 363794"/>
                <a:gd name="connsiteX13" fmla="*/ 794828 w 2084426"/>
                <a:gd name="connsiteY13" fmla="*/ 363794 h 363794"/>
                <a:gd name="connsiteX14" fmla="*/ 794828 w 2084426"/>
                <a:gd name="connsiteY14" fmla="*/ 303162 h 363794"/>
                <a:gd name="connsiteX15" fmla="*/ 0 w 2084426"/>
                <a:gd name="connsiteY15" fmla="*/ 330609 h 363794"/>
                <a:gd name="connsiteX16" fmla="*/ 794828 w 2084426"/>
                <a:gd name="connsiteY16" fmla="*/ 212213 h 363794"/>
                <a:gd name="connsiteX17" fmla="*/ 794828 w 2084426"/>
                <a:gd name="connsiteY17" fmla="*/ 0 h 363794"/>
                <a:gd name="connsiteX0" fmla="*/ 794828 w 3447953"/>
                <a:gd name="connsiteY0" fmla="*/ 0 h 389194"/>
                <a:gd name="connsiteX1" fmla="*/ 1009235 w 3447953"/>
                <a:gd name="connsiteY1" fmla="*/ 0 h 389194"/>
                <a:gd name="connsiteX2" fmla="*/ 1009235 w 3447953"/>
                <a:gd name="connsiteY2" fmla="*/ 0 h 389194"/>
                <a:gd name="connsiteX3" fmla="*/ 1330846 w 3447953"/>
                <a:gd name="connsiteY3" fmla="*/ 0 h 389194"/>
                <a:gd name="connsiteX4" fmla="*/ 2081270 w 3447953"/>
                <a:gd name="connsiteY4" fmla="*/ 0 h 389194"/>
                <a:gd name="connsiteX5" fmla="*/ 2084426 w 3447953"/>
                <a:gd name="connsiteY5" fmla="*/ 124579 h 389194"/>
                <a:gd name="connsiteX6" fmla="*/ 2081270 w 3447953"/>
                <a:gd name="connsiteY6" fmla="*/ 212213 h 389194"/>
                <a:gd name="connsiteX7" fmla="*/ 3447953 w 3447953"/>
                <a:gd name="connsiteY7" fmla="*/ 389194 h 389194"/>
                <a:gd name="connsiteX8" fmla="*/ 2081270 w 3447953"/>
                <a:gd name="connsiteY8" fmla="*/ 303162 h 389194"/>
                <a:gd name="connsiteX9" fmla="*/ 2081270 w 3447953"/>
                <a:gd name="connsiteY9" fmla="*/ 363794 h 389194"/>
                <a:gd name="connsiteX10" fmla="*/ 1330846 w 3447953"/>
                <a:gd name="connsiteY10" fmla="*/ 363794 h 389194"/>
                <a:gd name="connsiteX11" fmla="*/ 1009235 w 3447953"/>
                <a:gd name="connsiteY11" fmla="*/ 363794 h 389194"/>
                <a:gd name="connsiteX12" fmla="*/ 1009235 w 3447953"/>
                <a:gd name="connsiteY12" fmla="*/ 363794 h 389194"/>
                <a:gd name="connsiteX13" fmla="*/ 794828 w 3447953"/>
                <a:gd name="connsiteY13" fmla="*/ 363794 h 389194"/>
                <a:gd name="connsiteX14" fmla="*/ 794828 w 3447953"/>
                <a:gd name="connsiteY14" fmla="*/ 303162 h 389194"/>
                <a:gd name="connsiteX15" fmla="*/ 0 w 3447953"/>
                <a:gd name="connsiteY15" fmla="*/ 330609 h 389194"/>
                <a:gd name="connsiteX16" fmla="*/ 794828 w 3447953"/>
                <a:gd name="connsiteY16" fmla="*/ 212213 h 389194"/>
                <a:gd name="connsiteX17" fmla="*/ 794828 w 3447953"/>
                <a:gd name="connsiteY17" fmla="*/ 0 h 389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447953" h="389194">
                  <a:moveTo>
                    <a:pt x="794828" y="0"/>
                  </a:moveTo>
                  <a:lnTo>
                    <a:pt x="1009235" y="0"/>
                  </a:lnTo>
                  <a:lnTo>
                    <a:pt x="1009235" y="0"/>
                  </a:lnTo>
                  <a:lnTo>
                    <a:pt x="1330846" y="0"/>
                  </a:lnTo>
                  <a:lnTo>
                    <a:pt x="2081270" y="0"/>
                  </a:lnTo>
                  <a:lnTo>
                    <a:pt x="2084426" y="124579"/>
                  </a:lnTo>
                  <a:lnTo>
                    <a:pt x="2081270" y="212213"/>
                  </a:lnTo>
                  <a:lnTo>
                    <a:pt x="3447953" y="389194"/>
                  </a:lnTo>
                  <a:lnTo>
                    <a:pt x="2081270" y="303162"/>
                  </a:lnTo>
                  <a:lnTo>
                    <a:pt x="2081270" y="363794"/>
                  </a:lnTo>
                  <a:lnTo>
                    <a:pt x="1330846" y="363794"/>
                  </a:lnTo>
                  <a:lnTo>
                    <a:pt x="1009235" y="363794"/>
                  </a:lnTo>
                  <a:lnTo>
                    <a:pt x="1009235" y="363794"/>
                  </a:lnTo>
                  <a:lnTo>
                    <a:pt x="794828" y="363794"/>
                  </a:lnTo>
                  <a:lnTo>
                    <a:pt x="794828" y="303162"/>
                  </a:lnTo>
                  <a:lnTo>
                    <a:pt x="0" y="330609"/>
                  </a:lnTo>
                  <a:lnTo>
                    <a:pt x="794828" y="212213"/>
                  </a:lnTo>
                  <a:lnTo>
                    <a:pt x="794828" y="0"/>
                  </a:lnTo>
                  <a:close/>
                </a:path>
              </a:pathLst>
            </a:cu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600" dirty="0"/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3330547" y="2090325"/>
              <a:ext cx="121058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1600" dirty="0"/>
                <a:t>引数の</a:t>
              </a:r>
              <a:r>
                <a:rPr lang="ja-JP" altLang="en-US" sz="1600" dirty="0" smtClean="0"/>
                <a:t>変更</a:t>
              </a:r>
              <a:endParaRPr lang="ja-JP" altLang="en-US" sz="1600" dirty="0"/>
            </a:p>
          </p:txBody>
        </p:sp>
      </p:grpSp>
      <p:grpSp>
        <p:nvGrpSpPr>
          <p:cNvPr id="19" name="グループ化 18"/>
          <p:cNvGrpSpPr/>
          <p:nvPr/>
        </p:nvGrpSpPr>
        <p:grpSpPr>
          <a:xfrm>
            <a:off x="2070183" y="3785419"/>
            <a:ext cx="2983597" cy="1681316"/>
            <a:chOff x="2070183" y="3785419"/>
            <a:chExt cx="2983597" cy="1681316"/>
          </a:xfrm>
        </p:grpSpPr>
        <p:sp>
          <p:nvSpPr>
            <p:cNvPr id="17" name="四角形吹き出し 16"/>
            <p:cNvSpPr/>
            <p:nvPr/>
          </p:nvSpPr>
          <p:spPr>
            <a:xfrm>
              <a:off x="2070183" y="3785419"/>
              <a:ext cx="2983597" cy="1681316"/>
            </a:xfrm>
            <a:custGeom>
              <a:avLst/>
              <a:gdLst>
                <a:gd name="connsiteX0" fmla="*/ 0 w 1490852"/>
                <a:gd name="connsiteY0" fmla="*/ 0 h 717756"/>
                <a:gd name="connsiteX1" fmla="*/ 248475 w 1490852"/>
                <a:gd name="connsiteY1" fmla="*/ 0 h 717756"/>
                <a:gd name="connsiteX2" fmla="*/ 248475 w 1490852"/>
                <a:gd name="connsiteY2" fmla="*/ 0 h 717756"/>
                <a:gd name="connsiteX3" fmla="*/ 621188 w 1490852"/>
                <a:gd name="connsiteY3" fmla="*/ 0 h 717756"/>
                <a:gd name="connsiteX4" fmla="*/ 1490852 w 1490852"/>
                <a:gd name="connsiteY4" fmla="*/ 0 h 717756"/>
                <a:gd name="connsiteX5" fmla="*/ 1490852 w 1490852"/>
                <a:gd name="connsiteY5" fmla="*/ 418691 h 717756"/>
                <a:gd name="connsiteX6" fmla="*/ 1490852 w 1490852"/>
                <a:gd name="connsiteY6" fmla="*/ 418691 h 717756"/>
                <a:gd name="connsiteX7" fmla="*/ 1490852 w 1490852"/>
                <a:gd name="connsiteY7" fmla="*/ 598130 h 717756"/>
                <a:gd name="connsiteX8" fmla="*/ 1490852 w 1490852"/>
                <a:gd name="connsiteY8" fmla="*/ 717756 h 717756"/>
                <a:gd name="connsiteX9" fmla="*/ 621188 w 1490852"/>
                <a:gd name="connsiteY9" fmla="*/ 717756 h 717756"/>
                <a:gd name="connsiteX10" fmla="*/ 248475 w 1490852"/>
                <a:gd name="connsiteY10" fmla="*/ 717756 h 717756"/>
                <a:gd name="connsiteX11" fmla="*/ 248475 w 1490852"/>
                <a:gd name="connsiteY11" fmla="*/ 717756 h 717756"/>
                <a:gd name="connsiteX12" fmla="*/ 0 w 1490852"/>
                <a:gd name="connsiteY12" fmla="*/ 717756 h 717756"/>
                <a:gd name="connsiteX13" fmla="*/ 0 w 1490852"/>
                <a:gd name="connsiteY13" fmla="*/ 598130 h 717756"/>
                <a:gd name="connsiteX14" fmla="*/ -1216982 w 1490852"/>
                <a:gd name="connsiteY14" fmla="*/ 964793 h 717756"/>
                <a:gd name="connsiteX15" fmla="*/ 0 w 1490852"/>
                <a:gd name="connsiteY15" fmla="*/ 418691 h 717756"/>
                <a:gd name="connsiteX16" fmla="*/ 0 w 1490852"/>
                <a:gd name="connsiteY16" fmla="*/ 0 h 717756"/>
                <a:gd name="connsiteX0" fmla="*/ 1216982 w 2707834"/>
                <a:gd name="connsiteY0" fmla="*/ 0 h 964793"/>
                <a:gd name="connsiteX1" fmla="*/ 1465457 w 2707834"/>
                <a:gd name="connsiteY1" fmla="*/ 0 h 964793"/>
                <a:gd name="connsiteX2" fmla="*/ 1465457 w 2707834"/>
                <a:gd name="connsiteY2" fmla="*/ 0 h 964793"/>
                <a:gd name="connsiteX3" fmla="*/ 1838170 w 2707834"/>
                <a:gd name="connsiteY3" fmla="*/ 0 h 964793"/>
                <a:gd name="connsiteX4" fmla="*/ 2707834 w 2707834"/>
                <a:gd name="connsiteY4" fmla="*/ 0 h 964793"/>
                <a:gd name="connsiteX5" fmla="*/ 2707834 w 2707834"/>
                <a:gd name="connsiteY5" fmla="*/ 418691 h 964793"/>
                <a:gd name="connsiteX6" fmla="*/ 2707834 w 2707834"/>
                <a:gd name="connsiteY6" fmla="*/ 418691 h 964793"/>
                <a:gd name="connsiteX7" fmla="*/ 2707834 w 2707834"/>
                <a:gd name="connsiteY7" fmla="*/ 598130 h 964793"/>
                <a:gd name="connsiteX8" fmla="*/ 2707834 w 2707834"/>
                <a:gd name="connsiteY8" fmla="*/ 717756 h 964793"/>
                <a:gd name="connsiteX9" fmla="*/ 2511649 w 2707834"/>
                <a:gd name="connsiteY9" fmla="*/ 722478 h 964793"/>
                <a:gd name="connsiteX10" fmla="*/ 1838170 w 2707834"/>
                <a:gd name="connsiteY10" fmla="*/ 717756 h 964793"/>
                <a:gd name="connsiteX11" fmla="*/ 1465457 w 2707834"/>
                <a:gd name="connsiteY11" fmla="*/ 717756 h 964793"/>
                <a:gd name="connsiteX12" fmla="*/ 1465457 w 2707834"/>
                <a:gd name="connsiteY12" fmla="*/ 717756 h 964793"/>
                <a:gd name="connsiteX13" fmla="*/ 1216982 w 2707834"/>
                <a:gd name="connsiteY13" fmla="*/ 717756 h 964793"/>
                <a:gd name="connsiteX14" fmla="*/ 1216982 w 2707834"/>
                <a:gd name="connsiteY14" fmla="*/ 598130 h 964793"/>
                <a:gd name="connsiteX15" fmla="*/ 0 w 2707834"/>
                <a:gd name="connsiteY15" fmla="*/ 964793 h 964793"/>
                <a:gd name="connsiteX16" fmla="*/ 1216982 w 2707834"/>
                <a:gd name="connsiteY16" fmla="*/ 418691 h 964793"/>
                <a:gd name="connsiteX17" fmla="*/ 1216982 w 2707834"/>
                <a:gd name="connsiteY17" fmla="*/ 0 h 964793"/>
                <a:gd name="connsiteX0" fmla="*/ 1216982 w 2707834"/>
                <a:gd name="connsiteY0" fmla="*/ 0 h 964793"/>
                <a:gd name="connsiteX1" fmla="*/ 1465457 w 2707834"/>
                <a:gd name="connsiteY1" fmla="*/ 0 h 964793"/>
                <a:gd name="connsiteX2" fmla="*/ 1465457 w 2707834"/>
                <a:gd name="connsiteY2" fmla="*/ 0 h 964793"/>
                <a:gd name="connsiteX3" fmla="*/ 1838170 w 2707834"/>
                <a:gd name="connsiteY3" fmla="*/ 0 h 964793"/>
                <a:gd name="connsiteX4" fmla="*/ 2707834 w 2707834"/>
                <a:gd name="connsiteY4" fmla="*/ 0 h 964793"/>
                <a:gd name="connsiteX5" fmla="*/ 2707834 w 2707834"/>
                <a:gd name="connsiteY5" fmla="*/ 418691 h 964793"/>
                <a:gd name="connsiteX6" fmla="*/ 2707834 w 2707834"/>
                <a:gd name="connsiteY6" fmla="*/ 418691 h 964793"/>
                <a:gd name="connsiteX7" fmla="*/ 2707834 w 2707834"/>
                <a:gd name="connsiteY7" fmla="*/ 598130 h 964793"/>
                <a:gd name="connsiteX8" fmla="*/ 2707834 w 2707834"/>
                <a:gd name="connsiteY8" fmla="*/ 717756 h 964793"/>
                <a:gd name="connsiteX9" fmla="*/ 2511649 w 2707834"/>
                <a:gd name="connsiteY9" fmla="*/ 722478 h 964793"/>
                <a:gd name="connsiteX10" fmla="*/ 2206849 w 2707834"/>
                <a:gd name="connsiteY10" fmla="*/ 722478 h 964793"/>
                <a:gd name="connsiteX11" fmla="*/ 1838170 w 2707834"/>
                <a:gd name="connsiteY11" fmla="*/ 717756 h 964793"/>
                <a:gd name="connsiteX12" fmla="*/ 1465457 w 2707834"/>
                <a:gd name="connsiteY12" fmla="*/ 717756 h 964793"/>
                <a:gd name="connsiteX13" fmla="*/ 1465457 w 2707834"/>
                <a:gd name="connsiteY13" fmla="*/ 717756 h 964793"/>
                <a:gd name="connsiteX14" fmla="*/ 1216982 w 2707834"/>
                <a:gd name="connsiteY14" fmla="*/ 717756 h 964793"/>
                <a:gd name="connsiteX15" fmla="*/ 1216982 w 2707834"/>
                <a:gd name="connsiteY15" fmla="*/ 598130 h 964793"/>
                <a:gd name="connsiteX16" fmla="*/ 0 w 2707834"/>
                <a:gd name="connsiteY16" fmla="*/ 964793 h 964793"/>
                <a:gd name="connsiteX17" fmla="*/ 1216982 w 2707834"/>
                <a:gd name="connsiteY17" fmla="*/ 418691 h 964793"/>
                <a:gd name="connsiteX18" fmla="*/ 1216982 w 2707834"/>
                <a:gd name="connsiteY18" fmla="*/ 0 h 964793"/>
                <a:gd name="connsiteX0" fmla="*/ 1216982 w 2707834"/>
                <a:gd name="connsiteY0" fmla="*/ 0 h 964793"/>
                <a:gd name="connsiteX1" fmla="*/ 1465457 w 2707834"/>
                <a:gd name="connsiteY1" fmla="*/ 0 h 964793"/>
                <a:gd name="connsiteX2" fmla="*/ 1465457 w 2707834"/>
                <a:gd name="connsiteY2" fmla="*/ 0 h 964793"/>
                <a:gd name="connsiteX3" fmla="*/ 1838170 w 2707834"/>
                <a:gd name="connsiteY3" fmla="*/ 0 h 964793"/>
                <a:gd name="connsiteX4" fmla="*/ 2707834 w 2707834"/>
                <a:gd name="connsiteY4" fmla="*/ 0 h 964793"/>
                <a:gd name="connsiteX5" fmla="*/ 2707834 w 2707834"/>
                <a:gd name="connsiteY5" fmla="*/ 418691 h 964793"/>
                <a:gd name="connsiteX6" fmla="*/ 2707834 w 2707834"/>
                <a:gd name="connsiteY6" fmla="*/ 418691 h 964793"/>
                <a:gd name="connsiteX7" fmla="*/ 2707834 w 2707834"/>
                <a:gd name="connsiteY7" fmla="*/ 598130 h 964793"/>
                <a:gd name="connsiteX8" fmla="*/ 2707834 w 2707834"/>
                <a:gd name="connsiteY8" fmla="*/ 717756 h 964793"/>
                <a:gd name="connsiteX9" fmla="*/ 2511649 w 2707834"/>
                <a:gd name="connsiteY9" fmla="*/ 722478 h 964793"/>
                <a:gd name="connsiteX10" fmla="*/ 2354333 w 2707834"/>
                <a:gd name="connsiteY10" fmla="*/ 722478 h 964793"/>
                <a:gd name="connsiteX11" fmla="*/ 2206849 w 2707834"/>
                <a:gd name="connsiteY11" fmla="*/ 722478 h 964793"/>
                <a:gd name="connsiteX12" fmla="*/ 1838170 w 2707834"/>
                <a:gd name="connsiteY12" fmla="*/ 717756 h 964793"/>
                <a:gd name="connsiteX13" fmla="*/ 1465457 w 2707834"/>
                <a:gd name="connsiteY13" fmla="*/ 717756 h 964793"/>
                <a:gd name="connsiteX14" fmla="*/ 1465457 w 2707834"/>
                <a:gd name="connsiteY14" fmla="*/ 717756 h 964793"/>
                <a:gd name="connsiteX15" fmla="*/ 1216982 w 2707834"/>
                <a:gd name="connsiteY15" fmla="*/ 717756 h 964793"/>
                <a:gd name="connsiteX16" fmla="*/ 1216982 w 2707834"/>
                <a:gd name="connsiteY16" fmla="*/ 598130 h 964793"/>
                <a:gd name="connsiteX17" fmla="*/ 0 w 2707834"/>
                <a:gd name="connsiteY17" fmla="*/ 964793 h 964793"/>
                <a:gd name="connsiteX18" fmla="*/ 1216982 w 2707834"/>
                <a:gd name="connsiteY18" fmla="*/ 418691 h 964793"/>
                <a:gd name="connsiteX19" fmla="*/ 1216982 w 2707834"/>
                <a:gd name="connsiteY19" fmla="*/ 0 h 964793"/>
                <a:gd name="connsiteX0" fmla="*/ 1216982 w 2983597"/>
                <a:gd name="connsiteY0" fmla="*/ 0 h 1253419"/>
                <a:gd name="connsiteX1" fmla="*/ 1465457 w 2983597"/>
                <a:gd name="connsiteY1" fmla="*/ 0 h 1253419"/>
                <a:gd name="connsiteX2" fmla="*/ 1465457 w 2983597"/>
                <a:gd name="connsiteY2" fmla="*/ 0 h 1253419"/>
                <a:gd name="connsiteX3" fmla="*/ 1838170 w 2983597"/>
                <a:gd name="connsiteY3" fmla="*/ 0 h 1253419"/>
                <a:gd name="connsiteX4" fmla="*/ 2707834 w 2983597"/>
                <a:gd name="connsiteY4" fmla="*/ 0 h 1253419"/>
                <a:gd name="connsiteX5" fmla="*/ 2707834 w 2983597"/>
                <a:gd name="connsiteY5" fmla="*/ 418691 h 1253419"/>
                <a:gd name="connsiteX6" fmla="*/ 2707834 w 2983597"/>
                <a:gd name="connsiteY6" fmla="*/ 418691 h 1253419"/>
                <a:gd name="connsiteX7" fmla="*/ 2707834 w 2983597"/>
                <a:gd name="connsiteY7" fmla="*/ 598130 h 1253419"/>
                <a:gd name="connsiteX8" fmla="*/ 2707834 w 2983597"/>
                <a:gd name="connsiteY8" fmla="*/ 717756 h 1253419"/>
                <a:gd name="connsiteX9" fmla="*/ 2511649 w 2983597"/>
                <a:gd name="connsiteY9" fmla="*/ 722478 h 1253419"/>
                <a:gd name="connsiteX10" fmla="*/ 2983597 w 2983597"/>
                <a:gd name="connsiteY10" fmla="*/ 1253419 h 1253419"/>
                <a:gd name="connsiteX11" fmla="*/ 2206849 w 2983597"/>
                <a:gd name="connsiteY11" fmla="*/ 722478 h 1253419"/>
                <a:gd name="connsiteX12" fmla="*/ 1838170 w 2983597"/>
                <a:gd name="connsiteY12" fmla="*/ 717756 h 1253419"/>
                <a:gd name="connsiteX13" fmla="*/ 1465457 w 2983597"/>
                <a:gd name="connsiteY13" fmla="*/ 717756 h 1253419"/>
                <a:gd name="connsiteX14" fmla="*/ 1465457 w 2983597"/>
                <a:gd name="connsiteY14" fmla="*/ 717756 h 1253419"/>
                <a:gd name="connsiteX15" fmla="*/ 1216982 w 2983597"/>
                <a:gd name="connsiteY15" fmla="*/ 717756 h 1253419"/>
                <a:gd name="connsiteX16" fmla="*/ 1216982 w 2983597"/>
                <a:gd name="connsiteY16" fmla="*/ 598130 h 1253419"/>
                <a:gd name="connsiteX17" fmla="*/ 0 w 2983597"/>
                <a:gd name="connsiteY17" fmla="*/ 964793 h 1253419"/>
                <a:gd name="connsiteX18" fmla="*/ 1216982 w 2983597"/>
                <a:gd name="connsiteY18" fmla="*/ 418691 h 1253419"/>
                <a:gd name="connsiteX19" fmla="*/ 1216982 w 2983597"/>
                <a:gd name="connsiteY19" fmla="*/ 0 h 1253419"/>
                <a:gd name="connsiteX0" fmla="*/ 1216982 w 2983597"/>
                <a:gd name="connsiteY0" fmla="*/ 5110 h 1258529"/>
                <a:gd name="connsiteX1" fmla="*/ 1465457 w 2983597"/>
                <a:gd name="connsiteY1" fmla="*/ 5110 h 1258529"/>
                <a:gd name="connsiteX2" fmla="*/ 1465457 w 2983597"/>
                <a:gd name="connsiteY2" fmla="*/ 5110 h 1258529"/>
                <a:gd name="connsiteX3" fmla="*/ 1838170 w 2983597"/>
                <a:gd name="connsiteY3" fmla="*/ 5110 h 1258529"/>
                <a:gd name="connsiteX4" fmla="*/ 2590307 w 2983597"/>
                <a:gd name="connsiteY4" fmla="*/ 0 h 1258529"/>
                <a:gd name="connsiteX5" fmla="*/ 2707834 w 2983597"/>
                <a:gd name="connsiteY5" fmla="*/ 5110 h 1258529"/>
                <a:gd name="connsiteX6" fmla="*/ 2707834 w 2983597"/>
                <a:gd name="connsiteY6" fmla="*/ 423801 h 1258529"/>
                <a:gd name="connsiteX7" fmla="*/ 2707834 w 2983597"/>
                <a:gd name="connsiteY7" fmla="*/ 423801 h 1258529"/>
                <a:gd name="connsiteX8" fmla="*/ 2707834 w 2983597"/>
                <a:gd name="connsiteY8" fmla="*/ 603240 h 1258529"/>
                <a:gd name="connsiteX9" fmla="*/ 2707834 w 2983597"/>
                <a:gd name="connsiteY9" fmla="*/ 722866 h 1258529"/>
                <a:gd name="connsiteX10" fmla="*/ 2511649 w 2983597"/>
                <a:gd name="connsiteY10" fmla="*/ 727588 h 1258529"/>
                <a:gd name="connsiteX11" fmla="*/ 2983597 w 2983597"/>
                <a:gd name="connsiteY11" fmla="*/ 1258529 h 1258529"/>
                <a:gd name="connsiteX12" fmla="*/ 2206849 w 2983597"/>
                <a:gd name="connsiteY12" fmla="*/ 727588 h 1258529"/>
                <a:gd name="connsiteX13" fmla="*/ 1838170 w 2983597"/>
                <a:gd name="connsiteY13" fmla="*/ 722866 h 1258529"/>
                <a:gd name="connsiteX14" fmla="*/ 1465457 w 2983597"/>
                <a:gd name="connsiteY14" fmla="*/ 722866 h 1258529"/>
                <a:gd name="connsiteX15" fmla="*/ 1465457 w 2983597"/>
                <a:gd name="connsiteY15" fmla="*/ 722866 h 1258529"/>
                <a:gd name="connsiteX16" fmla="*/ 1216982 w 2983597"/>
                <a:gd name="connsiteY16" fmla="*/ 722866 h 1258529"/>
                <a:gd name="connsiteX17" fmla="*/ 1216982 w 2983597"/>
                <a:gd name="connsiteY17" fmla="*/ 603240 h 1258529"/>
                <a:gd name="connsiteX18" fmla="*/ 0 w 2983597"/>
                <a:gd name="connsiteY18" fmla="*/ 969903 h 1258529"/>
                <a:gd name="connsiteX19" fmla="*/ 1216982 w 2983597"/>
                <a:gd name="connsiteY19" fmla="*/ 423801 h 1258529"/>
                <a:gd name="connsiteX20" fmla="*/ 1216982 w 2983597"/>
                <a:gd name="connsiteY20" fmla="*/ 5110 h 1258529"/>
                <a:gd name="connsiteX0" fmla="*/ 1216982 w 2983597"/>
                <a:gd name="connsiteY0" fmla="*/ 5110 h 1258529"/>
                <a:gd name="connsiteX1" fmla="*/ 1465457 w 2983597"/>
                <a:gd name="connsiteY1" fmla="*/ 5110 h 1258529"/>
                <a:gd name="connsiteX2" fmla="*/ 1465457 w 2983597"/>
                <a:gd name="connsiteY2" fmla="*/ 5110 h 1258529"/>
                <a:gd name="connsiteX3" fmla="*/ 1838170 w 2983597"/>
                <a:gd name="connsiteY3" fmla="*/ 5110 h 1258529"/>
                <a:gd name="connsiteX4" fmla="*/ 2226514 w 2983597"/>
                <a:gd name="connsiteY4" fmla="*/ 0 h 1258529"/>
                <a:gd name="connsiteX5" fmla="*/ 2590307 w 2983597"/>
                <a:gd name="connsiteY5" fmla="*/ 0 h 1258529"/>
                <a:gd name="connsiteX6" fmla="*/ 2707834 w 2983597"/>
                <a:gd name="connsiteY6" fmla="*/ 5110 h 1258529"/>
                <a:gd name="connsiteX7" fmla="*/ 2707834 w 2983597"/>
                <a:gd name="connsiteY7" fmla="*/ 423801 h 1258529"/>
                <a:gd name="connsiteX8" fmla="*/ 2707834 w 2983597"/>
                <a:gd name="connsiteY8" fmla="*/ 423801 h 1258529"/>
                <a:gd name="connsiteX9" fmla="*/ 2707834 w 2983597"/>
                <a:gd name="connsiteY9" fmla="*/ 603240 h 1258529"/>
                <a:gd name="connsiteX10" fmla="*/ 2707834 w 2983597"/>
                <a:gd name="connsiteY10" fmla="*/ 722866 h 1258529"/>
                <a:gd name="connsiteX11" fmla="*/ 2511649 w 2983597"/>
                <a:gd name="connsiteY11" fmla="*/ 727588 h 1258529"/>
                <a:gd name="connsiteX12" fmla="*/ 2983597 w 2983597"/>
                <a:gd name="connsiteY12" fmla="*/ 1258529 h 1258529"/>
                <a:gd name="connsiteX13" fmla="*/ 2206849 w 2983597"/>
                <a:gd name="connsiteY13" fmla="*/ 727588 h 1258529"/>
                <a:gd name="connsiteX14" fmla="*/ 1838170 w 2983597"/>
                <a:gd name="connsiteY14" fmla="*/ 722866 h 1258529"/>
                <a:gd name="connsiteX15" fmla="*/ 1465457 w 2983597"/>
                <a:gd name="connsiteY15" fmla="*/ 722866 h 1258529"/>
                <a:gd name="connsiteX16" fmla="*/ 1465457 w 2983597"/>
                <a:gd name="connsiteY16" fmla="*/ 722866 h 1258529"/>
                <a:gd name="connsiteX17" fmla="*/ 1216982 w 2983597"/>
                <a:gd name="connsiteY17" fmla="*/ 722866 h 1258529"/>
                <a:gd name="connsiteX18" fmla="*/ 1216982 w 2983597"/>
                <a:gd name="connsiteY18" fmla="*/ 603240 h 1258529"/>
                <a:gd name="connsiteX19" fmla="*/ 0 w 2983597"/>
                <a:gd name="connsiteY19" fmla="*/ 969903 h 1258529"/>
                <a:gd name="connsiteX20" fmla="*/ 1216982 w 2983597"/>
                <a:gd name="connsiteY20" fmla="*/ 423801 h 1258529"/>
                <a:gd name="connsiteX21" fmla="*/ 1216982 w 2983597"/>
                <a:gd name="connsiteY21" fmla="*/ 5110 h 1258529"/>
                <a:gd name="connsiteX0" fmla="*/ 1216982 w 2983597"/>
                <a:gd name="connsiteY0" fmla="*/ 14942 h 1268361"/>
                <a:gd name="connsiteX1" fmla="*/ 1465457 w 2983597"/>
                <a:gd name="connsiteY1" fmla="*/ 14942 h 1268361"/>
                <a:gd name="connsiteX2" fmla="*/ 1465457 w 2983597"/>
                <a:gd name="connsiteY2" fmla="*/ 14942 h 1268361"/>
                <a:gd name="connsiteX3" fmla="*/ 1838170 w 2983597"/>
                <a:gd name="connsiteY3" fmla="*/ 14942 h 1268361"/>
                <a:gd name="connsiteX4" fmla="*/ 2226514 w 2983597"/>
                <a:gd name="connsiteY4" fmla="*/ 9832 h 1268361"/>
                <a:gd name="connsiteX5" fmla="*/ 2423159 w 2983597"/>
                <a:gd name="connsiteY5" fmla="*/ 0 h 1268361"/>
                <a:gd name="connsiteX6" fmla="*/ 2590307 w 2983597"/>
                <a:gd name="connsiteY6" fmla="*/ 9832 h 1268361"/>
                <a:gd name="connsiteX7" fmla="*/ 2707834 w 2983597"/>
                <a:gd name="connsiteY7" fmla="*/ 14942 h 1268361"/>
                <a:gd name="connsiteX8" fmla="*/ 2707834 w 2983597"/>
                <a:gd name="connsiteY8" fmla="*/ 433633 h 1268361"/>
                <a:gd name="connsiteX9" fmla="*/ 2707834 w 2983597"/>
                <a:gd name="connsiteY9" fmla="*/ 433633 h 1268361"/>
                <a:gd name="connsiteX10" fmla="*/ 2707834 w 2983597"/>
                <a:gd name="connsiteY10" fmla="*/ 613072 h 1268361"/>
                <a:gd name="connsiteX11" fmla="*/ 2707834 w 2983597"/>
                <a:gd name="connsiteY11" fmla="*/ 732698 h 1268361"/>
                <a:gd name="connsiteX12" fmla="*/ 2511649 w 2983597"/>
                <a:gd name="connsiteY12" fmla="*/ 737420 h 1268361"/>
                <a:gd name="connsiteX13" fmla="*/ 2983597 w 2983597"/>
                <a:gd name="connsiteY13" fmla="*/ 1268361 h 1268361"/>
                <a:gd name="connsiteX14" fmla="*/ 2206849 w 2983597"/>
                <a:gd name="connsiteY14" fmla="*/ 737420 h 1268361"/>
                <a:gd name="connsiteX15" fmla="*/ 1838170 w 2983597"/>
                <a:gd name="connsiteY15" fmla="*/ 732698 h 1268361"/>
                <a:gd name="connsiteX16" fmla="*/ 1465457 w 2983597"/>
                <a:gd name="connsiteY16" fmla="*/ 732698 h 1268361"/>
                <a:gd name="connsiteX17" fmla="*/ 1465457 w 2983597"/>
                <a:gd name="connsiteY17" fmla="*/ 732698 h 1268361"/>
                <a:gd name="connsiteX18" fmla="*/ 1216982 w 2983597"/>
                <a:gd name="connsiteY18" fmla="*/ 732698 h 1268361"/>
                <a:gd name="connsiteX19" fmla="*/ 1216982 w 2983597"/>
                <a:gd name="connsiteY19" fmla="*/ 613072 h 1268361"/>
                <a:gd name="connsiteX20" fmla="*/ 0 w 2983597"/>
                <a:gd name="connsiteY20" fmla="*/ 979735 h 1268361"/>
                <a:gd name="connsiteX21" fmla="*/ 1216982 w 2983597"/>
                <a:gd name="connsiteY21" fmla="*/ 433633 h 1268361"/>
                <a:gd name="connsiteX22" fmla="*/ 1216982 w 2983597"/>
                <a:gd name="connsiteY22" fmla="*/ 14942 h 1268361"/>
                <a:gd name="connsiteX0" fmla="*/ 1216982 w 2983597"/>
                <a:gd name="connsiteY0" fmla="*/ 427897 h 1681316"/>
                <a:gd name="connsiteX1" fmla="*/ 1465457 w 2983597"/>
                <a:gd name="connsiteY1" fmla="*/ 427897 h 1681316"/>
                <a:gd name="connsiteX2" fmla="*/ 1465457 w 2983597"/>
                <a:gd name="connsiteY2" fmla="*/ 427897 h 1681316"/>
                <a:gd name="connsiteX3" fmla="*/ 1838170 w 2983597"/>
                <a:gd name="connsiteY3" fmla="*/ 427897 h 1681316"/>
                <a:gd name="connsiteX4" fmla="*/ 2226514 w 2983597"/>
                <a:gd name="connsiteY4" fmla="*/ 422787 h 1681316"/>
                <a:gd name="connsiteX5" fmla="*/ 2865611 w 2983597"/>
                <a:gd name="connsiteY5" fmla="*/ 0 h 1681316"/>
                <a:gd name="connsiteX6" fmla="*/ 2590307 w 2983597"/>
                <a:gd name="connsiteY6" fmla="*/ 422787 h 1681316"/>
                <a:gd name="connsiteX7" fmla="*/ 2707834 w 2983597"/>
                <a:gd name="connsiteY7" fmla="*/ 427897 h 1681316"/>
                <a:gd name="connsiteX8" fmla="*/ 2707834 w 2983597"/>
                <a:gd name="connsiteY8" fmla="*/ 846588 h 1681316"/>
                <a:gd name="connsiteX9" fmla="*/ 2707834 w 2983597"/>
                <a:gd name="connsiteY9" fmla="*/ 846588 h 1681316"/>
                <a:gd name="connsiteX10" fmla="*/ 2707834 w 2983597"/>
                <a:gd name="connsiteY10" fmla="*/ 1026027 h 1681316"/>
                <a:gd name="connsiteX11" fmla="*/ 2707834 w 2983597"/>
                <a:gd name="connsiteY11" fmla="*/ 1145653 h 1681316"/>
                <a:gd name="connsiteX12" fmla="*/ 2511649 w 2983597"/>
                <a:gd name="connsiteY12" fmla="*/ 1150375 h 1681316"/>
                <a:gd name="connsiteX13" fmla="*/ 2983597 w 2983597"/>
                <a:gd name="connsiteY13" fmla="*/ 1681316 h 1681316"/>
                <a:gd name="connsiteX14" fmla="*/ 2206849 w 2983597"/>
                <a:gd name="connsiteY14" fmla="*/ 1150375 h 1681316"/>
                <a:gd name="connsiteX15" fmla="*/ 1838170 w 2983597"/>
                <a:gd name="connsiteY15" fmla="*/ 1145653 h 1681316"/>
                <a:gd name="connsiteX16" fmla="*/ 1465457 w 2983597"/>
                <a:gd name="connsiteY16" fmla="*/ 1145653 h 1681316"/>
                <a:gd name="connsiteX17" fmla="*/ 1465457 w 2983597"/>
                <a:gd name="connsiteY17" fmla="*/ 1145653 h 1681316"/>
                <a:gd name="connsiteX18" fmla="*/ 1216982 w 2983597"/>
                <a:gd name="connsiteY18" fmla="*/ 1145653 h 1681316"/>
                <a:gd name="connsiteX19" fmla="*/ 1216982 w 2983597"/>
                <a:gd name="connsiteY19" fmla="*/ 1026027 h 1681316"/>
                <a:gd name="connsiteX20" fmla="*/ 0 w 2983597"/>
                <a:gd name="connsiteY20" fmla="*/ 1392690 h 1681316"/>
                <a:gd name="connsiteX21" fmla="*/ 1216982 w 2983597"/>
                <a:gd name="connsiteY21" fmla="*/ 846588 h 1681316"/>
                <a:gd name="connsiteX22" fmla="*/ 1216982 w 2983597"/>
                <a:gd name="connsiteY22" fmla="*/ 427897 h 1681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2983597" h="1681316">
                  <a:moveTo>
                    <a:pt x="1216982" y="427897"/>
                  </a:moveTo>
                  <a:lnTo>
                    <a:pt x="1465457" y="427897"/>
                  </a:lnTo>
                  <a:lnTo>
                    <a:pt x="1465457" y="427897"/>
                  </a:lnTo>
                  <a:lnTo>
                    <a:pt x="1838170" y="427897"/>
                  </a:lnTo>
                  <a:lnTo>
                    <a:pt x="2226514" y="422787"/>
                  </a:lnTo>
                  <a:lnTo>
                    <a:pt x="2865611" y="0"/>
                  </a:lnTo>
                  <a:lnTo>
                    <a:pt x="2590307" y="422787"/>
                  </a:lnTo>
                  <a:lnTo>
                    <a:pt x="2707834" y="427897"/>
                  </a:lnTo>
                  <a:lnTo>
                    <a:pt x="2707834" y="846588"/>
                  </a:lnTo>
                  <a:lnTo>
                    <a:pt x="2707834" y="846588"/>
                  </a:lnTo>
                  <a:lnTo>
                    <a:pt x="2707834" y="1026027"/>
                  </a:lnTo>
                  <a:lnTo>
                    <a:pt x="2707834" y="1145653"/>
                  </a:lnTo>
                  <a:lnTo>
                    <a:pt x="2511649" y="1150375"/>
                  </a:lnTo>
                  <a:lnTo>
                    <a:pt x="2983597" y="1681316"/>
                  </a:lnTo>
                  <a:lnTo>
                    <a:pt x="2206849" y="1150375"/>
                  </a:lnTo>
                  <a:lnTo>
                    <a:pt x="1838170" y="1145653"/>
                  </a:lnTo>
                  <a:lnTo>
                    <a:pt x="1465457" y="1145653"/>
                  </a:lnTo>
                  <a:lnTo>
                    <a:pt x="1465457" y="1145653"/>
                  </a:lnTo>
                  <a:lnTo>
                    <a:pt x="1216982" y="1145653"/>
                  </a:lnTo>
                  <a:lnTo>
                    <a:pt x="1216982" y="1026027"/>
                  </a:lnTo>
                  <a:lnTo>
                    <a:pt x="0" y="1392690"/>
                  </a:lnTo>
                  <a:lnTo>
                    <a:pt x="1216982" y="846588"/>
                  </a:lnTo>
                  <a:lnTo>
                    <a:pt x="1216982" y="427897"/>
                  </a:lnTo>
                  <a:close/>
                </a:path>
              </a:pathLst>
            </a:cu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600" dirty="0"/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3330547" y="4267488"/>
              <a:ext cx="136287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1600" dirty="0"/>
                <a:t>null</a:t>
              </a:r>
              <a:r>
                <a:rPr lang="ja-JP" altLang="en-US" sz="1600" dirty="0"/>
                <a:t>チェックの</a:t>
              </a:r>
              <a:endParaRPr lang="en-US" altLang="ja-JP" sz="1600" dirty="0"/>
            </a:p>
            <a:p>
              <a:pPr algn="ctr"/>
              <a:r>
                <a:rPr lang="ja-JP" altLang="en-US" sz="1600" dirty="0"/>
                <a:t>方法を</a:t>
              </a:r>
              <a:r>
                <a:rPr lang="ja-JP" altLang="en-US" sz="1600" dirty="0" smtClean="0"/>
                <a:t>変更</a:t>
              </a:r>
              <a:endParaRPr lang="ja-JP" altLang="en-US" sz="1600" dirty="0"/>
            </a:p>
          </p:txBody>
        </p:sp>
      </p:grpSp>
      <p:grpSp>
        <p:nvGrpSpPr>
          <p:cNvPr id="22" name="グループ化 21"/>
          <p:cNvGrpSpPr/>
          <p:nvPr/>
        </p:nvGrpSpPr>
        <p:grpSpPr>
          <a:xfrm>
            <a:off x="2509350" y="2836650"/>
            <a:ext cx="2229868" cy="668593"/>
            <a:chOff x="2509350" y="2836650"/>
            <a:chExt cx="2229868" cy="668593"/>
          </a:xfrm>
        </p:grpSpPr>
        <p:sp>
          <p:nvSpPr>
            <p:cNvPr id="20" name="四角形吹き出し 19"/>
            <p:cNvSpPr/>
            <p:nvPr/>
          </p:nvSpPr>
          <p:spPr>
            <a:xfrm>
              <a:off x="2509350" y="2836650"/>
              <a:ext cx="2229868" cy="668593"/>
            </a:xfrm>
            <a:custGeom>
              <a:avLst/>
              <a:gdLst>
                <a:gd name="connsiteX0" fmla="*/ 0 w 1524000"/>
                <a:gd name="connsiteY0" fmla="*/ 0 h 668593"/>
                <a:gd name="connsiteX1" fmla="*/ 254000 w 1524000"/>
                <a:gd name="connsiteY1" fmla="*/ 0 h 668593"/>
                <a:gd name="connsiteX2" fmla="*/ 254000 w 1524000"/>
                <a:gd name="connsiteY2" fmla="*/ 0 h 668593"/>
                <a:gd name="connsiteX3" fmla="*/ 635000 w 1524000"/>
                <a:gd name="connsiteY3" fmla="*/ 0 h 668593"/>
                <a:gd name="connsiteX4" fmla="*/ 1524000 w 1524000"/>
                <a:gd name="connsiteY4" fmla="*/ 0 h 668593"/>
                <a:gd name="connsiteX5" fmla="*/ 1524000 w 1524000"/>
                <a:gd name="connsiteY5" fmla="*/ 111432 h 668593"/>
                <a:gd name="connsiteX6" fmla="*/ 1524000 w 1524000"/>
                <a:gd name="connsiteY6" fmla="*/ 111432 h 668593"/>
                <a:gd name="connsiteX7" fmla="*/ 1524000 w 1524000"/>
                <a:gd name="connsiteY7" fmla="*/ 278580 h 668593"/>
                <a:gd name="connsiteX8" fmla="*/ 1524000 w 1524000"/>
                <a:gd name="connsiteY8" fmla="*/ 668593 h 668593"/>
                <a:gd name="connsiteX9" fmla="*/ 635000 w 1524000"/>
                <a:gd name="connsiteY9" fmla="*/ 668593 h 668593"/>
                <a:gd name="connsiteX10" fmla="*/ 254000 w 1524000"/>
                <a:gd name="connsiteY10" fmla="*/ 668593 h 668593"/>
                <a:gd name="connsiteX11" fmla="*/ 254000 w 1524000"/>
                <a:gd name="connsiteY11" fmla="*/ 668593 h 668593"/>
                <a:gd name="connsiteX12" fmla="*/ 0 w 1524000"/>
                <a:gd name="connsiteY12" fmla="*/ 668593 h 668593"/>
                <a:gd name="connsiteX13" fmla="*/ 0 w 1524000"/>
                <a:gd name="connsiteY13" fmla="*/ 278580 h 668593"/>
                <a:gd name="connsiteX14" fmla="*/ -351907 w 1524000"/>
                <a:gd name="connsiteY14" fmla="*/ 240887 h 668593"/>
                <a:gd name="connsiteX15" fmla="*/ 0 w 1524000"/>
                <a:gd name="connsiteY15" fmla="*/ 111432 h 668593"/>
                <a:gd name="connsiteX16" fmla="*/ 0 w 1524000"/>
                <a:gd name="connsiteY16" fmla="*/ 0 h 668593"/>
                <a:gd name="connsiteX0" fmla="*/ 351907 w 1875907"/>
                <a:gd name="connsiteY0" fmla="*/ 0 h 668593"/>
                <a:gd name="connsiteX1" fmla="*/ 605907 w 1875907"/>
                <a:gd name="connsiteY1" fmla="*/ 0 h 668593"/>
                <a:gd name="connsiteX2" fmla="*/ 605907 w 1875907"/>
                <a:gd name="connsiteY2" fmla="*/ 0 h 668593"/>
                <a:gd name="connsiteX3" fmla="*/ 986907 w 1875907"/>
                <a:gd name="connsiteY3" fmla="*/ 0 h 668593"/>
                <a:gd name="connsiteX4" fmla="*/ 1875907 w 1875907"/>
                <a:gd name="connsiteY4" fmla="*/ 0 h 668593"/>
                <a:gd name="connsiteX5" fmla="*/ 1875907 w 1875907"/>
                <a:gd name="connsiteY5" fmla="*/ 111432 h 668593"/>
                <a:gd name="connsiteX6" fmla="*/ 1875907 w 1875907"/>
                <a:gd name="connsiteY6" fmla="*/ 111432 h 668593"/>
                <a:gd name="connsiteX7" fmla="*/ 1875907 w 1875907"/>
                <a:gd name="connsiteY7" fmla="*/ 278580 h 668593"/>
                <a:gd name="connsiteX8" fmla="*/ 1875837 w 1875907"/>
                <a:gd name="connsiteY8" fmla="*/ 368666 h 668593"/>
                <a:gd name="connsiteX9" fmla="*/ 1875907 w 1875907"/>
                <a:gd name="connsiteY9" fmla="*/ 668593 h 668593"/>
                <a:gd name="connsiteX10" fmla="*/ 986907 w 1875907"/>
                <a:gd name="connsiteY10" fmla="*/ 668593 h 668593"/>
                <a:gd name="connsiteX11" fmla="*/ 605907 w 1875907"/>
                <a:gd name="connsiteY11" fmla="*/ 668593 h 668593"/>
                <a:gd name="connsiteX12" fmla="*/ 605907 w 1875907"/>
                <a:gd name="connsiteY12" fmla="*/ 668593 h 668593"/>
                <a:gd name="connsiteX13" fmla="*/ 351907 w 1875907"/>
                <a:gd name="connsiteY13" fmla="*/ 668593 h 668593"/>
                <a:gd name="connsiteX14" fmla="*/ 351907 w 1875907"/>
                <a:gd name="connsiteY14" fmla="*/ 278580 h 668593"/>
                <a:gd name="connsiteX15" fmla="*/ 0 w 1875907"/>
                <a:gd name="connsiteY15" fmla="*/ 240887 h 668593"/>
                <a:gd name="connsiteX16" fmla="*/ 351907 w 1875907"/>
                <a:gd name="connsiteY16" fmla="*/ 111432 h 668593"/>
                <a:gd name="connsiteX17" fmla="*/ 351907 w 1875907"/>
                <a:gd name="connsiteY17" fmla="*/ 0 h 668593"/>
                <a:gd name="connsiteX0" fmla="*/ 351907 w 2229868"/>
                <a:gd name="connsiteY0" fmla="*/ 0 h 668593"/>
                <a:gd name="connsiteX1" fmla="*/ 605907 w 2229868"/>
                <a:gd name="connsiteY1" fmla="*/ 0 h 668593"/>
                <a:gd name="connsiteX2" fmla="*/ 605907 w 2229868"/>
                <a:gd name="connsiteY2" fmla="*/ 0 h 668593"/>
                <a:gd name="connsiteX3" fmla="*/ 986907 w 2229868"/>
                <a:gd name="connsiteY3" fmla="*/ 0 h 668593"/>
                <a:gd name="connsiteX4" fmla="*/ 1875907 w 2229868"/>
                <a:gd name="connsiteY4" fmla="*/ 0 h 668593"/>
                <a:gd name="connsiteX5" fmla="*/ 1875907 w 2229868"/>
                <a:gd name="connsiteY5" fmla="*/ 111432 h 668593"/>
                <a:gd name="connsiteX6" fmla="*/ 1875907 w 2229868"/>
                <a:gd name="connsiteY6" fmla="*/ 111432 h 668593"/>
                <a:gd name="connsiteX7" fmla="*/ 2229868 w 2229868"/>
                <a:gd name="connsiteY7" fmla="*/ 199922 h 668593"/>
                <a:gd name="connsiteX8" fmla="*/ 1875837 w 2229868"/>
                <a:gd name="connsiteY8" fmla="*/ 368666 h 668593"/>
                <a:gd name="connsiteX9" fmla="*/ 1875907 w 2229868"/>
                <a:gd name="connsiteY9" fmla="*/ 668593 h 668593"/>
                <a:gd name="connsiteX10" fmla="*/ 986907 w 2229868"/>
                <a:gd name="connsiteY10" fmla="*/ 668593 h 668593"/>
                <a:gd name="connsiteX11" fmla="*/ 605907 w 2229868"/>
                <a:gd name="connsiteY11" fmla="*/ 668593 h 668593"/>
                <a:gd name="connsiteX12" fmla="*/ 605907 w 2229868"/>
                <a:gd name="connsiteY12" fmla="*/ 668593 h 668593"/>
                <a:gd name="connsiteX13" fmla="*/ 351907 w 2229868"/>
                <a:gd name="connsiteY13" fmla="*/ 668593 h 668593"/>
                <a:gd name="connsiteX14" fmla="*/ 351907 w 2229868"/>
                <a:gd name="connsiteY14" fmla="*/ 278580 h 668593"/>
                <a:gd name="connsiteX15" fmla="*/ 0 w 2229868"/>
                <a:gd name="connsiteY15" fmla="*/ 240887 h 668593"/>
                <a:gd name="connsiteX16" fmla="*/ 351907 w 2229868"/>
                <a:gd name="connsiteY16" fmla="*/ 111432 h 668593"/>
                <a:gd name="connsiteX17" fmla="*/ 351907 w 2229868"/>
                <a:gd name="connsiteY17" fmla="*/ 0 h 6685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229868" h="668593">
                  <a:moveTo>
                    <a:pt x="351907" y="0"/>
                  </a:moveTo>
                  <a:lnTo>
                    <a:pt x="605907" y="0"/>
                  </a:lnTo>
                  <a:lnTo>
                    <a:pt x="605907" y="0"/>
                  </a:lnTo>
                  <a:lnTo>
                    <a:pt x="986907" y="0"/>
                  </a:lnTo>
                  <a:lnTo>
                    <a:pt x="1875907" y="0"/>
                  </a:lnTo>
                  <a:lnTo>
                    <a:pt x="1875907" y="111432"/>
                  </a:lnTo>
                  <a:lnTo>
                    <a:pt x="1875907" y="111432"/>
                  </a:lnTo>
                  <a:lnTo>
                    <a:pt x="2229868" y="199922"/>
                  </a:lnTo>
                  <a:cubicBezTo>
                    <a:pt x="2229845" y="229951"/>
                    <a:pt x="1875860" y="338637"/>
                    <a:pt x="1875837" y="368666"/>
                  </a:cubicBezTo>
                  <a:cubicBezTo>
                    <a:pt x="1875860" y="468642"/>
                    <a:pt x="1875884" y="568617"/>
                    <a:pt x="1875907" y="668593"/>
                  </a:cubicBezTo>
                  <a:lnTo>
                    <a:pt x="986907" y="668593"/>
                  </a:lnTo>
                  <a:lnTo>
                    <a:pt x="605907" y="668593"/>
                  </a:lnTo>
                  <a:lnTo>
                    <a:pt x="605907" y="668593"/>
                  </a:lnTo>
                  <a:lnTo>
                    <a:pt x="351907" y="668593"/>
                  </a:lnTo>
                  <a:lnTo>
                    <a:pt x="351907" y="278580"/>
                  </a:lnTo>
                  <a:lnTo>
                    <a:pt x="0" y="240887"/>
                  </a:lnTo>
                  <a:lnTo>
                    <a:pt x="351907" y="111432"/>
                  </a:lnTo>
                  <a:lnTo>
                    <a:pt x="351907" y="0"/>
                  </a:lnTo>
                  <a:close/>
                </a:path>
              </a:pathLst>
            </a:cu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600" dirty="0"/>
            </a:p>
          </p:txBody>
        </p:sp>
        <p:sp>
          <p:nvSpPr>
            <p:cNvPr id="21" name="テキスト ボックス 20"/>
            <p:cNvSpPr txBox="1"/>
            <p:nvPr/>
          </p:nvSpPr>
          <p:spPr>
            <a:xfrm>
              <a:off x="2934654" y="2878558"/>
              <a:ext cx="136768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ja-JP" altLang="en-US" sz="1600" dirty="0"/>
                <a:t>変数・関数</a:t>
              </a:r>
              <a:endParaRPr lang="en-US" altLang="ja-JP" sz="1600" dirty="0"/>
            </a:p>
            <a:p>
              <a:pPr algn="ctr"/>
              <a:r>
                <a:rPr lang="ja-JP" altLang="en-US" sz="1600" dirty="0"/>
                <a:t>呼出しの</a:t>
              </a:r>
              <a:r>
                <a:rPr lang="ja-JP" altLang="en-US" sz="1600" dirty="0" smtClean="0"/>
                <a:t>追加</a:t>
              </a:r>
              <a:endParaRPr lang="ja-JP" altLang="en-US" sz="1600" dirty="0"/>
            </a:p>
          </p:txBody>
        </p:sp>
      </p:grpSp>
      <p:grpSp>
        <p:nvGrpSpPr>
          <p:cNvPr id="26" name="グループ化 25"/>
          <p:cNvGrpSpPr/>
          <p:nvPr/>
        </p:nvGrpSpPr>
        <p:grpSpPr>
          <a:xfrm>
            <a:off x="3123301" y="5070446"/>
            <a:ext cx="3149750" cy="979633"/>
            <a:chOff x="3123301" y="5070446"/>
            <a:chExt cx="3149750" cy="979633"/>
          </a:xfrm>
        </p:grpSpPr>
        <p:sp>
          <p:nvSpPr>
            <p:cNvPr id="23" name="四角形吹き出し 22"/>
            <p:cNvSpPr/>
            <p:nvPr/>
          </p:nvSpPr>
          <p:spPr>
            <a:xfrm>
              <a:off x="3123301" y="5070446"/>
              <a:ext cx="3149750" cy="979633"/>
            </a:xfrm>
            <a:custGeom>
              <a:avLst/>
              <a:gdLst>
                <a:gd name="connsiteX0" fmla="*/ 0 w 1351282"/>
                <a:gd name="connsiteY0" fmla="*/ 0 h 422050"/>
                <a:gd name="connsiteX1" fmla="*/ 225214 w 1351282"/>
                <a:gd name="connsiteY1" fmla="*/ 0 h 422050"/>
                <a:gd name="connsiteX2" fmla="*/ -264635 w 1351282"/>
                <a:gd name="connsiteY2" fmla="*/ -557583 h 422050"/>
                <a:gd name="connsiteX3" fmla="*/ 563034 w 1351282"/>
                <a:gd name="connsiteY3" fmla="*/ 0 h 422050"/>
                <a:gd name="connsiteX4" fmla="*/ 1351282 w 1351282"/>
                <a:gd name="connsiteY4" fmla="*/ 0 h 422050"/>
                <a:gd name="connsiteX5" fmla="*/ 1351282 w 1351282"/>
                <a:gd name="connsiteY5" fmla="*/ 70342 h 422050"/>
                <a:gd name="connsiteX6" fmla="*/ 1351282 w 1351282"/>
                <a:gd name="connsiteY6" fmla="*/ 70342 h 422050"/>
                <a:gd name="connsiteX7" fmla="*/ 1351282 w 1351282"/>
                <a:gd name="connsiteY7" fmla="*/ 175854 h 422050"/>
                <a:gd name="connsiteX8" fmla="*/ 1351282 w 1351282"/>
                <a:gd name="connsiteY8" fmla="*/ 422050 h 422050"/>
                <a:gd name="connsiteX9" fmla="*/ 563034 w 1351282"/>
                <a:gd name="connsiteY9" fmla="*/ 422050 h 422050"/>
                <a:gd name="connsiteX10" fmla="*/ 225214 w 1351282"/>
                <a:gd name="connsiteY10" fmla="*/ 422050 h 422050"/>
                <a:gd name="connsiteX11" fmla="*/ 225214 w 1351282"/>
                <a:gd name="connsiteY11" fmla="*/ 422050 h 422050"/>
                <a:gd name="connsiteX12" fmla="*/ 0 w 1351282"/>
                <a:gd name="connsiteY12" fmla="*/ 422050 h 422050"/>
                <a:gd name="connsiteX13" fmla="*/ 0 w 1351282"/>
                <a:gd name="connsiteY13" fmla="*/ 175854 h 422050"/>
                <a:gd name="connsiteX14" fmla="*/ 0 w 1351282"/>
                <a:gd name="connsiteY14" fmla="*/ 70342 h 422050"/>
                <a:gd name="connsiteX15" fmla="*/ 0 w 1351282"/>
                <a:gd name="connsiteY15" fmla="*/ 70342 h 422050"/>
                <a:gd name="connsiteX16" fmla="*/ 0 w 1351282"/>
                <a:gd name="connsiteY16" fmla="*/ 0 h 422050"/>
                <a:gd name="connsiteX0" fmla="*/ 264635 w 1615917"/>
                <a:gd name="connsiteY0" fmla="*/ 557583 h 979633"/>
                <a:gd name="connsiteX1" fmla="*/ 489849 w 1615917"/>
                <a:gd name="connsiteY1" fmla="*/ 557583 h 979633"/>
                <a:gd name="connsiteX2" fmla="*/ 0 w 1615917"/>
                <a:gd name="connsiteY2" fmla="*/ 0 h 979633"/>
                <a:gd name="connsiteX3" fmla="*/ 827669 w 1615917"/>
                <a:gd name="connsiteY3" fmla="*/ 557583 h 979633"/>
                <a:gd name="connsiteX4" fmla="*/ 1615917 w 1615917"/>
                <a:gd name="connsiteY4" fmla="*/ 557583 h 979633"/>
                <a:gd name="connsiteX5" fmla="*/ 1615917 w 1615917"/>
                <a:gd name="connsiteY5" fmla="*/ 627925 h 979633"/>
                <a:gd name="connsiteX6" fmla="*/ 1615917 w 1615917"/>
                <a:gd name="connsiteY6" fmla="*/ 627925 h 979633"/>
                <a:gd name="connsiteX7" fmla="*/ 1615917 w 1615917"/>
                <a:gd name="connsiteY7" fmla="*/ 733437 h 979633"/>
                <a:gd name="connsiteX8" fmla="*/ 1615847 w 1615917"/>
                <a:gd name="connsiteY8" fmla="*/ 799411 h 979633"/>
                <a:gd name="connsiteX9" fmla="*/ 1615917 w 1615917"/>
                <a:gd name="connsiteY9" fmla="*/ 979633 h 979633"/>
                <a:gd name="connsiteX10" fmla="*/ 827669 w 1615917"/>
                <a:gd name="connsiteY10" fmla="*/ 979633 h 979633"/>
                <a:gd name="connsiteX11" fmla="*/ 489849 w 1615917"/>
                <a:gd name="connsiteY11" fmla="*/ 979633 h 979633"/>
                <a:gd name="connsiteX12" fmla="*/ 489849 w 1615917"/>
                <a:gd name="connsiteY12" fmla="*/ 979633 h 979633"/>
                <a:gd name="connsiteX13" fmla="*/ 264635 w 1615917"/>
                <a:gd name="connsiteY13" fmla="*/ 979633 h 979633"/>
                <a:gd name="connsiteX14" fmla="*/ 264635 w 1615917"/>
                <a:gd name="connsiteY14" fmla="*/ 733437 h 979633"/>
                <a:gd name="connsiteX15" fmla="*/ 264635 w 1615917"/>
                <a:gd name="connsiteY15" fmla="*/ 627925 h 979633"/>
                <a:gd name="connsiteX16" fmla="*/ 264635 w 1615917"/>
                <a:gd name="connsiteY16" fmla="*/ 627925 h 979633"/>
                <a:gd name="connsiteX17" fmla="*/ 264635 w 1615917"/>
                <a:gd name="connsiteY17" fmla="*/ 557583 h 979633"/>
                <a:gd name="connsiteX0" fmla="*/ 264635 w 3149750"/>
                <a:gd name="connsiteY0" fmla="*/ 557583 h 979633"/>
                <a:gd name="connsiteX1" fmla="*/ 489849 w 3149750"/>
                <a:gd name="connsiteY1" fmla="*/ 557583 h 979633"/>
                <a:gd name="connsiteX2" fmla="*/ 0 w 3149750"/>
                <a:gd name="connsiteY2" fmla="*/ 0 h 979633"/>
                <a:gd name="connsiteX3" fmla="*/ 827669 w 3149750"/>
                <a:gd name="connsiteY3" fmla="*/ 557583 h 979633"/>
                <a:gd name="connsiteX4" fmla="*/ 1615917 w 3149750"/>
                <a:gd name="connsiteY4" fmla="*/ 557583 h 979633"/>
                <a:gd name="connsiteX5" fmla="*/ 1615917 w 3149750"/>
                <a:gd name="connsiteY5" fmla="*/ 627925 h 979633"/>
                <a:gd name="connsiteX6" fmla="*/ 1615917 w 3149750"/>
                <a:gd name="connsiteY6" fmla="*/ 627925 h 979633"/>
                <a:gd name="connsiteX7" fmla="*/ 3149750 w 3149750"/>
                <a:gd name="connsiteY7" fmla="*/ 15682 h 979633"/>
                <a:gd name="connsiteX8" fmla="*/ 1615847 w 3149750"/>
                <a:gd name="connsiteY8" fmla="*/ 799411 h 979633"/>
                <a:gd name="connsiteX9" fmla="*/ 1615917 w 3149750"/>
                <a:gd name="connsiteY9" fmla="*/ 979633 h 979633"/>
                <a:gd name="connsiteX10" fmla="*/ 827669 w 3149750"/>
                <a:gd name="connsiteY10" fmla="*/ 979633 h 979633"/>
                <a:gd name="connsiteX11" fmla="*/ 489849 w 3149750"/>
                <a:gd name="connsiteY11" fmla="*/ 979633 h 979633"/>
                <a:gd name="connsiteX12" fmla="*/ 489849 w 3149750"/>
                <a:gd name="connsiteY12" fmla="*/ 979633 h 979633"/>
                <a:gd name="connsiteX13" fmla="*/ 264635 w 3149750"/>
                <a:gd name="connsiteY13" fmla="*/ 979633 h 979633"/>
                <a:gd name="connsiteX14" fmla="*/ 264635 w 3149750"/>
                <a:gd name="connsiteY14" fmla="*/ 733437 h 979633"/>
                <a:gd name="connsiteX15" fmla="*/ 264635 w 3149750"/>
                <a:gd name="connsiteY15" fmla="*/ 627925 h 979633"/>
                <a:gd name="connsiteX16" fmla="*/ 264635 w 3149750"/>
                <a:gd name="connsiteY16" fmla="*/ 627925 h 979633"/>
                <a:gd name="connsiteX17" fmla="*/ 264635 w 3149750"/>
                <a:gd name="connsiteY17" fmla="*/ 557583 h 9796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149750" h="979633">
                  <a:moveTo>
                    <a:pt x="264635" y="557583"/>
                  </a:moveTo>
                  <a:lnTo>
                    <a:pt x="489849" y="557583"/>
                  </a:lnTo>
                  <a:lnTo>
                    <a:pt x="0" y="0"/>
                  </a:lnTo>
                  <a:lnTo>
                    <a:pt x="827669" y="557583"/>
                  </a:lnTo>
                  <a:lnTo>
                    <a:pt x="1615917" y="557583"/>
                  </a:lnTo>
                  <a:lnTo>
                    <a:pt x="1615917" y="627925"/>
                  </a:lnTo>
                  <a:lnTo>
                    <a:pt x="1615917" y="627925"/>
                  </a:lnTo>
                  <a:lnTo>
                    <a:pt x="3149750" y="15682"/>
                  </a:lnTo>
                  <a:cubicBezTo>
                    <a:pt x="3149727" y="37673"/>
                    <a:pt x="1615870" y="777420"/>
                    <a:pt x="1615847" y="799411"/>
                  </a:cubicBezTo>
                  <a:cubicBezTo>
                    <a:pt x="1615870" y="859485"/>
                    <a:pt x="1615894" y="919559"/>
                    <a:pt x="1615917" y="979633"/>
                  </a:cubicBezTo>
                  <a:lnTo>
                    <a:pt x="827669" y="979633"/>
                  </a:lnTo>
                  <a:lnTo>
                    <a:pt x="489849" y="979633"/>
                  </a:lnTo>
                  <a:lnTo>
                    <a:pt x="489849" y="979633"/>
                  </a:lnTo>
                  <a:lnTo>
                    <a:pt x="264635" y="979633"/>
                  </a:lnTo>
                  <a:lnTo>
                    <a:pt x="264635" y="733437"/>
                  </a:lnTo>
                  <a:lnTo>
                    <a:pt x="264635" y="627925"/>
                  </a:lnTo>
                  <a:lnTo>
                    <a:pt x="264635" y="627925"/>
                  </a:lnTo>
                  <a:lnTo>
                    <a:pt x="264635" y="557583"/>
                  </a:lnTo>
                  <a:close/>
                </a:path>
              </a:pathLst>
            </a:cu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テキスト ボックス 24"/>
            <p:cNvSpPr txBox="1"/>
            <p:nvPr/>
          </p:nvSpPr>
          <p:spPr>
            <a:xfrm>
              <a:off x="3361735" y="5662366"/>
              <a:ext cx="141577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600" dirty="0" smtClean="0"/>
                <a:t>参照先の変更</a:t>
              </a:r>
              <a:endParaRPr kumimoji="1" lang="ja-JP" altLang="en-US" sz="1600" dirty="0"/>
            </a:p>
          </p:txBody>
        </p:sp>
      </p:grpSp>
      <p:sp>
        <p:nvSpPr>
          <p:cNvPr id="28" name="テキスト ボックス 27"/>
          <p:cNvSpPr txBox="1"/>
          <p:nvPr/>
        </p:nvSpPr>
        <p:spPr>
          <a:xfrm>
            <a:off x="5599472" y="1620271"/>
            <a:ext cx="883575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タイプ</a:t>
            </a:r>
            <a:r>
              <a:rPr kumimoji="1" lang="en-US" altLang="ja-JP" dirty="0" smtClean="0"/>
              <a:t>3</a:t>
            </a:r>
            <a:endParaRPr kumimoji="1" lang="ja-JP" altLang="en-US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1972083" y="1217582"/>
            <a:ext cx="22525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/>
              <a:t>2005/03/12 </a:t>
            </a:r>
            <a:r>
              <a:rPr kumimoji="1" lang="ja-JP" altLang="en-US" sz="1400" dirty="0" smtClean="0"/>
              <a:t>→ </a:t>
            </a:r>
            <a:r>
              <a:rPr kumimoji="1" lang="en-US" altLang="ja-JP" sz="1400" dirty="0" smtClean="0"/>
              <a:t>2005/03/18</a:t>
            </a:r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962213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山中らのツールを選んだ理由</a:t>
            </a:r>
            <a:r>
              <a:rPr kumimoji="1" lang="en-US" altLang="ja-JP" dirty="0" smtClean="0"/>
              <a:t>(1)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521822"/>
            <a:ext cx="8229600" cy="607423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dirty="0" smtClean="0"/>
              <a:t>全タイプ対応の他の検出ツールより高精度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endParaRPr kumimoji="1" lang="en-US" altLang="ja-JP" dirty="0" smtClean="0"/>
          </a:p>
          <a:p>
            <a:endParaRPr lang="en-US" altLang="ja-JP" dirty="0"/>
          </a:p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24</a:t>
            </a:fld>
            <a:endParaRPr lang="en-US" altLang="ja-JP"/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749918"/>
              </p:ext>
            </p:extLst>
          </p:nvPr>
        </p:nvGraphicFramePr>
        <p:xfrm>
          <a:off x="594000" y="2098034"/>
          <a:ext cx="7956000" cy="3657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28000"/>
                <a:gridCol w="1728000"/>
                <a:gridCol w="900000"/>
                <a:gridCol w="900000"/>
                <a:gridCol w="900000"/>
                <a:gridCol w="900000"/>
                <a:gridCol w="900000"/>
              </a:tblGrid>
              <a:tr h="324000">
                <a:tc rowSpan="2"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/>
                        <a:t>プロジェクト名</a:t>
                      </a:r>
                      <a:endParaRPr kumimoji="1" lang="ja-JP" altLang="en-US" b="1" dirty="0"/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/>
                        <a:t>適合率</a:t>
                      </a:r>
                      <a:endParaRPr kumimoji="1" lang="en-US" altLang="ja-JP" b="1" dirty="0" smtClean="0"/>
                    </a:p>
                    <a:p>
                      <a:pPr algn="ctr"/>
                      <a:r>
                        <a:rPr kumimoji="1" lang="en-US" altLang="ja-JP" b="1" dirty="0" smtClean="0"/>
                        <a:t>(%)</a:t>
                      </a:r>
                      <a:endParaRPr kumimoji="1" lang="ja-JP" altLang="en-US" b="1" dirty="0"/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/>
                        <a:t>検出クローン数</a:t>
                      </a:r>
                      <a:endParaRPr kumimoji="1" lang="ja-JP" altLang="en-US" b="1" dirty="0"/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24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/>
                        <a:t>タイプ</a:t>
                      </a:r>
                      <a:r>
                        <a:rPr kumimoji="1" lang="en-US" altLang="ja-JP" b="1" dirty="0" smtClean="0"/>
                        <a:t>1</a:t>
                      </a:r>
                      <a:endParaRPr kumimoji="1" lang="ja-JP" altLang="en-US" b="1" dirty="0"/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/>
                        <a:t>タイプ</a:t>
                      </a:r>
                      <a:r>
                        <a:rPr kumimoji="1" lang="en-US" altLang="ja-JP" b="1" dirty="0" smtClean="0"/>
                        <a:t>2</a:t>
                      </a:r>
                      <a:endParaRPr kumimoji="1" lang="ja-JP" altLang="en-US" b="1" dirty="0"/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/>
                        <a:t>タイプ</a:t>
                      </a:r>
                      <a:r>
                        <a:rPr kumimoji="1" lang="en-US" altLang="ja-JP" b="1" dirty="0" smtClean="0"/>
                        <a:t>3</a:t>
                      </a:r>
                      <a:endParaRPr kumimoji="1" lang="ja-JP" altLang="en-US" b="1" dirty="0"/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/>
                        <a:t>タイプ</a:t>
                      </a:r>
                      <a:r>
                        <a:rPr kumimoji="1" lang="en-US" altLang="ja-JP" b="1" dirty="0" smtClean="0"/>
                        <a:t>4</a:t>
                      </a:r>
                      <a:endParaRPr kumimoji="1" lang="ja-JP" altLang="en-US" b="1" dirty="0"/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04800">
                <a:tc rowSpan="4"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/>
                        <a:t>山中らのツール</a:t>
                      </a:r>
                      <a:endParaRPr kumimoji="1" lang="ja-JP" altLang="en-US" b="1" dirty="0"/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Python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94.5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19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103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159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21</a:t>
                      </a:r>
                      <a:endParaRPr kumimoji="1" lang="ja-JP" altLang="en-US" dirty="0"/>
                    </a:p>
                  </a:txBody>
                  <a:tcPr anchor="ctr"/>
                </a:tc>
              </a:tr>
              <a:tr h="3048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err="1" smtClean="0"/>
                        <a:t>ApacheHTTPD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95.4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71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100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190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11</a:t>
                      </a:r>
                      <a:endParaRPr kumimoji="1" lang="ja-JP" altLang="en-US" dirty="0"/>
                    </a:p>
                  </a:txBody>
                  <a:tcPr anchor="ctr"/>
                </a:tc>
              </a:tr>
              <a:tr h="18288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PostgreSQL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94.7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57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230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341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17</a:t>
                      </a:r>
                      <a:endParaRPr kumimoji="1" lang="ja-JP" altLang="en-US" dirty="0"/>
                    </a:p>
                  </a:txBody>
                  <a:tcPr anchor="ctr"/>
                </a:tc>
              </a:tr>
              <a:tr h="18288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合計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94.6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147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433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690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49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</a:tr>
              <a:tr h="0">
                <a:tc rowSpan="4"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err="1" smtClean="0"/>
                        <a:t>MeCC</a:t>
                      </a:r>
                      <a:endParaRPr kumimoji="1" lang="ja-JP" altLang="en-US" b="1" dirty="0"/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Python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85.3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127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82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13</a:t>
                      </a:r>
                      <a:endParaRPr kumimoji="1" lang="ja-JP" altLang="en-US" dirty="0"/>
                    </a:p>
                  </a:txBody>
                  <a:tcPr anchor="ctr"/>
                </a:tc>
              </a:tr>
              <a:tr h="27305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err="1" smtClean="0"/>
                        <a:t>ApacheHTTPD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87.5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84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71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10</a:t>
                      </a:r>
                      <a:endParaRPr kumimoji="1" lang="ja-JP" altLang="en-US" dirty="0"/>
                    </a:p>
                  </a:txBody>
                  <a:tcPr anchor="ctr"/>
                </a:tc>
              </a:tr>
              <a:tr h="18034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PostgreSQL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83.1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120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88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14</a:t>
                      </a:r>
                      <a:endParaRPr kumimoji="1" lang="ja-JP" altLang="en-US" dirty="0"/>
                    </a:p>
                  </a:txBody>
                  <a:tcPr anchor="ctr"/>
                </a:tc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合計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85.0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14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331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241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mtClean="0"/>
                        <a:t>37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8" name="テキスト ボックス 7"/>
          <p:cNvSpPr txBox="1"/>
          <p:nvPr/>
        </p:nvSpPr>
        <p:spPr>
          <a:xfrm>
            <a:off x="0" y="6456108"/>
            <a:ext cx="4968000" cy="180000"/>
          </a:xfrm>
          <a:prstGeom prst="rect">
            <a:avLst/>
          </a:prstGeom>
          <a:solidFill>
            <a:srgbClr val="FFFFCC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/>
          <a:p>
            <a:r>
              <a:rPr lang="en-US" altLang="ja-JP" sz="1000" dirty="0" smtClean="0">
                <a:solidFill>
                  <a:sysClr val="windowText" lastClr="000000"/>
                </a:solidFill>
              </a:rPr>
              <a:t>[5] Kim et. al., </a:t>
            </a:r>
            <a:r>
              <a:rPr lang="en-US" altLang="ja-JP" sz="1000" dirty="0" err="1" smtClean="0">
                <a:solidFill>
                  <a:sysClr val="windowText" lastClr="000000"/>
                </a:solidFill>
              </a:rPr>
              <a:t>MeCC</a:t>
            </a:r>
            <a:r>
              <a:rPr lang="en-US" altLang="ja-JP" sz="1000" dirty="0" smtClean="0">
                <a:solidFill>
                  <a:sysClr val="windowText" lastClr="000000"/>
                </a:solidFill>
              </a:rPr>
              <a:t>: memory comparison-based clone detector, Proc. of ICSE, 2011.</a:t>
            </a:r>
            <a:endParaRPr lang="ja-JP" altLang="en-US" sz="1000" dirty="0">
              <a:solidFill>
                <a:sysClr val="windowText" lastClr="000000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528685" y="5782705"/>
            <a:ext cx="63498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※</a:t>
            </a:r>
            <a:r>
              <a:rPr kumimoji="1" lang="en-US" altLang="ja-JP" dirty="0" err="1" smtClean="0"/>
              <a:t>MeCC</a:t>
            </a:r>
            <a:r>
              <a:rPr kumimoji="1" lang="en-US" altLang="ja-JP" dirty="0" smtClean="0"/>
              <a:t> </a:t>
            </a:r>
            <a:r>
              <a:rPr kumimoji="1" lang="ja-JP" altLang="en-US" dirty="0" smtClean="0"/>
              <a:t>はメモリベースの関数クローン検出ツール</a:t>
            </a:r>
            <a:r>
              <a:rPr kumimoji="1" lang="en-US" altLang="ja-JP" dirty="0" smtClean="0"/>
              <a:t>.</a:t>
            </a:r>
            <a:br>
              <a:rPr kumimoji="1" lang="en-US" altLang="ja-JP" dirty="0" smtClean="0"/>
            </a:br>
            <a:r>
              <a:rPr lang="ja-JP" altLang="en-US" dirty="0"/>
              <a:t> </a:t>
            </a:r>
            <a:r>
              <a:rPr lang="ja-JP" altLang="en-US" dirty="0" smtClean="0"/>
              <a:t>   </a:t>
            </a:r>
            <a:r>
              <a:rPr lang="ja-JP" altLang="en-US" dirty="0"/>
              <a:t>他</a:t>
            </a:r>
            <a:r>
              <a:rPr kumimoji="1" lang="ja-JP" altLang="en-US" dirty="0" smtClean="0"/>
              <a:t>の検出ツールより高い精度を持つことが報告されている</a:t>
            </a:r>
            <a:r>
              <a:rPr kumimoji="1" lang="en-US" altLang="ja-JP" baseline="30000" dirty="0" smtClean="0"/>
              <a:t>[5]</a:t>
            </a:r>
            <a:r>
              <a:rPr kumimoji="1" lang="en-US" altLang="ja-JP" dirty="0" smtClean="0"/>
              <a:t>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16863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山中らのツールを選んだ理由</a:t>
            </a:r>
            <a:r>
              <a:rPr kumimoji="1" lang="en-US" altLang="ja-JP" dirty="0" smtClean="0"/>
              <a:t>(2)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78575"/>
            <a:ext cx="8229600" cy="581297"/>
          </a:xfrm>
        </p:spPr>
        <p:txBody>
          <a:bodyPr/>
          <a:lstStyle/>
          <a:p>
            <a:pPr marL="0" indent="0">
              <a:buNone/>
            </a:pPr>
            <a:r>
              <a:rPr lang="ja-JP" altLang="en-US" dirty="0"/>
              <a:t>全タイプ対応の他の検出ツール</a:t>
            </a:r>
            <a:r>
              <a:rPr lang="ja-JP" altLang="en-US" dirty="0" smtClean="0"/>
              <a:t>より高速</a:t>
            </a: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25</a:t>
            </a:fld>
            <a:endParaRPr lang="en-US" altLang="ja-JP"/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1652657"/>
              </p:ext>
            </p:extLst>
          </p:nvPr>
        </p:nvGraphicFramePr>
        <p:xfrm>
          <a:off x="570000" y="3082106"/>
          <a:ext cx="8004000" cy="1371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32000"/>
                <a:gridCol w="2304000"/>
                <a:gridCol w="1524000"/>
                <a:gridCol w="1944000"/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sz="24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b="1" dirty="0" err="1" smtClean="0"/>
                        <a:t>ApacheHTTPD</a:t>
                      </a:r>
                      <a:endParaRPr kumimoji="1" lang="ja-JP" altLang="en-US" sz="24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b="1" dirty="0" smtClean="0"/>
                        <a:t>Python</a:t>
                      </a:r>
                      <a:endParaRPr kumimoji="1" lang="ja-JP" altLang="en-US" sz="24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b="1" dirty="0" smtClean="0"/>
                        <a:t>PostgreSQL</a:t>
                      </a:r>
                      <a:endParaRPr kumimoji="1" lang="ja-JP" altLang="en-US" sz="24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400" b="1" dirty="0" smtClean="0"/>
                        <a:t>山中らのツール</a:t>
                      </a:r>
                      <a:endParaRPr kumimoji="1" lang="ja-JP" altLang="en-US" sz="24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1m43s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2m13s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4m39s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400" b="1" dirty="0" err="1" smtClean="0"/>
                        <a:t>MeCC</a:t>
                      </a:r>
                      <a:endParaRPr kumimoji="1" lang="ja-JP" altLang="en-US" sz="24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310m34s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65m26s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428m32s</a:t>
                      </a:r>
                      <a:endParaRPr kumimoji="1" lang="ja-JP" altLang="en-US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8690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本研究でのタイプ定義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タイプ</a:t>
            </a:r>
            <a:r>
              <a:rPr kumimoji="1" lang="en-US" altLang="ja-JP" dirty="0" smtClean="0"/>
              <a:t>3</a:t>
            </a:r>
          </a:p>
          <a:p>
            <a:pPr lvl="1"/>
            <a:r>
              <a:rPr lang="ja-JP" altLang="en-US" dirty="0"/>
              <a:t>基本的</a:t>
            </a:r>
            <a:r>
              <a:rPr lang="ja-JP" altLang="en-US" dirty="0" smtClean="0"/>
              <a:t>に</a:t>
            </a:r>
            <a:r>
              <a:rPr lang="en-US" altLang="ja-JP" dirty="0" smtClean="0"/>
              <a:t>, </a:t>
            </a:r>
            <a:r>
              <a:rPr lang="ja-JP" altLang="en-US" dirty="0" smtClean="0"/>
              <a:t>変更・挿入・削除の文数は無制限</a:t>
            </a:r>
            <a:endParaRPr lang="en-US" altLang="ja-JP" dirty="0" smtClean="0"/>
          </a:p>
          <a:p>
            <a:pPr lvl="2"/>
            <a:r>
              <a:rPr kumimoji="1" lang="ja-JP" altLang="en-US" dirty="0" smtClean="0"/>
              <a:t>総入れ替えレベルだと例外だが</a:t>
            </a:r>
            <a:r>
              <a:rPr kumimoji="1" lang="en-US" altLang="ja-JP" dirty="0" smtClean="0"/>
              <a:t>, </a:t>
            </a:r>
            <a:r>
              <a:rPr kumimoji="1" lang="ja-JP" altLang="en-US" dirty="0" smtClean="0"/>
              <a:t>無かった</a:t>
            </a:r>
            <a:endParaRPr kumimoji="1" lang="en-US" altLang="ja-JP" dirty="0" smtClean="0"/>
          </a:p>
          <a:p>
            <a:r>
              <a:rPr lang="ja-JP" altLang="en-US" dirty="0" smtClean="0"/>
              <a:t>タイプ</a:t>
            </a:r>
            <a:r>
              <a:rPr lang="en-US" altLang="ja-JP" dirty="0" smtClean="0"/>
              <a:t>4</a:t>
            </a:r>
          </a:p>
          <a:p>
            <a:pPr lvl="1"/>
            <a:r>
              <a:rPr lang="ja-JP" altLang="en-US" dirty="0" smtClean="0"/>
              <a:t>以下の内容を含むならクローンとして判定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ループ実装の違い（</a:t>
            </a:r>
            <a:r>
              <a:rPr lang="en-US" altLang="ja-JP" dirty="0" smtClean="0"/>
              <a:t>while/for</a:t>
            </a:r>
            <a:r>
              <a:rPr lang="ja-JP" altLang="en-US" dirty="0" smtClean="0"/>
              <a:t>）</a:t>
            </a:r>
            <a:endParaRPr lang="en-US" altLang="ja-JP" dirty="0" smtClean="0"/>
          </a:p>
          <a:p>
            <a:pPr lvl="2"/>
            <a:r>
              <a:rPr kumimoji="1" lang="ja-JP" altLang="en-US" dirty="0" smtClean="0"/>
              <a:t>条件分岐実装の違い（三項演算子</a:t>
            </a:r>
            <a:r>
              <a:rPr kumimoji="1" lang="en-US" altLang="ja-JP" dirty="0" smtClean="0"/>
              <a:t>/if</a:t>
            </a:r>
            <a:r>
              <a:rPr kumimoji="1" lang="ja-JP" altLang="en-US" dirty="0" smtClean="0"/>
              <a:t>）</a:t>
            </a:r>
            <a:endParaRPr kumimoji="1" lang="en-US" altLang="ja-JP" dirty="0" smtClean="0"/>
          </a:p>
          <a:p>
            <a:pPr lvl="2"/>
            <a:r>
              <a:rPr kumimoji="1" lang="ja-JP" altLang="en-US" dirty="0" smtClean="0"/>
              <a:t>実行順序の入れ替え</a:t>
            </a:r>
            <a:endParaRPr kumimoji="1" lang="en-US" altLang="ja-JP" dirty="0" smtClean="0"/>
          </a:p>
          <a:p>
            <a:pPr lvl="2"/>
            <a:r>
              <a:rPr lang="ja-JP" altLang="en-US" dirty="0" smtClean="0"/>
              <a:t>中間媒介変数の有無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26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37110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修正クローン</a:t>
            </a:r>
            <a:r>
              <a:rPr lang="ja-JP" altLang="en-US" dirty="0"/>
              <a:t>セット</a:t>
            </a:r>
            <a:r>
              <a:rPr lang="ja-JP" altLang="en-US" dirty="0" smtClean="0"/>
              <a:t>の</a:t>
            </a:r>
            <a:r>
              <a:rPr lang="ja-JP" altLang="en-US" dirty="0"/>
              <a:t>等価</a:t>
            </a:r>
            <a:r>
              <a:rPr lang="ja-JP" altLang="en-US" dirty="0" smtClean="0"/>
              <a:t>判定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kumimoji="1" lang="ja-JP" altLang="en-US" dirty="0" smtClean="0"/>
              <a:t>各クローンを含むファイルセットが等価</a:t>
            </a:r>
            <a:endParaRPr kumimoji="1" lang="en-US" altLang="ja-JP" dirty="0" smtClean="0"/>
          </a:p>
          <a:p>
            <a:pPr marL="514350" indent="-514350">
              <a:buFont typeface="+mj-lt"/>
              <a:buAutoNum type="arabicPeriod"/>
            </a:pPr>
            <a:r>
              <a:rPr lang="ja-JP" altLang="en-US" dirty="0" smtClean="0"/>
              <a:t>各</a:t>
            </a:r>
            <a:r>
              <a:rPr lang="ja-JP" altLang="en-US" dirty="0"/>
              <a:t>クローン</a:t>
            </a:r>
            <a:r>
              <a:rPr lang="ja-JP" altLang="en-US" dirty="0" smtClean="0"/>
              <a:t>が同じ関数に含まれる（複数の関数で</a:t>
            </a:r>
            <a:r>
              <a:rPr lang="en-US" altLang="ja-JP" dirty="0" smtClean="0"/>
              <a:t>1</a:t>
            </a:r>
            <a:r>
              <a:rPr lang="ja-JP" altLang="en-US" dirty="0" err="1" smtClean="0"/>
              <a:t>つの</a:t>
            </a:r>
            <a:r>
              <a:rPr lang="ja-JP" altLang="en-US" dirty="0" smtClean="0"/>
              <a:t>関数になっているのは非等価）</a:t>
            </a:r>
            <a:endParaRPr lang="en-US" altLang="ja-JP" dirty="0" smtClean="0"/>
          </a:p>
          <a:p>
            <a:pPr marL="514350" indent="-514350">
              <a:buFont typeface="+mj-lt"/>
              <a:buAutoNum type="arabicPeriod"/>
            </a:pPr>
            <a:r>
              <a:rPr kumimoji="1" lang="ja-JP" altLang="en-US" dirty="0" smtClean="0"/>
              <a:t>クローン範囲に含まれる修正箇所が同じ</a:t>
            </a:r>
            <a:endParaRPr kumimoji="1" lang="en-US" altLang="ja-JP" dirty="0" smtClean="0"/>
          </a:p>
          <a:p>
            <a:pPr marL="914400" lvl="1" indent="-514350"/>
            <a:r>
              <a:rPr lang="ja-JP" altLang="en-US" dirty="0"/>
              <a:t>一方</a:t>
            </a:r>
            <a:r>
              <a:rPr lang="ja-JP" altLang="en-US" dirty="0" smtClean="0"/>
              <a:t>が関数単位なので</a:t>
            </a:r>
            <a:r>
              <a:rPr lang="en-US" altLang="ja-JP" dirty="0" smtClean="0"/>
              <a:t>, </a:t>
            </a:r>
            <a:r>
              <a:rPr lang="ja-JP" altLang="en-US" dirty="0" smtClean="0"/>
              <a:t>実質</a:t>
            </a:r>
            <a:r>
              <a:rPr lang="en-US" altLang="ja-JP" dirty="0" smtClean="0"/>
              <a:t>, </a:t>
            </a:r>
            <a:r>
              <a:rPr lang="ja-JP" altLang="en-US" dirty="0" smtClean="0"/>
              <a:t>関数中の全ての修正を含む場合</a:t>
            </a:r>
            <a:endParaRPr kumimoji="1" lang="en-US" altLang="ja-JP" dirty="0" smtClean="0"/>
          </a:p>
          <a:p>
            <a:pPr marL="514350" indent="-514350">
              <a:buFont typeface="+mj-lt"/>
              <a:buAutoNum type="arabicPeriod"/>
            </a:pP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27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94307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クローン</a:t>
            </a:r>
            <a:r>
              <a:rPr lang="ja-JP" altLang="en-US" dirty="0" smtClean="0"/>
              <a:t>の</a:t>
            </a:r>
            <a:r>
              <a:rPr lang="ja-JP" altLang="en-US" dirty="0"/>
              <a:t>分類</a:t>
            </a:r>
            <a:r>
              <a:rPr lang="en-US" altLang="ja-JP" baseline="30000" dirty="0" smtClean="0"/>
              <a:t>[1]</a:t>
            </a:r>
            <a:endParaRPr kumimoji="1" lang="ja-JP" altLang="en-US" baseline="30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3</a:t>
            </a:fld>
            <a:endParaRPr lang="en-US" altLang="ja-JP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6291528"/>
            <a:ext cx="7848000" cy="360000"/>
          </a:xfrm>
          <a:prstGeom prst="rect">
            <a:avLst/>
          </a:prstGeom>
          <a:solidFill>
            <a:srgbClr val="FFFFCC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/>
          <a:p>
            <a:r>
              <a:rPr lang="en-US" altLang="ja-JP" sz="1000" dirty="0" smtClean="0"/>
              <a:t>[1] Roy et, al., Comparison and Evaluation of Code Clone Detection Techniques and Tools: A Qualitative Approach, Science of Computer Programming, 2009</a:t>
            </a:r>
            <a:endParaRPr lang="en-US" altLang="ja-JP" sz="1000" dirty="0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3207297"/>
              </p:ext>
            </p:extLst>
          </p:nvPr>
        </p:nvGraphicFramePr>
        <p:xfrm>
          <a:off x="232645" y="1920240"/>
          <a:ext cx="8712000" cy="3383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16000"/>
                <a:gridCol w="7596000"/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solidFill>
                            <a:sysClr val="windowText" lastClr="000000"/>
                          </a:solidFill>
                        </a:rPr>
                        <a:t>分類</a:t>
                      </a:r>
                      <a:endParaRPr kumimoji="1" lang="ja-JP" altLang="en-US" sz="2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 smtClean="0">
                          <a:solidFill>
                            <a:sysClr val="windowText" lastClr="000000"/>
                          </a:solidFill>
                        </a:rPr>
                        <a:t>定義</a:t>
                      </a:r>
                      <a:endParaRPr kumimoji="1" lang="ja-JP" altLang="en-US" sz="2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solidFill>
                            <a:sysClr val="windowText" lastClr="000000"/>
                          </a:solidFill>
                        </a:rPr>
                        <a:t>タイプ</a:t>
                      </a:r>
                      <a:r>
                        <a:rPr kumimoji="1" lang="en-US" altLang="ja-JP" sz="2400" dirty="0" smtClean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  <a:endParaRPr kumimoji="1" lang="ja-JP" altLang="en-US" sz="2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 smtClean="0">
                          <a:solidFill>
                            <a:sysClr val="windowText" lastClr="000000"/>
                          </a:solidFill>
                        </a:rPr>
                        <a:t>空白</a:t>
                      </a:r>
                      <a:r>
                        <a:rPr kumimoji="1" lang="en-US" altLang="ja-JP" sz="2400" dirty="0" smtClean="0">
                          <a:solidFill>
                            <a:sysClr val="windowText" lastClr="000000"/>
                          </a:solidFill>
                        </a:rPr>
                        <a:t>, </a:t>
                      </a:r>
                      <a:r>
                        <a:rPr kumimoji="1" lang="ja-JP" altLang="en-US" sz="2400" dirty="0" smtClean="0">
                          <a:solidFill>
                            <a:sysClr val="windowText" lastClr="000000"/>
                          </a:solidFill>
                        </a:rPr>
                        <a:t>コメント等のコーディングスタイルを除いて完全に</a:t>
                      </a:r>
                      <a:endParaRPr kumimoji="1" lang="en-US" altLang="ja-JP" sz="2400" dirty="0" smtClean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kumimoji="1" lang="ja-JP" altLang="en-US" sz="2400" dirty="0" smtClean="0">
                          <a:solidFill>
                            <a:sysClr val="windowText" lastClr="000000"/>
                          </a:solidFill>
                        </a:rPr>
                        <a:t>一致している</a:t>
                      </a:r>
                      <a:endParaRPr kumimoji="1" lang="ja-JP" altLang="en-US" sz="2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solidFill>
                            <a:sysClr val="windowText" lastClr="000000"/>
                          </a:solidFill>
                        </a:rPr>
                        <a:t>タイプ</a:t>
                      </a:r>
                      <a:r>
                        <a:rPr kumimoji="1" lang="en-US" altLang="ja-JP" sz="2400" dirty="0" smtClean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  <a:endParaRPr kumimoji="1" lang="ja-JP" altLang="en-US" sz="2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 smtClean="0">
                          <a:solidFill>
                            <a:sysClr val="windowText" lastClr="000000"/>
                          </a:solidFill>
                        </a:rPr>
                        <a:t>タイプ</a:t>
                      </a:r>
                      <a:r>
                        <a:rPr kumimoji="1" lang="en-US" altLang="ja-JP" sz="2400" dirty="0" smtClean="0">
                          <a:solidFill>
                            <a:sysClr val="windowText" lastClr="000000"/>
                          </a:solidFill>
                        </a:rPr>
                        <a:t>1 </a:t>
                      </a:r>
                      <a:r>
                        <a:rPr kumimoji="1" lang="ja-JP" altLang="en-US" sz="2400" dirty="0" smtClean="0">
                          <a:solidFill>
                            <a:sysClr val="windowText" lastClr="000000"/>
                          </a:solidFill>
                        </a:rPr>
                        <a:t>に加え</a:t>
                      </a:r>
                      <a:r>
                        <a:rPr kumimoji="1" lang="en-US" altLang="ja-JP" sz="2400" dirty="0" smtClean="0">
                          <a:solidFill>
                            <a:sysClr val="windowText" lastClr="000000"/>
                          </a:solidFill>
                        </a:rPr>
                        <a:t>, </a:t>
                      </a:r>
                      <a:r>
                        <a:rPr kumimoji="1" lang="ja-JP" altLang="en-US" sz="2400" dirty="0" smtClean="0">
                          <a:solidFill>
                            <a:sysClr val="windowText" lastClr="000000"/>
                          </a:solidFill>
                        </a:rPr>
                        <a:t>ユーザ定義名や型の違いを除いて構文上</a:t>
                      </a:r>
                      <a:endParaRPr kumimoji="1" lang="en-US" altLang="ja-JP" sz="2400" dirty="0" smtClean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kumimoji="1" lang="ja-JP" altLang="en-US" sz="2400" dirty="0" smtClean="0">
                          <a:solidFill>
                            <a:sysClr val="windowText" lastClr="000000"/>
                          </a:solidFill>
                        </a:rPr>
                        <a:t>一致している</a:t>
                      </a:r>
                      <a:endParaRPr kumimoji="1" lang="ja-JP" altLang="en-US" sz="2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solidFill>
                            <a:sysClr val="windowText" lastClr="000000"/>
                          </a:solidFill>
                        </a:rPr>
                        <a:t>タイプ</a:t>
                      </a:r>
                      <a:r>
                        <a:rPr kumimoji="1" lang="en-US" altLang="ja-JP" sz="2400" dirty="0" smtClean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  <a:endParaRPr kumimoji="1" lang="ja-JP" altLang="en-US" sz="2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 smtClean="0">
                          <a:solidFill>
                            <a:sysClr val="windowText" lastClr="000000"/>
                          </a:solidFill>
                        </a:rPr>
                        <a:t>タイプ</a:t>
                      </a:r>
                      <a:r>
                        <a:rPr kumimoji="1" lang="en-US" altLang="ja-JP" sz="2400" dirty="0" smtClean="0">
                          <a:solidFill>
                            <a:sysClr val="windowText" lastClr="000000"/>
                          </a:solidFill>
                        </a:rPr>
                        <a:t>2 </a:t>
                      </a:r>
                      <a:r>
                        <a:rPr kumimoji="1" lang="ja-JP" altLang="en-US" sz="2400" dirty="0" smtClean="0">
                          <a:solidFill>
                            <a:sysClr val="windowText" lastClr="000000"/>
                          </a:solidFill>
                        </a:rPr>
                        <a:t>に加え</a:t>
                      </a:r>
                      <a:r>
                        <a:rPr kumimoji="1" lang="en-US" altLang="ja-JP" sz="2400" dirty="0" smtClean="0">
                          <a:solidFill>
                            <a:sysClr val="windowText" lastClr="000000"/>
                          </a:solidFill>
                        </a:rPr>
                        <a:t>, </a:t>
                      </a:r>
                      <a:r>
                        <a:rPr kumimoji="1" lang="ja-JP" altLang="en-US" sz="2400" dirty="0" smtClean="0">
                          <a:solidFill>
                            <a:sysClr val="windowText" lastClr="000000"/>
                          </a:solidFill>
                        </a:rPr>
                        <a:t>文が挿入・変更・削除されている</a:t>
                      </a:r>
                      <a:endParaRPr kumimoji="1" lang="ja-JP" altLang="en-US" sz="2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solidFill>
                            <a:sysClr val="windowText" lastClr="000000"/>
                          </a:solidFill>
                        </a:rPr>
                        <a:t>タイプ</a:t>
                      </a:r>
                      <a:r>
                        <a:rPr kumimoji="1" lang="en-US" altLang="ja-JP" sz="2400" dirty="0" smtClean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  <a:endParaRPr kumimoji="1" lang="ja-JP" altLang="en-US" sz="2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 smtClean="0">
                          <a:solidFill>
                            <a:sysClr val="windowText" lastClr="000000"/>
                          </a:solidFill>
                        </a:rPr>
                        <a:t>構文上は異なる実装だが</a:t>
                      </a:r>
                      <a:r>
                        <a:rPr kumimoji="1" lang="en-US" altLang="ja-JP" sz="2400" dirty="0" smtClean="0">
                          <a:solidFill>
                            <a:sysClr val="windowText" lastClr="000000"/>
                          </a:solidFill>
                        </a:rPr>
                        <a:t>, </a:t>
                      </a:r>
                      <a:r>
                        <a:rPr kumimoji="1" lang="ja-JP" altLang="en-US" sz="2400" dirty="0" smtClean="0">
                          <a:solidFill>
                            <a:sysClr val="windowText" lastClr="000000"/>
                          </a:solidFill>
                        </a:rPr>
                        <a:t>類似処理を実行している</a:t>
                      </a:r>
                      <a:endParaRPr kumimoji="1" lang="en-US" altLang="ja-JP" sz="2400" dirty="0" smtClean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kumimoji="1" lang="ja-JP" altLang="en-US" sz="2400" dirty="0" smtClean="0">
                          <a:solidFill>
                            <a:sysClr val="windowText" lastClr="000000"/>
                          </a:solidFill>
                        </a:rPr>
                        <a:t>（</a:t>
                      </a:r>
                      <a:r>
                        <a:rPr kumimoji="1" lang="en-US" altLang="ja-JP" sz="2400" dirty="0" smtClean="0">
                          <a:solidFill>
                            <a:sysClr val="windowText" lastClr="000000"/>
                          </a:solidFill>
                        </a:rPr>
                        <a:t>while</a:t>
                      </a:r>
                      <a:r>
                        <a:rPr kumimoji="1" lang="ja-JP" altLang="en-US" sz="2400" dirty="0" smtClean="0">
                          <a:solidFill>
                            <a:sysClr val="windowText" lastClr="000000"/>
                          </a:solidFill>
                        </a:rPr>
                        <a:t>文と</a:t>
                      </a:r>
                      <a:r>
                        <a:rPr kumimoji="1" lang="en-US" altLang="ja-JP" sz="2400" dirty="0" smtClean="0">
                          <a:solidFill>
                            <a:sysClr val="windowText" lastClr="000000"/>
                          </a:solidFill>
                        </a:rPr>
                        <a:t>for</a:t>
                      </a:r>
                      <a:r>
                        <a:rPr kumimoji="1" lang="ja-JP" altLang="en-US" sz="2400" dirty="0" smtClean="0">
                          <a:solidFill>
                            <a:sysClr val="windowText" lastClr="000000"/>
                          </a:solidFill>
                        </a:rPr>
                        <a:t>文など）</a:t>
                      </a:r>
                      <a:endParaRPr kumimoji="1" lang="ja-JP" altLang="en-US" sz="2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テキスト ボックス 2"/>
          <p:cNvSpPr txBox="1"/>
          <p:nvPr/>
        </p:nvSpPr>
        <p:spPr>
          <a:xfrm>
            <a:off x="1670404" y="5514257"/>
            <a:ext cx="5803192" cy="40011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ja-JP" altLang="en-US" sz="2000" dirty="0" smtClean="0"/>
              <a:t>各タイプに応じたクローン検出ツールが存在している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477368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クローンの</a:t>
            </a:r>
            <a:r>
              <a:rPr lang="ja-JP" altLang="en-US" dirty="0" smtClean="0"/>
              <a:t>変更</a:t>
            </a:r>
            <a:r>
              <a:rPr lang="ja-JP" altLang="en-US" dirty="0"/>
              <a:t>管理</a:t>
            </a:r>
            <a:r>
              <a:rPr kumimoji="1" lang="ja-JP" altLang="en-US" dirty="0" smtClean="0"/>
              <a:t>の必要性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199" y="1600201"/>
            <a:ext cx="8509819" cy="2657168"/>
          </a:xfrm>
        </p:spPr>
        <p:txBody>
          <a:bodyPr/>
          <a:lstStyle/>
          <a:p>
            <a:r>
              <a:rPr kumimoji="1" lang="ja-JP" altLang="en-US" dirty="0" smtClean="0"/>
              <a:t>クローンを修正する場合</a:t>
            </a:r>
            <a:r>
              <a:rPr kumimoji="1" lang="en-US" altLang="ja-JP" dirty="0" smtClean="0"/>
              <a:t>, </a:t>
            </a:r>
            <a:r>
              <a:rPr kumimoji="1" lang="ja-JP" altLang="en-US" dirty="0" smtClean="0"/>
              <a:t>他クローンの同時修正を検討する必要がある</a:t>
            </a:r>
            <a:endParaRPr kumimoji="1" lang="en-US" altLang="ja-JP" dirty="0" smtClean="0"/>
          </a:p>
          <a:p>
            <a:r>
              <a:rPr lang="ja-JP" altLang="en-US" dirty="0"/>
              <a:t>大規模</a:t>
            </a:r>
            <a:r>
              <a:rPr lang="ja-JP" altLang="en-US" dirty="0" smtClean="0"/>
              <a:t>なソフトウェアほど多くのクローンを含む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修正の度に</a:t>
            </a:r>
            <a:r>
              <a:rPr lang="en-US" altLang="ja-JP" dirty="0" smtClean="0"/>
              <a:t>, </a:t>
            </a:r>
            <a:r>
              <a:rPr lang="ja-JP" altLang="en-US" dirty="0" smtClean="0"/>
              <a:t>クローンを検出し</a:t>
            </a:r>
            <a:r>
              <a:rPr lang="en-US" altLang="ja-JP" dirty="0" smtClean="0"/>
              <a:t>, </a:t>
            </a:r>
            <a:r>
              <a:rPr lang="ja-JP" altLang="en-US" dirty="0" smtClean="0"/>
              <a:t>手作業で修正されたかどうか調査するのは非効率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4</a:t>
            </a:fld>
            <a:endParaRPr lang="en-US" altLang="ja-JP"/>
          </a:p>
        </p:txBody>
      </p:sp>
      <p:sp>
        <p:nvSpPr>
          <p:cNvPr id="6" name="下矢印 5"/>
          <p:cNvSpPr/>
          <p:nvPr/>
        </p:nvSpPr>
        <p:spPr>
          <a:xfrm>
            <a:off x="3918155" y="4365522"/>
            <a:ext cx="1307691" cy="471949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92385" y="5309419"/>
            <a:ext cx="7959230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ja-JP" altLang="en-US" sz="2800" dirty="0" smtClean="0"/>
              <a:t>コードクローン変更を自動管理するシステム</a:t>
            </a:r>
            <a:r>
              <a:rPr kumimoji="1" lang="ja-JP" altLang="en-US" sz="2800" dirty="0" smtClean="0"/>
              <a:t>が必要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320717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テキスト ボックス 23"/>
          <p:cNvSpPr txBox="1"/>
          <p:nvPr/>
        </p:nvSpPr>
        <p:spPr>
          <a:xfrm>
            <a:off x="7763726" y="2826081"/>
            <a:ext cx="1241045" cy="338554"/>
          </a:xfrm>
          <a:prstGeom prst="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sz="1600" dirty="0" smtClean="0"/>
              <a:t>※</a:t>
            </a:r>
            <a:r>
              <a:rPr kumimoji="1" lang="ja-JP" altLang="en-US" sz="1600" dirty="0" smtClean="0"/>
              <a:t>タイプ</a:t>
            </a:r>
            <a:r>
              <a:rPr kumimoji="1" lang="en-US" altLang="ja-JP" sz="1600" dirty="0" smtClean="0"/>
              <a:t>1, 2</a:t>
            </a:r>
            <a:endParaRPr kumimoji="1" lang="ja-JP" altLang="en-US" sz="1600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CloneNotifier</a:t>
            </a:r>
            <a:r>
              <a:rPr kumimoji="1" lang="en-US" altLang="ja-JP" baseline="30000" dirty="0" smtClean="0"/>
              <a:t>[2]</a:t>
            </a:r>
            <a:endParaRPr kumimoji="1" lang="ja-JP" altLang="en-US" baseline="30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28600" y="1600201"/>
            <a:ext cx="8686800" cy="594128"/>
          </a:xfrm>
        </p:spPr>
        <p:txBody>
          <a:bodyPr/>
          <a:lstStyle/>
          <a:p>
            <a:pPr marL="0" indent="0">
              <a:buNone/>
            </a:pPr>
            <a:r>
              <a:rPr lang="ja-JP" altLang="en-US" sz="2800" dirty="0" smtClean="0"/>
              <a:t>クローンの同時修正を支援するための変更管理</a:t>
            </a:r>
            <a:r>
              <a:rPr lang="ja-JP" altLang="en-US" sz="2800" dirty="0"/>
              <a:t>システム</a:t>
            </a:r>
            <a:endParaRPr kumimoji="1" lang="ja-JP" altLang="en-US" sz="28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5</a:t>
            </a:fld>
            <a:endParaRPr lang="en-US" altLang="ja-JP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5628" y1="26050" x2="5628" y2="26050"/>
                        <a14:backgroundMark x1="88745" y1="86975" x2="88745" y2="86975"/>
                        <a14:backgroundMark x1="11255" y1="88235" x2="11255" y2="88235"/>
                        <a14:backgroundMark x1="91342" y1="11765" x2="91342" y2="11765"/>
                        <a14:backgroundMark x1="50649" y1="43697" x2="50649" y2="43697"/>
                      </a14:backgroundRemoval>
                    </a14:imgEffect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4455" y="2491440"/>
            <a:ext cx="345045" cy="355458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5" cstate="print">
            <a:duotone>
              <a:prstClr val="black"/>
              <a:srgbClr val="B98F4B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5628" y1="26050" x2="5628" y2="26050"/>
                        <a14:backgroundMark x1="88745" y1="86975" x2="88745" y2="86975"/>
                        <a14:backgroundMark x1="11255" y1="88235" x2="11255" y2="88235"/>
                        <a14:backgroundMark x1="91342" y1="11765" x2="91342" y2="11765"/>
                        <a14:backgroundMark x1="50649" y1="43697" x2="50649" y2="43697"/>
                      </a14:backgroundRemoval>
                    </a14:imgEffect>
                    <a14:imgEffect>
                      <a14:brightnessContrast bright="-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7601" y="2737611"/>
            <a:ext cx="650906" cy="670550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5628" y1="26050" x2="5628" y2="26050"/>
                        <a14:backgroundMark x1="88745" y1="86975" x2="88745" y2="86975"/>
                        <a14:backgroundMark x1="11255" y1="88235" x2="11255" y2="88235"/>
                        <a14:backgroundMark x1="91342" y1="11765" x2="91342" y2="11765"/>
                        <a14:backgroundMark x1="50649" y1="43697" x2="50649" y2="4369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310" y="2341127"/>
            <a:ext cx="959668" cy="988631"/>
          </a:xfrm>
          <a:prstGeom prst="rect">
            <a:avLst/>
          </a:prstGeom>
        </p:spPr>
      </p:pic>
      <p:sp>
        <p:nvSpPr>
          <p:cNvPr id="8" name="円柱 7"/>
          <p:cNvSpPr/>
          <p:nvPr/>
        </p:nvSpPr>
        <p:spPr>
          <a:xfrm>
            <a:off x="886256" y="2344696"/>
            <a:ext cx="1080000" cy="720000"/>
          </a:xfrm>
          <a:prstGeom prst="can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角丸四角形 8"/>
          <p:cNvSpPr/>
          <p:nvPr/>
        </p:nvSpPr>
        <p:spPr>
          <a:xfrm>
            <a:off x="464112" y="2928376"/>
            <a:ext cx="1944000" cy="396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dirty="0" smtClean="0">
                <a:solidFill>
                  <a:schemeClr val="tx1"/>
                </a:solidFill>
              </a:rPr>
              <a:t>版管理システム</a:t>
            </a:r>
            <a:endParaRPr lang="en-US" altLang="ja-JP" sz="2000" dirty="0" smtClean="0">
              <a:solidFill>
                <a:schemeClr val="tx1"/>
              </a:solidFill>
            </a:endParaRPr>
          </a:p>
        </p:txBody>
      </p:sp>
      <p:sp>
        <p:nvSpPr>
          <p:cNvPr id="10" name="右矢印 9"/>
          <p:cNvSpPr/>
          <p:nvPr/>
        </p:nvSpPr>
        <p:spPr>
          <a:xfrm>
            <a:off x="2535786" y="2844002"/>
            <a:ext cx="1604461" cy="360041"/>
          </a:xfrm>
          <a:prstGeom prst="rightArrow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787097" y="2262041"/>
            <a:ext cx="2520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dirty="0" smtClean="0">
                <a:latin typeface="+mn-lt"/>
              </a:rPr>
              <a:t>ソースコードの</a:t>
            </a:r>
            <a:endParaRPr lang="en-US" altLang="ja-JP" sz="2000" dirty="0" smtClean="0">
              <a:latin typeface="+mn-lt"/>
            </a:endParaRPr>
          </a:p>
          <a:p>
            <a:pPr algn="ctr"/>
            <a:r>
              <a:rPr lang="ja-JP" altLang="en-US" sz="2000" dirty="0" smtClean="0">
                <a:latin typeface="+mn-lt"/>
              </a:rPr>
              <a:t>取得</a:t>
            </a:r>
          </a:p>
        </p:txBody>
      </p:sp>
      <p:sp>
        <p:nvSpPr>
          <p:cNvPr id="12" name="曲折矢印 11"/>
          <p:cNvSpPr/>
          <p:nvPr/>
        </p:nvSpPr>
        <p:spPr>
          <a:xfrm rot="5400000">
            <a:off x="6385248" y="2139298"/>
            <a:ext cx="701706" cy="2279862"/>
          </a:xfrm>
          <a:prstGeom prst="bentArrow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13" name="Picture 2" descr="C:\Users\y-yuuki\Downloads\MC900434845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766035" y="3716189"/>
            <a:ext cx="1829374" cy="1599524"/>
          </a:xfrm>
          <a:prstGeom prst="rect">
            <a:avLst/>
          </a:prstGeom>
          <a:noFill/>
        </p:spPr>
      </p:pic>
      <p:sp>
        <p:nvSpPr>
          <p:cNvPr id="14" name="四角形吹き出し 13"/>
          <p:cNvSpPr/>
          <p:nvPr/>
        </p:nvSpPr>
        <p:spPr bwMode="auto">
          <a:xfrm>
            <a:off x="4211393" y="4287342"/>
            <a:ext cx="2520280" cy="720080"/>
          </a:xfrm>
          <a:prstGeom prst="wedgeRectCallout">
            <a:avLst>
              <a:gd name="adj1" fmla="val 66024"/>
              <a:gd name="adj2" fmla="val -2720"/>
            </a:avLst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kumimoji="1" lang="ja-JP" altLang="en-US" sz="2000" dirty="0" smtClean="0"/>
              <a:t>コードクローンの</a:t>
            </a:r>
            <a:endParaRPr kumimoji="1" lang="en-US" altLang="ja-JP" sz="2000" dirty="0" smtClean="0"/>
          </a:p>
          <a:p>
            <a:pPr algn="ctr"/>
            <a:r>
              <a:rPr kumimoji="1" lang="ja-JP" altLang="en-US" sz="2000" dirty="0" smtClean="0"/>
              <a:t>変更を調査</a:t>
            </a:r>
            <a:endParaRPr kumimoji="1" lang="ja-JP" altLang="en-US" sz="20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835946" y="2522996"/>
            <a:ext cx="252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dirty="0" smtClean="0">
                <a:latin typeface="+mn-lt"/>
              </a:rPr>
              <a:t>コードクローンの検出</a:t>
            </a:r>
          </a:p>
        </p:txBody>
      </p:sp>
      <p:sp>
        <p:nvSpPr>
          <p:cNvPr id="16" name="角丸四角形 15"/>
          <p:cNvSpPr/>
          <p:nvPr/>
        </p:nvSpPr>
        <p:spPr>
          <a:xfrm>
            <a:off x="6444713" y="5064296"/>
            <a:ext cx="2304000" cy="720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dirty="0" smtClean="0">
                <a:solidFill>
                  <a:schemeClr val="tx1"/>
                </a:solidFill>
              </a:rPr>
              <a:t>コードクローン</a:t>
            </a:r>
            <a:endParaRPr lang="en-US" altLang="ja-JP" sz="200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2000" dirty="0" smtClean="0">
                <a:solidFill>
                  <a:schemeClr val="tx1"/>
                </a:solidFill>
              </a:rPr>
              <a:t>変更管理システム</a:t>
            </a:r>
            <a:endParaRPr lang="en-US" altLang="ja-JP" sz="2000" dirty="0" smtClean="0">
              <a:solidFill>
                <a:schemeClr val="tx1"/>
              </a:solidFill>
            </a:endParaRPr>
          </a:p>
        </p:txBody>
      </p:sp>
      <p:sp>
        <p:nvSpPr>
          <p:cNvPr id="17" name="角丸四角形 16"/>
          <p:cNvSpPr/>
          <p:nvPr/>
        </p:nvSpPr>
        <p:spPr>
          <a:xfrm>
            <a:off x="3677546" y="3305495"/>
            <a:ext cx="2401818" cy="653255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000" dirty="0" smtClean="0">
                <a:solidFill>
                  <a:schemeClr val="tx1"/>
                </a:solidFill>
              </a:rPr>
              <a:t>クローン検出ツール</a:t>
            </a:r>
            <a:endParaRPr lang="en-US" altLang="ja-JP" sz="2000" dirty="0" smtClean="0">
              <a:solidFill>
                <a:schemeClr val="tx1"/>
              </a:solidFill>
            </a:endParaRPr>
          </a:p>
          <a:p>
            <a:pPr algn="ctr"/>
            <a:r>
              <a:rPr lang="en-US" altLang="ja-JP" sz="2000" dirty="0" err="1" smtClean="0">
                <a:solidFill>
                  <a:schemeClr val="tx1"/>
                </a:solidFill>
              </a:rPr>
              <a:t>CCFinder</a:t>
            </a:r>
            <a:endParaRPr lang="en-US" altLang="ja-JP" sz="2000" dirty="0" smtClean="0">
              <a:solidFill>
                <a:schemeClr val="tx1"/>
              </a:solidFill>
            </a:endParaRPr>
          </a:p>
        </p:txBody>
      </p:sp>
      <p:pic>
        <p:nvPicPr>
          <p:cNvPr id="18" name="Picture 5" descr="C:\Program Files\Microsoft Office\MEDIA\CAGCAT10\j0292020.wm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99592" y="4581128"/>
            <a:ext cx="1797694" cy="15121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角丸四角形 18"/>
          <p:cNvSpPr/>
          <p:nvPr/>
        </p:nvSpPr>
        <p:spPr>
          <a:xfrm>
            <a:off x="1179732" y="5922585"/>
            <a:ext cx="1356054" cy="40715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 smtClean="0">
                <a:solidFill>
                  <a:schemeClr val="tx1"/>
                </a:solidFill>
              </a:rPr>
              <a:t>開発者</a:t>
            </a:r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3347864" y="5589240"/>
            <a:ext cx="21602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dirty="0" smtClean="0">
                <a:latin typeface="+mn-lt"/>
              </a:rPr>
              <a:t>コードクローンの変更情報の提示</a:t>
            </a:r>
          </a:p>
        </p:txBody>
      </p:sp>
      <p:sp>
        <p:nvSpPr>
          <p:cNvPr id="21" name="右矢印 20"/>
          <p:cNvSpPr/>
          <p:nvPr/>
        </p:nvSpPr>
        <p:spPr>
          <a:xfrm rot="10800000">
            <a:off x="3018607" y="5237685"/>
            <a:ext cx="3162263" cy="360041"/>
          </a:xfrm>
          <a:prstGeom prst="rightArrow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0" y="6465801"/>
            <a:ext cx="5832000" cy="180000"/>
          </a:xfrm>
          <a:prstGeom prst="rect">
            <a:avLst/>
          </a:prstGeom>
          <a:solidFill>
            <a:srgbClr val="FFFFCC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/>
          <a:p>
            <a:r>
              <a:rPr lang="en-US" altLang="ja-JP" sz="1000" dirty="0" smtClean="0"/>
              <a:t>[2] </a:t>
            </a:r>
            <a:r>
              <a:rPr lang="ja-JP" altLang="en-US" sz="1000" dirty="0" smtClean="0"/>
              <a:t>山中ら</a:t>
            </a:r>
            <a:r>
              <a:rPr lang="en-US" altLang="ja-JP" sz="1000" dirty="0" smtClean="0"/>
              <a:t>, </a:t>
            </a:r>
            <a:r>
              <a:rPr lang="ja-JP" altLang="en-US" sz="1000" dirty="0"/>
              <a:t>コードクローン変更管理システムの開発と実プロジェクトへの適用</a:t>
            </a:r>
            <a:r>
              <a:rPr lang="en-US" altLang="ja-JP" sz="1000" dirty="0" smtClean="0"/>
              <a:t>, </a:t>
            </a:r>
            <a:r>
              <a:rPr lang="ja-JP" altLang="en-US" sz="1000" dirty="0" smtClean="0"/>
              <a:t>情報</a:t>
            </a:r>
            <a:r>
              <a:rPr lang="ja-JP" altLang="en-US" sz="1000" dirty="0"/>
              <a:t>処理</a:t>
            </a:r>
            <a:r>
              <a:rPr lang="ja-JP" altLang="en-US" sz="1000" dirty="0" smtClean="0"/>
              <a:t>学会</a:t>
            </a:r>
            <a:r>
              <a:rPr lang="ja-JP" altLang="en-US" sz="1000" dirty="0"/>
              <a:t>論文誌</a:t>
            </a:r>
            <a:r>
              <a:rPr lang="en-US" altLang="ja-JP" sz="1000" dirty="0" smtClean="0"/>
              <a:t>, 2013.</a:t>
            </a:r>
            <a:endParaRPr lang="en-US" altLang="ja-JP" sz="1000" dirty="0"/>
          </a:p>
        </p:txBody>
      </p:sp>
      <p:sp>
        <p:nvSpPr>
          <p:cNvPr id="23" name="四角形吹き出し 22"/>
          <p:cNvSpPr/>
          <p:nvPr/>
        </p:nvSpPr>
        <p:spPr bwMode="auto">
          <a:xfrm>
            <a:off x="253570" y="3657470"/>
            <a:ext cx="2520280" cy="720080"/>
          </a:xfrm>
          <a:prstGeom prst="wedgeRectCallout">
            <a:avLst>
              <a:gd name="adj1" fmla="val 10777"/>
              <a:gd name="adj2" fmla="val 83861"/>
            </a:avLst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kumimoji="1" lang="ja-JP" altLang="en-US" sz="2000" dirty="0" smtClean="0"/>
              <a:t>変更された</a:t>
            </a:r>
            <a:endParaRPr kumimoji="1" lang="en-US" altLang="ja-JP" sz="2000" dirty="0" smtClean="0"/>
          </a:p>
          <a:p>
            <a:pPr algn="ctr"/>
            <a:r>
              <a:rPr kumimoji="1" lang="ja-JP" altLang="en-US" sz="2000" dirty="0" smtClean="0"/>
              <a:t>コードクローンを</a:t>
            </a:r>
            <a:r>
              <a:rPr lang="ja-JP" altLang="en-US" sz="2000" dirty="0"/>
              <a:t>把握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734778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問題点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1913709"/>
          </a:xfrm>
        </p:spPr>
        <p:txBody>
          <a:bodyPr/>
          <a:lstStyle/>
          <a:p>
            <a:r>
              <a:rPr kumimoji="1" lang="en-US" altLang="ja-JP" sz="2400" dirty="0" err="1" smtClean="0"/>
              <a:t>CloneNotifier</a:t>
            </a:r>
            <a:r>
              <a:rPr lang="ja-JP" altLang="en-US" sz="2400" dirty="0" smtClean="0"/>
              <a:t>はタイプ</a:t>
            </a:r>
            <a:r>
              <a:rPr lang="en-US" altLang="ja-JP" sz="2400" dirty="0" smtClean="0"/>
              <a:t>3, 4 </a:t>
            </a:r>
            <a:r>
              <a:rPr lang="ja-JP" altLang="en-US" sz="2400" dirty="0" smtClean="0"/>
              <a:t>のクローンを検出できない</a:t>
            </a:r>
            <a:endParaRPr lang="en-US" altLang="ja-JP" sz="2400" dirty="0" smtClean="0"/>
          </a:p>
          <a:p>
            <a:pPr lvl="1"/>
            <a:r>
              <a:rPr lang="ja-JP" altLang="en-US" sz="2000" dirty="0"/>
              <a:t>文</a:t>
            </a:r>
            <a:r>
              <a:rPr lang="ja-JP" altLang="en-US" sz="2000" dirty="0" smtClean="0"/>
              <a:t>が挿入・変更・</a:t>
            </a:r>
            <a:r>
              <a:rPr lang="ja-JP" altLang="en-US" sz="2000" smtClean="0"/>
              <a:t>削除されたクローン</a:t>
            </a:r>
            <a:endParaRPr lang="en-US" altLang="ja-JP" sz="2000" dirty="0" smtClean="0"/>
          </a:p>
          <a:p>
            <a:pPr lvl="1"/>
            <a:r>
              <a:rPr lang="ja-JP" altLang="en-US" sz="2000" dirty="0" smtClean="0"/>
              <a:t>構文上の</a:t>
            </a:r>
            <a:r>
              <a:rPr lang="ja-JP" altLang="en-US" sz="2000" dirty="0"/>
              <a:t>実装</a:t>
            </a:r>
            <a:r>
              <a:rPr lang="ja-JP" altLang="en-US" sz="2000" dirty="0" smtClean="0"/>
              <a:t>が異なるが</a:t>
            </a:r>
            <a:r>
              <a:rPr lang="en-US" altLang="ja-JP" sz="2000" dirty="0" smtClean="0"/>
              <a:t>, </a:t>
            </a:r>
            <a:r>
              <a:rPr lang="ja-JP" altLang="en-US" sz="2000" dirty="0" smtClean="0"/>
              <a:t>処理は同じクローン</a:t>
            </a:r>
            <a:endParaRPr lang="en-US" altLang="ja-JP" sz="2000" dirty="0" smtClean="0"/>
          </a:p>
          <a:p>
            <a:r>
              <a:rPr lang="ja-JP" altLang="en-US" sz="2400" dirty="0" smtClean="0"/>
              <a:t>検出粒度が小さい分</a:t>
            </a:r>
            <a:r>
              <a:rPr lang="en-US" altLang="ja-JP" sz="2400" dirty="0" smtClean="0"/>
              <a:t>, </a:t>
            </a:r>
            <a:r>
              <a:rPr lang="ja-JP" altLang="en-US" sz="2400" dirty="0" smtClean="0"/>
              <a:t>重要度の低い結果も多く検出</a:t>
            </a: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r>
              <a:rPr lang="ja-JP" altLang="en-US" sz="2400" dirty="0" smtClean="0"/>
              <a:t>される</a:t>
            </a:r>
            <a:endParaRPr lang="en-US" altLang="ja-JP" sz="24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6</a:t>
            </a:fld>
            <a:endParaRPr lang="en-US" altLang="ja-JP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91051" y="3613319"/>
            <a:ext cx="3775393" cy="258532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defTabSz="179388"/>
            <a:r>
              <a:rPr kumimoji="1" lang="en-US" altLang="ja-JP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void </a:t>
            </a:r>
            <a:r>
              <a:rPr kumimoji="1" lang="en-US" altLang="ja-JP" sz="16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AscendingSort</a:t>
            </a:r>
            <a:r>
              <a:rPr kumimoji="1" lang="en-US" altLang="ja-JP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kumimoji="1" lang="en-US" altLang="ja-JP" sz="16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kumimoji="1" lang="en-US" altLang="ja-JP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list[]) {</a:t>
            </a:r>
          </a:p>
          <a:p>
            <a:pPr defTabSz="179388"/>
            <a:r>
              <a:rPr lang="en-US" altLang="ja-JP" sz="160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altLang="ja-JP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for(</a:t>
            </a:r>
            <a:r>
              <a:rPr lang="en-US" altLang="ja-JP" sz="16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altLang="ja-JP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= 0; </a:t>
            </a:r>
            <a:r>
              <a:rPr lang="en-US" altLang="ja-JP" sz="16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altLang="ja-JP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&lt; n-1; </a:t>
            </a:r>
            <a:r>
              <a:rPr lang="en-US" altLang="ja-JP" sz="16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altLang="ja-JP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++)</a:t>
            </a:r>
          </a:p>
          <a:p>
            <a:pPr defTabSz="179388"/>
            <a:r>
              <a:rPr kumimoji="1" lang="en-US" altLang="ja-JP" sz="160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kumimoji="1" lang="en-US" altLang="ja-JP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	for(j = n-1; j &gt; </a:t>
            </a:r>
            <a:r>
              <a:rPr kumimoji="1" lang="en-US" altLang="ja-JP" sz="16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kumimoji="1" lang="en-US" altLang="ja-JP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; j--)</a:t>
            </a:r>
          </a:p>
          <a:p>
            <a:pPr defTabSz="179388"/>
            <a:r>
              <a:rPr lang="en-US" altLang="ja-JP" sz="160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altLang="ja-JP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		</a:t>
            </a:r>
            <a:r>
              <a:rPr lang="en-US" altLang="ja-JP" sz="1600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if(list[j+1] &gt; list[j]) {</a:t>
            </a:r>
          </a:p>
          <a:p>
            <a:pPr defTabSz="179388"/>
            <a:endParaRPr lang="en-US" altLang="ja-JP" sz="16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defTabSz="179388"/>
            <a:r>
              <a:rPr lang="en-US" altLang="ja-JP" sz="160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altLang="ja-JP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			temp = list[j];</a:t>
            </a:r>
          </a:p>
          <a:p>
            <a:pPr defTabSz="179388"/>
            <a:r>
              <a:rPr lang="en-US" altLang="ja-JP" sz="160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altLang="ja-JP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			list[j] = list[j-1];</a:t>
            </a:r>
          </a:p>
          <a:p>
            <a:pPr defTabSz="179388"/>
            <a:r>
              <a:rPr lang="en-US" altLang="ja-JP" sz="160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altLang="ja-JP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			list[j-1] = temp;</a:t>
            </a:r>
          </a:p>
          <a:p>
            <a:pPr defTabSz="179388"/>
            <a:r>
              <a:rPr kumimoji="1" lang="en-US" altLang="ja-JP" sz="160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kumimoji="1" lang="en-US" altLang="ja-JP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		}</a:t>
            </a:r>
          </a:p>
          <a:p>
            <a:pPr defTabSz="179388"/>
            <a:r>
              <a:rPr lang="en-US" altLang="ja-JP" sz="1600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kumimoji="1" lang="ja-JP" alt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804114" y="4606615"/>
            <a:ext cx="35157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 smtClean="0"/>
              <a:t>修正</a:t>
            </a:r>
            <a:r>
              <a:rPr kumimoji="1" lang="en-US" altLang="ja-JP" sz="1600" dirty="0" smtClean="0"/>
              <a:t>: </a:t>
            </a:r>
            <a:r>
              <a:rPr kumimoji="1" lang="en-US" altLang="ja-JP" sz="1600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if(list[</a:t>
            </a:r>
            <a:r>
              <a:rPr kumimoji="1" lang="en-US" altLang="ja-JP" sz="1600" i="1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j-1</a:t>
            </a:r>
            <a:r>
              <a:rPr kumimoji="1" lang="en-US" altLang="ja-JP" sz="1600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&gt; list[j]) {</a:t>
            </a:r>
            <a:endParaRPr kumimoji="1" lang="ja-JP" altLang="en-US" sz="16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1" name="直線コネクタ 10"/>
          <p:cNvCxnSpPr/>
          <p:nvPr/>
        </p:nvCxnSpPr>
        <p:spPr>
          <a:xfrm>
            <a:off x="1307690" y="4483514"/>
            <a:ext cx="301213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/>
        </p:nvCxnSpPr>
        <p:spPr>
          <a:xfrm>
            <a:off x="1307690" y="4542506"/>
            <a:ext cx="301213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テキスト ボックス 6"/>
          <p:cNvSpPr txBox="1"/>
          <p:nvPr/>
        </p:nvSpPr>
        <p:spPr>
          <a:xfrm>
            <a:off x="4719483" y="3628708"/>
            <a:ext cx="3887603" cy="255454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defTabSz="179388"/>
            <a:r>
              <a:rPr kumimoji="1" lang="en-US" altLang="ja-JP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void </a:t>
            </a:r>
            <a:r>
              <a:rPr kumimoji="1" lang="en-US" altLang="ja-JP" sz="16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DescendingSort</a:t>
            </a:r>
            <a:r>
              <a:rPr kumimoji="1" lang="en-US" altLang="ja-JP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kumimoji="1" lang="en-US" altLang="ja-JP" sz="16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kumimoji="1" lang="en-US" altLang="ja-JP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list[]) {</a:t>
            </a:r>
          </a:p>
          <a:p>
            <a:pPr defTabSz="179388"/>
            <a:r>
              <a:rPr lang="en-US" altLang="ja-JP" sz="160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altLang="ja-JP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for(</a:t>
            </a:r>
            <a:r>
              <a:rPr lang="en-US" altLang="ja-JP" sz="16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altLang="ja-JP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= 0; </a:t>
            </a:r>
            <a:r>
              <a:rPr lang="en-US" altLang="ja-JP" sz="16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altLang="ja-JP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&lt; n-1; </a:t>
            </a:r>
            <a:r>
              <a:rPr lang="en-US" altLang="ja-JP" sz="16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altLang="ja-JP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++)</a:t>
            </a:r>
          </a:p>
          <a:p>
            <a:pPr defTabSz="179388"/>
            <a:r>
              <a:rPr kumimoji="1" lang="en-US" altLang="ja-JP" sz="160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kumimoji="1" lang="en-US" altLang="ja-JP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	for(j = n-1; j &gt; </a:t>
            </a:r>
            <a:r>
              <a:rPr kumimoji="1" lang="en-US" altLang="ja-JP" sz="16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kumimoji="1" lang="en-US" altLang="ja-JP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; j--)</a:t>
            </a:r>
          </a:p>
          <a:p>
            <a:pPr defTabSz="179388"/>
            <a:r>
              <a:rPr lang="en-US" altLang="ja-JP" sz="160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altLang="ja-JP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		</a:t>
            </a:r>
            <a:r>
              <a:rPr lang="en-US" altLang="ja-JP" sz="1600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if(list[j+1] &lt; list[j]) {</a:t>
            </a:r>
          </a:p>
          <a:p>
            <a:pPr defTabSz="179388"/>
            <a:endParaRPr lang="en-US" altLang="ja-JP" sz="16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defTabSz="179388"/>
            <a:r>
              <a:rPr lang="en-US" altLang="ja-JP" sz="160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altLang="ja-JP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			temp = list[j];</a:t>
            </a:r>
          </a:p>
          <a:p>
            <a:pPr defTabSz="179388"/>
            <a:r>
              <a:rPr lang="en-US" altLang="ja-JP" sz="160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altLang="ja-JP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			list[j] = list[j-1];</a:t>
            </a:r>
          </a:p>
          <a:p>
            <a:pPr defTabSz="179388"/>
            <a:r>
              <a:rPr lang="en-US" altLang="ja-JP" sz="160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altLang="ja-JP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			list[j-1] = temp;</a:t>
            </a:r>
          </a:p>
          <a:p>
            <a:pPr defTabSz="179388"/>
            <a:r>
              <a:rPr kumimoji="1" lang="en-US" altLang="ja-JP" sz="160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kumimoji="1" lang="en-US" altLang="ja-JP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		}</a:t>
            </a:r>
          </a:p>
          <a:p>
            <a:pPr defTabSz="179388"/>
            <a:r>
              <a:rPr lang="en-US" altLang="ja-JP" sz="1600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kumimoji="1" lang="ja-JP" alt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735916" y="4622004"/>
            <a:ext cx="35157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 smtClean="0"/>
              <a:t>修正</a:t>
            </a:r>
            <a:r>
              <a:rPr kumimoji="1" lang="en-US" altLang="ja-JP" sz="1600" dirty="0" smtClean="0"/>
              <a:t>: </a:t>
            </a:r>
            <a:r>
              <a:rPr kumimoji="1" lang="en-US" altLang="ja-JP" sz="1600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if(list[</a:t>
            </a:r>
            <a:r>
              <a:rPr kumimoji="1" lang="en-US" altLang="ja-JP" sz="1600" i="1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j-1</a:t>
            </a:r>
            <a:r>
              <a:rPr kumimoji="1" lang="en-US" altLang="ja-JP" sz="160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&lt; </a:t>
            </a:r>
            <a:r>
              <a:rPr kumimoji="1" lang="en-US" altLang="ja-JP" sz="1600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list[j]) {</a:t>
            </a:r>
            <a:endParaRPr kumimoji="1" lang="ja-JP" altLang="en-US" sz="16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3" name="直線コネクタ 12"/>
          <p:cNvCxnSpPr/>
          <p:nvPr/>
        </p:nvCxnSpPr>
        <p:spPr>
          <a:xfrm>
            <a:off x="5190610" y="4513650"/>
            <a:ext cx="301213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>
            <a:off x="5190610" y="4572642"/>
            <a:ext cx="301213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テキスト ボックス 14"/>
          <p:cNvSpPr txBox="1"/>
          <p:nvPr/>
        </p:nvSpPr>
        <p:spPr>
          <a:xfrm>
            <a:off x="2676289" y="6303365"/>
            <a:ext cx="3791423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検出できない同時修正の例（タイプ</a:t>
            </a:r>
            <a:r>
              <a:rPr kumimoji="1" lang="en-US" altLang="ja-JP" dirty="0" smtClean="0"/>
              <a:t>3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grpSp>
        <p:nvGrpSpPr>
          <p:cNvPr id="17" name="グループ化 16"/>
          <p:cNvGrpSpPr/>
          <p:nvPr/>
        </p:nvGrpSpPr>
        <p:grpSpPr>
          <a:xfrm>
            <a:off x="2584119" y="3573242"/>
            <a:ext cx="3649533" cy="910267"/>
            <a:chOff x="2584119" y="3573242"/>
            <a:chExt cx="3649533" cy="910267"/>
          </a:xfrm>
        </p:grpSpPr>
        <p:sp>
          <p:nvSpPr>
            <p:cNvPr id="5" name="四角形吹き出し 4"/>
            <p:cNvSpPr/>
            <p:nvPr/>
          </p:nvSpPr>
          <p:spPr>
            <a:xfrm>
              <a:off x="2584119" y="3573242"/>
              <a:ext cx="3649533" cy="910267"/>
            </a:xfrm>
            <a:custGeom>
              <a:avLst/>
              <a:gdLst>
                <a:gd name="connsiteX0" fmla="*/ 0 w 1728019"/>
                <a:gd name="connsiteY0" fmla="*/ 0 h 677783"/>
                <a:gd name="connsiteX1" fmla="*/ 288003 w 1728019"/>
                <a:gd name="connsiteY1" fmla="*/ 0 h 677783"/>
                <a:gd name="connsiteX2" fmla="*/ 288003 w 1728019"/>
                <a:gd name="connsiteY2" fmla="*/ 0 h 677783"/>
                <a:gd name="connsiteX3" fmla="*/ 720008 w 1728019"/>
                <a:gd name="connsiteY3" fmla="*/ 0 h 677783"/>
                <a:gd name="connsiteX4" fmla="*/ 1728019 w 1728019"/>
                <a:gd name="connsiteY4" fmla="*/ 0 h 677783"/>
                <a:gd name="connsiteX5" fmla="*/ 1728019 w 1728019"/>
                <a:gd name="connsiteY5" fmla="*/ 395373 h 677783"/>
                <a:gd name="connsiteX6" fmla="*/ 1728019 w 1728019"/>
                <a:gd name="connsiteY6" fmla="*/ 395373 h 677783"/>
                <a:gd name="connsiteX7" fmla="*/ 1728019 w 1728019"/>
                <a:gd name="connsiteY7" fmla="*/ 564819 h 677783"/>
                <a:gd name="connsiteX8" fmla="*/ 1728019 w 1728019"/>
                <a:gd name="connsiteY8" fmla="*/ 677783 h 677783"/>
                <a:gd name="connsiteX9" fmla="*/ 720008 w 1728019"/>
                <a:gd name="connsiteY9" fmla="*/ 677783 h 677783"/>
                <a:gd name="connsiteX10" fmla="*/ 317195 w 1728019"/>
                <a:gd name="connsiteY10" fmla="*/ 850997 h 677783"/>
                <a:gd name="connsiteX11" fmla="*/ 288003 w 1728019"/>
                <a:gd name="connsiteY11" fmla="*/ 677783 h 677783"/>
                <a:gd name="connsiteX12" fmla="*/ 0 w 1728019"/>
                <a:gd name="connsiteY12" fmla="*/ 677783 h 677783"/>
                <a:gd name="connsiteX13" fmla="*/ 0 w 1728019"/>
                <a:gd name="connsiteY13" fmla="*/ 564819 h 677783"/>
                <a:gd name="connsiteX14" fmla="*/ 0 w 1728019"/>
                <a:gd name="connsiteY14" fmla="*/ 395373 h 677783"/>
                <a:gd name="connsiteX15" fmla="*/ 0 w 1728019"/>
                <a:gd name="connsiteY15" fmla="*/ 395373 h 677783"/>
                <a:gd name="connsiteX16" fmla="*/ 0 w 1728019"/>
                <a:gd name="connsiteY16" fmla="*/ 0 h 677783"/>
                <a:gd name="connsiteX0" fmla="*/ 0 w 1728019"/>
                <a:gd name="connsiteY0" fmla="*/ 0 h 850997"/>
                <a:gd name="connsiteX1" fmla="*/ 288003 w 1728019"/>
                <a:gd name="connsiteY1" fmla="*/ 0 h 850997"/>
                <a:gd name="connsiteX2" fmla="*/ 288003 w 1728019"/>
                <a:gd name="connsiteY2" fmla="*/ 0 h 850997"/>
                <a:gd name="connsiteX3" fmla="*/ 720008 w 1728019"/>
                <a:gd name="connsiteY3" fmla="*/ 0 h 850997"/>
                <a:gd name="connsiteX4" fmla="*/ 1728019 w 1728019"/>
                <a:gd name="connsiteY4" fmla="*/ 0 h 850997"/>
                <a:gd name="connsiteX5" fmla="*/ 1728019 w 1728019"/>
                <a:gd name="connsiteY5" fmla="*/ 395373 h 850997"/>
                <a:gd name="connsiteX6" fmla="*/ 1728019 w 1728019"/>
                <a:gd name="connsiteY6" fmla="*/ 395373 h 850997"/>
                <a:gd name="connsiteX7" fmla="*/ 1728019 w 1728019"/>
                <a:gd name="connsiteY7" fmla="*/ 564819 h 850997"/>
                <a:gd name="connsiteX8" fmla="*/ 1728019 w 1728019"/>
                <a:gd name="connsiteY8" fmla="*/ 677783 h 850997"/>
                <a:gd name="connsiteX9" fmla="*/ 1036714 w 1728019"/>
                <a:gd name="connsiteY9" fmla="*/ 674293 h 850997"/>
                <a:gd name="connsiteX10" fmla="*/ 720008 w 1728019"/>
                <a:gd name="connsiteY10" fmla="*/ 677783 h 850997"/>
                <a:gd name="connsiteX11" fmla="*/ 317195 w 1728019"/>
                <a:gd name="connsiteY11" fmla="*/ 850997 h 850997"/>
                <a:gd name="connsiteX12" fmla="*/ 288003 w 1728019"/>
                <a:gd name="connsiteY12" fmla="*/ 677783 h 850997"/>
                <a:gd name="connsiteX13" fmla="*/ 0 w 1728019"/>
                <a:gd name="connsiteY13" fmla="*/ 677783 h 850997"/>
                <a:gd name="connsiteX14" fmla="*/ 0 w 1728019"/>
                <a:gd name="connsiteY14" fmla="*/ 564819 h 850997"/>
                <a:gd name="connsiteX15" fmla="*/ 0 w 1728019"/>
                <a:gd name="connsiteY15" fmla="*/ 395373 h 850997"/>
                <a:gd name="connsiteX16" fmla="*/ 0 w 1728019"/>
                <a:gd name="connsiteY16" fmla="*/ 395373 h 850997"/>
                <a:gd name="connsiteX17" fmla="*/ 0 w 1728019"/>
                <a:gd name="connsiteY17" fmla="*/ 0 h 850997"/>
                <a:gd name="connsiteX0" fmla="*/ 0 w 1728019"/>
                <a:gd name="connsiteY0" fmla="*/ 0 h 850997"/>
                <a:gd name="connsiteX1" fmla="*/ 288003 w 1728019"/>
                <a:gd name="connsiteY1" fmla="*/ 0 h 850997"/>
                <a:gd name="connsiteX2" fmla="*/ 288003 w 1728019"/>
                <a:gd name="connsiteY2" fmla="*/ 0 h 850997"/>
                <a:gd name="connsiteX3" fmla="*/ 720008 w 1728019"/>
                <a:gd name="connsiteY3" fmla="*/ 0 h 850997"/>
                <a:gd name="connsiteX4" fmla="*/ 1728019 w 1728019"/>
                <a:gd name="connsiteY4" fmla="*/ 0 h 850997"/>
                <a:gd name="connsiteX5" fmla="*/ 1728019 w 1728019"/>
                <a:gd name="connsiteY5" fmla="*/ 395373 h 850997"/>
                <a:gd name="connsiteX6" fmla="*/ 1728019 w 1728019"/>
                <a:gd name="connsiteY6" fmla="*/ 395373 h 850997"/>
                <a:gd name="connsiteX7" fmla="*/ 1728019 w 1728019"/>
                <a:gd name="connsiteY7" fmla="*/ 564819 h 850997"/>
                <a:gd name="connsiteX8" fmla="*/ 1728019 w 1728019"/>
                <a:gd name="connsiteY8" fmla="*/ 677783 h 850997"/>
                <a:gd name="connsiteX9" fmla="*/ 1459501 w 1728019"/>
                <a:gd name="connsiteY9" fmla="*/ 674293 h 850997"/>
                <a:gd name="connsiteX10" fmla="*/ 1036714 w 1728019"/>
                <a:gd name="connsiteY10" fmla="*/ 674293 h 850997"/>
                <a:gd name="connsiteX11" fmla="*/ 720008 w 1728019"/>
                <a:gd name="connsiteY11" fmla="*/ 677783 h 850997"/>
                <a:gd name="connsiteX12" fmla="*/ 317195 w 1728019"/>
                <a:gd name="connsiteY12" fmla="*/ 850997 h 850997"/>
                <a:gd name="connsiteX13" fmla="*/ 288003 w 1728019"/>
                <a:gd name="connsiteY13" fmla="*/ 677783 h 850997"/>
                <a:gd name="connsiteX14" fmla="*/ 0 w 1728019"/>
                <a:gd name="connsiteY14" fmla="*/ 677783 h 850997"/>
                <a:gd name="connsiteX15" fmla="*/ 0 w 1728019"/>
                <a:gd name="connsiteY15" fmla="*/ 564819 h 850997"/>
                <a:gd name="connsiteX16" fmla="*/ 0 w 1728019"/>
                <a:gd name="connsiteY16" fmla="*/ 395373 h 850997"/>
                <a:gd name="connsiteX17" fmla="*/ 0 w 1728019"/>
                <a:gd name="connsiteY17" fmla="*/ 395373 h 850997"/>
                <a:gd name="connsiteX18" fmla="*/ 0 w 1728019"/>
                <a:gd name="connsiteY18" fmla="*/ 0 h 850997"/>
                <a:gd name="connsiteX0" fmla="*/ 0 w 1728019"/>
                <a:gd name="connsiteY0" fmla="*/ 0 h 850997"/>
                <a:gd name="connsiteX1" fmla="*/ 288003 w 1728019"/>
                <a:gd name="connsiteY1" fmla="*/ 0 h 850997"/>
                <a:gd name="connsiteX2" fmla="*/ 288003 w 1728019"/>
                <a:gd name="connsiteY2" fmla="*/ 0 h 850997"/>
                <a:gd name="connsiteX3" fmla="*/ 720008 w 1728019"/>
                <a:gd name="connsiteY3" fmla="*/ 0 h 850997"/>
                <a:gd name="connsiteX4" fmla="*/ 1728019 w 1728019"/>
                <a:gd name="connsiteY4" fmla="*/ 0 h 850997"/>
                <a:gd name="connsiteX5" fmla="*/ 1728019 w 1728019"/>
                <a:gd name="connsiteY5" fmla="*/ 395373 h 850997"/>
                <a:gd name="connsiteX6" fmla="*/ 1728019 w 1728019"/>
                <a:gd name="connsiteY6" fmla="*/ 395373 h 850997"/>
                <a:gd name="connsiteX7" fmla="*/ 1728019 w 1728019"/>
                <a:gd name="connsiteY7" fmla="*/ 564819 h 850997"/>
                <a:gd name="connsiteX8" fmla="*/ 1728019 w 1728019"/>
                <a:gd name="connsiteY8" fmla="*/ 677783 h 850997"/>
                <a:gd name="connsiteX9" fmla="*/ 1459501 w 1728019"/>
                <a:gd name="connsiteY9" fmla="*/ 674293 h 850997"/>
                <a:gd name="connsiteX10" fmla="*/ 1253024 w 1728019"/>
                <a:gd name="connsiteY10" fmla="*/ 674293 h 850997"/>
                <a:gd name="connsiteX11" fmla="*/ 1036714 w 1728019"/>
                <a:gd name="connsiteY11" fmla="*/ 674293 h 850997"/>
                <a:gd name="connsiteX12" fmla="*/ 720008 w 1728019"/>
                <a:gd name="connsiteY12" fmla="*/ 677783 h 850997"/>
                <a:gd name="connsiteX13" fmla="*/ 317195 w 1728019"/>
                <a:gd name="connsiteY13" fmla="*/ 850997 h 850997"/>
                <a:gd name="connsiteX14" fmla="*/ 288003 w 1728019"/>
                <a:gd name="connsiteY14" fmla="*/ 677783 h 850997"/>
                <a:gd name="connsiteX15" fmla="*/ 0 w 1728019"/>
                <a:gd name="connsiteY15" fmla="*/ 677783 h 850997"/>
                <a:gd name="connsiteX16" fmla="*/ 0 w 1728019"/>
                <a:gd name="connsiteY16" fmla="*/ 564819 h 850997"/>
                <a:gd name="connsiteX17" fmla="*/ 0 w 1728019"/>
                <a:gd name="connsiteY17" fmla="*/ 395373 h 850997"/>
                <a:gd name="connsiteX18" fmla="*/ 0 w 1728019"/>
                <a:gd name="connsiteY18" fmla="*/ 395373 h 850997"/>
                <a:gd name="connsiteX19" fmla="*/ 0 w 1728019"/>
                <a:gd name="connsiteY19" fmla="*/ 0 h 850997"/>
                <a:gd name="connsiteX0" fmla="*/ 0 w 1728019"/>
                <a:gd name="connsiteY0" fmla="*/ 0 h 969260"/>
                <a:gd name="connsiteX1" fmla="*/ 288003 w 1728019"/>
                <a:gd name="connsiteY1" fmla="*/ 0 h 969260"/>
                <a:gd name="connsiteX2" fmla="*/ 288003 w 1728019"/>
                <a:gd name="connsiteY2" fmla="*/ 0 h 969260"/>
                <a:gd name="connsiteX3" fmla="*/ 720008 w 1728019"/>
                <a:gd name="connsiteY3" fmla="*/ 0 h 969260"/>
                <a:gd name="connsiteX4" fmla="*/ 1728019 w 1728019"/>
                <a:gd name="connsiteY4" fmla="*/ 0 h 969260"/>
                <a:gd name="connsiteX5" fmla="*/ 1728019 w 1728019"/>
                <a:gd name="connsiteY5" fmla="*/ 395373 h 969260"/>
                <a:gd name="connsiteX6" fmla="*/ 1728019 w 1728019"/>
                <a:gd name="connsiteY6" fmla="*/ 395373 h 969260"/>
                <a:gd name="connsiteX7" fmla="*/ 1728019 w 1728019"/>
                <a:gd name="connsiteY7" fmla="*/ 564819 h 969260"/>
                <a:gd name="connsiteX8" fmla="*/ 1728019 w 1728019"/>
                <a:gd name="connsiteY8" fmla="*/ 677783 h 969260"/>
                <a:gd name="connsiteX9" fmla="*/ 1459501 w 1728019"/>
                <a:gd name="connsiteY9" fmla="*/ 674293 h 969260"/>
                <a:gd name="connsiteX10" fmla="*/ 1656147 w 1728019"/>
                <a:gd name="connsiteY10" fmla="*/ 969260 h 969260"/>
                <a:gd name="connsiteX11" fmla="*/ 1036714 w 1728019"/>
                <a:gd name="connsiteY11" fmla="*/ 674293 h 969260"/>
                <a:gd name="connsiteX12" fmla="*/ 720008 w 1728019"/>
                <a:gd name="connsiteY12" fmla="*/ 677783 h 969260"/>
                <a:gd name="connsiteX13" fmla="*/ 317195 w 1728019"/>
                <a:gd name="connsiteY13" fmla="*/ 850997 h 969260"/>
                <a:gd name="connsiteX14" fmla="*/ 288003 w 1728019"/>
                <a:gd name="connsiteY14" fmla="*/ 677783 h 969260"/>
                <a:gd name="connsiteX15" fmla="*/ 0 w 1728019"/>
                <a:gd name="connsiteY15" fmla="*/ 677783 h 969260"/>
                <a:gd name="connsiteX16" fmla="*/ 0 w 1728019"/>
                <a:gd name="connsiteY16" fmla="*/ 564819 h 969260"/>
                <a:gd name="connsiteX17" fmla="*/ 0 w 1728019"/>
                <a:gd name="connsiteY17" fmla="*/ 395373 h 969260"/>
                <a:gd name="connsiteX18" fmla="*/ 0 w 1728019"/>
                <a:gd name="connsiteY18" fmla="*/ 395373 h 969260"/>
                <a:gd name="connsiteX19" fmla="*/ 0 w 1728019"/>
                <a:gd name="connsiteY19" fmla="*/ 0 h 969260"/>
                <a:gd name="connsiteX0" fmla="*/ 0 w 2531218"/>
                <a:gd name="connsiteY0" fmla="*/ 0 h 910267"/>
                <a:gd name="connsiteX1" fmla="*/ 288003 w 2531218"/>
                <a:gd name="connsiteY1" fmla="*/ 0 h 910267"/>
                <a:gd name="connsiteX2" fmla="*/ 288003 w 2531218"/>
                <a:gd name="connsiteY2" fmla="*/ 0 h 910267"/>
                <a:gd name="connsiteX3" fmla="*/ 720008 w 2531218"/>
                <a:gd name="connsiteY3" fmla="*/ 0 h 910267"/>
                <a:gd name="connsiteX4" fmla="*/ 1728019 w 2531218"/>
                <a:gd name="connsiteY4" fmla="*/ 0 h 910267"/>
                <a:gd name="connsiteX5" fmla="*/ 1728019 w 2531218"/>
                <a:gd name="connsiteY5" fmla="*/ 395373 h 910267"/>
                <a:gd name="connsiteX6" fmla="*/ 1728019 w 2531218"/>
                <a:gd name="connsiteY6" fmla="*/ 395373 h 910267"/>
                <a:gd name="connsiteX7" fmla="*/ 1728019 w 2531218"/>
                <a:gd name="connsiteY7" fmla="*/ 564819 h 910267"/>
                <a:gd name="connsiteX8" fmla="*/ 1728019 w 2531218"/>
                <a:gd name="connsiteY8" fmla="*/ 677783 h 910267"/>
                <a:gd name="connsiteX9" fmla="*/ 1459501 w 2531218"/>
                <a:gd name="connsiteY9" fmla="*/ 674293 h 910267"/>
                <a:gd name="connsiteX10" fmla="*/ 2531218 w 2531218"/>
                <a:gd name="connsiteY10" fmla="*/ 910267 h 910267"/>
                <a:gd name="connsiteX11" fmla="*/ 1036714 w 2531218"/>
                <a:gd name="connsiteY11" fmla="*/ 674293 h 910267"/>
                <a:gd name="connsiteX12" fmla="*/ 720008 w 2531218"/>
                <a:gd name="connsiteY12" fmla="*/ 677783 h 910267"/>
                <a:gd name="connsiteX13" fmla="*/ 317195 w 2531218"/>
                <a:gd name="connsiteY13" fmla="*/ 850997 h 910267"/>
                <a:gd name="connsiteX14" fmla="*/ 288003 w 2531218"/>
                <a:gd name="connsiteY14" fmla="*/ 677783 h 910267"/>
                <a:gd name="connsiteX15" fmla="*/ 0 w 2531218"/>
                <a:gd name="connsiteY15" fmla="*/ 677783 h 910267"/>
                <a:gd name="connsiteX16" fmla="*/ 0 w 2531218"/>
                <a:gd name="connsiteY16" fmla="*/ 564819 h 910267"/>
                <a:gd name="connsiteX17" fmla="*/ 0 w 2531218"/>
                <a:gd name="connsiteY17" fmla="*/ 395373 h 910267"/>
                <a:gd name="connsiteX18" fmla="*/ 0 w 2531218"/>
                <a:gd name="connsiteY18" fmla="*/ 395373 h 910267"/>
                <a:gd name="connsiteX19" fmla="*/ 0 w 2531218"/>
                <a:gd name="connsiteY19" fmla="*/ 0 h 910267"/>
                <a:gd name="connsiteX0" fmla="*/ 1118315 w 3649533"/>
                <a:gd name="connsiteY0" fmla="*/ 0 h 910267"/>
                <a:gd name="connsiteX1" fmla="*/ 1406318 w 3649533"/>
                <a:gd name="connsiteY1" fmla="*/ 0 h 910267"/>
                <a:gd name="connsiteX2" fmla="*/ 1406318 w 3649533"/>
                <a:gd name="connsiteY2" fmla="*/ 0 h 910267"/>
                <a:gd name="connsiteX3" fmla="*/ 1838323 w 3649533"/>
                <a:gd name="connsiteY3" fmla="*/ 0 h 910267"/>
                <a:gd name="connsiteX4" fmla="*/ 2846334 w 3649533"/>
                <a:gd name="connsiteY4" fmla="*/ 0 h 910267"/>
                <a:gd name="connsiteX5" fmla="*/ 2846334 w 3649533"/>
                <a:gd name="connsiteY5" fmla="*/ 395373 h 910267"/>
                <a:gd name="connsiteX6" fmla="*/ 2846334 w 3649533"/>
                <a:gd name="connsiteY6" fmla="*/ 395373 h 910267"/>
                <a:gd name="connsiteX7" fmla="*/ 2846334 w 3649533"/>
                <a:gd name="connsiteY7" fmla="*/ 564819 h 910267"/>
                <a:gd name="connsiteX8" fmla="*/ 2846334 w 3649533"/>
                <a:gd name="connsiteY8" fmla="*/ 677783 h 910267"/>
                <a:gd name="connsiteX9" fmla="*/ 2577816 w 3649533"/>
                <a:gd name="connsiteY9" fmla="*/ 674293 h 910267"/>
                <a:gd name="connsiteX10" fmla="*/ 3649533 w 3649533"/>
                <a:gd name="connsiteY10" fmla="*/ 910267 h 910267"/>
                <a:gd name="connsiteX11" fmla="*/ 2155029 w 3649533"/>
                <a:gd name="connsiteY11" fmla="*/ 674293 h 910267"/>
                <a:gd name="connsiteX12" fmla="*/ 1838323 w 3649533"/>
                <a:gd name="connsiteY12" fmla="*/ 677783 h 910267"/>
                <a:gd name="connsiteX13" fmla="*/ 0 w 3649533"/>
                <a:gd name="connsiteY13" fmla="*/ 890326 h 910267"/>
                <a:gd name="connsiteX14" fmla="*/ 1406318 w 3649533"/>
                <a:gd name="connsiteY14" fmla="*/ 677783 h 910267"/>
                <a:gd name="connsiteX15" fmla="*/ 1118315 w 3649533"/>
                <a:gd name="connsiteY15" fmla="*/ 677783 h 910267"/>
                <a:gd name="connsiteX16" fmla="*/ 1118315 w 3649533"/>
                <a:gd name="connsiteY16" fmla="*/ 564819 h 910267"/>
                <a:gd name="connsiteX17" fmla="*/ 1118315 w 3649533"/>
                <a:gd name="connsiteY17" fmla="*/ 395373 h 910267"/>
                <a:gd name="connsiteX18" fmla="*/ 1118315 w 3649533"/>
                <a:gd name="connsiteY18" fmla="*/ 395373 h 910267"/>
                <a:gd name="connsiteX19" fmla="*/ 1118315 w 3649533"/>
                <a:gd name="connsiteY19" fmla="*/ 0 h 910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3649533" h="910267">
                  <a:moveTo>
                    <a:pt x="1118315" y="0"/>
                  </a:moveTo>
                  <a:lnTo>
                    <a:pt x="1406318" y="0"/>
                  </a:lnTo>
                  <a:lnTo>
                    <a:pt x="1406318" y="0"/>
                  </a:lnTo>
                  <a:lnTo>
                    <a:pt x="1838323" y="0"/>
                  </a:lnTo>
                  <a:lnTo>
                    <a:pt x="2846334" y="0"/>
                  </a:lnTo>
                  <a:lnTo>
                    <a:pt x="2846334" y="395373"/>
                  </a:lnTo>
                  <a:lnTo>
                    <a:pt x="2846334" y="395373"/>
                  </a:lnTo>
                  <a:lnTo>
                    <a:pt x="2846334" y="564819"/>
                  </a:lnTo>
                  <a:lnTo>
                    <a:pt x="2846334" y="677783"/>
                  </a:lnTo>
                  <a:lnTo>
                    <a:pt x="2577816" y="674293"/>
                  </a:lnTo>
                  <a:lnTo>
                    <a:pt x="3649533" y="910267"/>
                  </a:lnTo>
                  <a:lnTo>
                    <a:pt x="2155029" y="674293"/>
                  </a:lnTo>
                  <a:lnTo>
                    <a:pt x="1838323" y="677783"/>
                  </a:lnTo>
                  <a:lnTo>
                    <a:pt x="0" y="890326"/>
                  </a:lnTo>
                  <a:lnTo>
                    <a:pt x="1406318" y="677783"/>
                  </a:lnTo>
                  <a:lnTo>
                    <a:pt x="1118315" y="677783"/>
                  </a:lnTo>
                  <a:lnTo>
                    <a:pt x="1118315" y="564819"/>
                  </a:lnTo>
                  <a:lnTo>
                    <a:pt x="1118315" y="395373"/>
                  </a:lnTo>
                  <a:lnTo>
                    <a:pt x="1118315" y="395373"/>
                  </a:lnTo>
                  <a:lnTo>
                    <a:pt x="1118315" y="0"/>
                  </a:lnTo>
                  <a:close/>
                </a:path>
              </a:pathLst>
            </a:cu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600" dirty="0"/>
            </a:p>
          </p:txBody>
        </p:sp>
        <p:sp>
          <p:nvSpPr>
            <p:cNvPr id="10" name="テキスト ボックス 9"/>
            <p:cNvSpPr txBox="1"/>
            <p:nvPr/>
          </p:nvSpPr>
          <p:spPr>
            <a:xfrm>
              <a:off x="3716308" y="3585245"/>
              <a:ext cx="170431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ja-JP" altLang="en-US" dirty="0"/>
                <a:t>比較対象のミス</a:t>
              </a:r>
              <a:endParaRPr lang="en-US" altLang="ja-JP" dirty="0"/>
            </a:p>
            <a:p>
              <a:pPr algn="ctr"/>
              <a:r>
                <a:rPr lang="en-US" altLang="ja-JP" dirty="0"/>
                <a:t>× j+1 </a:t>
              </a:r>
              <a:r>
                <a:rPr lang="ja-JP" altLang="en-US" dirty="0"/>
                <a:t>→ ○ </a:t>
              </a:r>
              <a:r>
                <a:rPr lang="en-US" altLang="ja-JP" dirty="0" smtClean="0"/>
                <a:t>j-1</a:t>
              </a:r>
              <a:endParaRPr lang="ja-JP" altLang="en-US" dirty="0"/>
            </a:p>
          </p:txBody>
        </p:sp>
      </p:grpSp>
      <p:grpSp>
        <p:nvGrpSpPr>
          <p:cNvPr id="22" name="グループ化 21"/>
          <p:cNvGrpSpPr/>
          <p:nvPr/>
        </p:nvGrpSpPr>
        <p:grpSpPr>
          <a:xfrm>
            <a:off x="2753033" y="4641053"/>
            <a:ext cx="4258274" cy="1426155"/>
            <a:chOff x="2753033" y="4641053"/>
            <a:chExt cx="4258274" cy="1426155"/>
          </a:xfrm>
        </p:grpSpPr>
        <p:sp>
          <p:nvSpPr>
            <p:cNvPr id="18" name="円/楕円 17"/>
            <p:cNvSpPr/>
            <p:nvPr/>
          </p:nvSpPr>
          <p:spPr>
            <a:xfrm>
              <a:off x="2753033" y="4641053"/>
              <a:ext cx="314632" cy="284452"/>
            </a:xfrm>
            <a:prstGeom prst="ellipse">
              <a:avLst/>
            </a:prstGeom>
            <a:noFill/>
            <a:ln>
              <a:solidFill>
                <a:srgbClr val="11692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円/楕円 18"/>
            <p:cNvSpPr/>
            <p:nvPr/>
          </p:nvSpPr>
          <p:spPr>
            <a:xfrm>
              <a:off x="6696675" y="4646970"/>
              <a:ext cx="314632" cy="284452"/>
            </a:xfrm>
            <a:prstGeom prst="ellipse">
              <a:avLst/>
            </a:prstGeom>
            <a:noFill/>
            <a:ln>
              <a:solidFill>
                <a:srgbClr val="11692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四角形吹き出し 19"/>
            <p:cNvSpPr/>
            <p:nvPr/>
          </p:nvSpPr>
          <p:spPr>
            <a:xfrm>
              <a:off x="2994601" y="4847304"/>
              <a:ext cx="3760161" cy="1219904"/>
            </a:xfrm>
            <a:custGeom>
              <a:avLst/>
              <a:gdLst>
                <a:gd name="connsiteX0" fmla="*/ 0 w 2437577"/>
                <a:gd name="connsiteY0" fmla="*/ 0 h 639763"/>
                <a:gd name="connsiteX1" fmla="*/ 406263 w 2437577"/>
                <a:gd name="connsiteY1" fmla="*/ 0 h 639763"/>
                <a:gd name="connsiteX2" fmla="*/ -429574 w 2437577"/>
                <a:gd name="connsiteY2" fmla="*/ -578122 h 639763"/>
                <a:gd name="connsiteX3" fmla="*/ 1015657 w 2437577"/>
                <a:gd name="connsiteY3" fmla="*/ 0 h 639763"/>
                <a:gd name="connsiteX4" fmla="*/ 2437577 w 2437577"/>
                <a:gd name="connsiteY4" fmla="*/ 0 h 639763"/>
                <a:gd name="connsiteX5" fmla="*/ 2437577 w 2437577"/>
                <a:gd name="connsiteY5" fmla="*/ 106627 h 639763"/>
                <a:gd name="connsiteX6" fmla="*/ 2437577 w 2437577"/>
                <a:gd name="connsiteY6" fmla="*/ 106627 h 639763"/>
                <a:gd name="connsiteX7" fmla="*/ 2437577 w 2437577"/>
                <a:gd name="connsiteY7" fmla="*/ 266568 h 639763"/>
                <a:gd name="connsiteX8" fmla="*/ 2437577 w 2437577"/>
                <a:gd name="connsiteY8" fmla="*/ 639763 h 639763"/>
                <a:gd name="connsiteX9" fmla="*/ 1015657 w 2437577"/>
                <a:gd name="connsiteY9" fmla="*/ 639763 h 639763"/>
                <a:gd name="connsiteX10" fmla="*/ 406263 w 2437577"/>
                <a:gd name="connsiteY10" fmla="*/ 639763 h 639763"/>
                <a:gd name="connsiteX11" fmla="*/ 406263 w 2437577"/>
                <a:gd name="connsiteY11" fmla="*/ 639763 h 639763"/>
                <a:gd name="connsiteX12" fmla="*/ 0 w 2437577"/>
                <a:gd name="connsiteY12" fmla="*/ 639763 h 639763"/>
                <a:gd name="connsiteX13" fmla="*/ 0 w 2437577"/>
                <a:gd name="connsiteY13" fmla="*/ 266568 h 639763"/>
                <a:gd name="connsiteX14" fmla="*/ 0 w 2437577"/>
                <a:gd name="connsiteY14" fmla="*/ 106627 h 639763"/>
                <a:gd name="connsiteX15" fmla="*/ 0 w 2437577"/>
                <a:gd name="connsiteY15" fmla="*/ 106627 h 639763"/>
                <a:gd name="connsiteX16" fmla="*/ 0 w 2437577"/>
                <a:gd name="connsiteY16" fmla="*/ 0 h 639763"/>
                <a:gd name="connsiteX0" fmla="*/ 429574 w 2867151"/>
                <a:gd name="connsiteY0" fmla="*/ 578122 h 1217885"/>
                <a:gd name="connsiteX1" fmla="*/ 835837 w 2867151"/>
                <a:gd name="connsiteY1" fmla="*/ 578122 h 1217885"/>
                <a:gd name="connsiteX2" fmla="*/ 0 w 2867151"/>
                <a:gd name="connsiteY2" fmla="*/ 0 h 1217885"/>
                <a:gd name="connsiteX3" fmla="*/ 1445231 w 2867151"/>
                <a:gd name="connsiteY3" fmla="*/ 578122 h 1217885"/>
                <a:gd name="connsiteX4" fmla="*/ 2206664 w 2867151"/>
                <a:gd name="connsiteY4" fmla="*/ 568251 h 1217885"/>
                <a:gd name="connsiteX5" fmla="*/ 2867151 w 2867151"/>
                <a:gd name="connsiteY5" fmla="*/ 578122 h 1217885"/>
                <a:gd name="connsiteX6" fmla="*/ 2867151 w 2867151"/>
                <a:gd name="connsiteY6" fmla="*/ 684749 h 1217885"/>
                <a:gd name="connsiteX7" fmla="*/ 2867151 w 2867151"/>
                <a:gd name="connsiteY7" fmla="*/ 684749 h 1217885"/>
                <a:gd name="connsiteX8" fmla="*/ 2867151 w 2867151"/>
                <a:gd name="connsiteY8" fmla="*/ 844690 h 1217885"/>
                <a:gd name="connsiteX9" fmla="*/ 2867151 w 2867151"/>
                <a:gd name="connsiteY9" fmla="*/ 1217885 h 1217885"/>
                <a:gd name="connsiteX10" fmla="*/ 1445231 w 2867151"/>
                <a:gd name="connsiteY10" fmla="*/ 1217885 h 1217885"/>
                <a:gd name="connsiteX11" fmla="*/ 835837 w 2867151"/>
                <a:gd name="connsiteY11" fmla="*/ 1217885 h 1217885"/>
                <a:gd name="connsiteX12" fmla="*/ 835837 w 2867151"/>
                <a:gd name="connsiteY12" fmla="*/ 1217885 h 1217885"/>
                <a:gd name="connsiteX13" fmla="*/ 429574 w 2867151"/>
                <a:gd name="connsiteY13" fmla="*/ 1217885 h 1217885"/>
                <a:gd name="connsiteX14" fmla="*/ 429574 w 2867151"/>
                <a:gd name="connsiteY14" fmla="*/ 844690 h 1217885"/>
                <a:gd name="connsiteX15" fmla="*/ 429574 w 2867151"/>
                <a:gd name="connsiteY15" fmla="*/ 684749 h 1217885"/>
                <a:gd name="connsiteX16" fmla="*/ 429574 w 2867151"/>
                <a:gd name="connsiteY16" fmla="*/ 684749 h 1217885"/>
                <a:gd name="connsiteX17" fmla="*/ 429574 w 2867151"/>
                <a:gd name="connsiteY17" fmla="*/ 578122 h 1217885"/>
                <a:gd name="connsiteX0" fmla="*/ 429574 w 2867151"/>
                <a:gd name="connsiteY0" fmla="*/ 578122 h 1217885"/>
                <a:gd name="connsiteX1" fmla="*/ 835837 w 2867151"/>
                <a:gd name="connsiteY1" fmla="*/ 578122 h 1217885"/>
                <a:gd name="connsiteX2" fmla="*/ 0 w 2867151"/>
                <a:gd name="connsiteY2" fmla="*/ 0 h 1217885"/>
                <a:gd name="connsiteX3" fmla="*/ 1445231 w 2867151"/>
                <a:gd name="connsiteY3" fmla="*/ 578122 h 1217885"/>
                <a:gd name="connsiteX4" fmla="*/ 2206664 w 2867151"/>
                <a:gd name="connsiteY4" fmla="*/ 568251 h 1217885"/>
                <a:gd name="connsiteX5" fmla="*/ 2599954 w 2867151"/>
                <a:gd name="connsiteY5" fmla="*/ 568251 h 1217885"/>
                <a:gd name="connsiteX6" fmla="*/ 2867151 w 2867151"/>
                <a:gd name="connsiteY6" fmla="*/ 578122 h 1217885"/>
                <a:gd name="connsiteX7" fmla="*/ 2867151 w 2867151"/>
                <a:gd name="connsiteY7" fmla="*/ 684749 h 1217885"/>
                <a:gd name="connsiteX8" fmla="*/ 2867151 w 2867151"/>
                <a:gd name="connsiteY8" fmla="*/ 684749 h 1217885"/>
                <a:gd name="connsiteX9" fmla="*/ 2867151 w 2867151"/>
                <a:gd name="connsiteY9" fmla="*/ 844690 h 1217885"/>
                <a:gd name="connsiteX10" fmla="*/ 2867151 w 2867151"/>
                <a:gd name="connsiteY10" fmla="*/ 1217885 h 1217885"/>
                <a:gd name="connsiteX11" fmla="*/ 1445231 w 2867151"/>
                <a:gd name="connsiteY11" fmla="*/ 1217885 h 1217885"/>
                <a:gd name="connsiteX12" fmla="*/ 835837 w 2867151"/>
                <a:gd name="connsiteY12" fmla="*/ 1217885 h 1217885"/>
                <a:gd name="connsiteX13" fmla="*/ 835837 w 2867151"/>
                <a:gd name="connsiteY13" fmla="*/ 1217885 h 1217885"/>
                <a:gd name="connsiteX14" fmla="*/ 429574 w 2867151"/>
                <a:gd name="connsiteY14" fmla="*/ 1217885 h 1217885"/>
                <a:gd name="connsiteX15" fmla="*/ 429574 w 2867151"/>
                <a:gd name="connsiteY15" fmla="*/ 844690 h 1217885"/>
                <a:gd name="connsiteX16" fmla="*/ 429574 w 2867151"/>
                <a:gd name="connsiteY16" fmla="*/ 684749 h 1217885"/>
                <a:gd name="connsiteX17" fmla="*/ 429574 w 2867151"/>
                <a:gd name="connsiteY17" fmla="*/ 684749 h 1217885"/>
                <a:gd name="connsiteX18" fmla="*/ 429574 w 2867151"/>
                <a:gd name="connsiteY18" fmla="*/ 578122 h 1217885"/>
                <a:gd name="connsiteX0" fmla="*/ 429574 w 2867151"/>
                <a:gd name="connsiteY0" fmla="*/ 578122 h 1217885"/>
                <a:gd name="connsiteX1" fmla="*/ 835837 w 2867151"/>
                <a:gd name="connsiteY1" fmla="*/ 578122 h 1217885"/>
                <a:gd name="connsiteX2" fmla="*/ 0 w 2867151"/>
                <a:gd name="connsiteY2" fmla="*/ 0 h 1217885"/>
                <a:gd name="connsiteX3" fmla="*/ 1445231 w 2867151"/>
                <a:gd name="connsiteY3" fmla="*/ 578122 h 1217885"/>
                <a:gd name="connsiteX4" fmla="*/ 2206664 w 2867151"/>
                <a:gd name="connsiteY4" fmla="*/ 568251 h 1217885"/>
                <a:gd name="connsiteX5" fmla="*/ 2413141 w 2867151"/>
                <a:gd name="connsiteY5" fmla="*/ 558419 h 1217885"/>
                <a:gd name="connsiteX6" fmla="*/ 2599954 w 2867151"/>
                <a:gd name="connsiteY6" fmla="*/ 568251 h 1217885"/>
                <a:gd name="connsiteX7" fmla="*/ 2867151 w 2867151"/>
                <a:gd name="connsiteY7" fmla="*/ 578122 h 1217885"/>
                <a:gd name="connsiteX8" fmla="*/ 2867151 w 2867151"/>
                <a:gd name="connsiteY8" fmla="*/ 684749 h 1217885"/>
                <a:gd name="connsiteX9" fmla="*/ 2867151 w 2867151"/>
                <a:gd name="connsiteY9" fmla="*/ 684749 h 1217885"/>
                <a:gd name="connsiteX10" fmla="*/ 2867151 w 2867151"/>
                <a:gd name="connsiteY10" fmla="*/ 844690 h 1217885"/>
                <a:gd name="connsiteX11" fmla="*/ 2867151 w 2867151"/>
                <a:gd name="connsiteY11" fmla="*/ 1217885 h 1217885"/>
                <a:gd name="connsiteX12" fmla="*/ 1445231 w 2867151"/>
                <a:gd name="connsiteY12" fmla="*/ 1217885 h 1217885"/>
                <a:gd name="connsiteX13" fmla="*/ 835837 w 2867151"/>
                <a:gd name="connsiteY13" fmla="*/ 1217885 h 1217885"/>
                <a:gd name="connsiteX14" fmla="*/ 835837 w 2867151"/>
                <a:gd name="connsiteY14" fmla="*/ 1217885 h 1217885"/>
                <a:gd name="connsiteX15" fmla="*/ 429574 w 2867151"/>
                <a:gd name="connsiteY15" fmla="*/ 1217885 h 1217885"/>
                <a:gd name="connsiteX16" fmla="*/ 429574 w 2867151"/>
                <a:gd name="connsiteY16" fmla="*/ 844690 h 1217885"/>
                <a:gd name="connsiteX17" fmla="*/ 429574 w 2867151"/>
                <a:gd name="connsiteY17" fmla="*/ 684749 h 1217885"/>
                <a:gd name="connsiteX18" fmla="*/ 429574 w 2867151"/>
                <a:gd name="connsiteY18" fmla="*/ 684749 h 1217885"/>
                <a:gd name="connsiteX19" fmla="*/ 429574 w 2867151"/>
                <a:gd name="connsiteY19" fmla="*/ 578122 h 1217885"/>
                <a:gd name="connsiteX0" fmla="*/ 429574 w 3760161"/>
                <a:gd name="connsiteY0" fmla="*/ 580141 h 1219904"/>
                <a:gd name="connsiteX1" fmla="*/ 835837 w 3760161"/>
                <a:gd name="connsiteY1" fmla="*/ 580141 h 1219904"/>
                <a:gd name="connsiteX2" fmla="*/ 0 w 3760161"/>
                <a:gd name="connsiteY2" fmla="*/ 2019 h 1219904"/>
                <a:gd name="connsiteX3" fmla="*/ 1445231 w 3760161"/>
                <a:gd name="connsiteY3" fmla="*/ 580141 h 1219904"/>
                <a:gd name="connsiteX4" fmla="*/ 2206664 w 3760161"/>
                <a:gd name="connsiteY4" fmla="*/ 570270 h 1219904"/>
                <a:gd name="connsiteX5" fmla="*/ 3760161 w 3760161"/>
                <a:gd name="connsiteY5" fmla="*/ 0 h 1219904"/>
                <a:gd name="connsiteX6" fmla="*/ 2599954 w 3760161"/>
                <a:gd name="connsiteY6" fmla="*/ 570270 h 1219904"/>
                <a:gd name="connsiteX7" fmla="*/ 2867151 w 3760161"/>
                <a:gd name="connsiteY7" fmla="*/ 580141 h 1219904"/>
                <a:gd name="connsiteX8" fmla="*/ 2867151 w 3760161"/>
                <a:gd name="connsiteY8" fmla="*/ 686768 h 1219904"/>
                <a:gd name="connsiteX9" fmla="*/ 2867151 w 3760161"/>
                <a:gd name="connsiteY9" fmla="*/ 686768 h 1219904"/>
                <a:gd name="connsiteX10" fmla="*/ 2867151 w 3760161"/>
                <a:gd name="connsiteY10" fmla="*/ 846709 h 1219904"/>
                <a:gd name="connsiteX11" fmla="*/ 2867151 w 3760161"/>
                <a:gd name="connsiteY11" fmla="*/ 1219904 h 1219904"/>
                <a:gd name="connsiteX12" fmla="*/ 1445231 w 3760161"/>
                <a:gd name="connsiteY12" fmla="*/ 1219904 h 1219904"/>
                <a:gd name="connsiteX13" fmla="*/ 835837 w 3760161"/>
                <a:gd name="connsiteY13" fmla="*/ 1219904 h 1219904"/>
                <a:gd name="connsiteX14" fmla="*/ 835837 w 3760161"/>
                <a:gd name="connsiteY14" fmla="*/ 1219904 h 1219904"/>
                <a:gd name="connsiteX15" fmla="*/ 429574 w 3760161"/>
                <a:gd name="connsiteY15" fmla="*/ 1219904 h 1219904"/>
                <a:gd name="connsiteX16" fmla="*/ 429574 w 3760161"/>
                <a:gd name="connsiteY16" fmla="*/ 846709 h 1219904"/>
                <a:gd name="connsiteX17" fmla="*/ 429574 w 3760161"/>
                <a:gd name="connsiteY17" fmla="*/ 686768 h 1219904"/>
                <a:gd name="connsiteX18" fmla="*/ 429574 w 3760161"/>
                <a:gd name="connsiteY18" fmla="*/ 686768 h 1219904"/>
                <a:gd name="connsiteX19" fmla="*/ 429574 w 3760161"/>
                <a:gd name="connsiteY19" fmla="*/ 580141 h 12199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3760161" h="1219904">
                  <a:moveTo>
                    <a:pt x="429574" y="580141"/>
                  </a:moveTo>
                  <a:lnTo>
                    <a:pt x="835837" y="580141"/>
                  </a:lnTo>
                  <a:lnTo>
                    <a:pt x="0" y="2019"/>
                  </a:lnTo>
                  <a:lnTo>
                    <a:pt x="1445231" y="580141"/>
                  </a:lnTo>
                  <a:lnTo>
                    <a:pt x="2206664" y="570270"/>
                  </a:lnTo>
                  <a:lnTo>
                    <a:pt x="3760161" y="0"/>
                  </a:lnTo>
                  <a:lnTo>
                    <a:pt x="2599954" y="570270"/>
                  </a:lnTo>
                  <a:lnTo>
                    <a:pt x="2867151" y="580141"/>
                  </a:lnTo>
                  <a:lnTo>
                    <a:pt x="2867151" y="686768"/>
                  </a:lnTo>
                  <a:lnTo>
                    <a:pt x="2867151" y="686768"/>
                  </a:lnTo>
                  <a:lnTo>
                    <a:pt x="2867151" y="846709"/>
                  </a:lnTo>
                  <a:lnTo>
                    <a:pt x="2867151" y="1219904"/>
                  </a:lnTo>
                  <a:lnTo>
                    <a:pt x="1445231" y="1219904"/>
                  </a:lnTo>
                  <a:lnTo>
                    <a:pt x="835837" y="1219904"/>
                  </a:lnTo>
                  <a:lnTo>
                    <a:pt x="835837" y="1219904"/>
                  </a:lnTo>
                  <a:lnTo>
                    <a:pt x="429574" y="1219904"/>
                  </a:lnTo>
                  <a:lnTo>
                    <a:pt x="429574" y="846709"/>
                  </a:lnTo>
                  <a:lnTo>
                    <a:pt x="429574" y="686768"/>
                  </a:lnTo>
                  <a:lnTo>
                    <a:pt x="429574" y="686768"/>
                  </a:lnTo>
                  <a:lnTo>
                    <a:pt x="429574" y="580141"/>
                  </a:lnTo>
                  <a:close/>
                </a:path>
              </a:pathLst>
            </a:cu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1" name="テキスト ボックス 20"/>
            <p:cNvSpPr txBox="1"/>
            <p:nvPr/>
          </p:nvSpPr>
          <p:spPr>
            <a:xfrm>
              <a:off x="3539136" y="5420877"/>
              <a:ext cx="220765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ja-JP" altLang="en-US" dirty="0"/>
                <a:t>比較演算子が異なる</a:t>
              </a:r>
              <a:endParaRPr lang="en-US" altLang="ja-JP" dirty="0"/>
            </a:p>
            <a:p>
              <a:pPr algn="ctr"/>
              <a:r>
                <a:rPr lang="ja-JP" altLang="en-US" dirty="0"/>
                <a:t>→ タイプ</a:t>
              </a:r>
              <a:r>
                <a:rPr lang="en-US" altLang="ja-JP" dirty="0" smtClean="0"/>
                <a:t>3</a:t>
              </a:r>
              <a:endParaRPr lang="ja-JP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807442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メモ 12"/>
          <p:cNvSpPr/>
          <p:nvPr/>
        </p:nvSpPr>
        <p:spPr>
          <a:xfrm>
            <a:off x="318015" y="3713091"/>
            <a:ext cx="880063" cy="1189061"/>
          </a:xfrm>
          <a:prstGeom prst="foldedCorne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000</a:t>
            </a:r>
            <a:endParaRPr kumimoji="1" lang="ja-JP" altLang="en-US" dirty="0"/>
          </a:p>
        </p:txBody>
      </p:sp>
      <p:sp>
        <p:nvSpPr>
          <p:cNvPr id="12" name="メモ 11"/>
          <p:cNvSpPr/>
          <p:nvPr/>
        </p:nvSpPr>
        <p:spPr>
          <a:xfrm>
            <a:off x="372295" y="3766360"/>
            <a:ext cx="880063" cy="1189061"/>
          </a:xfrm>
          <a:prstGeom prst="foldedCorne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000</a:t>
            </a:r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山中</a:t>
            </a:r>
            <a:r>
              <a:rPr lang="ja-JP" altLang="en-US" dirty="0" smtClean="0"/>
              <a:t>らのクローン検出ツール</a:t>
            </a:r>
            <a:r>
              <a:rPr kumimoji="1" lang="en-US" altLang="ja-JP" baseline="30000" dirty="0" smtClean="0"/>
              <a:t>[3]</a:t>
            </a:r>
            <a:endParaRPr kumimoji="1" lang="ja-JP" altLang="en-US" baseline="30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32000" y="1600200"/>
            <a:ext cx="8280000" cy="1436351"/>
          </a:xfrm>
        </p:spPr>
        <p:txBody>
          <a:bodyPr/>
          <a:lstStyle/>
          <a:p>
            <a:r>
              <a:rPr lang="ja-JP" altLang="en-US" sz="2400" dirty="0" smtClean="0"/>
              <a:t>テキストマイニング技術を</a:t>
            </a:r>
            <a:r>
              <a:rPr lang="ja-JP" altLang="en-US" sz="2400" dirty="0"/>
              <a:t>利用</a:t>
            </a:r>
            <a:r>
              <a:rPr lang="ja-JP" altLang="en-US" sz="2400" dirty="0" smtClean="0"/>
              <a:t>したクローン検出ツール</a:t>
            </a:r>
            <a:endParaRPr lang="en-US" altLang="ja-JP" sz="2400" dirty="0" smtClean="0"/>
          </a:p>
          <a:p>
            <a:r>
              <a:rPr lang="ja-JP" altLang="en-US" sz="2400" dirty="0"/>
              <a:t>関</a:t>
            </a:r>
            <a:r>
              <a:rPr lang="ja-JP" altLang="en-US" sz="2400" dirty="0" smtClean="0"/>
              <a:t>数単位でクローンを検出する</a:t>
            </a:r>
            <a:endParaRPr lang="en-US" altLang="ja-JP" sz="2400" dirty="0" smtClean="0"/>
          </a:p>
          <a:p>
            <a:r>
              <a:rPr lang="ja-JP" altLang="en-US" sz="2400" dirty="0" smtClean="0"/>
              <a:t>タイプ</a:t>
            </a:r>
            <a:r>
              <a:rPr lang="en-US" altLang="ja-JP" sz="2400" dirty="0" smtClean="0"/>
              <a:t>1</a:t>
            </a:r>
            <a:r>
              <a:rPr lang="ja-JP" altLang="en-US" sz="2400" dirty="0" smtClean="0"/>
              <a:t>～</a:t>
            </a:r>
            <a:r>
              <a:rPr lang="en-US" altLang="ja-JP" sz="2400" dirty="0" smtClean="0"/>
              <a:t>4 </a:t>
            </a:r>
            <a:r>
              <a:rPr lang="ja-JP" altLang="en-US" sz="2400" dirty="0" smtClean="0"/>
              <a:t>の全てのクローンを高速に検出可能</a:t>
            </a:r>
            <a:endParaRPr lang="en-US" altLang="ja-JP" sz="24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7</a:t>
            </a:fld>
            <a:endParaRPr lang="en-US" altLang="ja-JP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6702" y="6456108"/>
            <a:ext cx="4896000" cy="180000"/>
          </a:xfrm>
          <a:prstGeom prst="rect">
            <a:avLst/>
          </a:prstGeom>
          <a:solidFill>
            <a:srgbClr val="FFFFCC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/>
          <a:p>
            <a:r>
              <a:rPr lang="en-US" altLang="ja-JP" sz="1000" dirty="0" smtClean="0"/>
              <a:t>[3] </a:t>
            </a:r>
            <a:r>
              <a:rPr lang="ja-JP" altLang="en-US" sz="1000" dirty="0" smtClean="0"/>
              <a:t>山中ら</a:t>
            </a:r>
            <a:r>
              <a:rPr lang="en-US" altLang="ja-JP" sz="1000" dirty="0" smtClean="0"/>
              <a:t>, </a:t>
            </a:r>
            <a:r>
              <a:rPr lang="ja-JP" altLang="en-US" sz="1000" dirty="0" smtClean="0"/>
              <a:t>情報検索技術に基づく高速な関数クローン検出</a:t>
            </a:r>
            <a:r>
              <a:rPr lang="en-US" altLang="ja-JP" sz="1000" dirty="0" smtClean="0"/>
              <a:t>, </a:t>
            </a:r>
            <a:r>
              <a:rPr lang="ja-JP" altLang="en-US" sz="1000" dirty="0" smtClean="0"/>
              <a:t>情報処理学会論文誌</a:t>
            </a:r>
            <a:r>
              <a:rPr lang="en-US" altLang="ja-JP" sz="1000" dirty="0" smtClean="0"/>
              <a:t>, 2014.</a:t>
            </a:r>
            <a:endParaRPr lang="en-US" altLang="ja-JP" sz="1000" dirty="0"/>
          </a:p>
        </p:txBody>
      </p:sp>
      <p:sp>
        <p:nvSpPr>
          <p:cNvPr id="8" name="メモ 7"/>
          <p:cNvSpPr/>
          <p:nvPr/>
        </p:nvSpPr>
        <p:spPr>
          <a:xfrm>
            <a:off x="414827" y="3814575"/>
            <a:ext cx="880063" cy="1189061"/>
          </a:xfrm>
          <a:prstGeom prst="foldedCorne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5"/>
          <p:cNvSpPr/>
          <p:nvPr/>
        </p:nvSpPr>
        <p:spPr>
          <a:xfrm>
            <a:off x="518898" y="4584209"/>
            <a:ext cx="671920" cy="216250"/>
          </a:xfrm>
          <a:custGeom>
            <a:avLst/>
            <a:gdLst>
              <a:gd name="connsiteX0" fmla="*/ 0 w 1336431"/>
              <a:gd name="connsiteY0" fmla="*/ 0 h 464234"/>
              <a:gd name="connsiteX1" fmla="*/ 1336431 w 1336431"/>
              <a:gd name="connsiteY1" fmla="*/ 0 h 464234"/>
              <a:gd name="connsiteX2" fmla="*/ 1336431 w 1336431"/>
              <a:gd name="connsiteY2" fmla="*/ 464234 h 464234"/>
              <a:gd name="connsiteX3" fmla="*/ 0 w 1336431"/>
              <a:gd name="connsiteY3" fmla="*/ 464234 h 464234"/>
              <a:gd name="connsiteX4" fmla="*/ 0 w 1336431"/>
              <a:gd name="connsiteY4" fmla="*/ 0 h 464234"/>
              <a:gd name="connsiteX0" fmla="*/ 0 w 1336431"/>
              <a:gd name="connsiteY0" fmla="*/ 0 h 872236"/>
              <a:gd name="connsiteX1" fmla="*/ 1336431 w 1336431"/>
              <a:gd name="connsiteY1" fmla="*/ 0 h 872236"/>
              <a:gd name="connsiteX2" fmla="*/ 1336431 w 1336431"/>
              <a:gd name="connsiteY2" fmla="*/ 464234 h 872236"/>
              <a:gd name="connsiteX3" fmla="*/ 393896 w 1336431"/>
              <a:gd name="connsiteY3" fmla="*/ 872197 h 872236"/>
              <a:gd name="connsiteX4" fmla="*/ 0 w 1336431"/>
              <a:gd name="connsiteY4" fmla="*/ 464234 h 872236"/>
              <a:gd name="connsiteX5" fmla="*/ 0 w 1336431"/>
              <a:gd name="connsiteY5" fmla="*/ 0 h 872236"/>
              <a:gd name="connsiteX0" fmla="*/ 0 w 1336431"/>
              <a:gd name="connsiteY0" fmla="*/ 0 h 900046"/>
              <a:gd name="connsiteX1" fmla="*/ 1336431 w 1336431"/>
              <a:gd name="connsiteY1" fmla="*/ 0 h 900046"/>
              <a:gd name="connsiteX2" fmla="*/ 1336431 w 1336431"/>
              <a:gd name="connsiteY2" fmla="*/ 464234 h 900046"/>
              <a:gd name="connsiteX3" fmla="*/ 393896 w 1336431"/>
              <a:gd name="connsiteY3" fmla="*/ 872197 h 900046"/>
              <a:gd name="connsiteX4" fmla="*/ 0 w 1336431"/>
              <a:gd name="connsiteY4" fmla="*/ 464234 h 900046"/>
              <a:gd name="connsiteX5" fmla="*/ 0 w 1336431"/>
              <a:gd name="connsiteY5" fmla="*/ 0 h 900046"/>
              <a:gd name="connsiteX0" fmla="*/ 0 w 1336431"/>
              <a:gd name="connsiteY0" fmla="*/ 0 h 907887"/>
              <a:gd name="connsiteX1" fmla="*/ 1336431 w 1336431"/>
              <a:gd name="connsiteY1" fmla="*/ 0 h 907887"/>
              <a:gd name="connsiteX2" fmla="*/ 1336431 w 1336431"/>
              <a:gd name="connsiteY2" fmla="*/ 464234 h 907887"/>
              <a:gd name="connsiteX3" fmla="*/ 393896 w 1336431"/>
              <a:gd name="connsiteY3" fmla="*/ 872197 h 907887"/>
              <a:gd name="connsiteX4" fmla="*/ 0 w 1336431"/>
              <a:gd name="connsiteY4" fmla="*/ 464234 h 907887"/>
              <a:gd name="connsiteX5" fmla="*/ 0 w 1336431"/>
              <a:gd name="connsiteY5" fmla="*/ 0 h 907887"/>
              <a:gd name="connsiteX0" fmla="*/ 0 w 1336431"/>
              <a:gd name="connsiteY0" fmla="*/ 0 h 872197"/>
              <a:gd name="connsiteX1" fmla="*/ 1336431 w 1336431"/>
              <a:gd name="connsiteY1" fmla="*/ 0 h 872197"/>
              <a:gd name="connsiteX2" fmla="*/ 1336431 w 1336431"/>
              <a:gd name="connsiteY2" fmla="*/ 464234 h 872197"/>
              <a:gd name="connsiteX3" fmla="*/ 393896 w 1336431"/>
              <a:gd name="connsiteY3" fmla="*/ 872197 h 872197"/>
              <a:gd name="connsiteX4" fmla="*/ 0 w 1336431"/>
              <a:gd name="connsiteY4" fmla="*/ 464234 h 872197"/>
              <a:gd name="connsiteX5" fmla="*/ 0 w 1336431"/>
              <a:gd name="connsiteY5" fmla="*/ 0 h 872197"/>
              <a:gd name="connsiteX0" fmla="*/ 0 w 1336431"/>
              <a:gd name="connsiteY0" fmla="*/ 0 h 522263"/>
              <a:gd name="connsiteX1" fmla="*/ 1336431 w 1336431"/>
              <a:gd name="connsiteY1" fmla="*/ 0 h 522263"/>
              <a:gd name="connsiteX2" fmla="*/ 1336431 w 1336431"/>
              <a:gd name="connsiteY2" fmla="*/ 464234 h 522263"/>
              <a:gd name="connsiteX3" fmla="*/ 0 w 1336431"/>
              <a:gd name="connsiteY3" fmla="*/ 464234 h 522263"/>
              <a:gd name="connsiteX4" fmla="*/ 0 w 1336431"/>
              <a:gd name="connsiteY4" fmla="*/ 0 h 522263"/>
              <a:gd name="connsiteX0" fmla="*/ 0 w 1336431"/>
              <a:gd name="connsiteY0" fmla="*/ 0 h 464234"/>
              <a:gd name="connsiteX1" fmla="*/ 1336431 w 1336431"/>
              <a:gd name="connsiteY1" fmla="*/ 0 h 464234"/>
              <a:gd name="connsiteX2" fmla="*/ 1336431 w 1336431"/>
              <a:gd name="connsiteY2" fmla="*/ 464234 h 464234"/>
              <a:gd name="connsiteX3" fmla="*/ 0 w 1336431"/>
              <a:gd name="connsiteY3" fmla="*/ 464234 h 464234"/>
              <a:gd name="connsiteX4" fmla="*/ 0 w 1336431"/>
              <a:gd name="connsiteY4" fmla="*/ 0 h 464234"/>
              <a:gd name="connsiteX0" fmla="*/ 0 w 1336431"/>
              <a:gd name="connsiteY0" fmla="*/ 0 h 928502"/>
              <a:gd name="connsiteX1" fmla="*/ 1336431 w 1336431"/>
              <a:gd name="connsiteY1" fmla="*/ 0 h 928502"/>
              <a:gd name="connsiteX2" fmla="*/ 1336431 w 1336431"/>
              <a:gd name="connsiteY2" fmla="*/ 464234 h 928502"/>
              <a:gd name="connsiteX3" fmla="*/ 56271 w 1336431"/>
              <a:gd name="connsiteY3" fmla="*/ 928468 h 928502"/>
              <a:gd name="connsiteX4" fmla="*/ 0 w 1336431"/>
              <a:gd name="connsiteY4" fmla="*/ 464234 h 928502"/>
              <a:gd name="connsiteX5" fmla="*/ 0 w 1336431"/>
              <a:gd name="connsiteY5" fmla="*/ 0 h 928502"/>
              <a:gd name="connsiteX0" fmla="*/ 0 w 1336431"/>
              <a:gd name="connsiteY0" fmla="*/ 0 h 983870"/>
              <a:gd name="connsiteX1" fmla="*/ 1336431 w 1336431"/>
              <a:gd name="connsiteY1" fmla="*/ 0 h 983870"/>
              <a:gd name="connsiteX2" fmla="*/ 1336431 w 1336431"/>
              <a:gd name="connsiteY2" fmla="*/ 464234 h 983870"/>
              <a:gd name="connsiteX3" fmla="*/ 576776 w 1336431"/>
              <a:gd name="connsiteY3" fmla="*/ 942535 h 983870"/>
              <a:gd name="connsiteX4" fmla="*/ 56271 w 1336431"/>
              <a:gd name="connsiteY4" fmla="*/ 928468 h 983870"/>
              <a:gd name="connsiteX5" fmla="*/ 0 w 1336431"/>
              <a:gd name="connsiteY5" fmla="*/ 464234 h 983870"/>
              <a:gd name="connsiteX6" fmla="*/ 0 w 1336431"/>
              <a:gd name="connsiteY6" fmla="*/ 0 h 983870"/>
              <a:gd name="connsiteX0" fmla="*/ 0 w 1336431"/>
              <a:gd name="connsiteY0" fmla="*/ 0 h 962936"/>
              <a:gd name="connsiteX1" fmla="*/ 1336431 w 1336431"/>
              <a:gd name="connsiteY1" fmla="*/ 0 h 962936"/>
              <a:gd name="connsiteX2" fmla="*/ 1336431 w 1336431"/>
              <a:gd name="connsiteY2" fmla="*/ 464234 h 962936"/>
              <a:gd name="connsiteX3" fmla="*/ 548640 w 1336431"/>
              <a:gd name="connsiteY3" fmla="*/ 548640 h 962936"/>
              <a:gd name="connsiteX4" fmla="*/ 576776 w 1336431"/>
              <a:gd name="connsiteY4" fmla="*/ 942535 h 962936"/>
              <a:gd name="connsiteX5" fmla="*/ 56271 w 1336431"/>
              <a:gd name="connsiteY5" fmla="*/ 928468 h 962936"/>
              <a:gd name="connsiteX6" fmla="*/ 0 w 1336431"/>
              <a:gd name="connsiteY6" fmla="*/ 464234 h 962936"/>
              <a:gd name="connsiteX7" fmla="*/ 0 w 1336431"/>
              <a:gd name="connsiteY7" fmla="*/ 0 h 962936"/>
              <a:gd name="connsiteX0" fmla="*/ 0 w 1336431"/>
              <a:gd name="connsiteY0" fmla="*/ 0 h 962936"/>
              <a:gd name="connsiteX1" fmla="*/ 1336431 w 1336431"/>
              <a:gd name="connsiteY1" fmla="*/ 0 h 962936"/>
              <a:gd name="connsiteX2" fmla="*/ 1336431 w 1336431"/>
              <a:gd name="connsiteY2" fmla="*/ 464234 h 962936"/>
              <a:gd name="connsiteX3" fmla="*/ 548640 w 1336431"/>
              <a:gd name="connsiteY3" fmla="*/ 548640 h 962936"/>
              <a:gd name="connsiteX4" fmla="*/ 576776 w 1336431"/>
              <a:gd name="connsiteY4" fmla="*/ 942535 h 962936"/>
              <a:gd name="connsiteX5" fmla="*/ 56271 w 1336431"/>
              <a:gd name="connsiteY5" fmla="*/ 928468 h 962936"/>
              <a:gd name="connsiteX6" fmla="*/ 0 w 1336431"/>
              <a:gd name="connsiteY6" fmla="*/ 0 h 962936"/>
              <a:gd name="connsiteX0" fmla="*/ 101761 w 1438192"/>
              <a:gd name="connsiteY0" fmla="*/ 0 h 962936"/>
              <a:gd name="connsiteX1" fmla="*/ 1438192 w 1438192"/>
              <a:gd name="connsiteY1" fmla="*/ 0 h 962936"/>
              <a:gd name="connsiteX2" fmla="*/ 1438192 w 1438192"/>
              <a:gd name="connsiteY2" fmla="*/ 464234 h 962936"/>
              <a:gd name="connsiteX3" fmla="*/ 650401 w 1438192"/>
              <a:gd name="connsiteY3" fmla="*/ 548640 h 962936"/>
              <a:gd name="connsiteX4" fmla="*/ 678537 w 1438192"/>
              <a:gd name="connsiteY4" fmla="*/ 942535 h 962936"/>
              <a:gd name="connsiteX5" fmla="*/ 158032 w 1438192"/>
              <a:gd name="connsiteY5" fmla="*/ 928468 h 962936"/>
              <a:gd name="connsiteX6" fmla="*/ 101761 w 1438192"/>
              <a:gd name="connsiteY6" fmla="*/ 0 h 962936"/>
              <a:gd name="connsiteX0" fmla="*/ 0 w 1336431"/>
              <a:gd name="connsiteY0" fmla="*/ 0 h 962936"/>
              <a:gd name="connsiteX1" fmla="*/ 1336431 w 1336431"/>
              <a:gd name="connsiteY1" fmla="*/ 0 h 962936"/>
              <a:gd name="connsiteX2" fmla="*/ 1336431 w 1336431"/>
              <a:gd name="connsiteY2" fmla="*/ 464234 h 962936"/>
              <a:gd name="connsiteX3" fmla="*/ 548640 w 1336431"/>
              <a:gd name="connsiteY3" fmla="*/ 548640 h 962936"/>
              <a:gd name="connsiteX4" fmla="*/ 576776 w 1336431"/>
              <a:gd name="connsiteY4" fmla="*/ 942535 h 962936"/>
              <a:gd name="connsiteX5" fmla="*/ 56271 w 1336431"/>
              <a:gd name="connsiteY5" fmla="*/ 928468 h 962936"/>
              <a:gd name="connsiteX6" fmla="*/ 0 w 1336431"/>
              <a:gd name="connsiteY6" fmla="*/ 0 h 962936"/>
              <a:gd name="connsiteX0" fmla="*/ 0 w 1336431"/>
              <a:gd name="connsiteY0" fmla="*/ 0 h 957754"/>
              <a:gd name="connsiteX1" fmla="*/ 1336431 w 1336431"/>
              <a:gd name="connsiteY1" fmla="*/ 0 h 957754"/>
              <a:gd name="connsiteX2" fmla="*/ 1336431 w 1336431"/>
              <a:gd name="connsiteY2" fmla="*/ 464234 h 957754"/>
              <a:gd name="connsiteX3" fmla="*/ 548640 w 1336431"/>
              <a:gd name="connsiteY3" fmla="*/ 548640 h 957754"/>
              <a:gd name="connsiteX4" fmla="*/ 576776 w 1336431"/>
              <a:gd name="connsiteY4" fmla="*/ 942535 h 957754"/>
              <a:gd name="connsiteX5" fmla="*/ 28135 w 1336431"/>
              <a:gd name="connsiteY5" fmla="*/ 914400 h 957754"/>
              <a:gd name="connsiteX6" fmla="*/ 0 w 1336431"/>
              <a:gd name="connsiteY6" fmla="*/ 0 h 957754"/>
              <a:gd name="connsiteX0" fmla="*/ 0 w 1336431"/>
              <a:gd name="connsiteY0" fmla="*/ 0 h 957754"/>
              <a:gd name="connsiteX1" fmla="*/ 1336431 w 1336431"/>
              <a:gd name="connsiteY1" fmla="*/ 0 h 957754"/>
              <a:gd name="connsiteX2" fmla="*/ 1336431 w 1336431"/>
              <a:gd name="connsiteY2" fmla="*/ 464234 h 957754"/>
              <a:gd name="connsiteX3" fmla="*/ 548640 w 1336431"/>
              <a:gd name="connsiteY3" fmla="*/ 548640 h 957754"/>
              <a:gd name="connsiteX4" fmla="*/ 576776 w 1336431"/>
              <a:gd name="connsiteY4" fmla="*/ 942535 h 957754"/>
              <a:gd name="connsiteX5" fmla="*/ 28135 w 1336431"/>
              <a:gd name="connsiteY5" fmla="*/ 914400 h 957754"/>
              <a:gd name="connsiteX6" fmla="*/ 0 w 1336431"/>
              <a:gd name="connsiteY6" fmla="*/ 0 h 957754"/>
              <a:gd name="connsiteX0" fmla="*/ 0 w 1336431"/>
              <a:gd name="connsiteY0" fmla="*/ 0 h 942535"/>
              <a:gd name="connsiteX1" fmla="*/ 1336431 w 1336431"/>
              <a:gd name="connsiteY1" fmla="*/ 0 h 942535"/>
              <a:gd name="connsiteX2" fmla="*/ 1336431 w 1336431"/>
              <a:gd name="connsiteY2" fmla="*/ 464234 h 942535"/>
              <a:gd name="connsiteX3" fmla="*/ 548640 w 1336431"/>
              <a:gd name="connsiteY3" fmla="*/ 548640 h 942535"/>
              <a:gd name="connsiteX4" fmla="*/ 576776 w 1336431"/>
              <a:gd name="connsiteY4" fmla="*/ 942535 h 942535"/>
              <a:gd name="connsiteX5" fmla="*/ 28135 w 1336431"/>
              <a:gd name="connsiteY5" fmla="*/ 914400 h 942535"/>
              <a:gd name="connsiteX6" fmla="*/ 0 w 1336431"/>
              <a:gd name="connsiteY6" fmla="*/ 0 h 942535"/>
              <a:gd name="connsiteX0" fmla="*/ 0 w 1336431"/>
              <a:gd name="connsiteY0" fmla="*/ 0 h 942535"/>
              <a:gd name="connsiteX1" fmla="*/ 1336431 w 1336431"/>
              <a:gd name="connsiteY1" fmla="*/ 0 h 942535"/>
              <a:gd name="connsiteX2" fmla="*/ 1336431 w 1336431"/>
              <a:gd name="connsiteY2" fmla="*/ 464234 h 942535"/>
              <a:gd name="connsiteX3" fmla="*/ 548640 w 1336431"/>
              <a:gd name="connsiteY3" fmla="*/ 548640 h 942535"/>
              <a:gd name="connsiteX4" fmla="*/ 576776 w 1336431"/>
              <a:gd name="connsiteY4" fmla="*/ 942535 h 942535"/>
              <a:gd name="connsiteX5" fmla="*/ 28135 w 1336431"/>
              <a:gd name="connsiteY5" fmla="*/ 914400 h 942535"/>
              <a:gd name="connsiteX6" fmla="*/ 0 w 1336431"/>
              <a:gd name="connsiteY6" fmla="*/ 0 h 942535"/>
              <a:gd name="connsiteX0" fmla="*/ 0 w 1336431"/>
              <a:gd name="connsiteY0" fmla="*/ 0 h 942535"/>
              <a:gd name="connsiteX1" fmla="*/ 1336431 w 1336431"/>
              <a:gd name="connsiteY1" fmla="*/ 0 h 942535"/>
              <a:gd name="connsiteX2" fmla="*/ 1336431 w 1336431"/>
              <a:gd name="connsiteY2" fmla="*/ 464234 h 942535"/>
              <a:gd name="connsiteX3" fmla="*/ 548640 w 1336431"/>
              <a:gd name="connsiteY3" fmla="*/ 548640 h 942535"/>
              <a:gd name="connsiteX4" fmla="*/ 576776 w 1336431"/>
              <a:gd name="connsiteY4" fmla="*/ 942535 h 942535"/>
              <a:gd name="connsiteX5" fmla="*/ 14067 w 1336431"/>
              <a:gd name="connsiteY5" fmla="*/ 914400 h 942535"/>
              <a:gd name="connsiteX6" fmla="*/ 0 w 1336431"/>
              <a:gd name="connsiteY6" fmla="*/ 0 h 942535"/>
              <a:gd name="connsiteX0" fmla="*/ 0 w 1336431"/>
              <a:gd name="connsiteY0" fmla="*/ 0 h 914400"/>
              <a:gd name="connsiteX1" fmla="*/ 1336431 w 1336431"/>
              <a:gd name="connsiteY1" fmla="*/ 0 h 914400"/>
              <a:gd name="connsiteX2" fmla="*/ 1336431 w 1336431"/>
              <a:gd name="connsiteY2" fmla="*/ 464234 h 914400"/>
              <a:gd name="connsiteX3" fmla="*/ 548640 w 1336431"/>
              <a:gd name="connsiteY3" fmla="*/ 548640 h 914400"/>
              <a:gd name="connsiteX4" fmla="*/ 576776 w 1336431"/>
              <a:gd name="connsiteY4" fmla="*/ 914400 h 914400"/>
              <a:gd name="connsiteX5" fmla="*/ 14067 w 1336431"/>
              <a:gd name="connsiteY5" fmla="*/ 914400 h 914400"/>
              <a:gd name="connsiteX6" fmla="*/ 0 w 1336431"/>
              <a:gd name="connsiteY6" fmla="*/ 0 h 914400"/>
              <a:gd name="connsiteX0" fmla="*/ 0 w 1336431"/>
              <a:gd name="connsiteY0" fmla="*/ 0 h 914400"/>
              <a:gd name="connsiteX1" fmla="*/ 1336431 w 1336431"/>
              <a:gd name="connsiteY1" fmla="*/ 0 h 914400"/>
              <a:gd name="connsiteX2" fmla="*/ 1336431 w 1336431"/>
              <a:gd name="connsiteY2" fmla="*/ 464234 h 914400"/>
              <a:gd name="connsiteX3" fmla="*/ 590843 w 1336431"/>
              <a:gd name="connsiteY3" fmla="*/ 464234 h 914400"/>
              <a:gd name="connsiteX4" fmla="*/ 576776 w 1336431"/>
              <a:gd name="connsiteY4" fmla="*/ 914400 h 914400"/>
              <a:gd name="connsiteX5" fmla="*/ 14067 w 1336431"/>
              <a:gd name="connsiteY5" fmla="*/ 914400 h 914400"/>
              <a:gd name="connsiteX6" fmla="*/ 0 w 1336431"/>
              <a:gd name="connsiteY6" fmla="*/ 0 h 914400"/>
              <a:gd name="connsiteX0" fmla="*/ 0 w 1336431"/>
              <a:gd name="connsiteY0" fmla="*/ 0 h 914400"/>
              <a:gd name="connsiteX1" fmla="*/ 1336431 w 1336431"/>
              <a:gd name="connsiteY1" fmla="*/ 0 h 914400"/>
              <a:gd name="connsiteX2" fmla="*/ 1336431 w 1336431"/>
              <a:gd name="connsiteY2" fmla="*/ 464234 h 914400"/>
              <a:gd name="connsiteX3" fmla="*/ 590843 w 1336431"/>
              <a:gd name="connsiteY3" fmla="*/ 464234 h 914400"/>
              <a:gd name="connsiteX4" fmla="*/ 576776 w 1336431"/>
              <a:gd name="connsiteY4" fmla="*/ 914400 h 914400"/>
              <a:gd name="connsiteX5" fmla="*/ 14067 w 1336431"/>
              <a:gd name="connsiteY5" fmla="*/ 914400 h 914400"/>
              <a:gd name="connsiteX6" fmla="*/ 0 w 1336431"/>
              <a:gd name="connsiteY6" fmla="*/ 0 h 914400"/>
              <a:gd name="connsiteX0" fmla="*/ 0 w 1336431"/>
              <a:gd name="connsiteY0" fmla="*/ 0 h 914400"/>
              <a:gd name="connsiteX1" fmla="*/ 1336431 w 1336431"/>
              <a:gd name="connsiteY1" fmla="*/ 0 h 914400"/>
              <a:gd name="connsiteX2" fmla="*/ 1336431 w 1336431"/>
              <a:gd name="connsiteY2" fmla="*/ 464234 h 914400"/>
              <a:gd name="connsiteX3" fmla="*/ 590843 w 1336431"/>
              <a:gd name="connsiteY3" fmla="*/ 464234 h 914400"/>
              <a:gd name="connsiteX4" fmla="*/ 576776 w 1336431"/>
              <a:gd name="connsiteY4" fmla="*/ 914400 h 914400"/>
              <a:gd name="connsiteX5" fmla="*/ 0 w 1336431"/>
              <a:gd name="connsiteY5" fmla="*/ 883919 h 914400"/>
              <a:gd name="connsiteX6" fmla="*/ 0 w 1336431"/>
              <a:gd name="connsiteY6" fmla="*/ 0 h 914400"/>
              <a:gd name="connsiteX0" fmla="*/ 0 w 1336431"/>
              <a:gd name="connsiteY0" fmla="*/ 0 h 944878"/>
              <a:gd name="connsiteX1" fmla="*/ 1336431 w 1336431"/>
              <a:gd name="connsiteY1" fmla="*/ 0 h 944878"/>
              <a:gd name="connsiteX2" fmla="*/ 1336431 w 1336431"/>
              <a:gd name="connsiteY2" fmla="*/ 464234 h 944878"/>
              <a:gd name="connsiteX3" fmla="*/ 590843 w 1336431"/>
              <a:gd name="connsiteY3" fmla="*/ 464234 h 944878"/>
              <a:gd name="connsiteX4" fmla="*/ 590844 w 1336431"/>
              <a:gd name="connsiteY4" fmla="*/ 944878 h 944878"/>
              <a:gd name="connsiteX5" fmla="*/ 0 w 1336431"/>
              <a:gd name="connsiteY5" fmla="*/ 883919 h 944878"/>
              <a:gd name="connsiteX6" fmla="*/ 0 w 1336431"/>
              <a:gd name="connsiteY6" fmla="*/ 0 h 944878"/>
              <a:gd name="connsiteX0" fmla="*/ 0 w 1336431"/>
              <a:gd name="connsiteY0" fmla="*/ 0 h 883919"/>
              <a:gd name="connsiteX1" fmla="*/ 1336431 w 1336431"/>
              <a:gd name="connsiteY1" fmla="*/ 0 h 883919"/>
              <a:gd name="connsiteX2" fmla="*/ 1336431 w 1336431"/>
              <a:gd name="connsiteY2" fmla="*/ 464234 h 883919"/>
              <a:gd name="connsiteX3" fmla="*/ 590843 w 1336431"/>
              <a:gd name="connsiteY3" fmla="*/ 464234 h 883919"/>
              <a:gd name="connsiteX4" fmla="*/ 590844 w 1336431"/>
              <a:gd name="connsiteY4" fmla="*/ 853438 h 883919"/>
              <a:gd name="connsiteX5" fmla="*/ 0 w 1336431"/>
              <a:gd name="connsiteY5" fmla="*/ 883919 h 883919"/>
              <a:gd name="connsiteX6" fmla="*/ 0 w 1336431"/>
              <a:gd name="connsiteY6" fmla="*/ 0 h 883919"/>
              <a:gd name="connsiteX0" fmla="*/ 0 w 1336431"/>
              <a:gd name="connsiteY0" fmla="*/ 0 h 867214"/>
              <a:gd name="connsiteX1" fmla="*/ 1336431 w 1336431"/>
              <a:gd name="connsiteY1" fmla="*/ 0 h 867214"/>
              <a:gd name="connsiteX2" fmla="*/ 1336431 w 1336431"/>
              <a:gd name="connsiteY2" fmla="*/ 464234 h 867214"/>
              <a:gd name="connsiteX3" fmla="*/ 590843 w 1336431"/>
              <a:gd name="connsiteY3" fmla="*/ 464234 h 867214"/>
              <a:gd name="connsiteX4" fmla="*/ 590844 w 1336431"/>
              <a:gd name="connsiteY4" fmla="*/ 853438 h 867214"/>
              <a:gd name="connsiteX5" fmla="*/ 0 w 1336431"/>
              <a:gd name="connsiteY5" fmla="*/ 867214 h 867214"/>
              <a:gd name="connsiteX6" fmla="*/ 0 w 1336431"/>
              <a:gd name="connsiteY6" fmla="*/ 0 h 867214"/>
              <a:gd name="connsiteX0" fmla="*/ 0 w 1336431"/>
              <a:gd name="connsiteY0" fmla="*/ 0 h 853438"/>
              <a:gd name="connsiteX1" fmla="*/ 1336431 w 1336431"/>
              <a:gd name="connsiteY1" fmla="*/ 0 h 853438"/>
              <a:gd name="connsiteX2" fmla="*/ 1336431 w 1336431"/>
              <a:gd name="connsiteY2" fmla="*/ 464234 h 853438"/>
              <a:gd name="connsiteX3" fmla="*/ 590843 w 1336431"/>
              <a:gd name="connsiteY3" fmla="*/ 464234 h 853438"/>
              <a:gd name="connsiteX4" fmla="*/ 590844 w 1336431"/>
              <a:gd name="connsiteY4" fmla="*/ 853438 h 853438"/>
              <a:gd name="connsiteX5" fmla="*/ 0 w 1336431"/>
              <a:gd name="connsiteY5" fmla="*/ 850509 h 853438"/>
              <a:gd name="connsiteX6" fmla="*/ 0 w 1336431"/>
              <a:gd name="connsiteY6" fmla="*/ 0 h 853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36431" h="853438">
                <a:moveTo>
                  <a:pt x="0" y="0"/>
                </a:moveTo>
                <a:lnTo>
                  <a:pt x="1336431" y="0"/>
                </a:lnTo>
                <a:lnTo>
                  <a:pt x="1336431" y="464234"/>
                </a:lnTo>
                <a:lnTo>
                  <a:pt x="590843" y="464234"/>
                </a:lnTo>
                <a:cubicBezTo>
                  <a:pt x="590843" y="624449"/>
                  <a:pt x="590844" y="693223"/>
                  <a:pt x="590844" y="853438"/>
                </a:cubicBezTo>
                <a:lnTo>
                  <a:pt x="0" y="850509"/>
                </a:lnTo>
                <a:lnTo>
                  <a:pt x="0" y="0"/>
                </a:lnTo>
                <a:close/>
              </a:path>
            </a:pathLst>
          </a:custGeom>
          <a:solidFill>
            <a:srgbClr val="333399">
              <a:alpha val="30196"/>
            </a:srgbClr>
          </a:solidFill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" name="正方形/長方形 5"/>
          <p:cNvSpPr/>
          <p:nvPr/>
        </p:nvSpPr>
        <p:spPr>
          <a:xfrm>
            <a:off x="518898" y="4078851"/>
            <a:ext cx="671920" cy="216250"/>
          </a:xfrm>
          <a:custGeom>
            <a:avLst/>
            <a:gdLst>
              <a:gd name="connsiteX0" fmla="*/ 0 w 1336431"/>
              <a:gd name="connsiteY0" fmla="*/ 0 h 464234"/>
              <a:gd name="connsiteX1" fmla="*/ 1336431 w 1336431"/>
              <a:gd name="connsiteY1" fmla="*/ 0 h 464234"/>
              <a:gd name="connsiteX2" fmla="*/ 1336431 w 1336431"/>
              <a:gd name="connsiteY2" fmla="*/ 464234 h 464234"/>
              <a:gd name="connsiteX3" fmla="*/ 0 w 1336431"/>
              <a:gd name="connsiteY3" fmla="*/ 464234 h 464234"/>
              <a:gd name="connsiteX4" fmla="*/ 0 w 1336431"/>
              <a:gd name="connsiteY4" fmla="*/ 0 h 464234"/>
              <a:gd name="connsiteX0" fmla="*/ 0 w 1336431"/>
              <a:gd name="connsiteY0" fmla="*/ 0 h 872236"/>
              <a:gd name="connsiteX1" fmla="*/ 1336431 w 1336431"/>
              <a:gd name="connsiteY1" fmla="*/ 0 h 872236"/>
              <a:gd name="connsiteX2" fmla="*/ 1336431 w 1336431"/>
              <a:gd name="connsiteY2" fmla="*/ 464234 h 872236"/>
              <a:gd name="connsiteX3" fmla="*/ 393896 w 1336431"/>
              <a:gd name="connsiteY3" fmla="*/ 872197 h 872236"/>
              <a:gd name="connsiteX4" fmla="*/ 0 w 1336431"/>
              <a:gd name="connsiteY4" fmla="*/ 464234 h 872236"/>
              <a:gd name="connsiteX5" fmla="*/ 0 w 1336431"/>
              <a:gd name="connsiteY5" fmla="*/ 0 h 872236"/>
              <a:gd name="connsiteX0" fmla="*/ 0 w 1336431"/>
              <a:gd name="connsiteY0" fmla="*/ 0 h 900046"/>
              <a:gd name="connsiteX1" fmla="*/ 1336431 w 1336431"/>
              <a:gd name="connsiteY1" fmla="*/ 0 h 900046"/>
              <a:gd name="connsiteX2" fmla="*/ 1336431 w 1336431"/>
              <a:gd name="connsiteY2" fmla="*/ 464234 h 900046"/>
              <a:gd name="connsiteX3" fmla="*/ 393896 w 1336431"/>
              <a:gd name="connsiteY3" fmla="*/ 872197 h 900046"/>
              <a:gd name="connsiteX4" fmla="*/ 0 w 1336431"/>
              <a:gd name="connsiteY4" fmla="*/ 464234 h 900046"/>
              <a:gd name="connsiteX5" fmla="*/ 0 w 1336431"/>
              <a:gd name="connsiteY5" fmla="*/ 0 h 900046"/>
              <a:gd name="connsiteX0" fmla="*/ 0 w 1336431"/>
              <a:gd name="connsiteY0" fmla="*/ 0 h 907887"/>
              <a:gd name="connsiteX1" fmla="*/ 1336431 w 1336431"/>
              <a:gd name="connsiteY1" fmla="*/ 0 h 907887"/>
              <a:gd name="connsiteX2" fmla="*/ 1336431 w 1336431"/>
              <a:gd name="connsiteY2" fmla="*/ 464234 h 907887"/>
              <a:gd name="connsiteX3" fmla="*/ 393896 w 1336431"/>
              <a:gd name="connsiteY3" fmla="*/ 872197 h 907887"/>
              <a:gd name="connsiteX4" fmla="*/ 0 w 1336431"/>
              <a:gd name="connsiteY4" fmla="*/ 464234 h 907887"/>
              <a:gd name="connsiteX5" fmla="*/ 0 w 1336431"/>
              <a:gd name="connsiteY5" fmla="*/ 0 h 907887"/>
              <a:gd name="connsiteX0" fmla="*/ 0 w 1336431"/>
              <a:gd name="connsiteY0" fmla="*/ 0 h 872197"/>
              <a:gd name="connsiteX1" fmla="*/ 1336431 w 1336431"/>
              <a:gd name="connsiteY1" fmla="*/ 0 h 872197"/>
              <a:gd name="connsiteX2" fmla="*/ 1336431 w 1336431"/>
              <a:gd name="connsiteY2" fmla="*/ 464234 h 872197"/>
              <a:gd name="connsiteX3" fmla="*/ 393896 w 1336431"/>
              <a:gd name="connsiteY3" fmla="*/ 872197 h 872197"/>
              <a:gd name="connsiteX4" fmla="*/ 0 w 1336431"/>
              <a:gd name="connsiteY4" fmla="*/ 464234 h 872197"/>
              <a:gd name="connsiteX5" fmla="*/ 0 w 1336431"/>
              <a:gd name="connsiteY5" fmla="*/ 0 h 872197"/>
              <a:gd name="connsiteX0" fmla="*/ 0 w 1336431"/>
              <a:gd name="connsiteY0" fmla="*/ 0 h 522263"/>
              <a:gd name="connsiteX1" fmla="*/ 1336431 w 1336431"/>
              <a:gd name="connsiteY1" fmla="*/ 0 h 522263"/>
              <a:gd name="connsiteX2" fmla="*/ 1336431 w 1336431"/>
              <a:gd name="connsiteY2" fmla="*/ 464234 h 522263"/>
              <a:gd name="connsiteX3" fmla="*/ 0 w 1336431"/>
              <a:gd name="connsiteY3" fmla="*/ 464234 h 522263"/>
              <a:gd name="connsiteX4" fmla="*/ 0 w 1336431"/>
              <a:gd name="connsiteY4" fmla="*/ 0 h 522263"/>
              <a:gd name="connsiteX0" fmla="*/ 0 w 1336431"/>
              <a:gd name="connsiteY0" fmla="*/ 0 h 464234"/>
              <a:gd name="connsiteX1" fmla="*/ 1336431 w 1336431"/>
              <a:gd name="connsiteY1" fmla="*/ 0 h 464234"/>
              <a:gd name="connsiteX2" fmla="*/ 1336431 w 1336431"/>
              <a:gd name="connsiteY2" fmla="*/ 464234 h 464234"/>
              <a:gd name="connsiteX3" fmla="*/ 0 w 1336431"/>
              <a:gd name="connsiteY3" fmla="*/ 464234 h 464234"/>
              <a:gd name="connsiteX4" fmla="*/ 0 w 1336431"/>
              <a:gd name="connsiteY4" fmla="*/ 0 h 464234"/>
              <a:gd name="connsiteX0" fmla="*/ 0 w 1336431"/>
              <a:gd name="connsiteY0" fmla="*/ 0 h 928502"/>
              <a:gd name="connsiteX1" fmla="*/ 1336431 w 1336431"/>
              <a:gd name="connsiteY1" fmla="*/ 0 h 928502"/>
              <a:gd name="connsiteX2" fmla="*/ 1336431 w 1336431"/>
              <a:gd name="connsiteY2" fmla="*/ 464234 h 928502"/>
              <a:gd name="connsiteX3" fmla="*/ 56271 w 1336431"/>
              <a:gd name="connsiteY3" fmla="*/ 928468 h 928502"/>
              <a:gd name="connsiteX4" fmla="*/ 0 w 1336431"/>
              <a:gd name="connsiteY4" fmla="*/ 464234 h 928502"/>
              <a:gd name="connsiteX5" fmla="*/ 0 w 1336431"/>
              <a:gd name="connsiteY5" fmla="*/ 0 h 928502"/>
              <a:gd name="connsiteX0" fmla="*/ 0 w 1336431"/>
              <a:gd name="connsiteY0" fmla="*/ 0 h 983870"/>
              <a:gd name="connsiteX1" fmla="*/ 1336431 w 1336431"/>
              <a:gd name="connsiteY1" fmla="*/ 0 h 983870"/>
              <a:gd name="connsiteX2" fmla="*/ 1336431 w 1336431"/>
              <a:gd name="connsiteY2" fmla="*/ 464234 h 983870"/>
              <a:gd name="connsiteX3" fmla="*/ 576776 w 1336431"/>
              <a:gd name="connsiteY3" fmla="*/ 942535 h 983870"/>
              <a:gd name="connsiteX4" fmla="*/ 56271 w 1336431"/>
              <a:gd name="connsiteY4" fmla="*/ 928468 h 983870"/>
              <a:gd name="connsiteX5" fmla="*/ 0 w 1336431"/>
              <a:gd name="connsiteY5" fmla="*/ 464234 h 983870"/>
              <a:gd name="connsiteX6" fmla="*/ 0 w 1336431"/>
              <a:gd name="connsiteY6" fmla="*/ 0 h 983870"/>
              <a:gd name="connsiteX0" fmla="*/ 0 w 1336431"/>
              <a:gd name="connsiteY0" fmla="*/ 0 h 962936"/>
              <a:gd name="connsiteX1" fmla="*/ 1336431 w 1336431"/>
              <a:gd name="connsiteY1" fmla="*/ 0 h 962936"/>
              <a:gd name="connsiteX2" fmla="*/ 1336431 w 1336431"/>
              <a:gd name="connsiteY2" fmla="*/ 464234 h 962936"/>
              <a:gd name="connsiteX3" fmla="*/ 548640 w 1336431"/>
              <a:gd name="connsiteY3" fmla="*/ 548640 h 962936"/>
              <a:gd name="connsiteX4" fmla="*/ 576776 w 1336431"/>
              <a:gd name="connsiteY4" fmla="*/ 942535 h 962936"/>
              <a:gd name="connsiteX5" fmla="*/ 56271 w 1336431"/>
              <a:gd name="connsiteY5" fmla="*/ 928468 h 962936"/>
              <a:gd name="connsiteX6" fmla="*/ 0 w 1336431"/>
              <a:gd name="connsiteY6" fmla="*/ 464234 h 962936"/>
              <a:gd name="connsiteX7" fmla="*/ 0 w 1336431"/>
              <a:gd name="connsiteY7" fmla="*/ 0 h 962936"/>
              <a:gd name="connsiteX0" fmla="*/ 0 w 1336431"/>
              <a:gd name="connsiteY0" fmla="*/ 0 h 962936"/>
              <a:gd name="connsiteX1" fmla="*/ 1336431 w 1336431"/>
              <a:gd name="connsiteY1" fmla="*/ 0 h 962936"/>
              <a:gd name="connsiteX2" fmla="*/ 1336431 w 1336431"/>
              <a:gd name="connsiteY2" fmla="*/ 464234 h 962936"/>
              <a:gd name="connsiteX3" fmla="*/ 548640 w 1336431"/>
              <a:gd name="connsiteY3" fmla="*/ 548640 h 962936"/>
              <a:gd name="connsiteX4" fmla="*/ 576776 w 1336431"/>
              <a:gd name="connsiteY4" fmla="*/ 942535 h 962936"/>
              <a:gd name="connsiteX5" fmla="*/ 56271 w 1336431"/>
              <a:gd name="connsiteY5" fmla="*/ 928468 h 962936"/>
              <a:gd name="connsiteX6" fmla="*/ 0 w 1336431"/>
              <a:gd name="connsiteY6" fmla="*/ 0 h 962936"/>
              <a:gd name="connsiteX0" fmla="*/ 101761 w 1438192"/>
              <a:gd name="connsiteY0" fmla="*/ 0 h 962936"/>
              <a:gd name="connsiteX1" fmla="*/ 1438192 w 1438192"/>
              <a:gd name="connsiteY1" fmla="*/ 0 h 962936"/>
              <a:gd name="connsiteX2" fmla="*/ 1438192 w 1438192"/>
              <a:gd name="connsiteY2" fmla="*/ 464234 h 962936"/>
              <a:gd name="connsiteX3" fmla="*/ 650401 w 1438192"/>
              <a:gd name="connsiteY3" fmla="*/ 548640 h 962936"/>
              <a:gd name="connsiteX4" fmla="*/ 678537 w 1438192"/>
              <a:gd name="connsiteY4" fmla="*/ 942535 h 962936"/>
              <a:gd name="connsiteX5" fmla="*/ 158032 w 1438192"/>
              <a:gd name="connsiteY5" fmla="*/ 928468 h 962936"/>
              <a:gd name="connsiteX6" fmla="*/ 101761 w 1438192"/>
              <a:gd name="connsiteY6" fmla="*/ 0 h 962936"/>
              <a:gd name="connsiteX0" fmla="*/ 0 w 1336431"/>
              <a:gd name="connsiteY0" fmla="*/ 0 h 962936"/>
              <a:gd name="connsiteX1" fmla="*/ 1336431 w 1336431"/>
              <a:gd name="connsiteY1" fmla="*/ 0 h 962936"/>
              <a:gd name="connsiteX2" fmla="*/ 1336431 w 1336431"/>
              <a:gd name="connsiteY2" fmla="*/ 464234 h 962936"/>
              <a:gd name="connsiteX3" fmla="*/ 548640 w 1336431"/>
              <a:gd name="connsiteY3" fmla="*/ 548640 h 962936"/>
              <a:gd name="connsiteX4" fmla="*/ 576776 w 1336431"/>
              <a:gd name="connsiteY4" fmla="*/ 942535 h 962936"/>
              <a:gd name="connsiteX5" fmla="*/ 56271 w 1336431"/>
              <a:gd name="connsiteY5" fmla="*/ 928468 h 962936"/>
              <a:gd name="connsiteX6" fmla="*/ 0 w 1336431"/>
              <a:gd name="connsiteY6" fmla="*/ 0 h 962936"/>
              <a:gd name="connsiteX0" fmla="*/ 0 w 1336431"/>
              <a:gd name="connsiteY0" fmla="*/ 0 h 957754"/>
              <a:gd name="connsiteX1" fmla="*/ 1336431 w 1336431"/>
              <a:gd name="connsiteY1" fmla="*/ 0 h 957754"/>
              <a:gd name="connsiteX2" fmla="*/ 1336431 w 1336431"/>
              <a:gd name="connsiteY2" fmla="*/ 464234 h 957754"/>
              <a:gd name="connsiteX3" fmla="*/ 548640 w 1336431"/>
              <a:gd name="connsiteY3" fmla="*/ 548640 h 957754"/>
              <a:gd name="connsiteX4" fmla="*/ 576776 w 1336431"/>
              <a:gd name="connsiteY4" fmla="*/ 942535 h 957754"/>
              <a:gd name="connsiteX5" fmla="*/ 28135 w 1336431"/>
              <a:gd name="connsiteY5" fmla="*/ 914400 h 957754"/>
              <a:gd name="connsiteX6" fmla="*/ 0 w 1336431"/>
              <a:gd name="connsiteY6" fmla="*/ 0 h 957754"/>
              <a:gd name="connsiteX0" fmla="*/ 0 w 1336431"/>
              <a:gd name="connsiteY0" fmla="*/ 0 h 957754"/>
              <a:gd name="connsiteX1" fmla="*/ 1336431 w 1336431"/>
              <a:gd name="connsiteY1" fmla="*/ 0 h 957754"/>
              <a:gd name="connsiteX2" fmla="*/ 1336431 w 1336431"/>
              <a:gd name="connsiteY2" fmla="*/ 464234 h 957754"/>
              <a:gd name="connsiteX3" fmla="*/ 548640 w 1336431"/>
              <a:gd name="connsiteY3" fmla="*/ 548640 h 957754"/>
              <a:gd name="connsiteX4" fmla="*/ 576776 w 1336431"/>
              <a:gd name="connsiteY4" fmla="*/ 942535 h 957754"/>
              <a:gd name="connsiteX5" fmla="*/ 28135 w 1336431"/>
              <a:gd name="connsiteY5" fmla="*/ 914400 h 957754"/>
              <a:gd name="connsiteX6" fmla="*/ 0 w 1336431"/>
              <a:gd name="connsiteY6" fmla="*/ 0 h 957754"/>
              <a:gd name="connsiteX0" fmla="*/ 0 w 1336431"/>
              <a:gd name="connsiteY0" fmla="*/ 0 h 942535"/>
              <a:gd name="connsiteX1" fmla="*/ 1336431 w 1336431"/>
              <a:gd name="connsiteY1" fmla="*/ 0 h 942535"/>
              <a:gd name="connsiteX2" fmla="*/ 1336431 w 1336431"/>
              <a:gd name="connsiteY2" fmla="*/ 464234 h 942535"/>
              <a:gd name="connsiteX3" fmla="*/ 548640 w 1336431"/>
              <a:gd name="connsiteY3" fmla="*/ 548640 h 942535"/>
              <a:gd name="connsiteX4" fmla="*/ 576776 w 1336431"/>
              <a:gd name="connsiteY4" fmla="*/ 942535 h 942535"/>
              <a:gd name="connsiteX5" fmla="*/ 28135 w 1336431"/>
              <a:gd name="connsiteY5" fmla="*/ 914400 h 942535"/>
              <a:gd name="connsiteX6" fmla="*/ 0 w 1336431"/>
              <a:gd name="connsiteY6" fmla="*/ 0 h 942535"/>
              <a:gd name="connsiteX0" fmla="*/ 0 w 1336431"/>
              <a:gd name="connsiteY0" fmla="*/ 0 h 942535"/>
              <a:gd name="connsiteX1" fmla="*/ 1336431 w 1336431"/>
              <a:gd name="connsiteY1" fmla="*/ 0 h 942535"/>
              <a:gd name="connsiteX2" fmla="*/ 1336431 w 1336431"/>
              <a:gd name="connsiteY2" fmla="*/ 464234 h 942535"/>
              <a:gd name="connsiteX3" fmla="*/ 548640 w 1336431"/>
              <a:gd name="connsiteY3" fmla="*/ 548640 h 942535"/>
              <a:gd name="connsiteX4" fmla="*/ 576776 w 1336431"/>
              <a:gd name="connsiteY4" fmla="*/ 942535 h 942535"/>
              <a:gd name="connsiteX5" fmla="*/ 28135 w 1336431"/>
              <a:gd name="connsiteY5" fmla="*/ 914400 h 942535"/>
              <a:gd name="connsiteX6" fmla="*/ 0 w 1336431"/>
              <a:gd name="connsiteY6" fmla="*/ 0 h 942535"/>
              <a:gd name="connsiteX0" fmla="*/ 0 w 1336431"/>
              <a:gd name="connsiteY0" fmla="*/ 0 h 942535"/>
              <a:gd name="connsiteX1" fmla="*/ 1336431 w 1336431"/>
              <a:gd name="connsiteY1" fmla="*/ 0 h 942535"/>
              <a:gd name="connsiteX2" fmla="*/ 1336431 w 1336431"/>
              <a:gd name="connsiteY2" fmla="*/ 464234 h 942535"/>
              <a:gd name="connsiteX3" fmla="*/ 548640 w 1336431"/>
              <a:gd name="connsiteY3" fmla="*/ 548640 h 942535"/>
              <a:gd name="connsiteX4" fmla="*/ 576776 w 1336431"/>
              <a:gd name="connsiteY4" fmla="*/ 942535 h 942535"/>
              <a:gd name="connsiteX5" fmla="*/ 14067 w 1336431"/>
              <a:gd name="connsiteY5" fmla="*/ 914400 h 942535"/>
              <a:gd name="connsiteX6" fmla="*/ 0 w 1336431"/>
              <a:gd name="connsiteY6" fmla="*/ 0 h 942535"/>
              <a:gd name="connsiteX0" fmla="*/ 0 w 1336431"/>
              <a:gd name="connsiteY0" fmla="*/ 0 h 914400"/>
              <a:gd name="connsiteX1" fmla="*/ 1336431 w 1336431"/>
              <a:gd name="connsiteY1" fmla="*/ 0 h 914400"/>
              <a:gd name="connsiteX2" fmla="*/ 1336431 w 1336431"/>
              <a:gd name="connsiteY2" fmla="*/ 464234 h 914400"/>
              <a:gd name="connsiteX3" fmla="*/ 548640 w 1336431"/>
              <a:gd name="connsiteY3" fmla="*/ 548640 h 914400"/>
              <a:gd name="connsiteX4" fmla="*/ 576776 w 1336431"/>
              <a:gd name="connsiteY4" fmla="*/ 914400 h 914400"/>
              <a:gd name="connsiteX5" fmla="*/ 14067 w 1336431"/>
              <a:gd name="connsiteY5" fmla="*/ 914400 h 914400"/>
              <a:gd name="connsiteX6" fmla="*/ 0 w 1336431"/>
              <a:gd name="connsiteY6" fmla="*/ 0 h 914400"/>
              <a:gd name="connsiteX0" fmla="*/ 0 w 1336431"/>
              <a:gd name="connsiteY0" fmla="*/ 0 h 914400"/>
              <a:gd name="connsiteX1" fmla="*/ 1336431 w 1336431"/>
              <a:gd name="connsiteY1" fmla="*/ 0 h 914400"/>
              <a:gd name="connsiteX2" fmla="*/ 1336431 w 1336431"/>
              <a:gd name="connsiteY2" fmla="*/ 464234 h 914400"/>
              <a:gd name="connsiteX3" fmla="*/ 590843 w 1336431"/>
              <a:gd name="connsiteY3" fmla="*/ 464234 h 914400"/>
              <a:gd name="connsiteX4" fmla="*/ 576776 w 1336431"/>
              <a:gd name="connsiteY4" fmla="*/ 914400 h 914400"/>
              <a:gd name="connsiteX5" fmla="*/ 14067 w 1336431"/>
              <a:gd name="connsiteY5" fmla="*/ 914400 h 914400"/>
              <a:gd name="connsiteX6" fmla="*/ 0 w 1336431"/>
              <a:gd name="connsiteY6" fmla="*/ 0 h 914400"/>
              <a:gd name="connsiteX0" fmla="*/ 0 w 1336431"/>
              <a:gd name="connsiteY0" fmla="*/ 0 h 914400"/>
              <a:gd name="connsiteX1" fmla="*/ 1336431 w 1336431"/>
              <a:gd name="connsiteY1" fmla="*/ 0 h 914400"/>
              <a:gd name="connsiteX2" fmla="*/ 1336431 w 1336431"/>
              <a:gd name="connsiteY2" fmla="*/ 464234 h 914400"/>
              <a:gd name="connsiteX3" fmla="*/ 590843 w 1336431"/>
              <a:gd name="connsiteY3" fmla="*/ 464234 h 914400"/>
              <a:gd name="connsiteX4" fmla="*/ 576776 w 1336431"/>
              <a:gd name="connsiteY4" fmla="*/ 914400 h 914400"/>
              <a:gd name="connsiteX5" fmla="*/ 14067 w 1336431"/>
              <a:gd name="connsiteY5" fmla="*/ 914400 h 914400"/>
              <a:gd name="connsiteX6" fmla="*/ 0 w 1336431"/>
              <a:gd name="connsiteY6" fmla="*/ 0 h 914400"/>
              <a:gd name="connsiteX0" fmla="*/ 0 w 1336431"/>
              <a:gd name="connsiteY0" fmla="*/ 0 h 914400"/>
              <a:gd name="connsiteX1" fmla="*/ 1336431 w 1336431"/>
              <a:gd name="connsiteY1" fmla="*/ 0 h 914400"/>
              <a:gd name="connsiteX2" fmla="*/ 1336431 w 1336431"/>
              <a:gd name="connsiteY2" fmla="*/ 464234 h 914400"/>
              <a:gd name="connsiteX3" fmla="*/ 590843 w 1336431"/>
              <a:gd name="connsiteY3" fmla="*/ 464234 h 914400"/>
              <a:gd name="connsiteX4" fmla="*/ 576776 w 1336431"/>
              <a:gd name="connsiteY4" fmla="*/ 914400 h 914400"/>
              <a:gd name="connsiteX5" fmla="*/ 0 w 1336431"/>
              <a:gd name="connsiteY5" fmla="*/ 883919 h 914400"/>
              <a:gd name="connsiteX6" fmla="*/ 0 w 1336431"/>
              <a:gd name="connsiteY6" fmla="*/ 0 h 914400"/>
              <a:gd name="connsiteX0" fmla="*/ 0 w 1336431"/>
              <a:gd name="connsiteY0" fmla="*/ 0 h 944878"/>
              <a:gd name="connsiteX1" fmla="*/ 1336431 w 1336431"/>
              <a:gd name="connsiteY1" fmla="*/ 0 h 944878"/>
              <a:gd name="connsiteX2" fmla="*/ 1336431 w 1336431"/>
              <a:gd name="connsiteY2" fmla="*/ 464234 h 944878"/>
              <a:gd name="connsiteX3" fmla="*/ 590843 w 1336431"/>
              <a:gd name="connsiteY3" fmla="*/ 464234 h 944878"/>
              <a:gd name="connsiteX4" fmla="*/ 590844 w 1336431"/>
              <a:gd name="connsiteY4" fmla="*/ 944878 h 944878"/>
              <a:gd name="connsiteX5" fmla="*/ 0 w 1336431"/>
              <a:gd name="connsiteY5" fmla="*/ 883919 h 944878"/>
              <a:gd name="connsiteX6" fmla="*/ 0 w 1336431"/>
              <a:gd name="connsiteY6" fmla="*/ 0 h 944878"/>
              <a:gd name="connsiteX0" fmla="*/ 0 w 1336431"/>
              <a:gd name="connsiteY0" fmla="*/ 0 h 883919"/>
              <a:gd name="connsiteX1" fmla="*/ 1336431 w 1336431"/>
              <a:gd name="connsiteY1" fmla="*/ 0 h 883919"/>
              <a:gd name="connsiteX2" fmla="*/ 1336431 w 1336431"/>
              <a:gd name="connsiteY2" fmla="*/ 464234 h 883919"/>
              <a:gd name="connsiteX3" fmla="*/ 590843 w 1336431"/>
              <a:gd name="connsiteY3" fmla="*/ 464234 h 883919"/>
              <a:gd name="connsiteX4" fmla="*/ 590844 w 1336431"/>
              <a:gd name="connsiteY4" fmla="*/ 853438 h 883919"/>
              <a:gd name="connsiteX5" fmla="*/ 0 w 1336431"/>
              <a:gd name="connsiteY5" fmla="*/ 883919 h 883919"/>
              <a:gd name="connsiteX6" fmla="*/ 0 w 1336431"/>
              <a:gd name="connsiteY6" fmla="*/ 0 h 883919"/>
              <a:gd name="connsiteX0" fmla="*/ 0 w 1336431"/>
              <a:gd name="connsiteY0" fmla="*/ 0 h 867214"/>
              <a:gd name="connsiteX1" fmla="*/ 1336431 w 1336431"/>
              <a:gd name="connsiteY1" fmla="*/ 0 h 867214"/>
              <a:gd name="connsiteX2" fmla="*/ 1336431 w 1336431"/>
              <a:gd name="connsiteY2" fmla="*/ 464234 h 867214"/>
              <a:gd name="connsiteX3" fmla="*/ 590843 w 1336431"/>
              <a:gd name="connsiteY3" fmla="*/ 464234 h 867214"/>
              <a:gd name="connsiteX4" fmla="*/ 590844 w 1336431"/>
              <a:gd name="connsiteY4" fmla="*/ 853438 h 867214"/>
              <a:gd name="connsiteX5" fmla="*/ 0 w 1336431"/>
              <a:gd name="connsiteY5" fmla="*/ 867214 h 867214"/>
              <a:gd name="connsiteX6" fmla="*/ 0 w 1336431"/>
              <a:gd name="connsiteY6" fmla="*/ 0 h 867214"/>
              <a:gd name="connsiteX0" fmla="*/ 0 w 1336431"/>
              <a:gd name="connsiteY0" fmla="*/ 0 h 853438"/>
              <a:gd name="connsiteX1" fmla="*/ 1336431 w 1336431"/>
              <a:gd name="connsiteY1" fmla="*/ 0 h 853438"/>
              <a:gd name="connsiteX2" fmla="*/ 1336431 w 1336431"/>
              <a:gd name="connsiteY2" fmla="*/ 464234 h 853438"/>
              <a:gd name="connsiteX3" fmla="*/ 590843 w 1336431"/>
              <a:gd name="connsiteY3" fmla="*/ 464234 h 853438"/>
              <a:gd name="connsiteX4" fmla="*/ 590844 w 1336431"/>
              <a:gd name="connsiteY4" fmla="*/ 853438 h 853438"/>
              <a:gd name="connsiteX5" fmla="*/ 0 w 1336431"/>
              <a:gd name="connsiteY5" fmla="*/ 850509 h 853438"/>
              <a:gd name="connsiteX6" fmla="*/ 0 w 1336431"/>
              <a:gd name="connsiteY6" fmla="*/ 0 h 853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36431" h="853438">
                <a:moveTo>
                  <a:pt x="0" y="0"/>
                </a:moveTo>
                <a:lnTo>
                  <a:pt x="1336431" y="0"/>
                </a:lnTo>
                <a:lnTo>
                  <a:pt x="1336431" y="464234"/>
                </a:lnTo>
                <a:lnTo>
                  <a:pt x="590843" y="464234"/>
                </a:lnTo>
                <a:cubicBezTo>
                  <a:pt x="590843" y="624449"/>
                  <a:pt x="590844" y="693223"/>
                  <a:pt x="590844" y="853438"/>
                </a:cubicBezTo>
                <a:lnTo>
                  <a:pt x="0" y="850509"/>
                </a:lnTo>
                <a:lnTo>
                  <a:pt x="0" y="0"/>
                </a:lnTo>
                <a:close/>
              </a:path>
            </a:pathLst>
          </a:custGeom>
          <a:solidFill>
            <a:srgbClr val="333399">
              <a:alpha val="30196"/>
            </a:srgbClr>
          </a:solidFill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8240715"/>
              </p:ext>
            </p:extLst>
          </p:nvPr>
        </p:nvGraphicFramePr>
        <p:xfrm>
          <a:off x="1970421" y="4738191"/>
          <a:ext cx="792000" cy="79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00"/>
                <a:gridCol w="360000"/>
              </a:tblGrid>
              <a:tr h="19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/>
                        <a:t>ワード</a:t>
                      </a:r>
                      <a:endParaRPr kumimoji="1" lang="ja-JP" altLang="en-US" sz="1000" dirty="0"/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/>
                        <a:t>回数</a:t>
                      </a:r>
                      <a:endParaRPr kumimoji="1" lang="ja-JP" altLang="en-US" sz="1000" dirty="0"/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</a:tr>
              <a:tr h="198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/>
                        <a:t>xxx</a:t>
                      </a:r>
                      <a:endParaRPr kumimoji="1" lang="ja-JP" altLang="en-US" sz="1000" dirty="0"/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/>
                        <a:t>2</a:t>
                      </a:r>
                      <a:endParaRPr kumimoji="1" lang="ja-JP" altLang="en-US" sz="1000" dirty="0"/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198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err="1" smtClean="0"/>
                        <a:t>yyy</a:t>
                      </a:r>
                      <a:endParaRPr kumimoji="1" lang="ja-JP" altLang="en-US" sz="1000" dirty="0"/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/>
                        <a:t>4</a:t>
                      </a:r>
                      <a:endParaRPr kumimoji="1" lang="ja-JP" altLang="en-US" sz="1000" dirty="0"/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19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/>
                        <a:t>・・・</a:t>
                      </a:r>
                      <a:endParaRPr kumimoji="1" lang="ja-JP" altLang="en-US" sz="1000" dirty="0"/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/>
                        <a:t>・・・</a:t>
                      </a:r>
                      <a:endParaRPr kumimoji="1" lang="ja-JP" altLang="en-US" sz="1000" dirty="0"/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3266444"/>
              </p:ext>
            </p:extLst>
          </p:nvPr>
        </p:nvGraphicFramePr>
        <p:xfrm>
          <a:off x="1970421" y="3540555"/>
          <a:ext cx="792000" cy="79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00"/>
                <a:gridCol w="360000"/>
              </a:tblGrid>
              <a:tr h="19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/>
                        <a:t>ワード</a:t>
                      </a:r>
                      <a:endParaRPr kumimoji="1" lang="ja-JP" altLang="en-US" sz="1000" dirty="0"/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/>
                        <a:t>回数</a:t>
                      </a:r>
                      <a:endParaRPr kumimoji="1" lang="ja-JP" altLang="en-US" sz="1000" dirty="0"/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</a:tr>
              <a:tr h="198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/>
                        <a:t>xxx</a:t>
                      </a:r>
                      <a:endParaRPr kumimoji="1" lang="ja-JP" altLang="en-US" sz="1000" dirty="0"/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/>
                        <a:t>3</a:t>
                      </a:r>
                      <a:endParaRPr kumimoji="1" lang="ja-JP" altLang="en-US" sz="1000" dirty="0"/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198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err="1" smtClean="0"/>
                        <a:t>yyy</a:t>
                      </a:r>
                      <a:endParaRPr kumimoji="1" lang="ja-JP" altLang="en-US" sz="1000" dirty="0"/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/>
                        <a:t>2</a:t>
                      </a:r>
                      <a:endParaRPr kumimoji="1" lang="ja-JP" altLang="en-US" sz="1000" dirty="0"/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19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/>
                        <a:t>・・・</a:t>
                      </a:r>
                      <a:endParaRPr kumimoji="1" lang="ja-JP" altLang="en-US" sz="1000" dirty="0"/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/>
                        <a:t>・・・</a:t>
                      </a:r>
                      <a:endParaRPr kumimoji="1" lang="ja-JP" altLang="en-US" sz="1000" dirty="0"/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5" name="テキスト ボックス 14"/>
          <p:cNvSpPr txBox="1"/>
          <p:nvPr/>
        </p:nvSpPr>
        <p:spPr>
          <a:xfrm>
            <a:off x="1790046" y="3232528"/>
            <a:ext cx="11527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 smtClean="0"/>
              <a:t>Function A</a:t>
            </a:r>
            <a:endParaRPr kumimoji="1" lang="ja-JP" altLang="en-US" sz="16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784371" y="4402069"/>
            <a:ext cx="11641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 smtClean="0"/>
              <a:t>Function B</a:t>
            </a:r>
            <a:endParaRPr kumimoji="1" lang="ja-JP" altLang="en-US" sz="1600" dirty="0"/>
          </a:p>
        </p:txBody>
      </p:sp>
      <p:sp>
        <p:nvSpPr>
          <p:cNvPr id="17" name="右矢印 16"/>
          <p:cNvSpPr/>
          <p:nvPr/>
        </p:nvSpPr>
        <p:spPr>
          <a:xfrm rot="20197746">
            <a:off x="1489071" y="3800985"/>
            <a:ext cx="321273" cy="320859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170215" y="5468090"/>
            <a:ext cx="13692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ソースコード</a:t>
            </a:r>
            <a:endParaRPr kumimoji="1" lang="en-US" altLang="ja-JP" dirty="0" smtClean="0"/>
          </a:p>
          <a:p>
            <a:r>
              <a:rPr kumimoji="1" lang="ja-JP" altLang="en-US" dirty="0" smtClean="0"/>
              <a:t>入力</a:t>
            </a:r>
            <a:endParaRPr kumimoji="1" lang="ja-JP" altLang="en-US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1741891" y="5606589"/>
            <a:ext cx="12490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ワード抽出</a:t>
            </a:r>
            <a:endParaRPr kumimoji="1" lang="ja-JP" altLang="en-US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3464434" y="5468090"/>
            <a:ext cx="14302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特徴ベクトル</a:t>
            </a:r>
            <a:endParaRPr kumimoji="1" lang="en-US" altLang="ja-JP" dirty="0" smtClean="0"/>
          </a:p>
          <a:p>
            <a:r>
              <a:rPr kumimoji="1" lang="ja-JP" altLang="en-US" dirty="0" smtClean="0"/>
              <a:t>計算</a:t>
            </a:r>
            <a:endParaRPr kumimoji="1" lang="ja-JP" altLang="en-US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199938" y="5606589"/>
            <a:ext cx="15231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クラスタ</a:t>
            </a:r>
            <a:r>
              <a:rPr lang="ja-JP" altLang="en-US" dirty="0"/>
              <a:t>リング</a:t>
            </a:r>
            <a:endParaRPr kumimoji="1" lang="ja-JP" altLang="en-US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3315573" y="3571644"/>
            <a:ext cx="11527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 smtClean="0"/>
              <a:t>Function A</a:t>
            </a:r>
            <a:endParaRPr kumimoji="1" lang="ja-JP" altLang="en-US" sz="1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テキスト ボックス 23"/>
              <p:cNvSpPr txBox="1"/>
              <p:nvPr/>
            </p:nvSpPr>
            <p:spPr>
              <a:xfrm>
                <a:off x="3315573" y="3816813"/>
                <a:ext cx="160101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kumimoji="1"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ja-JP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kumimoji="1" lang="en-US" altLang="ja-JP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kumimoji="1"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ja-JP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kumimoji="1" lang="en-US" altLang="ja-JP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kumimoji="1"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ja-JP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kumimoji="1" lang="en-US" altLang="ja-JP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,…</m:t>
                          </m:r>
                        </m:e>
                      </m:d>
                    </m:oMath>
                  </m:oMathPara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24" name="テキスト ボックス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5573" y="3816813"/>
                <a:ext cx="1601016" cy="36933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テキスト ボックス 24"/>
          <p:cNvSpPr txBox="1"/>
          <p:nvPr/>
        </p:nvSpPr>
        <p:spPr>
          <a:xfrm>
            <a:off x="3315573" y="4670785"/>
            <a:ext cx="11641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 smtClean="0"/>
              <a:t>Function B</a:t>
            </a:r>
            <a:endParaRPr kumimoji="1" lang="ja-JP" altLang="en-US" sz="1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テキスト ボックス 25"/>
              <p:cNvSpPr txBox="1"/>
              <p:nvPr/>
            </p:nvSpPr>
            <p:spPr>
              <a:xfrm>
                <a:off x="3315573" y="4915954"/>
                <a:ext cx="156869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kumimoji="1"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ja-JP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kumimoji="1" lang="en-US" altLang="ja-JP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kumimoji="1"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ja-JP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kumimoji="1" lang="en-US" altLang="ja-JP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kumimoji="1"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ja-JP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kumimoji="1" lang="en-US" altLang="ja-JP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,…</m:t>
                          </m:r>
                        </m:e>
                      </m:d>
                    </m:oMath>
                  </m:oMathPara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26" name="テキスト ボックス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5573" y="4915954"/>
                <a:ext cx="1568698" cy="36933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角丸四角形 29"/>
          <p:cNvSpPr/>
          <p:nvPr/>
        </p:nvSpPr>
        <p:spPr>
          <a:xfrm>
            <a:off x="5318587" y="3653941"/>
            <a:ext cx="1285876" cy="681063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 smtClean="0"/>
              <a:t>Function A</a:t>
            </a:r>
          </a:p>
          <a:p>
            <a:pPr algn="ctr"/>
            <a:r>
              <a:rPr lang="en-US" altLang="ja-JP" sz="1600" dirty="0" smtClean="0"/>
              <a:t>Function B</a:t>
            </a:r>
            <a:endParaRPr kumimoji="1" lang="ja-JP" altLang="en-US" sz="1600" dirty="0"/>
          </a:p>
        </p:txBody>
      </p:sp>
      <p:sp>
        <p:nvSpPr>
          <p:cNvPr id="31" name="角丸四角形 30"/>
          <p:cNvSpPr/>
          <p:nvPr/>
        </p:nvSpPr>
        <p:spPr>
          <a:xfrm>
            <a:off x="5318587" y="4517050"/>
            <a:ext cx="1285876" cy="95813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 smtClean="0"/>
              <a:t>Function C</a:t>
            </a:r>
          </a:p>
          <a:p>
            <a:pPr algn="ctr"/>
            <a:r>
              <a:rPr lang="en-US" altLang="ja-JP" sz="1600" dirty="0" smtClean="0"/>
              <a:t>Function D</a:t>
            </a:r>
          </a:p>
          <a:p>
            <a:pPr algn="ctr"/>
            <a:r>
              <a:rPr kumimoji="1" lang="en-US" altLang="ja-JP" sz="1600" dirty="0" smtClean="0"/>
              <a:t>Function E</a:t>
            </a:r>
            <a:endParaRPr kumimoji="1" lang="ja-JP" altLang="en-US" sz="1600" dirty="0"/>
          </a:p>
        </p:txBody>
      </p:sp>
      <p:graphicFrame>
        <p:nvGraphicFramePr>
          <p:cNvPr id="34" name="表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2878673"/>
              </p:ext>
            </p:extLst>
          </p:nvPr>
        </p:nvGraphicFramePr>
        <p:xfrm>
          <a:off x="7151313" y="3663490"/>
          <a:ext cx="1790341" cy="180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00"/>
                <a:gridCol w="756000"/>
                <a:gridCol w="566341"/>
              </a:tblGrid>
              <a:tr h="18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/>
                        <a:t>類似度</a:t>
                      </a:r>
                      <a:endParaRPr kumimoji="1" lang="ja-JP" altLang="en-US" sz="1100" dirty="0"/>
                    </a:p>
                  </a:txBody>
                  <a:tcPr marL="0" marR="0" marT="0" marB="0"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/>
                        <a:t>関数対</a:t>
                      </a:r>
                      <a:endParaRPr kumimoji="1" lang="ja-JP" altLang="en-US" sz="1100" dirty="0"/>
                    </a:p>
                  </a:txBody>
                  <a:tcPr marL="0" marR="0" marT="0" marB="0"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/>
                        <a:t>クローン</a:t>
                      </a:r>
                      <a:endParaRPr kumimoji="1" lang="ja-JP" altLang="en-US" sz="1100" dirty="0"/>
                    </a:p>
                  </a:txBody>
                  <a:tcPr marL="0" marR="0" marT="0" marB="0"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8000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 smtClean="0"/>
                        <a:t>0.95</a:t>
                      </a:r>
                      <a:endParaRPr kumimoji="1" lang="ja-JP" altLang="en-US" sz="1100" dirty="0"/>
                    </a:p>
                  </a:txBody>
                  <a:tcPr marL="0" marR="0" marT="0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 smtClean="0"/>
                        <a:t>Function</a:t>
                      </a:r>
                      <a:r>
                        <a:rPr kumimoji="1" lang="en-US" altLang="ja-JP" sz="1100" baseline="0" dirty="0" smtClean="0"/>
                        <a:t> A</a:t>
                      </a:r>
                      <a:endParaRPr kumimoji="1" lang="ja-JP" altLang="en-US" sz="1100" dirty="0"/>
                    </a:p>
                  </a:txBody>
                  <a:tcPr marL="0" marR="0" marT="0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>
                          <a:sym typeface="Wingdings" panose="05000000000000000000" pitchFamily="2" charset="2"/>
                        </a:rPr>
                        <a:t></a:t>
                      </a:r>
                      <a:endParaRPr kumimoji="1" lang="ja-JP" altLang="en-US" sz="1100" dirty="0"/>
                    </a:p>
                  </a:txBody>
                  <a:tcPr marL="0" marR="0" marT="0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 smtClean="0"/>
                        <a:t>Function</a:t>
                      </a:r>
                      <a:r>
                        <a:rPr kumimoji="1" lang="en-US" altLang="ja-JP" sz="1100" baseline="0" dirty="0" smtClean="0"/>
                        <a:t> B</a:t>
                      </a:r>
                      <a:endParaRPr kumimoji="1" lang="ja-JP" altLang="en-US" sz="1100" dirty="0"/>
                    </a:p>
                  </a:txBody>
                  <a:tcPr marL="0" marR="0" marT="0" marB="0"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18000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 smtClean="0"/>
                        <a:t>0.70</a:t>
                      </a:r>
                      <a:endParaRPr kumimoji="1" lang="ja-JP" altLang="en-US" sz="1100" dirty="0"/>
                    </a:p>
                  </a:txBody>
                  <a:tcPr marL="0" marR="0" marT="0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 smtClean="0"/>
                        <a:t>Function C</a:t>
                      </a:r>
                      <a:endParaRPr kumimoji="1" lang="ja-JP" altLang="en-US" sz="1100" dirty="0"/>
                    </a:p>
                  </a:txBody>
                  <a:tcPr marL="0" marR="0" marT="0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marL="0" marR="0" marT="0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 smtClean="0"/>
                        <a:t>Function D</a:t>
                      </a:r>
                      <a:endParaRPr kumimoji="1" lang="ja-JP" altLang="en-US" sz="1100" dirty="0"/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18000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 smtClean="0"/>
                        <a:t>0.70</a:t>
                      </a:r>
                      <a:endParaRPr kumimoji="1" lang="ja-JP" altLang="en-US" sz="1100" dirty="0"/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 smtClean="0"/>
                        <a:t>Function C</a:t>
                      </a:r>
                      <a:endParaRPr kumimoji="1" lang="ja-JP" altLang="en-US" sz="1100" dirty="0"/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 smtClean="0"/>
                        <a:t>Function E</a:t>
                      </a:r>
                      <a:endParaRPr kumimoji="1" lang="ja-JP" altLang="en-US" sz="1100" dirty="0"/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18000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 smtClean="0"/>
                        <a:t>0.90</a:t>
                      </a:r>
                      <a:endParaRPr kumimoji="1" lang="ja-JP" altLang="en-US" sz="1100" dirty="0"/>
                    </a:p>
                  </a:txBody>
                  <a:tcPr marL="0" marR="0" marT="0" marB="0"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 smtClean="0"/>
                        <a:t>Function D</a:t>
                      </a:r>
                      <a:endParaRPr kumimoji="1" lang="ja-JP" altLang="en-US" sz="1100" dirty="0"/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sym typeface="Wingdings" panose="05000000000000000000" pitchFamily="2" charset="2"/>
                        </a:rPr>
                        <a:t></a:t>
                      </a:r>
                      <a:endParaRPr kumimoji="1" lang="ja-JP" altLang="en-US" sz="1100" dirty="0" smtClean="0"/>
                    </a:p>
                  </a:txBody>
                  <a:tcPr marL="0" marR="0" marT="0" marB="0"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marL="0" marR="0" marT="0" marB="0"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 smtClean="0"/>
                        <a:t>Function E</a:t>
                      </a:r>
                      <a:endParaRPr kumimoji="1" lang="ja-JP" altLang="en-US" sz="1100" dirty="0"/>
                    </a:p>
                  </a:txBody>
                  <a:tcPr marL="0" marR="0" marT="0" marB="0"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marL="0" marR="0" marT="0" marB="0"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/>
                        <a:t>・・・</a:t>
                      </a:r>
                      <a:endParaRPr kumimoji="1" lang="ja-JP" altLang="en-US" sz="1100" dirty="0"/>
                    </a:p>
                  </a:txBody>
                  <a:tcPr marL="0" marR="0" marT="0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/>
                        <a:t>・・・</a:t>
                      </a:r>
                      <a:endParaRPr kumimoji="1" lang="ja-JP" altLang="en-US" sz="1100" dirty="0"/>
                    </a:p>
                  </a:txBody>
                  <a:tcPr marL="0" marR="0" marT="0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/>
                        <a:t>・・・</a:t>
                      </a:r>
                      <a:endParaRPr kumimoji="1" lang="ja-JP" altLang="en-US" sz="1100" dirty="0"/>
                    </a:p>
                  </a:txBody>
                  <a:tcPr marL="0" marR="0" marT="0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5" name="右矢印 34"/>
          <p:cNvSpPr/>
          <p:nvPr/>
        </p:nvSpPr>
        <p:spPr>
          <a:xfrm rot="20197746">
            <a:off x="4893278" y="4882432"/>
            <a:ext cx="321273" cy="320859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右矢印 35"/>
          <p:cNvSpPr/>
          <p:nvPr/>
        </p:nvSpPr>
        <p:spPr>
          <a:xfrm rot="1402254" flipV="1">
            <a:off x="1489071" y="4882432"/>
            <a:ext cx="321273" cy="320859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右矢印 36"/>
          <p:cNvSpPr/>
          <p:nvPr/>
        </p:nvSpPr>
        <p:spPr>
          <a:xfrm rot="1402254" flipV="1">
            <a:off x="4893278" y="3800985"/>
            <a:ext cx="321273" cy="320859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右矢印 37"/>
          <p:cNvSpPr/>
          <p:nvPr/>
        </p:nvSpPr>
        <p:spPr>
          <a:xfrm flipV="1">
            <a:off x="2962368" y="3800985"/>
            <a:ext cx="321273" cy="320859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右矢印 38"/>
          <p:cNvSpPr/>
          <p:nvPr/>
        </p:nvSpPr>
        <p:spPr>
          <a:xfrm flipV="1">
            <a:off x="2962368" y="4882432"/>
            <a:ext cx="321273" cy="320859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右矢印 39"/>
          <p:cNvSpPr/>
          <p:nvPr/>
        </p:nvSpPr>
        <p:spPr>
          <a:xfrm>
            <a:off x="6768957" y="3926978"/>
            <a:ext cx="256344" cy="132687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7320964" y="5606589"/>
            <a:ext cx="1451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クローン</a:t>
            </a:r>
            <a:r>
              <a:rPr lang="ja-JP" altLang="en-US" dirty="0"/>
              <a:t>検出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39579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研究概要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7929" y="1600200"/>
            <a:ext cx="8608142" cy="4525963"/>
          </a:xfrm>
        </p:spPr>
        <p:txBody>
          <a:bodyPr/>
          <a:lstStyle/>
          <a:p>
            <a:r>
              <a:rPr kumimoji="1" lang="ja-JP" altLang="en-US" dirty="0" smtClean="0"/>
              <a:t>山中らのクローン検出ツールを利用し</a:t>
            </a:r>
            <a:r>
              <a:rPr kumimoji="1" lang="en-US" altLang="ja-JP" dirty="0" smtClean="0"/>
              <a:t>, </a:t>
            </a:r>
            <a:r>
              <a:rPr lang="ja-JP" altLang="en-US" dirty="0" smtClean="0"/>
              <a:t>新たな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関数</a:t>
            </a:r>
            <a:r>
              <a:rPr kumimoji="1" lang="ja-JP" altLang="en-US" dirty="0" smtClean="0"/>
              <a:t>クローン変更管理システムを開発</a:t>
            </a:r>
            <a:endParaRPr kumimoji="1" lang="en-US" altLang="ja-JP" dirty="0" smtClean="0"/>
          </a:p>
          <a:p>
            <a:pPr lvl="1"/>
            <a:r>
              <a:rPr lang="en-US" altLang="ja-JP" dirty="0" err="1" smtClean="0"/>
              <a:t>CloneNotifier</a:t>
            </a:r>
            <a:r>
              <a:rPr lang="en-US" altLang="ja-JP" dirty="0" smtClean="0"/>
              <a:t> </a:t>
            </a:r>
            <a:r>
              <a:rPr lang="ja-JP" altLang="en-US" dirty="0" smtClean="0"/>
              <a:t>を改変する形で実装する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開発したシステムの評価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8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9969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2756" y="274638"/>
            <a:ext cx="8218488" cy="1143000"/>
          </a:xfrm>
        </p:spPr>
        <p:txBody>
          <a:bodyPr/>
          <a:lstStyle/>
          <a:p>
            <a:r>
              <a:rPr lang="ja-JP" altLang="en-US" dirty="0" smtClean="0"/>
              <a:t>関数クローン変更管理システム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9</a:t>
            </a:fld>
            <a:endParaRPr lang="en-US" altLang="ja-JP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714565" y="2687610"/>
            <a:ext cx="1103187" cy="338554"/>
          </a:xfrm>
          <a:prstGeom prst="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sz="1600" dirty="0" smtClean="0">
                <a:solidFill>
                  <a:srgbClr val="C00000"/>
                </a:solidFill>
              </a:rPr>
              <a:t>※</a:t>
            </a:r>
            <a:r>
              <a:rPr kumimoji="1" lang="ja-JP" altLang="en-US" sz="1600" dirty="0" smtClean="0">
                <a:solidFill>
                  <a:srgbClr val="C00000"/>
                </a:solidFill>
              </a:rPr>
              <a:t>全タイプ</a:t>
            </a:r>
            <a:endParaRPr kumimoji="1" lang="ja-JP" altLang="en-US" sz="1600" dirty="0">
              <a:solidFill>
                <a:srgbClr val="C00000"/>
              </a:solidFill>
            </a:endParaRP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5628" y1="26050" x2="5628" y2="26050"/>
                        <a14:backgroundMark x1="88745" y1="86975" x2="88745" y2="86975"/>
                        <a14:backgroundMark x1="11255" y1="88235" x2="11255" y2="88235"/>
                        <a14:backgroundMark x1="91342" y1="11765" x2="91342" y2="11765"/>
                        <a14:backgroundMark x1="50649" y1="43697" x2="50649" y2="43697"/>
                      </a14:backgroundRemoval>
                    </a14:imgEffect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5294" y="2352969"/>
            <a:ext cx="345045" cy="355458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5" cstate="print">
            <a:duotone>
              <a:prstClr val="black"/>
              <a:srgbClr val="B98F4B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5628" y1="26050" x2="5628" y2="26050"/>
                        <a14:backgroundMark x1="88745" y1="86975" x2="88745" y2="86975"/>
                        <a14:backgroundMark x1="11255" y1="88235" x2="11255" y2="88235"/>
                        <a14:backgroundMark x1="91342" y1="11765" x2="91342" y2="11765"/>
                        <a14:backgroundMark x1="50649" y1="43697" x2="50649" y2="43697"/>
                      </a14:backgroundRemoval>
                    </a14:imgEffect>
                    <a14:imgEffect>
                      <a14:brightnessContrast bright="-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8440" y="2599140"/>
            <a:ext cx="650906" cy="670550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5628" y1="26050" x2="5628" y2="26050"/>
                        <a14:backgroundMark x1="88745" y1="86975" x2="88745" y2="86975"/>
                        <a14:backgroundMark x1="11255" y1="88235" x2="11255" y2="88235"/>
                        <a14:backgroundMark x1="91342" y1="11765" x2="91342" y2="11765"/>
                        <a14:backgroundMark x1="50649" y1="43697" x2="50649" y2="4369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8149" y="2202656"/>
            <a:ext cx="959668" cy="988631"/>
          </a:xfrm>
          <a:prstGeom prst="rect">
            <a:avLst/>
          </a:prstGeom>
        </p:spPr>
      </p:pic>
      <p:sp>
        <p:nvSpPr>
          <p:cNvPr id="10" name="円柱 9"/>
          <p:cNvSpPr/>
          <p:nvPr/>
        </p:nvSpPr>
        <p:spPr>
          <a:xfrm>
            <a:off x="837095" y="2206225"/>
            <a:ext cx="1080000" cy="720000"/>
          </a:xfrm>
          <a:prstGeom prst="can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角丸四角形 10"/>
          <p:cNvSpPr/>
          <p:nvPr/>
        </p:nvSpPr>
        <p:spPr>
          <a:xfrm>
            <a:off x="414951" y="2789905"/>
            <a:ext cx="1944000" cy="396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dirty="0" smtClean="0">
                <a:solidFill>
                  <a:schemeClr val="tx1"/>
                </a:solidFill>
              </a:rPr>
              <a:t>版管理システム</a:t>
            </a:r>
            <a:endParaRPr lang="en-US" altLang="ja-JP" sz="2000" dirty="0" smtClean="0">
              <a:solidFill>
                <a:schemeClr val="tx1"/>
              </a:solidFill>
            </a:endParaRPr>
          </a:p>
        </p:txBody>
      </p:sp>
      <p:sp>
        <p:nvSpPr>
          <p:cNvPr id="12" name="右矢印 11"/>
          <p:cNvSpPr/>
          <p:nvPr/>
        </p:nvSpPr>
        <p:spPr>
          <a:xfrm>
            <a:off x="2486625" y="2705531"/>
            <a:ext cx="1604461" cy="360041"/>
          </a:xfrm>
          <a:prstGeom prst="rightArrow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737936" y="2123570"/>
            <a:ext cx="2520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dirty="0" smtClean="0">
                <a:latin typeface="+mn-lt"/>
              </a:rPr>
              <a:t>ソースコードの</a:t>
            </a:r>
            <a:endParaRPr lang="en-US" altLang="ja-JP" sz="2000" dirty="0" smtClean="0">
              <a:latin typeface="+mn-lt"/>
            </a:endParaRPr>
          </a:p>
          <a:p>
            <a:pPr algn="ctr"/>
            <a:r>
              <a:rPr lang="ja-JP" altLang="en-US" sz="2000" dirty="0" smtClean="0">
                <a:latin typeface="+mn-lt"/>
              </a:rPr>
              <a:t>取得</a:t>
            </a:r>
          </a:p>
        </p:txBody>
      </p:sp>
      <p:sp>
        <p:nvSpPr>
          <p:cNvPr id="14" name="曲折矢印 13"/>
          <p:cNvSpPr/>
          <p:nvPr/>
        </p:nvSpPr>
        <p:spPr>
          <a:xfrm rot="5400000">
            <a:off x="6336087" y="2000827"/>
            <a:ext cx="701706" cy="2279862"/>
          </a:xfrm>
          <a:prstGeom prst="bentArrow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15" name="Picture 2" descr="C:\Users\y-yuuki\Downloads\MC900434845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719314" y="4140197"/>
            <a:ext cx="1829374" cy="1599524"/>
          </a:xfrm>
          <a:prstGeom prst="rect">
            <a:avLst/>
          </a:prstGeom>
          <a:noFill/>
        </p:spPr>
      </p:pic>
      <p:sp>
        <p:nvSpPr>
          <p:cNvPr id="17" name="テキスト ボックス 16"/>
          <p:cNvSpPr txBox="1"/>
          <p:nvPr/>
        </p:nvSpPr>
        <p:spPr>
          <a:xfrm>
            <a:off x="5786785" y="2384525"/>
            <a:ext cx="252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dirty="0" smtClean="0">
                <a:latin typeface="+mn-lt"/>
              </a:rPr>
              <a:t>コードクローンの検出</a:t>
            </a:r>
          </a:p>
        </p:txBody>
      </p:sp>
      <p:sp>
        <p:nvSpPr>
          <p:cNvPr id="18" name="角丸四角形 17"/>
          <p:cNvSpPr/>
          <p:nvPr/>
        </p:nvSpPr>
        <p:spPr>
          <a:xfrm>
            <a:off x="6444713" y="5594826"/>
            <a:ext cx="2304000" cy="720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dirty="0" smtClean="0">
                <a:solidFill>
                  <a:schemeClr val="tx1"/>
                </a:solidFill>
              </a:rPr>
              <a:t>関数クローン</a:t>
            </a:r>
            <a:endParaRPr lang="en-US" altLang="ja-JP" sz="200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2000" dirty="0" smtClean="0">
                <a:solidFill>
                  <a:schemeClr val="tx1"/>
                </a:solidFill>
              </a:rPr>
              <a:t>変更管理システム</a:t>
            </a:r>
            <a:endParaRPr lang="en-US" altLang="ja-JP" sz="2000" dirty="0" smtClean="0">
              <a:solidFill>
                <a:schemeClr val="tx1"/>
              </a:solidFill>
            </a:endParaRPr>
          </a:p>
        </p:txBody>
      </p:sp>
      <p:sp>
        <p:nvSpPr>
          <p:cNvPr id="19" name="角丸四角形 18"/>
          <p:cNvSpPr/>
          <p:nvPr/>
        </p:nvSpPr>
        <p:spPr>
          <a:xfrm>
            <a:off x="3628385" y="3167024"/>
            <a:ext cx="2401818" cy="653255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000" dirty="0">
                <a:solidFill>
                  <a:srgbClr val="C00000"/>
                </a:solidFill>
              </a:rPr>
              <a:t>山中</a:t>
            </a:r>
            <a:r>
              <a:rPr lang="ja-JP" altLang="en-US" sz="2000" dirty="0" smtClean="0">
                <a:solidFill>
                  <a:srgbClr val="C00000"/>
                </a:solidFill>
              </a:rPr>
              <a:t>らの</a:t>
            </a:r>
            <a:endParaRPr lang="en-US" altLang="ja-JP" sz="2000" dirty="0" smtClean="0">
              <a:solidFill>
                <a:srgbClr val="C00000"/>
              </a:solidFill>
            </a:endParaRPr>
          </a:p>
          <a:p>
            <a:pPr algn="ctr"/>
            <a:r>
              <a:rPr lang="ja-JP" altLang="en-US" sz="2000" dirty="0" smtClean="0">
                <a:solidFill>
                  <a:srgbClr val="C00000"/>
                </a:solidFill>
              </a:rPr>
              <a:t>クローン検出ツール</a:t>
            </a:r>
            <a:endParaRPr lang="en-US" altLang="ja-JP" sz="2000" dirty="0" smtClean="0">
              <a:solidFill>
                <a:srgbClr val="C00000"/>
              </a:solidFill>
            </a:endParaRPr>
          </a:p>
        </p:txBody>
      </p:sp>
      <p:pic>
        <p:nvPicPr>
          <p:cNvPr id="20" name="Picture 5" descr="C:\Program Files\Microsoft Office\MEDIA\CAGCAT10\j0292020.wm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50431" y="4442657"/>
            <a:ext cx="1797694" cy="15121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角丸四角形 20"/>
          <p:cNvSpPr/>
          <p:nvPr/>
        </p:nvSpPr>
        <p:spPr>
          <a:xfrm>
            <a:off x="1130571" y="5784114"/>
            <a:ext cx="1356054" cy="40715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 smtClean="0">
                <a:solidFill>
                  <a:schemeClr val="tx1"/>
                </a:solidFill>
              </a:rPr>
              <a:t>開発者</a:t>
            </a:r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298703" y="5095895"/>
            <a:ext cx="21602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dirty="0" smtClean="0">
                <a:solidFill>
                  <a:srgbClr val="C00000"/>
                </a:solidFill>
                <a:latin typeface="+mn-lt"/>
              </a:rPr>
              <a:t>コードクローンの変更</a:t>
            </a:r>
            <a:r>
              <a:rPr lang="ja-JP" altLang="en-US" sz="2000" dirty="0">
                <a:solidFill>
                  <a:srgbClr val="C00000"/>
                </a:solidFill>
                <a:latin typeface="+mn-lt"/>
              </a:rPr>
              <a:t>情報</a:t>
            </a:r>
            <a:r>
              <a:rPr lang="ja-JP" altLang="en-US" sz="2000" dirty="0" smtClean="0">
                <a:solidFill>
                  <a:srgbClr val="C00000"/>
                </a:solidFill>
                <a:latin typeface="+mn-lt"/>
              </a:rPr>
              <a:t>の提示</a:t>
            </a:r>
          </a:p>
        </p:txBody>
      </p:sp>
      <p:sp>
        <p:nvSpPr>
          <p:cNvPr id="23" name="右矢印 22"/>
          <p:cNvSpPr/>
          <p:nvPr/>
        </p:nvSpPr>
        <p:spPr>
          <a:xfrm rot="10800000">
            <a:off x="2969446" y="4845214"/>
            <a:ext cx="3162263" cy="360041"/>
          </a:xfrm>
          <a:prstGeom prst="rightArrow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四角形吹き出し 23"/>
          <p:cNvSpPr/>
          <p:nvPr/>
        </p:nvSpPr>
        <p:spPr bwMode="auto">
          <a:xfrm>
            <a:off x="204409" y="3518999"/>
            <a:ext cx="2520280" cy="720080"/>
          </a:xfrm>
          <a:prstGeom prst="wedgeRectCallout">
            <a:avLst>
              <a:gd name="adj1" fmla="val 10777"/>
              <a:gd name="adj2" fmla="val 83861"/>
            </a:avLst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kumimoji="1" lang="ja-JP" altLang="en-US" sz="2000" dirty="0" smtClean="0"/>
              <a:t>変更された</a:t>
            </a:r>
            <a:endParaRPr kumimoji="1" lang="en-US" altLang="ja-JP" sz="2000" dirty="0" smtClean="0"/>
          </a:p>
          <a:p>
            <a:pPr algn="ctr"/>
            <a:r>
              <a:rPr kumimoji="1" lang="ja-JP" altLang="en-US" sz="2000" dirty="0" smtClean="0"/>
              <a:t>コードクローンを</a:t>
            </a:r>
            <a:r>
              <a:rPr lang="ja-JP" altLang="en-US" sz="2000" dirty="0"/>
              <a:t>把握</a:t>
            </a:r>
            <a:endParaRPr kumimoji="1" lang="ja-JP" altLang="en-US" sz="2000" dirty="0"/>
          </a:p>
        </p:txBody>
      </p:sp>
      <p:sp>
        <p:nvSpPr>
          <p:cNvPr id="27" name="下矢印 26"/>
          <p:cNvSpPr/>
          <p:nvPr/>
        </p:nvSpPr>
        <p:spPr>
          <a:xfrm>
            <a:off x="7492181" y="4181837"/>
            <a:ext cx="334690" cy="555041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6629127" y="3635048"/>
            <a:ext cx="1935171" cy="63638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rgbClr val="C00000"/>
                </a:solidFill>
              </a:rPr>
              <a:t>クローン位置情報</a:t>
            </a:r>
            <a:endParaRPr lang="en-US" altLang="ja-JP" dirty="0" smtClean="0">
              <a:solidFill>
                <a:srgbClr val="C00000"/>
              </a:solidFill>
            </a:endParaRPr>
          </a:p>
          <a:p>
            <a:pPr algn="ctr"/>
            <a:r>
              <a:rPr lang="ja-JP" altLang="en-US" dirty="0" smtClean="0">
                <a:solidFill>
                  <a:srgbClr val="C00000"/>
                </a:solidFill>
              </a:rPr>
              <a:t>の特定</a:t>
            </a:r>
            <a:endParaRPr kumimoji="1" lang="ja-JP" altLang="en-US" dirty="0">
              <a:solidFill>
                <a:srgbClr val="C00000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6444713" y="4736878"/>
            <a:ext cx="2304000" cy="69362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コードクローンの</a:t>
            </a:r>
            <a:endParaRPr lang="en-US" altLang="ja-JP" dirty="0" smtClean="0"/>
          </a:p>
          <a:p>
            <a:pPr algn="ctr"/>
            <a:r>
              <a:rPr lang="ja-JP" altLang="en-US" dirty="0" smtClean="0"/>
              <a:t>変更を調査</a:t>
            </a:r>
            <a:endParaRPr lang="ja-JP" altLang="en-US" dirty="0"/>
          </a:p>
        </p:txBody>
      </p:sp>
      <p:sp>
        <p:nvSpPr>
          <p:cNvPr id="28" name="角丸四角形吹き出し 27"/>
          <p:cNvSpPr/>
          <p:nvPr/>
        </p:nvSpPr>
        <p:spPr>
          <a:xfrm>
            <a:off x="5205145" y="1633978"/>
            <a:ext cx="1514169" cy="658762"/>
          </a:xfrm>
          <a:prstGeom prst="wedgeRoundRectCallout">
            <a:avLst>
              <a:gd name="adj1" fmla="val -58495"/>
              <a:gd name="adj2" fmla="val 47575"/>
              <a:gd name="adj3" fmla="val 1666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 smtClean="0"/>
              <a:t>入出力仕様の</a:t>
            </a:r>
            <a:endParaRPr kumimoji="1" lang="en-US" altLang="ja-JP" sz="1600" dirty="0" smtClean="0"/>
          </a:p>
          <a:p>
            <a:pPr algn="ctr"/>
            <a:r>
              <a:rPr kumimoji="1" lang="ja-JP" altLang="en-US" sz="1600" dirty="0" smtClean="0"/>
              <a:t>違いに対応</a:t>
            </a:r>
            <a:endParaRPr kumimoji="1" lang="ja-JP" altLang="en-US" sz="1600" dirty="0"/>
          </a:p>
        </p:txBody>
      </p:sp>
      <p:sp>
        <p:nvSpPr>
          <p:cNvPr id="29" name="角丸四角形吹き出し 28"/>
          <p:cNvSpPr/>
          <p:nvPr/>
        </p:nvSpPr>
        <p:spPr>
          <a:xfrm>
            <a:off x="3824748" y="3932495"/>
            <a:ext cx="2619965" cy="664820"/>
          </a:xfrm>
          <a:prstGeom prst="wedgeRoundRectCallout">
            <a:avLst>
              <a:gd name="adj1" fmla="val 63847"/>
              <a:gd name="adj2" fmla="val -42640"/>
              <a:gd name="adj3" fmla="val 1666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600" dirty="0" smtClean="0"/>
              <a:t>出力仕様の違いによる</a:t>
            </a:r>
            <a:r>
              <a:rPr lang="en-US" altLang="ja-JP" sz="1600" dirty="0" smtClean="0"/>
              <a:t>.</a:t>
            </a:r>
          </a:p>
          <a:p>
            <a:pPr algn="ctr"/>
            <a:r>
              <a:rPr lang="ja-JP" altLang="en-US" sz="1600" dirty="0" smtClean="0"/>
              <a:t>変更されたかの判断に必要</a:t>
            </a:r>
            <a:endParaRPr kumimoji="1" lang="en-US" altLang="ja-JP" sz="1600" dirty="0" smtClean="0"/>
          </a:p>
        </p:txBody>
      </p:sp>
      <p:sp>
        <p:nvSpPr>
          <p:cNvPr id="30" name="角丸四角形吹き出し 29"/>
          <p:cNvSpPr/>
          <p:nvPr/>
        </p:nvSpPr>
        <p:spPr>
          <a:xfrm>
            <a:off x="2749239" y="5979009"/>
            <a:ext cx="2031767" cy="664820"/>
          </a:xfrm>
          <a:prstGeom prst="wedgeRoundRectCallout">
            <a:avLst>
              <a:gd name="adj1" fmla="val 36518"/>
              <a:gd name="adj2" fmla="val -74078"/>
              <a:gd name="adj3" fmla="val 1666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600" dirty="0" smtClean="0"/>
              <a:t>出力に関数名の</a:t>
            </a:r>
            <a:endParaRPr lang="en-US" altLang="ja-JP" sz="1600" dirty="0" smtClean="0"/>
          </a:p>
          <a:p>
            <a:pPr algn="ctr"/>
            <a:r>
              <a:rPr lang="ja-JP" altLang="en-US" sz="1600" dirty="0" smtClean="0"/>
              <a:t>情報を追加</a:t>
            </a:r>
            <a:endParaRPr kumimoji="1" lang="en-US" altLang="ja-JP" sz="1600" dirty="0" smtClean="0"/>
          </a:p>
        </p:txBody>
      </p:sp>
    </p:spTree>
    <p:extLst>
      <p:ext uri="{BB962C8B-B14F-4D97-AF65-F5344CB8AC3E}">
        <p14:creationId xmlns:p14="http://schemas.microsoft.com/office/powerpoint/2010/main" val="3913088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l-CoolMetal-white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Sel-CoolMetal-white</Template>
  <TotalTime>11123</TotalTime>
  <Words>1830</Words>
  <Application>Microsoft Office PowerPoint</Application>
  <PresentationFormat>画面に合わせる (4:3)</PresentationFormat>
  <Paragraphs>685</Paragraphs>
  <Slides>27</Slides>
  <Notes>26</Notes>
  <HiddenSlides>10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27</vt:i4>
      </vt:variant>
    </vt:vector>
  </HeadingPairs>
  <TitlesOfParts>
    <vt:vector size="34" baseType="lpstr">
      <vt:lpstr>ＭＳ Ｐゴシック</vt:lpstr>
      <vt:lpstr>Arial</vt:lpstr>
      <vt:lpstr>Calibri</vt:lpstr>
      <vt:lpstr>Cambria Math</vt:lpstr>
      <vt:lpstr>Consolas</vt:lpstr>
      <vt:lpstr>Wingdings</vt:lpstr>
      <vt:lpstr>Sel-CoolMetal-white</vt:lpstr>
      <vt:lpstr>関数クローン変更管理システムの開発と評価</vt:lpstr>
      <vt:lpstr>コードクローン</vt:lpstr>
      <vt:lpstr>クローンの分類[1]</vt:lpstr>
      <vt:lpstr>クローンの変更管理の必要性</vt:lpstr>
      <vt:lpstr>CloneNotifier[2]</vt:lpstr>
      <vt:lpstr>問題点</vt:lpstr>
      <vt:lpstr>山中らのクローン検出ツール[3]</vt:lpstr>
      <vt:lpstr>研究概要</vt:lpstr>
      <vt:lpstr>関数クローン変更管理システム</vt:lpstr>
      <vt:lpstr>提案システムの出力の例</vt:lpstr>
      <vt:lpstr>評価実験</vt:lpstr>
      <vt:lpstr>評価A. 概略</vt:lpstr>
      <vt:lpstr>評価B. 手順</vt:lpstr>
      <vt:lpstr>評価B. 評価尺度</vt:lpstr>
      <vt:lpstr>評価B.結果（尺度1）</vt:lpstr>
      <vt:lpstr>評価B.結果（尺度2）</vt:lpstr>
      <vt:lpstr>まとめと今後の課題</vt:lpstr>
      <vt:lpstr>PowerPoint プレゼンテーション</vt:lpstr>
      <vt:lpstr>追跡不能クローンの例</vt:lpstr>
      <vt:lpstr>評価1（手順）</vt:lpstr>
      <vt:lpstr>実装の詳細</vt:lpstr>
      <vt:lpstr>有用な事例（一貫した修正1）</vt:lpstr>
      <vt:lpstr>有用な事例（一貫した修正1）</vt:lpstr>
      <vt:lpstr>山中らのツールを選んだ理由(1)</vt:lpstr>
      <vt:lpstr>山中らのツールを選んだ理由(2)</vt:lpstr>
      <vt:lpstr>本研究でのタイプ定義</vt:lpstr>
      <vt:lpstr>修正クローンセットの等価判定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</dc:creator>
  <cp:lastModifiedBy>M</cp:lastModifiedBy>
  <cp:revision>3759</cp:revision>
  <cp:lastPrinted>2014-05-06T07:11:30Z</cp:lastPrinted>
  <dcterms:created xsi:type="dcterms:W3CDTF">2014-04-27T05:31:41Z</dcterms:created>
  <dcterms:modified xsi:type="dcterms:W3CDTF">2016-02-25T13:44:53Z</dcterms:modified>
</cp:coreProperties>
</file>